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9" r:id="rId2"/>
    <p:sldId id="294" r:id="rId3"/>
    <p:sldId id="258"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 id="282" r:id="rId27"/>
    <p:sldId id="283" r:id="rId28"/>
    <p:sldId id="284" r:id="rId29"/>
    <p:sldId id="285" r:id="rId30"/>
    <p:sldId id="286" r:id="rId31"/>
    <p:sldId id="287" r:id="rId32"/>
    <p:sldId id="288" r:id="rId33"/>
    <p:sldId id="289" r:id="rId34"/>
    <p:sldId id="290" r:id="rId35"/>
    <p:sldId id="291" r:id="rId36"/>
    <p:sldId id="292" r:id="rId37"/>
    <p:sldId id="293" r:id="rId38"/>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p:scale>
          <a:sx n="81" d="100"/>
          <a:sy n="81" d="100"/>
        </p:scale>
        <p:origin x="-288" y="23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F9F77CC-4E21-4C2D-B70E-28464E681F23}" type="doc">
      <dgm:prSet loTypeId="urn:microsoft.com/office/officeart/2005/8/layout/orgChart1" loCatId="hierarchy" qsTypeId="urn:microsoft.com/office/officeart/2005/8/quickstyle/3d1" qsCatId="3D" csTypeId="urn:microsoft.com/office/officeart/2005/8/colors/accent1_2" csCatId="accent1"/>
      <dgm:spPr/>
    </dgm:pt>
    <dgm:pt modelId="{473B09FB-2191-434A-96CD-347F8992CEF8}">
      <dgm:prSet/>
      <dgm:spPr/>
      <dgm: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kk-KZ" altLang="ru-RU" b="0" i="1" u="none" strike="noStrike" cap="none" normalizeH="0" baseline="0" dirty="0" smtClean="0">
              <a:ln/>
              <a:effectLst/>
              <a:latin typeface="Times New Roman" panose="02020603050405020304" pitchFamily="18" charset="0"/>
              <a:ea typeface="Times New Roman" panose="02020603050405020304" pitchFamily="18" charset="0"/>
              <a:cs typeface="Times New Roman" panose="02020603050405020304" pitchFamily="18" charset="0"/>
            </a:rPr>
            <a:t>Ақпараттық жүйені пайдалану барысының ерекшеліктері</a:t>
          </a:r>
          <a:endParaRPr kumimoji="0" lang="kk-KZ" altLang="ru-RU" b="0" i="1" u="none" strike="noStrike" cap="none" normalizeH="0" baseline="0" dirty="0" smtClean="0">
            <a:ln/>
            <a:effectLst/>
            <a:latin typeface="Times New Roman" panose="02020603050405020304" pitchFamily="18" charset="0"/>
            <a:cs typeface="Times New Roman" panose="02020603050405020304" pitchFamily="18" charset="0"/>
          </a:endParaRPr>
        </a:p>
      </dgm:t>
    </dgm:pt>
    <dgm:pt modelId="{8F0495BE-5DF3-4AC3-8F35-85E2BD3D57A0}" type="parTrans" cxnId="{C3AF8233-4CD4-4FCB-B325-65C58C545531}">
      <dgm:prSet/>
      <dgm:spPr/>
      <dgm:t>
        <a:bodyPr/>
        <a:lstStyle/>
        <a:p>
          <a:endParaRPr lang="ru-RU"/>
        </a:p>
      </dgm:t>
    </dgm:pt>
    <dgm:pt modelId="{D3EFB1FB-1E30-402C-B176-7E5FF2C4C85B}" type="sibTrans" cxnId="{C3AF8233-4CD4-4FCB-B325-65C58C545531}">
      <dgm:prSet/>
      <dgm:spPr/>
      <dgm:t>
        <a:bodyPr/>
        <a:lstStyle/>
        <a:p>
          <a:endParaRPr lang="ru-RU"/>
        </a:p>
      </dgm:t>
    </dgm:pt>
    <dgm:pt modelId="{CE02EBB5-8784-4534-80BC-F0896B68B5A6}">
      <dgm:prSet/>
      <dgm:spPr/>
      <dgm: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kk-KZ" altLang="ru-RU" b="0" i="1" u="none" strike="noStrike" cap="none" normalizeH="0" baseline="0" smtClean="0">
              <a:ln/>
              <a:effectLst/>
              <a:latin typeface="Times New Roman" panose="02020603050405020304" pitchFamily="18" charset="0"/>
              <a:ea typeface="Times New Roman" panose="02020603050405020304" pitchFamily="18" charset="0"/>
              <a:cs typeface="Times New Roman" panose="02020603050405020304" pitchFamily="18" charset="0"/>
            </a:rPr>
            <a:t>Ақпараттық жүйелердің жұмысын қамту үшін салыстырмалы аз есептеу қуаттары керек</a:t>
          </a:r>
          <a:endParaRPr kumimoji="0" lang="kk-KZ" altLang="ru-RU" b="0" i="1" u="none" strike="noStrike" cap="none" normalizeH="0" baseline="0" smtClean="0">
            <a:ln/>
            <a:effectLst/>
            <a:latin typeface="Times New Roman" panose="02020603050405020304" pitchFamily="18" charset="0"/>
            <a:cs typeface="Times New Roman" panose="02020603050405020304" pitchFamily="18" charset="0"/>
          </a:endParaRPr>
        </a:p>
      </dgm:t>
    </dgm:pt>
    <dgm:pt modelId="{A4A67914-BB70-4E58-861D-FF2ECD6A5392}" type="parTrans" cxnId="{849B225A-A4B8-4ECD-B8B0-B49AA1EF4135}">
      <dgm:prSet/>
      <dgm:spPr/>
      <dgm:t>
        <a:bodyPr/>
        <a:lstStyle/>
        <a:p>
          <a:endParaRPr lang="ru-RU" i="1">
            <a:latin typeface="Times New Roman" panose="02020603050405020304" pitchFamily="18" charset="0"/>
            <a:cs typeface="Times New Roman" panose="02020603050405020304" pitchFamily="18" charset="0"/>
          </a:endParaRPr>
        </a:p>
      </dgm:t>
    </dgm:pt>
    <dgm:pt modelId="{6EC577D7-E7D9-41F7-9FF6-D5086D3FDDE8}" type="sibTrans" cxnId="{849B225A-A4B8-4ECD-B8B0-B49AA1EF4135}">
      <dgm:prSet/>
      <dgm:spPr/>
      <dgm:t>
        <a:bodyPr/>
        <a:lstStyle/>
        <a:p>
          <a:endParaRPr lang="ru-RU"/>
        </a:p>
      </dgm:t>
    </dgm:pt>
    <dgm:pt modelId="{E25596DD-F694-4FF2-A957-0AC632E1A5FB}">
      <dgm:prSet/>
      <dgm:spPr/>
      <dgm: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kk-KZ" altLang="ru-RU" b="0" i="1" u="none" strike="noStrike" cap="none" normalizeH="0" baseline="0" smtClean="0">
              <a:ln/>
              <a:effectLst/>
              <a:latin typeface="Times New Roman" panose="02020603050405020304" pitchFamily="18" charset="0"/>
              <a:ea typeface="Times New Roman" panose="02020603050405020304" pitchFamily="18" charset="0"/>
              <a:cs typeface="Times New Roman" panose="02020603050405020304" pitchFamily="18" charset="0"/>
            </a:rPr>
            <a:t>Пайдаланатын деректердің құрылымы күрделі болып келеді</a:t>
          </a:r>
          <a:endParaRPr kumimoji="0" lang="kk-KZ" altLang="ru-RU" b="0" i="1" u="none" strike="noStrike" cap="none" normalizeH="0" baseline="0" smtClean="0">
            <a:ln/>
            <a:effectLst/>
            <a:latin typeface="Times New Roman" panose="02020603050405020304" pitchFamily="18" charset="0"/>
            <a:cs typeface="Times New Roman" panose="02020603050405020304" pitchFamily="18" charset="0"/>
          </a:endParaRPr>
        </a:p>
      </dgm:t>
    </dgm:pt>
    <dgm:pt modelId="{5DFC506F-5897-428F-B8C0-5A5E51DD23C0}" type="parTrans" cxnId="{6FB96BBE-C3F0-47BB-B54C-C66298F13EC3}">
      <dgm:prSet/>
      <dgm:spPr/>
      <dgm:t>
        <a:bodyPr/>
        <a:lstStyle/>
        <a:p>
          <a:endParaRPr lang="ru-RU" i="1">
            <a:latin typeface="Times New Roman" panose="02020603050405020304" pitchFamily="18" charset="0"/>
            <a:cs typeface="Times New Roman" panose="02020603050405020304" pitchFamily="18" charset="0"/>
          </a:endParaRPr>
        </a:p>
      </dgm:t>
    </dgm:pt>
    <dgm:pt modelId="{03CEED67-A4F8-4590-A05F-7D78C65F0C50}" type="sibTrans" cxnId="{6FB96BBE-C3F0-47BB-B54C-C66298F13EC3}">
      <dgm:prSet/>
      <dgm:spPr/>
      <dgm:t>
        <a:bodyPr/>
        <a:lstStyle/>
        <a:p>
          <a:endParaRPr lang="ru-RU"/>
        </a:p>
      </dgm:t>
    </dgm:pt>
    <dgm:pt modelId="{EAD7196B-B0BD-44A0-A751-63F32AD2470C}">
      <dgm:prSet/>
      <dgm:spPr/>
      <dgm: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kk-KZ" altLang="ru-RU" b="0" i="1" u="none" strike="noStrike" cap="none" normalizeH="0" baseline="0" smtClean="0">
              <a:ln/>
              <a:effectLst/>
              <a:latin typeface="Times New Roman" panose="02020603050405020304" pitchFamily="18" charset="0"/>
              <a:ea typeface="Times New Roman" panose="02020603050405020304" pitchFamily="18" charset="0"/>
              <a:cs typeface="Times New Roman" panose="02020603050405020304" pitchFamily="18" charset="0"/>
            </a:rPr>
            <a:t>Жүйені қосқанның алдыңда деректерді сақтайтын құрал қажет</a:t>
          </a:r>
          <a:endParaRPr kumimoji="0" lang="kk-KZ" altLang="ru-RU" b="0" i="1" u="none" strike="noStrike" cap="none" normalizeH="0" baseline="0" smtClean="0">
            <a:ln/>
            <a:effectLst/>
            <a:latin typeface="Times New Roman" panose="02020603050405020304" pitchFamily="18" charset="0"/>
            <a:cs typeface="Times New Roman" panose="02020603050405020304" pitchFamily="18" charset="0"/>
          </a:endParaRPr>
        </a:p>
      </dgm:t>
    </dgm:pt>
    <dgm:pt modelId="{C9F60FAB-9722-4E05-97A7-7F82DD1AB6BE}" type="parTrans" cxnId="{0FFA34E4-38E7-4F61-84F7-35832CD917BF}">
      <dgm:prSet/>
      <dgm:spPr/>
      <dgm:t>
        <a:bodyPr/>
        <a:lstStyle/>
        <a:p>
          <a:endParaRPr lang="ru-RU" i="1">
            <a:latin typeface="Times New Roman" panose="02020603050405020304" pitchFamily="18" charset="0"/>
            <a:cs typeface="Times New Roman" panose="02020603050405020304" pitchFamily="18" charset="0"/>
          </a:endParaRPr>
        </a:p>
      </dgm:t>
    </dgm:pt>
    <dgm:pt modelId="{CFE5A67C-258A-427A-9948-675972E39453}" type="sibTrans" cxnId="{0FFA34E4-38E7-4F61-84F7-35832CD917BF}">
      <dgm:prSet/>
      <dgm:spPr/>
      <dgm:t>
        <a:bodyPr/>
        <a:lstStyle/>
        <a:p>
          <a:endParaRPr lang="ru-RU"/>
        </a:p>
      </dgm:t>
    </dgm:pt>
    <dgm:pt modelId="{394B9AF7-E8BC-4B04-8507-44823B1E8405}" type="pres">
      <dgm:prSet presAssocID="{9F9F77CC-4E21-4C2D-B70E-28464E681F23}" presName="hierChild1" presStyleCnt="0">
        <dgm:presLayoutVars>
          <dgm:orgChart val="1"/>
          <dgm:chPref val="1"/>
          <dgm:dir/>
          <dgm:animOne val="branch"/>
          <dgm:animLvl val="lvl"/>
          <dgm:resizeHandles/>
        </dgm:presLayoutVars>
      </dgm:prSet>
      <dgm:spPr/>
    </dgm:pt>
    <dgm:pt modelId="{295475A1-0265-4E85-84B5-6AF3CDDA13D5}" type="pres">
      <dgm:prSet presAssocID="{473B09FB-2191-434A-96CD-347F8992CEF8}" presName="hierRoot1" presStyleCnt="0">
        <dgm:presLayoutVars>
          <dgm:hierBranch/>
        </dgm:presLayoutVars>
      </dgm:prSet>
      <dgm:spPr/>
    </dgm:pt>
    <dgm:pt modelId="{CBBDBD8F-CAB1-4B3D-BBAD-43988926EF85}" type="pres">
      <dgm:prSet presAssocID="{473B09FB-2191-434A-96CD-347F8992CEF8}" presName="rootComposite1" presStyleCnt="0"/>
      <dgm:spPr/>
    </dgm:pt>
    <dgm:pt modelId="{5250692D-52A1-4C1B-89BD-63D4396A60CE}" type="pres">
      <dgm:prSet presAssocID="{473B09FB-2191-434A-96CD-347F8992CEF8}" presName="rootText1" presStyleLbl="node0" presStyleIdx="0" presStyleCnt="1">
        <dgm:presLayoutVars>
          <dgm:chPref val="3"/>
        </dgm:presLayoutVars>
      </dgm:prSet>
      <dgm:spPr/>
      <dgm:t>
        <a:bodyPr/>
        <a:lstStyle/>
        <a:p>
          <a:endParaRPr lang="ru-RU"/>
        </a:p>
      </dgm:t>
    </dgm:pt>
    <dgm:pt modelId="{CA887ABD-6D78-426F-BF37-19BDD7379E9F}" type="pres">
      <dgm:prSet presAssocID="{473B09FB-2191-434A-96CD-347F8992CEF8}" presName="rootConnector1" presStyleLbl="node1" presStyleIdx="0" presStyleCnt="0"/>
      <dgm:spPr/>
      <dgm:t>
        <a:bodyPr/>
        <a:lstStyle/>
        <a:p>
          <a:endParaRPr lang="ru-RU"/>
        </a:p>
      </dgm:t>
    </dgm:pt>
    <dgm:pt modelId="{2D018716-91E3-4CA7-88FB-21764D681F1E}" type="pres">
      <dgm:prSet presAssocID="{473B09FB-2191-434A-96CD-347F8992CEF8}" presName="hierChild2" presStyleCnt="0"/>
      <dgm:spPr/>
    </dgm:pt>
    <dgm:pt modelId="{1310E488-B9B1-4333-B14E-7B6F053D6102}" type="pres">
      <dgm:prSet presAssocID="{A4A67914-BB70-4E58-861D-FF2ECD6A5392}" presName="Name35" presStyleLbl="parChTrans1D2" presStyleIdx="0" presStyleCnt="3"/>
      <dgm:spPr/>
      <dgm:t>
        <a:bodyPr/>
        <a:lstStyle/>
        <a:p>
          <a:endParaRPr lang="ru-RU"/>
        </a:p>
      </dgm:t>
    </dgm:pt>
    <dgm:pt modelId="{9902F64F-65BF-422C-BEA5-BB3629AD6014}" type="pres">
      <dgm:prSet presAssocID="{CE02EBB5-8784-4534-80BC-F0896B68B5A6}" presName="hierRoot2" presStyleCnt="0">
        <dgm:presLayoutVars>
          <dgm:hierBranch/>
        </dgm:presLayoutVars>
      </dgm:prSet>
      <dgm:spPr/>
    </dgm:pt>
    <dgm:pt modelId="{E2673643-346C-47C5-AEBA-B8638A07F9F9}" type="pres">
      <dgm:prSet presAssocID="{CE02EBB5-8784-4534-80BC-F0896B68B5A6}" presName="rootComposite" presStyleCnt="0"/>
      <dgm:spPr/>
    </dgm:pt>
    <dgm:pt modelId="{D677BAFA-430A-4EED-AE65-F7B5E8D81652}" type="pres">
      <dgm:prSet presAssocID="{CE02EBB5-8784-4534-80BC-F0896B68B5A6}" presName="rootText" presStyleLbl="node2" presStyleIdx="0" presStyleCnt="3">
        <dgm:presLayoutVars>
          <dgm:chPref val="3"/>
        </dgm:presLayoutVars>
      </dgm:prSet>
      <dgm:spPr/>
      <dgm:t>
        <a:bodyPr/>
        <a:lstStyle/>
        <a:p>
          <a:endParaRPr lang="ru-RU"/>
        </a:p>
      </dgm:t>
    </dgm:pt>
    <dgm:pt modelId="{62425AA7-4B15-427F-8E9A-89A1180896DE}" type="pres">
      <dgm:prSet presAssocID="{CE02EBB5-8784-4534-80BC-F0896B68B5A6}" presName="rootConnector" presStyleLbl="node2" presStyleIdx="0" presStyleCnt="3"/>
      <dgm:spPr/>
      <dgm:t>
        <a:bodyPr/>
        <a:lstStyle/>
        <a:p>
          <a:endParaRPr lang="ru-RU"/>
        </a:p>
      </dgm:t>
    </dgm:pt>
    <dgm:pt modelId="{B98B97C5-0D70-4BA4-A417-897045D22BFB}" type="pres">
      <dgm:prSet presAssocID="{CE02EBB5-8784-4534-80BC-F0896B68B5A6}" presName="hierChild4" presStyleCnt="0"/>
      <dgm:spPr/>
    </dgm:pt>
    <dgm:pt modelId="{325DC690-28EE-4B33-93A6-A757616B5DED}" type="pres">
      <dgm:prSet presAssocID="{CE02EBB5-8784-4534-80BC-F0896B68B5A6}" presName="hierChild5" presStyleCnt="0"/>
      <dgm:spPr/>
    </dgm:pt>
    <dgm:pt modelId="{99754648-0532-439E-AF31-E8FE064B0C11}" type="pres">
      <dgm:prSet presAssocID="{5DFC506F-5897-428F-B8C0-5A5E51DD23C0}" presName="Name35" presStyleLbl="parChTrans1D2" presStyleIdx="1" presStyleCnt="3"/>
      <dgm:spPr/>
      <dgm:t>
        <a:bodyPr/>
        <a:lstStyle/>
        <a:p>
          <a:endParaRPr lang="ru-RU"/>
        </a:p>
      </dgm:t>
    </dgm:pt>
    <dgm:pt modelId="{74964935-50FF-451D-9679-8DACBABB7192}" type="pres">
      <dgm:prSet presAssocID="{E25596DD-F694-4FF2-A957-0AC632E1A5FB}" presName="hierRoot2" presStyleCnt="0">
        <dgm:presLayoutVars>
          <dgm:hierBranch/>
        </dgm:presLayoutVars>
      </dgm:prSet>
      <dgm:spPr/>
    </dgm:pt>
    <dgm:pt modelId="{A93EDD5E-4ED2-4AAB-B22F-CA771408B5AD}" type="pres">
      <dgm:prSet presAssocID="{E25596DD-F694-4FF2-A957-0AC632E1A5FB}" presName="rootComposite" presStyleCnt="0"/>
      <dgm:spPr/>
    </dgm:pt>
    <dgm:pt modelId="{F5BDE3F5-5AE6-4FDD-8E09-489DA28D5E76}" type="pres">
      <dgm:prSet presAssocID="{E25596DD-F694-4FF2-A957-0AC632E1A5FB}" presName="rootText" presStyleLbl="node2" presStyleIdx="1" presStyleCnt="3">
        <dgm:presLayoutVars>
          <dgm:chPref val="3"/>
        </dgm:presLayoutVars>
      </dgm:prSet>
      <dgm:spPr/>
      <dgm:t>
        <a:bodyPr/>
        <a:lstStyle/>
        <a:p>
          <a:endParaRPr lang="ru-RU"/>
        </a:p>
      </dgm:t>
    </dgm:pt>
    <dgm:pt modelId="{D00879C0-4EEE-45F2-ABC8-6703DD440162}" type="pres">
      <dgm:prSet presAssocID="{E25596DD-F694-4FF2-A957-0AC632E1A5FB}" presName="rootConnector" presStyleLbl="node2" presStyleIdx="1" presStyleCnt="3"/>
      <dgm:spPr/>
      <dgm:t>
        <a:bodyPr/>
        <a:lstStyle/>
        <a:p>
          <a:endParaRPr lang="ru-RU"/>
        </a:p>
      </dgm:t>
    </dgm:pt>
    <dgm:pt modelId="{E90EE652-5BAC-4F53-B390-AD9BEE34C3B8}" type="pres">
      <dgm:prSet presAssocID="{E25596DD-F694-4FF2-A957-0AC632E1A5FB}" presName="hierChild4" presStyleCnt="0"/>
      <dgm:spPr/>
    </dgm:pt>
    <dgm:pt modelId="{A928C939-57DF-4F37-BAF2-AA960A69FFDC}" type="pres">
      <dgm:prSet presAssocID="{E25596DD-F694-4FF2-A957-0AC632E1A5FB}" presName="hierChild5" presStyleCnt="0"/>
      <dgm:spPr/>
    </dgm:pt>
    <dgm:pt modelId="{676FD908-D0C1-40F5-B4B2-7FCBD4857AD3}" type="pres">
      <dgm:prSet presAssocID="{C9F60FAB-9722-4E05-97A7-7F82DD1AB6BE}" presName="Name35" presStyleLbl="parChTrans1D2" presStyleIdx="2" presStyleCnt="3"/>
      <dgm:spPr/>
      <dgm:t>
        <a:bodyPr/>
        <a:lstStyle/>
        <a:p>
          <a:endParaRPr lang="ru-RU"/>
        </a:p>
      </dgm:t>
    </dgm:pt>
    <dgm:pt modelId="{03F2C9F7-6548-46DF-9C9A-45A59F4BFE9D}" type="pres">
      <dgm:prSet presAssocID="{EAD7196B-B0BD-44A0-A751-63F32AD2470C}" presName="hierRoot2" presStyleCnt="0">
        <dgm:presLayoutVars>
          <dgm:hierBranch/>
        </dgm:presLayoutVars>
      </dgm:prSet>
      <dgm:spPr/>
    </dgm:pt>
    <dgm:pt modelId="{EE6E296E-8F1F-419C-8836-4546ADFCC8C1}" type="pres">
      <dgm:prSet presAssocID="{EAD7196B-B0BD-44A0-A751-63F32AD2470C}" presName="rootComposite" presStyleCnt="0"/>
      <dgm:spPr/>
    </dgm:pt>
    <dgm:pt modelId="{67DEB686-6847-4776-8A0E-C12BA149DC54}" type="pres">
      <dgm:prSet presAssocID="{EAD7196B-B0BD-44A0-A751-63F32AD2470C}" presName="rootText" presStyleLbl="node2" presStyleIdx="2" presStyleCnt="3">
        <dgm:presLayoutVars>
          <dgm:chPref val="3"/>
        </dgm:presLayoutVars>
      </dgm:prSet>
      <dgm:spPr/>
      <dgm:t>
        <a:bodyPr/>
        <a:lstStyle/>
        <a:p>
          <a:endParaRPr lang="ru-RU"/>
        </a:p>
      </dgm:t>
    </dgm:pt>
    <dgm:pt modelId="{F47169D6-D9CF-47C9-9B22-C02FFB5596D9}" type="pres">
      <dgm:prSet presAssocID="{EAD7196B-B0BD-44A0-A751-63F32AD2470C}" presName="rootConnector" presStyleLbl="node2" presStyleIdx="2" presStyleCnt="3"/>
      <dgm:spPr/>
      <dgm:t>
        <a:bodyPr/>
        <a:lstStyle/>
        <a:p>
          <a:endParaRPr lang="ru-RU"/>
        </a:p>
      </dgm:t>
    </dgm:pt>
    <dgm:pt modelId="{787AE753-FA6A-4DA2-A7ED-9645D0E851B5}" type="pres">
      <dgm:prSet presAssocID="{EAD7196B-B0BD-44A0-A751-63F32AD2470C}" presName="hierChild4" presStyleCnt="0"/>
      <dgm:spPr/>
    </dgm:pt>
    <dgm:pt modelId="{A0E2253A-B31F-4E05-9B46-0FD87036322C}" type="pres">
      <dgm:prSet presAssocID="{EAD7196B-B0BD-44A0-A751-63F32AD2470C}" presName="hierChild5" presStyleCnt="0"/>
      <dgm:spPr/>
    </dgm:pt>
    <dgm:pt modelId="{C104DF20-7C48-4421-9253-B94212C35FA6}" type="pres">
      <dgm:prSet presAssocID="{473B09FB-2191-434A-96CD-347F8992CEF8}" presName="hierChild3" presStyleCnt="0"/>
      <dgm:spPr/>
    </dgm:pt>
  </dgm:ptLst>
  <dgm:cxnLst>
    <dgm:cxn modelId="{6FB96BBE-C3F0-47BB-B54C-C66298F13EC3}" srcId="{473B09FB-2191-434A-96CD-347F8992CEF8}" destId="{E25596DD-F694-4FF2-A957-0AC632E1A5FB}" srcOrd="1" destOrd="0" parTransId="{5DFC506F-5897-428F-B8C0-5A5E51DD23C0}" sibTransId="{03CEED67-A4F8-4590-A05F-7D78C65F0C50}"/>
    <dgm:cxn modelId="{C3AF8233-4CD4-4FCB-B325-65C58C545531}" srcId="{9F9F77CC-4E21-4C2D-B70E-28464E681F23}" destId="{473B09FB-2191-434A-96CD-347F8992CEF8}" srcOrd="0" destOrd="0" parTransId="{8F0495BE-5DF3-4AC3-8F35-85E2BD3D57A0}" sibTransId="{D3EFB1FB-1E30-402C-B176-7E5FF2C4C85B}"/>
    <dgm:cxn modelId="{8678B5BB-C593-4B52-82F4-84370355CF95}" type="presOf" srcId="{CE02EBB5-8784-4534-80BC-F0896B68B5A6}" destId="{D677BAFA-430A-4EED-AE65-F7B5E8D81652}" srcOrd="0" destOrd="0" presId="urn:microsoft.com/office/officeart/2005/8/layout/orgChart1"/>
    <dgm:cxn modelId="{F5488941-5CE5-40DF-95DC-F8CABAE1F932}" type="presOf" srcId="{EAD7196B-B0BD-44A0-A751-63F32AD2470C}" destId="{67DEB686-6847-4776-8A0E-C12BA149DC54}" srcOrd="0" destOrd="0" presId="urn:microsoft.com/office/officeart/2005/8/layout/orgChart1"/>
    <dgm:cxn modelId="{A5C35B04-A5B8-4D47-BC57-939F12FED028}" type="presOf" srcId="{CE02EBB5-8784-4534-80BC-F0896B68B5A6}" destId="{62425AA7-4B15-427F-8E9A-89A1180896DE}" srcOrd="1" destOrd="0" presId="urn:microsoft.com/office/officeart/2005/8/layout/orgChart1"/>
    <dgm:cxn modelId="{0FFA34E4-38E7-4F61-84F7-35832CD917BF}" srcId="{473B09FB-2191-434A-96CD-347F8992CEF8}" destId="{EAD7196B-B0BD-44A0-A751-63F32AD2470C}" srcOrd="2" destOrd="0" parTransId="{C9F60FAB-9722-4E05-97A7-7F82DD1AB6BE}" sibTransId="{CFE5A67C-258A-427A-9948-675972E39453}"/>
    <dgm:cxn modelId="{849B225A-A4B8-4ECD-B8B0-B49AA1EF4135}" srcId="{473B09FB-2191-434A-96CD-347F8992CEF8}" destId="{CE02EBB5-8784-4534-80BC-F0896B68B5A6}" srcOrd="0" destOrd="0" parTransId="{A4A67914-BB70-4E58-861D-FF2ECD6A5392}" sibTransId="{6EC577D7-E7D9-41F7-9FF6-D5086D3FDDE8}"/>
    <dgm:cxn modelId="{A7974399-F950-4C0D-B2CE-E06B61B51CF4}" type="presOf" srcId="{E25596DD-F694-4FF2-A957-0AC632E1A5FB}" destId="{D00879C0-4EEE-45F2-ABC8-6703DD440162}" srcOrd="1" destOrd="0" presId="urn:microsoft.com/office/officeart/2005/8/layout/orgChart1"/>
    <dgm:cxn modelId="{06ADEE17-64BD-4788-A4F1-9C4B05C08905}" type="presOf" srcId="{473B09FB-2191-434A-96CD-347F8992CEF8}" destId="{5250692D-52A1-4C1B-89BD-63D4396A60CE}" srcOrd="0" destOrd="0" presId="urn:microsoft.com/office/officeart/2005/8/layout/orgChart1"/>
    <dgm:cxn modelId="{2B628BA3-E5EB-4779-98EA-8D7E3967FC43}" type="presOf" srcId="{A4A67914-BB70-4E58-861D-FF2ECD6A5392}" destId="{1310E488-B9B1-4333-B14E-7B6F053D6102}" srcOrd="0" destOrd="0" presId="urn:microsoft.com/office/officeart/2005/8/layout/orgChart1"/>
    <dgm:cxn modelId="{E5C33D7B-3378-47BA-8712-9C3126F2C029}" type="presOf" srcId="{C9F60FAB-9722-4E05-97A7-7F82DD1AB6BE}" destId="{676FD908-D0C1-40F5-B4B2-7FCBD4857AD3}" srcOrd="0" destOrd="0" presId="urn:microsoft.com/office/officeart/2005/8/layout/orgChart1"/>
    <dgm:cxn modelId="{8887B64F-C78E-4402-9289-59AEF029A029}" type="presOf" srcId="{EAD7196B-B0BD-44A0-A751-63F32AD2470C}" destId="{F47169D6-D9CF-47C9-9B22-C02FFB5596D9}" srcOrd="1" destOrd="0" presId="urn:microsoft.com/office/officeart/2005/8/layout/orgChart1"/>
    <dgm:cxn modelId="{6A40CB01-B513-4907-8C9E-6E6112FDEB7F}" type="presOf" srcId="{9F9F77CC-4E21-4C2D-B70E-28464E681F23}" destId="{394B9AF7-E8BC-4B04-8507-44823B1E8405}" srcOrd="0" destOrd="0" presId="urn:microsoft.com/office/officeart/2005/8/layout/orgChart1"/>
    <dgm:cxn modelId="{40B39251-79A9-4FF7-8B65-EFC33E8E1AC4}" type="presOf" srcId="{5DFC506F-5897-428F-B8C0-5A5E51DD23C0}" destId="{99754648-0532-439E-AF31-E8FE064B0C11}" srcOrd="0" destOrd="0" presId="urn:microsoft.com/office/officeart/2005/8/layout/orgChart1"/>
    <dgm:cxn modelId="{51186392-1826-4665-A7CA-60D0FA79B783}" type="presOf" srcId="{473B09FB-2191-434A-96CD-347F8992CEF8}" destId="{CA887ABD-6D78-426F-BF37-19BDD7379E9F}" srcOrd="1" destOrd="0" presId="urn:microsoft.com/office/officeart/2005/8/layout/orgChart1"/>
    <dgm:cxn modelId="{82E93D8F-61AD-4DF8-A134-771B7712979B}" type="presOf" srcId="{E25596DD-F694-4FF2-A957-0AC632E1A5FB}" destId="{F5BDE3F5-5AE6-4FDD-8E09-489DA28D5E76}" srcOrd="0" destOrd="0" presId="urn:microsoft.com/office/officeart/2005/8/layout/orgChart1"/>
    <dgm:cxn modelId="{E022CAF7-8F8D-4149-94E6-C77BA8AC35B3}" type="presParOf" srcId="{394B9AF7-E8BC-4B04-8507-44823B1E8405}" destId="{295475A1-0265-4E85-84B5-6AF3CDDA13D5}" srcOrd="0" destOrd="0" presId="urn:microsoft.com/office/officeart/2005/8/layout/orgChart1"/>
    <dgm:cxn modelId="{1E58502D-F945-4DF4-A89E-F646924B69CC}" type="presParOf" srcId="{295475A1-0265-4E85-84B5-6AF3CDDA13D5}" destId="{CBBDBD8F-CAB1-4B3D-BBAD-43988926EF85}" srcOrd="0" destOrd="0" presId="urn:microsoft.com/office/officeart/2005/8/layout/orgChart1"/>
    <dgm:cxn modelId="{368AC271-D801-407D-8434-C630510AFABE}" type="presParOf" srcId="{CBBDBD8F-CAB1-4B3D-BBAD-43988926EF85}" destId="{5250692D-52A1-4C1B-89BD-63D4396A60CE}" srcOrd="0" destOrd="0" presId="urn:microsoft.com/office/officeart/2005/8/layout/orgChart1"/>
    <dgm:cxn modelId="{5728B8B0-12E2-4A04-AAB3-CF6F4628DB15}" type="presParOf" srcId="{CBBDBD8F-CAB1-4B3D-BBAD-43988926EF85}" destId="{CA887ABD-6D78-426F-BF37-19BDD7379E9F}" srcOrd="1" destOrd="0" presId="urn:microsoft.com/office/officeart/2005/8/layout/orgChart1"/>
    <dgm:cxn modelId="{15AEBEAB-1858-4BB9-B86B-5AA6CC4DCE2D}" type="presParOf" srcId="{295475A1-0265-4E85-84B5-6AF3CDDA13D5}" destId="{2D018716-91E3-4CA7-88FB-21764D681F1E}" srcOrd="1" destOrd="0" presId="urn:microsoft.com/office/officeart/2005/8/layout/orgChart1"/>
    <dgm:cxn modelId="{E649FC55-24B4-42FE-99E5-8E1004694E9A}" type="presParOf" srcId="{2D018716-91E3-4CA7-88FB-21764D681F1E}" destId="{1310E488-B9B1-4333-B14E-7B6F053D6102}" srcOrd="0" destOrd="0" presId="urn:microsoft.com/office/officeart/2005/8/layout/orgChart1"/>
    <dgm:cxn modelId="{96C508FA-00CC-4CE5-95D9-9C727E679F5C}" type="presParOf" srcId="{2D018716-91E3-4CA7-88FB-21764D681F1E}" destId="{9902F64F-65BF-422C-BEA5-BB3629AD6014}" srcOrd="1" destOrd="0" presId="urn:microsoft.com/office/officeart/2005/8/layout/orgChart1"/>
    <dgm:cxn modelId="{5A5005E2-1346-4973-B9F9-3538CF1DD40D}" type="presParOf" srcId="{9902F64F-65BF-422C-BEA5-BB3629AD6014}" destId="{E2673643-346C-47C5-AEBA-B8638A07F9F9}" srcOrd="0" destOrd="0" presId="urn:microsoft.com/office/officeart/2005/8/layout/orgChart1"/>
    <dgm:cxn modelId="{2CD007E0-B878-4EDA-81E5-873211535750}" type="presParOf" srcId="{E2673643-346C-47C5-AEBA-B8638A07F9F9}" destId="{D677BAFA-430A-4EED-AE65-F7B5E8D81652}" srcOrd="0" destOrd="0" presId="urn:microsoft.com/office/officeart/2005/8/layout/orgChart1"/>
    <dgm:cxn modelId="{3E6E9F11-967E-4F15-A61E-FFBBF0FB1282}" type="presParOf" srcId="{E2673643-346C-47C5-AEBA-B8638A07F9F9}" destId="{62425AA7-4B15-427F-8E9A-89A1180896DE}" srcOrd="1" destOrd="0" presId="urn:microsoft.com/office/officeart/2005/8/layout/orgChart1"/>
    <dgm:cxn modelId="{519C8F85-419F-4B20-AD2F-AED09C442527}" type="presParOf" srcId="{9902F64F-65BF-422C-BEA5-BB3629AD6014}" destId="{B98B97C5-0D70-4BA4-A417-897045D22BFB}" srcOrd="1" destOrd="0" presId="urn:microsoft.com/office/officeart/2005/8/layout/orgChart1"/>
    <dgm:cxn modelId="{31B4A703-19FF-4B75-ABAA-4C21199219E0}" type="presParOf" srcId="{9902F64F-65BF-422C-BEA5-BB3629AD6014}" destId="{325DC690-28EE-4B33-93A6-A757616B5DED}" srcOrd="2" destOrd="0" presId="urn:microsoft.com/office/officeart/2005/8/layout/orgChart1"/>
    <dgm:cxn modelId="{7327C301-A618-402C-9770-23D83A50C440}" type="presParOf" srcId="{2D018716-91E3-4CA7-88FB-21764D681F1E}" destId="{99754648-0532-439E-AF31-E8FE064B0C11}" srcOrd="2" destOrd="0" presId="urn:microsoft.com/office/officeart/2005/8/layout/orgChart1"/>
    <dgm:cxn modelId="{9C71438F-59B1-452E-9961-D4FDC090DDAA}" type="presParOf" srcId="{2D018716-91E3-4CA7-88FB-21764D681F1E}" destId="{74964935-50FF-451D-9679-8DACBABB7192}" srcOrd="3" destOrd="0" presId="urn:microsoft.com/office/officeart/2005/8/layout/orgChart1"/>
    <dgm:cxn modelId="{3E24AD21-819B-474F-9128-18A7A699A062}" type="presParOf" srcId="{74964935-50FF-451D-9679-8DACBABB7192}" destId="{A93EDD5E-4ED2-4AAB-B22F-CA771408B5AD}" srcOrd="0" destOrd="0" presId="urn:microsoft.com/office/officeart/2005/8/layout/orgChart1"/>
    <dgm:cxn modelId="{85BF0AE8-30E7-44BC-A013-C21946235A70}" type="presParOf" srcId="{A93EDD5E-4ED2-4AAB-B22F-CA771408B5AD}" destId="{F5BDE3F5-5AE6-4FDD-8E09-489DA28D5E76}" srcOrd="0" destOrd="0" presId="urn:microsoft.com/office/officeart/2005/8/layout/orgChart1"/>
    <dgm:cxn modelId="{E43CF499-A773-4F6A-BB2F-6733E53A051E}" type="presParOf" srcId="{A93EDD5E-4ED2-4AAB-B22F-CA771408B5AD}" destId="{D00879C0-4EEE-45F2-ABC8-6703DD440162}" srcOrd="1" destOrd="0" presId="urn:microsoft.com/office/officeart/2005/8/layout/orgChart1"/>
    <dgm:cxn modelId="{F7AA2C23-A919-4CE5-B764-E04D3069F984}" type="presParOf" srcId="{74964935-50FF-451D-9679-8DACBABB7192}" destId="{E90EE652-5BAC-4F53-B390-AD9BEE34C3B8}" srcOrd="1" destOrd="0" presId="urn:microsoft.com/office/officeart/2005/8/layout/orgChart1"/>
    <dgm:cxn modelId="{E332A40B-F9C9-408A-A25E-C6A35DD60B6F}" type="presParOf" srcId="{74964935-50FF-451D-9679-8DACBABB7192}" destId="{A928C939-57DF-4F37-BAF2-AA960A69FFDC}" srcOrd="2" destOrd="0" presId="urn:microsoft.com/office/officeart/2005/8/layout/orgChart1"/>
    <dgm:cxn modelId="{C66F1E9F-3DB1-48AE-BD69-005240E395B9}" type="presParOf" srcId="{2D018716-91E3-4CA7-88FB-21764D681F1E}" destId="{676FD908-D0C1-40F5-B4B2-7FCBD4857AD3}" srcOrd="4" destOrd="0" presId="urn:microsoft.com/office/officeart/2005/8/layout/orgChart1"/>
    <dgm:cxn modelId="{BED9F87C-E4A3-4D24-AC9C-39E89CEE6EE9}" type="presParOf" srcId="{2D018716-91E3-4CA7-88FB-21764D681F1E}" destId="{03F2C9F7-6548-46DF-9C9A-45A59F4BFE9D}" srcOrd="5" destOrd="0" presId="urn:microsoft.com/office/officeart/2005/8/layout/orgChart1"/>
    <dgm:cxn modelId="{9C121677-E9AB-4D75-B732-F8CEDDB28AE6}" type="presParOf" srcId="{03F2C9F7-6548-46DF-9C9A-45A59F4BFE9D}" destId="{EE6E296E-8F1F-419C-8836-4546ADFCC8C1}" srcOrd="0" destOrd="0" presId="urn:microsoft.com/office/officeart/2005/8/layout/orgChart1"/>
    <dgm:cxn modelId="{1503A5A4-E5FF-4EAA-849C-DA121CF78FD0}" type="presParOf" srcId="{EE6E296E-8F1F-419C-8836-4546ADFCC8C1}" destId="{67DEB686-6847-4776-8A0E-C12BA149DC54}" srcOrd="0" destOrd="0" presId="urn:microsoft.com/office/officeart/2005/8/layout/orgChart1"/>
    <dgm:cxn modelId="{2ACB5D48-EF67-4005-BC9F-9303C3F35A73}" type="presParOf" srcId="{EE6E296E-8F1F-419C-8836-4546ADFCC8C1}" destId="{F47169D6-D9CF-47C9-9B22-C02FFB5596D9}" srcOrd="1" destOrd="0" presId="urn:microsoft.com/office/officeart/2005/8/layout/orgChart1"/>
    <dgm:cxn modelId="{E6A70C44-B607-46F6-A4E7-954D61B26A4E}" type="presParOf" srcId="{03F2C9F7-6548-46DF-9C9A-45A59F4BFE9D}" destId="{787AE753-FA6A-4DA2-A7ED-9645D0E851B5}" srcOrd="1" destOrd="0" presId="urn:microsoft.com/office/officeart/2005/8/layout/orgChart1"/>
    <dgm:cxn modelId="{B446665E-BF1A-43A6-9638-3D8C33187CEF}" type="presParOf" srcId="{03F2C9F7-6548-46DF-9C9A-45A59F4BFE9D}" destId="{A0E2253A-B31F-4E05-9B46-0FD87036322C}" srcOrd="2" destOrd="0" presId="urn:microsoft.com/office/officeart/2005/8/layout/orgChart1"/>
    <dgm:cxn modelId="{727084CC-2E82-4841-9945-AD67D16E4636}" type="presParOf" srcId="{295475A1-0265-4E85-84B5-6AF3CDDA13D5}" destId="{C104DF20-7C48-4421-9253-B94212C35FA6}"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FF11116-5EAA-4AC7-8435-A3DB4C04FFA5}" type="doc">
      <dgm:prSet loTypeId="urn:microsoft.com/office/officeart/2005/8/layout/orgChart1" loCatId="hierarchy" qsTypeId="urn:microsoft.com/office/officeart/2005/8/quickstyle/simple5" qsCatId="simple" csTypeId="urn:microsoft.com/office/officeart/2005/8/colors/colorful1" csCatId="colorful"/>
      <dgm:spPr/>
    </dgm:pt>
    <dgm:pt modelId="{8DF3EB1A-A1E9-4936-9B30-0CE59EBCC824}">
      <dgm:prSet custT="1"/>
      <dgm:spPr/>
      <dgm: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kk-KZ" altLang="ru-RU" sz="1600" b="0" i="0" u="none" strike="noStrike" cap="none" normalizeH="0" baseline="0" smtClean="0">
              <a:ln/>
              <a:effectLst/>
              <a:latin typeface="Times New Roman" panose="02020603050405020304" pitchFamily="18" charset="0"/>
              <a:ea typeface="Times New Roman" panose="02020603050405020304" pitchFamily="18" charset="0"/>
              <a:cs typeface="Times New Roman" panose="02020603050405020304" pitchFamily="18" charset="0"/>
            </a:rPr>
            <a:t>Ақпараттық жүйенің элементтері</a:t>
          </a:r>
          <a:endParaRPr kumimoji="0" lang="kk-KZ" altLang="ru-RU" sz="1600" b="0" i="0" u="none" strike="noStrike" cap="none" normalizeH="0" baseline="0" smtClean="0">
            <a:ln/>
            <a:effectLst/>
            <a:latin typeface="Times New Roman" panose="02020603050405020304" pitchFamily="18" charset="0"/>
            <a:cs typeface="Times New Roman" panose="02020603050405020304" pitchFamily="18" charset="0"/>
          </a:endParaRPr>
        </a:p>
      </dgm:t>
    </dgm:pt>
    <dgm:pt modelId="{ED527892-CC13-475C-8072-4B6E70D4B37F}" type="parTrans" cxnId="{7264A282-4057-4953-9198-DA67019974DD}">
      <dgm:prSet/>
      <dgm:spPr/>
      <dgm:t>
        <a:bodyPr/>
        <a:lstStyle/>
        <a:p>
          <a:endParaRPr lang="ru-RU" sz="1600">
            <a:latin typeface="Times New Roman" panose="02020603050405020304" pitchFamily="18" charset="0"/>
            <a:cs typeface="Times New Roman" panose="02020603050405020304" pitchFamily="18" charset="0"/>
          </a:endParaRPr>
        </a:p>
      </dgm:t>
    </dgm:pt>
    <dgm:pt modelId="{06D86E53-7B00-4500-B959-ABE69FF43CCF}" type="sibTrans" cxnId="{7264A282-4057-4953-9198-DA67019974DD}">
      <dgm:prSet/>
      <dgm:spPr/>
      <dgm:t>
        <a:bodyPr/>
        <a:lstStyle/>
        <a:p>
          <a:endParaRPr lang="ru-RU" sz="1600">
            <a:latin typeface="Times New Roman" panose="02020603050405020304" pitchFamily="18" charset="0"/>
            <a:cs typeface="Times New Roman" panose="02020603050405020304" pitchFamily="18" charset="0"/>
          </a:endParaRPr>
        </a:p>
      </dgm:t>
    </dgm:pt>
    <dgm:pt modelId="{27882B1A-E66B-4D5D-9787-E7559A3E8F21}">
      <dgm:prSet custT="1"/>
      <dgm:spPr/>
      <dgm: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kk-KZ" altLang="ru-RU" sz="1600" b="0" i="0" u="none" strike="noStrike" cap="none" normalizeH="0" baseline="0" smtClean="0">
              <a:ln/>
              <a:effectLst/>
              <a:latin typeface="Times New Roman" panose="02020603050405020304" pitchFamily="18" charset="0"/>
              <a:ea typeface="Times New Roman" panose="02020603050405020304" pitchFamily="18" charset="0"/>
              <a:cs typeface="Times New Roman" panose="02020603050405020304" pitchFamily="18" charset="0"/>
            </a:rPr>
            <a:t>Компьютерлік құрал-жабдық</a:t>
          </a:r>
          <a:endParaRPr kumimoji="0" lang="kk-KZ" altLang="ru-RU" sz="1600" b="0" i="0" u="none" strike="noStrike" cap="none" normalizeH="0" baseline="0" smtClean="0">
            <a:ln/>
            <a:effectLst/>
            <a:latin typeface="Times New Roman" panose="02020603050405020304" pitchFamily="18" charset="0"/>
            <a:cs typeface="Times New Roman" panose="02020603050405020304" pitchFamily="18" charset="0"/>
          </a:endParaRPr>
        </a:p>
      </dgm:t>
    </dgm:pt>
    <dgm:pt modelId="{B35D124D-650B-49E7-B9E5-0716FE59F9B4}" type="parTrans" cxnId="{00FB98A5-8174-4118-9F06-7904D90DCF4F}">
      <dgm:prSet/>
      <dgm:spPr/>
      <dgm:t>
        <a:bodyPr/>
        <a:lstStyle/>
        <a:p>
          <a:endParaRPr lang="ru-RU" sz="1600">
            <a:latin typeface="Times New Roman" panose="02020603050405020304" pitchFamily="18" charset="0"/>
            <a:cs typeface="Times New Roman" panose="02020603050405020304" pitchFamily="18" charset="0"/>
          </a:endParaRPr>
        </a:p>
      </dgm:t>
    </dgm:pt>
    <dgm:pt modelId="{0BB21AC5-6B10-4A53-90E3-46223B9463DC}" type="sibTrans" cxnId="{00FB98A5-8174-4118-9F06-7904D90DCF4F}">
      <dgm:prSet/>
      <dgm:spPr/>
      <dgm:t>
        <a:bodyPr/>
        <a:lstStyle/>
        <a:p>
          <a:endParaRPr lang="ru-RU" sz="1600">
            <a:latin typeface="Times New Roman" panose="02020603050405020304" pitchFamily="18" charset="0"/>
            <a:cs typeface="Times New Roman" panose="02020603050405020304" pitchFamily="18" charset="0"/>
          </a:endParaRPr>
        </a:p>
      </dgm:t>
    </dgm:pt>
    <dgm:pt modelId="{87D45EA0-02DC-460C-AF26-EB23005D3A73}">
      <dgm:prSet custT="1"/>
      <dgm:spPr/>
      <dgm: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kk-KZ" altLang="ru-RU" sz="1600" b="0" i="0" u="none" strike="noStrike" cap="none" normalizeH="0" baseline="0" smtClean="0">
              <a:ln/>
              <a:effectLst/>
              <a:latin typeface="Times New Roman" panose="02020603050405020304" pitchFamily="18" charset="0"/>
              <a:ea typeface="Times New Roman" panose="02020603050405020304" pitchFamily="18" charset="0"/>
              <a:cs typeface="Times New Roman" panose="02020603050405020304" pitchFamily="18" charset="0"/>
            </a:rPr>
            <a:t>Бағдарламалық қамтамасыз ету</a:t>
          </a:r>
          <a:endParaRPr kumimoji="0" lang="kk-KZ" altLang="ru-RU" sz="1600" b="0" i="0" u="none" strike="noStrike" cap="none" normalizeH="0" baseline="0" smtClean="0">
            <a:ln/>
            <a:effectLst/>
            <a:latin typeface="Times New Roman" panose="02020603050405020304" pitchFamily="18" charset="0"/>
            <a:cs typeface="Times New Roman" panose="02020603050405020304" pitchFamily="18" charset="0"/>
          </a:endParaRPr>
        </a:p>
      </dgm:t>
    </dgm:pt>
    <dgm:pt modelId="{05A36524-6DC0-4B69-A538-05675C724939}" type="parTrans" cxnId="{69EBF3AB-D8C1-4569-B6CF-93280FA22BB3}">
      <dgm:prSet/>
      <dgm:spPr/>
      <dgm:t>
        <a:bodyPr/>
        <a:lstStyle/>
        <a:p>
          <a:endParaRPr lang="ru-RU" sz="1600">
            <a:latin typeface="Times New Roman" panose="02020603050405020304" pitchFamily="18" charset="0"/>
            <a:cs typeface="Times New Roman" panose="02020603050405020304" pitchFamily="18" charset="0"/>
          </a:endParaRPr>
        </a:p>
      </dgm:t>
    </dgm:pt>
    <dgm:pt modelId="{D1D081B9-7B22-4D66-8FEA-505308725168}" type="sibTrans" cxnId="{69EBF3AB-D8C1-4569-B6CF-93280FA22BB3}">
      <dgm:prSet/>
      <dgm:spPr/>
      <dgm:t>
        <a:bodyPr/>
        <a:lstStyle/>
        <a:p>
          <a:endParaRPr lang="ru-RU" sz="1600">
            <a:latin typeface="Times New Roman" panose="02020603050405020304" pitchFamily="18" charset="0"/>
            <a:cs typeface="Times New Roman" panose="02020603050405020304" pitchFamily="18" charset="0"/>
          </a:endParaRPr>
        </a:p>
      </dgm:t>
    </dgm:pt>
    <dgm:pt modelId="{B5F28725-2DEC-460F-A44C-B84AC5195EFC}">
      <dgm:prSet custT="1"/>
      <dgm:spPr/>
      <dgm: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kk-KZ" altLang="ru-RU" sz="1600" b="0" i="0" u="none" strike="noStrike" cap="none" normalizeH="0" baseline="0" smtClean="0">
              <a:ln/>
              <a:effectLst/>
              <a:latin typeface="Times New Roman" panose="02020603050405020304" pitchFamily="18" charset="0"/>
              <a:ea typeface="Times New Roman" panose="02020603050405020304" pitchFamily="18" charset="0"/>
              <a:cs typeface="Times New Roman" panose="02020603050405020304" pitchFamily="18" charset="0"/>
            </a:rPr>
            <a:t>Мәліметтер</a:t>
          </a:r>
          <a:endParaRPr kumimoji="0" lang="kk-KZ" altLang="ru-RU" sz="1600" b="0" i="0" u="none" strike="noStrike" cap="none" normalizeH="0" baseline="0" smtClean="0">
            <a:ln/>
            <a:effectLst/>
            <a:latin typeface="Times New Roman" panose="02020603050405020304" pitchFamily="18" charset="0"/>
            <a:cs typeface="Times New Roman" panose="02020603050405020304" pitchFamily="18" charset="0"/>
          </a:endParaRPr>
        </a:p>
      </dgm:t>
    </dgm:pt>
    <dgm:pt modelId="{FC9F0855-0A45-4FA6-92D5-95DBE561DF8B}" type="parTrans" cxnId="{2E047542-5177-436F-8890-2A859C165EF1}">
      <dgm:prSet/>
      <dgm:spPr/>
      <dgm:t>
        <a:bodyPr/>
        <a:lstStyle/>
        <a:p>
          <a:endParaRPr lang="ru-RU" sz="1600">
            <a:latin typeface="Times New Roman" panose="02020603050405020304" pitchFamily="18" charset="0"/>
            <a:cs typeface="Times New Roman" panose="02020603050405020304" pitchFamily="18" charset="0"/>
          </a:endParaRPr>
        </a:p>
      </dgm:t>
    </dgm:pt>
    <dgm:pt modelId="{000B0BF8-6A22-4029-A6E9-1E7376E339D4}" type="sibTrans" cxnId="{2E047542-5177-436F-8890-2A859C165EF1}">
      <dgm:prSet/>
      <dgm:spPr/>
      <dgm:t>
        <a:bodyPr/>
        <a:lstStyle/>
        <a:p>
          <a:endParaRPr lang="ru-RU" sz="1600">
            <a:latin typeface="Times New Roman" panose="02020603050405020304" pitchFamily="18" charset="0"/>
            <a:cs typeface="Times New Roman" panose="02020603050405020304" pitchFamily="18" charset="0"/>
          </a:endParaRPr>
        </a:p>
      </dgm:t>
    </dgm:pt>
    <dgm:pt modelId="{BA5C0146-28CA-4FD7-9D3D-B11095938F39}">
      <dgm:prSet custT="1"/>
      <dgm:spPr/>
      <dgm: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kk-KZ" altLang="ru-RU" sz="1600" b="0" i="0" u="none" strike="noStrike" cap="none" normalizeH="0" baseline="0" smtClean="0">
              <a:ln/>
              <a:effectLst/>
              <a:latin typeface="Times New Roman" panose="02020603050405020304" pitchFamily="18" charset="0"/>
              <a:ea typeface="Times New Roman" panose="02020603050405020304" pitchFamily="18" charset="0"/>
              <a:cs typeface="Times New Roman" panose="02020603050405020304" pitchFamily="18" charset="0"/>
            </a:rPr>
            <a:t>Қызмет көрсетушілер құрамы (әкімші, пайдаланушылар)</a:t>
          </a:r>
          <a:endParaRPr kumimoji="0" lang="kk-KZ" altLang="ru-RU" sz="1600" b="0" i="0" u="none" strike="noStrike" cap="none" normalizeH="0" baseline="0" smtClean="0">
            <a:ln/>
            <a:effectLst/>
            <a:latin typeface="Times New Roman" panose="02020603050405020304" pitchFamily="18" charset="0"/>
            <a:cs typeface="Times New Roman" panose="02020603050405020304" pitchFamily="18" charset="0"/>
          </a:endParaRPr>
        </a:p>
      </dgm:t>
    </dgm:pt>
    <dgm:pt modelId="{9C996788-5EF9-4BDF-A636-0C61A289EE6F}" type="parTrans" cxnId="{E4F182E0-88B3-41A7-AC67-043255B1BEA1}">
      <dgm:prSet/>
      <dgm:spPr/>
      <dgm:t>
        <a:bodyPr/>
        <a:lstStyle/>
        <a:p>
          <a:endParaRPr lang="ru-RU" sz="1600">
            <a:latin typeface="Times New Roman" panose="02020603050405020304" pitchFamily="18" charset="0"/>
            <a:cs typeface="Times New Roman" panose="02020603050405020304" pitchFamily="18" charset="0"/>
          </a:endParaRPr>
        </a:p>
      </dgm:t>
    </dgm:pt>
    <dgm:pt modelId="{F719096C-F603-4D5F-ADE6-394F46DBA0D6}" type="sibTrans" cxnId="{E4F182E0-88B3-41A7-AC67-043255B1BEA1}">
      <dgm:prSet/>
      <dgm:spPr/>
      <dgm:t>
        <a:bodyPr/>
        <a:lstStyle/>
        <a:p>
          <a:endParaRPr lang="ru-RU" sz="1600">
            <a:latin typeface="Times New Roman" panose="02020603050405020304" pitchFamily="18" charset="0"/>
            <a:cs typeface="Times New Roman" panose="02020603050405020304" pitchFamily="18" charset="0"/>
          </a:endParaRPr>
        </a:p>
      </dgm:t>
    </dgm:pt>
    <dgm:pt modelId="{6C0C73DF-9B4E-4427-889F-4A2E9A37B772}" type="pres">
      <dgm:prSet presAssocID="{0FF11116-5EAA-4AC7-8435-A3DB4C04FFA5}" presName="hierChild1" presStyleCnt="0">
        <dgm:presLayoutVars>
          <dgm:orgChart val="1"/>
          <dgm:chPref val="1"/>
          <dgm:dir/>
          <dgm:animOne val="branch"/>
          <dgm:animLvl val="lvl"/>
          <dgm:resizeHandles/>
        </dgm:presLayoutVars>
      </dgm:prSet>
      <dgm:spPr/>
    </dgm:pt>
    <dgm:pt modelId="{22FA73C5-13A5-4E9D-91C5-76B86FB1F8E1}" type="pres">
      <dgm:prSet presAssocID="{8DF3EB1A-A1E9-4936-9B30-0CE59EBCC824}" presName="hierRoot1" presStyleCnt="0">
        <dgm:presLayoutVars>
          <dgm:hierBranch/>
        </dgm:presLayoutVars>
      </dgm:prSet>
      <dgm:spPr/>
    </dgm:pt>
    <dgm:pt modelId="{C6CEC209-9B24-4DFA-A390-CDEBFA2070F0}" type="pres">
      <dgm:prSet presAssocID="{8DF3EB1A-A1E9-4936-9B30-0CE59EBCC824}" presName="rootComposite1" presStyleCnt="0"/>
      <dgm:spPr/>
    </dgm:pt>
    <dgm:pt modelId="{CE68A319-0C72-45B3-A92F-1C25EF6A1F07}" type="pres">
      <dgm:prSet presAssocID="{8DF3EB1A-A1E9-4936-9B30-0CE59EBCC824}" presName="rootText1" presStyleLbl="node0" presStyleIdx="0" presStyleCnt="1">
        <dgm:presLayoutVars>
          <dgm:chPref val="3"/>
        </dgm:presLayoutVars>
      </dgm:prSet>
      <dgm:spPr/>
      <dgm:t>
        <a:bodyPr/>
        <a:lstStyle/>
        <a:p>
          <a:endParaRPr lang="ru-RU"/>
        </a:p>
      </dgm:t>
    </dgm:pt>
    <dgm:pt modelId="{C3BFA827-55E1-4698-8B42-3C9D3CDE0A3F}" type="pres">
      <dgm:prSet presAssocID="{8DF3EB1A-A1E9-4936-9B30-0CE59EBCC824}" presName="rootConnector1" presStyleLbl="node1" presStyleIdx="0" presStyleCnt="0"/>
      <dgm:spPr/>
      <dgm:t>
        <a:bodyPr/>
        <a:lstStyle/>
        <a:p>
          <a:endParaRPr lang="ru-RU"/>
        </a:p>
      </dgm:t>
    </dgm:pt>
    <dgm:pt modelId="{B6373BA8-7D9A-417D-A6AB-A45B723445E7}" type="pres">
      <dgm:prSet presAssocID="{8DF3EB1A-A1E9-4936-9B30-0CE59EBCC824}" presName="hierChild2" presStyleCnt="0"/>
      <dgm:spPr/>
    </dgm:pt>
    <dgm:pt modelId="{F75D38CC-DE50-4173-AF07-F091055845B7}" type="pres">
      <dgm:prSet presAssocID="{B35D124D-650B-49E7-B9E5-0716FE59F9B4}" presName="Name35" presStyleLbl="parChTrans1D2" presStyleIdx="0" presStyleCnt="4"/>
      <dgm:spPr/>
      <dgm:t>
        <a:bodyPr/>
        <a:lstStyle/>
        <a:p>
          <a:endParaRPr lang="ru-RU"/>
        </a:p>
      </dgm:t>
    </dgm:pt>
    <dgm:pt modelId="{D812DA59-4705-4FA1-B07F-A9095C35E508}" type="pres">
      <dgm:prSet presAssocID="{27882B1A-E66B-4D5D-9787-E7559A3E8F21}" presName="hierRoot2" presStyleCnt="0">
        <dgm:presLayoutVars>
          <dgm:hierBranch/>
        </dgm:presLayoutVars>
      </dgm:prSet>
      <dgm:spPr/>
    </dgm:pt>
    <dgm:pt modelId="{6CD54DA5-7166-4F3F-8AB8-8E3D7ADEDA16}" type="pres">
      <dgm:prSet presAssocID="{27882B1A-E66B-4D5D-9787-E7559A3E8F21}" presName="rootComposite" presStyleCnt="0"/>
      <dgm:spPr/>
    </dgm:pt>
    <dgm:pt modelId="{E27111F2-5219-4009-9923-7E493D1AD5F5}" type="pres">
      <dgm:prSet presAssocID="{27882B1A-E66B-4D5D-9787-E7559A3E8F21}" presName="rootText" presStyleLbl="node2" presStyleIdx="0" presStyleCnt="4">
        <dgm:presLayoutVars>
          <dgm:chPref val="3"/>
        </dgm:presLayoutVars>
      </dgm:prSet>
      <dgm:spPr/>
      <dgm:t>
        <a:bodyPr/>
        <a:lstStyle/>
        <a:p>
          <a:endParaRPr lang="ru-RU"/>
        </a:p>
      </dgm:t>
    </dgm:pt>
    <dgm:pt modelId="{211F3641-DF85-4121-BF88-377821ACF9B7}" type="pres">
      <dgm:prSet presAssocID="{27882B1A-E66B-4D5D-9787-E7559A3E8F21}" presName="rootConnector" presStyleLbl="node2" presStyleIdx="0" presStyleCnt="4"/>
      <dgm:spPr/>
      <dgm:t>
        <a:bodyPr/>
        <a:lstStyle/>
        <a:p>
          <a:endParaRPr lang="ru-RU"/>
        </a:p>
      </dgm:t>
    </dgm:pt>
    <dgm:pt modelId="{FB295032-35D2-480D-AAD9-AF1EFB603359}" type="pres">
      <dgm:prSet presAssocID="{27882B1A-E66B-4D5D-9787-E7559A3E8F21}" presName="hierChild4" presStyleCnt="0"/>
      <dgm:spPr/>
    </dgm:pt>
    <dgm:pt modelId="{8BE44D7A-D241-479C-B642-221899F63DCB}" type="pres">
      <dgm:prSet presAssocID="{27882B1A-E66B-4D5D-9787-E7559A3E8F21}" presName="hierChild5" presStyleCnt="0"/>
      <dgm:spPr/>
    </dgm:pt>
    <dgm:pt modelId="{CCFDCDF5-A624-4075-9C2A-1724CAD948F0}" type="pres">
      <dgm:prSet presAssocID="{05A36524-6DC0-4B69-A538-05675C724939}" presName="Name35" presStyleLbl="parChTrans1D2" presStyleIdx="1" presStyleCnt="4"/>
      <dgm:spPr/>
      <dgm:t>
        <a:bodyPr/>
        <a:lstStyle/>
        <a:p>
          <a:endParaRPr lang="ru-RU"/>
        </a:p>
      </dgm:t>
    </dgm:pt>
    <dgm:pt modelId="{13EF2A95-2740-471D-8C22-373238C82D32}" type="pres">
      <dgm:prSet presAssocID="{87D45EA0-02DC-460C-AF26-EB23005D3A73}" presName="hierRoot2" presStyleCnt="0">
        <dgm:presLayoutVars>
          <dgm:hierBranch/>
        </dgm:presLayoutVars>
      </dgm:prSet>
      <dgm:spPr/>
    </dgm:pt>
    <dgm:pt modelId="{4D0FC5BF-12D6-4899-8F3F-9BC50572C88A}" type="pres">
      <dgm:prSet presAssocID="{87D45EA0-02DC-460C-AF26-EB23005D3A73}" presName="rootComposite" presStyleCnt="0"/>
      <dgm:spPr/>
    </dgm:pt>
    <dgm:pt modelId="{35498F9D-834C-40A1-8F41-095307DBC98B}" type="pres">
      <dgm:prSet presAssocID="{87D45EA0-02DC-460C-AF26-EB23005D3A73}" presName="rootText" presStyleLbl="node2" presStyleIdx="1" presStyleCnt="4">
        <dgm:presLayoutVars>
          <dgm:chPref val="3"/>
        </dgm:presLayoutVars>
      </dgm:prSet>
      <dgm:spPr/>
      <dgm:t>
        <a:bodyPr/>
        <a:lstStyle/>
        <a:p>
          <a:endParaRPr lang="ru-RU"/>
        </a:p>
      </dgm:t>
    </dgm:pt>
    <dgm:pt modelId="{5BB20677-5CBF-4D3B-8F05-5489402DEC6C}" type="pres">
      <dgm:prSet presAssocID="{87D45EA0-02DC-460C-AF26-EB23005D3A73}" presName="rootConnector" presStyleLbl="node2" presStyleIdx="1" presStyleCnt="4"/>
      <dgm:spPr/>
      <dgm:t>
        <a:bodyPr/>
        <a:lstStyle/>
        <a:p>
          <a:endParaRPr lang="ru-RU"/>
        </a:p>
      </dgm:t>
    </dgm:pt>
    <dgm:pt modelId="{5662C2E2-1A57-4062-BB1F-A5A62620EB4C}" type="pres">
      <dgm:prSet presAssocID="{87D45EA0-02DC-460C-AF26-EB23005D3A73}" presName="hierChild4" presStyleCnt="0"/>
      <dgm:spPr/>
    </dgm:pt>
    <dgm:pt modelId="{A150BA48-211A-46CF-A580-4E8AD43BE359}" type="pres">
      <dgm:prSet presAssocID="{87D45EA0-02DC-460C-AF26-EB23005D3A73}" presName="hierChild5" presStyleCnt="0"/>
      <dgm:spPr/>
    </dgm:pt>
    <dgm:pt modelId="{C82C3072-6856-45A9-A3DE-D0154227EE2B}" type="pres">
      <dgm:prSet presAssocID="{FC9F0855-0A45-4FA6-92D5-95DBE561DF8B}" presName="Name35" presStyleLbl="parChTrans1D2" presStyleIdx="2" presStyleCnt="4"/>
      <dgm:spPr/>
      <dgm:t>
        <a:bodyPr/>
        <a:lstStyle/>
        <a:p>
          <a:endParaRPr lang="ru-RU"/>
        </a:p>
      </dgm:t>
    </dgm:pt>
    <dgm:pt modelId="{B6FB78FD-819C-4A07-911D-12F692DEAECB}" type="pres">
      <dgm:prSet presAssocID="{B5F28725-2DEC-460F-A44C-B84AC5195EFC}" presName="hierRoot2" presStyleCnt="0">
        <dgm:presLayoutVars>
          <dgm:hierBranch/>
        </dgm:presLayoutVars>
      </dgm:prSet>
      <dgm:spPr/>
    </dgm:pt>
    <dgm:pt modelId="{C41096B7-9E8C-4F33-AD8A-ECC6F3251C37}" type="pres">
      <dgm:prSet presAssocID="{B5F28725-2DEC-460F-A44C-B84AC5195EFC}" presName="rootComposite" presStyleCnt="0"/>
      <dgm:spPr/>
    </dgm:pt>
    <dgm:pt modelId="{7182C23F-1C0B-4C01-AE58-35067227114C}" type="pres">
      <dgm:prSet presAssocID="{B5F28725-2DEC-460F-A44C-B84AC5195EFC}" presName="rootText" presStyleLbl="node2" presStyleIdx="2" presStyleCnt="4">
        <dgm:presLayoutVars>
          <dgm:chPref val="3"/>
        </dgm:presLayoutVars>
      </dgm:prSet>
      <dgm:spPr/>
      <dgm:t>
        <a:bodyPr/>
        <a:lstStyle/>
        <a:p>
          <a:endParaRPr lang="ru-RU"/>
        </a:p>
      </dgm:t>
    </dgm:pt>
    <dgm:pt modelId="{DDDB1E14-8B48-496B-BF9C-756588248C9E}" type="pres">
      <dgm:prSet presAssocID="{B5F28725-2DEC-460F-A44C-B84AC5195EFC}" presName="rootConnector" presStyleLbl="node2" presStyleIdx="2" presStyleCnt="4"/>
      <dgm:spPr/>
      <dgm:t>
        <a:bodyPr/>
        <a:lstStyle/>
        <a:p>
          <a:endParaRPr lang="ru-RU"/>
        </a:p>
      </dgm:t>
    </dgm:pt>
    <dgm:pt modelId="{9BC9EFDE-3E9E-4394-92EC-25BCD0A5C4B3}" type="pres">
      <dgm:prSet presAssocID="{B5F28725-2DEC-460F-A44C-B84AC5195EFC}" presName="hierChild4" presStyleCnt="0"/>
      <dgm:spPr/>
    </dgm:pt>
    <dgm:pt modelId="{BE23D7F1-15A7-48A9-82E4-5CBD549A058F}" type="pres">
      <dgm:prSet presAssocID="{B5F28725-2DEC-460F-A44C-B84AC5195EFC}" presName="hierChild5" presStyleCnt="0"/>
      <dgm:spPr/>
    </dgm:pt>
    <dgm:pt modelId="{0B199665-449F-441F-BA0E-0975F03BAA5D}" type="pres">
      <dgm:prSet presAssocID="{9C996788-5EF9-4BDF-A636-0C61A289EE6F}" presName="Name35" presStyleLbl="parChTrans1D2" presStyleIdx="3" presStyleCnt="4"/>
      <dgm:spPr/>
      <dgm:t>
        <a:bodyPr/>
        <a:lstStyle/>
        <a:p>
          <a:endParaRPr lang="ru-RU"/>
        </a:p>
      </dgm:t>
    </dgm:pt>
    <dgm:pt modelId="{310D983B-E9CF-4FB9-9619-5E3B2E13723F}" type="pres">
      <dgm:prSet presAssocID="{BA5C0146-28CA-4FD7-9D3D-B11095938F39}" presName="hierRoot2" presStyleCnt="0">
        <dgm:presLayoutVars>
          <dgm:hierBranch/>
        </dgm:presLayoutVars>
      </dgm:prSet>
      <dgm:spPr/>
    </dgm:pt>
    <dgm:pt modelId="{B5C79C39-B0EC-4AD6-8D45-0002B1C69083}" type="pres">
      <dgm:prSet presAssocID="{BA5C0146-28CA-4FD7-9D3D-B11095938F39}" presName="rootComposite" presStyleCnt="0"/>
      <dgm:spPr/>
    </dgm:pt>
    <dgm:pt modelId="{0A54E305-301F-4B62-A582-6A45D217BCB3}" type="pres">
      <dgm:prSet presAssocID="{BA5C0146-28CA-4FD7-9D3D-B11095938F39}" presName="rootText" presStyleLbl="node2" presStyleIdx="3" presStyleCnt="4">
        <dgm:presLayoutVars>
          <dgm:chPref val="3"/>
        </dgm:presLayoutVars>
      </dgm:prSet>
      <dgm:spPr/>
      <dgm:t>
        <a:bodyPr/>
        <a:lstStyle/>
        <a:p>
          <a:endParaRPr lang="ru-RU"/>
        </a:p>
      </dgm:t>
    </dgm:pt>
    <dgm:pt modelId="{E2A5F52A-E8A1-4AF8-A581-2346EB164421}" type="pres">
      <dgm:prSet presAssocID="{BA5C0146-28CA-4FD7-9D3D-B11095938F39}" presName="rootConnector" presStyleLbl="node2" presStyleIdx="3" presStyleCnt="4"/>
      <dgm:spPr/>
      <dgm:t>
        <a:bodyPr/>
        <a:lstStyle/>
        <a:p>
          <a:endParaRPr lang="ru-RU"/>
        </a:p>
      </dgm:t>
    </dgm:pt>
    <dgm:pt modelId="{8780EF39-8D81-48DE-B671-C3E1108EC0FA}" type="pres">
      <dgm:prSet presAssocID="{BA5C0146-28CA-4FD7-9D3D-B11095938F39}" presName="hierChild4" presStyleCnt="0"/>
      <dgm:spPr/>
    </dgm:pt>
    <dgm:pt modelId="{366B6849-AD5D-4B60-A57D-26F1021E8BA3}" type="pres">
      <dgm:prSet presAssocID="{BA5C0146-28CA-4FD7-9D3D-B11095938F39}" presName="hierChild5" presStyleCnt="0"/>
      <dgm:spPr/>
    </dgm:pt>
    <dgm:pt modelId="{BAA3E8BA-D543-46FE-AE9A-8FD1CAB66900}" type="pres">
      <dgm:prSet presAssocID="{8DF3EB1A-A1E9-4936-9B30-0CE59EBCC824}" presName="hierChild3" presStyleCnt="0"/>
      <dgm:spPr/>
    </dgm:pt>
  </dgm:ptLst>
  <dgm:cxnLst>
    <dgm:cxn modelId="{79D9226C-44A5-4195-8E93-9389F7887538}" type="presOf" srcId="{05A36524-6DC0-4B69-A538-05675C724939}" destId="{CCFDCDF5-A624-4075-9C2A-1724CAD948F0}" srcOrd="0" destOrd="0" presId="urn:microsoft.com/office/officeart/2005/8/layout/orgChart1"/>
    <dgm:cxn modelId="{36CD6ECB-BA6F-4982-90A5-A0EF10AAEA5F}" type="presOf" srcId="{27882B1A-E66B-4D5D-9787-E7559A3E8F21}" destId="{211F3641-DF85-4121-BF88-377821ACF9B7}" srcOrd="1" destOrd="0" presId="urn:microsoft.com/office/officeart/2005/8/layout/orgChart1"/>
    <dgm:cxn modelId="{69EBF3AB-D8C1-4569-B6CF-93280FA22BB3}" srcId="{8DF3EB1A-A1E9-4936-9B30-0CE59EBCC824}" destId="{87D45EA0-02DC-460C-AF26-EB23005D3A73}" srcOrd="1" destOrd="0" parTransId="{05A36524-6DC0-4B69-A538-05675C724939}" sibTransId="{D1D081B9-7B22-4D66-8FEA-505308725168}"/>
    <dgm:cxn modelId="{7264A282-4057-4953-9198-DA67019974DD}" srcId="{0FF11116-5EAA-4AC7-8435-A3DB4C04FFA5}" destId="{8DF3EB1A-A1E9-4936-9B30-0CE59EBCC824}" srcOrd="0" destOrd="0" parTransId="{ED527892-CC13-475C-8072-4B6E70D4B37F}" sibTransId="{06D86E53-7B00-4500-B959-ABE69FF43CCF}"/>
    <dgm:cxn modelId="{E4F182E0-88B3-41A7-AC67-043255B1BEA1}" srcId="{8DF3EB1A-A1E9-4936-9B30-0CE59EBCC824}" destId="{BA5C0146-28CA-4FD7-9D3D-B11095938F39}" srcOrd="3" destOrd="0" parTransId="{9C996788-5EF9-4BDF-A636-0C61A289EE6F}" sibTransId="{F719096C-F603-4D5F-ADE6-394F46DBA0D6}"/>
    <dgm:cxn modelId="{98B2932B-4E33-4C99-BD99-6EFDA3C31698}" type="presOf" srcId="{B5F28725-2DEC-460F-A44C-B84AC5195EFC}" destId="{7182C23F-1C0B-4C01-AE58-35067227114C}" srcOrd="0" destOrd="0" presId="urn:microsoft.com/office/officeart/2005/8/layout/orgChart1"/>
    <dgm:cxn modelId="{1A67836E-76CC-45F1-BBDE-CAC7CA693921}" type="presOf" srcId="{8DF3EB1A-A1E9-4936-9B30-0CE59EBCC824}" destId="{C3BFA827-55E1-4698-8B42-3C9D3CDE0A3F}" srcOrd="1" destOrd="0" presId="urn:microsoft.com/office/officeart/2005/8/layout/orgChart1"/>
    <dgm:cxn modelId="{2E047542-5177-436F-8890-2A859C165EF1}" srcId="{8DF3EB1A-A1E9-4936-9B30-0CE59EBCC824}" destId="{B5F28725-2DEC-460F-A44C-B84AC5195EFC}" srcOrd="2" destOrd="0" parTransId="{FC9F0855-0A45-4FA6-92D5-95DBE561DF8B}" sibTransId="{000B0BF8-6A22-4029-A6E9-1E7376E339D4}"/>
    <dgm:cxn modelId="{E9DAE633-E1D4-4035-85E7-3E6B143553F8}" type="presOf" srcId="{FC9F0855-0A45-4FA6-92D5-95DBE561DF8B}" destId="{C82C3072-6856-45A9-A3DE-D0154227EE2B}" srcOrd="0" destOrd="0" presId="urn:microsoft.com/office/officeart/2005/8/layout/orgChart1"/>
    <dgm:cxn modelId="{60DB4DEB-14BB-4CAF-B6D1-C3F2B304B601}" type="presOf" srcId="{27882B1A-E66B-4D5D-9787-E7559A3E8F21}" destId="{E27111F2-5219-4009-9923-7E493D1AD5F5}" srcOrd="0" destOrd="0" presId="urn:microsoft.com/office/officeart/2005/8/layout/orgChart1"/>
    <dgm:cxn modelId="{B1C7B23F-8CF1-4848-AE8D-9D7E9E5AEF72}" type="presOf" srcId="{9C996788-5EF9-4BDF-A636-0C61A289EE6F}" destId="{0B199665-449F-441F-BA0E-0975F03BAA5D}" srcOrd="0" destOrd="0" presId="urn:microsoft.com/office/officeart/2005/8/layout/orgChart1"/>
    <dgm:cxn modelId="{DB19E8E8-FC32-4F5E-ABD4-9765138E59AB}" type="presOf" srcId="{87D45EA0-02DC-460C-AF26-EB23005D3A73}" destId="{5BB20677-5CBF-4D3B-8F05-5489402DEC6C}" srcOrd="1" destOrd="0" presId="urn:microsoft.com/office/officeart/2005/8/layout/orgChart1"/>
    <dgm:cxn modelId="{037C5763-C93C-475F-B49E-11E7CA56ED9A}" type="presOf" srcId="{87D45EA0-02DC-460C-AF26-EB23005D3A73}" destId="{35498F9D-834C-40A1-8F41-095307DBC98B}" srcOrd="0" destOrd="0" presId="urn:microsoft.com/office/officeart/2005/8/layout/orgChart1"/>
    <dgm:cxn modelId="{693D5C79-C791-4BA1-8627-8738642C6517}" type="presOf" srcId="{BA5C0146-28CA-4FD7-9D3D-B11095938F39}" destId="{0A54E305-301F-4B62-A582-6A45D217BCB3}" srcOrd="0" destOrd="0" presId="urn:microsoft.com/office/officeart/2005/8/layout/orgChart1"/>
    <dgm:cxn modelId="{3DD7E438-D7A9-41E0-A926-83A06DD04B76}" type="presOf" srcId="{BA5C0146-28CA-4FD7-9D3D-B11095938F39}" destId="{E2A5F52A-E8A1-4AF8-A581-2346EB164421}" srcOrd="1" destOrd="0" presId="urn:microsoft.com/office/officeart/2005/8/layout/orgChart1"/>
    <dgm:cxn modelId="{CDC9F991-A74C-492F-A1DD-37D2FB9B8A8B}" type="presOf" srcId="{B35D124D-650B-49E7-B9E5-0716FE59F9B4}" destId="{F75D38CC-DE50-4173-AF07-F091055845B7}" srcOrd="0" destOrd="0" presId="urn:microsoft.com/office/officeart/2005/8/layout/orgChart1"/>
    <dgm:cxn modelId="{B47F4957-9DE4-46E1-A97C-E8B6AA9AFF70}" type="presOf" srcId="{B5F28725-2DEC-460F-A44C-B84AC5195EFC}" destId="{DDDB1E14-8B48-496B-BF9C-756588248C9E}" srcOrd="1" destOrd="0" presId="urn:microsoft.com/office/officeart/2005/8/layout/orgChart1"/>
    <dgm:cxn modelId="{4A9B3F33-E120-485E-A500-1459DF8CA5D6}" type="presOf" srcId="{8DF3EB1A-A1E9-4936-9B30-0CE59EBCC824}" destId="{CE68A319-0C72-45B3-A92F-1C25EF6A1F07}" srcOrd="0" destOrd="0" presId="urn:microsoft.com/office/officeart/2005/8/layout/orgChart1"/>
    <dgm:cxn modelId="{7D8F95FF-6DEB-4C90-83D7-F837B5774393}" type="presOf" srcId="{0FF11116-5EAA-4AC7-8435-A3DB4C04FFA5}" destId="{6C0C73DF-9B4E-4427-889F-4A2E9A37B772}" srcOrd="0" destOrd="0" presId="urn:microsoft.com/office/officeart/2005/8/layout/orgChart1"/>
    <dgm:cxn modelId="{00FB98A5-8174-4118-9F06-7904D90DCF4F}" srcId="{8DF3EB1A-A1E9-4936-9B30-0CE59EBCC824}" destId="{27882B1A-E66B-4D5D-9787-E7559A3E8F21}" srcOrd="0" destOrd="0" parTransId="{B35D124D-650B-49E7-B9E5-0716FE59F9B4}" sibTransId="{0BB21AC5-6B10-4A53-90E3-46223B9463DC}"/>
    <dgm:cxn modelId="{C19304EA-A8BA-470A-8945-C1880C503ABA}" type="presParOf" srcId="{6C0C73DF-9B4E-4427-889F-4A2E9A37B772}" destId="{22FA73C5-13A5-4E9D-91C5-76B86FB1F8E1}" srcOrd="0" destOrd="0" presId="urn:microsoft.com/office/officeart/2005/8/layout/orgChart1"/>
    <dgm:cxn modelId="{40E41C6D-0CF9-4649-BCB5-EE9E31DD2B10}" type="presParOf" srcId="{22FA73C5-13A5-4E9D-91C5-76B86FB1F8E1}" destId="{C6CEC209-9B24-4DFA-A390-CDEBFA2070F0}" srcOrd="0" destOrd="0" presId="urn:microsoft.com/office/officeart/2005/8/layout/orgChart1"/>
    <dgm:cxn modelId="{3CEB64C2-DC4B-463F-9E65-B2CD0874782F}" type="presParOf" srcId="{C6CEC209-9B24-4DFA-A390-CDEBFA2070F0}" destId="{CE68A319-0C72-45B3-A92F-1C25EF6A1F07}" srcOrd="0" destOrd="0" presId="urn:microsoft.com/office/officeart/2005/8/layout/orgChart1"/>
    <dgm:cxn modelId="{83592771-F3D6-46B5-85A3-A9BE8ED81531}" type="presParOf" srcId="{C6CEC209-9B24-4DFA-A390-CDEBFA2070F0}" destId="{C3BFA827-55E1-4698-8B42-3C9D3CDE0A3F}" srcOrd="1" destOrd="0" presId="urn:microsoft.com/office/officeart/2005/8/layout/orgChart1"/>
    <dgm:cxn modelId="{9FC2EBFD-ADDE-4078-9CEE-C7CE9EA04982}" type="presParOf" srcId="{22FA73C5-13A5-4E9D-91C5-76B86FB1F8E1}" destId="{B6373BA8-7D9A-417D-A6AB-A45B723445E7}" srcOrd="1" destOrd="0" presId="urn:microsoft.com/office/officeart/2005/8/layout/orgChart1"/>
    <dgm:cxn modelId="{2D818819-F2C8-48C8-9A1A-E31273B97200}" type="presParOf" srcId="{B6373BA8-7D9A-417D-A6AB-A45B723445E7}" destId="{F75D38CC-DE50-4173-AF07-F091055845B7}" srcOrd="0" destOrd="0" presId="urn:microsoft.com/office/officeart/2005/8/layout/orgChart1"/>
    <dgm:cxn modelId="{43B5C8A2-691E-472A-8405-0CE75749867D}" type="presParOf" srcId="{B6373BA8-7D9A-417D-A6AB-A45B723445E7}" destId="{D812DA59-4705-4FA1-B07F-A9095C35E508}" srcOrd="1" destOrd="0" presId="urn:microsoft.com/office/officeart/2005/8/layout/orgChart1"/>
    <dgm:cxn modelId="{0F1642D1-7F63-477A-9022-334C30BF9159}" type="presParOf" srcId="{D812DA59-4705-4FA1-B07F-A9095C35E508}" destId="{6CD54DA5-7166-4F3F-8AB8-8E3D7ADEDA16}" srcOrd="0" destOrd="0" presId="urn:microsoft.com/office/officeart/2005/8/layout/orgChart1"/>
    <dgm:cxn modelId="{8AF265A3-9BCB-4F9C-B85C-DE0D1F24C532}" type="presParOf" srcId="{6CD54DA5-7166-4F3F-8AB8-8E3D7ADEDA16}" destId="{E27111F2-5219-4009-9923-7E493D1AD5F5}" srcOrd="0" destOrd="0" presId="urn:microsoft.com/office/officeart/2005/8/layout/orgChart1"/>
    <dgm:cxn modelId="{F5492C6B-97F9-4A33-842D-B57EFEE0048A}" type="presParOf" srcId="{6CD54DA5-7166-4F3F-8AB8-8E3D7ADEDA16}" destId="{211F3641-DF85-4121-BF88-377821ACF9B7}" srcOrd="1" destOrd="0" presId="urn:microsoft.com/office/officeart/2005/8/layout/orgChart1"/>
    <dgm:cxn modelId="{E7B8AF1B-7F31-4207-83D2-0F5D13748759}" type="presParOf" srcId="{D812DA59-4705-4FA1-B07F-A9095C35E508}" destId="{FB295032-35D2-480D-AAD9-AF1EFB603359}" srcOrd="1" destOrd="0" presId="urn:microsoft.com/office/officeart/2005/8/layout/orgChart1"/>
    <dgm:cxn modelId="{19B856A4-4AEF-4363-91DB-B7867835D990}" type="presParOf" srcId="{D812DA59-4705-4FA1-B07F-A9095C35E508}" destId="{8BE44D7A-D241-479C-B642-221899F63DCB}" srcOrd="2" destOrd="0" presId="urn:microsoft.com/office/officeart/2005/8/layout/orgChart1"/>
    <dgm:cxn modelId="{5382C16F-00BE-4B03-977F-6E751CAFB9B7}" type="presParOf" srcId="{B6373BA8-7D9A-417D-A6AB-A45B723445E7}" destId="{CCFDCDF5-A624-4075-9C2A-1724CAD948F0}" srcOrd="2" destOrd="0" presId="urn:microsoft.com/office/officeart/2005/8/layout/orgChart1"/>
    <dgm:cxn modelId="{B21085C0-3CE9-472D-8063-6EA2710A0841}" type="presParOf" srcId="{B6373BA8-7D9A-417D-A6AB-A45B723445E7}" destId="{13EF2A95-2740-471D-8C22-373238C82D32}" srcOrd="3" destOrd="0" presId="urn:microsoft.com/office/officeart/2005/8/layout/orgChart1"/>
    <dgm:cxn modelId="{DEFDD683-476F-4CF1-863E-4920E8538B23}" type="presParOf" srcId="{13EF2A95-2740-471D-8C22-373238C82D32}" destId="{4D0FC5BF-12D6-4899-8F3F-9BC50572C88A}" srcOrd="0" destOrd="0" presId="urn:microsoft.com/office/officeart/2005/8/layout/orgChart1"/>
    <dgm:cxn modelId="{2461133D-F2DA-4F6B-BF8B-9DB12E130CBE}" type="presParOf" srcId="{4D0FC5BF-12D6-4899-8F3F-9BC50572C88A}" destId="{35498F9D-834C-40A1-8F41-095307DBC98B}" srcOrd="0" destOrd="0" presId="urn:microsoft.com/office/officeart/2005/8/layout/orgChart1"/>
    <dgm:cxn modelId="{E3FB0E21-944D-4289-AA13-04EEF5353EB3}" type="presParOf" srcId="{4D0FC5BF-12D6-4899-8F3F-9BC50572C88A}" destId="{5BB20677-5CBF-4D3B-8F05-5489402DEC6C}" srcOrd="1" destOrd="0" presId="urn:microsoft.com/office/officeart/2005/8/layout/orgChart1"/>
    <dgm:cxn modelId="{E7DF02AC-D88D-438D-BE76-5FFE63815A17}" type="presParOf" srcId="{13EF2A95-2740-471D-8C22-373238C82D32}" destId="{5662C2E2-1A57-4062-BB1F-A5A62620EB4C}" srcOrd="1" destOrd="0" presId="urn:microsoft.com/office/officeart/2005/8/layout/orgChart1"/>
    <dgm:cxn modelId="{F77B6B9F-C3D6-4ABB-AE85-E604ED271942}" type="presParOf" srcId="{13EF2A95-2740-471D-8C22-373238C82D32}" destId="{A150BA48-211A-46CF-A580-4E8AD43BE359}" srcOrd="2" destOrd="0" presId="urn:microsoft.com/office/officeart/2005/8/layout/orgChart1"/>
    <dgm:cxn modelId="{4CDC8798-0344-479A-B444-FACBD65B7A16}" type="presParOf" srcId="{B6373BA8-7D9A-417D-A6AB-A45B723445E7}" destId="{C82C3072-6856-45A9-A3DE-D0154227EE2B}" srcOrd="4" destOrd="0" presId="urn:microsoft.com/office/officeart/2005/8/layout/orgChart1"/>
    <dgm:cxn modelId="{70969F03-5B61-41A5-88B6-CDA5C426119C}" type="presParOf" srcId="{B6373BA8-7D9A-417D-A6AB-A45B723445E7}" destId="{B6FB78FD-819C-4A07-911D-12F692DEAECB}" srcOrd="5" destOrd="0" presId="urn:microsoft.com/office/officeart/2005/8/layout/orgChart1"/>
    <dgm:cxn modelId="{E931FEE2-5CE9-4CDB-A987-E35EEE4EB131}" type="presParOf" srcId="{B6FB78FD-819C-4A07-911D-12F692DEAECB}" destId="{C41096B7-9E8C-4F33-AD8A-ECC6F3251C37}" srcOrd="0" destOrd="0" presId="urn:microsoft.com/office/officeart/2005/8/layout/orgChart1"/>
    <dgm:cxn modelId="{EF218ED4-BAE5-4BA7-A2B2-E3539BA6C704}" type="presParOf" srcId="{C41096B7-9E8C-4F33-AD8A-ECC6F3251C37}" destId="{7182C23F-1C0B-4C01-AE58-35067227114C}" srcOrd="0" destOrd="0" presId="urn:microsoft.com/office/officeart/2005/8/layout/orgChart1"/>
    <dgm:cxn modelId="{65ADBA60-C25C-416D-96D7-47A058D59C53}" type="presParOf" srcId="{C41096B7-9E8C-4F33-AD8A-ECC6F3251C37}" destId="{DDDB1E14-8B48-496B-BF9C-756588248C9E}" srcOrd="1" destOrd="0" presId="urn:microsoft.com/office/officeart/2005/8/layout/orgChart1"/>
    <dgm:cxn modelId="{74054F74-B261-4C34-B28E-F37103D38990}" type="presParOf" srcId="{B6FB78FD-819C-4A07-911D-12F692DEAECB}" destId="{9BC9EFDE-3E9E-4394-92EC-25BCD0A5C4B3}" srcOrd="1" destOrd="0" presId="urn:microsoft.com/office/officeart/2005/8/layout/orgChart1"/>
    <dgm:cxn modelId="{2168E8CD-A1A4-4D2D-AA65-AD13D3DCF98D}" type="presParOf" srcId="{B6FB78FD-819C-4A07-911D-12F692DEAECB}" destId="{BE23D7F1-15A7-48A9-82E4-5CBD549A058F}" srcOrd="2" destOrd="0" presId="urn:microsoft.com/office/officeart/2005/8/layout/orgChart1"/>
    <dgm:cxn modelId="{D189829F-2D13-48B6-940E-7CD6DFFDFAC4}" type="presParOf" srcId="{B6373BA8-7D9A-417D-A6AB-A45B723445E7}" destId="{0B199665-449F-441F-BA0E-0975F03BAA5D}" srcOrd="6" destOrd="0" presId="urn:microsoft.com/office/officeart/2005/8/layout/orgChart1"/>
    <dgm:cxn modelId="{A19B290C-8E9D-40A8-A6F0-CCF3B20B10E7}" type="presParOf" srcId="{B6373BA8-7D9A-417D-A6AB-A45B723445E7}" destId="{310D983B-E9CF-4FB9-9619-5E3B2E13723F}" srcOrd="7" destOrd="0" presId="urn:microsoft.com/office/officeart/2005/8/layout/orgChart1"/>
    <dgm:cxn modelId="{75FA5246-11D6-4239-A54F-839DE5D173C2}" type="presParOf" srcId="{310D983B-E9CF-4FB9-9619-5E3B2E13723F}" destId="{B5C79C39-B0EC-4AD6-8D45-0002B1C69083}" srcOrd="0" destOrd="0" presId="urn:microsoft.com/office/officeart/2005/8/layout/orgChart1"/>
    <dgm:cxn modelId="{438724E8-A999-44D3-AEE1-D99562392C7D}" type="presParOf" srcId="{B5C79C39-B0EC-4AD6-8D45-0002B1C69083}" destId="{0A54E305-301F-4B62-A582-6A45D217BCB3}" srcOrd="0" destOrd="0" presId="urn:microsoft.com/office/officeart/2005/8/layout/orgChart1"/>
    <dgm:cxn modelId="{3E67ACB3-590B-49E7-A3E4-8B49C760DC21}" type="presParOf" srcId="{B5C79C39-B0EC-4AD6-8D45-0002B1C69083}" destId="{E2A5F52A-E8A1-4AF8-A581-2346EB164421}" srcOrd="1" destOrd="0" presId="urn:microsoft.com/office/officeart/2005/8/layout/orgChart1"/>
    <dgm:cxn modelId="{8075FEA8-C21A-4952-9598-5FB291286802}" type="presParOf" srcId="{310D983B-E9CF-4FB9-9619-5E3B2E13723F}" destId="{8780EF39-8D81-48DE-B671-C3E1108EC0FA}" srcOrd="1" destOrd="0" presId="urn:microsoft.com/office/officeart/2005/8/layout/orgChart1"/>
    <dgm:cxn modelId="{8F188FC3-30B5-4762-AFFC-68169D9FC229}" type="presParOf" srcId="{310D983B-E9CF-4FB9-9619-5E3B2E13723F}" destId="{366B6849-AD5D-4B60-A57D-26F1021E8BA3}" srcOrd="2" destOrd="0" presId="urn:microsoft.com/office/officeart/2005/8/layout/orgChart1"/>
    <dgm:cxn modelId="{C527C163-46C7-4C2F-92BA-6442A69C9C45}" type="presParOf" srcId="{22FA73C5-13A5-4E9D-91C5-76B86FB1F8E1}" destId="{BAA3E8BA-D543-46FE-AE9A-8FD1CAB66900}"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ADE73BA2-6898-4C48-8496-FECC50AE19F7}" type="doc">
      <dgm:prSet loTypeId="urn:microsoft.com/office/officeart/2005/8/layout/orgChart1" loCatId="hierarchy" qsTypeId="urn:microsoft.com/office/officeart/2005/8/quickstyle/simple4" qsCatId="simple" csTypeId="urn:microsoft.com/office/officeart/2005/8/colors/accent1_2" csCatId="accent1" phldr="1"/>
      <dgm:spPr/>
    </dgm:pt>
    <dgm:pt modelId="{E4E2490A-7231-4517-98D4-D2BA40769AFE}">
      <dgm:prSet/>
      <dgm:spPr/>
      <dgm: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kk-KZ" altLang="ru-RU" b="0" i="1" u="none" strike="noStrike" cap="none" normalizeH="0" baseline="0" dirty="0" smtClean="0">
              <a:ln/>
              <a:effectLst/>
              <a:latin typeface="Times New Roman" panose="02020603050405020304" pitchFamily="18" charset="0"/>
              <a:ea typeface="Times New Roman" panose="02020603050405020304" pitchFamily="18" charset="0"/>
              <a:cs typeface="Times New Roman" panose="02020603050405020304" pitchFamily="18" charset="0"/>
            </a:rPr>
            <a:t>ДҚ жобалау процестің </a:t>
          </a:r>
          <a:endParaRPr kumimoji="0" lang="kk-KZ" altLang="ru-RU" b="0" i="1" u="none" strike="noStrike" cap="none" normalizeH="0" baseline="0" dirty="0" smtClean="0">
            <a:ln/>
            <a:effectLst/>
            <a:latin typeface="Times New Roman" panose="02020603050405020304" pitchFamily="18" charset="0"/>
            <a:cs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kk-KZ" altLang="ru-RU" b="0" i="1" u="none" strike="noStrike" cap="none" normalizeH="0" baseline="0" dirty="0" smtClean="0">
              <a:ln/>
              <a:effectLst/>
              <a:latin typeface="Times New Roman" panose="02020603050405020304" pitchFamily="18" charset="0"/>
              <a:ea typeface="Times New Roman" panose="02020603050405020304" pitchFamily="18" charset="0"/>
              <a:cs typeface="Times New Roman" panose="02020603050405020304" pitchFamily="18" charset="0"/>
            </a:rPr>
            <a:t>кезеңдері</a:t>
          </a:r>
          <a:endParaRPr kumimoji="0" lang="kk-KZ" altLang="ru-RU" b="0" i="1" u="none" strike="noStrike" cap="none" normalizeH="0" baseline="0" dirty="0" smtClean="0">
            <a:ln/>
            <a:effectLst/>
            <a:latin typeface="Times New Roman" panose="02020603050405020304" pitchFamily="18" charset="0"/>
            <a:cs typeface="Times New Roman" panose="02020603050405020304" pitchFamily="18" charset="0"/>
          </a:endParaRPr>
        </a:p>
      </dgm:t>
    </dgm:pt>
    <dgm:pt modelId="{44A8FEDE-89E4-428B-9A19-3F07786CA929}" type="parTrans" cxnId="{6B2AA7B3-822B-4FF0-8394-F8A7122558D3}">
      <dgm:prSet/>
      <dgm:spPr/>
      <dgm:t>
        <a:bodyPr/>
        <a:lstStyle/>
        <a:p>
          <a:endParaRPr lang="ru-RU" i="1">
            <a:latin typeface="Times New Roman" panose="02020603050405020304" pitchFamily="18" charset="0"/>
            <a:cs typeface="Times New Roman" panose="02020603050405020304" pitchFamily="18" charset="0"/>
          </a:endParaRPr>
        </a:p>
      </dgm:t>
    </dgm:pt>
    <dgm:pt modelId="{7262FAE6-224A-452D-AD1D-DC3F2EC529D0}" type="sibTrans" cxnId="{6B2AA7B3-822B-4FF0-8394-F8A7122558D3}">
      <dgm:prSet/>
      <dgm:spPr/>
      <dgm:t>
        <a:bodyPr/>
        <a:lstStyle/>
        <a:p>
          <a:endParaRPr lang="ru-RU" i="1">
            <a:latin typeface="Times New Roman" panose="02020603050405020304" pitchFamily="18" charset="0"/>
            <a:cs typeface="Times New Roman" panose="02020603050405020304" pitchFamily="18" charset="0"/>
          </a:endParaRPr>
        </a:p>
      </dgm:t>
    </dgm:pt>
    <dgm:pt modelId="{FB8ADE6F-B56D-4B2E-87DC-A7C9537C1507}">
      <dgm:prSet/>
      <dgm:spPr/>
      <dgm: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kk-KZ" altLang="ru-RU" b="0" i="1" u="none" strike="noStrike" cap="none" normalizeH="0" baseline="0" dirty="0" smtClean="0">
              <a:ln/>
              <a:effectLst/>
              <a:latin typeface="Times New Roman" panose="02020603050405020304" pitchFamily="18" charset="0"/>
              <a:ea typeface="Times New Roman" panose="02020603050405020304" pitchFamily="18" charset="0"/>
              <a:cs typeface="Times New Roman" panose="02020603050405020304" pitchFamily="18" charset="0"/>
            </a:rPr>
            <a:t>ДҚ инфологиялық моделін жасау</a:t>
          </a:r>
          <a:endParaRPr kumimoji="0" lang="kk-KZ" altLang="ru-RU" b="0" i="1" u="none" strike="noStrike" cap="none" normalizeH="0" baseline="0" dirty="0" smtClean="0">
            <a:ln/>
            <a:effectLst/>
            <a:latin typeface="Times New Roman" panose="02020603050405020304" pitchFamily="18" charset="0"/>
            <a:cs typeface="Times New Roman" panose="02020603050405020304" pitchFamily="18" charset="0"/>
          </a:endParaRPr>
        </a:p>
      </dgm:t>
    </dgm:pt>
    <dgm:pt modelId="{A8E7C640-595E-433C-9D93-299057926DA4}" type="parTrans" cxnId="{CC61DBAB-D20A-4F00-B5A6-5050287D8D0D}">
      <dgm:prSet/>
      <dgm:spPr/>
      <dgm:t>
        <a:bodyPr/>
        <a:lstStyle/>
        <a:p>
          <a:endParaRPr lang="ru-RU" i="1">
            <a:latin typeface="Times New Roman" panose="02020603050405020304" pitchFamily="18" charset="0"/>
            <a:cs typeface="Times New Roman" panose="02020603050405020304" pitchFamily="18" charset="0"/>
          </a:endParaRPr>
        </a:p>
      </dgm:t>
    </dgm:pt>
    <dgm:pt modelId="{2E4F618D-1765-473D-8BE6-A1FFD916622E}" type="sibTrans" cxnId="{CC61DBAB-D20A-4F00-B5A6-5050287D8D0D}">
      <dgm:prSet/>
      <dgm:spPr/>
      <dgm:t>
        <a:bodyPr/>
        <a:lstStyle/>
        <a:p>
          <a:endParaRPr lang="ru-RU" i="1">
            <a:latin typeface="Times New Roman" panose="02020603050405020304" pitchFamily="18" charset="0"/>
            <a:cs typeface="Times New Roman" panose="02020603050405020304" pitchFamily="18" charset="0"/>
          </a:endParaRPr>
        </a:p>
      </dgm:t>
    </dgm:pt>
    <dgm:pt modelId="{09E57CEE-9E04-49C6-9A6F-2B13D7E36272}">
      <dgm:prSet/>
      <dgm:spPr/>
      <dgm: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kk-KZ" altLang="ru-RU" b="0" i="1" u="none" strike="noStrike" cap="none" normalizeH="0" baseline="0" dirty="0" smtClean="0">
              <a:ln/>
              <a:effectLst/>
              <a:latin typeface="Times New Roman" panose="02020603050405020304" pitchFamily="18" charset="0"/>
              <a:ea typeface="Times New Roman" panose="02020603050405020304" pitchFamily="18" charset="0"/>
              <a:cs typeface="Times New Roman" panose="02020603050405020304" pitchFamily="18" charset="0"/>
            </a:rPr>
            <a:t>ДҚ концептуалдық моделін жасау. ДҚБЖ таңдау</a:t>
          </a:r>
          <a:endParaRPr kumimoji="0" lang="kk-KZ" altLang="ru-RU" b="0" i="1" u="none" strike="noStrike" cap="none" normalizeH="0" baseline="0" dirty="0" smtClean="0">
            <a:ln/>
            <a:effectLst/>
            <a:latin typeface="Times New Roman" panose="02020603050405020304" pitchFamily="18" charset="0"/>
            <a:cs typeface="Times New Roman" panose="02020603050405020304" pitchFamily="18" charset="0"/>
          </a:endParaRPr>
        </a:p>
      </dgm:t>
    </dgm:pt>
    <dgm:pt modelId="{CA1BB229-10CD-4CC5-8A40-180253B8A339}" type="parTrans" cxnId="{0C3AF4C1-3197-41A0-8C05-94D1EA706582}">
      <dgm:prSet/>
      <dgm:spPr/>
      <dgm:t>
        <a:bodyPr/>
        <a:lstStyle/>
        <a:p>
          <a:endParaRPr lang="ru-RU" i="1">
            <a:latin typeface="Times New Roman" panose="02020603050405020304" pitchFamily="18" charset="0"/>
            <a:cs typeface="Times New Roman" panose="02020603050405020304" pitchFamily="18" charset="0"/>
          </a:endParaRPr>
        </a:p>
      </dgm:t>
    </dgm:pt>
    <dgm:pt modelId="{CF5FB593-B22A-4C18-9B05-8D07B482E54D}" type="sibTrans" cxnId="{0C3AF4C1-3197-41A0-8C05-94D1EA706582}">
      <dgm:prSet/>
      <dgm:spPr/>
      <dgm:t>
        <a:bodyPr/>
        <a:lstStyle/>
        <a:p>
          <a:endParaRPr lang="ru-RU" i="1">
            <a:latin typeface="Times New Roman" panose="02020603050405020304" pitchFamily="18" charset="0"/>
            <a:cs typeface="Times New Roman" panose="02020603050405020304" pitchFamily="18" charset="0"/>
          </a:endParaRPr>
        </a:p>
      </dgm:t>
    </dgm:pt>
    <dgm:pt modelId="{236C51C2-1834-473E-B905-564389F45D8D}">
      <dgm:prSet/>
      <dgm:spPr/>
      <dgm: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kk-KZ" altLang="ru-RU" b="0" i="1" u="none" strike="noStrike" cap="none" normalizeH="0" baseline="0" dirty="0" smtClean="0">
              <a:ln/>
              <a:effectLst/>
              <a:latin typeface="Times New Roman" panose="02020603050405020304" pitchFamily="18" charset="0"/>
              <a:ea typeface="Times New Roman" panose="02020603050405020304" pitchFamily="18" charset="0"/>
              <a:cs typeface="Times New Roman" panose="02020603050405020304" pitchFamily="18" charset="0"/>
            </a:rPr>
            <a:t>ДҚ физикалық моделін жасау</a:t>
          </a:r>
          <a:endParaRPr kumimoji="0" lang="kk-KZ" altLang="ru-RU" b="0" i="1" u="none" strike="noStrike" cap="none" normalizeH="0" baseline="0" dirty="0" smtClean="0">
            <a:ln/>
            <a:effectLst/>
            <a:latin typeface="Times New Roman" panose="02020603050405020304" pitchFamily="18" charset="0"/>
            <a:cs typeface="Times New Roman" panose="02020603050405020304" pitchFamily="18" charset="0"/>
          </a:endParaRPr>
        </a:p>
      </dgm:t>
    </dgm:pt>
    <dgm:pt modelId="{DE3B77EB-5703-4F8C-8E0A-786D53B8C215}" type="parTrans" cxnId="{6B374404-22F8-4DE2-BC7E-5A5CBD54ECD9}">
      <dgm:prSet/>
      <dgm:spPr/>
      <dgm:t>
        <a:bodyPr/>
        <a:lstStyle/>
        <a:p>
          <a:endParaRPr lang="ru-RU" i="1">
            <a:latin typeface="Times New Roman" panose="02020603050405020304" pitchFamily="18" charset="0"/>
            <a:cs typeface="Times New Roman" panose="02020603050405020304" pitchFamily="18" charset="0"/>
          </a:endParaRPr>
        </a:p>
      </dgm:t>
    </dgm:pt>
    <dgm:pt modelId="{46E7A157-DBDD-40CB-A2E6-95C478D50E93}" type="sibTrans" cxnId="{6B374404-22F8-4DE2-BC7E-5A5CBD54ECD9}">
      <dgm:prSet/>
      <dgm:spPr/>
      <dgm:t>
        <a:bodyPr/>
        <a:lstStyle/>
        <a:p>
          <a:endParaRPr lang="ru-RU" i="1">
            <a:latin typeface="Times New Roman" panose="02020603050405020304" pitchFamily="18" charset="0"/>
            <a:cs typeface="Times New Roman" panose="02020603050405020304" pitchFamily="18" charset="0"/>
          </a:endParaRPr>
        </a:p>
      </dgm:t>
    </dgm:pt>
    <dgm:pt modelId="{F124DFCC-B942-4E5D-B680-B151BEB12867}" type="pres">
      <dgm:prSet presAssocID="{ADE73BA2-6898-4C48-8496-FECC50AE19F7}" presName="hierChild1" presStyleCnt="0">
        <dgm:presLayoutVars>
          <dgm:orgChart val="1"/>
          <dgm:chPref val="1"/>
          <dgm:dir/>
          <dgm:animOne val="branch"/>
          <dgm:animLvl val="lvl"/>
          <dgm:resizeHandles/>
        </dgm:presLayoutVars>
      </dgm:prSet>
      <dgm:spPr/>
    </dgm:pt>
    <dgm:pt modelId="{03C5B09E-A85A-435E-9BCA-EBE0448C0EFC}" type="pres">
      <dgm:prSet presAssocID="{E4E2490A-7231-4517-98D4-D2BA40769AFE}" presName="hierRoot1" presStyleCnt="0">
        <dgm:presLayoutVars>
          <dgm:hierBranch/>
        </dgm:presLayoutVars>
      </dgm:prSet>
      <dgm:spPr/>
    </dgm:pt>
    <dgm:pt modelId="{10C00A51-6129-489B-8FA7-BF18205761C3}" type="pres">
      <dgm:prSet presAssocID="{E4E2490A-7231-4517-98D4-D2BA40769AFE}" presName="rootComposite1" presStyleCnt="0"/>
      <dgm:spPr/>
    </dgm:pt>
    <dgm:pt modelId="{4EEF27E4-F23A-4CFE-B462-EED55DE95727}" type="pres">
      <dgm:prSet presAssocID="{E4E2490A-7231-4517-98D4-D2BA40769AFE}" presName="rootText1" presStyleLbl="node0" presStyleIdx="0" presStyleCnt="1">
        <dgm:presLayoutVars>
          <dgm:chPref val="3"/>
        </dgm:presLayoutVars>
      </dgm:prSet>
      <dgm:spPr/>
      <dgm:t>
        <a:bodyPr/>
        <a:lstStyle/>
        <a:p>
          <a:endParaRPr lang="ru-RU"/>
        </a:p>
      </dgm:t>
    </dgm:pt>
    <dgm:pt modelId="{4486D9D3-49AC-427B-B780-A820F3E9D938}" type="pres">
      <dgm:prSet presAssocID="{E4E2490A-7231-4517-98D4-D2BA40769AFE}" presName="rootConnector1" presStyleLbl="node1" presStyleIdx="0" presStyleCnt="0"/>
      <dgm:spPr/>
      <dgm:t>
        <a:bodyPr/>
        <a:lstStyle/>
        <a:p>
          <a:endParaRPr lang="ru-RU"/>
        </a:p>
      </dgm:t>
    </dgm:pt>
    <dgm:pt modelId="{6EA81820-BB66-48A6-A824-C29473500BFB}" type="pres">
      <dgm:prSet presAssocID="{E4E2490A-7231-4517-98D4-D2BA40769AFE}" presName="hierChild2" presStyleCnt="0"/>
      <dgm:spPr/>
    </dgm:pt>
    <dgm:pt modelId="{5A0D98E6-C6A3-40F8-9417-0EDF6A7E492F}" type="pres">
      <dgm:prSet presAssocID="{A8E7C640-595E-433C-9D93-299057926DA4}" presName="Name35" presStyleLbl="parChTrans1D2" presStyleIdx="0" presStyleCnt="3"/>
      <dgm:spPr/>
      <dgm:t>
        <a:bodyPr/>
        <a:lstStyle/>
        <a:p>
          <a:endParaRPr lang="ru-RU"/>
        </a:p>
      </dgm:t>
    </dgm:pt>
    <dgm:pt modelId="{3A4F77A9-F244-4045-98A4-25F515A312C9}" type="pres">
      <dgm:prSet presAssocID="{FB8ADE6F-B56D-4B2E-87DC-A7C9537C1507}" presName="hierRoot2" presStyleCnt="0">
        <dgm:presLayoutVars>
          <dgm:hierBranch/>
        </dgm:presLayoutVars>
      </dgm:prSet>
      <dgm:spPr/>
    </dgm:pt>
    <dgm:pt modelId="{0A2AE915-8311-46F6-81F4-7314DCEF412F}" type="pres">
      <dgm:prSet presAssocID="{FB8ADE6F-B56D-4B2E-87DC-A7C9537C1507}" presName="rootComposite" presStyleCnt="0"/>
      <dgm:spPr/>
    </dgm:pt>
    <dgm:pt modelId="{4B4638F1-556E-4E28-860A-4E955C9E5B7F}" type="pres">
      <dgm:prSet presAssocID="{FB8ADE6F-B56D-4B2E-87DC-A7C9537C1507}" presName="rootText" presStyleLbl="node2" presStyleIdx="0" presStyleCnt="3">
        <dgm:presLayoutVars>
          <dgm:chPref val="3"/>
        </dgm:presLayoutVars>
      </dgm:prSet>
      <dgm:spPr/>
      <dgm:t>
        <a:bodyPr/>
        <a:lstStyle/>
        <a:p>
          <a:endParaRPr lang="ru-RU"/>
        </a:p>
      </dgm:t>
    </dgm:pt>
    <dgm:pt modelId="{F72AD226-AA70-4BAA-9D57-9B294457DBA9}" type="pres">
      <dgm:prSet presAssocID="{FB8ADE6F-B56D-4B2E-87DC-A7C9537C1507}" presName="rootConnector" presStyleLbl="node2" presStyleIdx="0" presStyleCnt="3"/>
      <dgm:spPr/>
      <dgm:t>
        <a:bodyPr/>
        <a:lstStyle/>
        <a:p>
          <a:endParaRPr lang="ru-RU"/>
        </a:p>
      </dgm:t>
    </dgm:pt>
    <dgm:pt modelId="{B5DBCF9F-13A0-4F88-AA42-FA91160D8007}" type="pres">
      <dgm:prSet presAssocID="{FB8ADE6F-B56D-4B2E-87DC-A7C9537C1507}" presName="hierChild4" presStyleCnt="0"/>
      <dgm:spPr/>
    </dgm:pt>
    <dgm:pt modelId="{8541D563-DCD2-4554-9B29-DB9A6F2E9BDD}" type="pres">
      <dgm:prSet presAssocID="{FB8ADE6F-B56D-4B2E-87DC-A7C9537C1507}" presName="hierChild5" presStyleCnt="0"/>
      <dgm:spPr/>
    </dgm:pt>
    <dgm:pt modelId="{95CEF42A-8C66-476B-A050-5A9D48C90FD0}" type="pres">
      <dgm:prSet presAssocID="{CA1BB229-10CD-4CC5-8A40-180253B8A339}" presName="Name35" presStyleLbl="parChTrans1D2" presStyleIdx="1" presStyleCnt="3"/>
      <dgm:spPr/>
      <dgm:t>
        <a:bodyPr/>
        <a:lstStyle/>
        <a:p>
          <a:endParaRPr lang="ru-RU"/>
        </a:p>
      </dgm:t>
    </dgm:pt>
    <dgm:pt modelId="{4AA8BC86-99DB-44B7-B69B-987D72ECB00B}" type="pres">
      <dgm:prSet presAssocID="{09E57CEE-9E04-49C6-9A6F-2B13D7E36272}" presName="hierRoot2" presStyleCnt="0">
        <dgm:presLayoutVars>
          <dgm:hierBranch/>
        </dgm:presLayoutVars>
      </dgm:prSet>
      <dgm:spPr/>
    </dgm:pt>
    <dgm:pt modelId="{BB17D391-8101-4316-A1E9-3FEDA0C246E2}" type="pres">
      <dgm:prSet presAssocID="{09E57CEE-9E04-49C6-9A6F-2B13D7E36272}" presName="rootComposite" presStyleCnt="0"/>
      <dgm:spPr/>
    </dgm:pt>
    <dgm:pt modelId="{5BFF81E3-7009-496A-B54B-24A61EAF20A5}" type="pres">
      <dgm:prSet presAssocID="{09E57CEE-9E04-49C6-9A6F-2B13D7E36272}" presName="rootText" presStyleLbl="node2" presStyleIdx="1" presStyleCnt="3">
        <dgm:presLayoutVars>
          <dgm:chPref val="3"/>
        </dgm:presLayoutVars>
      </dgm:prSet>
      <dgm:spPr/>
      <dgm:t>
        <a:bodyPr/>
        <a:lstStyle/>
        <a:p>
          <a:endParaRPr lang="ru-RU"/>
        </a:p>
      </dgm:t>
    </dgm:pt>
    <dgm:pt modelId="{7E5B084C-BBFA-4C54-885B-5740A145FAEE}" type="pres">
      <dgm:prSet presAssocID="{09E57CEE-9E04-49C6-9A6F-2B13D7E36272}" presName="rootConnector" presStyleLbl="node2" presStyleIdx="1" presStyleCnt="3"/>
      <dgm:spPr/>
      <dgm:t>
        <a:bodyPr/>
        <a:lstStyle/>
        <a:p>
          <a:endParaRPr lang="ru-RU"/>
        </a:p>
      </dgm:t>
    </dgm:pt>
    <dgm:pt modelId="{3C72CFBD-C974-4CBB-9FC6-FC73F1345AB9}" type="pres">
      <dgm:prSet presAssocID="{09E57CEE-9E04-49C6-9A6F-2B13D7E36272}" presName="hierChild4" presStyleCnt="0"/>
      <dgm:spPr/>
    </dgm:pt>
    <dgm:pt modelId="{E7FC7C3B-DDD6-4A58-8C86-B07FCA9D24D1}" type="pres">
      <dgm:prSet presAssocID="{09E57CEE-9E04-49C6-9A6F-2B13D7E36272}" presName="hierChild5" presStyleCnt="0"/>
      <dgm:spPr/>
    </dgm:pt>
    <dgm:pt modelId="{A5942655-02C8-49AE-B724-9741071917F8}" type="pres">
      <dgm:prSet presAssocID="{DE3B77EB-5703-4F8C-8E0A-786D53B8C215}" presName="Name35" presStyleLbl="parChTrans1D2" presStyleIdx="2" presStyleCnt="3"/>
      <dgm:spPr/>
      <dgm:t>
        <a:bodyPr/>
        <a:lstStyle/>
        <a:p>
          <a:endParaRPr lang="ru-RU"/>
        </a:p>
      </dgm:t>
    </dgm:pt>
    <dgm:pt modelId="{1C97D175-CACE-4EF2-A133-C6F355D40BF4}" type="pres">
      <dgm:prSet presAssocID="{236C51C2-1834-473E-B905-564389F45D8D}" presName="hierRoot2" presStyleCnt="0">
        <dgm:presLayoutVars>
          <dgm:hierBranch/>
        </dgm:presLayoutVars>
      </dgm:prSet>
      <dgm:spPr/>
    </dgm:pt>
    <dgm:pt modelId="{2286FC98-C1F4-4216-9214-479581C55CAD}" type="pres">
      <dgm:prSet presAssocID="{236C51C2-1834-473E-B905-564389F45D8D}" presName="rootComposite" presStyleCnt="0"/>
      <dgm:spPr/>
    </dgm:pt>
    <dgm:pt modelId="{CD41D31D-AE96-4B63-BA13-0E3AFC143142}" type="pres">
      <dgm:prSet presAssocID="{236C51C2-1834-473E-B905-564389F45D8D}" presName="rootText" presStyleLbl="node2" presStyleIdx="2" presStyleCnt="3">
        <dgm:presLayoutVars>
          <dgm:chPref val="3"/>
        </dgm:presLayoutVars>
      </dgm:prSet>
      <dgm:spPr/>
      <dgm:t>
        <a:bodyPr/>
        <a:lstStyle/>
        <a:p>
          <a:endParaRPr lang="ru-RU"/>
        </a:p>
      </dgm:t>
    </dgm:pt>
    <dgm:pt modelId="{A19A6838-6D32-4105-A3C3-120A4136C43E}" type="pres">
      <dgm:prSet presAssocID="{236C51C2-1834-473E-B905-564389F45D8D}" presName="rootConnector" presStyleLbl="node2" presStyleIdx="2" presStyleCnt="3"/>
      <dgm:spPr/>
      <dgm:t>
        <a:bodyPr/>
        <a:lstStyle/>
        <a:p>
          <a:endParaRPr lang="ru-RU"/>
        </a:p>
      </dgm:t>
    </dgm:pt>
    <dgm:pt modelId="{0B4592B2-CB9A-4050-918A-A1E7BEFD7B3C}" type="pres">
      <dgm:prSet presAssocID="{236C51C2-1834-473E-B905-564389F45D8D}" presName="hierChild4" presStyleCnt="0"/>
      <dgm:spPr/>
    </dgm:pt>
    <dgm:pt modelId="{8FF852A7-21E6-4EED-80CF-8CC193BC652F}" type="pres">
      <dgm:prSet presAssocID="{236C51C2-1834-473E-B905-564389F45D8D}" presName="hierChild5" presStyleCnt="0"/>
      <dgm:spPr/>
    </dgm:pt>
    <dgm:pt modelId="{2D4CBD48-AB70-4C94-9324-FF7F6267DD0A}" type="pres">
      <dgm:prSet presAssocID="{E4E2490A-7231-4517-98D4-D2BA40769AFE}" presName="hierChild3" presStyleCnt="0"/>
      <dgm:spPr/>
    </dgm:pt>
  </dgm:ptLst>
  <dgm:cxnLst>
    <dgm:cxn modelId="{6B374404-22F8-4DE2-BC7E-5A5CBD54ECD9}" srcId="{E4E2490A-7231-4517-98D4-D2BA40769AFE}" destId="{236C51C2-1834-473E-B905-564389F45D8D}" srcOrd="2" destOrd="0" parTransId="{DE3B77EB-5703-4F8C-8E0A-786D53B8C215}" sibTransId="{46E7A157-DBDD-40CB-A2E6-95C478D50E93}"/>
    <dgm:cxn modelId="{1656FC2A-98F1-4E0F-A70A-C8BB47516578}" type="presOf" srcId="{E4E2490A-7231-4517-98D4-D2BA40769AFE}" destId="{4EEF27E4-F23A-4CFE-B462-EED55DE95727}" srcOrd="0" destOrd="0" presId="urn:microsoft.com/office/officeart/2005/8/layout/orgChart1"/>
    <dgm:cxn modelId="{CC589E64-CACF-4188-A5CA-21C0DC9A0E36}" type="presOf" srcId="{236C51C2-1834-473E-B905-564389F45D8D}" destId="{CD41D31D-AE96-4B63-BA13-0E3AFC143142}" srcOrd="0" destOrd="0" presId="urn:microsoft.com/office/officeart/2005/8/layout/orgChart1"/>
    <dgm:cxn modelId="{0C3AF4C1-3197-41A0-8C05-94D1EA706582}" srcId="{E4E2490A-7231-4517-98D4-D2BA40769AFE}" destId="{09E57CEE-9E04-49C6-9A6F-2B13D7E36272}" srcOrd="1" destOrd="0" parTransId="{CA1BB229-10CD-4CC5-8A40-180253B8A339}" sibTransId="{CF5FB593-B22A-4C18-9B05-8D07B482E54D}"/>
    <dgm:cxn modelId="{EA74D1FA-F44A-4D20-BCEC-70618E593F89}" type="presOf" srcId="{09E57CEE-9E04-49C6-9A6F-2B13D7E36272}" destId="{7E5B084C-BBFA-4C54-885B-5740A145FAEE}" srcOrd="1" destOrd="0" presId="urn:microsoft.com/office/officeart/2005/8/layout/orgChart1"/>
    <dgm:cxn modelId="{6B2AA7B3-822B-4FF0-8394-F8A7122558D3}" srcId="{ADE73BA2-6898-4C48-8496-FECC50AE19F7}" destId="{E4E2490A-7231-4517-98D4-D2BA40769AFE}" srcOrd="0" destOrd="0" parTransId="{44A8FEDE-89E4-428B-9A19-3F07786CA929}" sibTransId="{7262FAE6-224A-452D-AD1D-DC3F2EC529D0}"/>
    <dgm:cxn modelId="{306F162F-4E86-4B1D-9C19-981693A912E7}" type="presOf" srcId="{CA1BB229-10CD-4CC5-8A40-180253B8A339}" destId="{95CEF42A-8C66-476B-A050-5A9D48C90FD0}" srcOrd="0" destOrd="0" presId="urn:microsoft.com/office/officeart/2005/8/layout/orgChart1"/>
    <dgm:cxn modelId="{FE6E4198-8739-42EB-A29B-9679619C601F}" type="presOf" srcId="{09E57CEE-9E04-49C6-9A6F-2B13D7E36272}" destId="{5BFF81E3-7009-496A-B54B-24A61EAF20A5}" srcOrd="0" destOrd="0" presId="urn:microsoft.com/office/officeart/2005/8/layout/orgChart1"/>
    <dgm:cxn modelId="{75E8D417-1381-45D1-A36E-4A18D5D49043}" type="presOf" srcId="{E4E2490A-7231-4517-98D4-D2BA40769AFE}" destId="{4486D9D3-49AC-427B-B780-A820F3E9D938}" srcOrd="1" destOrd="0" presId="urn:microsoft.com/office/officeart/2005/8/layout/orgChart1"/>
    <dgm:cxn modelId="{8E0F9064-F98B-4863-A223-BD543725FD77}" type="presOf" srcId="{DE3B77EB-5703-4F8C-8E0A-786D53B8C215}" destId="{A5942655-02C8-49AE-B724-9741071917F8}" srcOrd="0" destOrd="0" presId="urn:microsoft.com/office/officeart/2005/8/layout/orgChart1"/>
    <dgm:cxn modelId="{140E4994-1513-4931-B127-E195A34B4E3B}" type="presOf" srcId="{A8E7C640-595E-433C-9D93-299057926DA4}" destId="{5A0D98E6-C6A3-40F8-9417-0EDF6A7E492F}" srcOrd="0" destOrd="0" presId="urn:microsoft.com/office/officeart/2005/8/layout/orgChart1"/>
    <dgm:cxn modelId="{DE66186F-8ED9-4935-9F73-E33C3D90D8EB}" type="presOf" srcId="{236C51C2-1834-473E-B905-564389F45D8D}" destId="{A19A6838-6D32-4105-A3C3-120A4136C43E}" srcOrd="1" destOrd="0" presId="urn:microsoft.com/office/officeart/2005/8/layout/orgChart1"/>
    <dgm:cxn modelId="{591DE4DD-5274-42D5-A002-169D2F01AD30}" type="presOf" srcId="{FB8ADE6F-B56D-4B2E-87DC-A7C9537C1507}" destId="{F72AD226-AA70-4BAA-9D57-9B294457DBA9}" srcOrd="1" destOrd="0" presId="urn:microsoft.com/office/officeart/2005/8/layout/orgChart1"/>
    <dgm:cxn modelId="{CC61DBAB-D20A-4F00-B5A6-5050287D8D0D}" srcId="{E4E2490A-7231-4517-98D4-D2BA40769AFE}" destId="{FB8ADE6F-B56D-4B2E-87DC-A7C9537C1507}" srcOrd="0" destOrd="0" parTransId="{A8E7C640-595E-433C-9D93-299057926DA4}" sibTransId="{2E4F618D-1765-473D-8BE6-A1FFD916622E}"/>
    <dgm:cxn modelId="{E04F6B5F-1061-41E8-9C5B-0C54FBCD09D3}" type="presOf" srcId="{ADE73BA2-6898-4C48-8496-FECC50AE19F7}" destId="{F124DFCC-B942-4E5D-B680-B151BEB12867}" srcOrd="0" destOrd="0" presId="urn:microsoft.com/office/officeart/2005/8/layout/orgChart1"/>
    <dgm:cxn modelId="{125DD065-5AC6-44E4-B81D-E8CF50BBF33F}" type="presOf" srcId="{FB8ADE6F-B56D-4B2E-87DC-A7C9537C1507}" destId="{4B4638F1-556E-4E28-860A-4E955C9E5B7F}" srcOrd="0" destOrd="0" presId="urn:microsoft.com/office/officeart/2005/8/layout/orgChart1"/>
    <dgm:cxn modelId="{AC29E1B3-90A4-419A-80F0-BCDD2C3BB236}" type="presParOf" srcId="{F124DFCC-B942-4E5D-B680-B151BEB12867}" destId="{03C5B09E-A85A-435E-9BCA-EBE0448C0EFC}" srcOrd="0" destOrd="0" presId="urn:microsoft.com/office/officeart/2005/8/layout/orgChart1"/>
    <dgm:cxn modelId="{D9252AF6-4869-4E04-A92A-655765BFEB71}" type="presParOf" srcId="{03C5B09E-A85A-435E-9BCA-EBE0448C0EFC}" destId="{10C00A51-6129-489B-8FA7-BF18205761C3}" srcOrd="0" destOrd="0" presId="urn:microsoft.com/office/officeart/2005/8/layout/orgChart1"/>
    <dgm:cxn modelId="{E3CA3454-1AF0-40D0-AB22-36DA395C6606}" type="presParOf" srcId="{10C00A51-6129-489B-8FA7-BF18205761C3}" destId="{4EEF27E4-F23A-4CFE-B462-EED55DE95727}" srcOrd="0" destOrd="0" presId="urn:microsoft.com/office/officeart/2005/8/layout/orgChart1"/>
    <dgm:cxn modelId="{3F8EE475-C007-4D02-B8C7-63E099DA32D5}" type="presParOf" srcId="{10C00A51-6129-489B-8FA7-BF18205761C3}" destId="{4486D9D3-49AC-427B-B780-A820F3E9D938}" srcOrd="1" destOrd="0" presId="urn:microsoft.com/office/officeart/2005/8/layout/orgChart1"/>
    <dgm:cxn modelId="{3BE28EE0-CC53-4883-A9AD-B2C3D70A0014}" type="presParOf" srcId="{03C5B09E-A85A-435E-9BCA-EBE0448C0EFC}" destId="{6EA81820-BB66-48A6-A824-C29473500BFB}" srcOrd="1" destOrd="0" presId="urn:microsoft.com/office/officeart/2005/8/layout/orgChart1"/>
    <dgm:cxn modelId="{D1346938-20D1-42A3-8EEC-8A2CAB9568D3}" type="presParOf" srcId="{6EA81820-BB66-48A6-A824-C29473500BFB}" destId="{5A0D98E6-C6A3-40F8-9417-0EDF6A7E492F}" srcOrd="0" destOrd="0" presId="urn:microsoft.com/office/officeart/2005/8/layout/orgChart1"/>
    <dgm:cxn modelId="{BF16364D-AD2E-44B0-A67D-46DAE1B2E147}" type="presParOf" srcId="{6EA81820-BB66-48A6-A824-C29473500BFB}" destId="{3A4F77A9-F244-4045-98A4-25F515A312C9}" srcOrd="1" destOrd="0" presId="urn:microsoft.com/office/officeart/2005/8/layout/orgChart1"/>
    <dgm:cxn modelId="{9E0B80D6-CE4F-4C20-B782-21A5A3A8EC87}" type="presParOf" srcId="{3A4F77A9-F244-4045-98A4-25F515A312C9}" destId="{0A2AE915-8311-46F6-81F4-7314DCEF412F}" srcOrd="0" destOrd="0" presId="urn:microsoft.com/office/officeart/2005/8/layout/orgChart1"/>
    <dgm:cxn modelId="{A2318572-AE17-4007-8E03-BC96C5553BCF}" type="presParOf" srcId="{0A2AE915-8311-46F6-81F4-7314DCEF412F}" destId="{4B4638F1-556E-4E28-860A-4E955C9E5B7F}" srcOrd="0" destOrd="0" presId="urn:microsoft.com/office/officeart/2005/8/layout/orgChart1"/>
    <dgm:cxn modelId="{E689FFEA-E9B4-4A49-B076-3089AA264600}" type="presParOf" srcId="{0A2AE915-8311-46F6-81F4-7314DCEF412F}" destId="{F72AD226-AA70-4BAA-9D57-9B294457DBA9}" srcOrd="1" destOrd="0" presId="urn:microsoft.com/office/officeart/2005/8/layout/orgChart1"/>
    <dgm:cxn modelId="{ADA38304-59D3-403C-8F73-845205672510}" type="presParOf" srcId="{3A4F77A9-F244-4045-98A4-25F515A312C9}" destId="{B5DBCF9F-13A0-4F88-AA42-FA91160D8007}" srcOrd="1" destOrd="0" presId="urn:microsoft.com/office/officeart/2005/8/layout/orgChart1"/>
    <dgm:cxn modelId="{451BA667-DD75-43F7-8FFF-7D25FA7802AF}" type="presParOf" srcId="{3A4F77A9-F244-4045-98A4-25F515A312C9}" destId="{8541D563-DCD2-4554-9B29-DB9A6F2E9BDD}" srcOrd="2" destOrd="0" presId="urn:microsoft.com/office/officeart/2005/8/layout/orgChart1"/>
    <dgm:cxn modelId="{D4661E29-80BF-44DB-A76C-B3FB7FC4D197}" type="presParOf" srcId="{6EA81820-BB66-48A6-A824-C29473500BFB}" destId="{95CEF42A-8C66-476B-A050-5A9D48C90FD0}" srcOrd="2" destOrd="0" presId="urn:microsoft.com/office/officeart/2005/8/layout/orgChart1"/>
    <dgm:cxn modelId="{AF971327-091D-4A43-B7AE-7FF3E1719EA4}" type="presParOf" srcId="{6EA81820-BB66-48A6-A824-C29473500BFB}" destId="{4AA8BC86-99DB-44B7-B69B-987D72ECB00B}" srcOrd="3" destOrd="0" presId="urn:microsoft.com/office/officeart/2005/8/layout/orgChart1"/>
    <dgm:cxn modelId="{F3BCC1F2-2CC6-4FC0-AAD5-25E5742D084C}" type="presParOf" srcId="{4AA8BC86-99DB-44B7-B69B-987D72ECB00B}" destId="{BB17D391-8101-4316-A1E9-3FEDA0C246E2}" srcOrd="0" destOrd="0" presId="urn:microsoft.com/office/officeart/2005/8/layout/orgChart1"/>
    <dgm:cxn modelId="{7A433543-0453-40B8-A329-CF188770BFCD}" type="presParOf" srcId="{BB17D391-8101-4316-A1E9-3FEDA0C246E2}" destId="{5BFF81E3-7009-496A-B54B-24A61EAF20A5}" srcOrd="0" destOrd="0" presId="urn:microsoft.com/office/officeart/2005/8/layout/orgChart1"/>
    <dgm:cxn modelId="{BB0C17D6-AEE9-46BD-A174-A0462DF7CEFF}" type="presParOf" srcId="{BB17D391-8101-4316-A1E9-3FEDA0C246E2}" destId="{7E5B084C-BBFA-4C54-885B-5740A145FAEE}" srcOrd="1" destOrd="0" presId="urn:microsoft.com/office/officeart/2005/8/layout/orgChart1"/>
    <dgm:cxn modelId="{41972CEF-3FCD-468B-AC6E-4F338197F764}" type="presParOf" srcId="{4AA8BC86-99DB-44B7-B69B-987D72ECB00B}" destId="{3C72CFBD-C974-4CBB-9FC6-FC73F1345AB9}" srcOrd="1" destOrd="0" presId="urn:microsoft.com/office/officeart/2005/8/layout/orgChart1"/>
    <dgm:cxn modelId="{0970878D-DFFA-42D6-80E7-9101807023C8}" type="presParOf" srcId="{4AA8BC86-99DB-44B7-B69B-987D72ECB00B}" destId="{E7FC7C3B-DDD6-4A58-8C86-B07FCA9D24D1}" srcOrd="2" destOrd="0" presId="urn:microsoft.com/office/officeart/2005/8/layout/orgChart1"/>
    <dgm:cxn modelId="{82505564-175E-4936-9F55-DC0DCB84202B}" type="presParOf" srcId="{6EA81820-BB66-48A6-A824-C29473500BFB}" destId="{A5942655-02C8-49AE-B724-9741071917F8}" srcOrd="4" destOrd="0" presId="urn:microsoft.com/office/officeart/2005/8/layout/orgChart1"/>
    <dgm:cxn modelId="{60958173-1E61-4741-9F2D-4194C46908B0}" type="presParOf" srcId="{6EA81820-BB66-48A6-A824-C29473500BFB}" destId="{1C97D175-CACE-4EF2-A133-C6F355D40BF4}" srcOrd="5" destOrd="0" presId="urn:microsoft.com/office/officeart/2005/8/layout/orgChart1"/>
    <dgm:cxn modelId="{AD32FE35-C9FA-417C-B130-0B82190000BC}" type="presParOf" srcId="{1C97D175-CACE-4EF2-A133-C6F355D40BF4}" destId="{2286FC98-C1F4-4216-9214-479581C55CAD}" srcOrd="0" destOrd="0" presId="urn:microsoft.com/office/officeart/2005/8/layout/orgChart1"/>
    <dgm:cxn modelId="{FBDF2411-970D-4D69-B181-3E72E5172F21}" type="presParOf" srcId="{2286FC98-C1F4-4216-9214-479581C55CAD}" destId="{CD41D31D-AE96-4B63-BA13-0E3AFC143142}" srcOrd="0" destOrd="0" presId="urn:microsoft.com/office/officeart/2005/8/layout/orgChart1"/>
    <dgm:cxn modelId="{7ED153E9-8161-4CCD-96EB-239CBD281EB5}" type="presParOf" srcId="{2286FC98-C1F4-4216-9214-479581C55CAD}" destId="{A19A6838-6D32-4105-A3C3-120A4136C43E}" srcOrd="1" destOrd="0" presId="urn:microsoft.com/office/officeart/2005/8/layout/orgChart1"/>
    <dgm:cxn modelId="{A2C0D168-D7BB-4F0C-91A2-6FBDD9AAA994}" type="presParOf" srcId="{1C97D175-CACE-4EF2-A133-C6F355D40BF4}" destId="{0B4592B2-CB9A-4050-918A-A1E7BEFD7B3C}" srcOrd="1" destOrd="0" presId="urn:microsoft.com/office/officeart/2005/8/layout/orgChart1"/>
    <dgm:cxn modelId="{DEE164EF-0085-4DC9-AB9B-9699834128AD}" type="presParOf" srcId="{1C97D175-CACE-4EF2-A133-C6F355D40BF4}" destId="{8FF852A7-21E6-4EED-80CF-8CC193BC652F}" srcOrd="2" destOrd="0" presId="urn:microsoft.com/office/officeart/2005/8/layout/orgChart1"/>
    <dgm:cxn modelId="{18A8F2C2-C71B-4EA1-A2E4-6BA7B39DCF74}" type="presParOf" srcId="{03C5B09E-A85A-435E-9BCA-EBE0448C0EFC}" destId="{2D4CBD48-AB70-4C94-9324-FF7F6267DD0A}"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451F2162-9ED1-4785-853E-897E714B2084}" type="doc">
      <dgm:prSet loTypeId="urn:microsoft.com/office/officeart/2005/8/layout/orgChart1" loCatId="hierarchy" qsTypeId="urn:microsoft.com/office/officeart/2005/8/quickstyle/simple5" qsCatId="simple" csTypeId="urn:microsoft.com/office/officeart/2005/8/colors/accent1_2" csCatId="accent1" phldr="1"/>
      <dgm:spPr/>
    </dgm:pt>
    <dgm:pt modelId="{23CC3E2E-CB7B-4380-86B5-ABA5D0733B3A}">
      <dgm:prSet/>
      <dgm:spPr/>
      <dgm: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kk-KZ" altLang="ru-RU" b="0" i="1" u="none" strike="noStrike" cap="none" normalizeH="0" baseline="0" dirty="0" smtClean="0">
              <a:ln/>
              <a:effectLst/>
              <a:latin typeface="Times New Roman" panose="02020603050405020304" pitchFamily="18" charset="0"/>
              <a:ea typeface="Times New Roman" panose="02020603050405020304" pitchFamily="18" charset="0"/>
              <a:cs typeface="Times New Roman" panose="02020603050405020304" pitchFamily="18" charset="0"/>
            </a:rPr>
            <a:t>ДҚБЖ-нің іске асырылуы</a:t>
          </a:r>
          <a:endParaRPr kumimoji="0" lang="kk-KZ" altLang="ru-RU" b="0" i="1" u="none" strike="noStrike" cap="none" normalizeH="0" baseline="0" dirty="0" smtClean="0">
            <a:ln/>
            <a:effectLst/>
            <a:latin typeface="Times New Roman" panose="02020603050405020304" pitchFamily="18" charset="0"/>
            <a:cs typeface="Times New Roman" panose="02020603050405020304" pitchFamily="18" charset="0"/>
          </a:endParaRPr>
        </a:p>
      </dgm:t>
    </dgm:pt>
    <dgm:pt modelId="{FE2AC2D1-79D2-438C-9EAB-C3FAC5E05C5C}" type="parTrans" cxnId="{C710D6D8-5522-4901-9B38-F3F3A3AA5AE2}">
      <dgm:prSet/>
      <dgm:spPr/>
      <dgm:t>
        <a:bodyPr/>
        <a:lstStyle/>
        <a:p>
          <a:endParaRPr lang="ru-RU" i="1">
            <a:latin typeface="Times New Roman" panose="02020603050405020304" pitchFamily="18" charset="0"/>
            <a:cs typeface="Times New Roman" panose="02020603050405020304" pitchFamily="18" charset="0"/>
          </a:endParaRPr>
        </a:p>
      </dgm:t>
    </dgm:pt>
    <dgm:pt modelId="{E74BD628-31BC-46FB-AC1E-0A19914D7519}" type="sibTrans" cxnId="{C710D6D8-5522-4901-9B38-F3F3A3AA5AE2}">
      <dgm:prSet/>
      <dgm:spPr/>
      <dgm:t>
        <a:bodyPr/>
        <a:lstStyle/>
        <a:p>
          <a:endParaRPr lang="ru-RU" i="1">
            <a:latin typeface="Times New Roman" panose="02020603050405020304" pitchFamily="18" charset="0"/>
            <a:cs typeface="Times New Roman" panose="02020603050405020304" pitchFamily="18" charset="0"/>
          </a:endParaRPr>
        </a:p>
      </dgm:t>
    </dgm:pt>
    <dgm:pt modelId="{2CC2441F-41E8-4E83-9984-F34B18204825}">
      <dgm:prSet/>
      <dgm:spPr/>
      <dgm: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kk-KZ" altLang="ru-RU" b="0" i="1" u="none" strike="noStrike" cap="none" normalizeH="0" baseline="0" dirty="0" smtClean="0">
              <a:ln/>
              <a:effectLst/>
              <a:latin typeface="Times New Roman" panose="02020603050405020304" pitchFamily="18" charset="0"/>
              <a:ea typeface="Times New Roman" panose="02020603050405020304" pitchFamily="18" charset="0"/>
              <a:cs typeface="Times New Roman" panose="02020603050405020304" pitchFamily="18" charset="0"/>
            </a:rPr>
            <a:t>Пайдаланушы арнайы мәліметтер тілін қолдана отырып ДҚ-ына сұраныс жібереді</a:t>
          </a:r>
          <a:endParaRPr kumimoji="0" lang="kk-KZ" altLang="ru-RU" b="0" i="1" u="none" strike="noStrike" cap="none" normalizeH="0" baseline="0" dirty="0" smtClean="0">
            <a:ln/>
            <a:effectLst/>
            <a:latin typeface="Times New Roman" panose="02020603050405020304" pitchFamily="18" charset="0"/>
            <a:cs typeface="Times New Roman" panose="02020603050405020304" pitchFamily="18" charset="0"/>
          </a:endParaRPr>
        </a:p>
      </dgm:t>
    </dgm:pt>
    <dgm:pt modelId="{1AB62110-A4DE-4313-9453-C201FC859F34}" type="parTrans" cxnId="{882E9879-02E8-4576-9BD8-0DEE6AD9E30E}">
      <dgm:prSet/>
      <dgm:spPr/>
      <dgm:t>
        <a:bodyPr/>
        <a:lstStyle/>
        <a:p>
          <a:endParaRPr lang="ru-RU" i="1">
            <a:latin typeface="Times New Roman" panose="02020603050405020304" pitchFamily="18" charset="0"/>
            <a:cs typeface="Times New Roman" panose="02020603050405020304" pitchFamily="18" charset="0"/>
          </a:endParaRPr>
        </a:p>
      </dgm:t>
    </dgm:pt>
    <dgm:pt modelId="{B76548D7-6B0A-4ADD-A85F-B7300A9E4B92}" type="sibTrans" cxnId="{882E9879-02E8-4576-9BD8-0DEE6AD9E30E}">
      <dgm:prSet/>
      <dgm:spPr/>
      <dgm:t>
        <a:bodyPr/>
        <a:lstStyle/>
        <a:p>
          <a:endParaRPr lang="ru-RU" i="1">
            <a:latin typeface="Times New Roman" panose="02020603050405020304" pitchFamily="18" charset="0"/>
            <a:cs typeface="Times New Roman" panose="02020603050405020304" pitchFamily="18" charset="0"/>
          </a:endParaRPr>
        </a:p>
      </dgm:t>
    </dgm:pt>
    <dgm:pt modelId="{E272227A-38CA-428A-9C32-6F33C33483AF}">
      <dgm:prSet/>
      <dgm:spPr/>
      <dgm: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kk-KZ" altLang="ru-RU" b="0" i="1" u="none" strike="noStrike" cap="none" normalizeH="0" baseline="0" dirty="0" smtClean="0">
              <a:ln/>
              <a:effectLst/>
              <a:latin typeface="Times New Roman" panose="02020603050405020304" pitchFamily="18" charset="0"/>
              <a:ea typeface="Times New Roman" panose="02020603050405020304" pitchFamily="18" charset="0"/>
              <a:cs typeface="Times New Roman" panose="02020603050405020304" pitchFamily="18" charset="0"/>
            </a:rPr>
            <a:t>ДҚБЖ сұранысты қабылдап, талдау жасайды</a:t>
          </a:r>
          <a:endParaRPr kumimoji="0" lang="kk-KZ" altLang="ru-RU" b="0" i="1" u="none" strike="noStrike" cap="none" normalizeH="0" baseline="0" dirty="0" smtClean="0">
            <a:ln/>
            <a:effectLst/>
            <a:latin typeface="Times New Roman" panose="02020603050405020304" pitchFamily="18" charset="0"/>
            <a:cs typeface="Times New Roman" panose="02020603050405020304" pitchFamily="18" charset="0"/>
          </a:endParaRPr>
        </a:p>
      </dgm:t>
    </dgm:pt>
    <dgm:pt modelId="{C5C3D9AB-9080-4D8A-B38C-B56359B4F8F9}" type="parTrans" cxnId="{D1D5F5F9-2F01-4288-B97F-6BA3B37F184A}">
      <dgm:prSet/>
      <dgm:spPr/>
      <dgm:t>
        <a:bodyPr/>
        <a:lstStyle/>
        <a:p>
          <a:endParaRPr lang="ru-RU" i="1">
            <a:latin typeface="Times New Roman" panose="02020603050405020304" pitchFamily="18" charset="0"/>
            <a:cs typeface="Times New Roman" panose="02020603050405020304" pitchFamily="18" charset="0"/>
          </a:endParaRPr>
        </a:p>
      </dgm:t>
    </dgm:pt>
    <dgm:pt modelId="{55C2A4EB-3780-4548-AD26-706A0354FC82}" type="sibTrans" cxnId="{D1D5F5F9-2F01-4288-B97F-6BA3B37F184A}">
      <dgm:prSet/>
      <dgm:spPr/>
      <dgm:t>
        <a:bodyPr/>
        <a:lstStyle/>
        <a:p>
          <a:endParaRPr lang="ru-RU" i="1">
            <a:latin typeface="Times New Roman" panose="02020603050405020304" pitchFamily="18" charset="0"/>
            <a:cs typeface="Times New Roman" panose="02020603050405020304" pitchFamily="18" charset="0"/>
          </a:endParaRPr>
        </a:p>
      </dgm:t>
    </dgm:pt>
    <dgm:pt modelId="{C9B88DC3-5836-4C8B-9278-A0BA24CCAD79}">
      <dgm:prSet/>
      <dgm:spPr/>
      <dgm: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kk-KZ" altLang="ru-RU" b="0" i="1" u="none" strike="noStrike" cap="none" normalizeH="0" baseline="0" dirty="0" smtClean="0">
              <a:ln/>
              <a:effectLst/>
              <a:latin typeface="Times New Roman" panose="02020603050405020304" pitchFamily="18" charset="0"/>
              <a:ea typeface="Times New Roman" panose="02020603050405020304" pitchFamily="18" charset="0"/>
              <a:cs typeface="Times New Roman" panose="02020603050405020304" pitchFamily="18" charset="0"/>
            </a:rPr>
            <a:t>ДҚБЖ бұл пайдаланушы үшін сыртқы сызбаны қарастырады</a:t>
          </a:r>
          <a:endParaRPr kumimoji="0" lang="kk-KZ" altLang="ru-RU" b="0" i="1" u="none" strike="noStrike" cap="none" normalizeH="0" baseline="0" dirty="0" smtClean="0">
            <a:ln/>
            <a:effectLst/>
            <a:latin typeface="Times New Roman" panose="02020603050405020304" pitchFamily="18" charset="0"/>
            <a:cs typeface="Times New Roman" panose="02020603050405020304" pitchFamily="18" charset="0"/>
          </a:endParaRPr>
        </a:p>
      </dgm:t>
    </dgm:pt>
    <dgm:pt modelId="{09CAF084-02AA-48A9-A315-277637F41BE0}" type="parTrans" cxnId="{9294E79E-D31E-4A37-8DA5-E9F5FCEE6868}">
      <dgm:prSet/>
      <dgm:spPr/>
      <dgm:t>
        <a:bodyPr/>
        <a:lstStyle/>
        <a:p>
          <a:endParaRPr lang="ru-RU" i="1">
            <a:latin typeface="Times New Roman" panose="02020603050405020304" pitchFamily="18" charset="0"/>
            <a:cs typeface="Times New Roman" panose="02020603050405020304" pitchFamily="18" charset="0"/>
          </a:endParaRPr>
        </a:p>
      </dgm:t>
    </dgm:pt>
    <dgm:pt modelId="{8E715F12-27D2-4BD0-91D9-EFC40A88B053}" type="sibTrans" cxnId="{9294E79E-D31E-4A37-8DA5-E9F5FCEE6868}">
      <dgm:prSet/>
      <dgm:spPr/>
      <dgm:t>
        <a:bodyPr/>
        <a:lstStyle/>
        <a:p>
          <a:endParaRPr lang="ru-RU" i="1">
            <a:latin typeface="Times New Roman" panose="02020603050405020304" pitchFamily="18" charset="0"/>
            <a:cs typeface="Times New Roman" panose="02020603050405020304" pitchFamily="18" charset="0"/>
          </a:endParaRPr>
        </a:p>
      </dgm:t>
    </dgm:pt>
    <dgm:pt modelId="{270FF079-4F83-4DB8-8FA7-45AB441499D8}">
      <dgm:prSet/>
      <dgm:spPr/>
      <dgm: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kk-KZ" altLang="ru-RU" b="0" i="1" u="none" strike="noStrike" cap="none" normalizeH="0" baseline="0" dirty="0" smtClean="0">
              <a:ln/>
              <a:effectLst/>
              <a:latin typeface="Times New Roman" panose="02020603050405020304" pitchFamily="18" charset="0"/>
              <a:ea typeface="Times New Roman" panose="02020603050405020304" pitchFamily="18" charset="0"/>
              <a:cs typeface="Times New Roman" panose="02020603050405020304" pitchFamily="18" charset="0"/>
            </a:rPr>
            <a:t>ДҚБЖ сақталынған мәліметтер базасында керекті әрекетті іске асырайды</a:t>
          </a:r>
          <a:endParaRPr kumimoji="0" lang="kk-KZ" altLang="ru-RU" b="0" i="1" u="none" strike="noStrike" cap="none" normalizeH="0" baseline="0" dirty="0" smtClean="0">
            <a:ln/>
            <a:effectLst/>
            <a:latin typeface="Times New Roman" panose="02020603050405020304" pitchFamily="18" charset="0"/>
            <a:cs typeface="Times New Roman" panose="02020603050405020304" pitchFamily="18" charset="0"/>
          </a:endParaRPr>
        </a:p>
      </dgm:t>
    </dgm:pt>
    <dgm:pt modelId="{5CA4D083-AB13-4B87-B31A-E0E8DABEDA9E}" type="parTrans" cxnId="{4F4CDB07-5204-4644-A227-061F5718D0D7}">
      <dgm:prSet/>
      <dgm:spPr/>
      <dgm:t>
        <a:bodyPr/>
        <a:lstStyle/>
        <a:p>
          <a:endParaRPr lang="ru-RU" i="1">
            <a:latin typeface="Times New Roman" panose="02020603050405020304" pitchFamily="18" charset="0"/>
            <a:cs typeface="Times New Roman" panose="02020603050405020304" pitchFamily="18" charset="0"/>
          </a:endParaRPr>
        </a:p>
      </dgm:t>
    </dgm:pt>
    <dgm:pt modelId="{0B13E656-8ADD-4CBB-B845-693B5D1E5919}" type="sibTrans" cxnId="{4F4CDB07-5204-4644-A227-061F5718D0D7}">
      <dgm:prSet/>
      <dgm:spPr/>
      <dgm:t>
        <a:bodyPr/>
        <a:lstStyle/>
        <a:p>
          <a:endParaRPr lang="ru-RU" i="1">
            <a:latin typeface="Times New Roman" panose="02020603050405020304" pitchFamily="18" charset="0"/>
            <a:cs typeface="Times New Roman" panose="02020603050405020304" pitchFamily="18" charset="0"/>
          </a:endParaRPr>
        </a:p>
      </dgm:t>
    </dgm:pt>
    <dgm:pt modelId="{2C89D683-ADFB-4549-A23F-D7848793E17D}" type="pres">
      <dgm:prSet presAssocID="{451F2162-9ED1-4785-853E-897E714B2084}" presName="hierChild1" presStyleCnt="0">
        <dgm:presLayoutVars>
          <dgm:orgChart val="1"/>
          <dgm:chPref val="1"/>
          <dgm:dir/>
          <dgm:animOne val="branch"/>
          <dgm:animLvl val="lvl"/>
          <dgm:resizeHandles/>
        </dgm:presLayoutVars>
      </dgm:prSet>
      <dgm:spPr/>
    </dgm:pt>
    <dgm:pt modelId="{60046EB6-E010-4BBD-8685-F17435B7F98A}" type="pres">
      <dgm:prSet presAssocID="{23CC3E2E-CB7B-4380-86B5-ABA5D0733B3A}" presName="hierRoot1" presStyleCnt="0">
        <dgm:presLayoutVars>
          <dgm:hierBranch/>
        </dgm:presLayoutVars>
      </dgm:prSet>
      <dgm:spPr/>
    </dgm:pt>
    <dgm:pt modelId="{01CD2535-C56F-413E-80EA-5AF77FD44F63}" type="pres">
      <dgm:prSet presAssocID="{23CC3E2E-CB7B-4380-86B5-ABA5D0733B3A}" presName="rootComposite1" presStyleCnt="0"/>
      <dgm:spPr/>
    </dgm:pt>
    <dgm:pt modelId="{635CD5F3-5F69-45FA-8759-A03F3642EFC9}" type="pres">
      <dgm:prSet presAssocID="{23CC3E2E-CB7B-4380-86B5-ABA5D0733B3A}" presName="rootText1" presStyleLbl="node0" presStyleIdx="0" presStyleCnt="1">
        <dgm:presLayoutVars>
          <dgm:chPref val="3"/>
        </dgm:presLayoutVars>
      </dgm:prSet>
      <dgm:spPr/>
      <dgm:t>
        <a:bodyPr/>
        <a:lstStyle/>
        <a:p>
          <a:endParaRPr lang="ru-RU"/>
        </a:p>
      </dgm:t>
    </dgm:pt>
    <dgm:pt modelId="{B70C912B-64AC-41B0-8572-D37D1732BFA7}" type="pres">
      <dgm:prSet presAssocID="{23CC3E2E-CB7B-4380-86B5-ABA5D0733B3A}" presName="rootConnector1" presStyleLbl="node1" presStyleIdx="0" presStyleCnt="0"/>
      <dgm:spPr/>
      <dgm:t>
        <a:bodyPr/>
        <a:lstStyle/>
        <a:p>
          <a:endParaRPr lang="ru-RU"/>
        </a:p>
      </dgm:t>
    </dgm:pt>
    <dgm:pt modelId="{900C4C1B-D9BB-4FA7-93AF-06BB7A15595F}" type="pres">
      <dgm:prSet presAssocID="{23CC3E2E-CB7B-4380-86B5-ABA5D0733B3A}" presName="hierChild2" presStyleCnt="0"/>
      <dgm:spPr/>
    </dgm:pt>
    <dgm:pt modelId="{B62BD1FB-5485-4077-852E-673D439A967A}" type="pres">
      <dgm:prSet presAssocID="{1AB62110-A4DE-4313-9453-C201FC859F34}" presName="Name35" presStyleLbl="parChTrans1D2" presStyleIdx="0" presStyleCnt="4"/>
      <dgm:spPr/>
      <dgm:t>
        <a:bodyPr/>
        <a:lstStyle/>
        <a:p>
          <a:endParaRPr lang="ru-RU"/>
        </a:p>
      </dgm:t>
    </dgm:pt>
    <dgm:pt modelId="{38993FFF-5976-4493-889C-3A7D4C779BDB}" type="pres">
      <dgm:prSet presAssocID="{2CC2441F-41E8-4E83-9984-F34B18204825}" presName="hierRoot2" presStyleCnt="0">
        <dgm:presLayoutVars>
          <dgm:hierBranch/>
        </dgm:presLayoutVars>
      </dgm:prSet>
      <dgm:spPr/>
    </dgm:pt>
    <dgm:pt modelId="{2F2B99A7-19D4-4DDA-B83E-35B36D501C64}" type="pres">
      <dgm:prSet presAssocID="{2CC2441F-41E8-4E83-9984-F34B18204825}" presName="rootComposite" presStyleCnt="0"/>
      <dgm:spPr/>
    </dgm:pt>
    <dgm:pt modelId="{5778BF7F-CF60-4D95-BFCA-6465467E3C2B}" type="pres">
      <dgm:prSet presAssocID="{2CC2441F-41E8-4E83-9984-F34B18204825}" presName="rootText" presStyleLbl="node2" presStyleIdx="0" presStyleCnt="4">
        <dgm:presLayoutVars>
          <dgm:chPref val="3"/>
        </dgm:presLayoutVars>
      </dgm:prSet>
      <dgm:spPr/>
      <dgm:t>
        <a:bodyPr/>
        <a:lstStyle/>
        <a:p>
          <a:endParaRPr lang="ru-RU"/>
        </a:p>
      </dgm:t>
    </dgm:pt>
    <dgm:pt modelId="{56ACDBB2-4AEB-4122-AB9D-43E932C1F839}" type="pres">
      <dgm:prSet presAssocID="{2CC2441F-41E8-4E83-9984-F34B18204825}" presName="rootConnector" presStyleLbl="node2" presStyleIdx="0" presStyleCnt="4"/>
      <dgm:spPr/>
      <dgm:t>
        <a:bodyPr/>
        <a:lstStyle/>
        <a:p>
          <a:endParaRPr lang="ru-RU"/>
        </a:p>
      </dgm:t>
    </dgm:pt>
    <dgm:pt modelId="{45508FFC-79C3-489F-8573-C321212517B7}" type="pres">
      <dgm:prSet presAssocID="{2CC2441F-41E8-4E83-9984-F34B18204825}" presName="hierChild4" presStyleCnt="0"/>
      <dgm:spPr/>
    </dgm:pt>
    <dgm:pt modelId="{29C920F1-1BA3-4598-9C2C-6632CAC89118}" type="pres">
      <dgm:prSet presAssocID="{2CC2441F-41E8-4E83-9984-F34B18204825}" presName="hierChild5" presStyleCnt="0"/>
      <dgm:spPr/>
    </dgm:pt>
    <dgm:pt modelId="{2687E77A-2D5E-4914-9B21-BD4AE4DE1966}" type="pres">
      <dgm:prSet presAssocID="{C5C3D9AB-9080-4D8A-B38C-B56359B4F8F9}" presName="Name35" presStyleLbl="parChTrans1D2" presStyleIdx="1" presStyleCnt="4"/>
      <dgm:spPr/>
      <dgm:t>
        <a:bodyPr/>
        <a:lstStyle/>
        <a:p>
          <a:endParaRPr lang="ru-RU"/>
        </a:p>
      </dgm:t>
    </dgm:pt>
    <dgm:pt modelId="{AC04D417-31A7-4262-BF21-C6CC129DB622}" type="pres">
      <dgm:prSet presAssocID="{E272227A-38CA-428A-9C32-6F33C33483AF}" presName="hierRoot2" presStyleCnt="0">
        <dgm:presLayoutVars>
          <dgm:hierBranch/>
        </dgm:presLayoutVars>
      </dgm:prSet>
      <dgm:spPr/>
    </dgm:pt>
    <dgm:pt modelId="{810118C8-B948-41BB-B533-FE18A404405B}" type="pres">
      <dgm:prSet presAssocID="{E272227A-38CA-428A-9C32-6F33C33483AF}" presName="rootComposite" presStyleCnt="0"/>
      <dgm:spPr/>
    </dgm:pt>
    <dgm:pt modelId="{525FB21D-D04B-4E1C-8181-2FA961D1ACD0}" type="pres">
      <dgm:prSet presAssocID="{E272227A-38CA-428A-9C32-6F33C33483AF}" presName="rootText" presStyleLbl="node2" presStyleIdx="1" presStyleCnt="4">
        <dgm:presLayoutVars>
          <dgm:chPref val="3"/>
        </dgm:presLayoutVars>
      </dgm:prSet>
      <dgm:spPr/>
      <dgm:t>
        <a:bodyPr/>
        <a:lstStyle/>
        <a:p>
          <a:endParaRPr lang="ru-RU"/>
        </a:p>
      </dgm:t>
    </dgm:pt>
    <dgm:pt modelId="{44026923-066B-45F9-B70E-14273697726E}" type="pres">
      <dgm:prSet presAssocID="{E272227A-38CA-428A-9C32-6F33C33483AF}" presName="rootConnector" presStyleLbl="node2" presStyleIdx="1" presStyleCnt="4"/>
      <dgm:spPr/>
      <dgm:t>
        <a:bodyPr/>
        <a:lstStyle/>
        <a:p>
          <a:endParaRPr lang="ru-RU"/>
        </a:p>
      </dgm:t>
    </dgm:pt>
    <dgm:pt modelId="{61F6009D-C444-41D1-B047-A254857DCF4E}" type="pres">
      <dgm:prSet presAssocID="{E272227A-38CA-428A-9C32-6F33C33483AF}" presName="hierChild4" presStyleCnt="0"/>
      <dgm:spPr/>
    </dgm:pt>
    <dgm:pt modelId="{50C4B4E0-2EE4-4F53-89C6-9019F744AE30}" type="pres">
      <dgm:prSet presAssocID="{E272227A-38CA-428A-9C32-6F33C33483AF}" presName="hierChild5" presStyleCnt="0"/>
      <dgm:spPr/>
    </dgm:pt>
    <dgm:pt modelId="{EE79B8C5-24FA-400B-9C1C-9824CDA9862B}" type="pres">
      <dgm:prSet presAssocID="{09CAF084-02AA-48A9-A315-277637F41BE0}" presName="Name35" presStyleLbl="parChTrans1D2" presStyleIdx="2" presStyleCnt="4"/>
      <dgm:spPr/>
      <dgm:t>
        <a:bodyPr/>
        <a:lstStyle/>
        <a:p>
          <a:endParaRPr lang="ru-RU"/>
        </a:p>
      </dgm:t>
    </dgm:pt>
    <dgm:pt modelId="{5538F6B8-CEA4-477D-A2BD-4DDE2A60BF5A}" type="pres">
      <dgm:prSet presAssocID="{C9B88DC3-5836-4C8B-9278-A0BA24CCAD79}" presName="hierRoot2" presStyleCnt="0">
        <dgm:presLayoutVars>
          <dgm:hierBranch/>
        </dgm:presLayoutVars>
      </dgm:prSet>
      <dgm:spPr/>
    </dgm:pt>
    <dgm:pt modelId="{CC8B57A3-0AF4-4F0D-B7C8-F62B52D7C163}" type="pres">
      <dgm:prSet presAssocID="{C9B88DC3-5836-4C8B-9278-A0BA24CCAD79}" presName="rootComposite" presStyleCnt="0"/>
      <dgm:spPr/>
    </dgm:pt>
    <dgm:pt modelId="{AC34B84B-C1D4-4FBB-97B4-63A1B19B0FA4}" type="pres">
      <dgm:prSet presAssocID="{C9B88DC3-5836-4C8B-9278-A0BA24CCAD79}" presName="rootText" presStyleLbl="node2" presStyleIdx="2" presStyleCnt="4">
        <dgm:presLayoutVars>
          <dgm:chPref val="3"/>
        </dgm:presLayoutVars>
      </dgm:prSet>
      <dgm:spPr/>
      <dgm:t>
        <a:bodyPr/>
        <a:lstStyle/>
        <a:p>
          <a:endParaRPr lang="ru-RU"/>
        </a:p>
      </dgm:t>
    </dgm:pt>
    <dgm:pt modelId="{FCA61197-4DA3-4917-B972-629ACDF54441}" type="pres">
      <dgm:prSet presAssocID="{C9B88DC3-5836-4C8B-9278-A0BA24CCAD79}" presName="rootConnector" presStyleLbl="node2" presStyleIdx="2" presStyleCnt="4"/>
      <dgm:spPr/>
      <dgm:t>
        <a:bodyPr/>
        <a:lstStyle/>
        <a:p>
          <a:endParaRPr lang="ru-RU"/>
        </a:p>
      </dgm:t>
    </dgm:pt>
    <dgm:pt modelId="{6850D749-2A60-41FB-B2A1-0AF362C7F4DD}" type="pres">
      <dgm:prSet presAssocID="{C9B88DC3-5836-4C8B-9278-A0BA24CCAD79}" presName="hierChild4" presStyleCnt="0"/>
      <dgm:spPr/>
    </dgm:pt>
    <dgm:pt modelId="{1AADEFA6-F62B-44B7-AE70-902970809A1A}" type="pres">
      <dgm:prSet presAssocID="{C9B88DC3-5836-4C8B-9278-A0BA24CCAD79}" presName="hierChild5" presStyleCnt="0"/>
      <dgm:spPr/>
    </dgm:pt>
    <dgm:pt modelId="{51EB3FF6-C07F-4A46-9F52-6EC7C8EE52E2}" type="pres">
      <dgm:prSet presAssocID="{5CA4D083-AB13-4B87-B31A-E0E8DABEDA9E}" presName="Name35" presStyleLbl="parChTrans1D2" presStyleIdx="3" presStyleCnt="4"/>
      <dgm:spPr/>
      <dgm:t>
        <a:bodyPr/>
        <a:lstStyle/>
        <a:p>
          <a:endParaRPr lang="ru-RU"/>
        </a:p>
      </dgm:t>
    </dgm:pt>
    <dgm:pt modelId="{408B6C34-E75D-411A-A725-4082AEFC117F}" type="pres">
      <dgm:prSet presAssocID="{270FF079-4F83-4DB8-8FA7-45AB441499D8}" presName="hierRoot2" presStyleCnt="0">
        <dgm:presLayoutVars>
          <dgm:hierBranch/>
        </dgm:presLayoutVars>
      </dgm:prSet>
      <dgm:spPr/>
    </dgm:pt>
    <dgm:pt modelId="{AA880CDD-3E51-46F8-83F8-2E43CCF5EFC3}" type="pres">
      <dgm:prSet presAssocID="{270FF079-4F83-4DB8-8FA7-45AB441499D8}" presName="rootComposite" presStyleCnt="0"/>
      <dgm:spPr/>
    </dgm:pt>
    <dgm:pt modelId="{B545FF28-83AD-4822-855A-B056C7341312}" type="pres">
      <dgm:prSet presAssocID="{270FF079-4F83-4DB8-8FA7-45AB441499D8}" presName="rootText" presStyleLbl="node2" presStyleIdx="3" presStyleCnt="4">
        <dgm:presLayoutVars>
          <dgm:chPref val="3"/>
        </dgm:presLayoutVars>
      </dgm:prSet>
      <dgm:spPr/>
      <dgm:t>
        <a:bodyPr/>
        <a:lstStyle/>
        <a:p>
          <a:endParaRPr lang="ru-RU"/>
        </a:p>
      </dgm:t>
    </dgm:pt>
    <dgm:pt modelId="{BCB9E2B7-6638-4B18-9E45-21D8BE01AD39}" type="pres">
      <dgm:prSet presAssocID="{270FF079-4F83-4DB8-8FA7-45AB441499D8}" presName="rootConnector" presStyleLbl="node2" presStyleIdx="3" presStyleCnt="4"/>
      <dgm:spPr/>
      <dgm:t>
        <a:bodyPr/>
        <a:lstStyle/>
        <a:p>
          <a:endParaRPr lang="ru-RU"/>
        </a:p>
      </dgm:t>
    </dgm:pt>
    <dgm:pt modelId="{EFCE62BD-0529-4A4C-932D-CEBA442E547D}" type="pres">
      <dgm:prSet presAssocID="{270FF079-4F83-4DB8-8FA7-45AB441499D8}" presName="hierChild4" presStyleCnt="0"/>
      <dgm:spPr/>
    </dgm:pt>
    <dgm:pt modelId="{13A4CFB7-0733-49C7-85BB-D0E1E0FEB3BF}" type="pres">
      <dgm:prSet presAssocID="{270FF079-4F83-4DB8-8FA7-45AB441499D8}" presName="hierChild5" presStyleCnt="0"/>
      <dgm:spPr/>
    </dgm:pt>
    <dgm:pt modelId="{0179CC31-D6E4-40F7-89F8-E9EDAFD66E3B}" type="pres">
      <dgm:prSet presAssocID="{23CC3E2E-CB7B-4380-86B5-ABA5D0733B3A}" presName="hierChild3" presStyleCnt="0"/>
      <dgm:spPr/>
    </dgm:pt>
  </dgm:ptLst>
  <dgm:cxnLst>
    <dgm:cxn modelId="{53A47B7F-3027-4391-8808-618BF96F701B}" type="presOf" srcId="{5CA4D083-AB13-4B87-B31A-E0E8DABEDA9E}" destId="{51EB3FF6-C07F-4A46-9F52-6EC7C8EE52E2}" srcOrd="0" destOrd="0" presId="urn:microsoft.com/office/officeart/2005/8/layout/orgChart1"/>
    <dgm:cxn modelId="{8F2E5D8C-DA9A-413C-B44A-2FA0F23DEB9B}" type="presOf" srcId="{E272227A-38CA-428A-9C32-6F33C33483AF}" destId="{525FB21D-D04B-4E1C-8181-2FA961D1ACD0}" srcOrd="0" destOrd="0" presId="urn:microsoft.com/office/officeart/2005/8/layout/orgChart1"/>
    <dgm:cxn modelId="{76CA82AF-943F-4A61-BC16-645C3018B5E0}" type="presOf" srcId="{270FF079-4F83-4DB8-8FA7-45AB441499D8}" destId="{B545FF28-83AD-4822-855A-B056C7341312}" srcOrd="0" destOrd="0" presId="urn:microsoft.com/office/officeart/2005/8/layout/orgChart1"/>
    <dgm:cxn modelId="{E4449849-03F5-4E89-B020-4C93EAC1EF4F}" type="presOf" srcId="{C9B88DC3-5836-4C8B-9278-A0BA24CCAD79}" destId="{AC34B84B-C1D4-4FBB-97B4-63A1B19B0FA4}" srcOrd="0" destOrd="0" presId="urn:microsoft.com/office/officeart/2005/8/layout/orgChart1"/>
    <dgm:cxn modelId="{B72AEF5A-E02D-456D-99E6-4DB63BB99A79}" type="presOf" srcId="{23CC3E2E-CB7B-4380-86B5-ABA5D0733B3A}" destId="{635CD5F3-5F69-45FA-8759-A03F3642EFC9}" srcOrd="0" destOrd="0" presId="urn:microsoft.com/office/officeart/2005/8/layout/orgChart1"/>
    <dgm:cxn modelId="{CA2050FB-FAD0-49F6-96DB-79E2A8623AA9}" type="presOf" srcId="{451F2162-9ED1-4785-853E-897E714B2084}" destId="{2C89D683-ADFB-4549-A23F-D7848793E17D}" srcOrd="0" destOrd="0" presId="urn:microsoft.com/office/officeart/2005/8/layout/orgChart1"/>
    <dgm:cxn modelId="{F4D6537E-E69B-403F-941F-65C21FCFF1CE}" type="presOf" srcId="{E272227A-38CA-428A-9C32-6F33C33483AF}" destId="{44026923-066B-45F9-B70E-14273697726E}" srcOrd="1" destOrd="0" presId="urn:microsoft.com/office/officeart/2005/8/layout/orgChart1"/>
    <dgm:cxn modelId="{793B6BA3-671F-4831-9571-86B8CA580D48}" type="presOf" srcId="{2CC2441F-41E8-4E83-9984-F34B18204825}" destId="{56ACDBB2-4AEB-4122-AB9D-43E932C1F839}" srcOrd="1" destOrd="0" presId="urn:microsoft.com/office/officeart/2005/8/layout/orgChart1"/>
    <dgm:cxn modelId="{4F4CDB07-5204-4644-A227-061F5718D0D7}" srcId="{23CC3E2E-CB7B-4380-86B5-ABA5D0733B3A}" destId="{270FF079-4F83-4DB8-8FA7-45AB441499D8}" srcOrd="3" destOrd="0" parTransId="{5CA4D083-AB13-4B87-B31A-E0E8DABEDA9E}" sibTransId="{0B13E656-8ADD-4CBB-B845-693B5D1E5919}"/>
    <dgm:cxn modelId="{A4012595-33C1-4D34-97EA-019B4BAA87E8}" type="presOf" srcId="{C9B88DC3-5836-4C8B-9278-A0BA24CCAD79}" destId="{FCA61197-4DA3-4917-B972-629ACDF54441}" srcOrd="1" destOrd="0" presId="urn:microsoft.com/office/officeart/2005/8/layout/orgChart1"/>
    <dgm:cxn modelId="{FD8F0039-0569-4AB7-A9DC-125AA721DC39}" type="presOf" srcId="{1AB62110-A4DE-4313-9453-C201FC859F34}" destId="{B62BD1FB-5485-4077-852E-673D439A967A}" srcOrd="0" destOrd="0" presId="urn:microsoft.com/office/officeart/2005/8/layout/orgChart1"/>
    <dgm:cxn modelId="{D1D5F5F9-2F01-4288-B97F-6BA3B37F184A}" srcId="{23CC3E2E-CB7B-4380-86B5-ABA5D0733B3A}" destId="{E272227A-38CA-428A-9C32-6F33C33483AF}" srcOrd="1" destOrd="0" parTransId="{C5C3D9AB-9080-4D8A-B38C-B56359B4F8F9}" sibTransId="{55C2A4EB-3780-4548-AD26-706A0354FC82}"/>
    <dgm:cxn modelId="{25E6EAD2-A70C-4D3F-9A28-E4B10D8F7918}" type="presOf" srcId="{C5C3D9AB-9080-4D8A-B38C-B56359B4F8F9}" destId="{2687E77A-2D5E-4914-9B21-BD4AE4DE1966}" srcOrd="0" destOrd="0" presId="urn:microsoft.com/office/officeart/2005/8/layout/orgChart1"/>
    <dgm:cxn modelId="{9294E79E-D31E-4A37-8DA5-E9F5FCEE6868}" srcId="{23CC3E2E-CB7B-4380-86B5-ABA5D0733B3A}" destId="{C9B88DC3-5836-4C8B-9278-A0BA24CCAD79}" srcOrd="2" destOrd="0" parTransId="{09CAF084-02AA-48A9-A315-277637F41BE0}" sibTransId="{8E715F12-27D2-4BD0-91D9-EFC40A88B053}"/>
    <dgm:cxn modelId="{A1FE0F1E-A414-42F7-BB8D-F47275696394}" type="presOf" srcId="{23CC3E2E-CB7B-4380-86B5-ABA5D0733B3A}" destId="{B70C912B-64AC-41B0-8572-D37D1732BFA7}" srcOrd="1" destOrd="0" presId="urn:microsoft.com/office/officeart/2005/8/layout/orgChart1"/>
    <dgm:cxn modelId="{882E9879-02E8-4576-9BD8-0DEE6AD9E30E}" srcId="{23CC3E2E-CB7B-4380-86B5-ABA5D0733B3A}" destId="{2CC2441F-41E8-4E83-9984-F34B18204825}" srcOrd="0" destOrd="0" parTransId="{1AB62110-A4DE-4313-9453-C201FC859F34}" sibTransId="{B76548D7-6B0A-4ADD-A85F-B7300A9E4B92}"/>
    <dgm:cxn modelId="{D55244E3-71E2-46E5-B57D-20DA9F3787DE}" type="presOf" srcId="{09CAF084-02AA-48A9-A315-277637F41BE0}" destId="{EE79B8C5-24FA-400B-9C1C-9824CDA9862B}" srcOrd="0" destOrd="0" presId="urn:microsoft.com/office/officeart/2005/8/layout/orgChart1"/>
    <dgm:cxn modelId="{C710D6D8-5522-4901-9B38-F3F3A3AA5AE2}" srcId="{451F2162-9ED1-4785-853E-897E714B2084}" destId="{23CC3E2E-CB7B-4380-86B5-ABA5D0733B3A}" srcOrd="0" destOrd="0" parTransId="{FE2AC2D1-79D2-438C-9EAB-C3FAC5E05C5C}" sibTransId="{E74BD628-31BC-46FB-AC1E-0A19914D7519}"/>
    <dgm:cxn modelId="{A89D9110-9B76-4C44-B62D-E448601E36E0}" type="presOf" srcId="{270FF079-4F83-4DB8-8FA7-45AB441499D8}" destId="{BCB9E2B7-6638-4B18-9E45-21D8BE01AD39}" srcOrd="1" destOrd="0" presId="urn:microsoft.com/office/officeart/2005/8/layout/orgChart1"/>
    <dgm:cxn modelId="{4CB4362A-7285-419E-B36E-2894598A6ED9}" type="presOf" srcId="{2CC2441F-41E8-4E83-9984-F34B18204825}" destId="{5778BF7F-CF60-4D95-BFCA-6465467E3C2B}" srcOrd="0" destOrd="0" presId="urn:microsoft.com/office/officeart/2005/8/layout/orgChart1"/>
    <dgm:cxn modelId="{6543A738-C4DD-4438-9903-7A8F0180FD19}" type="presParOf" srcId="{2C89D683-ADFB-4549-A23F-D7848793E17D}" destId="{60046EB6-E010-4BBD-8685-F17435B7F98A}" srcOrd="0" destOrd="0" presId="urn:microsoft.com/office/officeart/2005/8/layout/orgChart1"/>
    <dgm:cxn modelId="{F4688D82-BFCE-46E5-8B02-B59D6A408902}" type="presParOf" srcId="{60046EB6-E010-4BBD-8685-F17435B7F98A}" destId="{01CD2535-C56F-413E-80EA-5AF77FD44F63}" srcOrd="0" destOrd="0" presId="urn:microsoft.com/office/officeart/2005/8/layout/orgChart1"/>
    <dgm:cxn modelId="{AF3E3737-D241-4056-ACD6-6B2D128DD34D}" type="presParOf" srcId="{01CD2535-C56F-413E-80EA-5AF77FD44F63}" destId="{635CD5F3-5F69-45FA-8759-A03F3642EFC9}" srcOrd="0" destOrd="0" presId="urn:microsoft.com/office/officeart/2005/8/layout/orgChart1"/>
    <dgm:cxn modelId="{F89FCEF6-1A75-4827-B09F-022F4D87E2EA}" type="presParOf" srcId="{01CD2535-C56F-413E-80EA-5AF77FD44F63}" destId="{B70C912B-64AC-41B0-8572-D37D1732BFA7}" srcOrd="1" destOrd="0" presId="urn:microsoft.com/office/officeart/2005/8/layout/orgChart1"/>
    <dgm:cxn modelId="{C37DA6F6-20A6-453A-866A-8F118D83DA53}" type="presParOf" srcId="{60046EB6-E010-4BBD-8685-F17435B7F98A}" destId="{900C4C1B-D9BB-4FA7-93AF-06BB7A15595F}" srcOrd="1" destOrd="0" presId="urn:microsoft.com/office/officeart/2005/8/layout/orgChart1"/>
    <dgm:cxn modelId="{B19351E3-DD9E-4AA6-AC7A-9A148342034E}" type="presParOf" srcId="{900C4C1B-D9BB-4FA7-93AF-06BB7A15595F}" destId="{B62BD1FB-5485-4077-852E-673D439A967A}" srcOrd="0" destOrd="0" presId="urn:microsoft.com/office/officeart/2005/8/layout/orgChart1"/>
    <dgm:cxn modelId="{DFB8C140-8E77-4782-8781-2DD36B551B5F}" type="presParOf" srcId="{900C4C1B-D9BB-4FA7-93AF-06BB7A15595F}" destId="{38993FFF-5976-4493-889C-3A7D4C779BDB}" srcOrd="1" destOrd="0" presId="urn:microsoft.com/office/officeart/2005/8/layout/orgChart1"/>
    <dgm:cxn modelId="{4E8E6A35-4F7C-4B5B-BB09-049879D799FB}" type="presParOf" srcId="{38993FFF-5976-4493-889C-3A7D4C779BDB}" destId="{2F2B99A7-19D4-4DDA-B83E-35B36D501C64}" srcOrd="0" destOrd="0" presId="urn:microsoft.com/office/officeart/2005/8/layout/orgChart1"/>
    <dgm:cxn modelId="{F557BB5F-9525-442A-933F-6074C2C3A5B8}" type="presParOf" srcId="{2F2B99A7-19D4-4DDA-B83E-35B36D501C64}" destId="{5778BF7F-CF60-4D95-BFCA-6465467E3C2B}" srcOrd="0" destOrd="0" presId="urn:microsoft.com/office/officeart/2005/8/layout/orgChart1"/>
    <dgm:cxn modelId="{2EB48D95-F575-44A9-A006-FAF55ED318DC}" type="presParOf" srcId="{2F2B99A7-19D4-4DDA-B83E-35B36D501C64}" destId="{56ACDBB2-4AEB-4122-AB9D-43E932C1F839}" srcOrd="1" destOrd="0" presId="urn:microsoft.com/office/officeart/2005/8/layout/orgChart1"/>
    <dgm:cxn modelId="{38D3717D-8630-4FF8-ABDC-0F90BC5FDE95}" type="presParOf" srcId="{38993FFF-5976-4493-889C-3A7D4C779BDB}" destId="{45508FFC-79C3-489F-8573-C321212517B7}" srcOrd="1" destOrd="0" presId="urn:microsoft.com/office/officeart/2005/8/layout/orgChart1"/>
    <dgm:cxn modelId="{1078C9CA-F2D3-4228-A14C-35B97ED802E6}" type="presParOf" srcId="{38993FFF-5976-4493-889C-3A7D4C779BDB}" destId="{29C920F1-1BA3-4598-9C2C-6632CAC89118}" srcOrd="2" destOrd="0" presId="urn:microsoft.com/office/officeart/2005/8/layout/orgChart1"/>
    <dgm:cxn modelId="{F7E660BB-FDED-45DA-B0B3-59905606C4E5}" type="presParOf" srcId="{900C4C1B-D9BB-4FA7-93AF-06BB7A15595F}" destId="{2687E77A-2D5E-4914-9B21-BD4AE4DE1966}" srcOrd="2" destOrd="0" presId="urn:microsoft.com/office/officeart/2005/8/layout/orgChart1"/>
    <dgm:cxn modelId="{3C01B35C-259D-4640-97D1-7499F93A83B8}" type="presParOf" srcId="{900C4C1B-D9BB-4FA7-93AF-06BB7A15595F}" destId="{AC04D417-31A7-4262-BF21-C6CC129DB622}" srcOrd="3" destOrd="0" presId="urn:microsoft.com/office/officeart/2005/8/layout/orgChart1"/>
    <dgm:cxn modelId="{62EA46E2-E974-46AC-8DAB-9ACBD5DCC077}" type="presParOf" srcId="{AC04D417-31A7-4262-BF21-C6CC129DB622}" destId="{810118C8-B948-41BB-B533-FE18A404405B}" srcOrd="0" destOrd="0" presId="urn:microsoft.com/office/officeart/2005/8/layout/orgChart1"/>
    <dgm:cxn modelId="{8E1E409B-97F4-45A0-9545-F5BE795E0C09}" type="presParOf" srcId="{810118C8-B948-41BB-B533-FE18A404405B}" destId="{525FB21D-D04B-4E1C-8181-2FA961D1ACD0}" srcOrd="0" destOrd="0" presId="urn:microsoft.com/office/officeart/2005/8/layout/orgChart1"/>
    <dgm:cxn modelId="{78D6E897-BFB5-4AE4-A312-17C9935F5EED}" type="presParOf" srcId="{810118C8-B948-41BB-B533-FE18A404405B}" destId="{44026923-066B-45F9-B70E-14273697726E}" srcOrd="1" destOrd="0" presId="urn:microsoft.com/office/officeart/2005/8/layout/orgChart1"/>
    <dgm:cxn modelId="{E21A9F31-8E31-43B8-84CF-CDFB2A7004C8}" type="presParOf" srcId="{AC04D417-31A7-4262-BF21-C6CC129DB622}" destId="{61F6009D-C444-41D1-B047-A254857DCF4E}" srcOrd="1" destOrd="0" presId="urn:microsoft.com/office/officeart/2005/8/layout/orgChart1"/>
    <dgm:cxn modelId="{C2F8A4A4-2DC6-47BE-AD58-D2E30423F894}" type="presParOf" srcId="{AC04D417-31A7-4262-BF21-C6CC129DB622}" destId="{50C4B4E0-2EE4-4F53-89C6-9019F744AE30}" srcOrd="2" destOrd="0" presId="urn:microsoft.com/office/officeart/2005/8/layout/orgChart1"/>
    <dgm:cxn modelId="{9E7224A2-106A-486F-B3A3-619096A5A688}" type="presParOf" srcId="{900C4C1B-D9BB-4FA7-93AF-06BB7A15595F}" destId="{EE79B8C5-24FA-400B-9C1C-9824CDA9862B}" srcOrd="4" destOrd="0" presId="urn:microsoft.com/office/officeart/2005/8/layout/orgChart1"/>
    <dgm:cxn modelId="{8D888B56-6063-4DF8-9A2B-C219BEF5DBC4}" type="presParOf" srcId="{900C4C1B-D9BB-4FA7-93AF-06BB7A15595F}" destId="{5538F6B8-CEA4-477D-A2BD-4DDE2A60BF5A}" srcOrd="5" destOrd="0" presId="urn:microsoft.com/office/officeart/2005/8/layout/orgChart1"/>
    <dgm:cxn modelId="{0AFF0B4E-015C-469C-8080-691BDEA3B2F1}" type="presParOf" srcId="{5538F6B8-CEA4-477D-A2BD-4DDE2A60BF5A}" destId="{CC8B57A3-0AF4-4F0D-B7C8-F62B52D7C163}" srcOrd="0" destOrd="0" presId="urn:microsoft.com/office/officeart/2005/8/layout/orgChart1"/>
    <dgm:cxn modelId="{01C07FBF-852E-48EE-AC6F-2D52F759272C}" type="presParOf" srcId="{CC8B57A3-0AF4-4F0D-B7C8-F62B52D7C163}" destId="{AC34B84B-C1D4-4FBB-97B4-63A1B19B0FA4}" srcOrd="0" destOrd="0" presId="urn:microsoft.com/office/officeart/2005/8/layout/orgChart1"/>
    <dgm:cxn modelId="{FBB9B4CE-5AC9-4B89-9130-BE822EA78A7A}" type="presParOf" srcId="{CC8B57A3-0AF4-4F0D-B7C8-F62B52D7C163}" destId="{FCA61197-4DA3-4917-B972-629ACDF54441}" srcOrd="1" destOrd="0" presId="urn:microsoft.com/office/officeart/2005/8/layout/orgChart1"/>
    <dgm:cxn modelId="{5C5E3F32-8BB5-4713-8AD8-7E3952AFAC3F}" type="presParOf" srcId="{5538F6B8-CEA4-477D-A2BD-4DDE2A60BF5A}" destId="{6850D749-2A60-41FB-B2A1-0AF362C7F4DD}" srcOrd="1" destOrd="0" presId="urn:microsoft.com/office/officeart/2005/8/layout/orgChart1"/>
    <dgm:cxn modelId="{9E33C6EF-772D-4730-8E6C-B652E058499E}" type="presParOf" srcId="{5538F6B8-CEA4-477D-A2BD-4DDE2A60BF5A}" destId="{1AADEFA6-F62B-44B7-AE70-902970809A1A}" srcOrd="2" destOrd="0" presId="urn:microsoft.com/office/officeart/2005/8/layout/orgChart1"/>
    <dgm:cxn modelId="{A1099A66-FEAA-4F6D-88D3-8712926D937F}" type="presParOf" srcId="{900C4C1B-D9BB-4FA7-93AF-06BB7A15595F}" destId="{51EB3FF6-C07F-4A46-9F52-6EC7C8EE52E2}" srcOrd="6" destOrd="0" presId="urn:microsoft.com/office/officeart/2005/8/layout/orgChart1"/>
    <dgm:cxn modelId="{144E84CC-1119-4C67-8E97-8A3F9A270AB8}" type="presParOf" srcId="{900C4C1B-D9BB-4FA7-93AF-06BB7A15595F}" destId="{408B6C34-E75D-411A-A725-4082AEFC117F}" srcOrd="7" destOrd="0" presId="urn:microsoft.com/office/officeart/2005/8/layout/orgChart1"/>
    <dgm:cxn modelId="{CEB97257-BAA4-49E6-980D-22BE96B1C9DD}" type="presParOf" srcId="{408B6C34-E75D-411A-A725-4082AEFC117F}" destId="{AA880CDD-3E51-46F8-83F8-2E43CCF5EFC3}" srcOrd="0" destOrd="0" presId="urn:microsoft.com/office/officeart/2005/8/layout/orgChart1"/>
    <dgm:cxn modelId="{628F8702-20A0-4303-80A3-6A47C1F425AB}" type="presParOf" srcId="{AA880CDD-3E51-46F8-83F8-2E43CCF5EFC3}" destId="{B545FF28-83AD-4822-855A-B056C7341312}" srcOrd="0" destOrd="0" presId="urn:microsoft.com/office/officeart/2005/8/layout/orgChart1"/>
    <dgm:cxn modelId="{1C16177F-5C73-46A0-94BE-F250F5F4518F}" type="presParOf" srcId="{AA880CDD-3E51-46F8-83F8-2E43CCF5EFC3}" destId="{BCB9E2B7-6638-4B18-9E45-21D8BE01AD39}" srcOrd="1" destOrd="0" presId="urn:microsoft.com/office/officeart/2005/8/layout/orgChart1"/>
    <dgm:cxn modelId="{21B70E45-B599-446E-AAA4-DCB6C4A723F4}" type="presParOf" srcId="{408B6C34-E75D-411A-A725-4082AEFC117F}" destId="{EFCE62BD-0529-4A4C-932D-CEBA442E547D}" srcOrd="1" destOrd="0" presId="urn:microsoft.com/office/officeart/2005/8/layout/orgChart1"/>
    <dgm:cxn modelId="{7530CB2A-A497-448A-84B4-D0C6110AE330}" type="presParOf" srcId="{408B6C34-E75D-411A-A725-4082AEFC117F}" destId="{13A4CFB7-0733-49C7-85BB-D0E1E0FEB3BF}" srcOrd="2" destOrd="0" presId="urn:microsoft.com/office/officeart/2005/8/layout/orgChart1"/>
    <dgm:cxn modelId="{790D85A0-91A5-4A22-94A8-C893C4B5B537}" type="presParOf" srcId="{60046EB6-E010-4BBD-8685-F17435B7F98A}" destId="{0179CC31-D6E4-40F7-89F8-E9EDAFD66E3B}"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76FD908-D0C1-40F5-B4B2-7FCBD4857AD3}">
      <dsp:nvSpPr>
        <dsp:cNvPr id="0" name=""/>
        <dsp:cNvSpPr/>
      </dsp:nvSpPr>
      <dsp:spPr>
        <a:xfrm>
          <a:off x="4782005" y="2126117"/>
          <a:ext cx="3383303" cy="587184"/>
        </a:xfrm>
        <a:custGeom>
          <a:avLst/>
          <a:gdLst/>
          <a:ahLst/>
          <a:cxnLst/>
          <a:rect l="0" t="0" r="0" b="0"/>
          <a:pathLst>
            <a:path>
              <a:moveTo>
                <a:pt x="0" y="0"/>
              </a:moveTo>
              <a:lnTo>
                <a:pt x="0" y="293592"/>
              </a:lnTo>
              <a:lnTo>
                <a:pt x="3383303" y="293592"/>
              </a:lnTo>
              <a:lnTo>
                <a:pt x="3383303" y="587184"/>
              </a:lnTo>
            </a:path>
          </a:pathLst>
        </a:custGeom>
        <a:noFill/>
        <a:ln w="12700" cap="flat" cmpd="sng" algn="ctr">
          <a:solidFill>
            <a:schemeClr val="accent1">
              <a:shade val="60000"/>
              <a:hueOff val="0"/>
              <a:satOff val="0"/>
              <a:lumOff val="0"/>
              <a:alphaOff val="0"/>
            </a:schemeClr>
          </a:solidFill>
          <a:prstDash val="solid"/>
          <a:miter lim="800000"/>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99754648-0532-439E-AF31-E8FE064B0C11}">
      <dsp:nvSpPr>
        <dsp:cNvPr id="0" name=""/>
        <dsp:cNvSpPr/>
      </dsp:nvSpPr>
      <dsp:spPr>
        <a:xfrm>
          <a:off x="4736284" y="2126117"/>
          <a:ext cx="91440" cy="587184"/>
        </a:xfrm>
        <a:custGeom>
          <a:avLst/>
          <a:gdLst/>
          <a:ahLst/>
          <a:cxnLst/>
          <a:rect l="0" t="0" r="0" b="0"/>
          <a:pathLst>
            <a:path>
              <a:moveTo>
                <a:pt x="45720" y="0"/>
              </a:moveTo>
              <a:lnTo>
                <a:pt x="45720" y="587184"/>
              </a:lnTo>
            </a:path>
          </a:pathLst>
        </a:custGeom>
        <a:noFill/>
        <a:ln w="12700" cap="flat" cmpd="sng" algn="ctr">
          <a:solidFill>
            <a:schemeClr val="accent1">
              <a:shade val="60000"/>
              <a:hueOff val="0"/>
              <a:satOff val="0"/>
              <a:lumOff val="0"/>
              <a:alphaOff val="0"/>
            </a:schemeClr>
          </a:solidFill>
          <a:prstDash val="solid"/>
          <a:miter lim="800000"/>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1310E488-B9B1-4333-B14E-7B6F053D6102}">
      <dsp:nvSpPr>
        <dsp:cNvPr id="0" name=""/>
        <dsp:cNvSpPr/>
      </dsp:nvSpPr>
      <dsp:spPr>
        <a:xfrm>
          <a:off x="1398701" y="2126117"/>
          <a:ext cx="3383303" cy="587184"/>
        </a:xfrm>
        <a:custGeom>
          <a:avLst/>
          <a:gdLst/>
          <a:ahLst/>
          <a:cxnLst/>
          <a:rect l="0" t="0" r="0" b="0"/>
          <a:pathLst>
            <a:path>
              <a:moveTo>
                <a:pt x="3383303" y="0"/>
              </a:moveTo>
              <a:lnTo>
                <a:pt x="3383303" y="293592"/>
              </a:lnTo>
              <a:lnTo>
                <a:pt x="0" y="293592"/>
              </a:lnTo>
              <a:lnTo>
                <a:pt x="0" y="587184"/>
              </a:lnTo>
            </a:path>
          </a:pathLst>
        </a:custGeom>
        <a:noFill/>
        <a:ln w="12700" cap="flat" cmpd="sng" algn="ctr">
          <a:solidFill>
            <a:schemeClr val="accent1">
              <a:shade val="60000"/>
              <a:hueOff val="0"/>
              <a:satOff val="0"/>
              <a:lumOff val="0"/>
              <a:alphaOff val="0"/>
            </a:schemeClr>
          </a:solidFill>
          <a:prstDash val="solid"/>
          <a:miter lim="800000"/>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5250692D-52A1-4C1B-89BD-63D4396A60CE}">
      <dsp:nvSpPr>
        <dsp:cNvPr id="0" name=""/>
        <dsp:cNvSpPr/>
      </dsp:nvSpPr>
      <dsp:spPr>
        <a:xfrm>
          <a:off x="3383945" y="728058"/>
          <a:ext cx="2796118" cy="1398059"/>
        </a:xfrm>
        <a:prstGeom prst="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2065" tIns="12065" rIns="12065" bIns="12065" numCol="1" spcCol="1270" anchor="ctr" anchorCtr="0">
          <a:no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kk-KZ" altLang="ru-RU" sz="1900" b="0" i="1" u="none" strike="noStrike" kern="1200" cap="none" normalizeH="0" baseline="0" dirty="0" smtClean="0">
              <a:ln/>
              <a:effectLst/>
              <a:latin typeface="Times New Roman" panose="02020603050405020304" pitchFamily="18" charset="0"/>
              <a:ea typeface="Times New Roman" panose="02020603050405020304" pitchFamily="18" charset="0"/>
              <a:cs typeface="Times New Roman" panose="02020603050405020304" pitchFamily="18" charset="0"/>
            </a:rPr>
            <a:t>Ақпараттық жүйені пайдалану барысының ерекшеліктері</a:t>
          </a:r>
          <a:endParaRPr kumimoji="0" lang="kk-KZ" altLang="ru-RU" sz="1900" b="0" i="1" u="none" strike="noStrike" kern="1200" cap="none" normalizeH="0" baseline="0" dirty="0" smtClean="0">
            <a:ln/>
            <a:effectLst/>
            <a:latin typeface="Times New Roman" panose="02020603050405020304" pitchFamily="18" charset="0"/>
            <a:cs typeface="Times New Roman" panose="02020603050405020304" pitchFamily="18" charset="0"/>
          </a:endParaRPr>
        </a:p>
      </dsp:txBody>
      <dsp:txXfrm>
        <a:off x="3383945" y="728058"/>
        <a:ext cx="2796118" cy="1398059"/>
      </dsp:txXfrm>
    </dsp:sp>
    <dsp:sp modelId="{D677BAFA-430A-4EED-AE65-F7B5E8D81652}">
      <dsp:nvSpPr>
        <dsp:cNvPr id="0" name=""/>
        <dsp:cNvSpPr/>
      </dsp:nvSpPr>
      <dsp:spPr>
        <a:xfrm>
          <a:off x="642" y="2713302"/>
          <a:ext cx="2796118" cy="1398059"/>
        </a:xfrm>
        <a:prstGeom prst="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12065" tIns="12065" rIns="12065" bIns="12065" numCol="1" spcCol="1270" anchor="ctr" anchorCtr="0">
          <a:no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kk-KZ" altLang="ru-RU" sz="1900" b="0" i="1" u="none" strike="noStrike" kern="1200" cap="none" normalizeH="0" baseline="0" smtClean="0">
              <a:ln/>
              <a:effectLst/>
              <a:latin typeface="Times New Roman" panose="02020603050405020304" pitchFamily="18" charset="0"/>
              <a:ea typeface="Times New Roman" panose="02020603050405020304" pitchFamily="18" charset="0"/>
              <a:cs typeface="Times New Roman" panose="02020603050405020304" pitchFamily="18" charset="0"/>
            </a:rPr>
            <a:t>Ақпараттық жүйелердің жұмысын қамту үшін салыстырмалы аз есептеу қуаттары керек</a:t>
          </a:r>
          <a:endParaRPr kumimoji="0" lang="kk-KZ" altLang="ru-RU" sz="1900" b="0" i="1" u="none" strike="noStrike" kern="1200" cap="none" normalizeH="0" baseline="0" smtClean="0">
            <a:ln/>
            <a:effectLst/>
            <a:latin typeface="Times New Roman" panose="02020603050405020304" pitchFamily="18" charset="0"/>
            <a:cs typeface="Times New Roman" panose="02020603050405020304" pitchFamily="18" charset="0"/>
          </a:endParaRPr>
        </a:p>
      </dsp:txBody>
      <dsp:txXfrm>
        <a:off x="642" y="2713302"/>
        <a:ext cx="2796118" cy="1398059"/>
      </dsp:txXfrm>
    </dsp:sp>
    <dsp:sp modelId="{F5BDE3F5-5AE6-4FDD-8E09-489DA28D5E76}">
      <dsp:nvSpPr>
        <dsp:cNvPr id="0" name=""/>
        <dsp:cNvSpPr/>
      </dsp:nvSpPr>
      <dsp:spPr>
        <a:xfrm>
          <a:off x="3383945" y="2713302"/>
          <a:ext cx="2796118" cy="1398059"/>
        </a:xfrm>
        <a:prstGeom prst="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12065" tIns="12065" rIns="12065" bIns="12065" numCol="1" spcCol="1270" anchor="ctr" anchorCtr="0">
          <a:no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kk-KZ" altLang="ru-RU" sz="1900" b="0" i="1" u="none" strike="noStrike" kern="1200" cap="none" normalizeH="0" baseline="0" smtClean="0">
              <a:ln/>
              <a:effectLst/>
              <a:latin typeface="Times New Roman" panose="02020603050405020304" pitchFamily="18" charset="0"/>
              <a:ea typeface="Times New Roman" panose="02020603050405020304" pitchFamily="18" charset="0"/>
              <a:cs typeface="Times New Roman" panose="02020603050405020304" pitchFamily="18" charset="0"/>
            </a:rPr>
            <a:t>Пайдаланатын деректердің құрылымы күрделі болып келеді</a:t>
          </a:r>
          <a:endParaRPr kumimoji="0" lang="kk-KZ" altLang="ru-RU" sz="1900" b="0" i="1" u="none" strike="noStrike" kern="1200" cap="none" normalizeH="0" baseline="0" smtClean="0">
            <a:ln/>
            <a:effectLst/>
            <a:latin typeface="Times New Roman" panose="02020603050405020304" pitchFamily="18" charset="0"/>
            <a:cs typeface="Times New Roman" panose="02020603050405020304" pitchFamily="18" charset="0"/>
          </a:endParaRPr>
        </a:p>
      </dsp:txBody>
      <dsp:txXfrm>
        <a:off x="3383945" y="2713302"/>
        <a:ext cx="2796118" cy="1398059"/>
      </dsp:txXfrm>
    </dsp:sp>
    <dsp:sp modelId="{67DEB686-6847-4776-8A0E-C12BA149DC54}">
      <dsp:nvSpPr>
        <dsp:cNvPr id="0" name=""/>
        <dsp:cNvSpPr/>
      </dsp:nvSpPr>
      <dsp:spPr>
        <a:xfrm>
          <a:off x="6767249" y="2713302"/>
          <a:ext cx="2796118" cy="1398059"/>
        </a:xfrm>
        <a:prstGeom prst="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12065" tIns="12065" rIns="12065" bIns="12065" numCol="1" spcCol="1270" anchor="ctr" anchorCtr="0">
          <a:no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kk-KZ" altLang="ru-RU" sz="1900" b="0" i="1" u="none" strike="noStrike" kern="1200" cap="none" normalizeH="0" baseline="0" smtClean="0">
              <a:ln/>
              <a:effectLst/>
              <a:latin typeface="Times New Roman" panose="02020603050405020304" pitchFamily="18" charset="0"/>
              <a:ea typeface="Times New Roman" panose="02020603050405020304" pitchFamily="18" charset="0"/>
              <a:cs typeface="Times New Roman" panose="02020603050405020304" pitchFamily="18" charset="0"/>
            </a:rPr>
            <a:t>Жүйені қосқанның алдыңда деректерді сақтайтын құрал қажет</a:t>
          </a:r>
          <a:endParaRPr kumimoji="0" lang="kk-KZ" altLang="ru-RU" sz="1900" b="0" i="1" u="none" strike="noStrike" kern="1200" cap="none" normalizeH="0" baseline="0" smtClean="0">
            <a:ln/>
            <a:effectLst/>
            <a:latin typeface="Times New Roman" panose="02020603050405020304" pitchFamily="18" charset="0"/>
            <a:cs typeface="Times New Roman" panose="02020603050405020304" pitchFamily="18" charset="0"/>
          </a:endParaRPr>
        </a:p>
      </dsp:txBody>
      <dsp:txXfrm>
        <a:off x="6767249" y="2713302"/>
        <a:ext cx="2796118" cy="139805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B199665-449F-441F-BA0E-0975F03BAA5D}">
      <dsp:nvSpPr>
        <dsp:cNvPr id="0" name=""/>
        <dsp:cNvSpPr/>
      </dsp:nvSpPr>
      <dsp:spPr>
        <a:xfrm>
          <a:off x="4558313" y="2077261"/>
          <a:ext cx="3570099" cy="413069"/>
        </a:xfrm>
        <a:custGeom>
          <a:avLst/>
          <a:gdLst/>
          <a:ahLst/>
          <a:cxnLst/>
          <a:rect l="0" t="0" r="0" b="0"/>
          <a:pathLst>
            <a:path>
              <a:moveTo>
                <a:pt x="0" y="0"/>
              </a:moveTo>
              <a:lnTo>
                <a:pt x="0" y="206534"/>
              </a:lnTo>
              <a:lnTo>
                <a:pt x="3570099" y="206534"/>
              </a:lnTo>
              <a:lnTo>
                <a:pt x="3570099" y="413069"/>
              </a:lnTo>
            </a:path>
          </a:pathLst>
        </a:custGeom>
        <a:noFill/>
        <a:ln w="12700" cap="flat" cmpd="sng" algn="ctr">
          <a:solidFill>
            <a:schemeClr val="accent2">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C82C3072-6856-45A9-A3DE-D0154227EE2B}">
      <dsp:nvSpPr>
        <dsp:cNvPr id="0" name=""/>
        <dsp:cNvSpPr/>
      </dsp:nvSpPr>
      <dsp:spPr>
        <a:xfrm>
          <a:off x="4558313" y="2077261"/>
          <a:ext cx="1190033" cy="413069"/>
        </a:xfrm>
        <a:custGeom>
          <a:avLst/>
          <a:gdLst/>
          <a:ahLst/>
          <a:cxnLst/>
          <a:rect l="0" t="0" r="0" b="0"/>
          <a:pathLst>
            <a:path>
              <a:moveTo>
                <a:pt x="0" y="0"/>
              </a:moveTo>
              <a:lnTo>
                <a:pt x="0" y="206534"/>
              </a:lnTo>
              <a:lnTo>
                <a:pt x="1190033" y="206534"/>
              </a:lnTo>
              <a:lnTo>
                <a:pt x="1190033" y="413069"/>
              </a:lnTo>
            </a:path>
          </a:pathLst>
        </a:custGeom>
        <a:noFill/>
        <a:ln w="12700" cap="flat" cmpd="sng" algn="ctr">
          <a:solidFill>
            <a:schemeClr val="accent2">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CCFDCDF5-A624-4075-9C2A-1724CAD948F0}">
      <dsp:nvSpPr>
        <dsp:cNvPr id="0" name=""/>
        <dsp:cNvSpPr/>
      </dsp:nvSpPr>
      <dsp:spPr>
        <a:xfrm>
          <a:off x="3368280" y="2077261"/>
          <a:ext cx="1190033" cy="413069"/>
        </a:xfrm>
        <a:custGeom>
          <a:avLst/>
          <a:gdLst/>
          <a:ahLst/>
          <a:cxnLst/>
          <a:rect l="0" t="0" r="0" b="0"/>
          <a:pathLst>
            <a:path>
              <a:moveTo>
                <a:pt x="1190033" y="0"/>
              </a:moveTo>
              <a:lnTo>
                <a:pt x="1190033" y="206534"/>
              </a:lnTo>
              <a:lnTo>
                <a:pt x="0" y="206534"/>
              </a:lnTo>
              <a:lnTo>
                <a:pt x="0" y="413069"/>
              </a:lnTo>
            </a:path>
          </a:pathLst>
        </a:custGeom>
        <a:noFill/>
        <a:ln w="12700" cap="flat" cmpd="sng" algn="ctr">
          <a:solidFill>
            <a:schemeClr val="accent2">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F75D38CC-DE50-4173-AF07-F091055845B7}">
      <dsp:nvSpPr>
        <dsp:cNvPr id="0" name=""/>
        <dsp:cNvSpPr/>
      </dsp:nvSpPr>
      <dsp:spPr>
        <a:xfrm>
          <a:off x="988214" y="2077261"/>
          <a:ext cx="3570099" cy="413069"/>
        </a:xfrm>
        <a:custGeom>
          <a:avLst/>
          <a:gdLst/>
          <a:ahLst/>
          <a:cxnLst/>
          <a:rect l="0" t="0" r="0" b="0"/>
          <a:pathLst>
            <a:path>
              <a:moveTo>
                <a:pt x="3570099" y="0"/>
              </a:moveTo>
              <a:lnTo>
                <a:pt x="3570099" y="206534"/>
              </a:lnTo>
              <a:lnTo>
                <a:pt x="0" y="206534"/>
              </a:lnTo>
              <a:lnTo>
                <a:pt x="0" y="413069"/>
              </a:lnTo>
            </a:path>
          </a:pathLst>
        </a:custGeom>
        <a:noFill/>
        <a:ln w="12700" cap="flat" cmpd="sng" algn="ctr">
          <a:solidFill>
            <a:schemeClr val="accent2">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CE68A319-0C72-45B3-A92F-1C25EF6A1F07}">
      <dsp:nvSpPr>
        <dsp:cNvPr id="0" name=""/>
        <dsp:cNvSpPr/>
      </dsp:nvSpPr>
      <dsp:spPr>
        <a:xfrm>
          <a:off x="3574815" y="1093762"/>
          <a:ext cx="1966997" cy="983498"/>
        </a:xfrm>
        <a:prstGeom prst="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0160" tIns="10160" rIns="10160" bIns="10160" numCol="1" spcCol="1270" anchor="ctr" anchorCtr="0">
          <a:no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kk-KZ" altLang="ru-RU" sz="1600" b="0" i="0" u="none" strike="noStrike" kern="1200" cap="none" normalizeH="0" baseline="0" smtClean="0">
              <a:ln/>
              <a:effectLst/>
              <a:latin typeface="Times New Roman" panose="02020603050405020304" pitchFamily="18" charset="0"/>
              <a:ea typeface="Times New Roman" panose="02020603050405020304" pitchFamily="18" charset="0"/>
              <a:cs typeface="Times New Roman" panose="02020603050405020304" pitchFamily="18" charset="0"/>
            </a:rPr>
            <a:t>Ақпараттық жүйенің элементтері</a:t>
          </a:r>
          <a:endParaRPr kumimoji="0" lang="kk-KZ" altLang="ru-RU" sz="1600" b="0" i="0" u="none" strike="noStrike" kern="1200" cap="none" normalizeH="0" baseline="0" smtClean="0">
            <a:ln/>
            <a:effectLst/>
            <a:latin typeface="Times New Roman" panose="02020603050405020304" pitchFamily="18" charset="0"/>
            <a:cs typeface="Times New Roman" panose="02020603050405020304" pitchFamily="18" charset="0"/>
          </a:endParaRPr>
        </a:p>
      </dsp:txBody>
      <dsp:txXfrm>
        <a:off x="3574815" y="1093762"/>
        <a:ext cx="1966997" cy="983498"/>
      </dsp:txXfrm>
    </dsp:sp>
    <dsp:sp modelId="{E27111F2-5219-4009-9923-7E493D1AD5F5}">
      <dsp:nvSpPr>
        <dsp:cNvPr id="0" name=""/>
        <dsp:cNvSpPr/>
      </dsp:nvSpPr>
      <dsp:spPr>
        <a:xfrm>
          <a:off x="4715" y="2490330"/>
          <a:ext cx="1966997" cy="983498"/>
        </a:xfrm>
        <a:prstGeom prst="rect">
          <a:avLst/>
        </a:prstGeom>
        <a:gradFill rotWithShape="0">
          <a:gsLst>
            <a:gs pos="0">
              <a:schemeClr val="accent2">
                <a:hueOff val="0"/>
                <a:satOff val="0"/>
                <a:lumOff val="0"/>
                <a:alphaOff val="0"/>
                <a:satMod val="103000"/>
                <a:lumMod val="102000"/>
                <a:tint val="94000"/>
              </a:schemeClr>
            </a:gs>
            <a:gs pos="50000">
              <a:schemeClr val="accent2">
                <a:hueOff val="0"/>
                <a:satOff val="0"/>
                <a:lumOff val="0"/>
                <a:alphaOff val="0"/>
                <a:satMod val="110000"/>
                <a:lumMod val="100000"/>
                <a:shade val="100000"/>
              </a:schemeClr>
            </a:gs>
            <a:gs pos="100000">
              <a:schemeClr val="accent2">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0160" tIns="10160" rIns="10160" bIns="10160" numCol="1" spcCol="1270" anchor="ctr" anchorCtr="0">
          <a:no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kk-KZ" altLang="ru-RU" sz="1600" b="0" i="0" u="none" strike="noStrike" kern="1200" cap="none" normalizeH="0" baseline="0" smtClean="0">
              <a:ln/>
              <a:effectLst/>
              <a:latin typeface="Times New Roman" panose="02020603050405020304" pitchFamily="18" charset="0"/>
              <a:ea typeface="Times New Roman" panose="02020603050405020304" pitchFamily="18" charset="0"/>
              <a:cs typeface="Times New Roman" panose="02020603050405020304" pitchFamily="18" charset="0"/>
            </a:rPr>
            <a:t>Компьютерлік құрал-жабдық</a:t>
          </a:r>
          <a:endParaRPr kumimoji="0" lang="kk-KZ" altLang="ru-RU" sz="1600" b="0" i="0" u="none" strike="noStrike" kern="1200" cap="none" normalizeH="0" baseline="0" smtClean="0">
            <a:ln/>
            <a:effectLst/>
            <a:latin typeface="Times New Roman" panose="02020603050405020304" pitchFamily="18" charset="0"/>
            <a:cs typeface="Times New Roman" panose="02020603050405020304" pitchFamily="18" charset="0"/>
          </a:endParaRPr>
        </a:p>
      </dsp:txBody>
      <dsp:txXfrm>
        <a:off x="4715" y="2490330"/>
        <a:ext cx="1966997" cy="983498"/>
      </dsp:txXfrm>
    </dsp:sp>
    <dsp:sp modelId="{35498F9D-834C-40A1-8F41-095307DBC98B}">
      <dsp:nvSpPr>
        <dsp:cNvPr id="0" name=""/>
        <dsp:cNvSpPr/>
      </dsp:nvSpPr>
      <dsp:spPr>
        <a:xfrm>
          <a:off x="2384782" y="2490330"/>
          <a:ext cx="1966997" cy="983498"/>
        </a:xfrm>
        <a:prstGeom prst="rect">
          <a:avLst/>
        </a:prstGeom>
        <a:gradFill rotWithShape="0">
          <a:gsLst>
            <a:gs pos="0">
              <a:schemeClr val="accent2">
                <a:hueOff val="0"/>
                <a:satOff val="0"/>
                <a:lumOff val="0"/>
                <a:alphaOff val="0"/>
                <a:satMod val="103000"/>
                <a:lumMod val="102000"/>
                <a:tint val="94000"/>
              </a:schemeClr>
            </a:gs>
            <a:gs pos="50000">
              <a:schemeClr val="accent2">
                <a:hueOff val="0"/>
                <a:satOff val="0"/>
                <a:lumOff val="0"/>
                <a:alphaOff val="0"/>
                <a:satMod val="110000"/>
                <a:lumMod val="100000"/>
                <a:shade val="100000"/>
              </a:schemeClr>
            </a:gs>
            <a:gs pos="100000">
              <a:schemeClr val="accent2">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0160" tIns="10160" rIns="10160" bIns="10160" numCol="1" spcCol="1270" anchor="ctr" anchorCtr="0">
          <a:no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kk-KZ" altLang="ru-RU" sz="1600" b="0" i="0" u="none" strike="noStrike" kern="1200" cap="none" normalizeH="0" baseline="0" smtClean="0">
              <a:ln/>
              <a:effectLst/>
              <a:latin typeface="Times New Roman" panose="02020603050405020304" pitchFamily="18" charset="0"/>
              <a:ea typeface="Times New Roman" panose="02020603050405020304" pitchFamily="18" charset="0"/>
              <a:cs typeface="Times New Roman" panose="02020603050405020304" pitchFamily="18" charset="0"/>
            </a:rPr>
            <a:t>Бағдарламалық қамтамасыз ету</a:t>
          </a:r>
          <a:endParaRPr kumimoji="0" lang="kk-KZ" altLang="ru-RU" sz="1600" b="0" i="0" u="none" strike="noStrike" kern="1200" cap="none" normalizeH="0" baseline="0" smtClean="0">
            <a:ln/>
            <a:effectLst/>
            <a:latin typeface="Times New Roman" panose="02020603050405020304" pitchFamily="18" charset="0"/>
            <a:cs typeface="Times New Roman" panose="02020603050405020304" pitchFamily="18" charset="0"/>
          </a:endParaRPr>
        </a:p>
      </dsp:txBody>
      <dsp:txXfrm>
        <a:off x="2384782" y="2490330"/>
        <a:ext cx="1966997" cy="983498"/>
      </dsp:txXfrm>
    </dsp:sp>
    <dsp:sp modelId="{7182C23F-1C0B-4C01-AE58-35067227114C}">
      <dsp:nvSpPr>
        <dsp:cNvPr id="0" name=""/>
        <dsp:cNvSpPr/>
      </dsp:nvSpPr>
      <dsp:spPr>
        <a:xfrm>
          <a:off x="4764848" y="2490330"/>
          <a:ext cx="1966997" cy="983498"/>
        </a:xfrm>
        <a:prstGeom prst="rect">
          <a:avLst/>
        </a:prstGeom>
        <a:gradFill rotWithShape="0">
          <a:gsLst>
            <a:gs pos="0">
              <a:schemeClr val="accent2">
                <a:hueOff val="0"/>
                <a:satOff val="0"/>
                <a:lumOff val="0"/>
                <a:alphaOff val="0"/>
                <a:satMod val="103000"/>
                <a:lumMod val="102000"/>
                <a:tint val="94000"/>
              </a:schemeClr>
            </a:gs>
            <a:gs pos="50000">
              <a:schemeClr val="accent2">
                <a:hueOff val="0"/>
                <a:satOff val="0"/>
                <a:lumOff val="0"/>
                <a:alphaOff val="0"/>
                <a:satMod val="110000"/>
                <a:lumMod val="100000"/>
                <a:shade val="100000"/>
              </a:schemeClr>
            </a:gs>
            <a:gs pos="100000">
              <a:schemeClr val="accent2">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0160" tIns="10160" rIns="10160" bIns="10160" numCol="1" spcCol="1270" anchor="ctr" anchorCtr="0">
          <a:no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kk-KZ" altLang="ru-RU" sz="1600" b="0" i="0" u="none" strike="noStrike" kern="1200" cap="none" normalizeH="0" baseline="0" smtClean="0">
              <a:ln/>
              <a:effectLst/>
              <a:latin typeface="Times New Roman" panose="02020603050405020304" pitchFamily="18" charset="0"/>
              <a:ea typeface="Times New Roman" panose="02020603050405020304" pitchFamily="18" charset="0"/>
              <a:cs typeface="Times New Roman" panose="02020603050405020304" pitchFamily="18" charset="0"/>
            </a:rPr>
            <a:t>Мәліметтер</a:t>
          </a:r>
          <a:endParaRPr kumimoji="0" lang="kk-KZ" altLang="ru-RU" sz="1600" b="0" i="0" u="none" strike="noStrike" kern="1200" cap="none" normalizeH="0" baseline="0" smtClean="0">
            <a:ln/>
            <a:effectLst/>
            <a:latin typeface="Times New Roman" panose="02020603050405020304" pitchFamily="18" charset="0"/>
            <a:cs typeface="Times New Roman" panose="02020603050405020304" pitchFamily="18" charset="0"/>
          </a:endParaRPr>
        </a:p>
      </dsp:txBody>
      <dsp:txXfrm>
        <a:off x="4764848" y="2490330"/>
        <a:ext cx="1966997" cy="983498"/>
      </dsp:txXfrm>
    </dsp:sp>
    <dsp:sp modelId="{0A54E305-301F-4B62-A582-6A45D217BCB3}">
      <dsp:nvSpPr>
        <dsp:cNvPr id="0" name=""/>
        <dsp:cNvSpPr/>
      </dsp:nvSpPr>
      <dsp:spPr>
        <a:xfrm>
          <a:off x="7144915" y="2490330"/>
          <a:ext cx="1966997" cy="983498"/>
        </a:xfrm>
        <a:prstGeom prst="rect">
          <a:avLst/>
        </a:prstGeom>
        <a:gradFill rotWithShape="0">
          <a:gsLst>
            <a:gs pos="0">
              <a:schemeClr val="accent2">
                <a:hueOff val="0"/>
                <a:satOff val="0"/>
                <a:lumOff val="0"/>
                <a:alphaOff val="0"/>
                <a:satMod val="103000"/>
                <a:lumMod val="102000"/>
                <a:tint val="94000"/>
              </a:schemeClr>
            </a:gs>
            <a:gs pos="50000">
              <a:schemeClr val="accent2">
                <a:hueOff val="0"/>
                <a:satOff val="0"/>
                <a:lumOff val="0"/>
                <a:alphaOff val="0"/>
                <a:satMod val="110000"/>
                <a:lumMod val="100000"/>
                <a:shade val="100000"/>
              </a:schemeClr>
            </a:gs>
            <a:gs pos="100000">
              <a:schemeClr val="accent2">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0160" tIns="10160" rIns="10160" bIns="10160" numCol="1" spcCol="1270" anchor="ctr" anchorCtr="0">
          <a:no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kk-KZ" altLang="ru-RU" sz="1600" b="0" i="0" u="none" strike="noStrike" kern="1200" cap="none" normalizeH="0" baseline="0" smtClean="0">
              <a:ln/>
              <a:effectLst/>
              <a:latin typeface="Times New Roman" panose="02020603050405020304" pitchFamily="18" charset="0"/>
              <a:ea typeface="Times New Roman" panose="02020603050405020304" pitchFamily="18" charset="0"/>
              <a:cs typeface="Times New Roman" panose="02020603050405020304" pitchFamily="18" charset="0"/>
            </a:rPr>
            <a:t>Қызмет көрсетушілер құрамы (әкімші, пайдаланушылар)</a:t>
          </a:r>
          <a:endParaRPr kumimoji="0" lang="kk-KZ" altLang="ru-RU" sz="1600" b="0" i="0" u="none" strike="noStrike" kern="1200" cap="none" normalizeH="0" baseline="0" smtClean="0">
            <a:ln/>
            <a:effectLst/>
            <a:latin typeface="Times New Roman" panose="02020603050405020304" pitchFamily="18" charset="0"/>
            <a:cs typeface="Times New Roman" panose="02020603050405020304" pitchFamily="18" charset="0"/>
          </a:endParaRPr>
        </a:p>
      </dsp:txBody>
      <dsp:txXfrm>
        <a:off x="7144915" y="2490330"/>
        <a:ext cx="1966997" cy="983498"/>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5942655-02C8-49AE-B724-9741071917F8}">
      <dsp:nvSpPr>
        <dsp:cNvPr id="0" name=""/>
        <dsp:cNvSpPr/>
      </dsp:nvSpPr>
      <dsp:spPr>
        <a:xfrm>
          <a:off x="4454824" y="2120789"/>
          <a:ext cx="3151821" cy="547010"/>
        </a:xfrm>
        <a:custGeom>
          <a:avLst/>
          <a:gdLst/>
          <a:ahLst/>
          <a:cxnLst/>
          <a:rect l="0" t="0" r="0" b="0"/>
          <a:pathLst>
            <a:path>
              <a:moveTo>
                <a:pt x="0" y="0"/>
              </a:moveTo>
              <a:lnTo>
                <a:pt x="0" y="273505"/>
              </a:lnTo>
              <a:lnTo>
                <a:pt x="3151821" y="273505"/>
              </a:lnTo>
              <a:lnTo>
                <a:pt x="3151821" y="547010"/>
              </a:lnTo>
            </a:path>
          </a:pathLst>
        </a:custGeom>
        <a:noFill/>
        <a:ln w="6350" cap="flat" cmpd="sng" algn="ctr">
          <a:solidFill>
            <a:schemeClr val="accent1">
              <a:shade val="60000"/>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sp>
    <dsp:sp modelId="{95CEF42A-8C66-476B-A050-5A9D48C90FD0}">
      <dsp:nvSpPr>
        <dsp:cNvPr id="0" name=""/>
        <dsp:cNvSpPr/>
      </dsp:nvSpPr>
      <dsp:spPr>
        <a:xfrm>
          <a:off x="4409104" y="2120789"/>
          <a:ext cx="91440" cy="547010"/>
        </a:xfrm>
        <a:custGeom>
          <a:avLst/>
          <a:gdLst/>
          <a:ahLst/>
          <a:cxnLst/>
          <a:rect l="0" t="0" r="0" b="0"/>
          <a:pathLst>
            <a:path>
              <a:moveTo>
                <a:pt x="45720" y="0"/>
              </a:moveTo>
              <a:lnTo>
                <a:pt x="45720" y="547010"/>
              </a:lnTo>
            </a:path>
          </a:pathLst>
        </a:custGeom>
        <a:noFill/>
        <a:ln w="6350" cap="flat" cmpd="sng" algn="ctr">
          <a:solidFill>
            <a:schemeClr val="accent1">
              <a:shade val="60000"/>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sp>
    <dsp:sp modelId="{5A0D98E6-C6A3-40F8-9417-0EDF6A7E492F}">
      <dsp:nvSpPr>
        <dsp:cNvPr id="0" name=""/>
        <dsp:cNvSpPr/>
      </dsp:nvSpPr>
      <dsp:spPr>
        <a:xfrm>
          <a:off x="1303003" y="2120789"/>
          <a:ext cx="3151821" cy="547010"/>
        </a:xfrm>
        <a:custGeom>
          <a:avLst/>
          <a:gdLst/>
          <a:ahLst/>
          <a:cxnLst/>
          <a:rect l="0" t="0" r="0" b="0"/>
          <a:pathLst>
            <a:path>
              <a:moveTo>
                <a:pt x="3151821" y="0"/>
              </a:moveTo>
              <a:lnTo>
                <a:pt x="3151821" y="273505"/>
              </a:lnTo>
              <a:lnTo>
                <a:pt x="0" y="273505"/>
              </a:lnTo>
              <a:lnTo>
                <a:pt x="0" y="547010"/>
              </a:lnTo>
            </a:path>
          </a:pathLst>
        </a:custGeom>
        <a:noFill/>
        <a:ln w="6350" cap="flat" cmpd="sng" algn="ctr">
          <a:solidFill>
            <a:schemeClr val="accent1">
              <a:shade val="60000"/>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sp>
    <dsp:sp modelId="{4EEF27E4-F23A-4CFE-B462-EED55DE95727}">
      <dsp:nvSpPr>
        <dsp:cNvPr id="0" name=""/>
        <dsp:cNvSpPr/>
      </dsp:nvSpPr>
      <dsp:spPr>
        <a:xfrm>
          <a:off x="3152419" y="818384"/>
          <a:ext cx="2604811" cy="1302405"/>
        </a:xfrm>
        <a:prstGeom prst="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5240" tIns="15240" rIns="15240" bIns="15240" numCol="1" spcCol="1270" anchor="ctr" anchorCtr="0">
          <a:no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kk-KZ" altLang="ru-RU" sz="2400" b="0" i="1" u="none" strike="noStrike" kern="1200" cap="none" normalizeH="0" baseline="0" dirty="0" smtClean="0">
              <a:ln/>
              <a:effectLst/>
              <a:latin typeface="Times New Roman" panose="02020603050405020304" pitchFamily="18" charset="0"/>
              <a:ea typeface="Times New Roman" panose="02020603050405020304" pitchFamily="18" charset="0"/>
              <a:cs typeface="Times New Roman" panose="02020603050405020304" pitchFamily="18" charset="0"/>
            </a:rPr>
            <a:t>ДҚ жобалау процестің </a:t>
          </a:r>
          <a:endParaRPr kumimoji="0" lang="kk-KZ" altLang="ru-RU" sz="2400" b="0" i="1" u="none" strike="noStrike" kern="1200" cap="none" normalizeH="0" baseline="0" dirty="0" smtClean="0">
            <a:ln/>
            <a:effectLst/>
            <a:latin typeface="Times New Roman" panose="02020603050405020304" pitchFamily="18" charset="0"/>
            <a:cs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kk-KZ" altLang="ru-RU" sz="2400" b="0" i="1" u="none" strike="noStrike" kern="1200" cap="none" normalizeH="0" baseline="0" dirty="0" smtClean="0">
              <a:ln/>
              <a:effectLst/>
              <a:latin typeface="Times New Roman" panose="02020603050405020304" pitchFamily="18" charset="0"/>
              <a:ea typeface="Times New Roman" panose="02020603050405020304" pitchFamily="18" charset="0"/>
              <a:cs typeface="Times New Roman" panose="02020603050405020304" pitchFamily="18" charset="0"/>
            </a:rPr>
            <a:t>кезеңдері</a:t>
          </a:r>
          <a:endParaRPr kumimoji="0" lang="kk-KZ" altLang="ru-RU" sz="2400" b="0" i="1" u="none" strike="noStrike" kern="1200" cap="none" normalizeH="0" baseline="0" dirty="0" smtClean="0">
            <a:ln/>
            <a:effectLst/>
            <a:latin typeface="Times New Roman" panose="02020603050405020304" pitchFamily="18" charset="0"/>
            <a:cs typeface="Times New Roman" panose="02020603050405020304" pitchFamily="18" charset="0"/>
          </a:endParaRPr>
        </a:p>
      </dsp:txBody>
      <dsp:txXfrm>
        <a:off x="3152419" y="818384"/>
        <a:ext cx="2604811" cy="1302405"/>
      </dsp:txXfrm>
    </dsp:sp>
    <dsp:sp modelId="{4B4638F1-556E-4E28-860A-4E955C9E5B7F}">
      <dsp:nvSpPr>
        <dsp:cNvPr id="0" name=""/>
        <dsp:cNvSpPr/>
      </dsp:nvSpPr>
      <dsp:spPr>
        <a:xfrm>
          <a:off x="598" y="2667800"/>
          <a:ext cx="2604811" cy="1302405"/>
        </a:xfrm>
        <a:prstGeom prst="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5240" tIns="15240" rIns="15240" bIns="15240" numCol="1" spcCol="1270" anchor="ctr" anchorCtr="0">
          <a:no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kk-KZ" altLang="ru-RU" sz="2400" b="0" i="1" u="none" strike="noStrike" kern="1200" cap="none" normalizeH="0" baseline="0" dirty="0" smtClean="0">
              <a:ln/>
              <a:effectLst/>
              <a:latin typeface="Times New Roman" panose="02020603050405020304" pitchFamily="18" charset="0"/>
              <a:ea typeface="Times New Roman" panose="02020603050405020304" pitchFamily="18" charset="0"/>
              <a:cs typeface="Times New Roman" panose="02020603050405020304" pitchFamily="18" charset="0"/>
            </a:rPr>
            <a:t>ДҚ инфологиялық моделін жасау</a:t>
          </a:r>
          <a:endParaRPr kumimoji="0" lang="kk-KZ" altLang="ru-RU" sz="2400" b="0" i="1" u="none" strike="noStrike" kern="1200" cap="none" normalizeH="0" baseline="0" dirty="0" smtClean="0">
            <a:ln/>
            <a:effectLst/>
            <a:latin typeface="Times New Roman" panose="02020603050405020304" pitchFamily="18" charset="0"/>
            <a:cs typeface="Times New Roman" panose="02020603050405020304" pitchFamily="18" charset="0"/>
          </a:endParaRPr>
        </a:p>
      </dsp:txBody>
      <dsp:txXfrm>
        <a:off x="598" y="2667800"/>
        <a:ext cx="2604811" cy="1302405"/>
      </dsp:txXfrm>
    </dsp:sp>
    <dsp:sp modelId="{5BFF81E3-7009-496A-B54B-24A61EAF20A5}">
      <dsp:nvSpPr>
        <dsp:cNvPr id="0" name=""/>
        <dsp:cNvSpPr/>
      </dsp:nvSpPr>
      <dsp:spPr>
        <a:xfrm>
          <a:off x="3152419" y="2667800"/>
          <a:ext cx="2604811" cy="1302405"/>
        </a:xfrm>
        <a:prstGeom prst="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5240" tIns="15240" rIns="15240" bIns="15240" numCol="1" spcCol="1270" anchor="ctr" anchorCtr="0">
          <a:no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kk-KZ" altLang="ru-RU" sz="2400" b="0" i="1" u="none" strike="noStrike" kern="1200" cap="none" normalizeH="0" baseline="0" dirty="0" smtClean="0">
              <a:ln/>
              <a:effectLst/>
              <a:latin typeface="Times New Roman" panose="02020603050405020304" pitchFamily="18" charset="0"/>
              <a:ea typeface="Times New Roman" panose="02020603050405020304" pitchFamily="18" charset="0"/>
              <a:cs typeface="Times New Roman" panose="02020603050405020304" pitchFamily="18" charset="0"/>
            </a:rPr>
            <a:t>ДҚ концептуалдық моделін жасау. ДҚБЖ таңдау</a:t>
          </a:r>
          <a:endParaRPr kumimoji="0" lang="kk-KZ" altLang="ru-RU" sz="2400" b="0" i="1" u="none" strike="noStrike" kern="1200" cap="none" normalizeH="0" baseline="0" dirty="0" smtClean="0">
            <a:ln/>
            <a:effectLst/>
            <a:latin typeface="Times New Roman" panose="02020603050405020304" pitchFamily="18" charset="0"/>
            <a:cs typeface="Times New Roman" panose="02020603050405020304" pitchFamily="18" charset="0"/>
          </a:endParaRPr>
        </a:p>
      </dsp:txBody>
      <dsp:txXfrm>
        <a:off x="3152419" y="2667800"/>
        <a:ext cx="2604811" cy="1302405"/>
      </dsp:txXfrm>
    </dsp:sp>
    <dsp:sp modelId="{CD41D31D-AE96-4B63-BA13-0E3AFC143142}">
      <dsp:nvSpPr>
        <dsp:cNvPr id="0" name=""/>
        <dsp:cNvSpPr/>
      </dsp:nvSpPr>
      <dsp:spPr>
        <a:xfrm>
          <a:off x="6304240" y="2667800"/>
          <a:ext cx="2604811" cy="1302405"/>
        </a:xfrm>
        <a:prstGeom prst="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5240" tIns="15240" rIns="15240" bIns="15240" numCol="1" spcCol="1270" anchor="ctr" anchorCtr="0">
          <a:no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kk-KZ" altLang="ru-RU" sz="2400" b="0" i="1" u="none" strike="noStrike" kern="1200" cap="none" normalizeH="0" baseline="0" dirty="0" smtClean="0">
              <a:ln/>
              <a:effectLst/>
              <a:latin typeface="Times New Roman" panose="02020603050405020304" pitchFamily="18" charset="0"/>
              <a:ea typeface="Times New Roman" panose="02020603050405020304" pitchFamily="18" charset="0"/>
              <a:cs typeface="Times New Roman" panose="02020603050405020304" pitchFamily="18" charset="0"/>
            </a:rPr>
            <a:t>ДҚ физикалық моделін жасау</a:t>
          </a:r>
          <a:endParaRPr kumimoji="0" lang="kk-KZ" altLang="ru-RU" sz="2400" b="0" i="1" u="none" strike="noStrike" kern="1200" cap="none" normalizeH="0" baseline="0" dirty="0" smtClean="0">
            <a:ln/>
            <a:effectLst/>
            <a:latin typeface="Times New Roman" panose="02020603050405020304" pitchFamily="18" charset="0"/>
            <a:cs typeface="Times New Roman" panose="02020603050405020304" pitchFamily="18" charset="0"/>
          </a:endParaRPr>
        </a:p>
      </dsp:txBody>
      <dsp:txXfrm>
        <a:off x="6304240" y="2667800"/>
        <a:ext cx="2604811" cy="1302405"/>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1EB3FF6-C07F-4A46-9F52-6EC7C8EE52E2}">
      <dsp:nvSpPr>
        <dsp:cNvPr id="0" name=""/>
        <dsp:cNvSpPr/>
      </dsp:nvSpPr>
      <dsp:spPr>
        <a:xfrm>
          <a:off x="5041181" y="1714686"/>
          <a:ext cx="3948284" cy="456826"/>
        </a:xfrm>
        <a:custGeom>
          <a:avLst/>
          <a:gdLst/>
          <a:ahLst/>
          <a:cxnLst/>
          <a:rect l="0" t="0" r="0" b="0"/>
          <a:pathLst>
            <a:path>
              <a:moveTo>
                <a:pt x="0" y="0"/>
              </a:moveTo>
              <a:lnTo>
                <a:pt x="0" y="228413"/>
              </a:lnTo>
              <a:lnTo>
                <a:pt x="3948284" y="228413"/>
              </a:lnTo>
              <a:lnTo>
                <a:pt x="3948284" y="456826"/>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EE79B8C5-24FA-400B-9C1C-9824CDA9862B}">
      <dsp:nvSpPr>
        <dsp:cNvPr id="0" name=""/>
        <dsp:cNvSpPr/>
      </dsp:nvSpPr>
      <dsp:spPr>
        <a:xfrm>
          <a:off x="5041181" y="1714686"/>
          <a:ext cx="1316094" cy="456826"/>
        </a:xfrm>
        <a:custGeom>
          <a:avLst/>
          <a:gdLst/>
          <a:ahLst/>
          <a:cxnLst/>
          <a:rect l="0" t="0" r="0" b="0"/>
          <a:pathLst>
            <a:path>
              <a:moveTo>
                <a:pt x="0" y="0"/>
              </a:moveTo>
              <a:lnTo>
                <a:pt x="0" y="228413"/>
              </a:lnTo>
              <a:lnTo>
                <a:pt x="1316094" y="228413"/>
              </a:lnTo>
              <a:lnTo>
                <a:pt x="1316094" y="456826"/>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2687E77A-2D5E-4914-9B21-BD4AE4DE1966}">
      <dsp:nvSpPr>
        <dsp:cNvPr id="0" name=""/>
        <dsp:cNvSpPr/>
      </dsp:nvSpPr>
      <dsp:spPr>
        <a:xfrm>
          <a:off x="3725086" y="1714686"/>
          <a:ext cx="1316094" cy="456826"/>
        </a:xfrm>
        <a:custGeom>
          <a:avLst/>
          <a:gdLst/>
          <a:ahLst/>
          <a:cxnLst/>
          <a:rect l="0" t="0" r="0" b="0"/>
          <a:pathLst>
            <a:path>
              <a:moveTo>
                <a:pt x="1316094" y="0"/>
              </a:moveTo>
              <a:lnTo>
                <a:pt x="1316094" y="228413"/>
              </a:lnTo>
              <a:lnTo>
                <a:pt x="0" y="228413"/>
              </a:lnTo>
              <a:lnTo>
                <a:pt x="0" y="456826"/>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B62BD1FB-5485-4077-852E-673D439A967A}">
      <dsp:nvSpPr>
        <dsp:cNvPr id="0" name=""/>
        <dsp:cNvSpPr/>
      </dsp:nvSpPr>
      <dsp:spPr>
        <a:xfrm>
          <a:off x="1092897" y="1714686"/>
          <a:ext cx="3948284" cy="456826"/>
        </a:xfrm>
        <a:custGeom>
          <a:avLst/>
          <a:gdLst/>
          <a:ahLst/>
          <a:cxnLst/>
          <a:rect l="0" t="0" r="0" b="0"/>
          <a:pathLst>
            <a:path>
              <a:moveTo>
                <a:pt x="3948284" y="0"/>
              </a:moveTo>
              <a:lnTo>
                <a:pt x="3948284" y="228413"/>
              </a:lnTo>
              <a:lnTo>
                <a:pt x="0" y="228413"/>
              </a:lnTo>
              <a:lnTo>
                <a:pt x="0" y="456826"/>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635CD5F3-5F69-45FA-8759-A03F3642EFC9}">
      <dsp:nvSpPr>
        <dsp:cNvPr id="0" name=""/>
        <dsp:cNvSpPr/>
      </dsp:nvSpPr>
      <dsp:spPr>
        <a:xfrm>
          <a:off x="3953499" y="627005"/>
          <a:ext cx="2175363" cy="1087681"/>
        </a:xfrm>
        <a:prstGeom prst="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0160" tIns="10160" rIns="10160" bIns="10160" numCol="1" spcCol="1270" anchor="ctr" anchorCtr="0">
          <a:no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kk-KZ" altLang="ru-RU" sz="1600" b="0" i="1" u="none" strike="noStrike" kern="1200" cap="none" normalizeH="0" baseline="0" dirty="0" smtClean="0">
              <a:ln/>
              <a:effectLst/>
              <a:latin typeface="Times New Roman" panose="02020603050405020304" pitchFamily="18" charset="0"/>
              <a:ea typeface="Times New Roman" panose="02020603050405020304" pitchFamily="18" charset="0"/>
              <a:cs typeface="Times New Roman" panose="02020603050405020304" pitchFamily="18" charset="0"/>
            </a:rPr>
            <a:t>ДҚБЖ-нің іске асырылуы</a:t>
          </a:r>
          <a:endParaRPr kumimoji="0" lang="kk-KZ" altLang="ru-RU" sz="1600" b="0" i="1" u="none" strike="noStrike" kern="1200" cap="none" normalizeH="0" baseline="0" dirty="0" smtClean="0">
            <a:ln/>
            <a:effectLst/>
            <a:latin typeface="Times New Roman" panose="02020603050405020304" pitchFamily="18" charset="0"/>
            <a:cs typeface="Times New Roman" panose="02020603050405020304" pitchFamily="18" charset="0"/>
          </a:endParaRPr>
        </a:p>
      </dsp:txBody>
      <dsp:txXfrm>
        <a:off x="3953499" y="627005"/>
        <a:ext cx="2175363" cy="1087681"/>
      </dsp:txXfrm>
    </dsp:sp>
    <dsp:sp modelId="{5778BF7F-CF60-4D95-BFCA-6465467E3C2B}">
      <dsp:nvSpPr>
        <dsp:cNvPr id="0" name=""/>
        <dsp:cNvSpPr/>
      </dsp:nvSpPr>
      <dsp:spPr>
        <a:xfrm>
          <a:off x="5215" y="2171513"/>
          <a:ext cx="2175363" cy="1087681"/>
        </a:xfrm>
        <a:prstGeom prst="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0160" tIns="10160" rIns="10160" bIns="10160" numCol="1" spcCol="1270" anchor="ctr" anchorCtr="0">
          <a:no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kk-KZ" altLang="ru-RU" sz="1600" b="0" i="1" u="none" strike="noStrike" kern="1200" cap="none" normalizeH="0" baseline="0" dirty="0" smtClean="0">
              <a:ln/>
              <a:effectLst/>
              <a:latin typeface="Times New Roman" panose="02020603050405020304" pitchFamily="18" charset="0"/>
              <a:ea typeface="Times New Roman" panose="02020603050405020304" pitchFamily="18" charset="0"/>
              <a:cs typeface="Times New Roman" panose="02020603050405020304" pitchFamily="18" charset="0"/>
            </a:rPr>
            <a:t>Пайдаланушы арнайы мәліметтер тілін қолдана отырып ДҚ-ына сұраныс жібереді</a:t>
          </a:r>
          <a:endParaRPr kumimoji="0" lang="kk-KZ" altLang="ru-RU" sz="1600" b="0" i="1" u="none" strike="noStrike" kern="1200" cap="none" normalizeH="0" baseline="0" dirty="0" smtClean="0">
            <a:ln/>
            <a:effectLst/>
            <a:latin typeface="Times New Roman" panose="02020603050405020304" pitchFamily="18" charset="0"/>
            <a:cs typeface="Times New Roman" panose="02020603050405020304" pitchFamily="18" charset="0"/>
          </a:endParaRPr>
        </a:p>
      </dsp:txBody>
      <dsp:txXfrm>
        <a:off x="5215" y="2171513"/>
        <a:ext cx="2175363" cy="1087681"/>
      </dsp:txXfrm>
    </dsp:sp>
    <dsp:sp modelId="{525FB21D-D04B-4E1C-8181-2FA961D1ACD0}">
      <dsp:nvSpPr>
        <dsp:cNvPr id="0" name=""/>
        <dsp:cNvSpPr/>
      </dsp:nvSpPr>
      <dsp:spPr>
        <a:xfrm>
          <a:off x="2637404" y="2171513"/>
          <a:ext cx="2175363" cy="1087681"/>
        </a:xfrm>
        <a:prstGeom prst="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0160" tIns="10160" rIns="10160" bIns="10160" numCol="1" spcCol="1270" anchor="ctr" anchorCtr="0">
          <a:no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kk-KZ" altLang="ru-RU" sz="1600" b="0" i="1" u="none" strike="noStrike" kern="1200" cap="none" normalizeH="0" baseline="0" dirty="0" smtClean="0">
              <a:ln/>
              <a:effectLst/>
              <a:latin typeface="Times New Roman" panose="02020603050405020304" pitchFamily="18" charset="0"/>
              <a:ea typeface="Times New Roman" panose="02020603050405020304" pitchFamily="18" charset="0"/>
              <a:cs typeface="Times New Roman" panose="02020603050405020304" pitchFamily="18" charset="0"/>
            </a:rPr>
            <a:t>ДҚБЖ сұранысты қабылдап, талдау жасайды</a:t>
          </a:r>
          <a:endParaRPr kumimoji="0" lang="kk-KZ" altLang="ru-RU" sz="1600" b="0" i="1" u="none" strike="noStrike" kern="1200" cap="none" normalizeH="0" baseline="0" dirty="0" smtClean="0">
            <a:ln/>
            <a:effectLst/>
            <a:latin typeface="Times New Roman" panose="02020603050405020304" pitchFamily="18" charset="0"/>
            <a:cs typeface="Times New Roman" panose="02020603050405020304" pitchFamily="18" charset="0"/>
          </a:endParaRPr>
        </a:p>
      </dsp:txBody>
      <dsp:txXfrm>
        <a:off x="2637404" y="2171513"/>
        <a:ext cx="2175363" cy="1087681"/>
      </dsp:txXfrm>
    </dsp:sp>
    <dsp:sp modelId="{AC34B84B-C1D4-4FBB-97B4-63A1B19B0FA4}">
      <dsp:nvSpPr>
        <dsp:cNvPr id="0" name=""/>
        <dsp:cNvSpPr/>
      </dsp:nvSpPr>
      <dsp:spPr>
        <a:xfrm>
          <a:off x="5269594" y="2171513"/>
          <a:ext cx="2175363" cy="1087681"/>
        </a:xfrm>
        <a:prstGeom prst="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0160" tIns="10160" rIns="10160" bIns="10160" numCol="1" spcCol="1270" anchor="ctr" anchorCtr="0">
          <a:no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kk-KZ" altLang="ru-RU" sz="1600" b="0" i="1" u="none" strike="noStrike" kern="1200" cap="none" normalizeH="0" baseline="0" dirty="0" smtClean="0">
              <a:ln/>
              <a:effectLst/>
              <a:latin typeface="Times New Roman" panose="02020603050405020304" pitchFamily="18" charset="0"/>
              <a:ea typeface="Times New Roman" panose="02020603050405020304" pitchFamily="18" charset="0"/>
              <a:cs typeface="Times New Roman" panose="02020603050405020304" pitchFamily="18" charset="0"/>
            </a:rPr>
            <a:t>ДҚБЖ бұл пайдаланушы үшін сыртқы сызбаны қарастырады</a:t>
          </a:r>
          <a:endParaRPr kumimoji="0" lang="kk-KZ" altLang="ru-RU" sz="1600" b="0" i="1" u="none" strike="noStrike" kern="1200" cap="none" normalizeH="0" baseline="0" dirty="0" smtClean="0">
            <a:ln/>
            <a:effectLst/>
            <a:latin typeface="Times New Roman" panose="02020603050405020304" pitchFamily="18" charset="0"/>
            <a:cs typeface="Times New Roman" panose="02020603050405020304" pitchFamily="18" charset="0"/>
          </a:endParaRPr>
        </a:p>
      </dsp:txBody>
      <dsp:txXfrm>
        <a:off x="5269594" y="2171513"/>
        <a:ext cx="2175363" cy="1087681"/>
      </dsp:txXfrm>
    </dsp:sp>
    <dsp:sp modelId="{B545FF28-83AD-4822-855A-B056C7341312}">
      <dsp:nvSpPr>
        <dsp:cNvPr id="0" name=""/>
        <dsp:cNvSpPr/>
      </dsp:nvSpPr>
      <dsp:spPr>
        <a:xfrm>
          <a:off x="7901784" y="2171513"/>
          <a:ext cx="2175363" cy="1087681"/>
        </a:xfrm>
        <a:prstGeom prst="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0160" tIns="10160" rIns="10160" bIns="10160" numCol="1" spcCol="1270" anchor="ctr" anchorCtr="0">
          <a:no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kk-KZ" altLang="ru-RU" sz="1600" b="0" i="1" u="none" strike="noStrike" kern="1200" cap="none" normalizeH="0" baseline="0" dirty="0" smtClean="0">
              <a:ln/>
              <a:effectLst/>
              <a:latin typeface="Times New Roman" panose="02020603050405020304" pitchFamily="18" charset="0"/>
              <a:ea typeface="Times New Roman" panose="02020603050405020304" pitchFamily="18" charset="0"/>
              <a:cs typeface="Times New Roman" panose="02020603050405020304" pitchFamily="18" charset="0"/>
            </a:rPr>
            <a:t>ДҚБЖ сақталынған мәліметтер базасында керекті әрекетті іске асырайды</a:t>
          </a:r>
          <a:endParaRPr kumimoji="0" lang="kk-KZ" altLang="ru-RU" sz="1600" b="0" i="1" u="none" strike="noStrike" kern="1200" cap="none" normalizeH="0" baseline="0" dirty="0" smtClean="0">
            <a:ln/>
            <a:effectLst/>
            <a:latin typeface="Times New Roman" panose="02020603050405020304" pitchFamily="18" charset="0"/>
            <a:cs typeface="Times New Roman" panose="02020603050405020304" pitchFamily="18" charset="0"/>
          </a:endParaRPr>
        </a:p>
      </dsp:txBody>
      <dsp:txXfrm>
        <a:off x="7901784" y="2171513"/>
        <a:ext cx="2175363" cy="1087681"/>
      </dsp:txXfrm>
    </dsp:sp>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smtClean="0"/>
              <a:t>Образец заголовка</a:t>
            </a:r>
            <a:endParaRPr lang="ru-RU"/>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098A0CBB-86FF-46A9-825C-E3C109B9E656}" type="datetimeFigureOut">
              <a:rPr lang="ru-RU" smtClean="0"/>
              <a:t>23.06.2021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96B464D-61CB-451E-A5A0-2C5B83EDF764}" type="slidenum">
              <a:rPr lang="ru-RU" smtClean="0"/>
              <a:t>‹#›</a:t>
            </a:fld>
            <a:endParaRPr lang="ru-RU"/>
          </a:p>
        </p:txBody>
      </p:sp>
    </p:spTree>
    <p:extLst>
      <p:ext uri="{BB962C8B-B14F-4D97-AF65-F5344CB8AC3E}">
        <p14:creationId xmlns:p14="http://schemas.microsoft.com/office/powerpoint/2010/main" val="207216886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098A0CBB-86FF-46A9-825C-E3C109B9E656}" type="datetimeFigureOut">
              <a:rPr lang="ru-RU" smtClean="0"/>
              <a:t>23.06.2021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96B464D-61CB-451E-A5A0-2C5B83EDF764}" type="slidenum">
              <a:rPr lang="ru-RU" smtClean="0"/>
              <a:t>‹#›</a:t>
            </a:fld>
            <a:endParaRPr lang="ru-RU"/>
          </a:p>
        </p:txBody>
      </p:sp>
    </p:spTree>
    <p:extLst>
      <p:ext uri="{BB962C8B-B14F-4D97-AF65-F5344CB8AC3E}">
        <p14:creationId xmlns:p14="http://schemas.microsoft.com/office/powerpoint/2010/main" val="217093657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098A0CBB-86FF-46A9-825C-E3C109B9E656}" type="datetimeFigureOut">
              <a:rPr lang="ru-RU" smtClean="0"/>
              <a:t>23.06.2021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96B464D-61CB-451E-A5A0-2C5B83EDF764}" type="slidenum">
              <a:rPr lang="ru-RU" smtClean="0"/>
              <a:t>‹#›</a:t>
            </a:fld>
            <a:endParaRPr lang="ru-RU"/>
          </a:p>
        </p:txBody>
      </p:sp>
    </p:spTree>
    <p:extLst>
      <p:ext uri="{BB962C8B-B14F-4D97-AF65-F5344CB8AC3E}">
        <p14:creationId xmlns:p14="http://schemas.microsoft.com/office/powerpoint/2010/main" val="7038856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098A0CBB-86FF-46A9-825C-E3C109B9E656}" type="datetimeFigureOut">
              <a:rPr lang="ru-RU" smtClean="0"/>
              <a:t>23.06.2021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96B464D-61CB-451E-A5A0-2C5B83EDF764}" type="slidenum">
              <a:rPr lang="ru-RU" smtClean="0"/>
              <a:t>‹#›</a:t>
            </a:fld>
            <a:endParaRPr lang="ru-RU"/>
          </a:p>
        </p:txBody>
      </p:sp>
    </p:spTree>
    <p:extLst>
      <p:ext uri="{BB962C8B-B14F-4D97-AF65-F5344CB8AC3E}">
        <p14:creationId xmlns:p14="http://schemas.microsoft.com/office/powerpoint/2010/main" val="26487402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ru-RU" smtClean="0"/>
              <a:t>Образец заголовка</a:t>
            </a:r>
            <a:endParaRPr lang="ru-RU"/>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098A0CBB-86FF-46A9-825C-E3C109B9E656}" type="datetimeFigureOut">
              <a:rPr lang="ru-RU" smtClean="0"/>
              <a:t>23.06.2021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96B464D-61CB-451E-A5A0-2C5B83EDF764}" type="slidenum">
              <a:rPr lang="ru-RU" smtClean="0"/>
              <a:t>‹#›</a:t>
            </a:fld>
            <a:endParaRPr lang="ru-RU"/>
          </a:p>
        </p:txBody>
      </p:sp>
    </p:spTree>
    <p:extLst>
      <p:ext uri="{BB962C8B-B14F-4D97-AF65-F5344CB8AC3E}">
        <p14:creationId xmlns:p14="http://schemas.microsoft.com/office/powerpoint/2010/main" val="39958547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838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6172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098A0CBB-86FF-46A9-825C-E3C109B9E656}" type="datetimeFigureOut">
              <a:rPr lang="ru-RU" smtClean="0"/>
              <a:t>23.06.2021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196B464D-61CB-451E-A5A0-2C5B83EDF764}" type="slidenum">
              <a:rPr lang="ru-RU" smtClean="0"/>
              <a:t>‹#›</a:t>
            </a:fld>
            <a:endParaRPr lang="ru-RU"/>
          </a:p>
        </p:txBody>
      </p:sp>
    </p:spTree>
    <p:extLst>
      <p:ext uri="{BB962C8B-B14F-4D97-AF65-F5344CB8AC3E}">
        <p14:creationId xmlns:p14="http://schemas.microsoft.com/office/powerpoint/2010/main" val="5569681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ru-RU" smtClean="0"/>
              <a:t>Образец заголовка</a:t>
            </a:r>
            <a:endParaRPr lang="ru-RU"/>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839788" y="2505075"/>
            <a:ext cx="515778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6172200" y="2505075"/>
            <a:ext cx="51831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098A0CBB-86FF-46A9-825C-E3C109B9E656}" type="datetimeFigureOut">
              <a:rPr lang="ru-RU" smtClean="0"/>
              <a:t>23.06.2021</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196B464D-61CB-451E-A5A0-2C5B83EDF764}" type="slidenum">
              <a:rPr lang="ru-RU" smtClean="0"/>
              <a:t>‹#›</a:t>
            </a:fld>
            <a:endParaRPr lang="ru-RU"/>
          </a:p>
        </p:txBody>
      </p:sp>
    </p:spTree>
    <p:extLst>
      <p:ext uri="{BB962C8B-B14F-4D97-AF65-F5344CB8AC3E}">
        <p14:creationId xmlns:p14="http://schemas.microsoft.com/office/powerpoint/2010/main" val="22487547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098A0CBB-86FF-46A9-825C-E3C109B9E656}" type="datetimeFigureOut">
              <a:rPr lang="ru-RU" smtClean="0"/>
              <a:t>23.06.2021</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196B464D-61CB-451E-A5A0-2C5B83EDF764}" type="slidenum">
              <a:rPr lang="ru-RU" smtClean="0"/>
              <a:t>‹#›</a:t>
            </a:fld>
            <a:endParaRPr lang="ru-RU"/>
          </a:p>
        </p:txBody>
      </p:sp>
    </p:spTree>
    <p:extLst>
      <p:ext uri="{BB962C8B-B14F-4D97-AF65-F5344CB8AC3E}">
        <p14:creationId xmlns:p14="http://schemas.microsoft.com/office/powerpoint/2010/main" val="31576684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098A0CBB-86FF-46A9-825C-E3C109B9E656}" type="datetimeFigureOut">
              <a:rPr lang="ru-RU" smtClean="0"/>
              <a:t>23.06.2021</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196B464D-61CB-451E-A5A0-2C5B83EDF764}" type="slidenum">
              <a:rPr lang="ru-RU" smtClean="0"/>
              <a:t>‹#›</a:t>
            </a:fld>
            <a:endParaRPr lang="ru-RU"/>
          </a:p>
        </p:txBody>
      </p:sp>
    </p:spTree>
    <p:extLst>
      <p:ext uri="{BB962C8B-B14F-4D97-AF65-F5344CB8AC3E}">
        <p14:creationId xmlns:p14="http://schemas.microsoft.com/office/powerpoint/2010/main" val="11122682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098A0CBB-86FF-46A9-825C-E3C109B9E656}" type="datetimeFigureOut">
              <a:rPr lang="ru-RU" smtClean="0"/>
              <a:t>23.06.2021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196B464D-61CB-451E-A5A0-2C5B83EDF764}" type="slidenum">
              <a:rPr lang="ru-RU" smtClean="0"/>
              <a:t>‹#›</a:t>
            </a:fld>
            <a:endParaRPr lang="ru-RU"/>
          </a:p>
        </p:txBody>
      </p:sp>
    </p:spTree>
    <p:extLst>
      <p:ext uri="{BB962C8B-B14F-4D97-AF65-F5344CB8AC3E}">
        <p14:creationId xmlns:p14="http://schemas.microsoft.com/office/powerpoint/2010/main" val="21335558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Рисунок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098A0CBB-86FF-46A9-825C-E3C109B9E656}" type="datetimeFigureOut">
              <a:rPr lang="ru-RU" smtClean="0"/>
              <a:t>23.06.2021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196B464D-61CB-451E-A5A0-2C5B83EDF764}" type="slidenum">
              <a:rPr lang="ru-RU" smtClean="0"/>
              <a:t>‹#›</a:t>
            </a:fld>
            <a:endParaRPr lang="ru-RU"/>
          </a:p>
        </p:txBody>
      </p:sp>
    </p:spTree>
    <p:extLst>
      <p:ext uri="{BB962C8B-B14F-4D97-AF65-F5344CB8AC3E}">
        <p14:creationId xmlns:p14="http://schemas.microsoft.com/office/powerpoint/2010/main" val="5434879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98A0CBB-86FF-46A9-825C-E3C109B9E656}" type="datetimeFigureOut">
              <a:rPr lang="ru-RU" smtClean="0"/>
              <a:t>23.06.2021</a:t>
            </a:fld>
            <a:endParaRPr lang="ru-RU"/>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96B464D-61CB-451E-A5A0-2C5B83EDF764}" type="slidenum">
              <a:rPr lang="ru-RU" smtClean="0"/>
              <a:t>‹#›</a:t>
            </a:fld>
            <a:endParaRPr lang="ru-RU"/>
          </a:p>
        </p:txBody>
      </p:sp>
    </p:spTree>
    <p:extLst>
      <p:ext uri="{BB962C8B-B14F-4D97-AF65-F5344CB8AC3E}">
        <p14:creationId xmlns:p14="http://schemas.microsoft.com/office/powerpoint/2010/main" val="369463551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mailto:slanbekovaae@mail.ru"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hyperlink" Target="https://kk.jejakjabar.com/wiki/Data_model" TargetMode="Externa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8" Type="http://schemas.openxmlformats.org/officeDocument/2006/relationships/hyperlink" Target="https://kk.jejakjabar.com/wiki/Object-role_modeling" TargetMode="External"/><Relationship Id="rId3" Type="http://schemas.openxmlformats.org/officeDocument/2006/relationships/hyperlink" Target="https://kk.jejakjabar.com/wiki/Hierarchical_model" TargetMode="External"/><Relationship Id="rId7" Type="http://schemas.openxmlformats.org/officeDocument/2006/relationships/hyperlink" Target="https://kk.jejakjabar.com/wiki/Database_schema" TargetMode="External"/><Relationship Id="rId2" Type="http://schemas.openxmlformats.org/officeDocument/2006/relationships/hyperlink" Target="https://kk.jejakjabar.com/wiki/Flat_file_database" TargetMode="External"/><Relationship Id="rId1" Type="http://schemas.openxmlformats.org/officeDocument/2006/relationships/slideLayout" Target="../slideLayouts/slideLayout2.xml"/><Relationship Id="rId6" Type="http://schemas.openxmlformats.org/officeDocument/2006/relationships/hyperlink" Target="https://kk.jejakjabar.com/wiki/Object-relational_model" TargetMode="External"/><Relationship Id="rId5" Type="http://schemas.openxmlformats.org/officeDocument/2006/relationships/hyperlink" Target="https://kk.jejakjabar.com/wiki/Relational_model" TargetMode="External"/><Relationship Id="rId10" Type="http://schemas.openxmlformats.org/officeDocument/2006/relationships/hyperlink" Target="https://kk.jejakjabar.com/wiki/Snowflake_schema" TargetMode="External"/><Relationship Id="rId4" Type="http://schemas.openxmlformats.org/officeDocument/2006/relationships/hyperlink" Target="https://kk.jejakjabar.com/wiki/Network_model" TargetMode="External"/><Relationship Id="rId9" Type="http://schemas.openxmlformats.org/officeDocument/2006/relationships/hyperlink" Target="https://kk.jejakjabar.com/wiki/Star_schema" TargetMode="External"/></Relationships>
</file>

<file path=ppt/slides/_rels/slide29.xml.rels><?xml version="1.0" encoding="UTF-8" standalone="yes"?>
<Relationships xmlns="http://schemas.openxmlformats.org/package/2006/relationships"><Relationship Id="rId2" Type="http://schemas.openxmlformats.org/officeDocument/2006/relationships/hyperlink" Target="https://kk.warbletoncouncil.org/modelo-relacional-base-datos-935"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47446" y="2351648"/>
            <a:ext cx="9578196" cy="721043"/>
          </a:xfrm>
        </p:spPr>
        <p:txBody>
          <a:bodyPr>
            <a:normAutofit/>
          </a:bodyPr>
          <a:lstStyle/>
          <a:p>
            <a:r>
              <a:rPr lang="ru-RU" sz="4000" i="1" dirty="0" err="1">
                <a:solidFill>
                  <a:srgbClr val="00B0F0"/>
                </a:solidFill>
                <a:latin typeface="Times New Roman" panose="02020603050405020304" pitchFamily="18" charset="0"/>
                <a:cs typeface="Times New Roman" panose="02020603050405020304" pitchFamily="18" charset="0"/>
              </a:rPr>
              <a:t>Деректер</a:t>
            </a:r>
            <a:r>
              <a:rPr lang="ru-RU" sz="4000" i="1" dirty="0">
                <a:solidFill>
                  <a:srgbClr val="00B0F0"/>
                </a:solidFill>
                <a:latin typeface="Times New Roman" panose="02020603050405020304" pitchFamily="18" charset="0"/>
                <a:cs typeface="Times New Roman" panose="02020603050405020304" pitchFamily="18" charset="0"/>
              </a:rPr>
              <a:t> </a:t>
            </a:r>
            <a:r>
              <a:rPr lang="ru-RU" sz="4000" i="1" dirty="0" err="1">
                <a:solidFill>
                  <a:srgbClr val="00B0F0"/>
                </a:solidFill>
                <a:latin typeface="Times New Roman" panose="02020603050405020304" pitchFamily="18" charset="0"/>
                <a:cs typeface="Times New Roman" panose="02020603050405020304" pitchFamily="18" charset="0"/>
              </a:rPr>
              <a:t>қорының</a:t>
            </a:r>
            <a:r>
              <a:rPr lang="ru-RU" sz="4000" i="1" dirty="0">
                <a:solidFill>
                  <a:srgbClr val="00B0F0"/>
                </a:solidFill>
                <a:latin typeface="Times New Roman" panose="02020603050405020304" pitchFamily="18" charset="0"/>
                <a:cs typeface="Times New Roman" panose="02020603050405020304" pitchFamily="18" charset="0"/>
              </a:rPr>
              <a:t> </a:t>
            </a:r>
            <a:r>
              <a:rPr lang="ru-RU" sz="4000" i="1" dirty="0" err="1">
                <a:solidFill>
                  <a:srgbClr val="00B0F0"/>
                </a:solidFill>
                <a:latin typeface="Times New Roman" panose="02020603050405020304" pitchFamily="18" charset="0"/>
                <a:cs typeface="Times New Roman" panose="02020603050405020304" pitchFamily="18" charset="0"/>
              </a:rPr>
              <a:t>негіздері</a:t>
            </a:r>
            <a:endParaRPr lang="ru-RU" sz="4000" i="1" dirty="0">
              <a:solidFill>
                <a:srgbClr val="00B0F0"/>
              </a:solidFill>
              <a:latin typeface="Times New Roman" panose="02020603050405020304" pitchFamily="18" charset="0"/>
              <a:cs typeface="Times New Roman" panose="02020603050405020304" pitchFamily="18" charset="0"/>
            </a:endParaRPr>
          </a:p>
        </p:txBody>
      </p:sp>
      <p:sp>
        <p:nvSpPr>
          <p:cNvPr id="3" name="Подзаголовок 2"/>
          <p:cNvSpPr>
            <a:spLocks noGrp="1"/>
          </p:cNvSpPr>
          <p:nvPr>
            <p:ph type="subTitle" idx="1"/>
          </p:nvPr>
        </p:nvSpPr>
        <p:spPr>
          <a:xfrm>
            <a:off x="1408604" y="3212123"/>
            <a:ext cx="9144000" cy="633046"/>
          </a:xfrm>
        </p:spPr>
        <p:txBody>
          <a:bodyPr>
            <a:normAutofit lnSpcReduction="10000"/>
          </a:bodyPr>
          <a:lstStyle/>
          <a:p>
            <a:r>
              <a:rPr lang="kk-KZ" sz="1600" dirty="0" smtClean="0">
                <a:latin typeface="Times New Roman" panose="02020603050405020304" pitchFamily="18" charset="0"/>
                <a:cs typeface="Times New Roman" panose="02020603050405020304" pitchFamily="18" charset="0"/>
              </a:rPr>
              <a:t>Қашықтықтан білім беру технологиялары бойынша оқитын топтар үшін</a:t>
            </a:r>
          </a:p>
          <a:p>
            <a:r>
              <a:rPr lang="ru-RU" sz="1600" dirty="0">
                <a:latin typeface="Times New Roman" pitchFamily="18" charset="0"/>
                <a:cs typeface="Times New Roman" pitchFamily="18" charset="0"/>
              </a:rPr>
              <a:t>6B01506-Информатика, АКТ </a:t>
            </a:r>
            <a:r>
              <a:rPr lang="ru-RU" sz="1600" dirty="0" err="1">
                <a:latin typeface="Times New Roman" pitchFamily="18" charset="0"/>
                <a:cs typeface="Times New Roman" pitchFamily="18" charset="0"/>
              </a:rPr>
              <a:t>және</a:t>
            </a:r>
            <a:r>
              <a:rPr lang="ru-RU" sz="1600" dirty="0">
                <a:latin typeface="Times New Roman" pitchFamily="18" charset="0"/>
                <a:cs typeface="Times New Roman" pitchFamily="18" charset="0"/>
              </a:rPr>
              <a:t> робототехника»</a:t>
            </a:r>
          </a:p>
          <a:p>
            <a:endParaRPr lang="kk-KZ" sz="1600" i="1" dirty="0" smtClean="0">
              <a:solidFill>
                <a:srgbClr val="7F7F7F"/>
              </a:solidFill>
              <a:latin typeface="Times New Roman" panose="02020603050405020304" pitchFamily="18" charset="0"/>
              <a:cs typeface="Times New Roman" panose="02020603050405020304" pitchFamily="18" charset="0"/>
            </a:endParaRPr>
          </a:p>
          <a:p>
            <a:endParaRPr lang="ru-RU" sz="1600" i="1" dirty="0">
              <a:solidFill>
                <a:srgbClr val="7F7F7F"/>
              </a:solidFill>
              <a:latin typeface="Times New Roman" panose="02020603050405020304" pitchFamily="18" charset="0"/>
              <a:cs typeface="Times New Roman" panose="02020603050405020304" pitchFamily="18" charset="0"/>
            </a:endParaRPr>
          </a:p>
        </p:txBody>
      </p:sp>
      <p:sp>
        <p:nvSpPr>
          <p:cNvPr id="4" name="Прямоугольник 3"/>
          <p:cNvSpPr/>
          <p:nvPr/>
        </p:nvSpPr>
        <p:spPr>
          <a:xfrm>
            <a:off x="5053107" y="6277094"/>
            <a:ext cx="1854995" cy="369332"/>
          </a:xfrm>
          <a:prstGeom prst="rect">
            <a:avLst/>
          </a:prstGeom>
        </p:spPr>
        <p:txBody>
          <a:bodyPr wrap="none">
            <a:spAutoFit/>
          </a:bodyPr>
          <a:lstStyle/>
          <a:p>
            <a:r>
              <a:rPr lang="kk-KZ" i="1" dirty="0" smtClean="0">
                <a:solidFill>
                  <a:srgbClr val="7F7F7F"/>
                </a:solidFill>
                <a:latin typeface="Times New Roman" panose="02020603050405020304" pitchFamily="18" charset="0"/>
                <a:cs typeface="Times New Roman" panose="02020603050405020304" pitchFamily="18" charset="0"/>
              </a:rPr>
              <a:t>Қарағанды, 2021</a:t>
            </a:r>
            <a:endParaRPr lang="ru-RU" dirty="0">
              <a:solidFill>
                <a:srgbClr val="7F7F7F"/>
              </a:solidFill>
            </a:endParaRPr>
          </a:p>
        </p:txBody>
      </p:sp>
      <p:sp>
        <p:nvSpPr>
          <p:cNvPr id="5" name="Прямоугольник 4"/>
          <p:cNvSpPr/>
          <p:nvPr/>
        </p:nvSpPr>
        <p:spPr>
          <a:xfrm>
            <a:off x="861962" y="392940"/>
            <a:ext cx="11736438" cy="1200329"/>
          </a:xfrm>
          <a:prstGeom prst="rect">
            <a:avLst/>
          </a:prstGeom>
          <a:noFill/>
        </p:spPr>
        <p:txBody>
          <a:bodyPr wrap="square">
            <a:spAutoFit/>
          </a:bodyPr>
          <a:lstStyle/>
          <a:p>
            <a:pPr algn="ctr"/>
            <a:r>
              <a:rPr lang="kk-KZ" sz="2400" spc="-60" dirty="0">
                <a:latin typeface="Times New Roman" panose="02020603050405020304" pitchFamily="18" charset="0"/>
                <a:cs typeface="Times New Roman" panose="02020603050405020304" pitchFamily="18" charset="0"/>
              </a:rPr>
              <a:t>Е</a:t>
            </a:r>
            <a:r>
              <a:rPr lang="kk-KZ" sz="2400" spc="-60" dirty="0" smtClean="0">
                <a:latin typeface="Times New Roman" panose="02020603050405020304" pitchFamily="18" charset="0"/>
                <a:cs typeface="Times New Roman" panose="02020603050405020304" pitchFamily="18" charset="0"/>
              </a:rPr>
              <a:t>. А</a:t>
            </a:r>
            <a:r>
              <a:rPr lang="kk-KZ" sz="2400" spc="-60" dirty="0">
                <a:latin typeface="Times New Roman" panose="02020603050405020304" pitchFamily="18" charset="0"/>
                <a:cs typeface="Times New Roman" panose="02020603050405020304" pitchFamily="18" charset="0"/>
              </a:rPr>
              <a:t>. Бөкетов атындағы Қарағанды </a:t>
            </a:r>
            <a:r>
              <a:rPr lang="kk-KZ" sz="2400" spc="-60" dirty="0" smtClean="0">
                <a:latin typeface="Times New Roman" panose="02020603050405020304" pitchFamily="18" charset="0"/>
                <a:cs typeface="Times New Roman" panose="02020603050405020304" pitchFamily="18" charset="0"/>
              </a:rPr>
              <a:t>университеті</a:t>
            </a:r>
            <a:endParaRPr lang="kk-KZ" sz="2400" spc="-60" dirty="0">
              <a:latin typeface="Times New Roman" panose="02020603050405020304" pitchFamily="18" charset="0"/>
              <a:cs typeface="Times New Roman" panose="02020603050405020304" pitchFamily="18" charset="0"/>
            </a:endParaRPr>
          </a:p>
          <a:p>
            <a:pPr algn="ctr"/>
            <a:r>
              <a:rPr lang="kk-KZ" sz="2400" spc="-60" dirty="0">
                <a:latin typeface="Times New Roman" panose="02020603050405020304" pitchFamily="18" charset="0"/>
                <a:cs typeface="Times New Roman" panose="02020603050405020304" pitchFamily="18" charset="0"/>
              </a:rPr>
              <a:t>Математика және ақпараттық технологиялар факультеті</a:t>
            </a:r>
          </a:p>
          <a:p>
            <a:pPr algn="ctr"/>
            <a:r>
              <a:rPr lang="kk-KZ" sz="2400" spc="-60" dirty="0">
                <a:latin typeface="Times New Roman" panose="02020603050405020304" pitchFamily="18" charset="0"/>
                <a:cs typeface="Times New Roman" panose="02020603050405020304" pitchFamily="18" charset="0"/>
              </a:rPr>
              <a:t>Қолданбалы математика және информатика кафедрасы</a:t>
            </a:r>
          </a:p>
        </p:txBody>
      </p:sp>
      <p:sp>
        <p:nvSpPr>
          <p:cNvPr id="8" name="Прямоугольник 7"/>
          <p:cNvSpPr/>
          <p:nvPr/>
        </p:nvSpPr>
        <p:spPr>
          <a:xfrm>
            <a:off x="5516880" y="4809886"/>
            <a:ext cx="6096000" cy="923330"/>
          </a:xfrm>
          <a:prstGeom prst="rect">
            <a:avLst/>
          </a:prstGeom>
        </p:spPr>
        <p:txBody>
          <a:bodyPr>
            <a:spAutoFit/>
          </a:bodyPr>
          <a:lstStyle/>
          <a:p>
            <a:pPr algn="r"/>
            <a:r>
              <a:rPr lang="ru-RU" dirty="0" err="1">
                <a:latin typeface="Times New Roman" pitchFamily="18" charset="0"/>
                <a:cs typeface="Times New Roman" pitchFamily="18" charset="0"/>
              </a:rPr>
              <a:t>Орындаған</a:t>
            </a:r>
            <a:r>
              <a:rPr lang="ru-RU" dirty="0">
                <a:latin typeface="Times New Roman" pitchFamily="18" charset="0"/>
                <a:cs typeface="Times New Roman" pitchFamily="18" charset="0"/>
              </a:rPr>
              <a:t>: </a:t>
            </a:r>
            <a:r>
              <a:rPr lang="kk-KZ" dirty="0" smtClean="0">
                <a:latin typeface="Times New Roman" panose="02020603050405020304" pitchFamily="18" charset="0"/>
                <a:cs typeface="Times New Roman" panose="02020603050405020304" pitchFamily="18" charset="0"/>
              </a:rPr>
              <a:t>: </a:t>
            </a:r>
            <a:r>
              <a:rPr lang="kk-KZ" dirty="0">
                <a:latin typeface="Times New Roman" panose="02020603050405020304" pitchFamily="18" charset="0"/>
                <a:cs typeface="Times New Roman" panose="02020603050405020304" pitchFamily="18" charset="0"/>
              </a:rPr>
              <a:t>аға оқытушы</a:t>
            </a:r>
            <a:endParaRPr lang="en-US" dirty="0">
              <a:latin typeface="Times New Roman" panose="02020603050405020304" pitchFamily="18" charset="0"/>
              <a:cs typeface="Times New Roman" panose="02020603050405020304" pitchFamily="18" charset="0"/>
            </a:endParaRPr>
          </a:p>
          <a:p>
            <a:pPr algn="r"/>
            <a:r>
              <a:rPr lang="kk-KZ" dirty="0" smtClean="0">
                <a:latin typeface="Times New Roman" panose="02020603050405020304" pitchFamily="18" charset="0"/>
                <a:cs typeface="Times New Roman" panose="02020603050405020304" pitchFamily="18" charset="0"/>
              </a:rPr>
              <a:t>Сланбекова Асылзат </a:t>
            </a:r>
            <a:r>
              <a:rPr lang="kk-KZ" dirty="0" smtClean="0">
                <a:latin typeface="Times New Roman" panose="02020603050405020304" pitchFamily="18" charset="0"/>
                <a:cs typeface="Times New Roman" panose="02020603050405020304" pitchFamily="18" charset="0"/>
              </a:rPr>
              <a:t>Ермановна</a:t>
            </a:r>
            <a:endParaRPr lang="kk-KZ" dirty="0" smtClean="0">
              <a:latin typeface="Times New Roman" panose="02020603050405020304" pitchFamily="18" charset="0"/>
              <a:cs typeface="Times New Roman" panose="02020603050405020304" pitchFamily="18" charset="0"/>
            </a:endParaRPr>
          </a:p>
          <a:p>
            <a:pPr algn="r"/>
            <a:r>
              <a:rPr lang="en-US" dirty="0" smtClean="0">
                <a:latin typeface="Times New Roman" panose="02020603050405020304" pitchFamily="18" charset="0"/>
                <a:cs typeface="Times New Roman" panose="02020603050405020304" pitchFamily="18" charset="0"/>
                <a:hlinkClick r:id="rId2"/>
              </a:rPr>
              <a:t>SlanbekovaAE@mail.ru</a:t>
            </a:r>
            <a:r>
              <a:rPr lang="kk-KZ" dirty="0" smtClean="0">
                <a:latin typeface="Times New Roman" panose="02020603050405020304" pitchFamily="18" charset="0"/>
                <a:cs typeface="Times New Roman" panose="02020603050405020304" pitchFamily="18" charset="0"/>
              </a:rPr>
              <a:t> </a:t>
            </a:r>
            <a:endParaRPr lang="en-US" dirty="0" smtClean="0">
              <a:latin typeface="Times New Roman" panose="02020603050405020304" pitchFamily="18" charset="0"/>
              <a:cs typeface="Times New Roman" panose="02020603050405020304" pitchFamily="18" charset="0"/>
            </a:endParaRPr>
          </a:p>
        </p:txBody>
      </p:sp>
      <p:sp>
        <p:nvSpPr>
          <p:cNvPr id="10" name="Прямоугольник 9"/>
          <p:cNvSpPr/>
          <p:nvPr/>
        </p:nvSpPr>
        <p:spPr>
          <a:xfrm>
            <a:off x="661252" y="4409776"/>
            <a:ext cx="2901474" cy="400110"/>
          </a:xfrm>
          <a:prstGeom prst="rect">
            <a:avLst/>
          </a:prstGeom>
        </p:spPr>
        <p:txBody>
          <a:bodyPr wrap="square">
            <a:spAutoFit/>
          </a:bodyPr>
          <a:lstStyle/>
          <a:p>
            <a:r>
              <a:rPr lang="kk-KZ" sz="2000" i="1" spc="-60" dirty="0" smtClean="0">
                <a:solidFill>
                  <a:srgbClr val="00B0F0"/>
                </a:solidFill>
                <a:latin typeface="Times New Roman" panose="02020603050405020304" pitchFamily="18" charset="0"/>
                <a:cs typeface="Times New Roman" panose="02020603050405020304" pitchFamily="18" charset="0"/>
              </a:rPr>
              <a:t>Несие саны: 5</a:t>
            </a:r>
            <a:endParaRPr lang="ru-RU" sz="2000" dirty="0">
              <a:solidFill>
                <a:srgbClr val="00B0F0"/>
              </a:solidFill>
            </a:endParaRPr>
          </a:p>
        </p:txBody>
      </p:sp>
      <p:pic>
        <p:nvPicPr>
          <p:cNvPr id="1026" name="Picture 2" descr="Email PNG"/>
          <p:cNvPicPr>
            <a:picLocks noChangeAspect="1" noChangeArrowheads="1"/>
          </p:cNvPicPr>
          <p:nvPr/>
        </p:nvPicPr>
        <p:blipFill>
          <a:blip r:embed="rId3" cstate="print">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flipH="1">
            <a:off x="9041502" y="5353764"/>
            <a:ext cx="282935" cy="28293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6153453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106748"/>
            <a:ext cx="10515600" cy="1325563"/>
          </a:xfrm>
        </p:spPr>
        <p:txBody>
          <a:bodyPr>
            <a:normAutofit/>
          </a:bodyPr>
          <a:lstStyle/>
          <a:p>
            <a:pPr algn="ctr"/>
            <a:r>
              <a:rPr lang="kk-KZ" sz="2400" i="1" dirty="0" smtClean="0">
                <a:solidFill>
                  <a:srgbClr val="00B0F0"/>
                </a:solidFill>
                <a:latin typeface="Times New Roman" panose="02020603050405020304" pitchFamily="18" charset="0"/>
                <a:cs typeface="Times New Roman" panose="02020603050405020304" pitchFamily="18" charset="0"/>
              </a:rPr>
              <a:t>ДҚБЖ–нің </a:t>
            </a:r>
            <a:r>
              <a:rPr lang="kk-KZ" sz="2400" i="1" dirty="0">
                <a:solidFill>
                  <a:srgbClr val="00B0F0"/>
                </a:solidFill>
                <a:latin typeface="Times New Roman" panose="02020603050405020304" pitchFamily="18" charset="0"/>
                <a:cs typeface="Times New Roman" panose="02020603050405020304" pitchFamily="18" charset="0"/>
              </a:rPr>
              <a:t>тілдік құрылғыларының құрамына кіретін </a:t>
            </a:r>
            <a:r>
              <a:rPr lang="kk-KZ" sz="2400" i="1" dirty="0" smtClean="0">
                <a:solidFill>
                  <a:srgbClr val="00B0F0"/>
                </a:solidFill>
                <a:latin typeface="Times New Roman" panose="02020603050405020304" pitchFamily="18" charset="0"/>
                <a:cs typeface="Times New Roman" panose="02020603050405020304" pitchFamily="18" charset="0"/>
              </a:rPr>
              <a:t>тілдер</a:t>
            </a:r>
            <a:endParaRPr lang="ru-RU" sz="2400" i="1" dirty="0">
              <a:solidFill>
                <a:srgbClr val="00B0F0"/>
              </a:solidFill>
              <a:latin typeface="Times New Roman" panose="02020603050405020304" pitchFamily="18" charset="0"/>
              <a:cs typeface="Times New Roman" panose="02020603050405020304" pitchFamily="18" charset="0"/>
            </a:endParaRPr>
          </a:p>
        </p:txBody>
      </p:sp>
      <p:sp>
        <p:nvSpPr>
          <p:cNvPr id="4" name="Прямоугольник 3"/>
          <p:cNvSpPr/>
          <p:nvPr/>
        </p:nvSpPr>
        <p:spPr>
          <a:xfrm>
            <a:off x="477328" y="1432311"/>
            <a:ext cx="11401246" cy="369332"/>
          </a:xfrm>
          <a:prstGeom prst="rect">
            <a:avLst/>
          </a:prstGeom>
        </p:spPr>
        <p:txBody>
          <a:bodyPr wrap="square">
            <a:spAutoFit/>
          </a:bodyPr>
          <a:lstStyle/>
          <a:p>
            <a:pPr indent="288290" algn="just">
              <a:spcAft>
                <a:spcPts val="0"/>
              </a:spcAft>
            </a:pPr>
            <a:r>
              <a:rPr lang="kk-KZ" dirty="0" smtClean="0">
                <a:effectLst/>
                <a:latin typeface="Times New Roman" panose="02020603050405020304" pitchFamily="18" charset="0"/>
                <a:ea typeface="Times New Roman" panose="02020603050405020304" pitchFamily="18" charset="0"/>
              </a:rPr>
              <a:t>ДҚБЖ–нің тілдік құрылғыларының құрамына кіретін тілдер төмендегі суретте келтірілген.</a:t>
            </a:r>
            <a:endParaRPr lang="ru-RU" sz="1600" dirty="0">
              <a:effectLst/>
              <a:latin typeface="Times New Roman" panose="02020603050405020304" pitchFamily="18" charset="0"/>
              <a:ea typeface="Times New Roman" panose="02020603050405020304" pitchFamily="18" charset="0"/>
            </a:endParaRPr>
          </a:p>
        </p:txBody>
      </p:sp>
      <p:pic>
        <p:nvPicPr>
          <p:cNvPr id="5" name="Рисунок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255610" y="2140701"/>
            <a:ext cx="3680779" cy="3680779"/>
          </a:xfrm>
          <a:prstGeom prst="rect">
            <a:avLst/>
          </a:prstGeom>
        </p:spPr>
      </p:pic>
    </p:spTree>
    <p:extLst>
      <p:ext uri="{BB962C8B-B14F-4D97-AF65-F5344CB8AC3E}">
        <p14:creationId xmlns:p14="http://schemas.microsoft.com/office/powerpoint/2010/main" val="428067472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33091" y="192598"/>
            <a:ext cx="10515600" cy="661418"/>
          </a:xfrm>
        </p:spPr>
        <p:txBody>
          <a:bodyPr>
            <a:normAutofit/>
          </a:bodyPr>
          <a:lstStyle/>
          <a:p>
            <a:r>
              <a:rPr lang="kk-KZ" sz="2400" i="1" dirty="0" smtClean="0">
                <a:solidFill>
                  <a:srgbClr val="00B0F0"/>
                </a:solidFill>
                <a:latin typeface="Times New Roman" panose="02020603050405020304" pitchFamily="18" charset="0"/>
                <a:cs typeface="Times New Roman" panose="02020603050405020304" pitchFamily="18" charset="0"/>
              </a:rPr>
              <a:t>Заманауи ДҚБЖ-нің атқаратын негізгі қызметтерге келесілер жатады:</a:t>
            </a:r>
            <a:endParaRPr lang="ru-RU" sz="2400" i="1" dirty="0">
              <a:solidFill>
                <a:srgbClr val="00B0F0"/>
              </a:solidFill>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838200" y="962985"/>
            <a:ext cx="10515600" cy="4351338"/>
          </a:xfrm>
        </p:spPr>
        <p:txBody>
          <a:bodyPr>
            <a:noAutofit/>
          </a:bodyPr>
          <a:lstStyle/>
          <a:p>
            <a:pPr marL="0" indent="0">
              <a:buNone/>
            </a:pPr>
            <a:r>
              <a:rPr lang="kk-KZ" sz="2000" i="1" dirty="0" smtClean="0">
                <a:latin typeface="Times New Roman" panose="02020603050405020304" pitchFamily="18" charset="0"/>
                <a:cs typeface="Times New Roman" panose="02020603050405020304" pitchFamily="18" charset="0"/>
              </a:rPr>
              <a:t>1</a:t>
            </a:r>
            <a:r>
              <a:rPr lang="kk-KZ" sz="2000" i="1" dirty="0">
                <a:latin typeface="Times New Roman" panose="02020603050405020304" pitchFamily="18" charset="0"/>
                <a:cs typeface="Times New Roman" panose="02020603050405020304" pitchFamily="18" charset="0"/>
              </a:rPr>
              <a:t>. Деректерді алу, сақтау, жаңарту.</a:t>
            </a:r>
            <a:endParaRPr lang="ru-RU" sz="2000" i="1" dirty="0">
              <a:latin typeface="Times New Roman" panose="02020603050405020304" pitchFamily="18" charset="0"/>
              <a:cs typeface="Times New Roman" panose="02020603050405020304" pitchFamily="18" charset="0"/>
            </a:endParaRPr>
          </a:p>
          <a:p>
            <a:pPr marL="0" indent="0">
              <a:buNone/>
            </a:pPr>
            <a:r>
              <a:rPr lang="kk-KZ" sz="2000" i="1" dirty="0">
                <a:latin typeface="Times New Roman" panose="02020603050405020304" pitchFamily="18" charset="0"/>
                <a:cs typeface="Times New Roman" panose="02020603050405020304" pitchFamily="18" charset="0"/>
              </a:rPr>
              <a:t>2. Ақырғы пайдаланушыларға жүйелік каталогты жеткізу (өрістердің өлшемі мен типі, аты, шектеулер, байланыс атаулары және т.б.).</a:t>
            </a:r>
            <a:endParaRPr lang="ru-RU" sz="2000" i="1" dirty="0">
              <a:latin typeface="Times New Roman" panose="02020603050405020304" pitchFamily="18" charset="0"/>
              <a:cs typeface="Times New Roman" panose="02020603050405020304" pitchFamily="18" charset="0"/>
            </a:endParaRPr>
          </a:p>
          <a:p>
            <a:pPr marL="0" indent="0">
              <a:buNone/>
            </a:pPr>
            <a:r>
              <a:rPr lang="kk-KZ" sz="2000" i="1" dirty="0">
                <a:latin typeface="Times New Roman" panose="02020603050405020304" pitchFamily="18" charset="0"/>
                <a:cs typeface="Times New Roman" panose="02020603050405020304" pitchFamily="18" charset="0"/>
              </a:rPr>
              <a:t>3. Деректердің қарама-қайшы келмеуін мен бүтіндігін басқару; «бүтіндік» термині, әдетте деректер базасы әр бөлігінде сақталған деректердің бір-біріне қарсы келмеуі түсіндіреді. Мысалы: ЖОО-на (жоғары оқу орыны) түсу мерзімі оны бітіру мерзімінен кеш болмау керек.</a:t>
            </a:r>
            <a:endParaRPr lang="ru-RU" sz="2000" i="1" dirty="0">
              <a:latin typeface="Times New Roman" panose="02020603050405020304" pitchFamily="18" charset="0"/>
              <a:cs typeface="Times New Roman" panose="02020603050405020304" pitchFamily="18" charset="0"/>
            </a:endParaRPr>
          </a:p>
          <a:p>
            <a:pPr marL="0" indent="0">
              <a:buNone/>
            </a:pPr>
            <a:r>
              <a:rPr lang="kk-KZ" sz="2000" i="1" dirty="0">
                <a:latin typeface="Times New Roman" panose="02020603050405020304" pitchFamily="18" charset="0"/>
                <a:cs typeface="Times New Roman" panose="02020603050405020304" pitchFamily="18" charset="0"/>
              </a:rPr>
              <a:t>4. Деректердің тәуелсіздігін қолдау.</a:t>
            </a:r>
            <a:endParaRPr lang="ru-RU" sz="2000" i="1" dirty="0">
              <a:latin typeface="Times New Roman" panose="02020603050405020304" pitchFamily="18" charset="0"/>
              <a:cs typeface="Times New Roman" panose="02020603050405020304" pitchFamily="18" charset="0"/>
            </a:endParaRPr>
          </a:p>
          <a:p>
            <a:pPr marL="0" indent="0">
              <a:buNone/>
            </a:pPr>
            <a:r>
              <a:rPr lang="kk-KZ" sz="2000" i="1" dirty="0">
                <a:latin typeface="Times New Roman" panose="02020603050405020304" pitchFamily="18" charset="0"/>
                <a:cs typeface="Times New Roman" panose="02020603050405020304" pitchFamily="18" charset="0"/>
              </a:rPr>
              <a:t>5. Транзакцияны қолдау (пайдаланушының деректер базаны пайдалануға және өзгертуге арналған әрекеттер жиыны).</a:t>
            </a:r>
            <a:endParaRPr lang="ru-RU" sz="2000" i="1" dirty="0">
              <a:latin typeface="Times New Roman" panose="02020603050405020304" pitchFamily="18" charset="0"/>
              <a:cs typeface="Times New Roman" panose="02020603050405020304" pitchFamily="18" charset="0"/>
            </a:endParaRPr>
          </a:p>
          <a:p>
            <a:pPr marL="0" indent="0">
              <a:buNone/>
            </a:pPr>
            <a:r>
              <a:rPr lang="kk-KZ" sz="2000" i="1" dirty="0">
                <a:latin typeface="Times New Roman" panose="02020603050405020304" pitchFamily="18" charset="0"/>
                <a:cs typeface="Times New Roman" panose="02020603050405020304" pitchFamily="18" charset="0"/>
              </a:rPr>
              <a:t>6. МБ-сын қалпына келтіру.</a:t>
            </a:r>
            <a:endParaRPr lang="ru-RU" sz="2000" i="1" dirty="0">
              <a:latin typeface="Times New Roman" panose="02020603050405020304" pitchFamily="18" charset="0"/>
              <a:cs typeface="Times New Roman" panose="02020603050405020304" pitchFamily="18" charset="0"/>
            </a:endParaRPr>
          </a:p>
          <a:p>
            <a:pPr marL="0" indent="0">
              <a:buNone/>
            </a:pPr>
            <a:r>
              <a:rPr lang="kk-KZ" sz="2000" i="1" dirty="0">
                <a:latin typeface="Times New Roman" panose="02020603050405020304" pitchFamily="18" charset="0"/>
                <a:cs typeface="Times New Roman" panose="02020603050405020304" pitchFamily="18" charset="0"/>
              </a:rPr>
              <a:t>7. МБ-сын қолдануды басқару.</a:t>
            </a:r>
            <a:endParaRPr lang="ru-RU" sz="2000" i="1" dirty="0">
              <a:latin typeface="Times New Roman" panose="02020603050405020304" pitchFamily="18" charset="0"/>
              <a:cs typeface="Times New Roman" panose="02020603050405020304" pitchFamily="18" charset="0"/>
            </a:endParaRPr>
          </a:p>
          <a:p>
            <a:pPr marL="0" indent="0">
              <a:buNone/>
            </a:pPr>
            <a:r>
              <a:rPr lang="kk-KZ" sz="2000" i="1" dirty="0">
                <a:latin typeface="Times New Roman" panose="02020603050405020304" pitchFamily="18" charset="0"/>
                <a:cs typeface="Times New Roman" panose="02020603050405020304" pitchFamily="18" charset="0"/>
              </a:rPr>
              <a:t>8. Деректерді алмасуды қолдау.</a:t>
            </a:r>
            <a:endParaRPr lang="ru-RU" sz="2000" i="1" dirty="0">
              <a:latin typeface="Times New Roman" panose="02020603050405020304" pitchFamily="18" charset="0"/>
              <a:cs typeface="Times New Roman" panose="02020603050405020304" pitchFamily="18" charset="0"/>
            </a:endParaRPr>
          </a:p>
          <a:p>
            <a:pPr marL="0" indent="0">
              <a:buNone/>
            </a:pPr>
            <a:r>
              <a:rPr lang="kk-KZ" sz="2000" i="1" dirty="0">
                <a:latin typeface="Times New Roman" panose="02020603050405020304" pitchFamily="18" charset="0"/>
                <a:cs typeface="Times New Roman" panose="02020603050405020304" pitchFamily="18" charset="0"/>
              </a:rPr>
              <a:t>9. Қосымша қызметтер (экспорттау – импорттау утилиттері).</a:t>
            </a:r>
            <a:endParaRPr lang="ru-RU" sz="2000" i="1" dirty="0">
              <a:latin typeface="Times New Roman" panose="02020603050405020304" pitchFamily="18" charset="0"/>
              <a:cs typeface="Times New Roman" panose="02020603050405020304" pitchFamily="18" charset="0"/>
            </a:endParaRPr>
          </a:p>
          <a:p>
            <a:pPr marL="0" indent="0">
              <a:buNone/>
            </a:pPr>
            <a:r>
              <a:rPr lang="kk-KZ" sz="2000" i="1" dirty="0">
                <a:latin typeface="Times New Roman" panose="02020603050405020304" pitchFamily="18" charset="0"/>
                <a:cs typeface="Times New Roman" panose="02020603050405020304" pitchFamily="18" charset="0"/>
              </a:rPr>
              <a:t>Әрбір базада өзіндік деректермен қатар оның құрылуы туралы ақпарат (құрылымы) болады. Құрылым туралы мағлұматтар МББЖ-не ішкі тасымалдаушылардағы деректердің талап етілетін орнын оңай есептеуге мүмкіндік береді.</a:t>
            </a:r>
            <a:endParaRPr lang="ru-RU" sz="2000" i="1" dirty="0">
              <a:latin typeface="Times New Roman" panose="02020603050405020304" pitchFamily="18" charset="0"/>
              <a:cs typeface="Times New Roman" panose="02020603050405020304" pitchFamily="18" charset="0"/>
            </a:endParaRPr>
          </a:p>
          <a:p>
            <a:pPr marL="0" indent="0">
              <a:buNone/>
            </a:pPr>
            <a:endParaRPr lang="ru-RU" sz="2000" i="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07873114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kk-KZ" sz="2400" i="1" dirty="0" smtClean="0">
                <a:solidFill>
                  <a:srgbClr val="00B0F0"/>
                </a:solidFill>
                <a:latin typeface="Times New Roman" panose="02020603050405020304" pitchFamily="18" charset="0"/>
                <a:ea typeface="Times New Roman" panose="02020603050405020304" pitchFamily="18" charset="0"/>
                <a:cs typeface="+mn-cs"/>
              </a:rPr>
              <a:t>Дәріс №3. Мәліметтер </a:t>
            </a:r>
            <a:r>
              <a:rPr lang="kk-KZ" sz="2400" i="1" dirty="0">
                <a:solidFill>
                  <a:srgbClr val="00B0F0"/>
                </a:solidFill>
                <a:latin typeface="Times New Roman" panose="02020603050405020304" pitchFamily="18" charset="0"/>
                <a:ea typeface="Times New Roman" panose="02020603050405020304" pitchFamily="18" charset="0"/>
                <a:cs typeface="+mn-cs"/>
              </a:rPr>
              <a:t>база әкімшілігі және оның қызметтері</a:t>
            </a:r>
            <a:r>
              <a:rPr lang="ru-RU" sz="2400" i="1" dirty="0">
                <a:solidFill>
                  <a:srgbClr val="00B0F0"/>
                </a:solidFill>
                <a:latin typeface="Times New Roman" panose="02020603050405020304" pitchFamily="18" charset="0"/>
                <a:ea typeface="Times New Roman" panose="02020603050405020304" pitchFamily="18" charset="0"/>
                <a:cs typeface="+mn-cs"/>
              </a:rPr>
              <a:t/>
            </a:r>
            <a:br>
              <a:rPr lang="ru-RU" sz="2400" i="1" dirty="0">
                <a:solidFill>
                  <a:srgbClr val="00B0F0"/>
                </a:solidFill>
                <a:latin typeface="Times New Roman" panose="02020603050405020304" pitchFamily="18" charset="0"/>
                <a:ea typeface="Times New Roman" panose="02020603050405020304" pitchFamily="18" charset="0"/>
                <a:cs typeface="+mn-cs"/>
              </a:rPr>
            </a:br>
            <a:endParaRPr lang="ru-RU" sz="2400" i="1" dirty="0">
              <a:solidFill>
                <a:srgbClr val="00B0F0"/>
              </a:solidFill>
              <a:latin typeface="Times New Roman" panose="02020603050405020304" pitchFamily="18" charset="0"/>
              <a:ea typeface="Times New Roman" panose="02020603050405020304" pitchFamily="18" charset="0"/>
              <a:cs typeface="+mn-cs"/>
            </a:endParaRPr>
          </a:p>
        </p:txBody>
      </p:sp>
      <p:sp>
        <p:nvSpPr>
          <p:cNvPr id="3" name="Объект 2"/>
          <p:cNvSpPr>
            <a:spLocks noGrp="1"/>
          </p:cNvSpPr>
          <p:nvPr>
            <p:ph idx="1"/>
          </p:nvPr>
        </p:nvSpPr>
        <p:spPr>
          <a:xfrm>
            <a:off x="838200" y="1345721"/>
            <a:ext cx="10515600" cy="4831242"/>
          </a:xfrm>
        </p:spPr>
        <p:txBody>
          <a:bodyPr>
            <a:normAutofit fontScale="70000" lnSpcReduction="20000"/>
          </a:bodyPr>
          <a:lstStyle/>
          <a:p>
            <a:pPr marL="0" indent="0" algn="just">
              <a:buNone/>
            </a:pPr>
            <a:r>
              <a:rPr lang="kk-KZ" i="1" dirty="0" smtClean="0">
                <a:latin typeface="Times New Roman" panose="02020603050405020304" pitchFamily="18" charset="0"/>
                <a:cs typeface="Times New Roman" panose="02020603050405020304" pitchFamily="18" charset="0"/>
              </a:rPr>
              <a:t>Деректер қорының әкімшілер </a:t>
            </a:r>
            <a:r>
              <a:rPr lang="kk-KZ" i="1" dirty="0">
                <a:latin typeface="Times New Roman" panose="02020603050405020304" pitchFamily="18" charset="0"/>
                <a:cs typeface="Times New Roman" panose="02020603050405020304" pitchFamily="18" charset="0"/>
              </a:rPr>
              <a:t>тобының </a:t>
            </a:r>
            <a:r>
              <a:rPr lang="kk-KZ" i="1" dirty="0" smtClean="0">
                <a:latin typeface="Times New Roman" panose="02020603050405020304" pitchFamily="18" charset="0"/>
                <a:cs typeface="Times New Roman" panose="02020603050405020304" pitchFamily="18" charset="0"/>
              </a:rPr>
              <a:t>құрамы</a:t>
            </a:r>
          </a:p>
          <a:p>
            <a:pPr algn="just"/>
            <a:r>
              <a:rPr lang="kk-KZ" i="1" dirty="0">
                <a:latin typeface="Times New Roman" panose="02020603050405020304" pitchFamily="18" charset="0"/>
                <a:cs typeface="Times New Roman" panose="02020603050405020304" pitchFamily="18" charset="0"/>
              </a:rPr>
              <a:t>Мәліметтер базасымен оның құру мен функционалдау процесінде әр түрлі категориядағы пайдаланушылар бірге іс-әрекет жасайды. </a:t>
            </a:r>
            <a:endParaRPr lang="ru-RU" i="1" dirty="0">
              <a:latin typeface="Times New Roman" panose="02020603050405020304" pitchFamily="18" charset="0"/>
              <a:cs typeface="Times New Roman" panose="02020603050405020304" pitchFamily="18" charset="0"/>
            </a:endParaRPr>
          </a:p>
          <a:p>
            <a:pPr algn="just"/>
            <a:r>
              <a:rPr lang="kk-KZ" i="1" dirty="0">
                <a:latin typeface="Times New Roman" panose="02020603050405020304" pitchFamily="18" charset="0"/>
                <a:cs typeface="Times New Roman" panose="02020603050405020304" pitchFamily="18" charset="0"/>
              </a:rPr>
              <a:t>Пайдаланушылардың негізгі категориясы болып түпкілікті пайдаланушылар, яғни, олардың қажеттіліктері үшін мәліметтер базасы құрылатын пайдаланушылар табылады. </a:t>
            </a:r>
            <a:endParaRPr lang="ru-RU" i="1" dirty="0">
              <a:latin typeface="Times New Roman" panose="02020603050405020304" pitchFamily="18" charset="0"/>
              <a:cs typeface="Times New Roman" panose="02020603050405020304" pitchFamily="18" charset="0"/>
            </a:endParaRPr>
          </a:p>
          <a:p>
            <a:pPr algn="just"/>
            <a:r>
              <a:rPr lang="kk-KZ" i="1" dirty="0">
                <a:latin typeface="Times New Roman" panose="02020603050405020304" pitchFamily="18" charset="0"/>
                <a:cs typeface="Times New Roman" panose="02020603050405020304" pitchFamily="18" charset="0"/>
              </a:rPr>
              <a:t>Құрылушы мәліметтер базасының ерекшеліктеріне байланысты оның түпкілікті пайдаланушылар әр түрлі бола алады. </a:t>
            </a:r>
            <a:endParaRPr lang="ru-RU" i="1" dirty="0">
              <a:latin typeface="Times New Roman" panose="02020603050405020304" pitchFamily="18" charset="0"/>
              <a:cs typeface="Times New Roman" panose="02020603050405020304" pitchFamily="18" charset="0"/>
            </a:endParaRPr>
          </a:p>
          <a:p>
            <a:pPr algn="just"/>
            <a:r>
              <a:rPr lang="kk-KZ" i="1" dirty="0">
                <a:latin typeface="Times New Roman" panose="02020603050405020304" pitchFamily="18" charset="0"/>
                <a:cs typeface="Times New Roman" panose="02020603050405020304" pitchFamily="18" charset="0"/>
              </a:rPr>
              <a:t>Бұл мәліметтер базасына мезгіл өткен сайын көңіл аударатын кездейсоқ пайдаланушылар болуы мүмкін немесе тұрақты, яғни, әрдайым пайдаланатын пайдаланушылар болуы мүмкін. </a:t>
            </a:r>
            <a:endParaRPr lang="ru-RU" i="1" dirty="0">
              <a:latin typeface="Times New Roman" panose="02020603050405020304" pitchFamily="18" charset="0"/>
              <a:cs typeface="Times New Roman" panose="02020603050405020304" pitchFamily="18" charset="0"/>
            </a:endParaRPr>
          </a:p>
          <a:p>
            <a:pPr algn="just"/>
            <a:r>
              <a:rPr lang="kk-KZ" i="1" dirty="0">
                <a:latin typeface="Times New Roman" panose="02020603050405020304" pitchFamily="18" charset="0"/>
                <a:cs typeface="Times New Roman" panose="02020603050405020304" pitchFamily="18" charset="0"/>
              </a:rPr>
              <a:t>Түпкілікті пайдаланушылар бір-бірінен есептеуіш техниканы меңгеру дәрежесімен де ерекшеленуі мүмкін. </a:t>
            </a:r>
            <a:endParaRPr lang="ru-RU" i="1" dirty="0">
              <a:latin typeface="Times New Roman" panose="02020603050405020304" pitchFamily="18" charset="0"/>
              <a:cs typeface="Times New Roman" panose="02020603050405020304" pitchFamily="18" charset="0"/>
            </a:endParaRPr>
          </a:p>
          <a:p>
            <a:pPr algn="just"/>
            <a:r>
              <a:rPr lang="kk-KZ" i="1" dirty="0">
                <a:latin typeface="Times New Roman" panose="02020603050405020304" pitchFamily="18" charset="0"/>
                <a:cs typeface="Times New Roman" panose="02020603050405020304" pitchFamily="18" charset="0"/>
              </a:rPr>
              <a:t>Түпкілікті пайдаланушылардан есептеуіш техника мен тіл жабдықтары саласында арнайы білім талап етілмеуі керек.</a:t>
            </a:r>
            <a:endParaRPr lang="ru-RU" i="1" dirty="0">
              <a:latin typeface="Times New Roman" panose="02020603050405020304" pitchFamily="18" charset="0"/>
              <a:cs typeface="Times New Roman" panose="02020603050405020304" pitchFamily="18" charset="0"/>
            </a:endParaRPr>
          </a:p>
          <a:p>
            <a:pPr algn="just"/>
            <a:r>
              <a:rPr lang="kk-KZ" i="1" dirty="0">
                <a:latin typeface="Times New Roman" panose="02020603050405020304" pitchFamily="18" charset="0"/>
                <a:cs typeface="Times New Roman" panose="02020603050405020304" pitchFamily="18" charset="0"/>
              </a:rPr>
              <a:t>Мәліметтер базасын функционалдау мәліметтер базасын құруды, функционалдауды және дамытуды қамтамасыз етуші мамандардың қатысуынсыз мүмкін емес. Мамандардың бұндай тобы мәліметтер базасының администраторлары (МБА) деп аталады. Мамандардың бұл тобы мәліметтер базасының құраушы бөлігі болып есептелінеді. </a:t>
            </a:r>
            <a:endParaRPr lang="ru-RU" i="1" dirty="0">
              <a:latin typeface="Times New Roman" panose="02020603050405020304" pitchFamily="18" charset="0"/>
              <a:cs typeface="Times New Roman" panose="02020603050405020304" pitchFamily="18" charset="0"/>
            </a:endParaRPr>
          </a:p>
          <a:p>
            <a:pPr marL="0" indent="0" algn="just">
              <a:buNone/>
            </a:pPr>
            <a:endParaRPr lang="ru-RU" i="1" dirty="0">
              <a:latin typeface="Times New Roman" panose="02020603050405020304" pitchFamily="18" charset="0"/>
              <a:cs typeface="Times New Roman" panose="02020603050405020304" pitchFamily="18" charset="0"/>
            </a:endParaRPr>
          </a:p>
          <a:p>
            <a:pPr marL="0" indent="0" algn="just">
              <a:buNone/>
            </a:pPr>
            <a:endParaRPr lang="ru-RU" i="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94179273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808067"/>
          </a:xfrm>
        </p:spPr>
        <p:txBody>
          <a:bodyPr>
            <a:noAutofit/>
          </a:bodyPr>
          <a:lstStyle/>
          <a:p>
            <a:pPr algn="ctr"/>
            <a:r>
              <a:rPr lang="kk-KZ" sz="2400" i="1" dirty="0">
                <a:solidFill>
                  <a:srgbClr val="00B0F0"/>
                </a:solidFill>
                <a:latin typeface="Times New Roman" panose="02020603050405020304" pitchFamily="18" charset="0"/>
                <a:cs typeface="Times New Roman" panose="02020603050405020304" pitchFamily="18" charset="0"/>
              </a:rPr>
              <a:t>Деректер қорының әкімшілер тобының құрамына кіретінде </a:t>
            </a:r>
            <a:r>
              <a:rPr lang="kk-KZ" sz="2400" i="1" dirty="0" smtClean="0">
                <a:solidFill>
                  <a:srgbClr val="00B0F0"/>
                </a:solidFill>
                <a:latin typeface="Times New Roman" panose="02020603050405020304" pitchFamily="18" charset="0"/>
                <a:cs typeface="Times New Roman" panose="02020603050405020304" pitchFamily="18" charset="0"/>
              </a:rPr>
              <a:t>төмендегі </a:t>
            </a:r>
            <a:r>
              <a:rPr lang="kk-KZ" sz="2400" i="1" dirty="0">
                <a:solidFill>
                  <a:srgbClr val="00B0F0"/>
                </a:solidFill>
                <a:latin typeface="Times New Roman" panose="02020603050405020304" pitchFamily="18" charset="0"/>
                <a:cs typeface="Times New Roman" panose="02020603050405020304" pitchFamily="18" charset="0"/>
              </a:rPr>
              <a:t>суретте ұсынылған.</a:t>
            </a:r>
            <a:r>
              <a:rPr lang="ru-RU" sz="2400" i="1" dirty="0">
                <a:solidFill>
                  <a:srgbClr val="00B0F0"/>
                </a:solidFill>
                <a:latin typeface="Times New Roman" panose="02020603050405020304" pitchFamily="18" charset="0"/>
                <a:cs typeface="Times New Roman" panose="02020603050405020304" pitchFamily="18" charset="0"/>
              </a:rPr>
              <a:t/>
            </a:r>
            <a:br>
              <a:rPr lang="ru-RU" sz="2400" i="1" dirty="0">
                <a:solidFill>
                  <a:srgbClr val="00B0F0"/>
                </a:solidFill>
                <a:latin typeface="Times New Roman" panose="02020603050405020304" pitchFamily="18" charset="0"/>
                <a:cs typeface="Times New Roman" panose="02020603050405020304" pitchFamily="18" charset="0"/>
              </a:rPr>
            </a:br>
            <a:endParaRPr lang="ru-RU" sz="2400" i="1" dirty="0">
              <a:solidFill>
                <a:srgbClr val="00B0F0"/>
              </a:solidFill>
              <a:latin typeface="Times New Roman" panose="02020603050405020304" pitchFamily="18" charset="0"/>
              <a:cs typeface="Times New Roman" panose="02020603050405020304" pitchFamily="18" charset="0"/>
            </a:endParaRPr>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171355" y="1017916"/>
            <a:ext cx="6030441" cy="4155692"/>
          </a:xfrm>
          <a:prstGeom prst="rect">
            <a:avLst/>
          </a:prstGeom>
        </p:spPr>
      </p:pic>
      <p:sp>
        <p:nvSpPr>
          <p:cNvPr id="5" name="Прямоугольник 4"/>
          <p:cNvSpPr/>
          <p:nvPr/>
        </p:nvSpPr>
        <p:spPr>
          <a:xfrm>
            <a:off x="382437" y="5328884"/>
            <a:ext cx="11608279" cy="1477328"/>
          </a:xfrm>
          <a:prstGeom prst="rect">
            <a:avLst/>
          </a:prstGeom>
        </p:spPr>
        <p:txBody>
          <a:bodyPr wrap="square">
            <a:spAutoFit/>
          </a:bodyPr>
          <a:lstStyle/>
          <a:p>
            <a:pPr indent="288290" algn="ctr">
              <a:spcAft>
                <a:spcPts val="0"/>
              </a:spcAft>
            </a:pPr>
            <a:r>
              <a:rPr lang="kk-KZ" i="1" dirty="0" smtClean="0">
                <a:effectLst/>
                <a:latin typeface="Times New Roman" panose="02020603050405020304" pitchFamily="18" charset="0"/>
                <a:ea typeface="Times New Roman" panose="02020603050405020304" pitchFamily="18" charset="0"/>
              </a:rPr>
              <a:t>Деректер қорының әкімшілер тобының құрамына кіретіндер: жүйелік талдаушылар, МБ-на қатысы бойынша операторлар, сыртқы ақпараттық қамсыздандыруды жобалаушылар, ақпараттарды өңдеудің технологиялық процестерінің жобалаушылары, техникалық қамсыздандыру бойынша мамандар, қолданбалы және жүйелік бағдарламалаушылар болуы керек. </a:t>
            </a:r>
            <a:endParaRPr lang="ru-RU" sz="1600" i="1" dirty="0" smtClean="0">
              <a:effectLst/>
              <a:latin typeface="Times New Roman" panose="02020603050405020304" pitchFamily="18" charset="0"/>
              <a:ea typeface="Times New Roman" panose="02020603050405020304" pitchFamily="18" charset="0"/>
            </a:endParaRPr>
          </a:p>
          <a:p>
            <a:pPr indent="288290" algn="ctr">
              <a:spcAft>
                <a:spcPts val="0"/>
              </a:spcAft>
            </a:pPr>
            <a:r>
              <a:rPr lang="kk-KZ" i="1" dirty="0" smtClean="0">
                <a:effectLst/>
                <a:latin typeface="Times New Roman" panose="02020603050405020304" pitchFamily="18" charset="0"/>
                <a:ea typeface="Times New Roman" panose="02020603050405020304" pitchFamily="18" charset="0"/>
              </a:rPr>
              <a:t>Деректер қоры коммерциялық болған жағдайда маңызды рөлді маркетинг бойынша мамандар атқарады.</a:t>
            </a:r>
            <a:endParaRPr lang="ru-RU" sz="1600" i="1"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322917772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56498"/>
            <a:ext cx="10515600" cy="825321"/>
          </a:xfrm>
        </p:spPr>
        <p:txBody>
          <a:bodyPr>
            <a:normAutofit/>
          </a:bodyPr>
          <a:lstStyle/>
          <a:p>
            <a:pPr algn="ctr"/>
            <a:r>
              <a:rPr lang="ru-RU" sz="2400" i="1" dirty="0" err="1">
                <a:solidFill>
                  <a:srgbClr val="00B0F0"/>
                </a:solidFill>
                <a:latin typeface="Times New Roman" panose="02020603050405020304" pitchFamily="18" charset="0"/>
                <a:ea typeface="Times New Roman" panose="02020603050405020304" pitchFamily="18" charset="0"/>
                <a:cs typeface="+mn-cs"/>
              </a:rPr>
              <a:t>Дәріс</a:t>
            </a:r>
            <a:r>
              <a:rPr lang="ru-RU" sz="2400" i="1" dirty="0">
                <a:solidFill>
                  <a:srgbClr val="00B0F0"/>
                </a:solidFill>
                <a:latin typeface="Times New Roman" panose="02020603050405020304" pitchFamily="18" charset="0"/>
                <a:ea typeface="Times New Roman" panose="02020603050405020304" pitchFamily="18" charset="0"/>
                <a:cs typeface="+mn-cs"/>
              </a:rPr>
              <a:t> №</a:t>
            </a:r>
            <a:r>
              <a:rPr lang="kk-KZ" sz="2400" i="1" dirty="0" smtClean="0">
                <a:solidFill>
                  <a:srgbClr val="00B0F0"/>
                </a:solidFill>
                <a:latin typeface="Times New Roman" panose="02020603050405020304" pitchFamily="18" charset="0"/>
                <a:ea typeface="Times New Roman" panose="02020603050405020304" pitchFamily="18" charset="0"/>
                <a:cs typeface="+mn-cs"/>
              </a:rPr>
              <a:t>4. Мәліметтер </a:t>
            </a:r>
            <a:r>
              <a:rPr lang="kk-KZ" sz="2400" i="1" dirty="0">
                <a:solidFill>
                  <a:srgbClr val="00B0F0"/>
                </a:solidFill>
                <a:latin typeface="Times New Roman" panose="02020603050405020304" pitchFamily="18" charset="0"/>
                <a:ea typeface="Times New Roman" panose="02020603050405020304" pitchFamily="18" charset="0"/>
                <a:cs typeface="+mn-cs"/>
              </a:rPr>
              <a:t>банкінде қолданылатын тілдер</a:t>
            </a:r>
            <a:r>
              <a:rPr lang="ru-RU" sz="2400" i="1" dirty="0">
                <a:solidFill>
                  <a:srgbClr val="00B0F0"/>
                </a:solidFill>
                <a:latin typeface="Times New Roman" panose="02020603050405020304" pitchFamily="18" charset="0"/>
                <a:ea typeface="Times New Roman" panose="02020603050405020304" pitchFamily="18" charset="0"/>
                <a:cs typeface="+mn-cs"/>
              </a:rPr>
              <a:t/>
            </a:r>
            <a:br>
              <a:rPr lang="ru-RU" sz="2400" i="1" dirty="0">
                <a:solidFill>
                  <a:srgbClr val="00B0F0"/>
                </a:solidFill>
                <a:latin typeface="Times New Roman" panose="02020603050405020304" pitchFamily="18" charset="0"/>
                <a:ea typeface="Times New Roman" panose="02020603050405020304" pitchFamily="18" charset="0"/>
                <a:cs typeface="+mn-cs"/>
              </a:rPr>
            </a:br>
            <a:endParaRPr lang="ru-RU" sz="2400" i="1" dirty="0">
              <a:solidFill>
                <a:srgbClr val="00B0F0"/>
              </a:solidFill>
              <a:latin typeface="Times New Roman" panose="02020603050405020304" pitchFamily="18" charset="0"/>
              <a:ea typeface="Times New Roman" panose="02020603050405020304" pitchFamily="18" charset="0"/>
              <a:cs typeface="+mn-cs"/>
            </a:endParaRPr>
          </a:p>
        </p:txBody>
      </p:sp>
      <p:pic>
        <p:nvPicPr>
          <p:cNvPr id="6" name="Рисунок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62722" y="1550700"/>
            <a:ext cx="5234297" cy="3969635"/>
          </a:xfrm>
          <a:prstGeom prst="rect">
            <a:avLst/>
          </a:prstGeom>
        </p:spPr>
      </p:pic>
      <p:sp>
        <p:nvSpPr>
          <p:cNvPr id="7" name="Прямоугольник 6"/>
          <p:cNvSpPr/>
          <p:nvPr/>
        </p:nvSpPr>
        <p:spPr>
          <a:xfrm>
            <a:off x="969034" y="1370972"/>
            <a:ext cx="6096000" cy="1384995"/>
          </a:xfrm>
          <a:prstGeom prst="rect">
            <a:avLst/>
          </a:prstGeom>
        </p:spPr>
        <p:txBody>
          <a:bodyPr>
            <a:spAutoFit/>
          </a:bodyPr>
          <a:lstStyle/>
          <a:p>
            <a:pPr marL="342900" lvl="0" indent="-342900">
              <a:spcAft>
                <a:spcPts val="0"/>
              </a:spcAft>
              <a:buFont typeface="+mj-lt"/>
              <a:buAutoNum type="arabicPeriod"/>
              <a:tabLst>
                <a:tab pos="457200" algn="l"/>
              </a:tabLst>
            </a:pPr>
            <a:r>
              <a:rPr lang="kk-KZ" sz="2800" i="1" dirty="0" smtClean="0">
                <a:effectLst/>
                <a:latin typeface="Times New Roman" panose="02020603050405020304" pitchFamily="18" charset="0"/>
                <a:ea typeface="Times New Roman" panose="02020603050405020304" pitchFamily="18" charset="0"/>
              </a:rPr>
              <a:t>D</a:t>
            </a:r>
            <a:r>
              <a:rPr lang="en-US" sz="2800" i="1" dirty="0" smtClean="0">
                <a:effectLst/>
                <a:latin typeface="Times New Roman" panose="02020603050405020304" pitchFamily="18" charset="0"/>
                <a:ea typeface="Times New Roman" panose="02020603050405020304" pitchFamily="18" charset="0"/>
              </a:rPr>
              <a:t>D</a:t>
            </a:r>
            <a:r>
              <a:rPr lang="kk-KZ" sz="2800" i="1" dirty="0" smtClean="0">
                <a:effectLst/>
                <a:latin typeface="Times New Roman" panose="02020603050405020304" pitchFamily="18" charset="0"/>
                <a:ea typeface="Times New Roman" panose="02020603050405020304" pitchFamily="18" charset="0"/>
              </a:rPr>
              <a:t>L тілі</a:t>
            </a:r>
            <a:endParaRPr lang="ru-RU" sz="2400" i="1" dirty="0" smtClean="0">
              <a:effectLst/>
              <a:latin typeface="Times New Roman" panose="02020603050405020304" pitchFamily="18" charset="0"/>
              <a:ea typeface="Times New Roman" panose="02020603050405020304" pitchFamily="18" charset="0"/>
            </a:endParaRPr>
          </a:p>
          <a:p>
            <a:pPr marL="342900" lvl="0" indent="-342900">
              <a:spcAft>
                <a:spcPts val="0"/>
              </a:spcAft>
              <a:buFont typeface="+mj-lt"/>
              <a:buAutoNum type="arabicPeriod"/>
              <a:tabLst>
                <a:tab pos="457200" algn="l"/>
              </a:tabLst>
            </a:pPr>
            <a:r>
              <a:rPr lang="kk-KZ" sz="2800" i="1" dirty="0" smtClean="0">
                <a:effectLst/>
                <a:latin typeface="Times New Roman" panose="02020603050405020304" pitchFamily="18" charset="0"/>
                <a:ea typeface="Times New Roman" panose="02020603050405020304" pitchFamily="18" charset="0"/>
              </a:rPr>
              <a:t>DML тілі </a:t>
            </a:r>
            <a:endParaRPr lang="ru-RU" sz="2400" i="1" dirty="0" smtClean="0">
              <a:effectLst/>
              <a:latin typeface="Times New Roman" panose="02020603050405020304" pitchFamily="18" charset="0"/>
              <a:ea typeface="Times New Roman" panose="02020603050405020304" pitchFamily="18" charset="0"/>
            </a:endParaRPr>
          </a:p>
          <a:p>
            <a:pPr marL="342900" lvl="0" indent="-342900">
              <a:spcAft>
                <a:spcPts val="0"/>
              </a:spcAft>
              <a:buFont typeface="+mj-lt"/>
              <a:buAutoNum type="arabicPeriod"/>
              <a:tabLst>
                <a:tab pos="457200" algn="l"/>
              </a:tabLst>
            </a:pPr>
            <a:r>
              <a:rPr lang="uk-UA" sz="2800" i="1" dirty="0" smtClean="0">
                <a:effectLst/>
                <a:latin typeface="Times New Roman" panose="02020603050405020304" pitchFamily="18" charset="0"/>
                <a:ea typeface="Times New Roman" panose="02020603050405020304" pitchFamily="18" charset="0"/>
              </a:rPr>
              <a:t>SQL тілі </a:t>
            </a:r>
            <a:endParaRPr lang="ru-RU" sz="2400" i="1"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56295382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838200" y="879895"/>
            <a:ext cx="10515600" cy="5831906"/>
          </a:xfrm>
        </p:spPr>
        <p:txBody>
          <a:bodyPr>
            <a:noAutofit/>
          </a:bodyPr>
          <a:lstStyle/>
          <a:p>
            <a:pPr marL="0" indent="0" algn="ctr">
              <a:buNone/>
            </a:pPr>
            <a:r>
              <a:rPr lang="kk-KZ" sz="1800" i="1" dirty="0">
                <a:latin typeface="Times New Roman" panose="02020603050405020304" pitchFamily="18" charset="0"/>
                <a:cs typeface="Times New Roman" panose="02020603050405020304" pitchFamily="18" charset="0"/>
              </a:rPr>
              <a:t>Деректерді сипаттау тілі (DDL - Data Definition Language), абстракцияның әр түрлі деңгейлерінде (сыртқы, логикалық және ішкі) мәліметтерді сипаттауға арналған. </a:t>
            </a:r>
            <a:endParaRPr lang="ru-RU" sz="1800" i="1" dirty="0">
              <a:latin typeface="Times New Roman" panose="02020603050405020304" pitchFamily="18" charset="0"/>
              <a:cs typeface="Times New Roman" panose="02020603050405020304" pitchFamily="18" charset="0"/>
            </a:endParaRPr>
          </a:p>
          <a:p>
            <a:pPr marL="0" indent="0" algn="ctr">
              <a:buNone/>
            </a:pPr>
            <a:r>
              <a:rPr lang="kk-KZ" sz="1800" i="1" dirty="0">
                <a:latin typeface="Times New Roman" panose="02020603050405020304" pitchFamily="18" charset="0"/>
                <a:cs typeface="Times New Roman" panose="02020603050405020304" pitchFamily="18" charset="0"/>
              </a:rPr>
              <a:t>Мәліметтер қорын сипаттау тілі сыртқы деңгейде қолданушылардың талаптарын сипаттау үшін және МҚ-ның инфологиялық үлгісін құру үшін қолданылады.</a:t>
            </a:r>
            <a:endParaRPr lang="ru-RU" sz="1800" i="1" dirty="0">
              <a:latin typeface="Times New Roman" panose="02020603050405020304" pitchFamily="18" charset="0"/>
              <a:cs typeface="Times New Roman" panose="02020603050405020304" pitchFamily="18" charset="0"/>
            </a:endParaRPr>
          </a:p>
          <a:p>
            <a:pPr marL="0" indent="0" algn="ctr">
              <a:buNone/>
            </a:pPr>
            <a:r>
              <a:rPr lang="kk-KZ" sz="1800" i="1" dirty="0">
                <a:latin typeface="Times New Roman" panose="02020603050405020304" pitchFamily="18" charset="0"/>
                <a:cs typeface="Times New Roman" panose="02020603050405020304" pitchFamily="18" charset="0"/>
              </a:rPr>
              <a:t>Мәліметтер қорын сипаттау тілінің құрамында МҚБЖ-нің ерекшеліктеріне қарай келесі тілдердің кейбіреуі немесе барлығы қолданылады: схемаларды сипаттау тілі, ішкі схемаларды сипаттату тілі, сақталынатын мәліметтерді сипаттау тілі, сыртқы мәліметтерді сипаттау тілі.</a:t>
            </a:r>
            <a:endParaRPr lang="ru-RU" sz="1800" i="1" dirty="0">
              <a:latin typeface="Times New Roman" panose="02020603050405020304" pitchFamily="18" charset="0"/>
              <a:cs typeface="Times New Roman" panose="02020603050405020304" pitchFamily="18" charset="0"/>
            </a:endParaRPr>
          </a:p>
          <a:p>
            <a:pPr marL="0" indent="0" algn="ctr">
              <a:buNone/>
            </a:pPr>
            <a:r>
              <a:rPr lang="kk-KZ" sz="1800" i="1" dirty="0">
                <a:latin typeface="Times New Roman" panose="02020603050405020304" pitchFamily="18" charset="0"/>
                <a:cs typeface="Times New Roman" panose="02020603050405020304" pitchFamily="18" charset="0"/>
              </a:rPr>
              <a:t>DDL мәліметтермен емес, мәліметтер қорының объектілерімен жұмыс жасайды. Объектілерге кесте, көрініс, индекс, тізбек (sequence), синоним жатады. </a:t>
            </a:r>
            <a:endParaRPr lang="ru-RU" sz="1800" i="1" dirty="0">
              <a:latin typeface="Times New Roman" panose="02020603050405020304" pitchFamily="18" charset="0"/>
              <a:cs typeface="Times New Roman" panose="02020603050405020304" pitchFamily="18" charset="0"/>
            </a:endParaRPr>
          </a:p>
          <a:p>
            <a:pPr marL="0" indent="0" algn="ctr">
              <a:buNone/>
            </a:pPr>
            <a:r>
              <a:rPr lang="kk-KZ" sz="1800" i="1" dirty="0">
                <a:latin typeface="Times New Roman" panose="02020603050405020304" pitchFamily="18" charset="0"/>
                <a:cs typeface="Times New Roman" panose="02020603050405020304" pitchFamily="18" charset="0"/>
              </a:rPr>
              <a:t>DDL командалары: CREATE (объектіні құру), ALTER (объектіні өзгерту), TRUNCATE (кестедегі барлық жазбаларды жою), DROP (объектіні жою), RENAME (объектінің атын өзгерту).</a:t>
            </a:r>
            <a:endParaRPr lang="ru-RU" sz="1800" i="1" dirty="0">
              <a:latin typeface="Times New Roman" panose="02020603050405020304" pitchFamily="18" charset="0"/>
              <a:cs typeface="Times New Roman" panose="02020603050405020304" pitchFamily="18" charset="0"/>
            </a:endParaRPr>
          </a:p>
          <a:p>
            <a:pPr marL="0" indent="0" algn="ctr">
              <a:buNone/>
            </a:pPr>
            <a:endParaRPr lang="ru-RU" sz="1800" i="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7044062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kk-KZ" sz="3200" i="1" dirty="0" smtClean="0">
                <a:solidFill>
                  <a:srgbClr val="00B0F0"/>
                </a:solidFill>
                <a:latin typeface="Times New Roman" panose="02020603050405020304" pitchFamily="18" charset="0"/>
                <a:cs typeface="Times New Roman" panose="02020603050405020304" pitchFamily="18" charset="0"/>
              </a:rPr>
              <a:t>DDL командалары</a:t>
            </a:r>
            <a:endParaRPr lang="ru-RU" sz="3200" dirty="0">
              <a:solidFill>
                <a:srgbClr val="00B0F0"/>
              </a:solidFill>
            </a:endParaRPr>
          </a:p>
        </p:txBody>
      </p:sp>
      <p:pic>
        <p:nvPicPr>
          <p:cNvPr id="8" name="Объект 7"/>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811278" y="945297"/>
            <a:ext cx="8247929" cy="3730219"/>
          </a:xfrm>
        </p:spPr>
      </p:pic>
    </p:spTree>
    <p:extLst>
      <p:ext uri="{BB962C8B-B14F-4D97-AF65-F5344CB8AC3E}">
        <p14:creationId xmlns:p14="http://schemas.microsoft.com/office/powerpoint/2010/main" val="112494170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838200" y="362309"/>
            <a:ext cx="10515600" cy="5814654"/>
          </a:xfrm>
        </p:spPr>
        <p:txBody>
          <a:bodyPr>
            <a:normAutofit/>
          </a:bodyPr>
          <a:lstStyle/>
          <a:p>
            <a:pPr marL="0" indent="0" algn="ctr">
              <a:buNone/>
            </a:pPr>
            <a:r>
              <a:rPr lang="kk-KZ" sz="2400" i="1" dirty="0">
                <a:solidFill>
                  <a:srgbClr val="00B0F0"/>
                </a:solidFill>
                <a:latin typeface="Times New Roman" panose="02020603050405020304" pitchFamily="18" charset="0"/>
                <a:cs typeface="Times New Roman" panose="02020603050405020304" pitchFamily="18" charset="0"/>
              </a:rPr>
              <a:t>D</a:t>
            </a:r>
            <a:r>
              <a:rPr lang="en-US" sz="2400" i="1" dirty="0">
                <a:solidFill>
                  <a:srgbClr val="00B0F0"/>
                </a:solidFill>
                <a:latin typeface="Times New Roman" panose="02020603050405020304" pitchFamily="18" charset="0"/>
                <a:cs typeface="Times New Roman" panose="02020603050405020304" pitchFamily="18" charset="0"/>
              </a:rPr>
              <a:t>M</a:t>
            </a:r>
            <a:r>
              <a:rPr lang="kk-KZ" sz="2400" i="1" dirty="0">
                <a:solidFill>
                  <a:srgbClr val="00B0F0"/>
                </a:solidFill>
                <a:latin typeface="Times New Roman" panose="02020603050405020304" pitchFamily="18" charset="0"/>
                <a:cs typeface="Times New Roman" panose="02020603050405020304" pitchFamily="18" charset="0"/>
              </a:rPr>
              <a:t>L тілі</a:t>
            </a:r>
            <a:endParaRPr lang="ru-RU" sz="2400" i="1" dirty="0">
              <a:solidFill>
                <a:srgbClr val="00B0F0"/>
              </a:solidFill>
              <a:latin typeface="Times New Roman" panose="02020603050405020304" pitchFamily="18" charset="0"/>
              <a:cs typeface="Times New Roman" panose="02020603050405020304" pitchFamily="18" charset="0"/>
            </a:endParaRPr>
          </a:p>
          <a:p>
            <a:pPr marL="0" indent="0" algn="ctr">
              <a:buNone/>
            </a:pPr>
            <a:r>
              <a:rPr lang="en-US" sz="1800" i="1" dirty="0">
                <a:latin typeface="Times New Roman" panose="02020603050405020304" pitchFamily="18" charset="0"/>
                <a:cs typeface="Times New Roman" panose="02020603050405020304" pitchFamily="18" charset="0"/>
              </a:rPr>
              <a:t> </a:t>
            </a:r>
            <a:endParaRPr lang="ru-RU" sz="1800" i="1" dirty="0">
              <a:latin typeface="Times New Roman" panose="02020603050405020304" pitchFamily="18" charset="0"/>
              <a:cs typeface="Times New Roman" panose="02020603050405020304" pitchFamily="18" charset="0"/>
            </a:endParaRPr>
          </a:p>
          <a:p>
            <a:pPr marL="0" indent="0" algn="ctr">
              <a:buNone/>
            </a:pPr>
            <a:r>
              <a:rPr lang="kk-KZ" sz="1800" i="1" dirty="0">
                <a:latin typeface="Times New Roman" panose="02020603050405020304" pitchFamily="18" charset="0"/>
                <a:cs typeface="Times New Roman" panose="02020603050405020304" pitchFamily="18" charset="0"/>
              </a:rPr>
              <a:t>DML тілі – деректерді өңдеуге және түрлендіруге арналған тіл. DML тілді екі түрлі болады: автономды және базалық. DML тілді екі үлкен топқа бөлуге болады -процедуралық және процедуралық емес.</a:t>
            </a:r>
            <a:endParaRPr lang="ru-RU" sz="1800" i="1" dirty="0">
              <a:latin typeface="Times New Roman" panose="02020603050405020304" pitchFamily="18" charset="0"/>
              <a:cs typeface="Times New Roman" panose="02020603050405020304" pitchFamily="18" charset="0"/>
            </a:endParaRPr>
          </a:p>
          <a:p>
            <a:pPr marL="0" indent="0" algn="ctr">
              <a:buNone/>
            </a:pPr>
            <a:r>
              <a:rPr lang="kk-KZ" sz="1800" i="1" dirty="0">
                <a:latin typeface="Times New Roman" panose="02020603050405020304" pitchFamily="18" charset="0"/>
                <a:cs typeface="Times New Roman" panose="02020603050405020304" pitchFamily="18" charset="0"/>
              </a:rPr>
              <a:t>Процедуралық тілдерді қолданған кезеде нәтиже алу үшін қай әрекеттерді қай объектілерге орындау қажет екенін көрсету керек. </a:t>
            </a:r>
            <a:endParaRPr lang="ru-RU" sz="1800" i="1" dirty="0">
              <a:latin typeface="Times New Roman" panose="02020603050405020304" pitchFamily="18" charset="0"/>
              <a:cs typeface="Times New Roman" panose="02020603050405020304" pitchFamily="18" charset="0"/>
            </a:endParaRPr>
          </a:p>
          <a:p>
            <a:pPr marL="0" indent="0" algn="ctr">
              <a:buNone/>
            </a:pPr>
            <a:r>
              <a:rPr lang="kk-KZ" sz="1800" i="1" dirty="0">
                <a:latin typeface="Times New Roman" panose="02020603050405020304" pitchFamily="18" charset="0"/>
                <a:cs typeface="Times New Roman" panose="02020603050405020304" pitchFamily="18" charset="0"/>
              </a:rPr>
              <a:t>Процедуралық емес тілдерде жауапқа қалай жететіні емес, жауапқа не алу қажет екені көрсетіледі. Мұндай тілдерге реляциондық есептеулерге негізделген тілдерді жатқызады, мысалы SQL тілі</a:t>
            </a:r>
            <a:r>
              <a:rPr lang="kk-KZ" sz="1800" i="1" dirty="0" smtClean="0">
                <a:latin typeface="Times New Roman" panose="02020603050405020304" pitchFamily="18" charset="0"/>
                <a:cs typeface="Times New Roman" panose="02020603050405020304" pitchFamily="18" charset="0"/>
              </a:rPr>
              <a:t>.</a:t>
            </a:r>
            <a:endParaRPr lang="ru-RU" sz="1800" i="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9093561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kk-KZ" sz="3200" i="1" dirty="0" smtClean="0">
                <a:solidFill>
                  <a:srgbClr val="00B0F0"/>
                </a:solidFill>
                <a:latin typeface="Times New Roman" panose="02020603050405020304" pitchFamily="18" charset="0"/>
                <a:cs typeface="Times New Roman" panose="02020603050405020304" pitchFamily="18" charset="0"/>
              </a:rPr>
              <a:t>D</a:t>
            </a:r>
            <a:r>
              <a:rPr lang="en-US" sz="3200" i="1" dirty="0" smtClean="0">
                <a:solidFill>
                  <a:srgbClr val="00B0F0"/>
                </a:solidFill>
                <a:latin typeface="Times New Roman" panose="02020603050405020304" pitchFamily="18" charset="0"/>
                <a:cs typeface="Times New Roman" panose="02020603050405020304" pitchFamily="18" charset="0"/>
              </a:rPr>
              <a:t>M</a:t>
            </a:r>
            <a:r>
              <a:rPr lang="kk-KZ" sz="3200" i="1" dirty="0" smtClean="0">
                <a:solidFill>
                  <a:srgbClr val="00B0F0"/>
                </a:solidFill>
                <a:latin typeface="Times New Roman" panose="02020603050405020304" pitchFamily="18" charset="0"/>
                <a:cs typeface="Times New Roman" panose="02020603050405020304" pitchFamily="18" charset="0"/>
              </a:rPr>
              <a:t>L командалары</a:t>
            </a:r>
            <a:endParaRPr lang="ru-RU" sz="3200" dirty="0">
              <a:solidFill>
                <a:srgbClr val="00B0F0"/>
              </a:solidFill>
            </a:endParaRPr>
          </a:p>
        </p:txBody>
      </p:sp>
      <p:pic>
        <p:nvPicPr>
          <p:cNvPr id="5" name="Объект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869619" y="1790842"/>
            <a:ext cx="6144212" cy="2772532"/>
          </a:xfrm>
        </p:spPr>
      </p:pic>
    </p:spTree>
    <p:extLst>
      <p:ext uri="{BB962C8B-B14F-4D97-AF65-F5344CB8AC3E}">
        <p14:creationId xmlns:p14="http://schemas.microsoft.com/office/powerpoint/2010/main" val="420704548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842573"/>
          </a:xfrm>
        </p:spPr>
        <p:txBody>
          <a:bodyPr>
            <a:normAutofit/>
          </a:bodyPr>
          <a:lstStyle/>
          <a:p>
            <a:r>
              <a:rPr lang="en-US" sz="3600" i="1" dirty="0" smtClean="0">
                <a:solidFill>
                  <a:srgbClr val="00B0F0"/>
                </a:solidFill>
                <a:latin typeface="Times New Roman" panose="02020603050405020304" pitchFamily="18" charset="0"/>
                <a:cs typeface="Times New Roman" panose="02020603050405020304" pitchFamily="18" charset="0"/>
              </a:rPr>
              <a:t>SQL</a:t>
            </a:r>
            <a:endParaRPr lang="ru-RU" sz="3600" i="1" dirty="0">
              <a:solidFill>
                <a:srgbClr val="00B0F0"/>
              </a:solidFill>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838200" y="1351172"/>
            <a:ext cx="10841966" cy="4351338"/>
          </a:xfrm>
        </p:spPr>
        <p:txBody>
          <a:bodyPr>
            <a:normAutofit fontScale="62500" lnSpcReduction="20000"/>
          </a:bodyPr>
          <a:lstStyle/>
          <a:p>
            <a:pPr marL="0" indent="0" algn="just">
              <a:lnSpc>
                <a:spcPct val="120000"/>
              </a:lnSpc>
              <a:buNone/>
            </a:pPr>
            <a:r>
              <a:rPr lang="ru-RU" i="1" dirty="0" err="1">
                <a:latin typeface="Times New Roman" panose="02020603050405020304" pitchFamily="18" charset="0"/>
                <a:cs typeface="Times New Roman" panose="02020603050405020304" pitchFamily="18" charset="0"/>
              </a:rPr>
              <a:t>Мәліметтерге</a:t>
            </a:r>
            <a:r>
              <a:rPr lang="ru-RU" i="1" dirty="0">
                <a:latin typeface="Times New Roman" panose="02020603050405020304" pitchFamily="18" charset="0"/>
                <a:cs typeface="Times New Roman" panose="02020603050405020304" pitchFamily="18" charset="0"/>
              </a:rPr>
              <a:t> </a:t>
            </a:r>
            <a:r>
              <a:rPr lang="ru-RU" i="1" dirty="0" err="1">
                <a:latin typeface="Times New Roman" panose="02020603050405020304" pitchFamily="18" charset="0"/>
                <a:cs typeface="Times New Roman" panose="02020603050405020304" pitchFamily="18" charset="0"/>
              </a:rPr>
              <a:t>ену</a:t>
            </a:r>
            <a:r>
              <a:rPr lang="ru-RU" i="1" dirty="0">
                <a:latin typeface="Times New Roman" panose="02020603050405020304" pitchFamily="18" charset="0"/>
                <a:cs typeface="Times New Roman" panose="02020603050405020304" pitchFamily="18" charset="0"/>
              </a:rPr>
              <a:t> </a:t>
            </a:r>
            <a:r>
              <a:rPr lang="ru-RU" i="1" dirty="0" err="1">
                <a:latin typeface="Times New Roman" panose="02020603050405020304" pitchFamily="18" charset="0"/>
                <a:cs typeface="Times New Roman" panose="02020603050405020304" pitchFamily="18" charset="0"/>
              </a:rPr>
              <a:t>мүмкіндігінің</a:t>
            </a:r>
            <a:r>
              <a:rPr lang="ru-RU" i="1" dirty="0">
                <a:latin typeface="Times New Roman" panose="02020603050405020304" pitchFamily="18" charset="0"/>
                <a:cs typeface="Times New Roman" panose="02020603050405020304" pitchFamily="18" charset="0"/>
              </a:rPr>
              <a:t> </a:t>
            </a:r>
            <a:r>
              <a:rPr lang="ru-RU" i="1" dirty="0" err="1">
                <a:latin typeface="Times New Roman" panose="02020603050405020304" pitchFamily="18" charset="0"/>
                <a:cs typeface="Times New Roman" panose="02020603050405020304" pitchFamily="18" charset="0"/>
              </a:rPr>
              <a:t>реляциялық</a:t>
            </a:r>
            <a:r>
              <a:rPr lang="ru-RU" i="1" dirty="0">
                <a:latin typeface="Times New Roman" panose="02020603050405020304" pitchFamily="18" charset="0"/>
                <a:cs typeface="Times New Roman" panose="02020603050405020304" pitchFamily="18" charset="0"/>
              </a:rPr>
              <a:t> </a:t>
            </a:r>
            <a:r>
              <a:rPr lang="ru-RU" i="1" dirty="0" err="1">
                <a:latin typeface="Times New Roman" panose="02020603050405020304" pitchFamily="18" charset="0"/>
                <a:cs typeface="Times New Roman" panose="02020603050405020304" pitchFamily="18" charset="0"/>
              </a:rPr>
              <a:t>тәсілі</a:t>
            </a:r>
            <a:r>
              <a:rPr lang="ru-RU" i="1" dirty="0">
                <a:latin typeface="Times New Roman" panose="02020603050405020304" pitchFamily="18" charset="0"/>
                <a:cs typeface="Times New Roman" panose="02020603050405020304" pitchFamily="18" charset="0"/>
              </a:rPr>
              <a:t> </a:t>
            </a:r>
            <a:r>
              <a:rPr lang="ru-RU" i="1" dirty="0" err="1">
                <a:latin typeface="Times New Roman" panose="02020603050405020304" pitchFamily="18" charset="0"/>
                <a:cs typeface="Times New Roman" panose="02020603050405020304" pitchFamily="18" charset="0"/>
              </a:rPr>
              <a:t>жазбалар</a:t>
            </a:r>
            <a:r>
              <a:rPr lang="ru-RU" i="1" dirty="0">
                <a:latin typeface="Times New Roman" panose="02020603050405020304" pitchFamily="18" charset="0"/>
                <a:cs typeface="Times New Roman" panose="02020603050405020304" pitchFamily="18" charset="0"/>
              </a:rPr>
              <a:t> </a:t>
            </a:r>
            <a:r>
              <a:rPr lang="ru-RU" i="1" dirty="0" err="1">
                <a:latin typeface="Times New Roman" panose="02020603050405020304" pitchFamily="18" charset="0"/>
                <a:cs typeface="Times New Roman" panose="02020603050405020304" pitchFamily="18" charset="0"/>
              </a:rPr>
              <a:t>тобының</a:t>
            </a:r>
            <a:r>
              <a:rPr lang="ru-RU" i="1" dirty="0">
                <a:latin typeface="Times New Roman" panose="02020603050405020304" pitchFamily="18" charset="0"/>
                <a:cs typeface="Times New Roman" panose="02020603050405020304" pitchFamily="18" charset="0"/>
              </a:rPr>
              <a:t> </a:t>
            </a:r>
            <a:r>
              <a:rPr lang="ru-RU" i="1" dirty="0" err="1">
                <a:latin typeface="Times New Roman" panose="02020603050405020304" pitchFamily="18" charset="0"/>
                <a:cs typeface="Times New Roman" panose="02020603050405020304" pitchFamily="18" charset="0"/>
              </a:rPr>
              <a:t>амалдарына</a:t>
            </a:r>
            <a:r>
              <a:rPr lang="ru-RU" i="1" dirty="0">
                <a:latin typeface="Times New Roman" panose="02020603050405020304" pitchFamily="18" charset="0"/>
                <a:cs typeface="Times New Roman" panose="02020603050405020304" pitchFamily="18" charset="0"/>
              </a:rPr>
              <a:t> </a:t>
            </a:r>
            <a:r>
              <a:rPr lang="ru-RU" i="1" dirty="0" err="1">
                <a:latin typeface="Times New Roman" panose="02020603050405020304" pitchFamily="18" charset="0"/>
                <a:cs typeface="Times New Roman" panose="02020603050405020304" pitchFamily="18" charset="0"/>
              </a:rPr>
              <a:t>негізделген</a:t>
            </a:r>
            <a:r>
              <a:rPr lang="ru-RU" i="1" dirty="0">
                <a:latin typeface="Times New Roman" panose="02020603050405020304" pitchFamily="18" charset="0"/>
                <a:cs typeface="Times New Roman" panose="02020603050405020304" pitchFamily="18" charset="0"/>
              </a:rPr>
              <a:t>. </a:t>
            </a:r>
            <a:r>
              <a:rPr lang="ru-RU" i="1" dirty="0" err="1">
                <a:latin typeface="Times New Roman" panose="02020603050405020304" pitchFamily="18" charset="0"/>
                <a:cs typeface="Times New Roman" panose="02020603050405020304" pitchFamily="18" charset="0"/>
              </a:rPr>
              <a:t>Амалдарды</a:t>
            </a:r>
            <a:r>
              <a:rPr lang="ru-RU" i="1" dirty="0">
                <a:latin typeface="Times New Roman" panose="02020603050405020304" pitchFamily="18" charset="0"/>
                <a:cs typeface="Times New Roman" panose="02020603050405020304" pitchFamily="18" charset="0"/>
              </a:rPr>
              <a:t> </a:t>
            </a:r>
            <a:r>
              <a:rPr lang="ru-RU" i="1" dirty="0" err="1">
                <a:latin typeface="Times New Roman" panose="02020603050405020304" pitchFamily="18" charset="0"/>
                <a:cs typeface="Times New Roman" panose="02020603050405020304" pitchFamily="18" charset="0"/>
              </a:rPr>
              <a:t>орындауға</a:t>
            </a:r>
            <a:r>
              <a:rPr lang="ru-RU" i="1" dirty="0">
                <a:latin typeface="Times New Roman" panose="02020603050405020304" pitchFamily="18" charset="0"/>
                <a:cs typeface="Times New Roman" panose="02020603050405020304" pitchFamily="18" charset="0"/>
              </a:rPr>
              <a:t> </a:t>
            </a:r>
            <a:r>
              <a:rPr lang="en-US" i="1" dirty="0">
                <a:latin typeface="Times New Roman" panose="02020603050405020304" pitchFamily="18" charset="0"/>
                <a:cs typeface="Times New Roman" panose="02020603050405020304" pitchFamily="18" charset="0"/>
              </a:rPr>
              <a:t>SQL (Structured Query Language) </a:t>
            </a:r>
            <a:r>
              <a:rPr lang="ru-RU" i="1" dirty="0" err="1">
                <a:latin typeface="Times New Roman" panose="02020603050405020304" pitchFamily="18" charset="0"/>
                <a:cs typeface="Times New Roman" panose="02020603050405020304" pitchFamily="18" charset="0"/>
              </a:rPr>
              <a:t>құрылымдық</a:t>
            </a:r>
            <a:r>
              <a:rPr lang="ru-RU" i="1" dirty="0">
                <a:latin typeface="Times New Roman" panose="02020603050405020304" pitchFamily="18" charset="0"/>
                <a:cs typeface="Times New Roman" panose="02020603050405020304" pitchFamily="18" charset="0"/>
              </a:rPr>
              <a:t> </a:t>
            </a:r>
            <a:r>
              <a:rPr lang="ru-RU" i="1" dirty="0" err="1">
                <a:latin typeface="Times New Roman" panose="02020603050405020304" pitchFamily="18" charset="0"/>
                <a:cs typeface="Times New Roman" panose="02020603050405020304" pitchFamily="18" charset="0"/>
              </a:rPr>
              <a:t>сұраныс</a:t>
            </a:r>
            <a:r>
              <a:rPr lang="ru-RU" i="1" dirty="0">
                <a:latin typeface="Times New Roman" panose="02020603050405020304" pitchFamily="18" charset="0"/>
                <a:cs typeface="Times New Roman" panose="02020603050405020304" pitchFamily="18" charset="0"/>
              </a:rPr>
              <a:t> </a:t>
            </a:r>
            <a:r>
              <a:rPr lang="ru-RU" i="1" dirty="0" err="1">
                <a:latin typeface="Times New Roman" panose="02020603050405020304" pitchFamily="18" charset="0"/>
                <a:cs typeface="Times New Roman" panose="02020603050405020304" pitchFamily="18" charset="0"/>
              </a:rPr>
              <a:t>тілінің</a:t>
            </a:r>
            <a:r>
              <a:rPr lang="ru-RU" i="1" dirty="0">
                <a:latin typeface="Times New Roman" panose="02020603050405020304" pitchFamily="18" charset="0"/>
                <a:cs typeface="Times New Roman" panose="02020603050405020304" pitchFamily="18" charset="0"/>
              </a:rPr>
              <a:t> </a:t>
            </a:r>
            <a:r>
              <a:rPr lang="ru-RU" i="1" dirty="0" err="1">
                <a:latin typeface="Times New Roman" panose="02020603050405020304" pitchFamily="18" charset="0"/>
                <a:cs typeface="Times New Roman" panose="02020603050405020304" pitchFamily="18" charset="0"/>
              </a:rPr>
              <a:t>құралдары</a:t>
            </a:r>
            <a:r>
              <a:rPr lang="ru-RU" i="1" dirty="0">
                <a:latin typeface="Times New Roman" panose="02020603050405020304" pitchFamily="18" charset="0"/>
                <a:cs typeface="Times New Roman" panose="02020603050405020304" pitchFamily="18" charset="0"/>
              </a:rPr>
              <a:t> </a:t>
            </a:r>
            <a:r>
              <a:rPr lang="ru-RU" i="1" dirty="0" err="1">
                <a:latin typeface="Times New Roman" panose="02020603050405020304" pitchFamily="18" charset="0"/>
                <a:cs typeface="Times New Roman" panose="02020603050405020304" pitchFamily="18" charset="0"/>
              </a:rPr>
              <a:t>қолданылады</a:t>
            </a:r>
            <a:r>
              <a:rPr lang="ru-RU" i="1" dirty="0">
                <a:latin typeface="Times New Roman" panose="02020603050405020304" pitchFamily="18" charset="0"/>
                <a:cs typeface="Times New Roman" panose="02020603050405020304" pitchFamily="18" charset="0"/>
              </a:rPr>
              <a:t>. </a:t>
            </a:r>
            <a:r>
              <a:rPr lang="en-US" i="1" dirty="0">
                <a:latin typeface="Times New Roman" panose="02020603050405020304" pitchFamily="18" charset="0"/>
                <a:cs typeface="Times New Roman" panose="02020603050405020304" pitchFamily="18" charset="0"/>
              </a:rPr>
              <a:t>Delphi </a:t>
            </a:r>
            <a:r>
              <a:rPr lang="ru-RU" i="1" dirty="0" err="1">
                <a:latin typeface="Times New Roman" panose="02020603050405020304" pitchFamily="18" charset="0"/>
                <a:cs typeface="Times New Roman" panose="02020603050405020304" pitchFamily="18" charset="0"/>
              </a:rPr>
              <a:t>қосымшаларында</a:t>
            </a:r>
            <a:r>
              <a:rPr lang="ru-RU" i="1" dirty="0">
                <a:latin typeface="Times New Roman" panose="02020603050405020304" pitchFamily="18" charset="0"/>
                <a:cs typeface="Times New Roman" panose="02020603050405020304" pitchFamily="18" charset="0"/>
              </a:rPr>
              <a:t> </a:t>
            </a:r>
            <a:r>
              <a:rPr lang="en-US" i="1" dirty="0">
                <a:latin typeface="Times New Roman" panose="02020603050405020304" pitchFamily="18" charset="0"/>
                <a:cs typeface="Times New Roman" panose="02020603050405020304" pitchFamily="18" charset="0"/>
              </a:rPr>
              <a:t>BDE </a:t>
            </a:r>
            <a:r>
              <a:rPr lang="ru-RU" i="1" dirty="0" err="1">
                <a:latin typeface="Times New Roman" panose="02020603050405020304" pitchFamily="18" charset="0"/>
                <a:cs typeface="Times New Roman" panose="02020603050405020304" pitchFamily="18" charset="0"/>
              </a:rPr>
              <a:t>механизмін</a:t>
            </a:r>
            <a:r>
              <a:rPr lang="ru-RU" i="1" dirty="0">
                <a:latin typeface="Times New Roman" panose="02020603050405020304" pitchFamily="18" charset="0"/>
                <a:cs typeface="Times New Roman" panose="02020603050405020304" pitchFamily="18" charset="0"/>
              </a:rPr>
              <a:t> </a:t>
            </a:r>
            <a:r>
              <a:rPr lang="ru-RU" i="1" dirty="0" err="1">
                <a:latin typeface="Times New Roman" panose="02020603050405020304" pitchFamily="18" charset="0"/>
                <a:cs typeface="Times New Roman" panose="02020603050405020304" pitchFamily="18" charset="0"/>
              </a:rPr>
              <a:t>қолдану</a:t>
            </a:r>
            <a:r>
              <a:rPr lang="ru-RU" i="1" dirty="0">
                <a:latin typeface="Times New Roman" panose="02020603050405020304" pitchFamily="18" charset="0"/>
                <a:cs typeface="Times New Roman" panose="02020603050405020304" pitchFamily="18" charset="0"/>
              </a:rPr>
              <a:t> </a:t>
            </a:r>
            <a:r>
              <a:rPr lang="ru-RU" i="1" dirty="0" err="1">
                <a:latin typeface="Times New Roman" panose="02020603050405020304" pitchFamily="18" charset="0"/>
                <a:cs typeface="Times New Roman" panose="02020603050405020304" pitchFamily="18" charset="0"/>
              </a:rPr>
              <a:t>барысында</a:t>
            </a:r>
            <a:r>
              <a:rPr lang="ru-RU" i="1" dirty="0">
                <a:latin typeface="Times New Roman" panose="02020603050405020304" pitchFamily="18" charset="0"/>
                <a:cs typeface="Times New Roman" panose="02020603050405020304" pitchFamily="18" charset="0"/>
              </a:rPr>
              <a:t> </a:t>
            </a:r>
            <a:r>
              <a:rPr lang="ru-RU" i="1" dirty="0" err="1">
                <a:latin typeface="Times New Roman" panose="02020603050405020304" pitchFamily="18" charset="0"/>
                <a:cs typeface="Times New Roman" panose="02020603050405020304" pitchFamily="18" charset="0"/>
              </a:rPr>
              <a:t>мәліметтер</a:t>
            </a:r>
            <a:r>
              <a:rPr lang="ru-RU" i="1" dirty="0">
                <a:latin typeface="Times New Roman" panose="02020603050405020304" pitchFamily="18" charset="0"/>
                <a:cs typeface="Times New Roman" panose="02020603050405020304" pitchFamily="18" charset="0"/>
              </a:rPr>
              <a:t> </a:t>
            </a:r>
            <a:r>
              <a:rPr lang="ru-RU" i="1" dirty="0" err="1">
                <a:latin typeface="Times New Roman" panose="02020603050405020304" pitchFamily="18" charset="0"/>
                <a:cs typeface="Times New Roman" panose="02020603050405020304" pitchFamily="18" charset="0"/>
              </a:rPr>
              <a:t>жиыны</a:t>
            </a:r>
            <a:r>
              <a:rPr lang="ru-RU" i="1" dirty="0">
                <a:latin typeface="Times New Roman" panose="02020603050405020304" pitchFamily="18" charset="0"/>
                <a:cs typeface="Times New Roman" panose="02020603050405020304" pitchFamily="18" charset="0"/>
              </a:rPr>
              <a:t> </a:t>
            </a:r>
            <a:r>
              <a:rPr lang="ru-RU" i="1" dirty="0" err="1">
                <a:latin typeface="Times New Roman" panose="02020603050405020304" pitchFamily="18" charset="0"/>
                <a:cs typeface="Times New Roman" panose="02020603050405020304" pitchFamily="18" charset="0"/>
              </a:rPr>
              <a:t>ретінде</a:t>
            </a:r>
            <a:r>
              <a:rPr lang="ru-RU" i="1" dirty="0">
                <a:latin typeface="Times New Roman" panose="02020603050405020304" pitchFamily="18" charset="0"/>
                <a:cs typeface="Times New Roman" panose="02020603050405020304" pitchFamily="18" charset="0"/>
              </a:rPr>
              <a:t> </a:t>
            </a:r>
            <a:r>
              <a:rPr lang="en-US" i="1" dirty="0">
                <a:latin typeface="Times New Roman" panose="02020603050405020304" pitchFamily="18" charset="0"/>
                <a:cs typeface="Times New Roman" panose="02020603050405020304" pitchFamily="18" charset="0"/>
              </a:rPr>
              <a:t>SQL-</a:t>
            </a:r>
            <a:r>
              <a:rPr lang="ru-RU" i="1" dirty="0" err="1">
                <a:latin typeface="Times New Roman" panose="02020603050405020304" pitchFamily="18" charset="0"/>
                <a:cs typeface="Times New Roman" panose="02020603050405020304" pitchFamily="18" charset="0"/>
              </a:rPr>
              <a:t>сұранысты</a:t>
            </a:r>
            <a:r>
              <a:rPr lang="ru-RU" i="1" dirty="0">
                <a:latin typeface="Times New Roman" panose="02020603050405020304" pitchFamily="18" charset="0"/>
                <a:cs typeface="Times New Roman" panose="02020603050405020304" pitchFamily="18" charset="0"/>
              </a:rPr>
              <a:t> </a:t>
            </a:r>
            <a:r>
              <a:rPr lang="ru-RU" i="1" dirty="0" err="1">
                <a:latin typeface="Times New Roman" panose="02020603050405020304" pitchFamily="18" charset="0"/>
                <a:cs typeface="Times New Roman" panose="02020603050405020304" pitchFamily="18" charset="0"/>
              </a:rPr>
              <a:t>орындауды</a:t>
            </a:r>
            <a:r>
              <a:rPr lang="ru-RU" i="1" dirty="0">
                <a:latin typeface="Times New Roman" panose="02020603050405020304" pitchFamily="18" charset="0"/>
                <a:cs typeface="Times New Roman" panose="02020603050405020304" pitchFamily="18" charset="0"/>
              </a:rPr>
              <a:t> </a:t>
            </a:r>
            <a:r>
              <a:rPr lang="ru-RU" i="1" dirty="0" err="1">
                <a:latin typeface="Times New Roman" panose="02020603050405020304" pitchFamily="18" charset="0"/>
                <a:cs typeface="Times New Roman" panose="02020603050405020304" pitchFamily="18" charset="0"/>
              </a:rPr>
              <a:t>беретін</a:t>
            </a:r>
            <a:r>
              <a:rPr lang="ru-RU" i="1" dirty="0">
                <a:latin typeface="Times New Roman" panose="02020603050405020304" pitchFamily="18" charset="0"/>
                <a:cs typeface="Times New Roman" panose="02020603050405020304" pitchFamily="18" charset="0"/>
              </a:rPr>
              <a:t> </a:t>
            </a:r>
            <a:r>
              <a:rPr lang="en-US" i="1" dirty="0">
                <a:latin typeface="Times New Roman" panose="02020603050405020304" pitchFamily="18" charset="0"/>
                <a:cs typeface="Times New Roman" panose="02020603050405020304" pitchFamily="18" charset="0"/>
              </a:rPr>
              <a:t>Query </a:t>
            </a:r>
            <a:r>
              <a:rPr lang="ru-RU" i="1" dirty="0" err="1">
                <a:latin typeface="Times New Roman" panose="02020603050405020304" pitchFamily="18" charset="0"/>
                <a:cs typeface="Times New Roman" panose="02020603050405020304" pitchFamily="18" charset="0"/>
              </a:rPr>
              <a:t>немесе</a:t>
            </a:r>
            <a:r>
              <a:rPr lang="ru-RU" i="1" dirty="0">
                <a:latin typeface="Times New Roman" panose="02020603050405020304" pitchFamily="18" charset="0"/>
                <a:cs typeface="Times New Roman" panose="02020603050405020304" pitchFamily="18" charset="0"/>
              </a:rPr>
              <a:t> </a:t>
            </a:r>
            <a:r>
              <a:rPr lang="en-US" i="1" dirty="0" err="1">
                <a:latin typeface="Times New Roman" panose="02020603050405020304" pitchFamily="18" charset="0"/>
                <a:cs typeface="Times New Roman" panose="02020603050405020304" pitchFamily="18" charset="0"/>
              </a:rPr>
              <a:t>StoredProc</a:t>
            </a:r>
            <a:r>
              <a:rPr lang="en-US" i="1" dirty="0">
                <a:latin typeface="Times New Roman" panose="02020603050405020304" pitchFamily="18" charset="0"/>
                <a:cs typeface="Times New Roman" panose="02020603050405020304" pitchFamily="18" charset="0"/>
              </a:rPr>
              <a:t> </a:t>
            </a:r>
            <a:r>
              <a:rPr lang="ru-RU" i="1" dirty="0" err="1">
                <a:latin typeface="Times New Roman" panose="02020603050405020304" pitchFamily="18" charset="0"/>
                <a:cs typeface="Times New Roman" panose="02020603050405020304" pitchFamily="18" charset="0"/>
              </a:rPr>
              <a:t>компоненттері</a:t>
            </a:r>
            <a:r>
              <a:rPr lang="ru-RU" i="1" dirty="0">
                <a:latin typeface="Times New Roman" panose="02020603050405020304" pitchFamily="18" charset="0"/>
                <a:cs typeface="Times New Roman" panose="02020603050405020304" pitchFamily="18" charset="0"/>
              </a:rPr>
              <a:t> </a:t>
            </a:r>
            <a:r>
              <a:rPr lang="ru-RU" i="1" dirty="0" err="1">
                <a:latin typeface="Times New Roman" panose="02020603050405020304" pitchFamily="18" charset="0"/>
                <a:cs typeface="Times New Roman" panose="02020603050405020304" pitchFamily="18" charset="0"/>
              </a:rPr>
              <a:t>қолданылады</a:t>
            </a:r>
            <a:r>
              <a:rPr lang="ru-RU" i="1" dirty="0">
                <a:latin typeface="Times New Roman" panose="02020603050405020304" pitchFamily="18" charset="0"/>
                <a:cs typeface="Times New Roman" panose="02020603050405020304" pitchFamily="18" charset="0"/>
              </a:rPr>
              <a:t>. </a:t>
            </a:r>
            <a:r>
              <a:rPr lang="en-US" i="1" dirty="0">
                <a:latin typeface="Times New Roman" panose="02020603050405020304" pitchFamily="18" charset="0"/>
                <a:cs typeface="Times New Roman" panose="02020603050405020304" pitchFamily="18" charset="0"/>
              </a:rPr>
              <a:t>SQL </a:t>
            </a:r>
            <a:r>
              <a:rPr lang="ru-RU" i="1" dirty="0" err="1">
                <a:latin typeface="Times New Roman" panose="02020603050405020304" pitchFamily="18" charset="0"/>
                <a:cs typeface="Times New Roman" panose="02020603050405020304" pitchFamily="18" charset="0"/>
              </a:rPr>
              <a:t>құралдарын</a:t>
            </a:r>
            <a:r>
              <a:rPr lang="ru-RU" i="1" dirty="0">
                <a:latin typeface="Times New Roman" panose="02020603050405020304" pitchFamily="18" charset="0"/>
                <a:cs typeface="Times New Roman" panose="02020603050405020304" pitchFamily="18" charset="0"/>
              </a:rPr>
              <a:t> </a:t>
            </a:r>
            <a:r>
              <a:rPr lang="ru-RU" i="1" dirty="0" err="1">
                <a:latin typeface="Times New Roman" panose="02020603050405020304" pitchFamily="18" charset="0"/>
                <a:cs typeface="Times New Roman" panose="02020603050405020304" pitchFamily="18" charset="0"/>
              </a:rPr>
              <a:t>жергілікті</a:t>
            </a:r>
            <a:r>
              <a:rPr lang="ru-RU" i="1" dirty="0">
                <a:latin typeface="Times New Roman" panose="02020603050405020304" pitchFamily="18" charset="0"/>
                <a:cs typeface="Times New Roman" panose="02020603050405020304" pitchFamily="18" charset="0"/>
              </a:rPr>
              <a:t> </a:t>
            </a:r>
            <a:r>
              <a:rPr lang="ru-RU" i="1" dirty="0" err="1">
                <a:latin typeface="Times New Roman" panose="02020603050405020304" pitchFamily="18" charset="0"/>
                <a:cs typeface="Times New Roman" panose="02020603050405020304" pitchFamily="18" charset="0"/>
              </a:rPr>
              <a:t>және</a:t>
            </a:r>
            <a:r>
              <a:rPr lang="ru-RU" i="1" dirty="0">
                <a:latin typeface="Times New Roman" panose="02020603050405020304" pitchFamily="18" charset="0"/>
                <a:cs typeface="Times New Roman" panose="02020603050405020304" pitchFamily="18" charset="0"/>
              </a:rPr>
              <a:t> </a:t>
            </a:r>
            <a:r>
              <a:rPr lang="ru-RU" i="1" dirty="0" err="1">
                <a:latin typeface="Times New Roman" panose="02020603050405020304" pitchFamily="18" charset="0"/>
                <a:cs typeface="Times New Roman" panose="02020603050405020304" pitchFamily="18" charset="0"/>
              </a:rPr>
              <a:t>қашықтағы</a:t>
            </a:r>
            <a:r>
              <a:rPr lang="ru-RU" i="1" dirty="0">
                <a:latin typeface="Times New Roman" panose="02020603050405020304" pitchFamily="18" charset="0"/>
                <a:cs typeface="Times New Roman" panose="02020603050405020304" pitchFamily="18" charset="0"/>
              </a:rPr>
              <a:t> </a:t>
            </a:r>
            <a:r>
              <a:rPr lang="ru-RU" i="1" dirty="0" err="1">
                <a:latin typeface="Times New Roman" panose="02020603050405020304" pitchFamily="18" charset="0"/>
                <a:cs typeface="Times New Roman" panose="02020603050405020304" pitchFamily="18" charset="0"/>
              </a:rPr>
              <a:t>мәліметтер</a:t>
            </a:r>
            <a:r>
              <a:rPr lang="ru-RU" i="1" dirty="0">
                <a:latin typeface="Times New Roman" panose="02020603050405020304" pitchFamily="18" charset="0"/>
                <a:cs typeface="Times New Roman" panose="02020603050405020304" pitchFamily="18" charset="0"/>
              </a:rPr>
              <a:t> </a:t>
            </a:r>
            <a:r>
              <a:rPr lang="ru-RU" i="1" dirty="0" err="1">
                <a:latin typeface="Times New Roman" panose="02020603050405020304" pitchFamily="18" charset="0"/>
                <a:cs typeface="Times New Roman" panose="02020603050405020304" pitchFamily="18" charset="0"/>
              </a:rPr>
              <a:t>қорымен</a:t>
            </a:r>
            <a:r>
              <a:rPr lang="ru-RU" i="1" dirty="0">
                <a:latin typeface="Times New Roman" panose="02020603050405020304" pitchFamily="18" charset="0"/>
                <a:cs typeface="Times New Roman" panose="02020603050405020304" pitchFamily="18" charset="0"/>
              </a:rPr>
              <a:t> </a:t>
            </a:r>
            <a:r>
              <a:rPr lang="ru-RU" i="1" dirty="0" err="1">
                <a:latin typeface="Times New Roman" panose="02020603050405020304" pitchFamily="18" charset="0"/>
                <a:cs typeface="Times New Roman" panose="02020603050405020304" pitchFamily="18" charset="0"/>
              </a:rPr>
              <a:t>амалдар</a:t>
            </a:r>
            <a:r>
              <a:rPr lang="ru-RU" i="1" dirty="0">
                <a:latin typeface="Times New Roman" panose="02020603050405020304" pitchFamily="18" charset="0"/>
                <a:cs typeface="Times New Roman" panose="02020603050405020304" pitchFamily="18" charset="0"/>
              </a:rPr>
              <a:t> </a:t>
            </a:r>
            <a:r>
              <a:rPr lang="ru-RU" i="1" dirty="0" err="1">
                <a:latin typeface="Times New Roman" panose="02020603050405020304" pitchFamily="18" charset="0"/>
                <a:cs typeface="Times New Roman" panose="02020603050405020304" pitchFamily="18" charset="0"/>
              </a:rPr>
              <a:t>орындауға</a:t>
            </a:r>
            <a:r>
              <a:rPr lang="ru-RU" i="1" dirty="0">
                <a:latin typeface="Times New Roman" panose="02020603050405020304" pitchFamily="18" charset="0"/>
                <a:cs typeface="Times New Roman" panose="02020603050405020304" pitchFamily="18" charset="0"/>
              </a:rPr>
              <a:t> </a:t>
            </a:r>
            <a:r>
              <a:rPr lang="ru-RU" i="1" dirty="0" err="1">
                <a:latin typeface="Times New Roman" panose="02020603050405020304" pitchFamily="18" charset="0"/>
                <a:cs typeface="Times New Roman" panose="02020603050405020304" pitchFamily="18" charset="0"/>
              </a:rPr>
              <a:t>қолдануға</a:t>
            </a:r>
            <a:r>
              <a:rPr lang="ru-RU" i="1" dirty="0">
                <a:latin typeface="Times New Roman" panose="02020603050405020304" pitchFamily="18" charset="0"/>
                <a:cs typeface="Times New Roman" panose="02020603050405020304" pitchFamily="18" charset="0"/>
              </a:rPr>
              <a:t> </a:t>
            </a:r>
            <a:r>
              <a:rPr lang="ru-RU" i="1" dirty="0" err="1">
                <a:latin typeface="Times New Roman" panose="02020603050405020304" pitchFamily="18" charset="0"/>
                <a:cs typeface="Times New Roman" panose="02020603050405020304" pitchFamily="18" charset="0"/>
              </a:rPr>
              <a:t>болады</a:t>
            </a:r>
            <a:r>
              <a:rPr lang="ru-RU" i="1" dirty="0">
                <a:latin typeface="Times New Roman" panose="02020603050405020304" pitchFamily="18" charset="0"/>
                <a:cs typeface="Times New Roman" panose="02020603050405020304" pitchFamily="18" charset="0"/>
              </a:rPr>
              <a:t>.</a:t>
            </a:r>
          </a:p>
          <a:p>
            <a:pPr marL="0" indent="0" algn="just">
              <a:lnSpc>
                <a:spcPct val="120000"/>
              </a:lnSpc>
              <a:buNone/>
            </a:pPr>
            <a:r>
              <a:rPr lang="ru-RU" i="1" dirty="0" err="1">
                <a:latin typeface="Times New Roman" panose="02020603050405020304" pitchFamily="18" charset="0"/>
                <a:cs typeface="Times New Roman" panose="02020603050405020304" pitchFamily="18" charset="0"/>
              </a:rPr>
              <a:t>Программалаудың</a:t>
            </a:r>
            <a:r>
              <a:rPr lang="ru-RU" i="1" dirty="0">
                <a:latin typeface="Times New Roman" panose="02020603050405020304" pitchFamily="18" charset="0"/>
                <a:cs typeface="Times New Roman" panose="02020603050405020304" pitchFamily="18" charset="0"/>
              </a:rPr>
              <a:t> </a:t>
            </a:r>
            <a:r>
              <a:rPr lang="ru-RU" i="1" dirty="0" err="1">
                <a:latin typeface="Times New Roman" panose="02020603050405020304" pitchFamily="18" charset="0"/>
                <a:cs typeface="Times New Roman" panose="02020603050405020304" pitchFamily="18" charset="0"/>
              </a:rPr>
              <a:t>процедуралық</a:t>
            </a:r>
            <a:r>
              <a:rPr lang="ru-RU" i="1" dirty="0">
                <a:latin typeface="Times New Roman" panose="02020603050405020304" pitchFamily="18" charset="0"/>
                <a:cs typeface="Times New Roman" panose="02020603050405020304" pitchFamily="18" charset="0"/>
              </a:rPr>
              <a:t> </a:t>
            </a:r>
            <a:r>
              <a:rPr lang="ru-RU" i="1" dirty="0" err="1">
                <a:latin typeface="Times New Roman" panose="02020603050405020304" pitchFamily="18" charset="0"/>
                <a:cs typeface="Times New Roman" panose="02020603050405020304" pitchFamily="18" charset="0"/>
              </a:rPr>
              <a:t>тілінен</a:t>
            </a:r>
            <a:r>
              <a:rPr lang="ru-RU" i="1" dirty="0">
                <a:latin typeface="Times New Roman" panose="02020603050405020304" pitchFamily="18" charset="0"/>
                <a:cs typeface="Times New Roman" panose="02020603050405020304" pitchFamily="18" charset="0"/>
              </a:rPr>
              <a:t> </a:t>
            </a:r>
            <a:r>
              <a:rPr lang="ru-RU" i="1" dirty="0" err="1">
                <a:latin typeface="Times New Roman" panose="02020603050405020304" pitchFamily="18" charset="0"/>
                <a:cs typeface="Times New Roman" panose="02020603050405020304" pitchFamily="18" charset="0"/>
              </a:rPr>
              <a:t>айырмашылығы</a:t>
            </a:r>
            <a:r>
              <a:rPr lang="ru-RU" i="1" dirty="0">
                <a:latin typeface="Times New Roman" panose="02020603050405020304" pitchFamily="18" charset="0"/>
                <a:cs typeface="Times New Roman" panose="02020603050405020304" pitchFamily="18" charset="0"/>
              </a:rPr>
              <a:t>: </a:t>
            </a:r>
            <a:r>
              <a:rPr lang="ru-RU" i="1" dirty="0" err="1">
                <a:latin typeface="Times New Roman" panose="02020603050405020304" pitchFamily="18" charset="0"/>
                <a:cs typeface="Times New Roman" panose="02020603050405020304" pitchFamily="18" charset="0"/>
              </a:rPr>
              <a:t>есептеу</a:t>
            </a:r>
            <a:r>
              <a:rPr lang="ru-RU" i="1" dirty="0">
                <a:latin typeface="Times New Roman" panose="02020603050405020304" pitchFamily="18" charset="0"/>
                <a:cs typeface="Times New Roman" panose="02020603050405020304" pitchFamily="18" charset="0"/>
              </a:rPr>
              <a:t> </a:t>
            </a:r>
            <a:r>
              <a:rPr lang="ru-RU" i="1" dirty="0" err="1">
                <a:latin typeface="Times New Roman" panose="02020603050405020304" pitchFamily="18" charset="0"/>
                <a:cs typeface="Times New Roman" panose="02020603050405020304" pitchFamily="18" charset="0"/>
              </a:rPr>
              <a:t>процестерін</a:t>
            </a:r>
            <a:r>
              <a:rPr lang="ru-RU" i="1" dirty="0">
                <a:latin typeface="Times New Roman" panose="02020603050405020304" pitchFamily="18" charset="0"/>
                <a:cs typeface="Times New Roman" panose="02020603050405020304" pitchFamily="18" charset="0"/>
              </a:rPr>
              <a:t> </a:t>
            </a:r>
            <a:r>
              <a:rPr lang="ru-RU" i="1" dirty="0" err="1">
                <a:latin typeface="Times New Roman" panose="02020603050405020304" pitchFamily="18" charset="0"/>
                <a:cs typeface="Times New Roman" panose="02020603050405020304" pitchFamily="18" charset="0"/>
              </a:rPr>
              <a:t>басқару</a:t>
            </a:r>
            <a:r>
              <a:rPr lang="ru-RU" i="1" dirty="0">
                <a:latin typeface="Times New Roman" panose="02020603050405020304" pitchFamily="18" charset="0"/>
                <a:cs typeface="Times New Roman" panose="02020603050405020304" pitchFamily="18" charset="0"/>
              </a:rPr>
              <a:t> </a:t>
            </a:r>
            <a:r>
              <a:rPr lang="ru-RU" i="1" dirty="0" err="1">
                <a:latin typeface="Times New Roman" panose="02020603050405020304" pitchFamily="18" charset="0"/>
                <a:cs typeface="Times New Roman" panose="02020603050405020304" pitchFamily="18" charset="0"/>
              </a:rPr>
              <a:t>инструкциясы</a:t>
            </a:r>
            <a:r>
              <a:rPr lang="ru-RU" i="1" dirty="0">
                <a:latin typeface="Times New Roman" panose="02020603050405020304" pitchFamily="18" charset="0"/>
                <a:cs typeface="Times New Roman" panose="02020603050405020304" pitchFamily="18" charset="0"/>
              </a:rPr>
              <a:t> (</a:t>
            </a:r>
            <a:r>
              <a:rPr lang="ru-RU" i="1" dirty="0" err="1">
                <a:latin typeface="Times New Roman" panose="02020603050405020304" pitchFamily="18" charset="0"/>
                <a:cs typeface="Times New Roman" panose="02020603050405020304" pitchFamily="18" charset="0"/>
              </a:rPr>
              <a:t>циклдер</a:t>
            </a:r>
            <a:r>
              <a:rPr lang="ru-RU" i="1" dirty="0">
                <a:latin typeface="Times New Roman" panose="02020603050405020304" pitchFamily="18" charset="0"/>
                <a:cs typeface="Times New Roman" panose="02020603050405020304" pitchFamily="18" charset="0"/>
              </a:rPr>
              <a:t>, </a:t>
            </a:r>
            <a:r>
              <a:rPr lang="ru-RU" i="1" dirty="0" err="1">
                <a:latin typeface="Times New Roman" panose="02020603050405020304" pitchFamily="18" charset="0"/>
                <a:cs typeface="Times New Roman" panose="02020603050405020304" pitchFamily="18" charset="0"/>
              </a:rPr>
              <a:t>тармақталу</a:t>
            </a:r>
            <a:r>
              <a:rPr lang="ru-RU" i="1" dirty="0">
                <a:latin typeface="Times New Roman" panose="02020603050405020304" pitchFamily="18" charset="0"/>
                <a:cs typeface="Times New Roman" panose="02020603050405020304" pitchFamily="18" charset="0"/>
              </a:rPr>
              <a:t>, </a:t>
            </a:r>
            <a:r>
              <a:rPr lang="ru-RU" i="1" dirty="0" err="1">
                <a:latin typeface="Times New Roman" panose="02020603050405020304" pitchFamily="18" charset="0"/>
                <a:cs typeface="Times New Roman" panose="02020603050405020304" pitchFamily="18" charset="0"/>
              </a:rPr>
              <a:t>басқа</a:t>
            </a:r>
            <a:r>
              <a:rPr lang="ru-RU" i="1" dirty="0">
                <a:latin typeface="Times New Roman" panose="02020603050405020304" pitchFamily="18" charset="0"/>
                <a:cs typeface="Times New Roman" panose="02020603050405020304" pitchFamily="18" charset="0"/>
              </a:rPr>
              <a:t> </a:t>
            </a:r>
            <a:r>
              <a:rPr lang="ru-RU" i="1" dirty="0" err="1">
                <a:latin typeface="Times New Roman" panose="02020603050405020304" pitchFamily="18" charset="0"/>
                <a:cs typeface="Times New Roman" panose="02020603050405020304" pitchFamily="18" charset="0"/>
              </a:rPr>
              <a:t>операторға</a:t>
            </a:r>
            <a:r>
              <a:rPr lang="ru-RU" i="1" dirty="0">
                <a:latin typeface="Times New Roman" panose="02020603050405020304" pitchFamily="18" charset="0"/>
                <a:cs typeface="Times New Roman" panose="02020603050405020304" pitchFamily="18" charset="0"/>
              </a:rPr>
              <a:t> </a:t>
            </a:r>
            <a:r>
              <a:rPr lang="ru-RU" i="1" dirty="0" err="1">
                <a:latin typeface="Times New Roman" panose="02020603050405020304" pitchFamily="18" charset="0"/>
                <a:cs typeface="Times New Roman" panose="02020603050405020304" pitchFamily="18" charset="0"/>
              </a:rPr>
              <a:t>өту</a:t>
            </a:r>
            <a:r>
              <a:rPr lang="ru-RU" i="1" dirty="0">
                <a:latin typeface="Times New Roman" panose="02020603050405020304" pitchFamily="18" charset="0"/>
                <a:cs typeface="Times New Roman" panose="02020603050405020304" pitchFamily="18" charset="0"/>
              </a:rPr>
              <a:t>) </a:t>
            </a:r>
            <a:r>
              <a:rPr lang="ru-RU" i="1" dirty="0" err="1">
                <a:latin typeface="Times New Roman" panose="02020603050405020304" pitchFamily="18" charset="0"/>
                <a:cs typeface="Times New Roman" panose="02020603050405020304" pitchFamily="18" charset="0"/>
              </a:rPr>
              <a:t>және</a:t>
            </a:r>
            <a:r>
              <a:rPr lang="ru-RU" i="1" dirty="0">
                <a:latin typeface="Times New Roman" panose="02020603050405020304" pitchFamily="18" charset="0"/>
                <a:cs typeface="Times New Roman" panose="02020603050405020304" pitchFamily="18" charset="0"/>
              </a:rPr>
              <a:t> </a:t>
            </a:r>
            <a:r>
              <a:rPr lang="ru-RU" i="1" dirty="0" err="1">
                <a:latin typeface="Times New Roman" panose="02020603050405020304" pitchFamily="18" charset="0"/>
                <a:cs typeface="Times New Roman" panose="02020603050405020304" pitchFamily="18" charset="0"/>
              </a:rPr>
              <a:t>енгізу</a:t>
            </a:r>
            <a:r>
              <a:rPr lang="ru-RU" i="1" dirty="0">
                <a:latin typeface="Times New Roman" panose="02020603050405020304" pitchFamily="18" charset="0"/>
                <a:cs typeface="Times New Roman" panose="02020603050405020304" pitchFamily="18" charset="0"/>
              </a:rPr>
              <a:t>/</a:t>
            </a:r>
            <a:r>
              <a:rPr lang="ru-RU" i="1" dirty="0" err="1">
                <a:latin typeface="Times New Roman" panose="02020603050405020304" pitchFamily="18" charset="0"/>
                <a:cs typeface="Times New Roman" panose="02020603050405020304" pitchFamily="18" charset="0"/>
              </a:rPr>
              <a:t>шығару</a:t>
            </a:r>
            <a:r>
              <a:rPr lang="ru-RU" i="1" dirty="0">
                <a:latin typeface="Times New Roman" panose="02020603050405020304" pitchFamily="18" charset="0"/>
                <a:cs typeface="Times New Roman" panose="02020603050405020304" pitchFamily="18" charset="0"/>
              </a:rPr>
              <a:t> </a:t>
            </a:r>
            <a:r>
              <a:rPr lang="ru-RU" i="1" dirty="0" err="1">
                <a:latin typeface="Times New Roman" panose="02020603050405020304" pitchFamily="18" charset="0"/>
                <a:cs typeface="Times New Roman" panose="02020603050405020304" pitchFamily="18" charset="0"/>
              </a:rPr>
              <a:t>құралдары</a:t>
            </a:r>
            <a:r>
              <a:rPr lang="ru-RU" i="1" dirty="0">
                <a:latin typeface="Times New Roman" panose="02020603050405020304" pitchFamily="18" charset="0"/>
                <a:cs typeface="Times New Roman" panose="02020603050405020304" pitchFamily="18" charset="0"/>
              </a:rPr>
              <a:t> </a:t>
            </a:r>
            <a:r>
              <a:rPr lang="ru-RU" i="1" dirty="0" err="1">
                <a:latin typeface="Times New Roman" panose="02020603050405020304" pitchFamily="18" charset="0"/>
                <a:cs typeface="Times New Roman" panose="02020603050405020304" pitchFamily="18" charset="0"/>
              </a:rPr>
              <a:t>жоқ</a:t>
            </a:r>
            <a:r>
              <a:rPr lang="ru-RU" i="1" dirty="0">
                <a:latin typeface="Times New Roman" panose="02020603050405020304" pitchFamily="18" charset="0"/>
                <a:cs typeface="Times New Roman" panose="02020603050405020304" pitchFamily="18" charset="0"/>
              </a:rPr>
              <a:t>.</a:t>
            </a:r>
          </a:p>
          <a:p>
            <a:pPr marL="0" indent="0" algn="just">
              <a:lnSpc>
                <a:spcPct val="120000"/>
              </a:lnSpc>
              <a:buNone/>
            </a:pPr>
            <a:r>
              <a:rPr lang="en-US" i="1" dirty="0" err="1">
                <a:latin typeface="Times New Roman" panose="02020603050405020304" pitchFamily="18" charset="0"/>
                <a:cs typeface="Times New Roman" panose="02020603050405020304" pitchFamily="18" charset="0"/>
              </a:rPr>
              <a:t>Microsift</a:t>
            </a:r>
            <a:r>
              <a:rPr lang="en-US" i="1" dirty="0">
                <a:latin typeface="Times New Roman" panose="02020603050405020304" pitchFamily="18" charset="0"/>
                <a:cs typeface="Times New Roman" panose="02020603050405020304" pitchFamily="18" charset="0"/>
              </a:rPr>
              <a:t> Access, Visual FoxPro </a:t>
            </a:r>
            <a:r>
              <a:rPr lang="ru-RU" i="1" dirty="0" err="1">
                <a:latin typeface="Times New Roman" panose="02020603050405020304" pitchFamily="18" charset="0"/>
                <a:cs typeface="Times New Roman" panose="02020603050405020304" pitchFamily="18" charset="0"/>
              </a:rPr>
              <a:t>немесе</a:t>
            </a:r>
            <a:r>
              <a:rPr lang="ru-RU" i="1" dirty="0">
                <a:latin typeface="Times New Roman" panose="02020603050405020304" pitchFamily="18" charset="0"/>
                <a:cs typeface="Times New Roman" panose="02020603050405020304" pitchFamily="18" charset="0"/>
              </a:rPr>
              <a:t> </a:t>
            </a:r>
            <a:r>
              <a:rPr lang="en-US" i="1" dirty="0">
                <a:latin typeface="Times New Roman" panose="02020603050405020304" pitchFamily="18" charset="0"/>
                <a:cs typeface="Times New Roman" panose="02020603050405020304" pitchFamily="18" charset="0"/>
              </a:rPr>
              <a:t>Paradox </a:t>
            </a:r>
            <a:r>
              <a:rPr lang="ru-RU" i="1" dirty="0" err="1">
                <a:latin typeface="Times New Roman" panose="02020603050405020304" pitchFamily="18" charset="0"/>
                <a:cs typeface="Times New Roman" panose="02020603050405020304" pitchFamily="18" charset="0"/>
              </a:rPr>
              <a:t>сияқты</a:t>
            </a:r>
            <a:r>
              <a:rPr lang="ru-RU" i="1" dirty="0">
                <a:latin typeface="Times New Roman" panose="02020603050405020304" pitchFamily="18" charset="0"/>
                <a:cs typeface="Times New Roman" panose="02020603050405020304" pitchFamily="18" charset="0"/>
              </a:rPr>
              <a:t> МҚБЖ, </a:t>
            </a:r>
            <a:r>
              <a:rPr lang="en-US" i="1" dirty="0">
                <a:latin typeface="Times New Roman" panose="02020603050405020304" pitchFamily="18" charset="0"/>
                <a:cs typeface="Times New Roman" panose="02020603050405020304" pitchFamily="18" charset="0"/>
              </a:rPr>
              <a:t>SQL-</a:t>
            </a:r>
            <a:r>
              <a:rPr lang="ru-RU" i="1" dirty="0">
                <a:latin typeface="Times New Roman" panose="02020603050405020304" pitchFamily="18" charset="0"/>
                <a:cs typeface="Times New Roman" panose="02020603050405020304" pitchFamily="18" charset="0"/>
              </a:rPr>
              <a:t>де </a:t>
            </a:r>
            <a:r>
              <a:rPr lang="ru-RU" i="1" dirty="0" err="1">
                <a:latin typeface="Times New Roman" panose="02020603050405020304" pitchFamily="18" charset="0"/>
                <a:cs typeface="Times New Roman" panose="02020603050405020304" pitchFamily="18" charset="0"/>
              </a:rPr>
              <a:t>сұраныстарды</a:t>
            </a:r>
            <a:r>
              <a:rPr lang="ru-RU" i="1" dirty="0">
                <a:latin typeface="Times New Roman" panose="02020603050405020304" pitchFamily="18" charset="0"/>
                <a:cs typeface="Times New Roman" panose="02020603050405020304" pitchFamily="18" charset="0"/>
              </a:rPr>
              <a:t> </a:t>
            </a:r>
            <a:r>
              <a:rPr lang="ru-RU" i="1" dirty="0" err="1">
                <a:latin typeface="Times New Roman" panose="02020603050405020304" pitchFamily="18" charset="0"/>
                <a:cs typeface="Times New Roman" panose="02020603050405020304" pitchFamily="18" charset="0"/>
              </a:rPr>
              <a:t>программалаумен</a:t>
            </a:r>
            <a:r>
              <a:rPr lang="ru-RU" i="1" dirty="0">
                <a:latin typeface="Times New Roman" panose="02020603050405020304" pitchFamily="18" charset="0"/>
                <a:cs typeface="Times New Roman" panose="02020603050405020304" pitchFamily="18" charset="0"/>
              </a:rPr>
              <a:t> </a:t>
            </a:r>
            <a:r>
              <a:rPr lang="ru-RU" i="1" dirty="0" err="1">
                <a:latin typeface="Times New Roman" panose="02020603050405020304" pitchFamily="18" charset="0"/>
                <a:cs typeface="Times New Roman" panose="02020603050405020304" pitchFamily="18" charset="0"/>
              </a:rPr>
              <a:t>байланысты</a:t>
            </a:r>
            <a:r>
              <a:rPr lang="ru-RU" i="1" dirty="0">
                <a:latin typeface="Times New Roman" panose="02020603050405020304" pitchFamily="18" charset="0"/>
                <a:cs typeface="Times New Roman" panose="02020603050405020304" pitchFamily="18" charset="0"/>
              </a:rPr>
              <a:t> </a:t>
            </a:r>
            <a:r>
              <a:rPr lang="ru-RU" i="1" dirty="0" err="1">
                <a:latin typeface="Times New Roman" panose="02020603050405020304" pitchFamily="18" charset="0"/>
                <a:cs typeface="Times New Roman" panose="02020603050405020304" pitchFamily="18" charset="0"/>
              </a:rPr>
              <a:t>әрекеттерді</a:t>
            </a:r>
            <a:r>
              <a:rPr lang="ru-RU" i="1" dirty="0">
                <a:latin typeface="Times New Roman" panose="02020603050405020304" pitchFamily="18" charset="0"/>
                <a:cs typeface="Times New Roman" panose="02020603050405020304" pitchFamily="18" charset="0"/>
              </a:rPr>
              <a:t> </a:t>
            </a:r>
            <a:r>
              <a:rPr lang="ru-RU" i="1" dirty="0" err="1">
                <a:latin typeface="Times New Roman" panose="02020603050405020304" pitchFamily="18" charset="0"/>
                <a:cs typeface="Times New Roman" panose="02020603050405020304" pitchFamily="18" charset="0"/>
              </a:rPr>
              <a:t>өздері</a:t>
            </a:r>
            <a:r>
              <a:rPr lang="ru-RU" i="1" dirty="0">
                <a:latin typeface="Times New Roman" panose="02020603050405020304" pitchFamily="18" charset="0"/>
                <a:cs typeface="Times New Roman" panose="02020603050405020304" pitchFamily="18" charset="0"/>
              </a:rPr>
              <a:t> </a:t>
            </a:r>
            <a:r>
              <a:rPr lang="ru-RU" i="1" dirty="0" err="1">
                <a:latin typeface="Times New Roman" panose="02020603050405020304" pitchFamily="18" charset="0"/>
                <a:cs typeface="Times New Roman" panose="02020603050405020304" pitchFamily="18" charset="0"/>
              </a:rPr>
              <a:t>орындайды</a:t>
            </a:r>
            <a:r>
              <a:rPr lang="ru-RU" i="1" dirty="0">
                <a:latin typeface="Times New Roman" panose="02020603050405020304" pitchFamily="18" charset="0"/>
                <a:cs typeface="Times New Roman" panose="02020603050405020304" pitchFamily="18" charset="0"/>
              </a:rPr>
              <a:t>, </a:t>
            </a:r>
            <a:r>
              <a:rPr lang="ru-RU" i="1" dirty="0" err="1">
                <a:latin typeface="Times New Roman" panose="02020603050405020304" pitchFamily="18" charset="0"/>
                <a:cs typeface="Times New Roman" panose="02020603050405020304" pitchFamily="18" charset="0"/>
              </a:rPr>
              <a:t>мысалы</a:t>
            </a:r>
            <a:r>
              <a:rPr lang="ru-RU" i="1" dirty="0">
                <a:latin typeface="Times New Roman" panose="02020603050405020304" pitchFamily="18" charset="0"/>
                <a:cs typeface="Times New Roman" panose="02020603050405020304" pitchFamily="18" charset="0"/>
              </a:rPr>
              <a:t> </a:t>
            </a:r>
            <a:r>
              <a:rPr lang="en-US" i="1" dirty="0">
                <a:latin typeface="Times New Roman" panose="02020603050405020304" pitchFamily="18" charset="0"/>
                <a:cs typeface="Times New Roman" panose="02020603050405020304" pitchFamily="18" charset="0"/>
              </a:rPr>
              <a:t>Query By Example (QBE) – </a:t>
            </a:r>
            <a:r>
              <a:rPr lang="ru-RU" i="1" dirty="0" err="1">
                <a:latin typeface="Times New Roman" panose="02020603050405020304" pitchFamily="18" charset="0"/>
                <a:cs typeface="Times New Roman" panose="02020603050405020304" pitchFamily="18" charset="0"/>
              </a:rPr>
              <a:t>үлгі</a:t>
            </a:r>
            <a:r>
              <a:rPr lang="ru-RU" i="1" dirty="0">
                <a:latin typeface="Times New Roman" panose="02020603050405020304" pitchFamily="18" charset="0"/>
                <a:cs typeface="Times New Roman" panose="02020603050405020304" pitchFamily="18" charset="0"/>
              </a:rPr>
              <a:t> </a:t>
            </a:r>
            <a:r>
              <a:rPr lang="ru-RU" i="1" dirty="0" err="1">
                <a:latin typeface="Times New Roman" panose="02020603050405020304" pitchFamily="18" charset="0"/>
                <a:cs typeface="Times New Roman" panose="02020603050405020304" pitchFamily="18" charset="0"/>
              </a:rPr>
              <a:t>бойынша</a:t>
            </a:r>
            <a:r>
              <a:rPr lang="ru-RU" i="1" dirty="0">
                <a:latin typeface="Times New Roman" panose="02020603050405020304" pitchFamily="18" charset="0"/>
                <a:cs typeface="Times New Roman" panose="02020603050405020304" pitchFamily="18" charset="0"/>
              </a:rPr>
              <a:t> </a:t>
            </a:r>
            <a:r>
              <a:rPr lang="ru-RU" i="1" dirty="0" err="1">
                <a:latin typeface="Times New Roman" panose="02020603050405020304" pitchFamily="18" charset="0"/>
                <a:cs typeface="Times New Roman" panose="02020603050405020304" pitchFamily="18" charset="0"/>
              </a:rPr>
              <a:t>сұраныс</a:t>
            </a:r>
            <a:r>
              <a:rPr lang="ru-RU" i="1" dirty="0">
                <a:latin typeface="Times New Roman" panose="02020603050405020304" pitchFamily="18" charset="0"/>
                <a:cs typeface="Times New Roman" panose="02020603050405020304" pitchFamily="18" charset="0"/>
              </a:rPr>
              <a:t>, </a:t>
            </a:r>
            <a:r>
              <a:rPr lang="ru-RU" i="1" dirty="0" err="1">
                <a:latin typeface="Times New Roman" panose="02020603050405020304" pitchFamily="18" charset="0"/>
                <a:cs typeface="Times New Roman" panose="02020603050405020304" pitchFamily="18" charset="0"/>
              </a:rPr>
              <a:t>пайдаланушыға</a:t>
            </a:r>
            <a:r>
              <a:rPr lang="ru-RU" i="1" dirty="0">
                <a:latin typeface="Times New Roman" panose="02020603050405020304" pitchFamily="18" charset="0"/>
                <a:cs typeface="Times New Roman" panose="02020603050405020304" pitchFamily="18" charset="0"/>
              </a:rPr>
              <a:t> </a:t>
            </a:r>
            <a:r>
              <a:rPr lang="ru-RU" i="1" dirty="0" err="1">
                <a:latin typeface="Times New Roman" panose="02020603050405020304" pitchFamily="18" charset="0"/>
                <a:cs typeface="Times New Roman" panose="02020603050405020304" pitchFamily="18" charset="0"/>
              </a:rPr>
              <a:t>сұранысты</a:t>
            </a:r>
            <a:r>
              <a:rPr lang="ru-RU" i="1" dirty="0">
                <a:latin typeface="Times New Roman" panose="02020603050405020304" pitchFamily="18" charset="0"/>
                <a:cs typeface="Times New Roman" panose="02020603050405020304" pitchFamily="18" charset="0"/>
              </a:rPr>
              <a:t> </a:t>
            </a:r>
            <a:r>
              <a:rPr lang="ru-RU" i="1" dirty="0" err="1">
                <a:latin typeface="Times New Roman" panose="02020603050405020304" pitchFamily="18" charset="0"/>
                <a:cs typeface="Times New Roman" panose="02020603050405020304" pitchFamily="18" charset="0"/>
              </a:rPr>
              <a:t>визуальды</a:t>
            </a:r>
            <a:r>
              <a:rPr lang="ru-RU" i="1" dirty="0">
                <a:latin typeface="Times New Roman" panose="02020603050405020304" pitchFamily="18" charset="0"/>
                <a:cs typeface="Times New Roman" panose="02020603050405020304" pitchFamily="18" charset="0"/>
              </a:rPr>
              <a:t> </a:t>
            </a:r>
            <a:r>
              <a:rPr lang="ru-RU" i="1" dirty="0" err="1">
                <a:latin typeface="Times New Roman" panose="02020603050405020304" pitchFamily="18" charset="0"/>
                <a:cs typeface="Times New Roman" panose="02020603050405020304" pitchFamily="18" charset="0"/>
              </a:rPr>
              <a:t>құру</a:t>
            </a:r>
            <a:r>
              <a:rPr lang="ru-RU" i="1" dirty="0">
                <a:latin typeface="Times New Roman" panose="02020603050405020304" pitchFamily="18" charset="0"/>
                <a:cs typeface="Times New Roman" panose="02020603050405020304" pitchFamily="18" charset="0"/>
              </a:rPr>
              <a:t> </a:t>
            </a:r>
            <a:r>
              <a:rPr lang="ru-RU" i="1" dirty="0" err="1">
                <a:latin typeface="Times New Roman" panose="02020603050405020304" pitchFamily="18" charset="0"/>
                <a:cs typeface="Times New Roman" panose="02020603050405020304" pitchFamily="18" charset="0"/>
              </a:rPr>
              <a:t>құралдарын</a:t>
            </a:r>
            <a:r>
              <a:rPr lang="ru-RU" i="1" dirty="0">
                <a:latin typeface="Times New Roman" panose="02020603050405020304" pitchFamily="18" charset="0"/>
                <a:cs typeface="Times New Roman" panose="02020603050405020304" pitchFamily="18" charset="0"/>
              </a:rPr>
              <a:t> </a:t>
            </a:r>
            <a:r>
              <a:rPr lang="ru-RU" i="1" dirty="0" err="1">
                <a:latin typeface="Times New Roman" panose="02020603050405020304" pitchFamily="18" charset="0"/>
                <a:cs typeface="Times New Roman" panose="02020603050405020304" pitchFamily="18" charset="0"/>
              </a:rPr>
              <a:t>білдіреді</a:t>
            </a:r>
            <a:r>
              <a:rPr lang="ru-RU" i="1" dirty="0">
                <a:latin typeface="Times New Roman" panose="02020603050405020304" pitchFamily="18" charset="0"/>
                <a:cs typeface="Times New Roman" panose="02020603050405020304" pitchFamily="18" charset="0"/>
              </a:rPr>
              <a:t>.</a:t>
            </a:r>
          </a:p>
          <a:p>
            <a:pPr marL="0" indent="0" algn="just">
              <a:lnSpc>
                <a:spcPct val="120000"/>
              </a:lnSpc>
              <a:buNone/>
            </a:pPr>
            <a:r>
              <a:rPr lang="en-US" i="1" dirty="0">
                <a:latin typeface="Times New Roman" panose="02020603050405020304" pitchFamily="18" charset="0"/>
                <a:cs typeface="Times New Roman" panose="02020603050405020304" pitchFamily="18" charset="0"/>
              </a:rPr>
              <a:t>SQL </a:t>
            </a:r>
            <a:r>
              <a:rPr lang="ru-RU" i="1" dirty="0" err="1">
                <a:latin typeface="Times New Roman" panose="02020603050405020304" pitchFamily="18" charset="0"/>
                <a:cs typeface="Times New Roman" panose="02020603050405020304" pitchFamily="18" charset="0"/>
              </a:rPr>
              <a:t>программалау</a:t>
            </a:r>
            <a:r>
              <a:rPr lang="ru-RU" i="1" dirty="0">
                <a:latin typeface="Times New Roman" panose="02020603050405020304" pitchFamily="18" charset="0"/>
                <a:cs typeface="Times New Roman" panose="02020603050405020304" pitchFamily="18" charset="0"/>
              </a:rPr>
              <a:t> </a:t>
            </a:r>
            <a:r>
              <a:rPr lang="ru-RU" i="1" dirty="0" err="1">
                <a:latin typeface="Times New Roman" panose="02020603050405020304" pitchFamily="18" charset="0"/>
                <a:cs typeface="Times New Roman" panose="02020603050405020304" pitchFamily="18" charset="0"/>
              </a:rPr>
              <a:t>тілінің</a:t>
            </a:r>
            <a:r>
              <a:rPr lang="ru-RU" i="1" dirty="0">
                <a:latin typeface="Times New Roman" panose="02020603050405020304" pitchFamily="18" charset="0"/>
                <a:cs typeface="Times New Roman" panose="02020603050405020304" pitchFamily="18" charset="0"/>
              </a:rPr>
              <a:t> </a:t>
            </a:r>
            <a:r>
              <a:rPr lang="ru-RU" i="1" dirty="0" err="1">
                <a:latin typeface="Times New Roman" panose="02020603050405020304" pitchFamily="18" charset="0"/>
                <a:cs typeface="Times New Roman" panose="02020603050405020304" pitchFamily="18" charset="0"/>
              </a:rPr>
              <a:t>толық</a:t>
            </a:r>
            <a:r>
              <a:rPr lang="ru-RU" i="1" dirty="0">
                <a:latin typeface="Times New Roman" panose="02020603050405020304" pitchFamily="18" charset="0"/>
                <a:cs typeface="Times New Roman" panose="02020603050405020304" pitchFamily="18" charset="0"/>
              </a:rPr>
              <a:t> </a:t>
            </a:r>
            <a:r>
              <a:rPr lang="ru-RU" i="1" dirty="0" err="1">
                <a:latin typeface="Times New Roman" panose="02020603050405020304" pitchFamily="18" charset="0"/>
                <a:cs typeface="Times New Roman" panose="02020603050405020304" pitchFamily="18" charset="0"/>
              </a:rPr>
              <a:t>функционалдық</a:t>
            </a:r>
            <a:r>
              <a:rPr lang="ru-RU" i="1" dirty="0">
                <a:latin typeface="Times New Roman" panose="02020603050405020304" pitchFamily="18" charset="0"/>
                <a:cs typeface="Times New Roman" panose="02020603050405020304" pitchFamily="18" charset="0"/>
              </a:rPr>
              <a:t> </a:t>
            </a:r>
            <a:r>
              <a:rPr lang="ru-RU" i="1" dirty="0" err="1">
                <a:latin typeface="Times New Roman" panose="02020603050405020304" pitchFamily="18" charset="0"/>
                <a:cs typeface="Times New Roman" panose="02020603050405020304" pitchFamily="18" charset="0"/>
              </a:rPr>
              <a:t>мүмкіндіктерін</a:t>
            </a:r>
            <a:r>
              <a:rPr lang="ru-RU" i="1" dirty="0">
                <a:latin typeface="Times New Roman" panose="02020603050405020304" pitchFamily="18" charset="0"/>
                <a:cs typeface="Times New Roman" panose="02020603050405020304" pitchFamily="18" charset="0"/>
              </a:rPr>
              <a:t> </a:t>
            </a:r>
            <a:r>
              <a:rPr lang="ru-RU" i="1" dirty="0" err="1">
                <a:latin typeface="Times New Roman" panose="02020603050405020304" pitchFamily="18" charset="0"/>
                <a:cs typeface="Times New Roman" panose="02020603050405020304" pitchFamily="18" charset="0"/>
              </a:rPr>
              <a:t>қамтымағанмен</a:t>
            </a:r>
            <a:r>
              <a:rPr lang="ru-RU" i="1" dirty="0">
                <a:latin typeface="Times New Roman" panose="02020603050405020304" pitchFamily="18" charset="0"/>
                <a:cs typeface="Times New Roman" panose="02020603050405020304" pitchFamily="18" charset="0"/>
              </a:rPr>
              <a:t>, </a:t>
            </a:r>
            <a:r>
              <a:rPr lang="ru-RU" i="1" dirty="0" err="1">
                <a:latin typeface="Times New Roman" panose="02020603050405020304" pitchFamily="18" charset="0"/>
                <a:cs typeface="Times New Roman" panose="02020603050405020304" pitchFamily="18" charset="0"/>
              </a:rPr>
              <a:t>ол</a:t>
            </a:r>
            <a:r>
              <a:rPr lang="ru-RU" i="1" dirty="0">
                <a:latin typeface="Times New Roman" panose="02020603050405020304" pitchFamily="18" charset="0"/>
                <a:cs typeface="Times New Roman" panose="02020603050405020304" pitchFamily="18" charset="0"/>
              </a:rPr>
              <a:t> </a:t>
            </a:r>
            <a:r>
              <a:rPr lang="ru-RU" i="1" dirty="0" err="1">
                <a:latin typeface="Times New Roman" panose="02020603050405020304" pitchFamily="18" charset="0"/>
                <a:cs typeface="Times New Roman" panose="02020603050405020304" pitchFamily="18" charset="0"/>
              </a:rPr>
              <a:t>мәліметтерге</a:t>
            </a:r>
            <a:r>
              <a:rPr lang="ru-RU" i="1" dirty="0">
                <a:latin typeface="Times New Roman" panose="02020603050405020304" pitchFamily="18" charset="0"/>
                <a:cs typeface="Times New Roman" panose="02020603050405020304" pitchFamily="18" charset="0"/>
              </a:rPr>
              <a:t> </a:t>
            </a:r>
            <a:r>
              <a:rPr lang="ru-RU" i="1" dirty="0" err="1">
                <a:latin typeface="Times New Roman" panose="02020603050405020304" pitchFamily="18" charset="0"/>
                <a:cs typeface="Times New Roman" panose="02020603050405020304" pitchFamily="18" charset="0"/>
              </a:rPr>
              <a:t>ену</a:t>
            </a:r>
            <a:r>
              <a:rPr lang="ru-RU" i="1" dirty="0">
                <a:latin typeface="Times New Roman" panose="02020603050405020304" pitchFamily="18" charset="0"/>
                <a:cs typeface="Times New Roman" panose="02020603050405020304" pitchFamily="18" charset="0"/>
              </a:rPr>
              <a:t> </a:t>
            </a:r>
            <a:r>
              <a:rPr lang="ru-RU" i="1" dirty="0" err="1">
                <a:latin typeface="Times New Roman" panose="02020603050405020304" pitchFamily="18" charset="0"/>
                <a:cs typeface="Times New Roman" panose="02020603050405020304" pitchFamily="18" charset="0"/>
              </a:rPr>
              <a:t>мүмкіндігіне</a:t>
            </a:r>
            <a:r>
              <a:rPr lang="ru-RU" i="1" dirty="0">
                <a:latin typeface="Times New Roman" panose="02020603050405020304" pitchFamily="18" charset="0"/>
                <a:cs typeface="Times New Roman" panose="02020603050405020304" pitchFamily="18" charset="0"/>
              </a:rPr>
              <a:t> </a:t>
            </a:r>
            <a:r>
              <a:rPr lang="ru-RU" i="1" dirty="0" err="1">
                <a:latin typeface="Times New Roman" panose="02020603050405020304" pitchFamily="18" charset="0"/>
                <a:cs typeface="Times New Roman" panose="02020603050405020304" pitchFamily="18" charset="0"/>
              </a:rPr>
              <a:t>арналған</a:t>
            </a:r>
            <a:r>
              <a:rPr lang="ru-RU" i="1" dirty="0">
                <a:latin typeface="Times New Roman" panose="02020603050405020304" pitchFamily="18" charset="0"/>
                <a:cs typeface="Times New Roman" panose="02020603050405020304" pitchFamily="18" charset="0"/>
              </a:rPr>
              <a:t>, </a:t>
            </a:r>
            <a:r>
              <a:rPr lang="ru-RU" i="1" dirty="0" err="1">
                <a:latin typeface="Times New Roman" panose="02020603050405020304" pitchFamily="18" charset="0"/>
                <a:cs typeface="Times New Roman" panose="02020603050405020304" pitchFamily="18" charset="0"/>
              </a:rPr>
              <a:t>және</a:t>
            </a:r>
            <a:r>
              <a:rPr lang="ru-RU" i="1" dirty="0">
                <a:latin typeface="Times New Roman" panose="02020603050405020304" pitchFamily="18" charset="0"/>
                <a:cs typeface="Times New Roman" panose="02020603050405020304" pitchFamily="18" charset="0"/>
              </a:rPr>
              <a:t> оны </a:t>
            </a:r>
            <a:r>
              <a:rPr lang="ru-RU" i="1" dirty="0" err="1">
                <a:latin typeface="Times New Roman" panose="02020603050405020304" pitchFamily="18" charset="0"/>
                <a:cs typeface="Times New Roman" panose="02020603050405020304" pitchFamily="18" charset="0"/>
              </a:rPr>
              <a:t>программаны</a:t>
            </a:r>
            <a:r>
              <a:rPr lang="ru-RU" i="1" dirty="0">
                <a:latin typeface="Times New Roman" panose="02020603050405020304" pitchFamily="18" charset="0"/>
                <a:cs typeface="Times New Roman" panose="02020603050405020304" pitchFamily="18" charset="0"/>
              </a:rPr>
              <a:t> </a:t>
            </a:r>
            <a:r>
              <a:rPr lang="ru-RU" i="1" dirty="0" err="1">
                <a:latin typeface="Times New Roman" panose="02020603050405020304" pitchFamily="18" charset="0"/>
                <a:cs typeface="Times New Roman" panose="02020603050405020304" pitchFamily="18" charset="0"/>
              </a:rPr>
              <a:t>жасау</a:t>
            </a:r>
            <a:r>
              <a:rPr lang="ru-RU" i="1" dirty="0">
                <a:latin typeface="Times New Roman" panose="02020603050405020304" pitchFamily="18" charset="0"/>
                <a:cs typeface="Times New Roman" panose="02020603050405020304" pitchFamily="18" charset="0"/>
              </a:rPr>
              <a:t> </a:t>
            </a:r>
            <a:r>
              <a:rPr lang="ru-RU" i="1" dirty="0" err="1">
                <a:latin typeface="Times New Roman" panose="02020603050405020304" pitchFamily="18" charset="0"/>
                <a:cs typeface="Times New Roman" panose="02020603050405020304" pitchFamily="18" charset="0"/>
              </a:rPr>
              <a:t>құралына</a:t>
            </a:r>
            <a:r>
              <a:rPr lang="ru-RU" i="1" dirty="0">
                <a:latin typeface="Times New Roman" panose="02020603050405020304" pitchFamily="18" charset="0"/>
                <a:cs typeface="Times New Roman" panose="02020603050405020304" pitchFamily="18" charset="0"/>
              </a:rPr>
              <a:t> </a:t>
            </a:r>
            <a:r>
              <a:rPr lang="ru-RU" i="1" dirty="0" err="1">
                <a:latin typeface="Times New Roman" panose="02020603050405020304" pitchFamily="18" charset="0"/>
                <a:cs typeface="Times New Roman" panose="02020603050405020304" pitchFamily="18" charset="0"/>
              </a:rPr>
              <a:t>қосады</a:t>
            </a:r>
            <a:r>
              <a:rPr lang="ru-RU" i="1" dirty="0">
                <a:latin typeface="Times New Roman" panose="02020603050405020304" pitchFamily="18" charset="0"/>
                <a:cs typeface="Times New Roman" panose="02020603050405020304" pitchFamily="18" charset="0"/>
              </a:rPr>
              <a:t>. </a:t>
            </a:r>
            <a:r>
              <a:rPr lang="ru-RU" i="1" dirty="0" err="1">
                <a:latin typeface="Times New Roman" panose="02020603050405020304" pitchFamily="18" charset="0"/>
                <a:cs typeface="Times New Roman" panose="02020603050405020304" pitchFamily="18" charset="0"/>
              </a:rPr>
              <a:t>Және</a:t>
            </a:r>
            <a:r>
              <a:rPr lang="ru-RU" i="1" dirty="0">
                <a:latin typeface="Times New Roman" panose="02020603050405020304" pitchFamily="18" charset="0"/>
                <a:cs typeface="Times New Roman" panose="02020603050405020304" pitchFamily="18" charset="0"/>
              </a:rPr>
              <a:t> </a:t>
            </a:r>
            <a:r>
              <a:rPr lang="en-US" i="1" dirty="0">
                <a:latin typeface="Times New Roman" panose="02020603050405020304" pitchFamily="18" charset="0"/>
                <a:cs typeface="Times New Roman" panose="02020603050405020304" pitchFamily="18" charset="0"/>
              </a:rPr>
              <a:t>Delphi </a:t>
            </a:r>
            <a:r>
              <a:rPr lang="ru-RU" i="1" dirty="0" err="1">
                <a:latin typeface="Times New Roman" panose="02020603050405020304" pitchFamily="18" charset="0"/>
                <a:cs typeface="Times New Roman" panose="02020603050405020304" pitchFamily="18" charset="0"/>
              </a:rPr>
              <a:t>жүйесіне</a:t>
            </a:r>
            <a:r>
              <a:rPr lang="ru-RU" i="1" dirty="0">
                <a:latin typeface="Times New Roman" panose="02020603050405020304" pitchFamily="18" charset="0"/>
                <a:cs typeface="Times New Roman" panose="02020603050405020304" pitchFamily="18" charset="0"/>
              </a:rPr>
              <a:t> </a:t>
            </a:r>
            <a:r>
              <a:rPr lang="ru-RU" i="1" dirty="0" err="1">
                <a:latin typeface="Times New Roman" panose="02020603050405020304" pitchFamily="18" charset="0"/>
                <a:cs typeface="Times New Roman" panose="02020603050405020304" pitchFamily="18" charset="0"/>
              </a:rPr>
              <a:t>ендірілген</a:t>
            </a:r>
            <a:r>
              <a:rPr lang="ru-RU" i="1" dirty="0">
                <a:latin typeface="Times New Roman" panose="02020603050405020304" pitchFamily="18" charset="0"/>
                <a:cs typeface="Times New Roman" panose="02020603050405020304" pitchFamily="18" charset="0"/>
              </a:rPr>
              <a:t>.</a:t>
            </a:r>
          </a:p>
          <a:p>
            <a:pPr marL="0" indent="0" algn="just">
              <a:lnSpc>
                <a:spcPct val="120000"/>
              </a:lnSpc>
              <a:buNone/>
            </a:pPr>
            <a:endParaRPr lang="ru-RU" i="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06326217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412017"/>
            <a:ext cx="10515600" cy="1029921"/>
          </a:xfrm>
        </p:spPr>
        <p:txBody>
          <a:bodyPr>
            <a:normAutofit/>
          </a:bodyPr>
          <a:lstStyle/>
          <a:p>
            <a:pPr algn="ctr"/>
            <a:r>
              <a:rPr lang="kk-KZ" sz="3200" dirty="0">
                <a:solidFill>
                  <a:srgbClr val="00B0F0"/>
                </a:solidFill>
                <a:latin typeface="Times New Roman" pitchFamily="18" charset="0"/>
                <a:cs typeface="Times New Roman" pitchFamily="18" charset="0"/>
              </a:rPr>
              <a:t>Дәріс №1. </a:t>
            </a:r>
            <a:r>
              <a:rPr lang="ru-RU" sz="3200" dirty="0" err="1">
                <a:solidFill>
                  <a:srgbClr val="00B0F0"/>
                </a:solidFill>
                <a:latin typeface="Times New Roman" pitchFamily="18" charset="0"/>
                <a:cs typeface="Times New Roman" pitchFamily="18" charset="0"/>
              </a:rPr>
              <a:t>Деректер</a:t>
            </a:r>
            <a:r>
              <a:rPr lang="ru-RU" sz="3200" dirty="0">
                <a:solidFill>
                  <a:srgbClr val="00B0F0"/>
                </a:solidFill>
                <a:latin typeface="Times New Roman" pitchFamily="18" charset="0"/>
                <a:cs typeface="Times New Roman" pitchFamily="18" charset="0"/>
              </a:rPr>
              <a:t> </a:t>
            </a:r>
            <a:r>
              <a:rPr lang="ru-RU" sz="3200" dirty="0" err="1">
                <a:solidFill>
                  <a:srgbClr val="00B0F0"/>
                </a:solidFill>
                <a:latin typeface="Times New Roman" pitchFamily="18" charset="0"/>
                <a:cs typeface="Times New Roman" pitchFamily="18" charset="0"/>
              </a:rPr>
              <a:t>қорының</a:t>
            </a:r>
            <a:r>
              <a:rPr lang="ru-RU" sz="3200" dirty="0">
                <a:solidFill>
                  <a:srgbClr val="00B0F0"/>
                </a:solidFill>
                <a:latin typeface="Times New Roman" pitchFamily="18" charset="0"/>
                <a:cs typeface="Times New Roman" pitchFamily="18" charset="0"/>
              </a:rPr>
              <a:t> </a:t>
            </a:r>
            <a:r>
              <a:rPr lang="ru-RU" sz="3200" dirty="0" err="1">
                <a:solidFill>
                  <a:srgbClr val="00B0F0"/>
                </a:solidFill>
                <a:latin typeface="Times New Roman" pitchFamily="18" charset="0"/>
                <a:cs typeface="Times New Roman" pitchFamily="18" charset="0"/>
              </a:rPr>
              <a:t>негізгі</a:t>
            </a:r>
            <a:r>
              <a:rPr lang="ru-RU" sz="3200" dirty="0">
                <a:solidFill>
                  <a:srgbClr val="00B0F0"/>
                </a:solidFill>
                <a:latin typeface="Times New Roman" pitchFamily="18" charset="0"/>
                <a:cs typeface="Times New Roman" pitchFamily="18" charset="0"/>
              </a:rPr>
              <a:t> </a:t>
            </a:r>
            <a:r>
              <a:rPr lang="ru-RU" sz="3200" dirty="0" err="1" smtClean="0">
                <a:solidFill>
                  <a:srgbClr val="00B0F0"/>
                </a:solidFill>
                <a:latin typeface="Times New Roman" pitchFamily="18" charset="0"/>
                <a:cs typeface="Times New Roman" pitchFamily="18" charset="0"/>
              </a:rPr>
              <a:t>ұғымдары</a:t>
            </a:r>
            <a:endParaRPr lang="ru-RU" sz="3200" dirty="0">
              <a:solidFill>
                <a:srgbClr val="00B0F0"/>
              </a:solidFill>
              <a:latin typeface="Times New Roman" pitchFamily="18" charset="0"/>
              <a:cs typeface="Times New Roman" pitchFamily="18" charset="0"/>
            </a:endParaRPr>
          </a:p>
        </p:txBody>
      </p:sp>
      <p:sp>
        <p:nvSpPr>
          <p:cNvPr id="3" name="Объект 2"/>
          <p:cNvSpPr>
            <a:spLocks noGrp="1"/>
          </p:cNvSpPr>
          <p:nvPr>
            <p:ph idx="1"/>
          </p:nvPr>
        </p:nvSpPr>
        <p:spPr>
          <a:xfrm>
            <a:off x="392722" y="1790456"/>
            <a:ext cx="11717215" cy="4351338"/>
          </a:xfrm>
        </p:spPr>
        <p:txBody>
          <a:bodyPr>
            <a:normAutofit/>
          </a:bodyPr>
          <a:lstStyle/>
          <a:p>
            <a:pPr marL="0" indent="0" algn="just">
              <a:buNone/>
            </a:pPr>
            <a:r>
              <a:rPr lang="ru-RU" sz="2400" dirty="0" err="1">
                <a:latin typeface="Times New Roman" pitchFamily="18" charset="0"/>
                <a:cs typeface="Times New Roman" pitchFamily="18" charset="0"/>
              </a:rPr>
              <a:t>Қандай</a:t>
            </a:r>
            <a:r>
              <a:rPr lang="ru-RU" sz="2400" dirty="0">
                <a:latin typeface="Times New Roman" pitchFamily="18" charset="0"/>
                <a:cs typeface="Times New Roman" pitchFamily="18" charset="0"/>
              </a:rPr>
              <a:t> да </a:t>
            </a:r>
            <a:r>
              <a:rPr lang="ru-RU" sz="2400" dirty="0" err="1">
                <a:latin typeface="Times New Roman" pitchFamily="18" charset="0"/>
                <a:cs typeface="Times New Roman" pitchFamily="18" charset="0"/>
              </a:rPr>
              <a:t>болсын</a:t>
            </a:r>
            <a:r>
              <a:rPr lang="ru-RU" sz="2400" dirty="0">
                <a:latin typeface="Times New Roman" pitchFamily="18" charset="0"/>
                <a:cs typeface="Times New Roman" pitchFamily="18" charset="0"/>
              </a:rPr>
              <a:t> </a:t>
            </a:r>
            <a:r>
              <a:rPr lang="ru-RU" sz="2400" dirty="0" err="1">
                <a:latin typeface="Times New Roman" pitchFamily="18" charset="0"/>
                <a:cs typeface="Times New Roman" pitchFamily="18" charset="0"/>
              </a:rPr>
              <a:t>бір</a:t>
            </a:r>
            <a:r>
              <a:rPr lang="ru-RU" sz="2400" dirty="0">
                <a:latin typeface="Times New Roman" pitchFamily="18" charset="0"/>
                <a:cs typeface="Times New Roman" pitchFamily="18" charset="0"/>
              </a:rPr>
              <a:t> </a:t>
            </a:r>
            <a:r>
              <a:rPr lang="ru-RU" sz="2400" dirty="0" err="1">
                <a:latin typeface="Times New Roman" pitchFamily="18" charset="0"/>
                <a:cs typeface="Times New Roman" pitchFamily="18" charset="0"/>
              </a:rPr>
              <a:t>тасушыда</a:t>
            </a:r>
            <a:r>
              <a:rPr lang="ru-RU" sz="2400" dirty="0">
                <a:latin typeface="Times New Roman" pitchFamily="18" charset="0"/>
                <a:cs typeface="Times New Roman" pitchFamily="18" charset="0"/>
              </a:rPr>
              <a:t> (</a:t>
            </a:r>
            <a:r>
              <a:rPr lang="ru-RU" sz="2400" dirty="0" err="1">
                <a:latin typeface="Times New Roman" pitchFamily="18" charset="0"/>
                <a:cs typeface="Times New Roman" pitchFamily="18" charset="0"/>
              </a:rPr>
              <a:t>қағазда</a:t>
            </a:r>
            <a:r>
              <a:rPr lang="ru-RU" sz="2400" dirty="0">
                <a:latin typeface="Times New Roman" pitchFamily="18" charset="0"/>
                <a:cs typeface="Times New Roman" pitchFamily="18" charset="0"/>
              </a:rPr>
              <a:t>, </a:t>
            </a:r>
            <a:r>
              <a:rPr lang="ru-RU" sz="2400" dirty="0" err="1">
                <a:latin typeface="Times New Roman" pitchFamily="18" charset="0"/>
                <a:cs typeface="Times New Roman" pitchFamily="18" charset="0"/>
              </a:rPr>
              <a:t>оптикалық</a:t>
            </a:r>
            <a:r>
              <a:rPr lang="ru-RU" sz="2400" dirty="0">
                <a:latin typeface="Times New Roman" pitchFamily="18" charset="0"/>
                <a:cs typeface="Times New Roman" pitchFamily="18" charset="0"/>
              </a:rPr>
              <a:t> </a:t>
            </a:r>
            <a:r>
              <a:rPr lang="ru-RU" sz="2400" dirty="0" err="1">
                <a:latin typeface="Times New Roman" pitchFamily="18" charset="0"/>
                <a:cs typeface="Times New Roman" pitchFamily="18" charset="0"/>
              </a:rPr>
              <a:t>дискіде</a:t>
            </a:r>
            <a:r>
              <a:rPr lang="ru-RU" sz="2400" dirty="0">
                <a:latin typeface="Times New Roman" pitchFamily="18" charset="0"/>
                <a:cs typeface="Times New Roman" pitchFamily="18" charset="0"/>
              </a:rPr>
              <a:t>, </a:t>
            </a:r>
            <a:r>
              <a:rPr lang="ru-RU" sz="2400" dirty="0" err="1">
                <a:latin typeface="Times New Roman" pitchFamily="18" charset="0"/>
                <a:cs typeface="Times New Roman" pitchFamily="18" charset="0"/>
              </a:rPr>
              <a:t>т.б</a:t>
            </a:r>
            <a:r>
              <a:rPr lang="ru-RU" sz="2400" dirty="0">
                <a:latin typeface="Times New Roman" pitchFamily="18" charset="0"/>
                <a:cs typeface="Times New Roman" pitchFamily="18" charset="0"/>
              </a:rPr>
              <a:t>) </a:t>
            </a:r>
            <a:r>
              <a:rPr lang="ru-RU" sz="2400" dirty="0" err="1">
                <a:latin typeface="Times New Roman" pitchFamily="18" charset="0"/>
                <a:cs typeface="Times New Roman" pitchFamily="18" charset="0"/>
              </a:rPr>
              <a:t>сақталатын</a:t>
            </a:r>
            <a:r>
              <a:rPr lang="ru-RU" sz="2400" dirty="0">
                <a:latin typeface="Times New Roman" pitchFamily="18" charset="0"/>
                <a:cs typeface="Times New Roman" pitchFamily="18" charset="0"/>
              </a:rPr>
              <a:t>, </a:t>
            </a:r>
            <a:r>
              <a:rPr lang="ru-RU" sz="2400" dirty="0" err="1">
                <a:latin typeface="Times New Roman" pitchFamily="18" charset="0"/>
                <a:cs typeface="Times New Roman" pitchFamily="18" charset="0"/>
              </a:rPr>
              <a:t>арнайы</a:t>
            </a:r>
            <a:r>
              <a:rPr lang="ru-RU" sz="2400" dirty="0">
                <a:latin typeface="Times New Roman" pitchFamily="18" charset="0"/>
                <a:cs typeface="Times New Roman" pitchFamily="18" charset="0"/>
              </a:rPr>
              <a:t> </a:t>
            </a:r>
            <a:r>
              <a:rPr lang="ru-RU" sz="2400" dirty="0" err="1">
                <a:latin typeface="Times New Roman" pitchFamily="18" charset="0"/>
                <a:cs typeface="Times New Roman" pitchFamily="18" charset="0"/>
              </a:rPr>
              <a:t>ұйымдастырылған</a:t>
            </a:r>
            <a:r>
              <a:rPr lang="ru-RU" sz="2400" dirty="0">
                <a:latin typeface="Times New Roman" pitchFamily="18" charset="0"/>
                <a:cs typeface="Times New Roman" pitchFamily="18" charset="0"/>
              </a:rPr>
              <a:t> </a:t>
            </a:r>
            <a:r>
              <a:rPr lang="ru-RU" sz="2400" dirty="0" err="1">
                <a:latin typeface="Times New Roman" pitchFamily="18" charset="0"/>
                <a:cs typeface="Times New Roman" pitchFamily="18" charset="0"/>
              </a:rPr>
              <a:t>деректер</a:t>
            </a:r>
            <a:r>
              <a:rPr lang="ru-RU" sz="2400" dirty="0">
                <a:latin typeface="Times New Roman" pitchFamily="18" charset="0"/>
                <a:cs typeface="Times New Roman" pitchFamily="18" charset="0"/>
              </a:rPr>
              <a:t> </a:t>
            </a:r>
            <a:r>
              <a:rPr lang="ru-RU" sz="2400" dirty="0" err="1">
                <a:latin typeface="Times New Roman" pitchFamily="18" charset="0"/>
                <a:cs typeface="Times New Roman" pitchFamily="18" charset="0"/>
              </a:rPr>
              <a:t>жиынтығы</a:t>
            </a:r>
            <a:r>
              <a:rPr lang="ru-RU" sz="2400" dirty="0">
                <a:latin typeface="Times New Roman" pitchFamily="18" charset="0"/>
                <a:cs typeface="Times New Roman" pitchFamily="18" charset="0"/>
              </a:rPr>
              <a:t> </a:t>
            </a:r>
            <a:r>
              <a:rPr lang="ru-RU" sz="2400" dirty="0" err="1">
                <a:latin typeface="Times New Roman" pitchFamily="18" charset="0"/>
                <a:cs typeface="Times New Roman" pitchFamily="18" charset="0"/>
              </a:rPr>
              <a:t>деректер</a:t>
            </a:r>
            <a:r>
              <a:rPr lang="ru-RU" sz="2400" dirty="0">
                <a:latin typeface="Times New Roman" pitchFamily="18" charset="0"/>
                <a:cs typeface="Times New Roman" pitchFamily="18" charset="0"/>
              </a:rPr>
              <a:t> </a:t>
            </a:r>
            <a:r>
              <a:rPr lang="ru-RU" sz="2400" dirty="0" err="1">
                <a:latin typeface="Times New Roman" pitchFamily="18" charset="0"/>
                <a:cs typeface="Times New Roman" pitchFamily="18" charset="0"/>
              </a:rPr>
              <a:t>қоры</a:t>
            </a:r>
            <a:r>
              <a:rPr lang="ru-RU" sz="2400" dirty="0">
                <a:latin typeface="Times New Roman" pitchFamily="18" charset="0"/>
                <a:cs typeface="Times New Roman" pitchFamily="18" charset="0"/>
              </a:rPr>
              <a:t> (ДҚ) </a:t>
            </a:r>
            <a:r>
              <a:rPr lang="ru-RU" sz="2400" dirty="0" err="1">
                <a:latin typeface="Times New Roman" pitchFamily="18" charset="0"/>
                <a:cs typeface="Times New Roman" pitchFamily="18" charset="0"/>
              </a:rPr>
              <a:t>деп</a:t>
            </a:r>
            <a:r>
              <a:rPr lang="ru-RU" sz="2400" dirty="0">
                <a:latin typeface="Times New Roman" pitchFamily="18" charset="0"/>
                <a:cs typeface="Times New Roman" pitchFamily="18" charset="0"/>
              </a:rPr>
              <a:t> </a:t>
            </a:r>
            <a:r>
              <a:rPr lang="ru-RU" sz="2400" dirty="0" err="1" smtClean="0">
                <a:latin typeface="Times New Roman" pitchFamily="18" charset="0"/>
                <a:cs typeface="Times New Roman" pitchFamily="18" charset="0"/>
              </a:rPr>
              <a:t>аталады</a:t>
            </a:r>
            <a:r>
              <a:rPr lang="ru-RU" sz="2400" dirty="0" smtClean="0">
                <a:latin typeface="Times New Roman" pitchFamily="18" charset="0"/>
                <a:cs typeface="Times New Roman" pitchFamily="18" charset="0"/>
              </a:rPr>
              <a:t>. </a:t>
            </a:r>
            <a:r>
              <a:rPr lang="ru-RU" sz="2400" dirty="0" err="1" smtClean="0">
                <a:latin typeface="Times New Roman" pitchFamily="18" charset="0"/>
                <a:cs typeface="Times New Roman" pitchFamily="18" charset="0"/>
              </a:rPr>
              <a:t>Көлемі</a:t>
            </a:r>
            <a:r>
              <a:rPr lang="ru-RU" sz="2400" dirty="0" smtClean="0">
                <a:latin typeface="Times New Roman" pitchFamily="18" charset="0"/>
                <a:cs typeface="Times New Roman" pitchFamily="18" charset="0"/>
              </a:rPr>
              <a:t> </a:t>
            </a:r>
            <a:r>
              <a:rPr lang="ru-RU" sz="2400" dirty="0" err="1">
                <a:latin typeface="Times New Roman" pitchFamily="18" charset="0"/>
                <a:cs typeface="Times New Roman" pitchFamily="18" charset="0"/>
              </a:rPr>
              <a:t>үлкен</a:t>
            </a:r>
            <a:r>
              <a:rPr lang="ru-RU" sz="2400" dirty="0">
                <a:latin typeface="Times New Roman" pitchFamily="18" charset="0"/>
                <a:cs typeface="Times New Roman" pitchFamily="18" charset="0"/>
              </a:rPr>
              <a:t> </a:t>
            </a:r>
            <a:r>
              <a:rPr lang="ru-RU" sz="2400" dirty="0" err="1">
                <a:latin typeface="Times New Roman" pitchFamily="18" charset="0"/>
                <a:cs typeface="Times New Roman" pitchFamily="18" charset="0"/>
              </a:rPr>
              <a:t>ақпаратты</a:t>
            </a:r>
            <a:r>
              <a:rPr lang="ru-RU" sz="2400" dirty="0">
                <a:latin typeface="Times New Roman" pitchFamily="18" charset="0"/>
                <a:cs typeface="Times New Roman" pitchFamily="18" charset="0"/>
              </a:rPr>
              <a:t> </a:t>
            </a:r>
            <a:r>
              <a:rPr lang="ru-RU" sz="2400" dirty="0" err="1">
                <a:latin typeface="Times New Roman" pitchFamily="18" charset="0"/>
                <a:cs typeface="Times New Roman" pitchFamily="18" charset="0"/>
              </a:rPr>
              <a:t>сақтауға</a:t>
            </a:r>
            <a:r>
              <a:rPr lang="ru-RU" sz="2400" dirty="0">
                <a:latin typeface="Times New Roman" pitchFamily="18" charset="0"/>
                <a:cs typeface="Times New Roman" pitchFamily="18" charset="0"/>
              </a:rPr>
              <a:t>, </a:t>
            </a:r>
            <a:r>
              <a:rPr lang="ru-RU" sz="2400" dirty="0" err="1">
                <a:latin typeface="Times New Roman" pitchFamily="18" charset="0"/>
                <a:cs typeface="Times New Roman" pitchFamily="18" charset="0"/>
              </a:rPr>
              <a:t>өңдеуге</a:t>
            </a:r>
            <a:r>
              <a:rPr lang="ru-RU" sz="2400" dirty="0">
                <a:latin typeface="Times New Roman" pitchFamily="18" charset="0"/>
                <a:cs typeface="Times New Roman" pitchFamily="18" charset="0"/>
              </a:rPr>
              <a:t> </a:t>
            </a:r>
            <a:r>
              <a:rPr lang="ru-RU" sz="2400" dirty="0" err="1">
                <a:latin typeface="Times New Roman" pitchFamily="18" charset="0"/>
                <a:cs typeface="Times New Roman" pitchFamily="18" charset="0"/>
              </a:rPr>
              <a:t>және</a:t>
            </a:r>
            <a:r>
              <a:rPr lang="ru-RU" sz="2400" dirty="0">
                <a:latin typeface="Times New Roman" pitchFamily="18" charset="0"/>
                <a:cs typeface="Times New Roman" pitchFamily="18" charset="0"/>
              </a:rPr>
              <a:t> </a:t>
            </a:r>
            <a:r>
              <a:rPr lang="ru-RU" sz="2400" dirty="0" err="1">
                <a:latin typeface="Times New Roman" pitchFamily="18" charset="0"/>
                <a:cs typeface="Times New Roman" pitchFamily="18" charset="0"/>
              </a:rPr>
              <a:t>іздеуге</a:t>
            </a:r>
            <a:r>
              <a:rPr lang="ru-RU" sz="2400" dirty="0">
                <a:latin typeface="Times New Roman" pitchFamily="18" charset="0"/>
                <a:cs typeface="Times New Roman" pitchFamily="18" charset="0"/>
              </a:rPr>
              <a:t> </a:t>
            </a:r>
            <a:r>
              <a:rPr lang="ru-RU" sz="2400" dirty="0" err="1">
                <a:latin typeface="Times New Roman" pitchFamily="18" charset="0"/>
                <a:cs typeface="Times New Roman" pitchFamily="18" charset="0"/>
              </a:rPr>
              <a:t>арналған</a:t>
            </a:r>
            <a:r>
              <a:rPr lang="ru-RU" sz="2400" dirty="0">
                <a:latin typeface="Times New Roman" pitchFamily="18" charset="0"/>
                <a:cs typeface="Times New Roman" pitchFamily="18" charset="0"/>
              </a:rPr>
              <a:t> </a:t>
            </a:r>
            <a:r>
              <a:rPr lang="ru-RU" sz="2400" dirty="0" err="1">
                <a:latin typeface="Times New Roman" pitchFamily="18" charset="0"/>
                <a:cs typeface="Times New Roman" pitchFamily="18" charset="0"/>
              </a:rPr>
              <a:t>арнайы</a:t>
            </a:r>
            <a:r>
              <a:rPr lang="ru-RU" sz="2400" dirty="0">
                <a:latin typeface="Times New Roman" pitchFamily="18" charset="0"/>
                <a:cs typeface="Times New Roman" pitchFamily="18" charset="0"/>
              </a:rPr>
              <a:t> </a:t>
            </a:r>
            <a:r>
              <a:rPr lang="ru-RU" sz="2400" dirty="0" err="1">
                <a:latin typeface="Times New Roman" pitchFamily="18" charset="0"/>
                <a:cs typeface="Times New Roman" pitchFamily="18" charset="0"/>
              </a:rPr>
              <a:t>программалар</a:t>
            </a:r>
            <a:r>
              <a:rPr lang="ru-RU" sz="2400" dirty="0">
                <a:latin typeface="Times New Roman" pitchFamily="18" charset="0"/>
                <a:cs typeface="Times New Roman" pitchFamily="18" charset="0"/>
              </a:rPr>
              <a:t> </a:t>
            </a:r>
            <a:r>
              <a:rPr lang="ru-RU" sz="2400" dirty="0" err="1">
                <a:latin typeface="Times New Roman" pitchFamily="18" charset="0"/>
                <a:cs typeface="Times New Roman" pitchFamily="18" charset="0"/>
              </a:rPr>
              <a:t>деректер</a:t>
            </a:r>
            <a:r>
              <a:rPr lang="ru-RU" sz="2400" dirty="0">
                <a:latin typeface="Times New Roman" pitchFamily="18" charset="0"/>
                <a:cs typeface="Times New Roman" pitchFamily="18" charset="0"/>
              </a:rPr>
              <a:t> </a:t>
            </a:r>
            <a:r>
              <a:rPr lang="ru-RU" sz="2400" dirty="0" err="1">
                <a:latin typeface="Times New Roman" pitchFamily="18" charset="0"/>
                <a:cs typeface="Times New Roman" pitchFamily="18" charset="0"/>
              </a:rPr>
              <a:t>қорын</a:t>
            </a:r>
            <a:r>
              <a:rPr lang="ru-RU" sz="2400" dirty="0">
                <a:latin typeface="Times New Roman" pitchFamily="18" charset="0"/>
                <a:cs typeface="Times New Roman" pitchFamily="18" charset="0"/>
              </a:rPr>
              <a:t> </a:t>
            </a:r>
            <a:r>
              <a:rPr lang="ru-RU" sz="2400" dirty="0" err="1">
                <a:latin typeface="Times New Roman" pitchFamily="18" charset="0"/>
                <a:cs typeface="Times New Roman" pitchFamily="18" charset="0"/>
              </a:rPr>
              <a:t>басқару</a:t>
            </a:r>
            <a:r>
              <a:rPr lang="ru-RU" sz="2400" dirty="0">
                <a:latin typeface="Times New Roman" pitchFamily="18" charset="0"/>
                <a:cs typeface="Times New Roman" pitchFamily="18" charset="0"/>
              </a:rPr>
              <a:t> </a:t>
            </a:r>
            <a:r>
              <a:rPr lang="ru-RU" sz="2400" dirty="0" err="1">
                <a:latin typeface="Times New Roman" pitchFamily="18" charset="0"/>
                <a:cs typeface="Times New Roman" pitchFamily="18" charset="0"/>
              </a:rPr>
              <a:t>жүйесі</a:t>
            </a:r>
            <a:r>
              <a:rPr lang="ru-RU" sz="2400" dirty="0">
                <a:latin typeface="Times New Roman" pitchFamily="18" charset="0"/>
                <a:cs typeface="Times New Roman" pitchFamily="18" charset="0"/>
              </a:rPr>
              <a:t> (ДҚБЖ) </a:t>
            </a:r>
            <a:r>
              <a:rPr lang="ru-RU" sz="2400" dirty="0" err="1">
                <a:latin typeface="Times New Roman" pitchFamily="18" charset="0"/>
                <a:cs typeface="Times New Roman" pitchFamily="18" charset="0"/>
              </a:rPr>
              <a:t>деп</a:t>
            </a:r>
            <a:r>
              <a:rPr lang="ru-RU" sz="2400" dirty="0">
                <a:latin typeface="Times New Roman" pitchFamily="18" charset="0"/>
                <a:cs typeface="Times New Roman" pitchFamily="18" charset="0"/>
              </a:rPr>
              <a:t> </a:t>
            </a:r>
            <a:r>
              <a:rPr lang="ru-RU" sz="2400" dirty="0" err="1">
                <a:latin typeface="Times New Roman" pitchFamily="18" charset="0"/>
                <a:cs typeface="Times New Roman" pitchFamily="18" charset="0"/>
              </a:rPr>
              <a:t>аталады</a:t>
            </a:r>
            <a:r>
              <a:rPr lang="ru-RU" dirty="0" smtClean="0"/>
              <a:t>.</a:t>
            </a:r>
          </a:p>
          <a:p>
            <a:pPr marL="0" indent="0" algn="just">
              <a:lnSpc>
                <a:spcPct val="110000"/>
              </a:lnSpc>
              <a:spcBef>
                <a:spcPts val="0"/>
              </a:spcBef>
              <a:buNone/>
            </a:pPr>
            <a:r>
              <a:rPr lang="ru-RU" sz="2400" dirty="0" err="1">
                <a:latin typeface="Times New Roman" pitchFamily="18" charset="0"/>
                <a:cs typeface="Times New Roman" pitchFamily="18" charset="0"/>
              </a:rPr>
              <a:t>Деректер</a:t>
            </a:r>
            <a:r>
              <a:rPr lang="ru-RU" sz="2400" dirty="0">
                <a:latin typeface="Times New Roman" pitchFamily="18" charset="0"/>
                <a:cs typeface="Times New Roman" pitchFamily="18" charset="0"/>
              </a:rPr>
              <a:t> </a:t>
            </a:r>
            <a:r>
              <a:rPr lang="ru-RU" sz="2400" dirty="0" err="1">
                <a:latin typeface="Times New Roman" pitchFamily="18" charset="0"/>
                <a:cs typeface="Times New Roman" pitchFamily="18" charset="0"/>
              </a:rPr>
              <a:t>қорының</a:t>
            </a:r>
            <a:r>
              <a:rPr lang="ru-RU" sz="2400" dirty="0">
                <a:latin typeface="Times New Roman" pitchFamily="18" charset="0"/>
                <a:cs typeface="Times New Roman" pitchFamily="18" charset="0"/>
              </a:rPr>
              <a:t> </a:t>
            </a:r>
            <a:r>
              <a:rPr lang="ru-RU" sz="2400" dirty="0" err="1">
                <a:latin typeface="Times New Roman" pitchFamily="18" charset="0"/>
                <a:cs typeface="Times New Roman" pitchFamily="18" charset="0"/>
              </a:rPr>
              <a:t>негізгі</a:t>
            </a:r>
            <a:r>
              <a:rPr lang="ru-RU" sz="2400" dirty="0">
                <a:latin typeface="Times New Roman" pitchFamily="18" charset="0"/>
                <a:cs typeface="Times New Roman" pitchFamily="18" charset="0"/>
              </a:rPr>
              <a:t> </a:t>
            </a:r>
            <a:r>
              <a:rPr lang="ru-RU" sz="2400" dirty="0" err="1">
                <a:latin typeface="Times New Roman" pitchFamily="18" charset="0"/>
                <a:cs typeface="Times New Roman" pitchFamily="18" charset="0"/>
              </a:rPr>
              <a:t>жіктелуі</a:t>
            </a:r>
            <a:r>
              <a:rPr lang="ru-RU" sz="2400" dirty="0">
                <a:latin typeface="Times New Roman" pitchFamily="18" charset="0"/>
                <a:cs typeface="Times New Roman" pitchFamily="18" charset="0"/>
              </a:rPr>
              <a:t>:</a:t>
            </a:r>
            <a:br>
              <a:rPr lang="ru-RU" sz="2400" dirty="0">
                <a:latin typeface="Times New Roman" pitchFamily="18" charset="0"/>
                <a:cs typeface="Times New Roman" pitchFamily="18" charset="0"/>
              </a:rPr>
            </a:br>
            <a:r>
              <a:rPr lang="ru-RU" sz="2400" dirty="0" err="1">
                <a:latin typeface="Times New Roman" pitchFamily="18" charset="0"/>
                <a:cs typeface="Times New Roman" pitchFamily="18" charset="0"/>
              </a:rPr>
              <a:t>Ақпаратты</a:t>
            </a:r>
            <a:r>
              <a:rPr lang="ru-RU" sz="2400" dirty="0">
                <a:latin typeface="Times New Roman" pitchFamily="18" charset="0"/>
                <a:cs typeface="Times New Roman" pitchFamily="18" charset="0"/>
              </a:rPr>
              <a:t> </a:t>
            </a:r>
            <a:r>
              <a:rPr lang="ru-RU" sz="2400" dirty="0" err="1">
                <a:latin typeface="Times New Roman" pitchFamily="18" charset="0"/>
                <a:cs typeface="Times New Roman" pitchFamily="18" charset="0"/>
              </a:rPr>
              <a:t>ұйымдастыру</a:t>
            </a:r>
            <a:r>
              <a:rPr lang="ru-RU" sz="2400" dirty="0">
                <a:latin typeface="Times New Roman" pitchFamily="18" charset="0"/>
                <a:cs typeface="Times New Roman" pitchFamily="18" charset="0"/>
              </a:rPr>
              <a:t> </a:t>
            </a:r>
            <a:r>
              <a:rPr lang="ru-RU" sz="2400" dirty="0" err="1">
                <a:latin typeface="Times New Roman" pitchFamily="18" charset="0"/>
                <a:cs typeface="Times New Roman" pitchFamily="18" charset="0"/>
              </a:rPr>
              <a:t>құрылымы</a:t>
            </a:r>
            <a:r>
              <a:rPr lang="ru-RU" sz="2400" dirty="0">
                <a:latin typeface="Times New Roman" pitchFamily="18" charset="0"/>
                <a:cs typeface="Times New Roman" pitchFamily="18" charset="0"/>
              </a:rPr>
              <a:t> </a:t>
            </a:r>
            <a:r>
              <a:rPr lang="ru-RU" sz="2400" dirty="0" err="1">
                <a:latin typeface="Times New Roman" pitchFamily="18" charset="0"/>
                <a:cs typeface="Times New Roman" pitchFamily="18" charset="0"/>
              </a:rPr>
              <a:t>бойынша</a:t>
            </a:r>
            <a:r>
              <a:rPr lang="ru-RU" sz="2400" dirty="0">
                <a:latin typeface="Times New Roman" pitchFamily="18" charset="0"/>
                <a:cs typeface="Times New Roman" pitchFamily="18" charset="0"/>
              </a:rPr>
              <a:t> </a:t>
            </a:r>
            <a:r>
              <a:rPr lang="ru-RU" sz="2400" dirty="0" err="1">
                <a:latin typeface="Times New Roman" pitchFamily="18" charset="0"/>
                <a:cs typeface="Times New Roman" pitchFamily="18" charset="0"/>
              </a:rPr>
              <a:t>деректер</a:t>
            </a:r>
            <a:r>
              <a:rPr lang="ru-RU" sz="2400" dirty="0">
                <a:latin typeface="Times New Roman" pitchFamily="18" charset="0"/>
                <a:cs typeface="Times New Roman" pitchFamily="18" charset="0"/>
              </a:rPr>
              <a:t>:</a:t>
            </a:r>
            <a:br>
              <a:rPr lang="ru-RU" sz="2400" dirty="0">
                <a:latin typeface="Times New Roman" pitchFamily="18" charset="0"/>
                <a:cs typeface="Times New Roman" pitchFamily="18" charset="0"/>
              </a:rPr>
            </a:br>
            <a:r>
              <a:rPr lang="ru-RU" sz="2400" dirty="0" err="1" smtClean="0">
                <a:latin typeface="Times New Roman" pitchFamily="18" charset="0"/>
                <a:cs typeface="Times New Roman" pitchFamily="18" charset="0"/>
              </a:rPr>
              <a:t>реляциялық</a:t>
            </a:r>
            <a:r>
              <a:rPr lang="ru-RU" sz="2400" dirty="0" smtClean="0">
                <a:latin typeface="Times New Roman" pitchFamily="18" charset="0"/>
                <a:cs typeface="Times New Roman" pitchFamily="18" charset="0"/>
              </a:rPr>
              <a:t>,</a:t>
            </a:r>
          </a:p>
          <a:p>
            <a:pPr marL="0" indent="0">
              <a:lnSpc>
                <a:spcPct val="110000"/>
              </a:lnSpc>
              <a:spcBef>
                <a:spcPts val="0"/>
              </a:spcBef>
              <a:buNone/>
            </a:pPr>
            <a:r>
              <a:rPr lang="ru-RU" sz="2400" dirty="0" err="1" smtClean="0">
                <a:latin typeface="Times New Roman" pitchFamily="18" charset="0"/>
                <a:cs typeface="Times New Roman" pitchFamily="18" charset="0"/>
              </a:rPr>
              <a:t>иерархиялық</a:t>
            </a:r>
            <a:r>
              <a:rPr lang="ru-RU" sz="2400" dirty="0" smtClean="0">
                <a:latin typeface="Times New Roman" pitchFamily="18" charset="0"/>
                <a:cs typeface="Times New Roman" pitchFamily="18" charset="0"/>
              </a:rPr>
              <a:t> </a:t>
            </a:r>
            <a:r>
              <a:rPr lang="ru-RU" sz="2400" dirty="0">
                <a:latin typeface="Times New Roman" pitchFamily="18" charset="0"/>
                <a:cs typeface="Times New Roman" pitchFamily="18" charset="0"/>
              </a:rPr>
              <a:t/>
            </a:r>
            <a:br>
              <a:rPr lang="ru-RU" sz="2400" dirty="0">
                <a:latin typeface="Times New Roman" pitchFamily="18" charset="0"/>
                <a:cs typeface="Times New Roman" pitchFamily="18" charset="0"/>
              </a:rPr>
            </a:br>
            <a:r>
              <a:rPr lang="ru-RU" sz="2400" dirty="0" err="1">
                <a:latin typeface="Times New Roman" pitchFamily="18" charset="0"/>
                <a:cs typeface="Times New Roman" pitchFamily="18" charset="0"/>
              </a:rPr>
              <a:t>желілік</a:t>
            </a:r>
            <a:r>
              <a:rPr lang="ru-RU" sz="2400" dirty="0">
                <a:latin typeface="Times New Roman" pitchFamily="18" charset="0"/>
                <a:cs typeface="Times New Roman" pitchFamily="18" charset="0"/>
              </a:rPr>
              <a:t> </a:t>
            </a:r>
            <a:br>
              <a:rPr lang="ru-RU" sz="2400" dirty="0">
                <a:latin typeface="Times New Roman" pitchFamily="18" charset="0"/>
                <a:cs typeface="Times New Roman" pitchFamily="18" charset="0"/>
              </a:rPr>
            </a:br>
            <a:r>
              <a:rPr lang="ru-RU" sz="2400" dirty="0" err="1">
                <a:latin typeface="Times New Roman" pitchFamily="18" charset="0"/>
                <a:cs typeface="Times New Roman" pitchFamily="18" charset="0"/>
              </a:rPr>
              <a:t>болып</a:t>
            </a:r>
            <a:r>
              <a:rPr lang="ru-RU" sz="2400" dirty="0">
                <a:latin typeface="Times New Roman" pitchFamily="18" charset="0"/>
                <a:cs typeface="Times New Roman" pitchFamily="18" charset="0"/>
              </a:rPr>
              <a:t> </a:t>
            </a:r>
            <a:r>
              <a:rPr lang="ru-RU" sz="2400" dirty="0" err="1">
                <a:latin typeface="Times New Roman" pitchFamily="18" charset="0"/>
                <a:cs typeface="Times New Roman" pitchFamily="18" charset="0"/>
              </a:rPr>
              <a:t>бөлінеді</a:t>
            </a:r>
            <a:r>
              <a:rPr lang="ru-RU" sz="2400" dirty="0">
                <a:latin typeface="Times New Roman" pitchFamily="18" charset="0"/>
                <a:cs typeface="Times New Roman" pitchFamily="18" charset="0"/>
              </a:rPr>
              <a:t>. </a:t>
            </a:r>
          </a:p>
        </p:txBody>
      </p:sp>
    </p:spTree>
    <p:extLst>
      <p:ext uri="{BB962C8B-B14F-4D97-AF65-F5344CB8AC3E}">
        <p14:creationId xmlns:p14="http://schemas.microsoft.com/office/powerpoint/2010/main" val="274764542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713177"/>
          </a:xfrm>
        </p:spPr>
        <p:txBody>
          <a:bodyPr>
            <a:normAutofit/>
          </a:bodyPr>
          <a:lstStyle/>
          <a:p>
            <a:r>
              <a:rPr lang="uk-UA" sz="2000" i="1" dirty="0" smtClean="0">
                <a:solidFill>
                  <a:srgbClr val="00B0F0"/>
                </a:solidFill>
                <a:latin typeface="Times New Roman" panose="02020603050405020304" pitchFamily="18" charset="0"/>
                <a:cs typeface="Times New Roman" panose="02020603050405020304" pitchFamily="18" charset="0"/>
              </a:rPr>
              <a:t>SQL </a:t>
            </a:r>
            <a:r>
              <a:rPr lang="uk-UA" sz="2000" i="1" dirty="0" err="1" smtClean="0">
                <a:solidFill>
                  <a:srgbClr val="00B0F0"/>
                </a:solidFill>
                <a:latin typeface="Times New Roman" panose="02020603050405020304" pitchFamily="18" charset="0"/>
                <a:cs typeface="Times New Roman" panose="02020603050405020304" pitchFamily="18" charset="0"/>
              </a:rPr>
              <a:t>интерактивті</a:t>
            </a:r>
            <a:r>
              <a:rPr lang="uk-UA" sz="2000" i="1" dirty="0" smtClean="0">
                <a:solidFill>
                  <a:srgbClr val="00B0F0"/>
                </a:solidFill>
                <a:latin typeface="Times New Roman" panose="02020603050405020304" pitchFamily="18" charset="0"/>
                <a:cs typeface="Times New Roman" panose="02020603050405020304" pitchFamily="18" charset="0"/>
              </a:rPr>
              <a:t> </a:t>
            </a:r>
            <a:r>
              <a:rPr lang="uk-UA" sz="2000" i="1" dirty="0" err="1" smtClean="0">
                <a:solidFill>
                  <a:srgbClr val="00B0F0"/>
                </a:solidFill>
                <a:latin typeface="Times New Roman" panose="02020603050405020304" pitchFamily="18" charset="0"/>
                <a:cs typeface="Times New Roman" panose="02020603050405020304" pitchFamily="18" charset="0"/>
              </a:rPr>
              <a:t>және</a:t>
            </a:r>
            <a:r>
              <a:rPr lang="uk-UA" sz="2000" i="1" dirty="0" smtClean="0">
                <a:solidFill>
                  <a:srgbClr val="00B0F0"/>
                </a:solidFill>
                <a:latin typeface="Times New Roman" panose="02020603050405020304" pitchFamily="18" charset="0"/>
                <a:cs typeface="Times New Roman" panose="02020603050405020304" pitchFamily="18" charset="0"/>
              </a:rPr>
              <a:t> </a:t>
            </a:r>
            <a:r>
              <a:rPr lang="uk-UA" sz="2000" i="1" dirty="0" err="1" smtClean="0">
                <a:solidFill>
                  <a:srgbClr val="00B0F0"/>
                </a:solidFill>
                <a:latin typeface="Times New Roman" panose="02020603050405020304" pitchFamily="18" charset="0"/>
                <a:cs typeface="Times New Roman" panose="02020603050405020304" pitchFamily="18" charset="0"/>
              </a:rPr>
              <a:t>енгізілген</a:t>
            </a:r>
            <a:r>
              <a:rPr lang="uk-UA" sz="2000" i="1" dirty="0" smtClean="0">
                <a:solidFill>
                  <a:srgbClr val="00B0F0"/>
                </a:solidFill>
                <a:latin typeface="Times New Roman" panose="02020603050405020304" pitchFamily="18" charset="0"/>
                <a:cs typeface="Times New Roman" panose="02020603050405020304" pitchFamily="18" charset="0"/>
              </a:rPr>
              <a:t> </a:t>
            </a:r>
            <a:r>
              <a:rPr lang="uk-UA" sz="2000" i="1" dirty="0" err="1" smtClean="0">
                <a:solidFill>
                  <a:srgbClr val="00B0F0"/>
                </a:solidFill>
                <a:latin typeface="Times New Roman" panose="02020603050405020304" pitchFamily="18" charset="0"/>
                <a:cs typeface="Times New Roman" panose="02020603050405020304" pitchFamily="18" charset="0"/>
              </a:rPr>
              <a:t>түрде</a:t>
            </a:r>
            <a:r>
              <a:rPr lang="uk-UA" sz="2000" i="1" dirty="0" smtClean="0">
                <a:solidFill>
                  <a:srgbClr val="00B0F0"/>
                </a:solidFill>
                <a:latin typeface="Times New Roman" panose="02020603050405020304" pitchFamily="18" charset="0"/>
                <a:cs typeface="Times New Roman" panose="02020603050405020304" pitchFamily="18" charset="0"/>
              </a:rPr>
              <a:t> </a:t>
            </a:r>
            <a:r>
              <a:rPr lang="uk-UA" sz="2000" i="1" dirty="0" err="1" smtClean="0">
                <a:solidFill>
                  <a:srgbClr val="00B0F0"/>
                </a:solidFill>
                <a:latin typeface="Times New Roman" panose="02020603050405020304" pitchFamily="18" charset="0"/>
                <a:cs typeface="Times New Roman" panose="02020603050405020304" pitchFamily="18" charset="0"/>
              </a:rPr>
              <a:t>пайдаланады</a:t>
            </a:r>
            <a:r>
              <a:rPr lang="uk-UA" sz="2000" i="1" dirty="0" smtClean="0">
                <a:solidFill>
                  <a:srgbClr val="00B0F0"/>
                </a:solidFill>
                <a:latin typeface="Times New Roman" panose="02020603050405020304" pitchFamily="18" charset="0"/>
                <a:cs typeface="Times New Roman" panose="02020603050405020304" pitchFamily="18" charset="0"/>
              </a:rPr>
              <a:t>. </a:t>
            </a:r>
            <a:r>
              <a:rPr lang="uk-UA" sz="2000" i="1" dirty="0" err="1" smtClean="0">
                <a:solidFill>
                  <a:srgbClr val="00B0F0"/>
                </a:solidFill>
                <a:latin typeface="Times New Roman" panose="02020603050405020304" pitchFamily="18" charset="0"/>
                <a:cs typeface="Times New Roman" panose="02020603050405020304" pitchFamily="18" charset="0"/>
              </a:rPr>
              <a:t>Оның</a:t>
            </a:r>
            <a:r>
              <a:rPr lang="uk-UA" sz="2000" i="1" dirty="0" smtClean="0">
                <a:solidFill>
                  <a:srgbClr val="00B0F0"/>
                </a:solidFill>
                <a:latin typeface="Times New Roman" panose="02020603050405020304" pitchFamily="18" charset="0"/>
                <a:cs typeface="Times New Roman" panose="02020603050405020304" pitchFamily="18" charset="0"/>
              </a:rPr>
              <a:t> </a:t>
            </a:r>
            <a:r>
              <a:rPr lang="uk-UA" sz="2000" i="1" dirty="0" err="1" smtClean="0">
                <a:solidFill>
                  <a:srgbClr val="00B0F0"/>
                </a:solidFill>
                <a:latin typeface="Times New Roman" panose="02020603050405020304" pitchFamily="18" charset="0"/>
                <a:cs typeface="Times New Roman" panose="02020603050405020304" pitchFamily="18" charset="0"/>
              </a:rPr>
              <a:t>құрамына</a:t>
            </a:r>
            <a:r>
              <a:rPr lang="uk-UA" sz="2000" i="1" dirty="0" smtClean="0">
                <a:solidFill>
                  <a:srgbClr val="00B0F0"/>
                </a:solidFill>
                <a:latin typeface="Times New Roman" panose="02020603050405020304" pitchFamily="18" charset="0"/>
                <a:cs typeface="Times New Roman" panose="02020603050405020304" pitchFamily="18" charset="0"/>
              </a:rPr>
              <a:t> </a:t>
            </a:r>
            <a:r>
              <a:rPr lang="uk-UA" sz="2000" i="1" dirty="0" err="1" smtClean="0">
                <a:solidFill>
                  <a:srgbClr val="00B0F0"/>
                </a:solidFill>
                <a:latin typeface="Times New Roman" panose="02020603050405020304" pitchFamily="18" charset="0"/>
                <a:cs typeface="Times New Roman" panose="02020603050405020304" pitchFamily="18" charset="0"/>
              </a:rPr>
              <a:t>кіретіндер</a:t>
            </a:r>
            <a:r>
              <a:rPr lang="uk-UA" sz="2000" i="1" dirty="0" smtClean="0">
                <a:solidFill>
                  <a:srgbClr val="00B0F0"/>
                </a:solidFill>
                <a:latin typeface="Times New Roman" panose="02020603050405020304" pitchFamily="18" charset="0"/>
                <a:cs typeface="Times New Roman" panose="02020603050405020304" pitchFamily="18" charset="0"/>
              </a:rPr>
              <a:t>:</a:t>
            </a:r>
            <a:r>
              <a:rPr lang="ru-RU" sz="2000" i="1" dirty="0" smtClean="0">
                <a:solidFill>
                  <a:srgbClr val="00B0F0"/>
                </a:solidFill>
                <a:latin typeface="Times New Roman" panose="02020603050405020304" pitchFamily="18" charset="0"/>
                <a:cs typeface="Times New Roman" panose="02020603050405020304" pitchFamily="18" charset="0"/>
              </a:rPr>
              <a:t/>
            </a:r>
            <a:br>
              <a:rPr lang="ru-RU" sz="2000" i="1" dirty="0" smtClean="0">
                <a:solidFill>
                  <a:srgbClr val="00B0F0"/>
                </a:solidFill>
                <a:latin typeface="Times New Roman" panose="02020603050405020304" pitchFamily="18" charset="0"/>
                <a:cs typeface="Times New Roman" panose="02020603050405020304" pitchFamily="18" charset="0"/>
              </a:rPr>
            </a:br>
            <a:endParaRPr lang="ru-RU" sz="2000" i="1" dirty="0">
              <a:solidFill>
                <a:srgbClr val="00B0F0"/>
              </a:solidFill>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631166" y="1264908"/>
            <a:ext cx="10919604" cy="4808088"/>
          </a:xfrm>
        </p:spPr>
        <p:txBody>
          <a:bodyPr>
            <a:normAutofit/>
          </a:bodyPr>
          <a:lstStyle/>
          <a:p>
            <a:pPr lvl="1"/>
            <a:r>
              <a:rPr lang="kk-KZ" sz="1800" i="1" dirty="0" smtClean="0">
                <a:latin typeface="Times New Roman" panose="02020603050405020304" pitchFamily="18" charset="0"/>
                <a:cs typeface="Times New Roman" panose="02020603050405020304" pitchFamily="18" charset="0"/>
              </a:rPr>
              <a:t>жеке </a:t>
            </a:r>
            <a:r>
              <a:rPr lang="kk-KZ" sz="1800" i="1" dirty="0">
                <a:latin typeface="Times New Roman" panose="02020603050405020304" pitchFamily="18" charset="0"/>
                <a:cs typeface="Times New Roman" panose="02020603050405020304" pitchFamily="18" charset="0"/>
              </a:rPr>
              <a:t>мәліметтер ұсынысы (мәліметтер базасын анықтау, индекстер мен кестелерді анықтау және жою);</a:t>
            </a:r>
            <a:endParaRPr lang="ru-RU" sz="1600" i="1" dirty="0">
              <a:latin typeface="Times New Roman" panose="02020603050405020304" pitchFamily="18" charset="0"/>
              <a:cs typeface="Times New Roman" panose="02020603050405020304" pitchFamily="18" charset="0"/>
            </a:endParaRPr>
          </a:p>
          <a:p>
            <a:pPr lvl="1"/>
            <a:r>
              <a:rPr lang="kk-KZ" sz="1800" i="1" dirty="0">
                <a:latin typeface="Times New Roman" panose="02020603050405020304" pitchFamily="18" charset="0"/>
                <a:cs typeface="Times New Roman" panose="02020603050405020304" pitchFamily="18" charset="0"/>
              </a:rPr>
              <a:t>мәліметтерді таңдауға сұраныс беру (SELECT командасы); </a:t>
            </a:r>
            <a:endParaRPr lang="ru-RU" sz="1600" i="1" dirty="0">
              <a:latin typeface="Times New Roman" panose="02020603050405020304" pitchFamily="18" charset="0"/>
              <a:cs typeface="Times New Roman" panose="02020603050405020304" pitchFamily="18" charset="0"/>
            </a:endParaRPr>
          </a:p>
          <a:p>
            <a:pPr lvl="1"/>
            <a:r>
              <a:rPr lang="kk-KZ" sz="1800" i="1" dirty="0">
                <a:latin typeface="Times New Roman" panose="02020603050405020304" pitchFamily="18" charset="0"/>
                <a:cs typeface="Times New Roman" panose="02020603050405020304" pitchFamily="18" charset="0"/>
              </a:rPr>
              <a:t>мәліметтерді модификациялау ұсынысы (мәліметтерді қосу, жою және өзгерту); </a:t>
            </a:r>
            <a:endParaRPr lang="ru-RU" sz="1600" i="1" dirty="0">
              <a:latin typeface="Times New Roman" panose="02020603050405020304" pitchFamily="18" charset="0"/>
              <a:cs typeface="Times New Roman" panose="02020603050405020304" pitchFamily="18" charset="0"/>
            </a:endParaRPr>
          </a:p>
          <a:p>
            <a:pPr lvl="1"/>
            <a:r>
              <a:rPr lang="kk-KZ" sz="1800" i="1" dirty="0">
                <a:latin typeface="Times New Roman" panose="02020603050405020304" pitchFamily="18" charset="0"/>
                <a:cs typeface="Times New Roman" panose="02020603050405020304" pitchFamily="18" charset="0"/>
              </a:rPr>
              <a:t>мәліметтерді басқару ұсынысы. Бұдан басқа бұл ұсыныстарда орындалу мүмкіндігін көрсетеді:</a:t>
            </a:r>
            <a:endParaRPr lang="ru-RU" sz="1600" i="1" dirty="0">
              <a:latin typeface="Times New Roman" panose="02020603050405020304" pitchFamily="18" charset="0"/>
              <a:cs typeface="Times New Roman" panose="02020603050405020304" pitchFamily="18" charset="0"/>
            </a:endParaRPr>
          </a:p>
          <a:p>
            <a:pPr lvl="1"/>
            <a:r>
              <a:rPr lang="kk-KZ" sz="1800" i="1" dirty="0">
                <a:latin typeface="Times New Roman" panose="02020603050405020304" pitchFamily="18" charset="0"/>
                <a:cs typeface="Times New Roman" panose="02020603050405020304" pitchFamily="18" charset="0"/>
              </a:rPr>
              <a:t>арифметикалық есептеулер, мәтіндік жолдарды өңдеу және арифметикалық есептеу мен мәтіндер мәндерін салыстыру операциясын жүзеге асыру;</a:t>
            </a:r>
            <a:endParaRPr lang="ru-RU" sz="1600" i="1" dirty="0">
              <a:latin typeface="Times New Roman" panose="02020603050405020304" pitchFamily="18" charset="0"/>
              <a:cs typeface="Times New Roman" panose="02020603050405020304" pitchFamily="18" charset="0"/>
            </a:endParaRPr>
          </a:p>
          <a:p>
            <a:pPr lvl="1"/>
            <a:r>
              <a:rPr lang="kk-KZ" sz="1800" i="1" dirty="0">
                <a:latin typeface="Times New Roman" panose="02020603050405020304" pitchFamily="18" charset="0"/>
                <a:cs typeface="Times New Roman" panose="02020603050405020304" pitchFamily="18" charset="0"/>
              </a:rPr>
              <a:t>экранға немесе баспаға кесте құрамын шығарған кездегі бағандар мен жолдардың реттелуі;</a:t>
            </a:r>
            <a:endParaRPr lang="ru-RU" sz="1600" i="1" dirty="0">
              <a:latin typeface="Times New Roman" panose="02020603050405020304" pitchFamily="18" charset="0"/>
              <a:cs typeface="Times New Roman" panose="02020603050405020304" pitchFamily="18" charset="0"/>
            </a:endParaRPr>
          </a:p>
          <a:p>
            <a:pPr lvl="1"/>
            <a:r>
              <a:rPr lang="kk-KZ" sz="1800" i="1" dirty="0">
                <a:latin typeface="Times New Roman" panose="02020603050405020304" pitchFamily="18" charset="0"/>
                <a:cs typeface="Times New Roman" panose="02020603050405020304" pitchFamily="18" charset="0"/>
              </a:rPr>
              <a:t>мәліметтер базасындағы көлемнің артуынсыз пайдаланушыларға көзқарастарды көрсетуге мүмкіндік беретін көрсетілімдерді құру (виртуалды кестелер).</a:t>
            </a:r>
            <a:endParaRPr lang="ru-RU" sz="1600" i="1" dirty="0">
              <a:latin typeface="Times New Roman" panose="02020603050405020304" pitchFamily="18" charset="0"/>
              <a:cs typeface="Times New Roman" panose="02020603050405020304" pitchFamily="18" charset="0"/>
            </a:endParaRPr>
          </a:p>
          <a:p>
            <a:pPr lvl="1"/>
            <a:r>
              <a:rPr lang="kk-KZ" sz="1800" i="1" dirty="0">
                <a:latin typeface="Times New Roman" panose="02020603050405020304" pitchFamily="18" charset="0"/>
                <a:cs typeface="Times New Roman" panose="02020603050405020304" pitchFamily="18" charset="0"/>
              </a:rPr>
              <a:t>сұраныс бойынша сұралатын кесте немесе бірнеше кестеде көрсету.</a:t>
            </a:r>
            <a:endParaRPr lang="ru-RU" sz="1600" i="1" dirty="0">
              <a:latin typeface="Times New Roman" panose="02020603050405020304" pitchFamily="18" charset="0"/>
              <a:cs typeface="Times New Roman" panose="02020603050405020304" pitchFamily="18" charset="0"/>
            </a:endParaRPr>
          </a:p>
          <a:p>
            <a:pPr lvl="1"/>
            <a:r>
              <a:rPr lang="kk-KZ" sz="1800" i="1" dirty="0">
                <a:latin typeface="Times New Roman" panose="02020603050405020304" pitchFamily="18" charset="0"/>
                <a:cs typeface="Times New Roman" panose="02020603050405020304" pitchFamily="18" charset="0"/>
              </a:rPr>
              <a:t>мәліметтерді агрегаттау: мәліметтерді топтастыру және осы топтарға қосындысы, орташа, минимум, максимум, элементтер саны операцияларын пайдалану.</a:t>
            </a:r>
            <a:endParaRPr lang="ru-RU" sz="1600" i="1" dirty="0">
              <a:latin typeface="Times New Roman" panose="02020603050405020304" pitchFamily="18" charset="0"/>
              <a:cs typeface="Times New Roman" panose="02020603050405020304" pitchFamily="18" charset="0"/>
            </a:endParaRPr>
          </a:p>
          <a:p>
            <a:pPr marL="0" indent="0">
              <a:buNone/>
            </a:pPr>
            <a:endParaRPr lang="ru-RU" sz="2000" i="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6739683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688171"/>
          </a:xfrm>
        </p:spPr>
        <p:txBody>
          <a:bodyPr>
            <a:normAutofit/>
          </a:bodyPr>
          <a:lstStyle/>
          <a:p>
            <a:r>
              <a:rPr lang="en-US" sz="2000" i="1" dirty="0" smtClean="0">
                <a:solidFill>
                  <a:srgbClr val="00B0F0"/>
                </a:solidFill>
                <a:latin typeface="Times New Roman" panose="02020603050405020304" pitchFamily="18" charset="0"/>
                <a:cs typeface="Times New Roman" panose="02020603050405020304" pitchFamily="18" charset="0"/>
              </a:rPr>
              <a:t>SQL </a:t>
            </a:r>
            <a:r>
              <a:rPr lang="kk-KZ" sz="2000" i="1" dirty="0" smtClean="0">
                <a:solidFill>
                  <a:srgbClr val="00B0F0"/>
                </a:solidFill>
                <a:latin typeface="Times New Roman" panose="02020603050405020304" pitchFamily="18" charset="0"/>
                <a:cs typeface="Times New Roman" panose="02020603050405020304" pitchFamily="18" charset="0"/>
              </a:rPr>
              <a:t>мәліметтер типтері</a:t>
            </a:r>
            <a:endParaRPr lang="ru-RU" sz="2000" dirty="0"/>
          </a:p>
        </p:txBody>
      </p:sp>
      <p:sp>
        <p:nvSpPr>
          <p:cNvPr id="3" name="Объект 2"/>
          <p:cNvSpPr>
            <a:spLocks noGrp="1"/>
          </p:cNvSpPr>
          <p:nvPr>
            <p:ph idx="1"/>
          </p:nvPr>
        </p:nvSpPr>
        <p:spPr/>
        <p:txBody>
          <a:bodyPr/>
          <a:lstStyle/>
          <a:p>
            <a:endParaRPr lang="ru-RU" dirty="0"/>
          </a:p>
        </p:txBody>
      </p:sp>
      <p:pic>
        <p:nvPicPr>
          <p:cNvPr id="6146" name="Picture 2" descr="SQL Data Types - JournalDev"/>
          <p:cNvPicPr>
            <a:picLocks noChangeAspect="1" noChangeArrowheads="1"/>
          </p:cNvPicPr>
          <p:nvPr/>
        </p:nvPicPr>
        <p:blipFill rotWithShape="1">
          <a:blip r:embed="rId2">
            <a:extLst>
              <a:ext uri="{28A0092B-C50C-407E-A947-70E740481C1C}">
                <a14:useLocalDpi xmlns:a14="http://schemas.microsoft.com/office/drawing/2010/main" val="0"/>
              </a:ext>
            </a:extLst>
          </a:blip>
          <a:srcRect l="2800" t="9604" r="8079" b="13022"/>
          <a:stretch/>
        </p:blipFill>
        <p:spPr bwMode="auto">
          <a:xfrm>
            <a:off x="2176041" y="1533746"/>
            <a:ext cx="7581417" cy="493650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1648447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6"/>
            <a:ext cx="10515600" cy="873366"/>
          </a:xfrm>
        </p:spPr>
        <p:txBody>
          <a:bodyPr>
            <a:normAutofit/>
          </a:bodyPr>
          <a:lstStyle/>
          <a:p>
            <a:r>
              <a:rPr lang="kk-KZ" sz="2400" i="1" dirty="0" smtClean="0">
                <a:solidFill>
                  <a:srgbClr val="00B0F0"/>
                </a:solidFill>
                <a:latin typeface="Times New Roman" panose="02020603050405020304" pitchFamily="18" charset="0"/>
                <a:cs typeface="Times New Roman" panose="02020603050405020304" pitchFamily="18" charset="0"/>
              </a:rPr>
              <a:t>Дәріс №5. Деректер базасымен жұмыс жасау үшін арналған басқару элементтері, олардың қасиеттері және әдістері</a:t>
            </a:r>
            <a:endParaRPr lang="ru-RU" sz="2400" i="1" dirty="0">
              <a:solidFill>
                <a:srgbClr val="00B0F0"/>
              </a:solidFill>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838200" y="1388963"/>
            <a:ext cx="10771208" cy="4938471"/>
          </a:xfrm>
        </p:spPr>
        <p:txBody>
          <a:bodyPr>
            <a:noAutofit/>
          </a:bodyPr>
          <a:lstStyle/>
          <a:p>
            <a:pPr marL="0" indent="0">
              <a:lnSpc>
                <a:spcPct val="100000"/>
              </a:lnSpc>
              <a:spcBef>
                <a:spcPts val="0"/>
              </a:spcBef>
              <a:buNone/>
            </a:pPr>
            <a:r>
              <a:rPr lang="kk-KZ" sz="1800" i="1" dirty="0" smtClean="0">
                <a:solidFill>
                  <a:srgbClr val="00B0F0"/>
                </a:solidFill>
                <a:latin typeface="Times New Roman" panose="02020603050405020304" pitchFamily="18" charset="0"/>
                <a:cs typeface="Times New Roman" panose="02020603050405020304" pitchFamily="18" charset="0"/>
              </a:rPr>
              <a:t>Кестелер</a:t>
            </a:r>
            <a:endParaRPr lang="ru-RU" sz="1800" i="1" dirty="0">
              <a:solidFill>
                <a:srgbClr val="00B0F0"/>
              </a:solidFill>
              <a:latin typeface="Times New Roman" panose="02020603050405020304" pitchFamily="18" charset="0"/>
              <a:cs typeface="Times New Roman" panose="02020603050405020304" pitchFamily="18" charset="0"/>
            </a:endParaRPr>
          </a:p>
          <a:p>
            <a:pPr marL="0" indent="0" algn="ctr">
              <a:lnSpc>
                <a:spcPct val="100000"/>
              </a:lnSpc>
              <a:spcBef>
                <a:spcPts val="0"/>
              </a:spcBef>
              <a:buNone/>
            </a:pPr>
            <a:r>
              <a:rPr lang="ru-RU" sz="1800" i="1" dirty="0" err="1" smtClean="0">
                <a:latin typeface="Times New Roman" panose="02020603050405020304" pitchFamily="18" charset="0"/>
                <a:cs typeface="Times New Roman" panose="02020603050405020304" pitchFamily="18" charset="0"/>
              </a:rPr>
              <a:t>Кесте</a:t>
            </a:r>
            <a:r>
              <a:rPr lang="ru-RU" sz="1800" i="1" dirty="0" smtClean="0">
                <a:latin typeface="Times New Roman" panose="02020603050405020304" pitchFamily="18" charset="0"/>
                <a:cs typeface="Times New Roman" panose="02020603050405020304" pitchFamily="18" charset="0"/>
              </a:rPr>
              <a:t> </a:t>
            </a:r>
            <a:r>
              <a:rPr lang="ru-RU" sz="1800" i="1" dirty="0">
                <a:latin typeface="Times New Roman" panose="02020603050405020304" pitchFamily="18" charset="0"/>
                <a:cs typeface="Times New Roman" panose="02020603050405020304" pitchFamily="18" charset="0"/>
              </a:rPr>
              <a:t>– </a:t>
            </a:r>
            <a:r>
              <a:rPr lang="ru-RU" sz="1800" i="1" dirty="0" err="1">
                <a:latin typeface="Times New Roman" panose="02020603050405020304" pitchFamily="18" charset="0"/>
                <a:cs typeface="Times New Roman" panose="02020603050405020304" pitchFamily="18" charset="0"/>
              </a:rPr>
              <a:t>бұл</a:t>
            </a:r>
            <a:r>
              <a:rPr lang="ru-RU" sz="1800" i="1" dirty="0">
                <a:latin typeface="Times New Roman" panose="02020603050405020304" pitchFamily="18" charset="0"/>
                <a:cs typeface="Times New Roman" panose="02020603050405020304" pitchFamily="18" charset="0"/>
              </a:rPr>
              <a:t> </a:t>
            </a:r>
            <a:r>
              <a:rPr lang="ru-RU" sz="1800" i="1" dirty="0" err="1">
                <a:latin typeface="Times New Roman" panose="02020603050405020304" pitchFamily="18" charset="0"/>
                <a:cs typeface="Times New Roman" panose="02020603050405020304" pitchFamily="18" charset="0"/>
              </a:rPr>
              <a:t>деректерді</a:t>
            </a:r>
            <a:r>
              <a:rPr lang="ru-RU" sz="1800" i="1" dirty="0">
                <a:latin typeface="Times New Roman" panose="02020603050405020304" pitchFamily="18" charset="0"/>
                <a:cs typeface="Times New Roman" panose="02020603050405020304" pitchFamily="18" charset="0"/>
              </a:rPr>
              <a:t> </a:t>
            </a:r>
            <a:r>
              <a:rPr lang="ru-RU" sz="1800" i="1" dirty="0" err="1">
                <a:latin typeface="Times New Roman" panose="02020603050405020304" pitchFamily="18" charset="0"/>
                <a:cs typeface="Times New Roman" panose="02020603050405020304" pitchFamily="18" charset="0"/>
              </a:rPr>
              <a:t>сақтауға</a:t>
            </a:r>
            <a:r>
              <a:rPr lang="ru-RU" sz="1800" i="1" dirty="0">
                <a:latin typeface="Times New Roman" panose="02020603050405020304" pitchFamily="18" charset="0"/>
                <a:cs typeface="Times New Roman" panose="02020603050405020304" pitchFamily="18" charset="0"/>
              </a:rPr>
              <a:t> </a:t>
            </a:r>
            <a:r>
              <a:rPr lang="ru-RU" sz="1800" i="1" dirty="0" err="1">
                <a:latin typeface="Times New Roman" panose="02020603050405020304" pitchFamily="18" charset="0"/>
                <a:cs typeface="Times New Roman" panose="02020603050405020304" pitchFamily="18" charset="0"/>
              </a:rPr>
              <a:t>арналған</a:t>
            </a:r>
            <a:r>
              <a:rPr lang="ru-RU" sz="1800" i="1" dirty="0">
                <a:latin typeface="Times New Roman" panose="02020603050405020304" pitchFamily="18" charset="0"/>
                <a:cs typeface="Times New Roman" panose="02020603050405020304" pitchFamily="18" charset="0"/>
              </a:rPr>
              <a:t> объект. </a:t>
            </a:r>
          </a:p>
          <a:p>
            <a:pPr marL="0" indent="0" algn="ctr">
              <a:lnSpc>
                <a:spcPct val="100000"/>
              </a:lnSpc>
              <a:spcBef>
                <a:spcPts val="0"/>
              </a:spcBef>
              <a:buNone/>
            </a:pPr>
            <a:r>
              <a:rPr lang="kk-KZ" sz="1800" i="1" dirty="0">
                <a:latin typeface="Times New Roman" panose="02020603050405020304" pitchFamily="18" charset="0"/>
                <a:cs typeface="Times New Roman" panose="02020603050405020304" pitchFamily="18" charset="0"/>
              </a:rPr>
              <a:t>Әр </a:t>
            </a:r>
            <a:r>
              <a:rPr lang="ru-RU" sz="1800" i="1" dirty="0" err="1">
                <a:latin typeface="Times New Roman" panose="02020603050405020304" pitchFamily="18" charset="0"/>
                <a:cs typeface="Times New Roman" panose="02020603050405020304" pitchFamily="18" charset="0"/>
              </a:rPr>
              <a:t>кесте</a:t>
            </a:r>
            <a:r>
              <a:rPr lang="ru-RU" sz="1800" i="1" dirty="0">
                <a:latin typeface="Times New Roman" panose="02020603050405020304" pitchFamily="18" charset="0"/>
                <a:cs typeface="Times New Roman" panose="02020603050405020304" pitchFamily="18" charset="0"/>
              </a:rPr>
              <a:t> </a:t>
            </a:r>
            <a:r>
              <a:rPr lang="ru-RU" sz="1800" i="1" dirty="0" err="1">
                <a:latin typeface="Times New Roman" panose="02020603050405020304" pitchFamily="18" charset="0"/>
                <a:cs typeface="Times New Roman" panose="02020603050405020304" pitchFamily="18" charset="0"/>
              </a:rPr>
              <a:t>нақты</a:t>
            </a:r>
            <a:r>
              <a:rPr lang="ru-RU" sz="1800" i="1" dirty="0">
                <a:latin typeface="Times New Roman" panose="02020603050405020304" pitchFamily="18" charset="0"/>
                <a:cs typeface="Times New Roman" panose="02020603050405020304" pitchFamily="18" charset="0"/>
              </a:rPr>
              <a:t> </a:t>
            </a:r>
            <a:r>
              <a:rPr lang="ru-RU" sz="1800" i="1" dirty="0" err="1">
                <a:latin typeface="Times New Roman" panose="02020603050405020304" pitchFamily="18" charset="0"/>
                <a:cs typeface="Times New Roman" panose="02020603050405020304" pitchFamily="18" charset="0"/>
              </a:rPr>
              <a:t>өмірдің</a:t>
            </a:r>
            <a:r>
              <a:rPr lang="ru-RU" sz="1800" i="1" dirty="0">
                <a:latin typeface="Times New Roman" panose="02020603050405020304" pitchFamily="18" charset="0"/>
                <a:cs typeface="Times New Roman" panose="02020603050405020304" pitchFamily="18" charset="0"/>
              </a:rPr>
              <a:t> </a:t>
            </a:r>
            <a:r>
              <a:rPr lang="kk-KZ" sz="1800" i="1" dirty="0">
                <a:latin typeface="Times New Roman" panose="02020603050405020304" pitchFamily="18" charset="0"/>
                <a:cs typeface="Times New Roman" panose="02020603050405020304" pitchFamily="18" charset="0"/>
              </a:rPr>
              <a:t>анықталған бір </a:t>
            </a:r>
            <a:r>
              <a:rPr lang="ru-RU" sz="1800" i="1" dirty="0" err="1">
                <a:latin typeface="Times New Roman" panose="02020603050405020304" pitchFamily="18" charset="0"/>
                <a:cs typeface="Times New Roman" panose="02020603050405020304" pitchFamily="18" charset="0"/>
              </a:rPr>
              <a:t>объектісі</a:t>
            </a:r>
            <a:r>
              <a:rPr lang="ru-RU" sz="1800" i="1" dirty="0">
                <a:latin typeface="Times New Roman" panose="02020603050405020304" pitchFamily="18" charset="0"/>
                <a:cs typeface="Times New Roman" panose="02020603050405020304" pitchFamily="18" charset="0"/>
              </a:rPr>
              <a:t> </a:t>
            </a:r>
            <a:r>
              <a:rPr lang="ru-RU" sz="1800" i="1" dirty="0" err="1">
                <a:latin typeface="Times New Roman" panose="02020603050405020304" pitchFamily="18" charset="0"/>
                <a:cs typeface="Times New Roman" panose="02020603050405020304" pitchFamily="18" charset="0"/>
              </a:rPr>
              <a:t>жөнінде</a:t>
            </a:r>
            <a:r>
              <a:rPr lang="ru-RU" sz="1800" i="1" dirty="0">
                <a:latin typeface="Times New Roman" panose="02020603050405020304" pitchFamily="18" charset="0"/>
                <a:cs typeface="Times New Roman" panose="02020603050405020304" pitchFamily="18" charset="0"/>
              </a:rPr>
              <a:t> </a:t>
            </a:r>
            <a:r>
              <a:rPr lang="ru-RU" sz="1800" i="1" dirty="0" err="1">
                <a:latin typeface="Times New Roman" panose="02020603050405020304" pitchFamily="18" charset="0"/>
                <a:cs typeface="Times New Roman" panose="02020603050405020304" pitchFamily="18" charset="0"/>
              </a:rPr>
              <a:t>ақпараттан</a:t>
            </a:r>
            <a:r>
              <a:rPr lang="ru-RU" sz="1800" i="1" dirty="0">
                <a:latin typeface="Times New Roman" panose="02020603050405020304" pitchFamily="18" charset="0"/>
                <a:cs typeface="Times New Roman" panose="02020603050405020304" pitchFamily="18" charset="0"/>
              </a:rPr>
              <a:t> </a:t>
            </a:r>
            <a:r>
              <a:rPr lang="ru-RU" sz="1800" i="1" dirty="0" err="1">
                <a:latin typeface="Times New Roman" panose="02020603050405020304" pitchFamily="18" charset="0"/>
                <a:cs typeface="Times New Roman" panose="02020603050405020304" pitchFamily="18" charset="0"/>
              </a:rPr>
              <a:t>тұрады</a:t>
            </a:r>
            <a:r>
              <a:rPr lang="ru-RU" sz="1800" i="1" dirty="0">
                <a:latin typeface="Times New Roman" panose="02020603050405020304" pitchFamily="18" charset="0"/>
                <a:cs typeface="Times New Roman" panose="02020603050405020304" pitchFamily="18" charset="0"/>
              </a:rPr>
              <a:t>, </a:t>
            </a:r>
            <a:r>
              <a:rPr lang="ru-RU" sz="1800" i="1" dirty="0" err="1">
                <a:latin typeface="Times New Roman" panose="02020603050405020304" pitchFamily="18" charset="0"/>
                <a:cs typeface="Times New Roman" panose="02020603050405020304" pitchFamily="18" charset="0"/>
              </a:rPr>
              <a:t>мысалы</a:t>
            </a:r>
            <a:r>
              <a:rPr lang="ru-RU" sz="1800" i="1" dirty="0">
                <a:latin typeface="Times New Roman" panose="02020603050405020304" pitchFamily="18" charset="0"/>
                <a:cs typeface="Times New Roman" panose="02020603050405020304" pitchFamily="18" charset="0"/>
              </a:rPr>
              <a:t> фирма </a:t>
            </a:r>
            <a:r>
              <a:rPr lang="ru-RU" sz="1800" i="1" dirty="0" err="1">
                <a:latin typeface="Times New Roman" panose="02020603050405020304" pitchFamily="18" charset="0"/>
                <a:cs typeface="Times New Roman" panose="02020603050405020304" pitchFamily="18" charset="0"/>
              </a:rPr>
              <a:t>клиен</a:t>
            </a:r>
            <a:r>
              <a:rPr lang="kk-KZ" sz="1800" i="1" dirty="0">
                <a:latin typeface="Times New Roman" panose="02020603050405020304" pitchFamily="18" charset="0"/>
                <a:cs typeface="Times New Roman" panose="02020603050405020304" pitchFamily="18" charset="0"/>
              </a:rPr>
              <a:t>т</a:t>
            </a:r>
            <a:r>
              <a:rPr lang="ru-RU" sz="1800" i="1" dirty="0" err="1">
                <a:latin typeface="Times New Roman" panose="02020603050405020304" pitchFamily="18" charset="0"/>
                <a:cs typeface="Times New Roman" panose="02020603050405020304" pitchFamily="18" charset="0"/>
              </a:rPr>
              <a:t>тері</a:t>
            </a:r>
            <a:r>
              <a:rPr lang="ru-RU" sz="1800" i="1" dirty="0">
                <a:latin typeface="Times New Roman" panose="02020603050405020304" pitchFamily="18" charset="0"/>
                <a:cs typeface="Times New Roman" panose="02020603050405020304" pitchFamily="18" charset="0"/>
              </a:rPr>
              <a:t> </a:t>
            </a:r>
            <a:r>
              <a:rPr lang="ru-RU" sz="1800" i="1" dirty="0" err="1">
                <a:latin typeface="Times New Roman" panose="02020603050405020304" pitchFamily="18" charset="0"/>
                <a:cs typeface="Times New Roman" panose="02020603050405020304" pitchFamily="18" charset="0"/>
              </a:rPr>
              <a:t>туралы</a:t>
            </a:r>
            <a:r>
              <a:rPr lang="ru-RU" sz="1800" i="1" dirty="0">
                <a:latin typeface="Times New Roman" panose="02020603050405020304" pitchFamily="18" charset="0"/>
                <a:cs typeface="Times New Roman" panose="02020603050405020304" pitchFamily="18" charset="0"/>
              </a:rPr>
              <a:t> </a:t>
            </a:r>
            <a:r>
              <a:rPr lang="ru-RU" sz="1800" i="1" dirty="0" err="1">
                <a:latin typeface="Times New Roman" panose="02020603050405020304" pitchFamily="18" charset="0"/>
                <a:cs typeface="Times New Roman" panose="02020603050405020304" pitchFamily="18" charset="0"/>
              </a:rPr>
              <a:t>ақпарат</a:t>
            </a:r>
            <a:r>
              <a:rPr lang="ru-RU" sz="1800" i="1" dirty="0">
                <a:latin typeface="Times New Roman" panose="02020603050405020304" pitchFamily="18" charset="0"/>
                <a:cs typeface="Times New Roman" panose="02020603050405020304" pitchFamily="18" charset="0"/>
              </a:rPr>
              <a:t>. </a:t>
            </a:r>
            <a:r>
              <a:rPr lang="ru-RU" sz="1800" i="1" dirty="0" err="1" smtClean="0">
                <a:latin typeface="Times New Roman" panose="02020603050405020304" pitchFamily="18" charset="0"/>
                <a:cs typeface="Times New Roman" panose="02020603050405020304" pitchFamily="18" charset="0"/>
              </a:rPr>
              <a:t>Кесте</a:t>
            </a:r>
            <a:r>
              <a:rPr lang="kk-KZ" sz="1800" i="1" dirty="0">
                <a:latin typeface="Times New Roman" panose="02020603050405020304" pitchFamily="18" charset="0"/>
                <a:cs typeface="Times New Roman" panose="02020603050405020304" pitchFamily="18" charset="0"/>
              </a:rPr>
              <a:t>нің құрамына </a:t>
            </a:r>
            <a:r>
              <a:rPr lang="ru-RU" sz="1800" i="1" dirty="0" err="1">
                <a:latin typeface="Times New Roman" panose="02020603050405020304" pitchFamily="18" charset="0"/>
                <a:cs typeface="Times New Roman" panose="02020603050405020304" pitchFamily="18" charset="0"/>
              </a:rPr>
              <a:t>тақырып</a:t>
            </a:r>
            <a:r>
              <a:rPr lang="ru-RU" sz="1800" i="1" dirty="0">
                <a:latin typeface="Times New Roman" panose="02020603050405020304" pitchFamily="18" charset="0"/>
                <a:cs typeface="Times New Roman" panose="02020603050405020304" pitchFamily="18" charset="0"/>
              </a:rPr>
              <a:t> </a:t>
            </a:r>
            <a:r>
              <a:rPr lang="ru-RU" sz="1800" i="1" dirty="0" err="1">
                <a:latin typeface="Times New Roman" panose="02020603050405020304" pitchFamily="18" charset="0"/>
                <a:cs typeface="Times New Roman" panose="02020603050405020304" pitchFamily="18" charset="0"/>
              </a:rPr>
              <a:t>жолы</a:t>
            </a:r>
            <a:r>
              <a:rPr lang="ru-RU" sz="1800" i="1" dirty="0">
                <a:latin typeface="Times New Roman" panose="02020603050405020304" pitchFamily="18" charset="0"/>
                <a:cs typeface="Times New Roman" panose="02020603050405020304" pitchFamily="18" charset="0"/>
              </a:rPr>
              <a:t> </a:t>
            </a:r>
            <a:r>
              <a:rPr lang="ru-RU" sz="1800" i="1" dirty="0" err="1">
                <a:latin typeface="Times New Roman" panose="02020603050405020304" pitchFamily="18" charset="0"/>
                <a:cs typeface="Times New Roman" panose="02020603050405020304" pitchFamily="18" charset="0"/>
              </a:rPr>
              <a:t>және</a:t>
            </a:r>
            <a:r>
              <a:rPr lang="ru-RU" sz="1800" i="1" dirty="0">
                <a:latin typeface="Times New Roman" panose="02020603050405020304" pitchFamily="18" charset="0"/>
                <a:cs typeface="Times New Roman" panose="02020603050405020304" pitchFamily="18" charset="0"/>
              </a:rPr>
              <a:t> </a:t>
            </a:r>
            <a:r>
              <a:rPr lang="ru-RU" sz="1800" i="1" dirty="0" err="1">
                <a:latin typeface="Times New Roman" panose="02020603050405020304" pitchFamily="18" charset="0"/>
                <a:cs typeface="Times New Roman" panose="02020603050405020304" pitchFamily="18" charset="0"/>
              </a:rPr>
              <a:t>кесте</a:t>
            </a:r>
            <a:r>
              <a:rPr lang="ru-RU" sz="1800" i="1" dirty="0">
                <a:latin typeface="Times New Roman" panose="02020603050405020304" pitchFamily="18" charset="0"/>
                <a:cs typeface="Times New Roman" panose="02020603050405020304" pitchFamily="18" charset="0"/>
              </a:rPr>
              <a:t> </a:t>
            </a:r>
            <a:r>
              <a:rPr lang="ru-RU" sz="1800" i="1" dirty="0" err="1">
                <a:latin typeface="Times New Roman" panose="02020603050405020304" pitchFamily="18" charset="0"/>
                <a:cs typeface="Times New Roman" panose="02020603050405020304" pitchFamily="18" charset="0"/>
              </a:rPr>
              <a:t>денесі</a:t>
            </a:r>
            <a:r>
              <a:rPr lang="kk-KZ" sz="1800" i="1" dirty="0">
                <a:latin typeface="Times New Roman" panose="02020603050405020304" pitchFamily="18" charset="0"/>
                <a:cs typeface="Times New Roman" panose="02020603050405020304" pitchFamily="18" charset="0"/>
              </a:rPr>
              <a:t> кіреді</a:t>
            </a:r>
            <a:r>
              <a:rPr lang="ru-RU" sz="1800" i="1" dirty="0">
                <a:latin typeface="Times New Roman" panose="02020603050405020304" pitchFamily="18" charset="0"/>
                <a:cs typeface="Times New Roman" panose="02020603050405020304" pitchFamily="18" charset="0"/>
              </a:rPr>
              <a:t>. </a:t>
            </a:r>
            <a:r>
              <a:rPr lang="ru-RU" sz="1800" i="1" dirty="0" err="1">
                <a:latin typeface="Times New Roman" panose="02020603050405020304" pitchFamily="18" charset="0"/>
                <a:cs typeface="Times New Roman" panose="02020603050405020304" pitchFamily="18" charset="0"/>
              </a:rPr>
              <a:t>Тақырып</a:t>
            </a:r>
            <a:r>
              <a:rPr lang="ru-RU" sz="1800" i="1" dirty="0">
                <a:latin typeface="Times New Roman" panose="02020603050405020304" pitchFamily="18" charset="0"/>
                <a:cs typeface="Times New Roman" panose="02020603050405020304" pitchFamily="18" charset="0"/>
              </a:rPr>
              <a:t> объект </a:t>
            </a:r>
            <a:r>
              <a:rPr lang="ru-RU" sz="1800" i="1" dirty="0" err="1">
                <a:latin typeface="Times New Roman" panose="02020603050405020304" pitchFamily="18" charset="0"/>
                <a:cs typeface="Times New Roman" panose="02020603050405020304" pitchFamily="18" charset="0"/>
              </a:rPr>
              <a:t>атрибуттарының</a:t>
            </a:r>
            <a:r>
              <a:rPr lang="ru-RU" sz="1800" i="1" dirty="0">
                <a:latin typeface="Times New Roman" panose="02020603050405020304" pitchFamily="18" charset="0"/>
                <a:cs typeface="Times New Roman" panose="02020603050405020304" pitchFamily="18" charset="0"/>
              </a:rPr>
              <a:t> </a:t>
            </a:r>
            <a:r>
              <a:rPr lang="ru-RU" sz="1800" i="1" dirty="0" err="1">
                <a:latin typeface="Times New Roman" panose="02020603050405020304" pitchFamily="18" charset="0"/>
                <a:cs typeface="Times New Roman" panose="02020603050405020304" pitchFamily="18" charset="0"/>
              </a:rPr>
              <a:t>атынан</a:t>
            </a:r>
            <a:r>
              <a:rPr lang="ru-RU" sz="1800" i="1" dirty="0">
                <a:latin typeface="Times New Roman" panose="02020603050405020304" pitchFamily="18" charset="0"/>
                <a:cs typeface="Times New Roman" panose="02020603050405020304" pitchFamily="18" charset="0"/>
              </a:rPr>
              <a:t> </a:t>
            </a:r>
            <a:r>
              <a:rPr lang="ru-RU" sz="1800" i="1" dirty="0" err="1">
                <a:latin typeface="Times New Roman" panose="02020603050405020304" pitchFamily="18" charset="0"/>
                <a:cs typeface="Times New Roman" panose="02020603050405020304" pitchFamily="18" charset="0"/>
              </a:rPr>
              <a:t>және</a:t>
            </a:r>
            <a:r>
              <a:rPr lang="ru-RU" sz="1800" i="1" dirty="0">
                <a:latin typeface="Times New Roman" panose="02020603050405020304" pitchFamily="18" charset="0"/>
                <a:cs typeface="Times New Roman" panose="02020603050405020304" pitchFamily="18" charset="0"/>
              </a:rPr>
              <a:t> </a:t>
            </a:r>
            <a:r>
              <a:rPr lang="ru-RU" sz="1800" i="1" dirty="0" err="1">
                <a:latin typeface="Times New Roman" panose="02020603050405020304" pitchFamily="18" charset="0"/>
                <a:cs typeface="Times New Roman" panose="02020603050405020304" pitchFamily="18" charset="0"/>
              </a:rPr>
              <a:t>олардың</a:t>
            </a:r>
            <a:r>
              <a:rPr lang="ru-RU" sz="1800" i="1" dirty="0">
                <a:latin typeface="Times New Roman" panose="02020603050405020304" pitchFamily="18" charset="0"/>
                <a:cs typeface="Times New Roman" panose="02020603050405020304" pitchFamily="18" charset="0"/>
              </a:rPr>
              <a:t> </a:t>
            </a:r>
            <a:r>
              <a:rPr lang="ru-RU" sz="1800" i="1" dirty="0" err="1">
                <a:latin typeface="Times New Roman" panose="02020603050405020304" pitchFamily="18" charset="0"/>
                <a:cs typeface="Times New Roman" panose="02020603050405020304" pitchFamily="18" charset="0"/>
              </a:rPr>
              <a:t>қасиеттерінен</a:t>
            </a:r>
            <a:r>
              <a:rPr lang="ru-RU" sz="1800" i="1" dirty="0">
                <a:latin typeface="Times New Roman" panose="02020603050405020304" pitchFamily="18" charset="0"/>
                <a:cs typeface="Times New Roman" panose="02020603050405020304" pitchFamily="18" charset="0"/>
              </a:rPr>
              <a:t> </a:t>
            </a:r>
            <a:r>
              <a:rPr lang="ru-RU" sz="1800" i="1" dirty="0" err="1">
                <a:latin typeface="Times New Roman" panose="02020603050405020304" pitchFamily="18" charset="0"/>
                <a:cs typeface="Times New Roman" panose="02020603050405020304" pitchFamily="18" charset="0"/>
              </a:rPr>
              <a:t>құралады</a:t>
            </a:r>
            <a:r>
              <a:rPr lang="ru-RU" sz="1800" i="1" dirty="0">
                <a:latin typeface="Times New Roman" panose="02020603050405020304" pitchFamily="18" charset="0"/>
                <a:cs typeface="Times New Roman" panose="02020603050405020304" pitchFamily="18" charset="0"/>
              </a:rPr>
              <a:t>, </a:t>
            </a:r>
            <a:r>
              <a:rPr lang="ru-RU" sz="1800" i="1" dirty="0" err="1">
                <a:latin typeface="Times New Roman" panose="02020603050405020304" pitchFamily="18" charset="0"/>
                <a:cs typeface="Times New Roman" panose="02020603050405020304" pitchFamily="18" charset="0"/>
              </a:rPr>
              <a:t>мысалы</a:t>
            </a:r>
            <a:r>
              <a:rPr lang="ru-RU" sz="1800" i="1" dirty="0">
                <a:latin typeface="Times New Roman" panose="02020603050405020304" pitchFamily="18" charset="0"/>
                <a:cs typeface="Times New Roman" panose="02020603050405020304" pitchFamily="18" charset="0"/>
              </a:rPr>
              <a:t> </a:t>
            </a:r>
            <a:r>
              <a:rPr lang="ru-RU" sz="1800" i="1" dirty="0" err="1">
                <a:latin typeface="Times New Roman" panose="02020603050405020304" pitchFamily="18" charset="0"/>
                <a:cs typeface="Times New Roman" panose="02020603050405020304" pitchFamily="18" charset="0"/>
              </a:rPr>
              <a:t>клиенттің</a:t>
            </a:r>
            <a:r>
              <a:rPr lang="ru-RU" sz="1800" i="1" dirty="0">
                <a:latin typeface="Times New Roman" panose="02020603050405020304" pitchFamily="18" charset="0"/>
                <a:cs typeface="Times New Roman" panose="02020603050405020304" pitchFamily="18" charset="0"/>
              </a:rPr>
              <a:t> </a:t>
            </a:r>
            <a:r>
              <a:rPr lang="ru-RU" sz="1800" i="1" dirty="0" err="1">
                <a:latin typeface="Times New Roman" panose="02020603050405020304" pitchFamily="18" charset="0"/>
                <a:cs typeface="Times New Roman" panose="02020603050405020304" pitchFamily="18" charset="0"/>
              </a:rPr>
              <a:t>тегінен</a:t>
            </a:r>
            <a:r>
              <a:rPr lang="ru-RU" sz="1800" i="1" dirty="0">
                <a:latin typeface="Times New Roman" panose="02020603050405020304" pitchFamily="18" charset="0"/>
                <a:cs typeface="Times New Roman" panose="02020603050405020304" pitchFamily="18" charset="0"/>
              </a:rPr>
              <a:t>, телефон </a:t>
            </a:r>
            <a:r>
              <a:rPr lang="ru-RU" sz="1800" i="1" dirty="0" err="1">
                <a:latin typeface="Times New Roman" panose="02020603050405020304" pitchFamily="18" charset="0"/>
                <a:cs typeface="Times New Roman" panose="02020603050405020304" pitchFamily="18" charset="0"/>
              </a:rPr>
              <a:t>нөмерінен</a:t>
            </a:r>
            <a:r>
              <a:rPr lang="ru-RU" sz="1800" i="1" dirty="0">
                <a:latin typeface="Times New Roman" panose="02020603050405020304" pitchFamily="18" charset="0"/>
                <a:cs typeface="Times New Roman" panose="02020603050405020304" pitchFamily="18" charset="0"/>
              </a:rPr>
              <a:t> </a:t>
            </a:r>
            <a:r>
              <a:rPr lang="ru-RU" sz="1800" i="1" dirty="0" err="1">
                <a:latin typeface="Times New Roman" panose="02020603050405020304" pitchFamily="18" charset="0"/>
                <a:cs typeface="Times New Roman" panose="02020603050405020304" pitchFamily="18" charset="0"/>
              </a:rPr>
              <a:t>және</a:t>
            </a:r>
            <a:r>
              <a:rPr lang="ru-RU" sz="1800" i="1" dirty="0">
                <a:latin typeface="Times New Roman" panose="02020603050405020304" pitchFamily="18" charset="0"/>
                <a:cs typeface="Times New Roman" panose="02020603050405020304" pitchFamily="18" charset="0"/>
              </a:rPr>
              <a:t> </a:t>
            </a:r>
            <a:r>
              <a:rPr lang="ru-RU" sz="1800" i="1" dirty="0" err="1">
                <a:latin typeface="Times New Roman" panose="02020603050405020304" pitchFamily="18" charset="0"/>
                <a:cs typeface="Times New Roman" panose="02020603050405020304" pitchFamily="18" charset="0"/>
              </a:rPr>
              <a:t>мекен</a:t>
            </a:r>
            <a:r>
              <a:rPr lang="ru-RU" sz="1800" i="1" dirty="0">
                <a:latin typeface="Times New Roman" panose="02020603050405020304" pitchFamily="18" charset="0"/>
                <a:cs typeface="Times New Roman" panose="02020603050405020304" pitchFamily="18" charset="0"/>
              </a:rPr>
              <a:t> – </a:t>
            </a:r>
            <a:r>
              <a:rPr lang="ru-RU" sz="1800" i="1" dirty="0" err="1">
                <a:latin typeface="Times New Roman" panose="02020603050405020304" pitchFamily="18" charset="0"/>
                <a:cs typeface="Times New Roman" panose="02020603050405020304" pitchFamily="18" charset="0"/>
              </a:rPr>
              <a:t>жайынан</a:t>
            </a:r>
            <a:r>
              <a:rPr lang="ru-RU" sz="1800" i="1" dirty="0">
                <a:latin typeface="Times New Roman" panose="02020603050405020304" pitchFamily="18" charset="0"/>
                <a:cs typeface="Times New Roman" panose="02020603050405020304" pitchFamily="18" charset="0"/>
              </a:rPr>
              <a:t> </a:t>
            </a:r>
            <a:r>
              <a:rPr lang="ru-RU" sz="1800" i="1" dirty="0" err="1">
                <a:latin typeface="Times New Roman" panose="02020603050405020304" pitchFamily="18" charset="0"/>
                <a:cs typeface="Times New Roman" panose="02020603050405020304" pitchFamily="18" charset="0"/>
              </a:rPr>
              <a:t>тұруы</a:t>
            </a:r>
            <a:r>
              <a:rPr lang="ru-RU" sz="1800" i="1" dirty="0">
                <a:latin typeface="Times New Roman" panose="02020603050405020304" pitchFamily="18" charset="0"/>
                <a:cs typeface="Times New Roman" panose="02020603050405020304" pitchFamily="18" charset="0"/>
              </a:rPr>
              <a:t> </a:t>
            </a:r>
            <a:r>
              <a:rPr lang="ru-RU" sz="1800" i="1" dirty="0" err="1">
                <a:latin typeface="Times New Roman" panose="02020603050405020304" pitchFamily="18" charset="0"/>
                <a:cs typeface="Times New Roman" panose="02020603050405020304" pitchFamily="18" charset="0"/>
              </a:rPr>
              <a:t>мүмкін</a:t>
            </a:r>
            <a:r>
              <a:rPr lang="ru-RU" sz="1800" i="1" dirty="0">
                <a:latin typeface="Times New Roman" panose="02020603050405020304" pitchFamily="18" charset="0"/>
                <a:cs typeface="Times New Roman" panose="02020603050405020304" pitchFamily="18" charset="0"/>
              </a:rPr>
              <a:t>. </a:t>
            </a:r>
          </a:p>
          <a:p>
            <a:pPr marL="0" indent="0" algn="ctr">
              <a:lnSpc>
                <a:spcPct val="100000"/>
              </a:lnSpc>
              <a:spcBef>
                <a:spcPts val="0"/>
              </a:spcBef>
              <a:buNone/>
            </a:pPr>
            <a:r>
              <a:rPr lang="ru-RU" sz="1800" i="1" dirty="0" err="1">
                <a:latin typeface="Times New Roman" panose="02020603050405020304" pitchFamily="18" charset="0"/>
                <a:cs typeface="Times New Roman" panose="02020603050405020304" pitchFamily="18" charset="0"/>
              </a:rPr>
              <a:t>Кесте</a:t>
            </a:r>
            <a:r>
              <a:rPr lang="ru-RU" sz="1800" i="1" dirty="0">
                <a:latin typeface="Times New Roman" panose="02020603050405020304" pitchFamily="18" charset="0"/>
                <a:cs typeface="Times New Roman" panose="02020603050405020304" pitchFamily="18" charset="0"/>
              </a:rPr>
              <a:t> </a:t>
            </a:r>
            <a:r>
              <a:rPr lang="ru-RU" sz="1800" i="1" dirty="0" err="1">
                <a:latin typeface="Times New Roman" panose="02020603050405020304" pitchFamily="18" charset="0"/>
                <a:cs typeface="Times New Roman" panose="02020603050405020304" pitchFamily="18" charset="0"/>
              </a:rPr>
              <a:t>денесі</a:t>
            </a:r>
            <a:r>
              <a:rPr lang="ru-RU" sz="1800" i="1" dirty="0">
                <a:latin typeface="Times New Roman" panose="02020603050405020304" pitchFamily="18" charset="0"/>
                <a:cs typeface="Times New Roman" panose="02020603050405020304" pitchFamily="18" charset="0"/>
              </a:rPr>
              <a:t> </a:t>
            </a:r>
            <a:r>
              <a:rPr lang="ru-RU" sz="1800" i="1" dirty="0" err="1">
                <a:latin typeface="Times New Roman" panose="02020603050405020304" pitchFamily="18" charset="0"/>
                <a:cs typeface="Times New Roman" panose="02020603050405020304" pitchFamily="18" charset="0"/>
              </a:rPr>
              <a:t>кортеждерден</a:t>
            </a:r>
            <a:r>
              <a:rPr lang="ru-RU" sz="1800" i="1" dirty="0">
                <a:latin typeface="Times New Roman" panose="02020603050405020304" pitchFamily="18" charset="0"/>
                <a:cs typeface="Times New Roman" panose="02020603050405020304" pitchFamily="18" charset="0"/>
              </a:rPr>
              <a:t> (</a:t>
            </a:r>
            <a:r>
              <a:rPr lang="ru-RU" sz="1800" i="1" dirty="0" err="1">
                <a:latin typeface="Times New Roman" panose="02020603050405020304" pitchFamily="18" charset="0"/>
                <a:cs typeface="Times New Roman" panose="02020603050405020304" pitchFamily="18" charset="0"/>
              </a:rPr>
              <a:t>жолдардан</a:t>
            </a:r>
            <a:r>
              <a:rPr lang="ru-RU" sz="1800" i="1" dirty="0">
                <a:latin typeface="Times New Roman" panose="02020603050405020304" pitchFamily="18" charset="0"/>
                <a:cs typeface="Times New Roman" panose="02020603050405020304" pitchFamily="18" charset="0"/>
              </a:rPr>
              <a:t>) </a:t>
            </a:r>
            <a:r>
              <a:rPr lang="ru-RU" sz="1800" i="1" dirty="0" err="1">
                <a:latin typeface="Times New Roman" panose="02020603050405020304" pitchFamily="18" charset="0"/>
                <a:cs typeface="Times New Roman" panose="02020603050405020304" pitchFamily="18" charset="0"/>
              </a:rPr>
              <a:t>құрылады</a:t>
            </a:r>
            <a:r>
              <a:rPr lang="ru-RU" sz="1800" i="1" dirty="0">
                <a:latin typeface="Times New Roman" panose="02020603050405020304" pitchFamily="18" charset="0"/>
                <a:cs typeface="Times New Roman" panose="02020603050405020304" pitchFamily="18" charset="0"/>
              </a:rPr>
              <a:t>, </a:t>
            </a:r>
            <a:r>
              <a:rPr lang="ru-RU" sz="1800" i="1" dirty="0" err="1">
                <a:latin typeface="Times New Roman" panose="02020603050405020304" pitchFamily="18" charset="0"/>
                <a:cs typeface="Times New Roman" panose="02020603050405020304" pitchFamily="18" charset="0"/>
              </a:rPr>
              <a:t>әрбір</a:t>
            </a:r>
            <a:r>
              <a:rPr lang="ru-RU" sz="1800" i="1" dirty="0">
                <a:latin typeface="Times New Roman" panose="02020603050405020304" pitchFamily="18" charset="0"/>
                <a:cs typeface="Times New Roman" panose="02020603050405020304" pitchFamily="18" charset="0"/>
              </a:rPr>
              <a:t> </a:t>
            </a:r>
            <a:r>
              <a:rPr lang="ru-RU" sz="1800" i="1" dirty="0" err="1">
                <a:latin typeface="Times New Roman" panose="02020603050405020304" pitchFamily="18" charset="0"/>
                <a:cs typeface="Times New Roman" panose="02020603050405020304" pitchFamily="18" charset="0"/>
              </a:rPr>
              <a:t>жол</a:t>
            </a:r>
            <a:r>
              <a:rPr lang="ru-RU" sz="1800" i="1" dirty="0">
                <a:latin typeface="Times New Roman" panose="02020603050405020304" pitchFamily="18" charset="0"/>
                <a:cs typeface="Times New Roman" panose="02020603050405020304" pitchFamily="18" charset="0"/>
              </a:rPr>
              <a:t> </a:t>
            </a:r>
            <a:r>
              <a:rPr lang="ru-RU" sz="1800" i="1" dirty="0" err="1">
                <a:latin typeface="Times New Roman" panose="02020603050405020304" pitchFamily="18" charset="0"/>
                <a:cs typeface="Times New Roman" panose="02020603050405020304" pitchFamily="18" charset="0"/>
              </a:rPr>
              <a:t>бағандардың</a:t>
            </a:r>
            <a:r>
              <a:rPr lang="ru-RU" sz="1800" i="1" dirty="0">
                <a:latin typeface="Times New Roman" panose="02020603050405020304" pitchFamily="18" charset="0"/>
                <a:cs typeface="Times New Roman" panose="02020603050405020304" pitchFamily="18" charset="0"/>
              </a:rPr>
              <a:t> </a:t>
            </a:r>
            <a:r>
              <a:rPr lang="ru-RU" sz="1800" i="1" dirty="0" err="1">
                <a:latin typeface="Times New Roman" panose="02020603050405020304" pitchFamily="18" charset="0"/>
                <a:cs typeface="Times New Roman" panose="02020603050405020304" pitchFamily="18" charset="0"/>
              </a:rPr>
              <a:t>бірнеше</a:t>
            </a:r>
            <a:r>
              <a:rPr lang="ru-RU" sz="1800" i="1" dirty="0">
                <a:latin typeface="Times New Roman" panose="02020603050405020304" pitchFamily="18" charset="0"/>
                <a:cs typeface="Times New Roman" panose="02020603050405020304" pitchFamily="18" charset="0"/>
              </a:rPr>
              <a:t> </a:t>
            </a:r>
            <a:r>
              <a:rPr lang="ru-RU" sz="1800" i="1" dirty="0" err="1">
                <a:latin typeface="Times New Roman" panose="02020603050405020304" pitchFamily="18" charset="0"/>
                <a:cs typeface="Times New Roman" panose="02020603050405020304" pitchFamily="18" charset="0"/>
              </a:rPr>
              <a:t>мәндері</a:t>
            </a:r>
            <a:r>
              <a:rPr lang="kk-KZ" sz="1800" i="1" dirty="0">
                <a:latin typeface="Times New Roman" panose="02020603050405020304" pitchFamily="18" charset="0"/>
                <a:cs typeface="Times New Roman" panose="02020603050405020304" pitchFamily="18" charset="0"/>
              </a:rPr>
              <a:t> бар</a:t>
            </a:r>
            <a:r>
              <a:rPr lang="ru-RU" sz="1800" i="1" dirty="0">
                <a:latin typeface="Times New Roman" panose="02020603050405020304" pitchFamily="18" charset="0"/>
                <a:cs typeface="Times New Roman" panose="02020603050405020304" pitchFamily="18" charset="0"/>
              </a:rPr>
              <a:t>, </a:t>
            </a:r>
            <a:r>
              <a:rPr lang="ru-RU" sz="1800" i="1" dirty="0" err="1">
                <a:latin typeface="Times New Roman" panose="02020603050405020304" pitchFamily="18" charset="0"/>
                <a:cs typeface="Times New Roman" panose="02020603050405020304" pitchFamily="18" charset="0"/>
              </a:rPr>
              <a:t>онда</a:t>
            </a:r>
            <a:r>
              <a:rPr lang="ru-RU" sz="1800" i="1" dirty="0">
                <a:latin typeface="Times New Roman" panose="02020603050405020304" pitchFamily="18" charset="0"/>
                <a:cs typeface="Times New Roman" panose="02020603050405020304" pitchFamily="18" charset="0"/>
              </a:rPr>
              <a:t> </a:t>
            </a:r>
            <a:r>
              <a:rPr lang="ru-RU" sz="1800" i="1" dirty="0" err="1">
                <a:latin typeface="Times New Roman" panose="02020603050405020304" pitchFamily="18" charset="0"/>
                <a:cs typeface="Times New Roman" panose="02020603050405020304" pitchFamily="18" charset="0"/>
              </a:rPr>
              <a:t>объектінің</a:t>
            </a:r>
            <a:r>
              <a:rPr lang="ru-RU" sz="1800" i="1" dirty="0">
                <a:latin typeface="Times New Roman" panose="02020603050405020304" pitchFamily="18" charset="0"/>
                <a:cs typeface="Times New Roman" panose="02020603050405020304" pitchFamily="18" charset="0"/>
              </a:rPr>
              <a:t> </a:t>
            </a:r>
            <a:r>
              <a:rPr lang="ru-RU" sz="1800" i="1" dirty="0" err="1">
                <a:latin typeface="Times New Roman" panose="02020603050405020304" pitchFamily="18" charset="0"/>
                <a:cs typeface="Times New Roman" panose="02020603050405020304" pitchFamily="18" charset="0"/>
              </a:rPr>
              <a:t>нақты</a:t>
            </a:r>
            <a:r>
              <a:rPr lang="ru-RU" sz="1800" i="1" dirty="0">
                <a:latin typeface="Times New Roman" panose="02020603050405020304" pitchFamily="18" charset="0"/>
                <a:cs typeface="Times New Roman" panose="02020603050405020304" pitchFamily="18" charset="0"/>
              </a:rPr>
              <a:t> экземпляры </a:t>
            </a:r>
            <a:r>
              <a:rPr lang="ru-RU" sz="1800" i="1" dirty="0" err="1">
                <a:latin typeface="Times New Roman" panose="02020603050405020304" pitchFamily="18" charset="0"/>
                <a:cs typeface="Times New Roman" panose="02020603050405020304" pitchFamily="18" charset="0"/>
              </a:rPr>
              <a:t>туралы</a:t>
            </a:r>
            <a:r>
              <a:rPr lang="ru-RU" sz="1800" i="1" dirty="0">
                <a:latin typeface="Times New Roman" panose="02020603050405020304" pitchFamily="18" charset="0"/>
                <a:cs typeface="Times New Roman" panose="02020603050405020304" pitchFamily="18" charset="0"/>
              </a:rPr>
              <a:t> </a:t>
            </a:r>
            <a:r>
              <a:rPr lang="ru-RU" sz="1800" i="1" dirty="0" err="1">
                <a:latin typeface="Times New Roman" panose="02020603050405020304" pitchFamily="18" charset="0"/>
                <a:cs typeface="Times New Roman" panose="02020603050405020304" pitchFamily="18" charset="0"/>
              </a:rPr>
              <a:t>деректер</a:t>
            </a:r>
            <a:r>
              <a:rPr lang="ru-RU" sz="1800" i="1" dirty="0">
                <a:latin typeface="Times New Roman" panose="02020603050405020304" pitchFamily="18" charset="0"/>
                <a:cs typeface="Times New Roman" panose="02020603050405020304" pitchFamily="18" charset="0"/>
              </a:rPr>
              <a:t> </a:t>
            </a:r>
            <a:r>
              <a:rPr lang="ru-RU" sz="1800" i="1" dirty="0" err="1">
                <a:latin typeface="Times New Roman" panose="02020603050405020304" pitchFamily="18" charset="0"/>
                <a:cs typeface="Times New Roman" panose="02020603050405020304" pitchFamily="18" charset="0"/>
              </a:rPr>
              <a:t>сақталынады</a:t>
            </a:r>
            <a:r>
              <a:rPr lang="ru-RU" sz="1800" i="1" dirty="0">
                <a:latin typeface="Times New Roman" panose="02020603050405020304" pitchFamily="18" charset="0"/>
                <a:cs typeface="Times New Roman" panose="02020603050405020304" pitchFamily="18" charset="0"/>
              </a:rPr>
              <a:t>. </a:t>
            </a:r>
          </a:p>
          <a:p>
            <a:pPr marL="0" indent="0" algn="ctr">
              <a:lnSpc>
                <a:spcPct val="100000"/>
              </a:lnSpc>
              <a:spcBef>
                <a:spcPts val="0"/>
              </a:spcBef>
              <a:buNone/>
            </a:pPr>
            <a:r>
              <a:rPr lang="kk-KZ" sz="1800" i="1" dirty="0">
                <a:latin typeface="Times New Roman" panose="02020603050405020304" pitchFamily="18" charset="0"/>
                <a:cs typeface="Times New Roman" panose="02020603050405020304" pitchFamily="18" charset="0"/>
              </a:rPr>
              <a:t>Қандай да бір </a:t>
            </a:r>
            <a:r>
              <a:rPr lang="ru-RU" sz="1800" i="1" dirty="0" err="1">
                <a:latin typeface="Times New Roman" panose="02020603050405020304" pitchFamily="18" charset="0"/>
                <a:cs typeface="Times New Roman" panose="02020603050405020304" pitchFamily="18" charset="0"/>
              </a:rPr>
              <a:t>кесте</a:t>
            </a:r>
            <a:r>
              <a:rPr lang="ru-RU" sz="1800" i="1" dirty="0">
                <a:latin typeface="Times New Roman" panose="02020603050405020304" pitchFamily="18" charset="0"/>
                <a:cs typeface="Times New Roman" panose="02020603050405020304" pitchFamily="18" charset="0"/>
              </a:rPr>
              <a:t> </a:t>
            </a:r>
            <a:r>
              <a:rPr lang="ru-RU" sz="1800" i="1" dirty="0" err="1">
                <a:latin typeface="Times New Roman" panose="02020603050405020304" pitchFamily="18" charset="0"/>
                <a:cs typeface="Times New Roman" panose="02020603050405020304" pitchFamily="18" charset="0"/>
              </a:rPr>
              <a:t>үшін</a:t>
            </a:r>
            <a:r>
              <a:rPr lang="ru-RU" sz="1800" i="1" dirty="0">
                <a:latin typeface="Times New Roman" panose="02020603050405020304" pitchFamily="18" charset="0"/>
                <a:cs typeface="Times New Roman" panose="02020603050405020304" pitchFamily="18" charset="0"/>
              </a:rPr>
              <a:t> </a:t>
            </a:r>
            <a:r>
              <a:rPr lang="ru-RU" sz="1800" i="1" dirty="0" err="1">
                <a:latin typeface="Times New Roman" panose="02020603050405020304" pitchFamily="18" charset="0"/>
                <a:cs typeface="Times New Roman" panose="02020603050405020304" pitchFamily="18" charset="0"/>
              </a:rPr>
              <a:t>бастапқы</a:t>
            </a:r>
            <a:r>
              <a:rPr lang="ru-RU" sz="1800" i="1" dirty="0">
                <a:latin typeface="Times New Roman" panose="02020603050405020304" pitchFamily="18" charset="0"/>
                <a:cs typeface="Times New Roman" panose="02020603050405020304" pitchFamily="18" charset="0"/>
              </a:rPr>
              <a:t> </a:t>
            </a:r>
            <a:r>
              <a:rPr lang="ru-RU" sz="1800" i="1" dirty="0" err="1">
                <a:latin typeface="Times New Roman" panose="02020603050405020304" pitchFamily="18" charset="0"/>
                <a:cs typeface="Times New Roman" panose="02020603050405020304" pitchFamily="18" charset="0"/>
              </a:rPr>
              <a:t>кілтті</a:t>
            </a:r>
            <a:r>
              <a:rPr lang="ru-RU" sz="1800" i="1" dirty="0">
                <a:latin typeface="Times New Roman" panose="02020603050405020304" pitchFamily="18" charset="0"/>
                <a:cs typeface="Times New Roman" panose="02020603050405020304" pitchFamily="18" charset="0"/>
              </a:rPr>
              <a:t> </a:t>
            </a:r>
            <a:r>
              <a:rPr lang="ru-RU" sz="1800" i="1" dirty="0" err="1">
                <a:latin typeface="Times New Roman" panose="02020603050405020304" pitchFamily="18" charset="0"/>
                <a:cs typeface="Times New Roman" panose="02020603050405020304" pitchFamily="18" charset="0"/>
              </a:rPr>
              <a:t>анықтауға</a:t>
            </a:r>
            <a:r>
              <a:rPr lang="ru-RU" sz="1800" i="1" dirty="0">
                <a:latin typeface="Times New Roman" panose="02020603050405020304" pitchFamily="18" charset="0"/>
                <a:cs typeface="Times New Roman" panose="02020603050405020304" pitchFamily="18" charset="0"/>
              </a:rPr>
              <a:t> </a:t>
            </a:r>
            <a:r>
              <a:rPr lang="ru-RU" sz="1800" i="1" dirty="0" err="1">
                <a:latin typeface="Times New Roman" panose="02020603050405020304" pitchFamily="18" charset="0"/>
                <a:cs typeface="Times New Roman" panose="02020603050405020304" pitchFamily="18" charset="0"/>
              </a:rPr>
              <a:t>болады</a:t>
            </a:r>
            <a:r>
              <a:rPr lang="kk-KZ" sz="1800" i="1" dirty="0">
                <a:latin typeface="Times New Roman" panose="02020603050405020304" pitchFamily="18" charset="0"/>
                <a:cs typeface="Times New Roman" panose="02020603050405020304" pitchFamily="18" charset="0"/>
              </a:rPr>
              <a:t>. </a:t>
            </a:r>
            <a:endParaRPr lang="ru-RU" sz="1800" i="1" dirty="0">
              <a:latin typeface="Times New Roman" panose="02020603050405020304" pitchFamily="18" charset="0"/>
              <a:cs typeface="Times New Roman" panose="02020603050405020304" pitchFamily="18" charset="0"/>
            </a:endParaRPr>
          </a:p>
          <a:p>
            <a:pPr marL="0" indent="0" algn="ctr">
              <a:lnSpc>
                <a:spcPct val="100000"/>
              </a:lnSpc>
              <a:spcBef>
                <a:spcPts val="0"/>
              </a:spcBef>
              <a:buNone/>
            </a:pPr>
            <a:r>
              <a:rPr lang="kk-KZ" sz="1800" i="1" dirty="0">
                <a:latin typeface="Times New Roman" panose="02020603050405020304" pitchFamily="18" charset="0"/>
                <a:cs typeface="Times New Roman" panose="02020603050405020304" pitchFamily="18" charset="0"/>
              </a:rPr>
              <a:t>Анықталған кілт әрбір жолдың, жазбалардың реттелуін қадағалайтын бір немесе бірнеше индекстердің ерекшеліктерін және басқа қасиеттерді қамтамасыз етеді.</a:t>
            </a:r>
            <a:endParaRPr lang="ru-RU" sz="1800" i="1" dirty="0">
              <a:latin typeface="Times New Roman" panose="02020603050405020304" pitchFamily="18" charset="0"/>
              <a:cs typeface="Times New Roman" panose="02020603050405020304" pitchFamily="18" charset="0"/>
            </a:endParaRPr>
          </a:p>
          <a:p>
            <a:pPr marL="0" indent="0" algn="ctr">
              <a:lnSpc>
                <a:spcPct val="100000"/>
              </a:lnSpc>
              <a:spcBef>
                <a:spcPts val="0"/>
              </a:spcBef>
              <a:buNone/>
            </a:pPr>
            <a:r>
              <a:rPr lang="kk-KZ" sz="1800" i="1" dirty="0">
                <a:latin typeface="Times New Roman" panose="02020603050405020304" pitchFamily="18" charset="0"/>
                <a:cs typeface="Times New Roman" panose="02020603050405020304" pitchFamily="18" charset="0"/>
              </a:rPr>
              <a:t>Кестелер бұл кез-келген мәліметтер қорының негізгі обьектісі болып табылады. Біріншіден, кестеде барлық мәліметтер сақталады, екіншіден кесте қордың құрылымын сақтайды.</a:t>
            </a:r>
            <a:endParaRPr lang="ru-RU" sz="1800" i="1" dirty="0">
              <a:latin typeface="Times New Roman" panose="02020603050405020304" pitchFamily="18" charset="0"/>
              <a:cs typeface="Times New Roman" panose="02020603050405020304" pitchFamily="18" charset="0"/>
            </a:endParaRPr>
          </a:p>
          <a:p>
            <a:pPr marL="0" indent="0" algn="ctr">
              <a:lnSpc>
                <a:spcPct val="100000"/>
              </a:lnSpc>
              <a:spcBef>
                <a:spcPts val="0"/>
              </a:spcBef>
              <a:buNone/>
            </a:pPr>
            <a:r>
              <a:rPr lang="kk-KZ" sz="1800" i="1" dirty="0">
                <a:latin typeface="Times New Roman" panose="02020603050405020304" pitchFamily="18" charset="0"/>
                <a:cs typeface="Times New Roman" panose="02020603050405020304" pitchFamily="18" charset="0"/>
              </a:rPr>
              <a:t>Кесте мәліметтері – кестеде сақталған ақпарат. Кестенің бүкіл мәліметтері белгілі бір бағандарда ақпарат порциялары бар жолдарда сақталады</a:t>
            </a:r>
            <a:r>
              <a:rPr lang="kk-KZ" sz="1800" i="1" dirty="0" smtClean="0">
                <a:latin typeface="Times New Roman" panose="02020603050405020304" pitchFamily="18" charset="0"/>
                <a:cs typeface="Times New Roman" panose="02020603050405020304" pitchFamily="18" charset="0"/>
              </a:rPr>
              <a:t>.</a:t>
            </a:r>
            <a:endParaRPr lang="ru-RU" sz="1800" i="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59247093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884498" y="656582"/>
            <a:ext cx="10515600" cy="4351338"/>
          </a:xfrm>
        </p:spPr>
        <p:txBody>
          <a:bodyPr>
            <a:normAutofit fontScale="77500" lnSpcReduction="20000"/>
          </a:bodyPr>
          <a:lstStyle/>
          <a:p>
            <a:pPr marL="0" indent="0">
              <a:buNone/>
            </a:pPr>
            <a:r>
              <a:rPr lang="kk-KZ" i="1" dirty="0">
                <a:solidFill>
                  <a:srgbClr val="00B0F0"/>
                </a:solidFill>
                <a:latin typeface="Times New Roman" panose="02020603050405020304" pitchFamily="18" charset="0"/>
                <a:cs typeface="Times New Roman" panose="02020603050405020304" pitchFamily="18" charset="0"/>
              </a:rPr>
              <a:t>Сұраныстар</a:t>
            </a:r>
            <a:endParaRPr lang="ru-RU" i="1" dirty="0">
              <a:solidFill>
                <a:srgbClr val="00B0F0"/>
              </a:solidFill>
              <a:latin typeface="Times New Roman" panose="02020603050405020304" pitchFamily="18" charset="0"/>
              <a:cs typeface="Times New Roman" panose="02020603050405020304" pitchFamily="18" charset="0"/>
            </a:endParaRPr>
          </a:p>
          <a:p>
            <a:pPr marL="0" indent="0" algn="ctr">
              <a:buNone/>
            </a:pPr>
            <a:r>
              <a:rPr lang="kk-KZ" i="1" dirty="0">
                <a:latin typeface="Times New Roman" panose="02020603050405020304" pitchFamily="18" charset="0"/>
                <a:cs typeface="Times New Roman" panose="02020603050405020304" pitchFamily="18" charset="0"/>
              </a:rPr>
              <a:t> </a:t>
            </a:r>
            <a:endParaRPr lang="ru-RU" i="1" dirty="0">
              <a:latin typeface="Times New Roman" panose="02020603050405020304" pitchFamily="18" charset="0"/>
              <a:cs typeface="Times New Roman" panose="02020603050405020304" pitchFamily="18" charset="0"/>
            </a:endParaRPr>
          </a:p>
          <a:p>
            <a:pPr marL="0" indent="0" algn="ctr">
              <a:buNone/>
            </a:pPr>
            <a:r>
              <a:rPr lang="kk-KZ" i="1" dirty="0">
                <a:latin typeface="Times New Roman" panose="02020603050405020304" pitchFamily="18" charset="0"/>
                <a:cs typeface="Times New Roman" panose="02020603050405020304" pitchFamily="18" charset="0"/>
              </a:rPr>
              <a:t>Сұраныс – бұл қолданушыға қажетті мәліметтерді бір немесе бірнеше базалық кестелерден және басқа сұраныстардан алуға мүмкіндік беретін объект. Таңдап алу бойынша сұраныс беру көмегімен есептелетін өрістерден немесе басқа кестеден алынған өрістерден тұратын виртуалды кестелер жасауға мүмкіндігі бар. </a:t>
            </a:r>
            <a:endParaRPr lang="ru-RU" i="1" dirty="0">
              <a:latin typeface="Times New Roman" panose="02020603050405020304" pitchFamily="18" charset="0"/>
              <a:cs typeface="Times New Roman" panose="02020603050405020304" pitchFamily="18" charset="0"/>
            </a:endParaRPr>
          </a:p>
          <a:p>
            <a:pPr marL="0" indent="0" algn="ctr">
              <a:buNone/>
            </a:pPr>
            <a:r>
              <a:rPr lang="kk-KZ" i="1" dirty="0">
                <a:latin typeface="Times New Roman" panose="02020603050405020304" pitchFamily="18" charset="0"/>
                <a:cs typeface="Times New Roman" panose="02020603050405020304" pitchFamily="18" charset="0"/>
              </a:rPr>
              <a:t>Сұраныстар – бұл деректерді өңдеу үшін арналған арнайы құрылғы. Сұраныстардың көмегімен деректерді сұрыптауға, сүзгілеуге, өзгертуге, яғни өңдеуге болады. </a:t>
            </a:r>
            <a:endParaRPr lang="ru-RU" i="1" dirty="0">
              <a:latin typeface="Times New Roman" panose="02020603050405020304" pitchFamily="18" charset="0"/>
              <a:cs typeface="Times New Roman" panose="02020603050405020304" pitchFamily="18" charset="0"/>
            </a:endParaRPr>
          </a:p>
          <a:p>
            <a:pPr marL="0" indent="0" algn="ctr">
              <a:buNone/>
            </a:pPr>
            <a:r>
              <a:rPr lang="kk-KZ" i="1" dirty="0">
                <a:latin typeface="Times New Roman" panose="02020603050405020304" pitchFamily="18" charset="0"/>
                <a:cs typeface="Times New Roman" panose="02020603050405020304" pitchFamily="18" charset="0"/>
              </a:rPr>
              <a:t>Сұраныстың негізгі қызметі –кестелерді байланыстыру және деректерді таңдап алу. Бұл жерде бірнеше кестедегі деректерді өзара байланыстыру мүмкіндігі туралы айтылады. </a:t>
            </a:r>
            <a:endParaRPr lang="ru-RU" i="1" dirty="0">
              <a:latin typeface="Times New Roman" panose="02020603050405020304" pitchFamily="18" charset="0"/>
              <a:cs typeface="Times New Roman" panose="02020603050405020304" pitchFamily="18" charset="0"/>
            </a:endParaRPr>
          </a:p>
          <a:p>
            <a:pPr marL="0" indent="0" algn="ctr">
              <a:buNone/>
            </a:pPr>
            <a:r>
              <a:rPr lang="kk-KZ" i="1" dirty="0">
                <a:latin typeface="Times New Roman" panose="02020603050405020304" pitchFamily="18" charset="0"/>
                <a:cs typeface="Times New Roman" panose="02020603050405020304" pitchFamily="18" charset="0"/>
              </a:rPr>
              <a:t>Сонымен қатар деректерді таңдау барысында жаңадан қажетті мәліметтері бар уақытша кестелер құрылады. </a:t>
            </a:r>
            <a:endParaRPr lang="ru-RU" i="1" dirty="0">
              <a:latin typeface="Times New Roman" panose="02020603050405020304" pitchFamily="18" charset="0"/>
              <a:cs typeface="Times New Roman" panose="02020603050405020304" pitchFamily="18" charset="0"/>
            </a:endParaRPr>
          </a:p>
          <a:p>
            <a:pPr marL="0" indent="0" algn="ctr">
              <a:buNone/>
            </a:pPr>
            <a:endParaRPr lang="ru-RU" i="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51875486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838200" y="289367"/>
            <a:ext cx="10515600" cy="5887596"/>
          </a:xfrm>
        </p:spPr>
        <p:txBody>
          <a:bodyPr>
            <a:normAutofit fontScale="70000" lnSpcReduction="20000"/>
          </a:bodyPr>
          <a:lstStyle/>
          <a:p>
            <a:pPr marL="0" indent="0">
              <a:lnSpc>
                <a:spcPct val="120000"/>
              </a:lnSpc>
              <a:spcBef>
                <a:spcPts val="0"/>
              </a:spcBef>
              <a:buNone/>
            </a:pPr>
            <a:r>
              <a:rPr lang="kk-KZ" i="1" dirty="0">
                <a:solidFill>
                  <a:srgbClr val="00B0F0"/>
                </a:solidFill>
                <a:latin typeface="Times New Roman" panose="02020603050405020304" pitchFamily="18" charset="0"/>
                <a:cs typeface="Times New Roman" panose="02020603050405020304" pitchFamily="18" charset="0"/>
              </a:rPr>
              <a:t>Формалар, есептер, макростар, модульдер</a:t>
            </a:r>
            <a:endParaRPr lang="ru-RU" i="1" dirty="0">
              <a:solidFill>
                <a:srgbClr val="00B0F0"/>
              </a:solidFill>
              <a:latin typeface="Times New Roman" panose="02020603050405020304" pitchFamily="18" charset="0"/>
              <a:cs typeface="Times New Roman" panose="02020603050405020304" pitchFamily="18" charset="0"/>
            </a:endParaRPr>
          </a:p>
          <a:p>
            <a:pPr marL="0" indent="0" algn="ctr">
              <a:lnSpc>
                <a:spcPct val="120000"/>
              </a:lnSpc>
              <a:spcBef>
                <a:spcPts val="0"/>
              </a:spcBef>
              <a:buNone/>
            </a:pPr>
            <a:r>
              <a:rPr lang="kk-KZ" i="1" dirty="0">
                <a:latin typeface="Times New Roman" panose="02020603050405020304" pitchFamily="18" charset="0"/>
                <a:cs typeface="Times New Roman" panose="02020603050405020304" pitchFamily="18" charset="0"/>
              </a:rPr>
              <a:t> </a:t>
            </a:r>
            <a:endParaRPr lang="ru-RU" i="1" dirty="0">
              <a:latin typeface="Times New Roman" panose="02020603050405020304" pitchFamily="18" charset="0"/>
              <a:cs typeface="Times New Roman" panose="02020603050405020304" pitchFamily="18" charset="0"/>
            </a:endParaRPr>
          </a:p>
          <a:p>
            <a:pPr marL="0" indent="0" algn="ctr">
              <a:lnSpc>
                <a:spcPct val="120000"/>
              </a:lnSpc>
              <a:spcBef>
                <a:spcPts val="0"/>
              </a:spcBef>
              <a:buNone/>
            </a:pPr>
            <a:r>
              <a:rPr lang="kk-KZ" i="1" dirty="0">
                <a:solidFill>
                  <a:srgbClr val="00B0F0"/>
                </a:solidFill>
                <a:latin typeface="Times New Roman" panose="02020603050405020304" pitchFamily="18" charset="0"/>
                <a:cs typeface="Times New Roman" panose="02020603050405020304" pitchFamily="18" charset="0"/>
              </a:rPr>
              <a:t>Форма</a:t>
            </a:r>
            <a:r>
              <a:rPr lang="kk-KZ" i="1" dirty="0">
                <a:latin typeface="Times New Roman" panose="02020603050405020304" pitchFamily="18" charset="0"/>
                <a:cs typeface="Times New Roman" panose="02020603050405020304" pitchFamily="18" charset="0"/>
              </a:rPr>
              <a:t> – негізінен мәліметтерді енгізуге, оларды экранда бейнелеуге немесе қосымша жұмысын басқаруға арналған объект. </a:t>
            </a:r>
            <a:endParaRPr lang="ru-RU" i="1" dirty="0">
              <a:latin typeface="Times New Roman" panose="02020603050405020304" pitchFamily="18" charset="0"/>
              <a:cs typeface="Times New Roman" panose="02020603050405020304" pitchFamily="18" charset="0"/>
            </a:endParaRPr>
          </a:p>
          <a:p>
            <a:pPr marL="0" indent="0" algn="ctr">
              <a:lnSpc>
                <a:spcPct val="120000"/>
              </a:lnSpc>
              <a:spcBef>
                <a:spcPts val="0"/>
              </a:spcBef>
              <a:buNone/>
            </a:pPr>
            <a:r>
              <a:rPr lang="kk-KZ" i="1" dirty="0">
                <a:latin typeface="Times New Roman" panose="02020603050405020304" pitchFamily="18" charset="0"/>
                <a:cs typeface="Times New Roman" panose="02020603050405020304" pitchFamily="18" charset="0"/>
              </a:rPr>
              <a:t>Формалар тапсырушының қажетті мәліметтерді кестелерден және сұраныстардан беру  талаптарын жүзеге асыруда қолданылады. Формаларды баспаға шығаруға болады. </a:t>
            </a:r>
            <a:endParaRPr lang="ru-RU" i="1" dirty="0">
              <a:latin typeface="Times New Roman" panose="02020603050405020304" pitchFamily="18" charset="0"/>
              <a:cs typeface="Times New Roman" panose="02020603050405020304" pitchFamily="18" charset="0"/>
            </a:endParaRPr>
          </a:p>
          <a:p>
            <a:pPr marL="0" indent="0" algn="ctr">
              <a:lnSpc>
                <a:spcPct val="120000"/>
              </a:lnSpc>
              <a:spcBef>
                <a:spcPts val="0"/>
              </a:spcBef>
              <a:buNone/>
            </a:pPr>
            <a:r>
              <a:rPr lang="kk-KZ" i="1" dirty="0">
                <a:latin typeface="Times New Roman" panose="02020603050405020304" pitchFamily="18" charset="0"/>
                <a:cs typeface="Times New Roman" panose="02020603050405020304" pitchFamily="18" charset="0"/>
              </a:rPr>
              <a:t>Форманы қолдануы арқылы анықталған бір іс – қимылға жауап ретінде мәліметтердің нақты өңдеуін орындайтын макрос немесе процедураны қосуға болады. </a:t>
            </a:r>
            <a:endParaRPr lang="kk-KZ" i="1" dirty="0" smtClean="0">
              <a:latin typeface="Times New Roman" panose="02020603050405020304" pitchFamily="18" charset="0"/>
              <a:cs typeface="Times New Roman" panose="02020603050405020304" pitchFamily="18" charset="0"/>
            </a:endParaRPr>
          </a:p>
          <a:p>
            <a:pPr marL="0" indent="0" algn="ctr">
              <a:lnSpc>
                <a:spcPct val="120000"/>
              </a:lnSpc>
              <a:spcBef>
                <a:spcPts val="0"/>
              </a:spcBef>
              <a:buNone/>
            </a:pPr>
            <a:r>
              <a:rPr lang="kk-KZ" sz="2900" i="1" dirty="0">
                <a:solidFill>
                  <a:srgbClr val="00B0F0"/>
                </a:solidFill>
                <a:latin typeface="Times New Roman" panose="02020603050405020304" pitchFamily="18" charset="0"/>
                <a:cs typeface="Times New Roman" panose="02020603050405020304" pitchFamily="18" charset="0"/>
              </a:rPr>
              <a:t>Есеп</a:t>
            </a:r>
            <a:r>
              <a:rPr lang="kk-KZ" sz="2900" i="1" dirty="0">
                <a:latin typeface="Times New Roman" panose="02020603050405020304" pitchFamily="18" charset="0"/>
                <a:cs typeface="Times New Roman" panose="02020603050405020304" pitchFamily="18" charset="0"/>
              </a:rPr>
              <a:t> – бұл басқа бір құжаттың қосымшасына қосылатын немесе баспаға шығарылатын құжатты жасауға арналған объект. Есепті баспаға шығаратын алдында оны бірінші қарап шығу керек.  </a:t>
            </a:r>
            <a:endParaRPr lang="ru-RU" sz="2900" i="1" dirty="0">
              <a:latin typeface="Times New Roman" panose="02020603050405020304" pitchFamily="18" charset="0"/>
              <a:cs typeface="Times New Roman" panose="02020603050405020304" pitchFamily="18" charset="0"/>
            </a:endParaRPr>
          </a:p>
          <a:p>
            <a:pPr marL="0" indent="0" algn="ctr">
              <a:lnSpc>
                <a:spcPct val="120000"/>
              </a:lnSpc>
              <a:spcBef>
                <a:spcPts val="0"/>
              </a:spcBef>
              <a:buNone/>
            </a:pPr>
            <a:r>
              <a:rPr lang="kk-KZ" i="1" dirty="0">
                <a:solidFill>
                  <a:srgbClr val="00B0F0"/>
                </a:solidFill>
                <a:latin typeface="Times New Roman" panose="02020603050405020304" pitchFamily="18" charset="0"/>
                <a:cs typeface="Times New Roman" panose="02020603050405020304" pitchFamily="18" charset="0"/>
              </a:rPr>
              <a:t>Макростар</a:t>
            </a:r>
            <a:r>
              <a:rPr lang="kk-KZ" i="1" dirty="0">
                <a:latin typeface="Times New Roman" panose="02020603050405020304" pitchFamily="18" charset="0"/>
                <a:cs typeface="Times New Roman" panose="02020603050405020304" pitchFamily="18" charset="0"/>
              </a:rPr>
              <a:t> - макрокомандалар (бірнеше командаларды біріктіріп іске асырайтын команда). Мысалы, Quit (шығу) – мәліметтер базасынан шығу, Delete (жою) - макрокомандалар. "Макрос" қондырмасын қолданып ашылған терезеге макросты енгізуге болады.</a:t>
            </a:r>
            <a:endParaRPr lang="ru-RU" i="1" dirty="0">
              <a:latin typeface="Times New Roman" panose="02020603050405020304" pitchFamily="18" charset="0"/>
              <a:cs typeface="Times New Roman" panose="02020603050405020304" pitchFamily="18" charset="0"/>
            </a:endParaRPr>
          </a:p>
          <a:p>
            <a:pPr marL="0" indent="0" algn="ctr">
              <a:lnSpc>
                <a:spcPct val="120000"/>
              </a:lnSpc>
              <a:spcBef>
                <a:spcPts val="0"/>
              </a:spcBef>
              <a:buNone/>
            </a:pPr>
            <a:r>
              <a:rPr lang="kk-KZ" i="1" dirty="0">
                <a:solidFill>
                  <a:srgbClr val="00B0F0"/>
                </a:solidFill>
                <a:latin typeface="Times New Roman" panose="02020603050405020304" pitchFamily="18" charset="0"/>
                <a:cs typeface="Times New Roman" panose="02020603050405020304" pitchFamily="18" charset="0"/>
              </a:rPr>
              <a:t>Модульдер</a:t>
            </a:r>
            <a:r>
              <a:rPr lang="kk-KZ" i="1" dirty="0">
                <a:latin typeface="Times New Roman" panose="02020603050405020304" pitchFamily="18" charset="0"/>
                <a:cs typeface="Times New Roman" panose="02020603050405020304" pitchFamily="18" charset="0"/>
              </a:rPr>
              <a:t> – бұл Visual Basic бағдарламалау тілінде жазылған процедуралар. "Модульдер" қондырмасы осы бағдарламалармен жұмыс жасауға арналған. </a:t>
            </a:r>
            <a:endParaRPr lang="ru-RU" i="1" dirty="0">
              <a:latin typeface="Times New Roman" panose="02020603050405020304" pitchFamily="18" charset="0"/>
              <a:cs typeface="Times New Roman" panose="02020603050405020304" pitchFamily="18" charset="0"/>
            </a:endParaRPr>
          </a:p>
          <a:p>
            <a:pPr marL="0" indent="0" algn="ctr">
              <a:lnSpc>
                <a:spcPct val="120000"/>
              </a:lnSpc>
              <a:spcBef>
                <a:spcPts val="0"/>
              </a:spcBef>
              <a:buNone/>
            </a:pPr>
            <a:endParaRPr lang="ru-RU" i="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53890085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815493"/>
          </a:xfrm>
        </p:spPr>
        <p:txBody>
          <a:bodyPr>
            <a:noAutofit/>
          </a:bodyPr>
          <a:lstStyle/>
          <a:p>
            <a:r>
              <a:rPr lang="ru-RU" sz="2400" i="1" dirty="0" err="1" smtClean="0">
                <a:solidFill>
                  <a:srgbClr val="00B0F0"/>
                </a:solidFill>
                <a:latin typeface="Times New Roman" panose="02020603050405020304" pitchFamily="18" charset="0"/>
                <a:cs typeface="Times New Roman" panose="02020603050405020304" pitchFamily="18" charset="0"/>
              </a:rPr>
              <a:t>Дәріс</a:t>
            </a:r>
            <a:r>
              <a:rPr lang="ru-RU" sz="2400" i="1" dirty="0" smtClean="0">
                <a:solidFill>
                  <a:srgbClr val="00B0F0"/>
                </a:solidFill>
                <a:latin typeface="Times New Roman" panose="02020603050405020304" pitchFamily="18" charset="0"/>
                <a:cs typeface="Times New Roman" panose="02020603050405020304" pitchFamily="18" charset="0"/>
              </a:rPr>
              <a:t> №</a:t>
            </a:r>
            <a:r>
              <a:rPr lang="kk-KZ" sz="2400" i="1" dirty="0" smtClean="0">
                <a:solidFill>
                  <a:srgbClr val="00B0F0"/>
                </a:solidFill>
                <a:latin typeface="Times New Roman" panose="02020603050405020304" pitchFamily="18" charset="0"/>
                <a:cs typeface="Times New Roman" panose="02020603050405020304" pitchFamily="18" charset="0"/>
              </a:rPr>
              <a:t>6. Мәліметтер моделдері</a:t>
            </a:r>
            <a:r>
              <a:rPr lang="ru-RU" sz="2400" i="1" dirty="0" smtClean="0">
                <a:solidFill>
                  <a:srgbClr val="00B0F0"/>
                </a:solidFill>
                <a:latin typeface="Times New Roman" panose="02020603050405020304" pitchFamily="18" charset="0"/>
                <a:cs typeface="Times New Roman" panose="02020603050405020304" pitchFamily="18" charset="0"/>
              </a:rPr>
              <a:t/>
            </a:r>
            <a:br>
              <a:rPr lang="ru-RU" sz="2400" i="1" dirty="0" smtClean="0">
                <a:solidFill>
                  <a:srgbClr val="00B0F0"/>
                </a:solidFill>
                <a:latin typeface="Times New Roman" panose="02020603050405020304" pitchFamily="18" charset="0"/>
                <a:cs typeface="Times New Roman" panose="02020603050405020304" pitchFamily="18" charset="0"/>
              </a:rPr>
            </a:br>
            <a:endParaRPr lang="ru-RU" sz="2400" i="1" dirty="0">
              <a:solidFill>
                <a:srgbClr val="00B0F0"/>
              </a:solidFill>
              <a:latin typeface="Times New Roman" panose="02020603050405020304" pitchFamily="18" charset="0"/>
              <a:cs typeface="Times New Roman" panose="02020603050405020304" pitchFamily="18" charset="0"/>
            </a:endParaRPr>
          </a:p>
        </p:txBody>
      </p:sp>
      <p:sp>
        <p:nvSpPr>
          <p:cNvPr id="4" name="Прямоугольник 3"/>
          <p:cNvSpPr/>
          <p:nvPr/>
        </p:nvSpPr>
        <p:spPr>
          <a:xfrm>
            <a:off x="686765" y="1180618"/>
            <a:ext cx="11154136" cy="2308324"/>
          </a:xfrm>
          <a:prstGeom prst="rect">
            <a:avLst/>
          </a:prstGeom>
        </p:spPr>
        <p:txBody>
          <a:bodyPr wrap="square">
            <a:spAutoFit/>
          </a:bodyPr>
          <a:lstStyle/>
          <a:p>
            <a:pPr marL="342900" lvl="0" indent="-342900" algn="just">
              <a:lnSpc>
                <a:spcPct val="150000"/>
              </a:lnSpc>
              <a:spcAft>
                <a:spcPts val="0"/>
              </a:spcAft>
              <a:buFont typeface="+mj-lt"/>
              <a:buAutoNum type="arabicPeriod"/>
              <a:tabLst>
                <a:tab pos="457200" algn="l"/>
              </a:tabLst>
            </a:pPr>
            <a:r>
              <a:rPr lang="kk-KZ" sz="2400" i="1" dirty="0" smtClean="0">
                <a:effectLst/>
                <a:latin typeface="Times New Roman" panose="02020603050405020304" pitchFamily="18" charset="0"/>
                <a:ea typeface="Times New Roman" panose="02020603050405020304" pitchFamily="18" charset="0"/>
              </a:rPr>
              <a:t>Мәліметтердің желілік моделі</a:t>
            </a:r>
            <a:endParaRPr lang="ru-RU" sz="2000" i="1" dirty="0" smtClean="0">
              <a:effectLst/>
              <a:latin typeface="Times New Roman" panose="02020603050405020304" pitchFamily="18" charset="0"/>
              <a:ea typeface="Times New Roman" panose="02020603050405020304" pitchFamily="18" charset="0"/>
            </a:endParaRPr>
          </a:p>
          <a:p>
            <a:pPr marL="342900" lvl="0" indent="-342900" algn="just">
              <a:lnSpc>
                <a:spcPct val="150000"/>
              </a:lnSpc>
              <a:spcAft>
                <a:spcPts val="0"/>
              </a:spcAft>
              <a:buFont typeface="+mj-lt"/>
              <a:buAutoNum type="arabicPeriod"/>
              <a:tabLst>
                <a:tab pos="457200" algn="l"/>
              </a:tabLst>
            </a:pPr>
            <a:r>
              <a:rPr lang="kk-KZ" sz="2400" i="1" dirty="0" smtClean="0">
                <a:effectLst/>
                <a:latin typeface="Times New Roman" panose="02020603050405020304" pitchFamily="18" charset="0"/>
                <a:ea typeface="Times New Roman" panose="02020603050405020304" pitchFamily="18" charset="0"/>
              </a:rPr>
              <a:t>Мәліметтердің постреляциялық моделі</a:t>
            </a:r>
            <a:endParaRPr lang="ru-RU" sz="2000" i="1" dirty="0" smtClean="0">
              <a:effectLst/>
              <a:latin typeface="Times New Roman" panose="02020603050405020304" pitchFamily="18" charset="0"/>
              <a:ea typeface="Times New Roman" panose="02020603050405020304" pitchFamily="18" charset="0"/>
            </a:endParaRPr>
          </a:p>
          <a:p>
            <a:pPr marL="342900" lvl="0" indent="-342900" algn="just">
              <a:lnSpc>
                <a:spcPct val="150000"/>
              </a:lnSpc>
              <a:spcAft>
                <a:spcPts val="0"/>
              </a:spcAft>
              <a:buFont typeface="+mj-lt"/>
              <a:buAutoNum type="arabicPeriod"/>
              <a:tabLst>
                <a:tab pos="457200" algn="l"/>
              </a:tabLst>
            </a:pPr>
            <a:r>
              <a:rPr lang="kk-KZ" sz="2400" i="1" dirty="0" smtClean="0">
                <a:effectLst/>
                <a:latin typeface="Times New Roman" panose="02020603050405020304" pitchFamily="18" charset="0"/>
                <a:ea typeface="Times New Roman" panose="02020603050405020304" pitchFamily="18" charset="0"/>
              </a:rPr>
              <a:t>Мәліметтердің көпөлшемді моделі</a:t>
            </a:r>
            <a:endParaRPr lang="ru-RU" sz="2000" i="1" dirty="0" smtClean="0">
              <a:effectLst/>
              <a:latin typeface="Times New Roman" panose="02020603050405020304" pitchFamily="18" charset="0"/>
              <a:ea typeface="Times New Roman" panose="02020603050405020304" pitchFamily="18" charset="0"/>
            </a:endParaRPr>
          </a:p>
          <a:p>
            <a:pPr marL="342900" lvl="0" indent="-342900" algn="just">
              <a:lnSpc>
                <a:spcPct val="150000"/>
              </a:lnSpc>
              <a:spcAft>
                <a:spcPts val="0"/>
              </a:spcAft>
              <a:buFont typeface="+mj-lt"/>
              <a:buAutoNum type="arabicPeriod"/>
              <a:tabLst>
                <a:tab pos="457200" algn="l"/>
              </a:tabLst>
            </a:pPr>
            <a:r>
              <a:rPr lang="kk-KZ" sz="2400" i="1" dirty="0" smtClean="0">
                <a:effectLst/>
                <a:latin typeface="Times New Roman" panose="02020603050405020304" pitchFamily="18" charset="0"/>
                <a:ea typeface="Times New Roman" panose="02020603050405020304" pitchFamily="18" charset="0"/>
              </a:rPr>
              <a:t>Мәліметтердің объектілі бағдарланған моделі</a:t>
            </a:r>
            <a:endParaRPr lang="ru-RU" sz="2000" i="1" dirty="0">
              <a:effectLst/>
              <a:latin typeface="Times New Roman" panose="02020603050405020304" pitchFamily="18" charset="0"/>
              <a:ea typeface="Times New Roman" panose="02020603050405020304" pitchFamily="18" charset="0"/>
            </a:endParaRPr>
          </a:p>
        </p:txBody>
      </p:sp>
      <p:sp>
        <p:nvSpPr>
          <p:cNvPr id="5" name="Прямоугольник 4"/>
          <p:cNvSpPr/>
          <p:nvPr/>
        </p:nvSpPr>
        <p:spPr>
          <a:xfrm>
            <a:off x="998317" y="4170091"/>
            <a:ext cx="10355483" cy="1754326"/>
          </a:xfrm>
          <a:prstGeom prst="rect">
            <a:avLst/>
          </a:prstGeom>
        </p:spPr>
        <p:txBody>
          <a:bodyPr wrap="square">
            <a:spAutoFit/>
          </a:bodyPr>
          <a:lstStyle/>
          <a:p>
            <a:pPr algn="ctr"/>
            <a:r>
              <a:rPr lang="ru-RU" i="1" dirty="0" err="1" smtClean="0">
                <a:solidFill>
                  <a:srgbClr val="202122"/>
                </a:solidFill>
                <a:effectLst/>
                <a:latin typeface="Times New Roman" panose="02020603050405020304" pitchFamily="18" charset="0"/>
                <a:cs typeface="Times New Roman" panose="02020603050405020304" pitchFamily="18" charset="0"/>
              </a:rPr>
              <a:t>Мәліметтер</a:t>
            </a:r>
            <a:r>
              <a:rPr lang="ru-RU" i="1" dirty="0" smtClean="0">
                <a:solidFill>
                  <a:srgbClr val="202122"/>
                </a:solidFill>
                <a:effectLst/>
                <a:latin typeface="Times New Roman" panose="02020603050405020304" pitchFamily="18" charset="0"/>
                <a:cs typeface="Times New Roman" panose="02020603050405020304" pitchFamily="18" charset="0"/>
              </a:rPr>
              <a:t> </a:t>
            </a:r>
            <a:r>
              <a:rPr lang="ru-RU" i="1" dirty="0" err="1" smtClean="0">
                <a:solidFill>
                  <a:srgbClr val="202122"/>
                </a:solidFill>
                <a:effectLst/>
                <a:latin typeface="Times New Roman" panose="02020603050405020304" pitchFamily="18" charset="0"/>
                <a:cs typeface="Times New Roman" panose="02020603050405020304" pitchFamily="18" charset="0"/>
              </a:rPr>
              <a:t>моделі</a:t>
            </a:r>
            <a:r>
              <a:rPr lang="ru-RU" i="1" dirty="0" smtClean="0">
                <a:solidFill>
                  <a:srgbClr val="202122"/>
                </a:solidFill>
                <a:effectLst/>
                <a:latin typeface="Times New Roman" panose="02020603050405020304" pitchFamily="18" charset="0"/>
                <a:cs typeface="Times New Roman" panose="02020603050405020304" pitchFamily="18" charset="0"/>
              </a:rPr>
              <a:t> (Модель данных; дата </a:t>
            </a:r>
            <a:r>
              <a:rPr lang="ru-RU" i="1" dirty="0" err="1" smtClean="0">
                <a:solidFill>
                  <a:srgbClr val="202122"/>
                </a:solidFill>
                <a:effectLst/>
                <a:latin typeface="Times New Roman" panose="02020603050405020304" pitchFamily="18" charset="0"/>
                <a:cs typeface="Times New Roman" panose="02020603050405020304" pitchFamily="18" charset="0"/>
              </a:rPr>
              <a:t>модел</a:t>
            </a:r>
            <a:r>
              <a:rPr lang="ru-RU" i="1" dirty="0" smtClean="0">
                <a:solidFill>
                  <a:srgbClr val="202122"/>
                </a:solidFill>
                <a:effectLst/>
                <a:latin typeface="Times New Roman" panose="02020603050405020304" pitchFamily="18" charset="0"/>
                <a:cs typeface="Times New Roman" panose="02020603050405020304" pitchFamily="18" charset="0"/>
              </a:rPr>
              <a:t>) — </a:t>
            </a:r>
            <a:r>
              <a:rPr lang="ru-RU" i="1" dirty="0" err="1" smtClean="0">
                <a:solidFill>
                  <a:srgbClr val="202122"/>
                </a:solidFill>
                <a:effectLst/>
                <a:latin typeface="Times New Roman" panose="02020603050405020304" pitchFamily="18" charset="0"/>
                <a:cs typeface="Times New Roman" panose="02020603050405020304" pitchFamily="18" charset="0"/>
              </a:rPr>
              <a:t>мәліметтер</a:t>
            </a:r>
            <a:r>
              <a:rPr lang="ru-RU" i="1" dirty="0" smtClean="0">
                <a:solidFill>
                  <a:srgbClr val="202122"/>
                </a:solidFill>
                <a:effectLst/>
                <a:latin typeface="Times New Roman" panose="02020603050405020304" pitchFamily="18" charset="0"/>
                <a:cs typeface="Times New Roman" panose="02020603050405020304" pitchFamily="18" charset="0"/>
              </a:rPr>
              <a:t> </a:t>
            </a:r>
            <a:r>
              <a:rPr lang="ru-RU" i="1" dirty="0" err="1" smtClean="0">
                <a:solidFill>
                  <a:srgbClr val="202122"/>
                </a:solidFill>
                <a:effectLst/>
                <a:latin typeface="Times New Roman" panose="02020603050405020304" pitchFamily="18" charset="0"/>
                <a:cs typeface="Times New Roman" panose="02020603050405020304" pitchFamily="18" charset="0"/>
              </a:rPr>
              <a:t>базасында</a:t>
            </a:r>
            <a:r>
              <a:rPr lang="ru-RU" i="1" dirty="0" smtClean="0">
                <a:solidFill>
                  <a:srgbClr val="202122"/>
                </a:solidFill>
                <a:effectLst/>
                <a:latin typeface="Times New Roman" panose="02020603050405020304" pitchFamily="18" charset="0"/>
                <a:cs typeface="Times New Roman" panose="02020603050405020304" pitchFamily="18" charset="0"/>
              </a:rPr>
              <a:t> — </a:t>
            </a:r>
            <a:r>
              <a:rPr lang="ru-RU" i="1" dirty="0" err="1" smtClean="0">
                <a:solidFill>
                  <a:srgbClr val="202122"/>
                </a:solidFill>
                <a:effectLst/>
                <a:latin typeface="Times New Roman" panose="02020603050405020304" pitchFamily="18" charset="0"/>
                <a:cs typeface="Times New Roman" panose="02020603050405020304" pitchFamily="18" charset="0"/>
              </a:rPr>
              <a:t>тұтастық</a:t>
            </a:r>
            <a:r>
              <a:rPr lang="ru-RU" i="1" dirty="0" smtClean="0">
                <a:solidFill>
                  <a:srgbClr val="202122"/>
                </a:solidFill>
                <a:effectLst/>
                <a:latin typeface="Times New Roman" panose="02020603050405020304" pitchFamily="18" charset="0"/>
                <a:cs typeface="Times New Roman" panose="02020603050405020304" pitchFamily="18" charset="0"/>
              </a:rPr>
              <a:t> </a:t>
            </a:r>
            <a:r>
              <a:rPr lang="ru-RU" i="1" dirty="0" err="1" smtClean="0">
                <a:solidFill>
                  <a:srgbClr val="202122"/>
                </a:solidFill>
                <a:effectLst/>
                <a:latin typeface="Times New Roman" panose="02020603050405020304" pitchFamily="18" charset="0"/>
                <a:cs typeface="Times New Roman" panose="02020603050405020304" pitchFamily="18" charset="0"/>
              </a:rPr>
              <a:t>шектеулер</a:t>
            </a:r>
            <a:r>
              <a:rPr lang="ru-RU" i="1" dirty="0" smtClean="0">
                <a:solidFill>
                  <a:srgbClr val="202122"/>
                </a:solidFill>
                <a:effectLst/>
                <a:latin typeface="Times New Roman" panose="02020603050405020304" pitchFamily="18" charset="0"/>
                <a:cs typeface="Times New Roman" panose="02020603050405020304" pitchFamily="18" charset="0"/>
              </a:rPr>
              <a:t> </a:t>
            </a:r>
            <a:r>
              <a:rPr lang="ru-RU" i="1" dirty="0" err="1" smtClean="0">
                <a:solidFill>
                  <a:srgbClr val="202122"/>
                </a:solidFill>
                <a:effectLst/>
                <a:latin typeface="Times New Roman" panose="02020603050405020304" pitchFamily="18" charset="0"/>
                <a:cs typeface="Times New Roman" panose="02020603050405020304" pitchFamily="18" charset="0"/>
              </a:rPr>
              <a:t>жиынтығы</a:t>
            </a:r>
            <a:r>
              <a:rPr lang="ru-RU" i="1" dirty="0" smtClean="0">
                <a:solidFill>
                  <a:srgbClr val="202122"/>
                </a:solidFill>
                <a:effectLst/>
                <a:latin typeface="Times New Roman" panose="02020603050405020304" pitchFamily="18" charset="0"/>
                <a:cs typeface="Times New Roman" panose="02020603050405020304" pitchFamily="18" charset="0"/>
              </a:rPr>
              <a:t>; </a:t>
            </a:r>
            <a:r>
              <a:rPr lang="ru-RU" i="1" dirty="0" err="1" smtClean="0">
                <a:solidFill>
                  <a:srgbClr val="202122"/>
                </a:solidFill>
                <a:effectLst/>
                <a:latin typeface="Times New Roman" panose="02020603050405020304" pitchFamily="18" charset="0"/>
                <a:cs typeface="Times New Roman" panose="02020603050405020304" pitchFamily="18" charset="0"/>
              </a:rPr>
              <a:t>мәліметтер</a:t>
            </a:r>
            <a:r>
              <a:rPr lang="ru-RU" i="1" dirty="0" smtClean="0">
                <a:solidFill>
                  <a:srgbClr val="202122"/>
                </a:solidFill>
                <a:effectLst/>
                <a:latin typeface="Times New Roman" panose="02020603050405020304" pitchFamily="18" charset="0"/>
                <a:cs typeface="Times New Roman" panose="02020603050405020304" pitchFamily="18" charset="0"/>
              </a:rPr>
              <a:t> </a:t>
            </a:r>
            <a:r>
              <a:rPr lang="ru-RU" i="1" dirty="0" err="1" smtClean="0">
                <a:solidFill>
                  <a:srgbClr val="202122"/>
                </a:solidFill>
                <a:effectLst/>
                <a:latin typeface="Times New Roman" panose="02020603050405020304" pitchFamily="18" charset="0"/>
                <a:cs typeface="Times New Roman" panose="02020603050405020304" pitchFamily="18" charset="0"/>
              </a:rPr>
              <a:t>құрылымын</a:t>
            </a:r>
            <a:r>
              <a:rPr lang="ru-RU" i="1" dirty="0" smtClean="0">
                <a:solidFill>
                  <a:srgbClr val="202122"/>
                </a:solidFill>
                <a:effectLst/>
                <a:latin typeface="Times New Roman" panose="02020603050405020304" pitchFamily="18" charset="0"/>
                <a:cs typeface="Times New Roman" panose="02020603050405020304" pitchFamily="18" charset="0"/>
              </a:rPr>
              <a:t> </a:t>
            </a:r>
            <a:r>
              <a:rPr lang="ru-RU" i="1" dirty="0" err="1" smtClean="0">
                <a:solidFill>
                  <a:srgbClr val="202122"/>
                </a:solidFill>
                <a:effectLst/>
                <a:latin typeface="Times New Roman" panose="02020603050405020304" pitchFamily="18" charset="0"/>
                <a:cs typeface="Times New Roman" panose="02020603050405020304" pitchFamily="18" charset="0"/>
              </a:rPr>
              <a:t>тудыратын</a:t>
            </a:r>
            <a:r>
              <a:rPr lang="ru-RU" i="1" dirty="0" smtClean="0">
                <a:solidFill>
                  <a:srgbClr val="202122"/>
                </a:solidFill>
                <a:effectLst/>
                <a:latin typeface="Times New Roman" panose="02020603050405020304" pitchFamily="18" charset="0"/>
                <a:cs typeface="Times New Roman" panose="02020603050405020304" pitchFamily="18" charset="0"/>
              </a:rPr>
              <a:t> </a:t>
            </a:r>
            <a:r>
              <a:rPr lang="ru-RU" i="1" dirty="0" err="1" smtClean="0">
                <a:solidFill>
                  <a:srgbClr val="202122"/>
                </a:solidFill>
                <a:effectLst/>
                <a:latin typeface="Times New Roman" panose="02020603050405020304" pitchFamily="18" charset="0"/>
                <a:cs typeface="Times New Roman" panose="02020603050405020304" pitchFamily="18" charset="0"/>
              </a:rPr>
              <a:t>ережелердің</a:t>
            </a:r>
            <a:r>
              <a:rPr lang="ru-RU" i="1" dirty="0" smtClean="0">
                <a:solidFill>
                  <a:srgbClr val="202122"/>
                </a:solidFill>
                <a:effectLst/>
                <a:latin typeface="Times New Roman" panose="02020603050405020304" pitchFamily="18" charset="0"/>
                <a:cs typeface="Times New Roman" panose="02020603050405020304" pitchFamily="18" charset="0"/>
              </a:rPr>
              <a:t>, </a:t>
            </a:r>
            <a:r>
              <a:rPr lang="ru-RU" i="1" dirty="0" err="1" smtClean="0">
                <a:solidFill>
                  <a:srgbClr val="202122"/>
                </a:solidFill>
                <a:effectLst/>
                <a:latin typeface="Times New Roman" panose="02020603050405020304" pitchFamily="18" charset="0"/>
                <a:cs typeface="Times New Roman" panose="02020603050405020304" pitchFamily="18" charset="0"/>
              </a:rPr>
              <a:t>олармен</a:t>
            </a:r>
            <a:r>
              <a:rPr lang="ru-RU" i="1" dirty="0" smtClean="0">
                <a:solidFill>
                  <a:srgbClr val="202122"/>
                </a:solidFill>
                <a:effectLst/>
                <a:latin typeface="Times New Roman" panose="02020603050405020304" pitchFamily="18" charset="0"/>
                <a:cs typeface="Times New Roman" panose="02020603050405020304" pitchFamily="18" charset="0"/>
              </a:rPr>
              <a:t> </a:t>
            </a:r>
            <a:r>
              <a:rPr lang="ru-RU" i="1" dirty="0" err="1" smtClean="0">
                <a:solidFill>
                  <a:srgbClr val="202122"/>
                </a:solidFill>
                <a:effectLst/>
                <a:latin typeface="Times New Roman" panose="02020603050405020304" pitchFamily="18" charset="0"/>
                <a:cs typeface="Times New Roman" panose="02020603050405020304" pitchFamily="18" charset="0"/>
              </a:rPr>
              <a:t>жүргізілетін</a:t>
            </a:r>
            <a:r>
              <a:rPr lang="ru-RU" i="1" dirty="0" smtClean="0">
                <a:solidFill>
                  <a:srgbClr val="202122"/>
                </a:solidFill>
                <a:effectLst/>
                <a:latin typeface="Times New Roman" panose="02020603050405020304" pitchFamily="18" charset="0"/>
                <a:cs typeface="Times New Roman" panose="02020603050405020304" pitchFamily="18" charset="0"/>
              </a:rPr>
              <a:t> </a:t>
            </a:r>
            <a:r>
              <a:rPr lang="ru-RU" i="1" dirty="0" err="1" smtClean="0">
                <a:solidFill>
                  <a:srgbClr val="202122"/>
                </a:solidFill>
                <a:effectLst/>
                <a:latin typeface="Times New Roman" panose="02020603050405020304" pitchFamily="18" charset="0"/>
                <a:cs typeface="Times New Roman" panose="02020603050405020304" pitchFamily="18" charset="0"/>
              </a:rPr>
              <a:t>операциялардың</a:t>
            </a:r>
            <a:r>
              <a:rPr lang="ru-RU" i="1" dirty="0" smtClean="0">
                <a:solidFill>
                  <a:srgbClr val="202122"/>
                </a:solidFill>
                <a:effectLst/>
                <a:latin typeface="Times New Roman" panose="02020603050405020304" pitchFamily="18" charset="0"/>
                <a:cs typeface="Times New Roman" panose="02020603050405020304" pitchFamily="18" charset="0"/>
              </a:rPr>
              <a:t>, </a:t>
            </a:r>
            <a:r>
              <a:rPr lang="ru-RU" i="1" dirty="0" err="1" smtClean="0">
                <a:solidFill>
                  <a:srgbClr val="202122"/>
                </a:solidFill>
                <a:effectLst/>
                <a:latin typeface="Times New Roman" panose="02020603050405020304" pitchFamily="18" charset="0"/>
                <a:cs typeface="Times New Roman" panose="02020603050405020304" pitchFamily="18" charset="0"/>
              </a:rPr>
              <a:t>сондай-ақ</a:t>
            </a:r>
            <a:r>
              <a:rPr lang="ru-RU" i="1" dirty="0" smtClean="0">
                <a:solidFill>
                  <a:srgbClr val="202122"/>
                </a:solidFill>
                <a:effectLst/>
                <a:latin typeface="Times New Roman" panose="02020603050405020304" pitchFamily="18" charset="0"/>
                <a:cs typeface="Times New Roman" panose="02020603050405020304" pitchFamily="18" charset="0"/>
              </a:rPr>
              <a:t> </a:t>
            </a:r>
            <a:r>
              <a:rPr lang="ru-RU" i="1" dirty="0" err="1" smtClean="0">
                <a:solidFill>
                  <a:srgbClr val="202122"/>
                </a:solidFill>
                <a:effectLst/>
                <a:latin typeface="Times New Roman" panose="02020603050405020304" pitchFamily="18" charset="0"/>
                <a:cs typeface="Times New Roman" panose="02020603050405020304" pitchFamily="18" charset="0"/>
              </a:rPr>
              <a:t>рұқсат</a:t>
            </a:r>
            <a:r>
              <a:rPr lang="ru-RU" i="1" dirty="0" smtClean="0">
                <a:solidFill>
                  <a:srgbClr val="202122"/>
                </a:solidFill>
                <a:effectLst/>
                <a:latin typeface="Times New Roman" panose="02020603050405020304" pitchFamily="18" charset="0"/>
                <a:cs typeface="Times New Roman" panose="02020603050405020304" pitchFamily="18" charset="0"/>
              </a:rPr>
              <a:t> </a:t>
            </a:r>
            <a:r>
              <a:rPr lang="ru-RU" i="1" dirty="0" err="1" smtClean="0">
                <a:solidFill>
                  <a:srgbClr val="202122"/>
                </a:solidFill>
                <a:effectLst/>
                <a:latin typeface="Times New Roman" panose="02020603050405020304" pitchFamily="18" charset="0"/>
                <a:cs typeface="Times New Roman" panose="02020603050405020304" pitchFamily="18" charset="0"/>
              </a:rPr>
              <a:t>етілетін</a:t>
            </a:r>
            <a:r>
              <a:rPr lang="ru-RU" i="1" dirty="0" smtClean="0">
                <a:solidFill>
                  <a:srgbClr val="202122"/>
                </a:solidFill>
                <a:effectLst/>
                <a:latin typeface="Times New Roman" panose="02020603050405020304" pitchFamily="18" charset="0"/>
                <a:cs typeface="Times New Roman" panose="02020603050405020304" pitchFamily="18" charset="0"/>
              </a:rPr>
              <a:t> </a:t>
            </a:r>
            <a:r>
              <a:rPr lang="ru-RU" i="1" dirty="0" err="1" smtClean="0">
                <a:solidFill>
                  <a:srgbClr val="202122"/>
                </a:solidFill>
                <a:effectLst/>
                <a:latin typeface="Times New Roman" panose="02020603050405020304" pitchFamily="18" charset="0"/>
                <a:cs typeface="Times New Roman" panose="02020603050405020304" pitchFamily="18" charset="0"/>
              </a:rPr>
              <a:t>байланыстар</a:t>
            </a:r>
            <a:r>
              <a:rPr lang="ru-RU" i="1" dirty="0" smtClean="0">
                <a:solidFill>
                  <a:srgbClr val="202122"/>
                </a:solidFill>
                <a:effectLst/>
                <a:latin typeface="Times New Roman" panose="02020603050405020304" pitchFamily="18" charset="0"/>
                <a:cs typeface="Times New Roman" panose="02020603050405020304" pitchFamily="18" charset="0"/>
              </a:rPr>
              <a:t> мен </a:t>
            </a:r>
            <a:r>
              <a:rPr lang="ru-RU" i="1" dirty="0" err="1" smtClean="0">
                <a:solidFill>
                  <a:srgbClr val="202122"/>
                </a:solidFill>
                <a:effectLst/>
                <a:latin typeface="Times New Roman" panose="02020603050405020304" pitchFamily="18" charset="0"/>
                <a:cs typeface="Times New Roman" panose="02020603050405020304" pitchFamily="18" charset="0"/>
              </a:rPr>
              <a:t>мәліметтердің</a:t>
            </a:r>
            <a:r>
              <a:rPr lang="ru-RU" i="1" dirty="0" smtClean="0">
                <a:solidFill>
                  <a:srgbClr val="202122"/>
                </a:solidFill>
                <a:effectLst/>
                <a:latin typeface="Times New Roman" panose="02020603050405020304" pitchFamily="18" charset="0"/>
                <a:cs typeface="Times New Roman" panose="02020603050405020304" pitchFamily="18" charset="0"/>
              </a:rPr>
              <a:t> </a:t>
            </a:r>
            <a:r>
              <a:rPr lang="ru-RU" i="1" dirty="0" err="1" smtClean="0">
                <a:solidFill>
                  <a:srgbClr val="202122"/>
                </a:solidFill>
                <a:effectLst/>
                <a:latin typeface="Times New Roman" panose="02020603050405020304" pitchFamily="18" charset="0"/>
                <a:cs typeface="Times New Roman" panose="02020603050405020304" pitchFamily="18" charset="0"/>
              </a:rPr>
              <a:t>мәнін</a:t>
            </a:r>
            <a:r>
              <a:rPr lang="ru-RU" i="1" dirty="0" smtClean="0">
                <a:solidFill>
                  <a:srgbClr val="202122"/>
                </a:solidFill>
                <a:effectLst/>
                <a:latin typeface="Times New Roman" panose="02020603050405020304" pitchFamily="18" charset="0"/>
                <a:cs typeface="Times New Roman" panose="02020603050405020304" pitchFamily="18" charset="0"/>
              </a:rPr>
              <a:t>, </a:t>
            </a:r>
            <a:r>
              <a:rPr lang="ru-RU" i="1" dirty="0" err="1" smtClean="0">
                <a:solidFill>
                  <a:srgbClr val="202122"/>
                </a:solidFill>
                <a:effectLst/>
                <a:latin typeface="Times New Roman" panose="02020603050405020304" pitchFamily="18" charset="0"/>
                <a:cs typeface="Times New Roman" panose="02020603050405020304" pitchFamily="18" charset="0"/>
              </a:rPr>
              <a:t>олардың</a:t>
            </a:r>
            <a:r>
              <a:rPr lang="ru-RU" i="1" dirty="0" smtClean="0">
                <a:solidFill>
                  <a:srgbClr val="202122"/>
                </a:solidFill>
                <a:effectLst/>
                <a:latin typeface="Times New Roman" panose="02020603050405020304" pitchFamily="18" charset="0"/>
                <a:cs typeface="Times New Roman" panose="02020603050405020304" pitchFamily="18" charset="0"/>
              </a:rPr>
              <a:t> </a:t>
            </a:r>
            <a:r>
              <a:rPr lang="ru-RU" i="1" dirty="0" err="1" smtClean="0">
                <a:solidFill>
                  <a:srgbClr val="202122"/>
                </a:solidFill>
                <a:effectLst/>
                <a:latin typeface="Times New Roman" panose="02020603050405020304" pitchFamily="18" charset="0"/>
                <a:cs typeface="Times New Roman" panose="02020603050405020304" pitchFamily="18" charset="0"/>
              </a:rPr>
              <a:t>өзгерістерінің</a:t>
            </a:r>
            <a:r>
              <a:rPr lang="ru-RU" i="1" dirty="0" smtClean="0">
                <a:solidFill>
                  <a:srgbClr val="202122"/>
                </a:solidFill>
                <a:effectLst/>
                <a:latin typeface="Times New Roman" panose="02020603050405020304" pitchFamily="18" charset="0"/>
                <a:cs typeface="Times New Roman" panose="02020603050405020304" pitchFamily="18" charset="0"/>
              </a:rPr>
              <a:t> </a:t>
            </a:r>
            <a:r>
              <a:rPr lang="ru-RU" i="1" dirty="0" err="1" smtClean="0">
                <a:solidFill>
                  <a:srgbClr val="202122"/>
                </a:solidFill>
                <a:effectLst/>
                <a:latin typeface="Times New Roman" panose="02020603050405020304" pitchFamily="18" charset="0"/>
                <a:cs typeface="Times New Roman" panose="02020603050405020304" pitchFamily="18" charset="0"/>
              </a:rPr>
              <a:t>тізбегін</a:t>
            </a:r>
            <a:r>
              <a:rPr lang="ru-RU" i="1" dirty="0" smtClean="0">
                <a:solidFill>
                  <a:srgbClr val="202122"/>
                </a:solidFill>
                <a:effectLst/>
                <a:latin typeface="Times New Roman" panose="02020603050405020304" pitchFamily="18" charset="0"/>
                <a:cs typeface="Times New Roman" panose="02020603050405020304" pitchFamily="18" charset="0"/>
              </a:rPr>
              <a:t> </a:t>
            </a:r>
            <a:r>
              <a:rPr lang="ru-RU" i="1" dirty="0" err="1" smtClean="0">
                <a:solidFill>
                  <a:srgbClr val="202122"/>
                </a:solidFill>
                <a:effectLst/>
                <a:latin typeface="Times New Roman" panose="02020603050405020304" pitchFamily="18" charset="0"/>
                <a:cs typeface="Times New Roman" panose="02020603050405020304" pitchFamily="18" charset="0"/>
              </a:rPr>
              <a:t>анықтайды</a:t>
            </a:r>
            <a:r>
              <a:rPr lang="ru-RU" i="1" dirty="0" smtClean="0">
                <a:solidFill>
                  <a:srgbClr val="202122"/>
                </a:solidFill>
                <a:effectLst/>
                <a:latin typeface="Times New Roman" panose="02020603050405020304" pitchFamily="18" charset="0"/>
                <a:cs typeface="Times New Roman" panose="02020603050405020304" pitchFamily="18" charset="0"/>
              </a:rPr>
              <a:t>; </a:t>
            </a:r>
            <a:r>
              <a:rPr lang="ru-RU" i="1" dirty="0" err="1" smtClean="0">
                <a:solidFill>
                  <a:srgbClr val="202122"/>
                </a:solidFill>
                <a:effectLst/>
                <a:latin typeface="Times New Roman" panose="02020603050405020304" pitchFamily="18" charset="0"/>
                <a:cs typeface="Times New Roman" panose="02020603050405020304" pitchFamily="18" charset="0"/>
              </a:rPr>
              <a:t>мәліметтер</a:t>
            </a:r>
            <a:r>
              <a:rPr lang="ru-RU" i="1" dirty="0" smtClean="0">
                <a:solidFill>
                  <a:srgbClr val="202122"/>
                </a:solidFill>
                <a:effectLst/>
                <a:latin typeface="Times New Roman" panose="02020603050405020304" pitchFamily="18" charset="0"/>
                <a:cs typeface="Times New Roman" panose="02020603050405020304" pitchFamily="18" charset="0"/>
              </a:rPr>
              <a:t> мен </a:t>
            </a:r>
            <a:r>
              <a:rPr lang="ru-RU" i="1" dirty="0" err="1" smtClean="0">
                <a:solidFill>
                  <a:srgbClr val="202122"/>
                </a:solidFill>
                <a:effectLst/>
                <a:latin typeface="Times New Roman" panose="02020603050405020304" pitchFamily="18" charset="0"/>
                <a:cs typeface="Times New Roman" panose="02020603050405020304" pitchFamily="18" charset="0"/>
              </a:rPr>
              <a:t>олардың</a:t>
            </a:r>
            <a:r>
              <a:rPr lang="ru-RU" i="1" dirty="0" smtClean="0">
                <a:solidFill>
                  <a:srgbClr val="202122"/>
                </a:solidFill>
                <a:effectLst/>
                <a:latin typeface="Times New Roman" panose="02020603050405020304" pitchFamily="18" charset="0"/>
                <a:cs typeface="Times New Roman" panose="02020603050405020304" pitchFamily="18" charset="0"/>
              </a:rPr>
              <a:t> </a:t>
            </a:r>
            <a:r>
              <a:rPr lang="ru-RU" i="1" dirty="0" err="1" smtClean="0">
                <a:solidFill>
                  <a:srgbClr val="202122"/>
                </a:solidFill>
                <a:effectLst/>
                <a:latin typeface="Times New Roman" panose="02020603050405020304" pitchFamily="18" charset="0"/>
                <a:cs typeface="Times New Roman" panose="02020603050405020304" pitchFamily="18" charset="0"/>
              </a:rPr>
              <a:t>арасындағы</a:t>
            </a:r>
            <a:r>
              <a:rPr lang="ru-RU" i="1" dirty="0" smtClean="0">
                <a:solidFill>
                  <a:srgbClr val="202122"/>
                </a:solidFill>
                <a:effectLst/>
                <a:latin typeface="Times New Roman" panose="02020603050405020304" pitchFamily="18" charset="0"/>
                <a:cs typeface="Times New Roman" panose="02020603050405020304" pitchFamily="18" charset="0"/>
              </a:rPr>
              <a:t> </a:t>
            </a:r>
            <a:r>
              <a:rPr lang="ru-RU" i="1" dirty="0" err="1" smtClean="0">
                <a:solidFill>
                  <a:srgbClr val="202122"/>
                </a:solidFill>
                <a:effectLst/>
                <a:latin typeface="Times New Roman" panose="02020603050405020304" pitchFamily="18" charset="0"/>
                <a:cs typeface="Times New Roman" panose="02020603050405020304" pitchFamily="18" charset="0"/>
              </a:rPr>
              <a:t>қатынастарды</a:t>
            </a:r>
            <a:r>
              <a:rPr lang="ru-RU" i="1" dirty="0" smtClean="0">
                <a:solidFill>
                  <a:srgbClr val="202122"/>
                </a:solidFill>
                <a:effectLst/>
                <a:latin typeface="Times New Roman" panose="02020603050405020304" pitchFamily="18" charset="0"/>
                <a:cs typeface="Times New Roman" panose="02020603050405020304" pitchFamily="18" charset="0"/>
              </a:rPr>
              <a:t> </a:t>
            </a:r>
            <a:r>
              <a:rPr lang="ru-RU" i="1" dirty="0" err="1" smtClean="0">
                <a:solidFill>
                  <a:srgbClr val="202122"/>
                </a:solidFill>
                <a:effectLst/>
                <a:latin typeface="Times New Roman" panose="02020603050405020304" pitchFamily="18" charset="0"/>
                <a:cs typeface="Times New Roman" panose="02020603050405020304" pitchFamily="18" charset="0"/>
              </a:rPr>
              <a:t>математикалық</a:t>
            </a:r>
            <a:r>
              <a:rPr lang="ru-RU" i="1" dirty="0" smtClean="0">
                <a:solidFill>
                  <a:srgbClr val="202122"/>
                </a:solidFill>
                <a:effectLst/>
                <a:latin typeface="Times New Roman" panose="02020603050405020304" pitchFamily="18" charset="0"/>
                <a:cs typeface="Times New Roman" panose="02020603050405020304" pitchFamily="18" charset="0"/>
              </a:rPr>
              <a:t> </a:t>
            </a:r>
            <a:r>
              <a:rPr lang="ru-RU" i="1" dirty="0" err="1" smtClean="0">
                <a:solidFill>
                  <a:srgbClr val="202122"/>
                </a:solidFill>
                <a:effectLst/>
                <a:latin typeface="Times New Roman" panose="02020603050405020304" pitchFamily="18" charset="0"/>
                <a:cs typeface="Times New Roman" panose="02020603050405020304" pitchFamily="18" charset="0"/>
              </a:rPr>
              <a:t>және</a:t>
            </a:r>
            <a:r>
              <a:rPr lang="ru-RU" i="1" dirty="0" smtClean="0">
                <a:solidFill>
                  <a:srgbClr val="202122"/>
                </a:solidFill>
                <a:effectLst/>
                <a:latin typeface="Times New Roman" panose="02020603050405020304" pitchFamily="18" charset="0"/>
                <a:cs typeface="Times New Roman" panose="02020603050405020304" pitchFamily="18" charset="0"/>
              </a:rPr>
              <a:t> </a:t>
            </a:r>
            <a:r>
              <a:rPr lang="ru-RU" i="1" dirty="0" err="1" smtClean="0">
                <a:solidFill>
                  <a:srgbClr val="202122"/>
                </a:solidFill>
                <a:effectLst/>
                <a:latin typeface="Times New Roman" panose="02020603050405020304" pitchFamily="18" charset="0"/>
                <a:cs typeface="Times New Roman" panose="02020603050405020304" pitchFamily="18" charset="0"/>
              </a:rPr>
              <a:t>программалық</a:t>
            </a:r>
            <a:r>
              <a:rPr lang="ru-RU" i="1" dirty="0" smtClean="0">
                <a:solidFill>
                  <a:srgbClr val="202122"/>
                </a:solidFill>
                <a:effectLst/>
                <a:latin typeface="Times New Roman" panose="02020603050405020304" pitchFamily="18" charset="0"/>
                <a:cs typeface="Times New Roman" panose="02020603050405020304" pitchFamily="18" charset="0"/>
              </a:rPr>
              <a:t> </a:t>
            </a:r>
            <a:r>
              <a:rPr lang="ru-RU" i="1" dirty="0" err="1" smtClean="0">
                <a:solidFill>
                  <a:srgbClr val="202122"/>
                </a:solidFill>
                <a:effectLst/>
                <a:latin typeface="Times New Roman" panose="02020603050405020304" pitchFamily="18" charset="0"/>
                <a:cs typeface="Times New Roman" panose="02020603050405020304" pitchFamily="18" charset="0"/>
              </a:rPr>
              <a:t>тәсілдермен</a:t>
            </a:r>
            <a:r>
              <a:rPr lang="ru-RU" i="1" dirty="0" smtClean="0">
                <a:solidFill>
                  <a:srgbClr val="202122"/>
                </a:solidFill>
                <a:effectLst/>
                <a:latin typeface="Times New Roman" panose="02020603050405020304" pitchFamily="18" charset="0"/>
                <a:cs typeface="Times New Roman" panose="02020603050405020304" pitchFamily="18" charset="0"/>
              </a:rPr>
              <a:t> </a:t>
            </a:r>
            <a:r>
              <a:rPr lang="ru-RU" i="1" dirty="0" err="1" smtClean="0">
                <a:solidFill>
                  <a:srgbClr val="202122"/>
                </a:solidFill>
                <a:effectLst/>
                <a:latin typeface="Times New Roman" panose="02020603050405020304" pitchFamily="18" charset="0"/>
                <a:cs typeface="Times New Roman" panose="02020603050405020304" pitchFamily="18" charset="0"/>
              </a:rPr>
              <a:t>ұсыну</a:t>
            </a:r>
            <a:r>
              <a:rPr lang="ru-RU" i="1" dirty="0" smtClean="0">
                <a:solidFill>
                  <a:srgbClr val="202122"/>
                </a:solidFill>
                <a:effectLst/>
                <a:latin typeface="Times New Roman" panose="02020603050405020304" pitchFamily="18" charset="0"/>
                <a:cs typeface="Times New Roman" panose="02020603050405020304" pitchFamily="18" charset="0"/>
              </a:rPr>
              <a:t>; </a:t>
            </a:r>
            <a:r>
              <a:rPr lang="ru-RU" i="1" dirty="0" err="1" smtClean="0">
                <a:solidFill>
                  <a:srgbClr val="202122"/>
                </a:solidFill>
                <a:effectLst/>
                <a:latin typeface="Times New Roman" panose="02020603050405020304" pitchFamily="18" charset="0"/>
                <a:cs typeface="Times New Roman" panose="02020603050405020304" pitchFamily="18" charset="0"/>
              </a:rPr>
              <a:t>ақпараттық</a:t>
            </a:r>
            <a:r>
              <a:rPr lang="ru-RU" i="1" dirty="0" smtClean="0">
                <a:solidFill>
                  <a:srgbClr val="202122"/>
                </a:solidFill>
                <a:effectLst/>
                <a:latin typeface="Times New Roman" panose="02020603050405020304" pitchFamily="18" charset="0"/>
                <a:cs typeface="Times New Roman" panose="02020603050405020304" pitchFamily="18" charset="0"/>
              </a:rPr>
              <a:t> </a:t>
            </a:r>
            <a:r>
              <a:rPr lang="ru-RU" i="1" dirty="0" err="1" smtClean="0">
                <a:solidFill>
                  <a:srgbClr val="202122"/>
                </a:solidFill>
                <a:effectLst/>
                <a:latin typeface="Times New Roman" panose="02020603050405020304" pitchFamily="18" charset="0"/>
                <a:cs typeface="Times New Roman" panose="02020603050405020304" pitchFamily="18" charset="0"/>
              </a:rPr>
              <a:t>құрылымдар</a:t>
            </a:r>
            <a:r>
              <a:rPr lang="ru-RU" i="1" dirty="0" smtClean="0">
                <a:solidFill>
                  <a:srgbClr val="202122"/>
                </a:solidFill>
                <a:effectLst/>
                <a:latin typeface="Times New Roman" panose="02020603050405020304" pitchFamily="18" charset="0"/>
                <a:cs typeface="Times New Roman" panose="02020603050405020304" pitchFamily="18" charset="0"/>
              </a:rPr>
              <a:t> мен </a:t>
            </a:r>
            <a:r>
              <a:rPr lang="ru-RU" i="1" dirty="0" err="1" smtClean="0">
                <a:solidFill>
                  <a:srgbClr val="202122"/>
                </a:solidFill>
                <a:effectLst/>
                <a:latin typeface="Times New Roman" panose="02020603050405020304" pitchFamily="18" charset="0"/>
                <a:cs typeface="Times New Roman" panose="02020603050405020304" pitchFamily="18" charset="0"/>
              </a:rPr>
              <a:t>олармен</a:t>
            </a:r>
            <a:r>
              <a:rPr lang="ru-RU" i="1" dirty="0" smtClean="0">
                <a:solidFill>
                  <a:srgbClr val="202122"/>
                </a:solidFill>
                <a:effectLst/>
                <a:latin typeface="Times New Roman" panose="02020603050405020304" pitchFamily="18" charset="0"/>
                <a:cs typeface="Times New Roman" panose="02020603050405020304" pitchFamily="18" charset="0"/>
              </a:rPr>
              <a:t> </a:t>
            </a:r>
            <a:r>
              <a:rPr lang="ru-RU" i="1" dirty="0" err="1" smtClean="0">
                <a:solidFill>
                  <a:srgbClr val="202122"/>
                </a:solidFill>
                <a:effectLst/>
                <a:latin typeface="Times New Roman" panose="02020603050405020304" pitchFamily="18" charset="0"/>
                <a:cs typeface="Times New Roman" panose="02020603050405020304" pitchFamily="18" charset="0"/>
              </a:rPr>
              <a:t>жүргізілетін</a:t>
            </a:r>
            <a:r>
              <a:rPr lang="ru-RU" i="1" dirty="0" smtClean="0">
                <a:solidFill>
                  <a:srgbClr val="202122"/>
                </a:solidFill>
                <a:effectLst/>
                <a:latin typeface="Times New Roman" panose="02020603050405020304" pitchFamily="18" charset="0"/>
                <a:cs typeface="Times New Roman" panose="02020603050405020304" pitchFamily="18" charset="0"/>
              </a:rPr>
              <a:t> </a:t>
            </a:r>
            <a:r>
              <a:rPr lang="ru-RU" i="1" dirty="0" err="1" smtClean="0">
                <a:solidFill>
                  <a:srgbClr val="202122"/>
                </a:solidFill>
                <a:effectLst/>
                <a:latin typeface="Times New Roman" panose="02020603050405020304" pitchFamily="18" charset="0"/>
                <a:cs typeface="Times New Roman" panose="02020603050405020304" pitchFamily="18" charset="0"/>
              </a:rPr>
              <a:t>операцияларды</a:t>
            </a:r>
            <a:r>
              <a:rPr lang="ru-RU" i="1" dirty="0" smtClean="0">
                <a:solidFill>
                  <a:srgbClr val="202122"/>
                </a:solidFill>
                <a:effectLst/>
                <a:latin typeface="Times New Roman" panose="02020603050405020304" pitchFamily="18" charset="0"/>
                <a:cs typeface="Times New Roman" panose="02020603050405020304" pitchFamily="18" charset="0"/>
              </a:rPr>
              <a:t> </a:t>
            </a:r>
            <a:r>
              <a:rPr lang="ru-RU" i="1" dirty="0" err="1" smtClean="0">
                <a:solidFill>
                  <a:srgbClr val="202122"/>
                </a:solidFill>
                <a:effectLst/>
                <a:latin typeface="Times New Roman" panose="02020603050405020304" pitchFamily="18" charset="0"/>
                <a:cs typeface="Times New Roman" panose="02020603050405020304" pitchFamily="18" charset="0"/>
              </a:rPr>
              <a:t>формалдық</a:t>
            </a:r>
            <a:r>
              <a:rPr lang="ru-RU" i="1" dirty="0" smtClean="0">
                <a:solidFill>
                  <a:srgbClr val="202122"/>
                </a:solidFill>
                <a:effectLst/>
                <a:latin typeface="Times New Roman" panose="02020603050405020304" pitchFamily="18" charset="0"/>
                <a:cs typeface="Times New Roman" panose="02020603050405020304" pitchFamily="18" charset="0"/>
              </a:rPr>
              <a:t> </a:t>
            </a:r>
            <a:r>
              <a:rPr lang="ru-RU" i="1" dirty="0" err="1" smtClean="0">
                <a:solidFill>
                  <a:srgbClr val="202122"/>
                </a:solidFill>
                <a:effectLst/>
                <a:latin typeface="Times New Roman" panose="02020603050405020304" pitchFamily="18" charset="0"/>
                <a:cs typeface="Times New Roman" panose="02020603050405020304" pitchFamily="18" charset="0"/>
              </a:rPr>
              <a:t>баяндау</a:t>
            </a:r>
            <a:r>
              <a:rPr lang="ru-RU" i="1" dirty="0" smtClean="0">
                <a:solidFill>
                  <a:srgbClr val="202122"/>
                </a:solidFill>
                <a:effectLst/>
                <a:latin typeface="Times New Roman" panose="02020603050405020304" pitchFamily="18" charset="0"/>
                <a:cs typeface="Times New Roman" panose="02020603050405020304" pitchFamily="18" charset="0"/>
              </a:rPr>
              <a:t>.</a:t>
            </a:r>
            <a:endParaRPr lang="ru-RU" i="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62366183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838200" y="474562"/>
            <a:ext cx="10515600" cy="5702401"/>
          </a:xfrm>
        </p:spPr>
        <p:txBody>
          <a:bodyPr>
            <a:noAutofit/>
          </a:bodyPr>
          <a:lstStyle/>
          <a:p>
            <a:pPr marL="0" indent="0" algn="just">
              <a:buNone/>
            </a:pPr>
            <a:r>
              <a:rPr lang="ru-RU" sz="2400" i="1" dirty="0" err="1">
                <a:latin typeface="Times New Roman" panose="02020603050405020304" pitchFamily="18" charset="0"/>
                <a:cs typeface="Times New Roman" panose="02020603050405020304" pitchFamily="18" charset="0"/>
              </a:rPr>
              <a:t>Мәліметтер</a:t>
            </a:r>
            <a:r>
              <a:rPr lang="ru-RU" sz="2400" i="1" dirty="0">
                <a:latin typeface="Times New Roman" panose="02020603050405020304" pitchFamily="18" charset="0"/>
                <a:cs typeface="Times New Roman" panose="02020603050405020304" pitchFamily="18" charset="0"/>
              </a:rPr>
              <a:t> </a:t>
            </a:r>
            <a:r>
              <a:rPr lang="ru-RU" sz="2400" i="1" dirty="0" err="1">
                <a:latin typeface="Times New Roman" panose="02020603050405020304" pitchFamily="18" charset="0"/>
                <a:cs typeface="Times New Roman" panose="02020603050405020304" pitchFamily="18" charset="0"/>
              </a:rPr>
              <a:t>моделі</a:t>
            </a:r>
            <a:r>
              <a:rPr lang="ru-RU" sz="2400" i="1" dirty="0">
                <a:latin typeface="Times New Roman" panose="02020603050405020304" pitchFamily="18" charset="0"/>
                <a:cs typeface="Times New Roman" panose="02020603050405020304" pitchFamily="18" charset="0"/>
              </a:rPr>
              <a:t> </a:t>
            </a:r>
            <a:r>
              <a:rPr lang="ru-RU" sz="2400" i="1" dirty="0" err="1">
                <a:latin typeface="Times New Roman" panose="02020603050405020304" pitchFamily="18" charset="0"/>
                <a:cs typeface="Times New Roman" panose="02020603050405020304" pitchFamily="18" charset="0"/>
              </a:rPr>
              <a:t>данасы</a:t>
            </a:r>
            <a:r>
              <a:rPr lang="ru-RU" sz="2400" i="1" dirty="0">
                <a:latin typeface="Times New Roman" panose="02020603050405020304" pitchFamily="18" charset="0"/>
                <a:cs typeface="Times New Roman" panose="02020603050405020304" pitchFamily="18" charset="0"/>
              </a:rPr>
              <a:t> </a:t>
            </a:r>
            <a:r>
              <a:rPr lang="ru-RU" sz="2400" i="1" dirty="0" err="1">
                <a:latin typeface="Times New Roman" panose="02020603050405020304" pitchFamily="18" charset="0"/>
                <a:cs typeface="Times New Roman" panose="02020603050405020304" pitchFamily="18" charset="0"/>
              </a:rPr>
              <a:t>сәйкес</a:t>
            </a:r>
            <a:r>
              <a:rPr lang="ru-RU" sz="2400" i="1" dirty="0">
                <a:latin typeface="Times New Roman" panose="02020603050405020304" pitchFamily="18" charset="0"/>
                <a:cs typeface="Times New Roman" panose="02020603050405020304" pitchFamily="18" charset="0"/>
              </a:rPr>
              <a:t> </a:t>
            </a:r>
            <a:r>
              <a:rPr lang="ru-RU" sz="2400" i="1" dirty="0" err="1">
                <a:latin typeface="Times New Roman" panose="02020603050405020304" pitchFamily="18" charset="0"/>
                <a:cs typeface="Times New Roman" panose="02020603050405020304" pitchFamily="18" charset="0"/>
              </a:rPr>
              <a:t>үш</a:t>
            </a:r>
            <a:r>
              <a:rPr lang="ru-RU" sz="2400" i="1" dirty="0">
                <a:latin typeface="Times New Roman" panose="02020603050405020304" pitchFamily="18" charset="0"/>
                <a:cs typeface="Times New Roman" panose="02020603050405020304" pitchFamily="18" charset="0"/>
              </a:rPr>
              <a:t> </a:t>
            </a:r>
            <a:r>
              <a:rPr lang="ru-RU" sz="2400" i="1" dirty="0" err="1">
                <a:latin typeface="Times New Roman" panose="02020603050405020304" pitchFamily="18" charset="0"/>
                <a:cs typeface="Times New Roman" panose="02020603050405020304" pitchFamily="18" charset="0"/>
              </a:rPr>
              <a:t>түрдің</a:t>
            </a:r>
            <a:r>
              <a:rPr lang="ru-RU" sz="2400" i="1" dirty="0">
                <a:latin typeface="Times New Roman" panose="02020603050405020304" pitchFamily="18" charset="0"/>
                <a:cs typeface="Times New Roman" panose="02020603050405020304" pitchFamily="18" charset="0"/>
              </a:rPr>
              <a:t> </a:t>
            </a:r>
            <a:r>
              <a:rPr lang="ru-RU" sz="2400" i="1" dirty="0" err="1">
                <a:latin typeface="Times New Roman" panose="02020603050405020304" pitchFamily="18" charset="0"/>
                <a:cs typeface="Times New Roman" panose="02020603050405020304" pitchFamily="18" charset="0"/>
              </a:rPr>
              <a:t>бірі</a:t>
            </a:r>
            <a:r>
              <a:rPr lang="ru-RU" sz="2400" i="1" dirty="0">
                <a:latin typeface="Times New Roman" panose="02020603050405020304" pitchFamily="18" charset="0"/>
                <a:cs typeface="Times New Roman" panose="02020603050405020304" pitchFamily="18" charset="0"/>
              </a:rPr>
              <a:t> </a:t>
            </a:r>
            <a:r>
              <a:rPr lang="ru-RU" sz="2400" i="1" dirty="0" err="1">
                <a:latin typeface="Times New Roman" panose="02020603050405020304" pitchFamily="18" charset="0"/>
                <a:cs typeface="Times New Roman" panose="02020603050405020304" pitchFamily="18" charset="0"/>
              </a:rPr>
              <a:t>болуы</a:t>
            </a:r>
            <a:r>
              <a:rPr lang="ru-RU" sz="2400" i="1" dirty="0">
                <a:latin typeface="Times New Roman" panose="02020603050405020304" pitchFamily="18" charset="0"/>
                <a:cs typeface="Times New Roman" panose="02020603050405020304" pitchFamily="18" charset="0"/>
              </a:rPr>
              <a:t> </a:t>
            </a:r>
            <a:r>
              <a:rPr lang="ru-RU" sz="2400" i="1" dirty="0" err="1">
                <a:latin typeface="Times New Roman" panose="02020603050405020304" pitchFamily="18" charset="0"/>
                <a:cs typeface="Times New Roman" panose="02020603050405020304" pitchFamily="18" charset="0"/>
              </a:rPr>
              <a:t>мүмкін</a:t>
            </a:r>
            <a:r>
              <a:rPr lang="ru-RU" sz="2400" i="1" dirty="0">
                <a:latin typeface="Times New Roman" panose="02020603050405020304" pitchFamily="18" charset="0"/>
                <a:cs typeface="Times New Roman" panose="02020603050405020304" pitchFamily="18" charset="0"/>
              </a:rPr>
              <a:t> </a:t>
            </a:r>
            <a:r>
              <a:rPr lang="en-US" sz="2400" i="1" dirty="0">
                <a:latin typeface="Times New Roman" panose="02020603050405020304" pitchFamily="18" charset="0"/>
                <a:cs typeface="Times New Roman" panose="02020603050405020304" pitchFamily="18" charset="0"/>
              </a:rPr>
              <a:t>ANSI 1975 </a:t>
            </a:r>
            <a:r>
              <a:rPr lang="ru-RU" sz="2400" i="1" dirty="0" err="1">
                <a:latin typeface="Times New Roman" panose="02020603050405020304" pitchFamily="18" charset="0"/>
                <a:cs typeface="Times New Roman" panose="02020603050405020304" pitchFamily="18" charset="0"/>
              </a:rPr>
              <a:t>жылы</a:t>
            </a:r>
            <a:r>
              <a:rPr lang="ru-RU" sz="2400" i="1" dirty="0" smtClean="0">
                <a:latin typeface="Times New Roman" panose="02020603050405020304" pitchFamily="18" charset="0"/>
                <a:cs typeface="Times New Roman" panose="02020603050405020304" pitchFamily="18" charset="0"/>
              </a:rPr>
              <a:t>:</a:t>
            </a:r>
            <a:endParaRPr lang="ru-RU" sz="2400" i="1" dirty="0">
              <a:latin typeface="Times New Roman" panose="02020603050405020304" pitchFamily="18" charset="0"/>
              <a:cs typeface="Times New Roman" panose="02020603050405020304" pitchFamily="18" charset="0"/>
            </a:endParaRPr>
          </a:p>
          <a:p>
            <a:pPr marL="0" indent="0" algn="just">
              <a:buNone/>
            </a:pPr>
            <a:r>
              <a:rPr lang="ru-RU" sz="2400" i="1" dirty="0" err="1">
                <a:latin typeface="Times New Roman" panose="02020603050405020304" pitchFamily="18" charset="0"/>
                <a:cs typeface="Times New Roman" panose="02020603050405020304" pitchFamily="18" charset="0"/>
              </a:rPr>
              <a:t>Мәліметтердің</a:t>
            </a:r>
            <a:r>
              <a:rPr lang="ru-RU" sz="2400" i="1" dirty="0">
                <a:latin typeface="Times New Roman" panose="02020603050405020304" pitchFamily="18" charset="0"/>
                <a:cs typeface="Times New Roman" panose="02020603050405020304" pitchFamily="18" charset="0"/>
              </a:rPr>
              <a:t> </a:t>
            </a:r>
            <a:r>
              <a:rPr lang="ru-RU" sz="2400" i="1" dirty="0" err="1">
                <a:latin typeface="Times New Roman" panose="02020603050405020304" pitchFamily="18" charset="0"/>
                <a:cs typeface="Times New Roman" panose="02020603050405020304" pitchFamily="18" charset="0"/>
              </a:rPr>
              <a:t>тұжырымдамалық</a:t>
            </a:r>
            <a:r>
              <a:rPr lang="ru-RU" sz="2400" i="1" dirty="0">
                <a:latin typeface="Times New Roman" panose="02020603050405020304" pitchFamily="18" charset="0"/>
                <a:cs typeface="Times New Roman" panose="02020603050405020304" pitchFamily="18" charset="0"/>
              </a:rPr>
              <a:t> </a:t>
            </a:r>
            <a:r>
              <a:rPr lang="ru-RU" sz="2400" i="1" dirty="0" err="1">
                <a:latin typeface="Times New Roman" panose="02020603050405020304" pitchFamily="18" charset="0"/>
                <a:cs typeface="Times New Roman" panose="02020603050405020304" pitchFamily="18" charset="0"/>
              </a:rPr>
              <a:t>моделі</a:t>
            </a:r>
            <a:r>
              <a:rPr lang="ru-RU" sz="2400" i="1" dirty="0">
                <a:latin typeface="Times New Roman" panose="02020603050405020304" pitchFamily="18" charset="0"/>
                <a:cs typeface="Times New Roman" panose="02020603050405020304" pitchFamily="18" charset="0"/>
              </a:rPr>
              <a:t> : модель </a:t>
            </a:r>
            <a:r>
              <a:rPr lang="ru-RU" sz="2400" i="1" dirty="0" err="1">
                <a:latin typeface="Times New Roman" panose="02020603050405020304" pitchFamily="18" charset="0"/>
                <a:cs typeface="Times New Roman" panose="02020603050405020304" pitchFamily="18" charset="0"/>
              </a:rPr>
              <a:t>аясы</a:t>
            </a:r>
            <a:r>
              <a:rPr lang="ru-RU" sz="2400" i="1" dirty="0">
                <a:latin typeface="Times New Roman" panose="02020603050405020304" pitchFamily="18" charset="0"/>
                <a:cs typeface="Times New Roman" panose="02020603050405020304" pitchFamily="18" charset="0"/>
              </a:rPr>
              <a:t> бола </a:t>
            </a:r>
            <a:r>
              <a:rPr lang="ru-RU" sz="2400" i="1" dirty="0" err="1">
                <a:latin typeface="Times New Roman" panose="02020603050405020304" pitchFamily="18" charset="0"/>
                <a:cs typeface="Times New Roman" panose="02020603050405020304" pitchFamily="18" charset="0"/>
              </a:rPr>
              <a:t>отырып</a:t>
            </a:r>
            <a:r>
              <a:rPr lang="ru-RU" sz="2400" i="1" dirty="0">
                <a:latin typeface="Times New Roman" panose="02020603050405020304" pitchFamily="18" charset="0"/>
                <a:cs typeface="Times New Roman" panose="02020603050405020304" pitchFamily="18" charset="0"/>
              </a:rPr>
              <a:t>, </a:t>
            </a:r>
            <a:r>
              <a:rPr lang="ru-RU" sz="2400" i="1" dirty="0" err="1">
                <a:latin typeface="Times New Roman" panose="02020603050405020304" pitchFamily="18" charset="0"/>
                <a:cs typeface="Times New Roman" panose="02020603050405020304" pitchFamily="18" charset="0"/>
              </a:rPr>
              <a:t>доменнің</a:t>
            </a:r>
            <a:r>
              <a:rPr lang="ru-RU" sz="2400" i="1" dirty="0">
                <a:latin typeface="Times New Roman" panose="02020603050405020304" pitchFamily="18" charset="0"/>
                <a:cs typeface="Times New Roman" panose="02020603050405020304" pitchFamily="18" charset="0"/>
              </a:rPr>
              <a:t> </a:t>
            </a:r>
            <a:r>
              <a:rPr lang="ru-RU" sz="2400" i="1" dirty="0" err="1">
                <a:latin typeface="Times New Roman" panose="02020603050405020304" pitchFamily="18" charset="0"/>
                <a:cs typeface="Times New Roman" panose="02020603050405020304" pitchFamily="18" charset="0"/>
              </a:rPr>
              <a:t>семантикасын</a:t>
            </a:r>
            <a:r>
              <a:rPr lang="ru-RU" sz="2400" i="1" dirty="0">
                <a:latin typeface="Times New Roman" panose="02020603050405020304" pitchFamily="18" charset="0"/>
                <a:cs typeface="Times New Roman" panose="02020603050405020304" pitchFamily="18" charset="0"/>
              </a:rPr>
              <a:t> </a:t>
            </a:r>
            <a:r>
              <a:rPr lang="ru-RU" sz="2400" i="1" dirty="0" err="1">
                <a:latin typeface="Times New Roman" panose="02020603050405020304" pitchFamily="18" charset="0"/>
                <a:cs typeface="Times New Roman" panose="02020603050405020304" pitchFamily="18" charset="0"/>
              </a:rPr>
              <a:t>сипаттайды</a:t>
            </a:r>
            <a:r>
              <a:rPr lang="ru-RU" sz="2400" i="1" dirty="0">
                <a:latin typeface="Times New Roman" panose="02020603050405020304" pitchFamily="18" charset="0"/>
                <a:cs typeface="Times New Roman" panose="02020603050405020304" pitchFamily="18" charset="0"/>
              </a:rPr>
              <a:t>. </a:t>
            </a:r>
            <a:r>
              <a:rPr lang="ru-RU" sz="2400" i="1" dirty="0" err="1">
                <a:latin typeface="Times New Roman" panose="02020603050405020304" pitchFamily="18" charset="0"/>
                <a:cs typeface="Times New Roman" panose="02020603050405020304" pitchFamily="18" charset="0"/>
              </a:rPr>
              <a:t>Мысалы</a:t>
            </a:r>
            <a:r>
              <a:rPr lang="ru-RU" sz="2400" i="1" dirty="0">
                <a:latin typeface="Times New Roman" panose="02020603050405020304" pitchFamily="18" charset="0"/>
                <a:cs typeface="Times New Roman" panose="02020603050405020304" pitchFamily="18" charset="0"/>
              </a:rPr>
              <a:t>, </a:t>
            </a:r>
            <a:r>
              <a:rPr lang="ru-RU" sz="2400" i="1" dirty="0" err="1">
                <a:latin typeface="Times New Roman" panose="02020603050405020304" pitchFamily="18" charset="0"/>
                <a:cs typeface="Times New Roman" panose="02020603050405020304" pitchFamily="18" charset="0"/>
              </a:rPr>
              <a:t>бұл</a:t>
            </a:r>
            <a:r>
              <a:rPr lang="ru-RU" sz="2400" i="1" dirty="0">
                <a:latin typeface="Times New Roman" panose="02020603050405020304" pitchFamily="18" charset="0"/>
                <a:cs typeface="Times New Roman" panose="02020603050405020304" pitchFamily="18" charset="0"/>
              </a:rPr>
              <a:t> </a:t>
            </a:r>
            <a:r>
              <a:rPr lang="ru-RU" sz="2400" i="1" dirty="0" err="1">
                <a:latin typeface="Times New Roman" panose="02020603050405020304" pitchFamily="18" charset="0"/>
                <a:cs typeface="Times New Roman" panose="02020603050405020304" pitchFamily="18" charset="0"/>
              </a:rPr>
              <a:t>ұйымның</a:t>
            </a:r>
            <a:r>
              <a:rPr lang="ru-RU" sz="2400" i="1" dirty="0">
                <a:latin typeface="Times New Roman" panose="02020603050405020304" pitchFamily="18" charset="0"/>
                <a:cs typeface="Times New Roman" panose="02020603050405020304" pitchFamily="18" charset="0"/>
              </a:rPr>
              <a:t> </a:t>
            </a:r>
            <a:r>
              <a:rPr lang="ru-RU" sz="2400" i="1" dirty="0" err="1">
                <a:latin typeface="Times New Roman" panose="02020603050405020304" pitchFamily="18" charset="0"/>
                <a:cs typeface="Times New Roman" panose="02020603050405020304" pitchFamily="18" charset="0"/>
              </a:rPr>
              <a:t>немесе</a:t>
            </a:r>
            <a:r>
              <a:rPr lang="ru-RU" sz="2400" i="1" dirty="0">
                <a:latin typeface="Times New Roman" panose="02020603050405020304" pitchFamily="18" charset="0"/>
                <a:cs typeface="Times New Roman" panose="02020603050405020304" pitchFamily="18" charset="0"/>
              </a:rPr>
              <a:t> </a:t>
            </a:r>
            <a:r>
              <a:rPr lang="ru-RU" sz="2400" i="1" dirty="0" err="1">
                <a:latin typeface="Times New Roman" panose="02020603050405020304" pitchFamily="18" charset="0"/>
                <a:cs typeface="Times New Roman" panose="02020603050405020304" pitchFamily="18" charset="0"/>
              </a:rPr>
              <a:t>саланың</a:t>
            </a:r>
            <a:r>
              <a:rPr lang="ru-RU" sz="2400" i="1" dirty="0">
                <a:latin typeface="Times New Roman" panose="02020603050405020304" pitchFamily="18" charset="0"/>
                <a:cs typeface="Times New Roman" panose="02020603050405020304" pitchFamily="18" charset="0"/>
              </a:rPr>
              <a:t> </a:t>
            </a:r>
            <a:r>
              <a:rPr lang="ru-RU" sz="2400" i="1" dirty="0" err="1">
                <a:latin typeface="Times New Roman" panose="02020603050405020304" pitchFamily="18" charset="0"/>
                <a:cs typeface="Times New Roman" panose="02020603050405020304" pitchFamily="18" charset="0"/>
              </a:rPr>
              <a:t>қызығушылық</a:t>
            </a:r>
            <a:r>
              <a:rPr lang="ru-RU" sz="2400" i="1" dirty="0">
                <a:latin typeface="Times New Roman" panose="02020603050405020304" pitchFamily="18" charset="0"/>
                <a:cs typeface="Times New Roman" panose="02020603050405020304" pitchFamily="18" charset="0"/>
              </a:rPr>
              <a:t> </a:t>
            </a:r>
            <a:r>
              <a:rPr lang="ru-RU" sz="2400" i="1" dirty="0" err="1">
                <a:latin typeface="Times New Roman" panose="02020603050405020304" pitchFamily="18" charset="0"/>
                <a:cs typeface="Times New Roman" panose="02020603050405020304" pitchFamily="18" charset="0"/>
              </a:rPr>
              <a:t>саласының</a:t>
            </a:r>
            <a:r>
              <a:rPr lang="ru-RU" sz="2400" i="1" dirty="0">
                <a:latin typeface="Times New Roman" panose="02020603050405020304" pitchFamily="18" charset="0"/>
                <a:cs typeface="Times New Roman" panose="02020603050405020304" pitchFamily="18" charset="0"/>
              </a:rPr>
              <a:t> </a:t>
            </a:r>
            <a:r>
              <a:rPr lang="ru-RU" sz="2400" i="1" dirty="0" err="1">
                <a:latin typeface="Times New Roman" panose="02020603050405020304" pitchFamily="18" charset="0"/>
                <a:cs typeface="Times New Roman" panose="02020603050405020304" pitchFamily="18" charset="0"/>
              </a:rPr>
              <a:t>моделі</a:t>
            </a:r>
            <a:r>
              <a:rPr lang="ru-RU" sz="2400" i="1" dirty="0">
                <a:latin typeface="Times New Roman" panose="02020603050405020304" pitchFamily="18" charset="0"/>
                <a:cs typeface="Times New Roman" panose="02020603050405020304" pitchFamily="18" charset="0"/>
              </a:rPr>
              <a:t> </a:t>
            </a:r>
            <a:r>
              <a:rPr lang="ru-RU" sz="2400" i="1" dirty="0" err="1">
                <a:latin typeface="Times New Roman" panose="02020603050405020304" pitchFamily="18" charset="0"/>
                <a:cs typeface="Times New Roman" panose="02020603050405020304" pitchFamily="18" charset="0"/>
              </a:rPr>
              <a:t>болуы</a:t>
            </a:r>
            <a:r>
              <a:rPr lang="ru-RU" sz="2400" i="1" dirty="0">
                <a:latin typeface="Times New Roman" panose="02020603050405020304" pitchFamily="18" charset="0"/>
                <a:cs typeface="Times New Roman" panose="02020603050405020304" pitchFamily="18" charset="0"/>
              </a:rPr>
              <a:t> </a:t>
            </a:r>
            <a:r>
              <a:rPr lang="ru-RU" sz="2400" i="1" dirty="0" err="1">
                <a:latin typeface="Times New Roman" panose="02020603050405020304" pitchFamily="18" charset="0"/>
                <a:cs typeface="Times New Roman" panose="02020603050405020304" pitchFamily="18" charset="0"/>
              </a:rPr>
              <a:t>мүмкін</a:t>
            </a:r>
            <a:r>
              <a:rPr lang="ru-RU" sz="2400" i="1" dirty="0">
                <a:latin typeface="Times New Roman" panose="02020603050405020304" pitchFamily="18" charset="0"/>
                <a:cs typeface="Times New Roman" panose="02020603050405020304" pitchFamily="18" charset="0"/>
              </a:rPr>
              <a:t>. </a:t>
            </a:r>
            <a:r>
              <a:rPr lang="ru-RU" sz="2400" i="1" dirty="0" err="1">
                <a:latin typeface="Times New Roman" panose="02020603050405020304" pitchFamily="18" charset="0"/>
                <a:cs typeface="Times New Roman" panose="02020603050405020304" pitchFamily="18" charset="0"/>
              </a:rPr>
              <a:t>Бұл</a:t>
            </a:r>
            <a:r>
              <a:rPr lang="ru-RU" sz="2400" i="1" dirty="0">
                <a:latin typeface="Times New Roman" panose="02020603050405020304" pitchFamily="18" charset="0"/>
                <a:cs typeface="Times New Roman" panose="02020603050405020304" pitchFamily="18" charset="0"/>
              </a:rPr>
              <a:t> </a:t>
            </a:r>
            <a:r>
              <a:rPr lang="ru-RU" sz="2400" i="1" dirty="0" err="1">
                <a:latin typeface="Times New Roman" panose="02020603050405020304" pitchFamily="18" charset="0"/>
                <a:cs typeface="Times New Roman" panose="02020603050405020304" pitchFamily="18" charset="0"/>
              </a:rPr>
              <a:t>домендегі</a:t>
            </a:r>
            <a:r>
              <a:rPr lang="ru-RU" sz="2400" i="1" dirty="0">
                <a:latin typeface="Times New Roman" panose="02020603050405020304" pitchFamily="18" charset="0"/>
                <a:cs typeface="Times New Roman" panose="02020603050405020304" pitchFamily="18" charset="0"/>
              </a:rPr>
              <a:t> </a:t>
            </a:r>
            <a:r>
              <a:rPr lang="ru-RU" sz="2400" i="1" dirty="0" err="1">
                <a:latin typeface="Times New Roman" panose="02020603050405020304" pitchFamily="18" charset="0"/>
                <a:cs typeface="Times New Roman" panose="02020603050405020304" pitchFamily="18" charset="0"/>
              </a:rPr>
              <a:t>маңызды</a:t>
            </a:r>
            <a:r>
              <a:rPr lang="ru-RU" sz="2400" i="1" dirty="0">
                <a:latin typeface="Times New Roman" panose="02020603050405020304" pitchFamily="18" charset="0"/>
                <a:cs typeface="Times New Roman" panose="02020603050405020304" pitchFamily="18" charset="0"/>
              </a:rPr>
              <a:t> </a:t>
            </a:r>
            <a:r>
              <a:rPr lang="ru-RU" sz="2400" i="1" dirty="0" err="1">
                <a:latin typeface="Times New Roman" panose="02020603050405020304" pitchFamily="18" charset="0"/>
                <a:cs typeface="Times New Roman" panose="02020603050405020304" pitchFamily="18" charset="0"/>
              </a:rPr>
              <a:t>нәрселерді</a:t>
            </a:r>
            <a:r>
              <a:rPr lang="ru-RU" sz="2400" i="1" dirty="0">
                <a:latin typeface="Times New Roman" panose="02020603050405020304" pitchFamily="18" charset="0"/>
                <a:cs typeface="Times New Roman" panose="02020603050405020304" pitchFamily="18" charset="0"/>
              </a:rPr>
              <a:t> </a:t>
            </a:r>
            <a:r>
              <a:rPr lang="ru-RU" sz="2400" i="1" dirty="0" err="1">
                <a:latin typeface="Times New Roman" panose="02020603050405020304" pitchFamily="18" charset="0"/>
                <a:cs typeface="Times New Roman" panose="02020603050405020304" pitchFamily="18" charset="0"/>
              </a:rPr>
              <a:t>бейнелейтін</a:t>
            </a:r>
            <a:r>
              <a:rPr lang="ru-RU" sz="2400" i="1" dirty="0">
                <a:latin typeface="Times New Roman" panose="02020603050405020304" pitchFamily="18" charset="0"/>
                <a:cs typeface="Times New Roman" panose="02020603050405020304" pitchFamily="18" charset="0"/>
              </a:rPr>
              <a:t> </a:t>
            </a:r>
            <a:r>
              <a:rPr lang="ru-RU" sz="2400" i="1" dirty="0" err="1">
                <a:latin typeface="Times New Roman" panose="02020603050405020304" pitchFamily="18" charset="0"/>
                <a:cs typeface="Times New Roman" panose="02020603050405020304" pitchFamily="18" charset="0"/>
              </a:rPr>
              <a:t>субъектілік</a:t>
            </a:r>
            <a:r>
              <a:rPr lang="ru-RU" sz="2400" i="1" dirty="0">
                <a:latin typeface="Times New Roman" panose="02020603050405020304" pitchFamily="18" charset="0"/>
                <a:cs typeface="Times New Roman" panose="02020603050405020304" pitchFamily="18" charset="0"/>
              </a:rPr>
              <a:t> </a:t>
            </a:r>
            <a:r>
              <a:rPr lang="ru-RU" sz="2400" i="1" dirty="0" err="1">
                <a:latin typeface="Times New Roman" panose="02020603050405020304" pitchFamily="18" charset="0"/>
                <a:cs typeface="Times New Roman" panose="02020603050405020304" pitchFamily="18" charset="0"/>
              </a:rPr>
              <a:t>кластарынан</a:t>
            </a:r>
            <a:r>
              <a:rPr lang="ru-RU" sz="2400" i="1" dirty="0">
                <a:latin typeface="Times New Roman" panose="02020603050405020304" pitchFamily="18" charset="0"/>
                <a:cs typeface="Times New Roman" panose="02020603050405020304" pitchFamily="18" charset="0"/>
              </a:rPr>
              <a:t> </a:t>
            </a:r>
            <a:r>
              <a:rPr lang="ru-RU" sz="2400" i="1" dirty="0" err="1">
                <a:latin typeface="Times New Roman" panose="02020603050405020304" pitchFamily="18" charset="0"/>
                <a:cs typeface="Times New Roman" panose="02020603050405020304" pitchFamily="18" charset="0"/>
              </a:rPr>
              <a:t>және</a:t>
            </a:r>
            <a:r>
              <a:rPr lang="ru-RU" sz="2400" i="1" dirty="0">
                <a:latin typeface="Times New Roman" panose="02020603050405020304" pitchFamily="18" charset="0"/>
                <a:cs typeface="Times New Roman" panose="02020603050405020304" pitchFamily="18" charset="0"/>
              </a:rPr>
              <a:t> </a:t>
            </a:r>
            <a:r>
              <a:rPr lang="ru-RU" sz="2400" i="1" dirty="0" err="1">
                <a:latin typeface="Times New Roman" panose="02020603050405020304" pitchFamily="18" charset="0"/>
                <a:cs typeface="Times New Roman" panose="02020603050405020304" pitchFamily="18" charset="0"/>
              </a:rPr>
              <a:t>субъектілік</a:t>
            </a:r>
            <a:r>
              <a:rPr lang="ru-RU" sz="2400" i="1" dirty="0">
                <a:latin typeface="Times New Roman" panose="02020603050405020304" pitchFamily="18" charset="0"/>
                <a:cs typeface="Times New Roman" panose="02020603050405020304" pitchFamily="18" charset="0"/>
              </a:rPr>
              <a:t> </a:t>
            </a:r>
            <a:r>
              <a:rPr lang="ru-RU" sz="2400" i="1" dirty="0" err="1">
                <a:latin typeface="Times New Roman" panose="02020603050405020304" pitchFamily="18" charset="0"/>
                <a:cs typeface="Times New Roman" panose="02020603050405020304" pitchFamily="18" charset="0"/>
              </a:rPr>
              <a:t>кластары</a:t>
            </a:r>
            <a:r>
              <a:rPr lang="ru-RU" sz="2400" i="1" dirty="0">
                <a:latin typeface="Times New Roman" panose="02020603050405020304" pitchFamily="18" charset="0"/>
                <a:cs typeface="Times New Roman" panose="02020603050405020304" pitchFamily="18" charset="0"/>
              </a:rPr>
              <a:t> </a:t>
            </a:r>
            <a:r>
              <a:rPr lang="ru-RU" sz="2400" i="1" dirty="0" err="1">
                <a:latin typeface="Times New Roman" panose="02020603050405020304" pitchFamily="18" charset="0"/>
                <a:cs typeface="Times New Roman" panose="02020603050405020304" pitchFamily="18" charset="0"/>
              </a:rPr>
              <a:t>жұптары</a:t>
            </a:r>
            <a:r>
              <a:rPr lang="ru-RU" sz="2400" i="1" dirty="0">
                <a:latin typeface="Times New Roman" panose="02020603050405020304" pitchFamily="18" charset="0"/>
                <a:cs typeface="Times New Roman" panose="02020603050405020304" pitchFamily="18" charset="0"/>
              </a:rPr>
              <a:t> </a:t>
            </a:r>
            <a:r>
              <a:rPr lang="ru-RU" sz="2400" i="1" dirty="0" err="1">
                <a:latin typeface="Times New Roman" panose="02020603050405020304" pitchFamily="18" charset="0"/>
                <a:cs typeface="Times New Roman" panose="02020603050405020304" pitchFamily="18" charset="0"/>
              </a:rPr>
              <a:t>арасындағы</a:t>
            </a:r>
            <a:r>
              <a:rPr lang="ru-RU" sz="2400" i="1" dirty="0">
                <a:latin typeface="Times New Roman" panose="02020603050405020304" pitchFamily="18" charset="0"/>
                <a:cs typeface="Times New Roman" panose="02020603050405020304" pitchFamily="18" charset="0"/>
              </a:rPr>
              <a:t> </a:t>
            </a:r>
            <a:r>
              <a:rPr lang="ru-RU" sz="2400" i="1" dirty="0" err="1">
                <a:latin typeface="Times New Roman" panose="02020603050405020304" pitchFamily="18" charset="0"/>
                <a:cs typeface="Times New Roman" panose="02020603050405020304" pitchFamily="18" charset="0"/>
              </a:rPr>
              <a:t>байланыстар</a:t>
            </a:r>
            <a:r>
              <a:rPr lang="ru-RU" sz="2400" i="1" dirty="0">
                <a:latin typeface="Times New Roman" panose="02020603050405020304" pitchFamily="18" charset="0"/>
                <a:cs typeface="Times New Roman" panose="02020603050405020304" pitchFamily="18" charset="0"/>
              </a:rPr>
              <a:t> </a:t>
            </a:r>
            <a:r>
              <a:rPr lang="ru-RU" sz="2400" i="1" dirty="0" err="1">
                <a:latin typeface="Times New Roman" panose="02020603050405020304" pitchFamily="18" charset="0"/>
                <a:cs typeface="Times New Roman" panose="02020603050405020304" pitchFamily="18" charset="0"/>
              </a:rPr>
              <a:t>туралы</a:t>
            </a:r>
            <a:r>
              <a:rPr lang="ru-RU" sz="2400" i="1" dirty="0">
                <a:latin typeface="Times New Roman" panose="02020603050405020304" pitchFamily="18" charset="0"/>
                <a:cs typeface="Times New Roman" panose="02020603050405020304" pitchFamily="18" charset="0"/>
              </a:rPr>
              <a:t> </a:t>
            </a:r>
            <a:r>
              <a:rPr lang="ru-RU" sz="2400" i="1" dirty="0" err="1">
                <a:latin typeface="Times New Roman" panose="02020603050405020304" pitchFamily="18" charset="0"/>
                <a:cs typeface="Times New Roman" panose="02020603050405020304" pitchFamily="18" charset="0"/>
              </a:rPr>
              <a:t>қатынастардан</a:t>
            </a:r>
            <a:r>
              <a:rPr lang="ru-RU" sz="2400" i="1" dirty="0">
                <a:latin typeface="Times New Roman" panose="02020603050405020304" pitchFamily="18" charset="0"/>
                <a:cs typeface="Times New Roman" panose="02020603050405020304" pitchFamily="18" charset="0"/>
              </a:rPr>
              <a:t> </a:t>
            </a:r>
            <a:r>
              <a:rPr lang="ru-RU" sz="2400" i="1" dirty="0" err="1">
                <a:latin typeface="Times New Roman" panose="02020603050405020304" pitchFamily="18" charset="0"/>
                <a:cs typeface="Times New Roman" panose="02020603050405020304" pitchFamily="18" charset="0"/>
              </a:rPr>
              <a:t>тұрады</a:t>
            </a:r>
            <a:r>
              <a:rPr lang="ru-RU" sz="2400" i="1" dirty="0">
                <a:latin typeface="Times New Roman" panose="02020603050405020304" pitchFamily="18" charset="0"/>
                <a:cs typeface="Times New Roman" panose="02020603050405020304" pitchFamily="18" charset="0"/>
              </a:rPr>
              <a:t>. </a:t>
            </a:r>
            <a:r>
              <a:rPr lang="ru-RU" sz="2400" i="1" dirty="0" err="1">
                <a:latin typeface="Times New Roman" panose="02020603050405020304" pitchFamily="18" charset="0"/>
                <a:cs typeface="Times New Roman" panose="02020603050405020304" pitchFamily="18" charset="0"/>
              </a:rPr>
              <a:t>Концептуалды</a:t>
            </a:r>
            <a:r>
              <a:rPr lang="ru-RU" sz="2400" i="1" dirty="0">
                <a:latin typeface="Times New Roman" panose="02020603050405020304" pitchFamily="18" charset="0"/>
                <a:cs typeface="Times New Roman" panose="02020603050405020304" pitchFamily="18" charset="0"/>
              </a:rPr>
              <a:t> схема </a:t>
            </a:r>
            <a:r>
              <a:rPr lang="ru-RU" sz="2400" i="1" dirty="0" err="1">
                <a:latin typeface="Times New Roman" panose="02020603050405020304" pitchFamily="18" charset="0"/>
                <a:cs typeface="Times New Roman" panose="02020603050405020304" pitchFamily="18" charset="0"/>
              </a:rPr>
              <a:t>модельді</a:t>
            </a:r>
            <a:r>
              <a:rPr lang="ru-RU" sz="2400" i="1" dirty="0">
                <a:latin typeface="Times New Roman" panose="02020603050405020304" pitchFamily="18" charset="0"/>
                <a:cs typeface="Times New Roman" panose="02020603050405020304" pitchFamily="18" charset="0"/>
              </a:rPr>
              <a:t> </a:t>
            </a:r>
            <a:r>
              <a:rPr lang="ru-RU" sz="2400" i="1" dirty="0" err="1">
                <a:latin typeface="Times New Roman" panose="02020603050405020304" pitchFamily="18" charset="0"/>
                <a:cs typeface="Times New Roman" panose="02020603050405020304" pitchFamily="18" charset="0"/>
              </a:rPr>
              <a:t>қолданып</a:t>
            </a:r>
            <a:r>
              <a:rPr lang="ru-RU" sz="2400" i="1" dirty="0">
                <a:latin typeface="Times New Roman" panose="02020603050405020304" pitchFamily="18" charset="0"/>
                <a:cs typeface="Times New Roman" panose="02020603050405020304" pitchFamily="18" charset="0"/>
              </a:rPr>
              <a:t> </a:t>
            </a:r>
            <a:r>
              <a:rPr lang="ru-RU" sz="2400" i="1" dirty="0" err="1">
                <a:latin typeface="Times New Roman" panose="02020603050405020304" pitchFamily="18" charset="0"/>
                <a:cs typeface="Times New Roman" panose="02020603050405020304" pitchFamily="18" charset="0"/>
              </a:rPr>
              <a:t>көрсетуге</a:t>
            </a:r>
            <a:r>
              <a:rPr lang="ru-RU" sz="2400" i="1" dirty="0">
                <a:latin typeface="Times New Roman" panose="02020603050405020304" pitchFamily="18" charset="0"/>
                <a:cs typeface="Times New Roman" panose="02020603050405020304" pitchFamily="18" charset="0"/>
              </a:rPr>
              <a:t> </a:t>
            </a:r>
            <a:r>
              <a:rPr lang="ru-RU" sz="2400" i="1" dirty="0" err="1">
                <a:latin typeface="Times New Roman" panose="02020603050405020304" pitchFamily="18" charset="0"/>
                <a:cs typeface="Times New Roman" panose="02020603050405020304" pitchFamily="18" charset="0"/>
              </a:rPr>
              <a:t>болатын</a:t>
            </a:r>
            <a:r>
              <a:rPr lang="ru-RU" sz="2400" i="1" dirty="0">
                <a:latin typeface="Times New Roman" panose="02020603050405020304" pitchFamily="18" charset="0"/>
                <a:cs typeface="Times New Roman" panose="02020603050405020304" pitchFamily="18" charset="0"/>
              </a:rPr>
              <a:t> </a:t>
            </a:r>
            <a:r>
              <a:rPr lang="ru-RU" sz="2400" i="1" dirty="0" err="1">
                <a:latin typeface="Times New Roman" panose="02020603050405020304" pitchFamily="18" charset="0"/>
                <a:cs typeface="Times New Roman" panose="02020603050405020304" pitchFamily="18" charset="0"/>
              </a:rPr>
              <a:t>фактілердің</a:t>
            </a:r>
            <a:r>
              <a:rPr lang="ru-RU" sz="2400" i="1" dirty="0">
                <a:latin typeface="Times New Roman" panose="02020603050405020304" pitchFamily="18" charset="0"/>
                <a:cs typeface="Times New Roman" panose="02020603050405020304" pitchFamily="18" charset="0"/>
              </a:rPr>
              <a:t> </a:t>
            </a:r>
            <a:r>
              <a:rPr lang="ru-RU" sz="2400" i="1" dirty="0" err="1">
                <a:latin typeface="Times New Roman" panose="02020603050405020304" pitchFamily="18" charset="0"/>
                <a:cs typeface="Times New Roman" panose="02020603050405020304" pitchFamily="18" charset="0"/>
              </a:rPr>
              <a:t>немесе</a:t>
            </a:r>
            <a:r>
              <a:rPr lang="ru-RU" sz="2400" i="1" dirty="0">
                <a:latin typeface="Times New Roman" panose="02020603050405020304" pitchFamily="18" charset="0"/>
                <a:cs typeface="Times New Roman" panose="02020603050405020304" pitchFamily="18" charset="0"/>
              </a:rPr>
              <a:t> </a:t>
            </a:r>
            <a:r>
              <a:rPr lang="ru-RU" sz="2400" i="1" dirty="0" err="1">
                <a:latin typeface="Times New Roman" panose="02020603050405020304" pitchFamily="18" charset="0"/>
                <a:cs typeface="Times New Roman" panose="02020603050405020304" pitchFamily="18" charset="0"/>
              </a:rPr>
              <a:t>ұсыныстардың</a:t>
            </a:r>
            <a:r>
              <a:rPr lang="ru-RU" sz="2400" i="1" dirty="0">
                <a:latin typeface="Times New Roman" panose="02020603050405020304" pitchFamily="18" charset="0"/>
                <a:cs typeface="Times New Roman" panose="02020603050405020304" pitchFamily="18" charset="0"/>
              </a:rPr>
              <a:t> </a:t>
            </a:r>
            <a:r>
              <a:rPr lang="ru-RU" sz="2400" i="1" dirty="0" err="1">
                <a:latin typeface="Times New Roman" panose="02020603050405020304" pitchFamily="18" charset="0"/>
                <a:cs typeface="Times New Roman" panose="02020603050405020304" pitchFamily="18" charset="0"/>
              </a:rPr>
              <a:t>түрлерін</a:t>
            </a:r>
            <a:r>
              <a:rPr lang="ru-RU" sz="2400" i="1" dirty="0">
                <a:latin typeface="Times New Roman" panose="02020603050405020304" pitchFamily="18" charset="0"/>
                <a:cs typeface="Times New Roman" panose="02020603050405020304" pitchFamily="18" charset="0"/>
              </a:rPr>
              <a:t> </a:t>
            </a:r>
            <a:r>
              <a:rPr lang="ru-RU" sz="2400" i="1" dirty="0" err="1">
                <a:latin typeface="Times New Roman" panose="02020603050405020304" pitchFamily="18" charset="0"/>
                <a:cs typeface="Times New Roman" panose="02020603050405020304" pitchFamily="18" charset="0"/>
              </a:rPr>
              <a:t>анықтайды</a:t>
            </a:r>
            <a:r>
              <a:rPr lang="ru-RU" sz="2400" i="1" dirty="0">
                <a:latin typeface="Times New Roman" panose="02020603050405020304" pitchFamily="18" charset="0"/>
                <a:cs typeface="Times New Roman" panose="02020603050405020304" pitchFamily="18" charset="0"/>
              </a:rPr>
              <a:t>. </a:t>
            </a:r>
            <a:r>
              <a:rPr lang="ru-RU" sz="2400" i="1" dirty="0" err="1">
                <a:latin typeface="Times New Roman" panose="02020603050405020304" pitchFamily="18" charset="0"/>
                <a:cs typeface="Times New Roman" panose="02020603050405020304" pitchFamily="18" charset="0"/>
              </a:rPr>
              <a:t>Бұл</a:t>
            </a:r>
            <a:r>
              <a:rPr lang="ru-RU" sz="2400" i="1" dirty="0">
                <a:latin typeface="Times New Roman" panose="02020603050405020304" pitchFamily="18" charset="0"/>
                <a:cs typeface="Times New Roman" panose="02020603050405020304" pitchFamily="18" charset="0"/>
              </a:rPr>
              <a:t> </a:t>
            </a:r>
            <a:r>
              <a:rPr lang="ru-RU" sz="2400" i="1" dirty="0" err="1">
                <a:latin typeface="Times New Roman" panose="02020603050405020304" pitchFamily="18" charset="0"/>
                <a:cs typeface="Times New Roman" panose="02020603050405020304" pitchFamily="18" charset="0"/>
              </a:rPr>
              <a:t>тұрғыдан</a:t>
            </a:r>
            <a:r>
              <a:rPr lang="ru-RU" sz="2400" i="1" dirty="0">
                <a:latin typeface="Times New Roman" panose="02020603050405020304" pitchFamily="18" charset="0"/>
                <a:cs typeface="Times New Roman" panose="02020603050405020304" pitchFamily="18" charset="0"/>
              </a:rPr>
              <a:t> </a:t>
            </a:r>
            <a:r>
              <a:rPr lang="ru-RU" sz="2400" i="1" dirty="0" err="1">
                <a:latin typeface="Times New Roman" panose="02020603050405020304" pitchFamily="18" charset="0"/>
                <a:cs typeface="Times New Roman" panose="02020603050405020304" pitchFamily="18" charset="0"/>
              </a:rPr>
              <a:t>ол</a:t>
            </a:r>
            <a:r>
              <a:rPr lang="ru-RU" sz="2400" i="1" dirty="0">
                <a:latin typeface="Times New Roman" panose="02020603050405020304" pitchFamily="18" charset="0"/>
                <a:cs typeface="Times New Roman" panose="02020603050405020304" pitchFamily="18" charset="0"/>
              </a:rPr>
              <a:t> модель </a:t>
            </a:r>
            <a:r>
              <a:rPr lang="ru-RU" sz="2400" i="1" dirty="0" err="1">
                <a:latin typeface="Times New Roman" panose="02020603050405020304" pitchFamily="18" charset="0"/>
                <a:cs typeface="Times New Roman" panose="02020603050405020304" pitchFamily="18" charset="0"/>
              </a:rPr>
              <a:t>шеңберімен</a:t>
            </a:r>
            <a:r>
              <a:rPr lang="ru-RU" sz="2400" i="1" dirty="0">
                <a:latin typeface="Times New Roman" panose="02020603050405020304" pitchFamily="18" charset="0"/>
                <a:cs typeface="Times New Roman" panose="02020603050405020304" pitchFamily="18" charset="0"/>
              </a:rPr>
              <a:t> </a:t>
            </a:r>
            <a:r>
              <a:rPr lang="ru-RU" sz="2400" i="1" dirty="0" err="1">
                <a:latin typeface="Times New Roman" panose="02020603050405020304" pitchFamily="18" charset="0"/>
                <a:cs typeface="Times New Roman" panose="02020603050405020304" pitchFamily="18" charset="0"/>
              </a:rPr>
              <a:t>шектелген</a:t>
            </a:r>
            <a:r>
              <a:rPr lang="ru-RU" sz="2400" i="1" dirty="0">
                <a:latin typeface="Times New Roman" panose="02020603050405020304" pitchFamily="18" charset="0"/>
                <a:cs typeface="Times New Roman" panose="02020603050405020304" pitchFamily="18" charset="0"/>
              </a:rPr>
              <a:t> </a:t>
            </a:r>
            <a:r>
              <a:rPr lang="ru-RU" sz="2400" i="1" dirty="0" err="1">
                <a:latin typeface="Times New Roman" panose="02020603050405020304" pitchFamily="18" charset="0"/>
                <a:cs typeface="Times New Roman" panose="02020603050405020304" pitchFamily="18" charset="0"/>
              </a:rPr>
              <a:t>қолдан</a:t>
            </a:r>
            <a:r>
              <a:rPr lang="ru-RU" sz="2400" i="1" dirty="0">
                <a:latin typeface="Times New Roman" panose="02020603050405020304" pitchFamily="18" charset="0"/>
                <a:cs typeface="Times New Roman" panose="02020603050405020304" pitchFamily="18" charset="0"/>
              </a:rPr>
              <a:t> </a:t>
            </a:r>
            <a:r>
              <a:rPr lang="ru-RU" sz="2400" i="1" dirty="0" err="1">
                <a:latin typeface="Times New Roman" panose="02020603050405020304" pitchFamily="18" charset="0"/>
                <a:cs typeface="Times New Roman" panose="02020603050405020304" pitchFamily="18" charset="0"/>
              </a:rPr>
              <a:t>жасалған</a:t>
            </a:r>
            <a:r>
              <a:rPr lang="ru-RU" sz="2400" i="1" dirty="0">
                <a:latin typeface="Times New Roman" panose="02020603050405020304" pitchFamily="18" charset="0"/>
                <a:cs typeface="Times New Roman" panose="02020603050405020304" pitchFamily="18" charset="0"/>
              </a:rPr>
              <a:t> «</a:t>
            </a:r>
            <a:r>
              <a:rPr lang="ru-RU" sz="2400" i="1" dirty="0" err="1">
                <a:latin typeface="Times New Roman" panose="02020603050405020304" pitchFamily="18" charset="0"/>
                <a:cs typeface="Times New Roman" panose="02020603050405020304" pitchFamily="18" charset="0"/>
              </a:rPr>
              <a:t>тілдегі</a:t>
            </a:r>
            <a:r>
              <a:rPr lang="ru-RU" sz="2400" i="1" dirty="0">
                <a:latin typeface="Times New Roman" panose="02020603050405020304" pitchFamily="18" charset="0"/>
                <a:cs typeface="Times New Roman" panose="02020603050405020304" pitchFamily="18" charset="0"/>
              </a:rPr>
              <a:t>» </a:t>
            </a:r>
            <a:r>
              <a:rPr lang="ru-RU" sz="2400" i="1" dirty="0" err="1">
                <a:latin typeface="Times New Roman" panose="02020603050405020304" pitchFamily="18" charset="0"/>
                <a:cs typeface="Times New Roman" panose="02020603050405020304" pitchFamily="18" charset="0"/>
              </a:rPr>
              <a:t>өрнектерді</a:t>
            </a:r>
            <a:r>
              <a:rPr lang="ru-RU" sz="2400" i="1" dirty="0">
                <a:latin typeface="Times New Roman" panose="02020603050405020304" pitchFamily="18" charset="0"/>
                <a:cs typeface="Times New Roman" panose="02020603050405020304" pitchFamily="18" charset="0"/>
              </a:rPr>
              <a:t> </a:t>
            </a:r>
            <a:r>
              <a:rPr lang="ru-RU" sz="2400" i="1" dirty="0" err="1">
                <a:latin typeface="Times New Roman" panose="02020603050405020304" pitchFamily="18" charset="0"/>
                <a:cs typeface="Times New Roman" panose="02020603050405020304" pitchFamily="18" charset="0"/>
              </a:rPr>
              <a:t>анықтайды</a:t>
            </a:r>
            <a:r>
              <a:rPr lang="ru-RU" sz="2400" i="1" dirty="0">
                <a:latin typeface="Times New Roman" panose="02020603050405020304" pitchFamily="18" charset="0"/>
                <a:cs typeface="Times New Roman" panose="02020603050405020304" pitchFamily="18" charset="0"/>
              </a:rPr>
              <a:t>.</a:t>
            </a:r>
          </a:p>
          <a:p>
            <a:pPr marL="0" indent="0" algn="just">
              <a:buNone/>
            </a:pPr>
            <a:r>
              <a:rPr lang="ru-RU" sz="2400" i="1" dirty="0" err="1">
                <a:latin typeface="Times New Roman" panose="02020603050405020304" pitchFamily="18" charset="0"/>
                <a:cs typeface="Times New Roman" panose="02020603050405020304" pitchFamily="18" charset="0"/>
              </a:rPr>
              <a:t>Мәліметтердің</a:t>
            </a:r>
            <a:r>
              <a:rPr lang="ru-RU" sz="2400" i="1" dirty="0">
                <a:latin typeface="Times New Roman" panose="02020603050405020304" pitchFamily="18" charset="0"/>
                <a:cs typeface="Times New Roman" panose="02020603050405020304" pitchFamily="18" charset="0"/>
              </a:rPr>
              <a:t> </a:t>
            </a:r>
            <a:r>
              <a:rPr lang="ru-RU" sz="2400" i="1" dirty="0" err="1">
                <a:latin typeface="Times New Roman" panose="02020603050405020304" pitchFamily="18" charset="0"/>
                <a:cs typeface="Times New Roman" panose="02020603050405020304" pitchFamily="18" charset="0"/>
              </a:rPr>
              <a:t>логикалық</a:t>
            </a:r>
            <a:r>
              <a:rPr lang="ru-RU" sz="2400" i="1" dirty="0">
                <a:latin typeface="Times New Roman" panose="02020603050405020304" pitchFamily="18" charset="0"/>
                <a:cs typeface="Times New Roman" panose="02020603050405020304" pitchFamily="18" charset="0"/>
              </a:rPr>
              <a:t> </a:t>
            </a:r>
            <a:r>
              <a:rPr lang="ru-RU" sz="2400" i="1" dirty="0" err="1">
                <a:latin typeface="Times New Roman" panose="02020603050405020304" pitchFamily="18" charset="0"/>
                <a:cs typeface="Times New Roman" panose="02020603050405020304" pitchFamily="18" charset="0"/>
              </a:rPr>
              <a:t>моделі</a:t>
            </a:r>
            <a:r>
              <a:rPr lang="ru-RU" sz="2400" i="1" dirty="0">
                <a:latin typeface="Times New Roman" panose="02020603050405020304" pitchFamily="18" charset="0"/>
                <a:cs typeface="Times New Roman" panose="02020603050405020304" pitchFamily="18" charset="0"/>
              </a:rPr>
              <a:t> : </a:t>
            </a:r>
            <a:r>
              <a:rPr lang="ru-RU" sz="2400" i="1" dirty="0" err="1">
                <a:latin typeface="Times New Roman" panose="02020603050405020304" pitchFamily="18" charset="0"/>
                <a:cs typeface="Times New Roman" panose="02020603050405020304" pitchFamily="18" charset="0"/>
              </a:rPr>
              <a:t>белгілі</a:t>
            </a:r>
            <a:r>
              <a:rPr lang="ru-RU" sz="2400" i="1" dirty="0">
                <a:latin typeface="Times New Roman" panose="02020603050405020304" pitchFamily="18" charset="0"/>
                <a:cs typeface="Times New Roman" panose="02020603050405020304" pitchFamily="18" charset="0"/>
              </a:rPr>
              <a:t> </a:t>
            </a:r>
            <a:r>
              <a:rPr lang="ru-RU" sz="2400" i="1" dirty="0" err="1">
                <a:latin typeface="Times New Roman" panose="02020603050405020304" pitchFamily="18" charset="0"/>
                <a:cs typeface="Times New Roman" panose="02020603050405020304" pitchFamily="18" charset="0"/>
              </a:rPr>
              <a:t>бір</a:t>
            </a:r>
            <a:r>
              <a:rPr lang="ru-RU" sz="2400" i="1" dirty="0">
                <a:latin typeface="Times New Roman" panose="02020603050405020304" pitchFamily="18" charset="0"/>
                <a:cs typeface="Times New Roman" panose="02020603050405020304" pitchFamily="18" charset="0"/>
              </a:rPr>
              <a:t> </a:t>
            </a:r>
            <a:r>
              <a:rPr lang="ru-RU" sz="2400" i="1" dirty="0" err="1">
                <a:latin typeface="Times New Roman" panose="02020603050405020304" pitchFamily="18" charset="0"/>
                <a:cs typeface="Times New Roman" panose="02020603050405020304" pitchFamily="18" charset="0"/>
              </a:rPr>
              <a:t>деректерді</a:t>
            </a:r>
            <a:r>
              <a:rPr lang="ru-RU" sz="2400" i="1" dirty="0">
                <a:latin typeface="Times New Roman" panose="02020603050405020304" pitchFamily="18" charset="0"/>
                <a:cs typeface="Times New Roman" panose="02020603050405020304" pitchFamily="18" charset="0"/>
              </a:rPr>
              <a:t> </a:t>
            </a:r>
            <a:r>
              <a:rPr lang="ru-RU" sz="2400" i="1" dirty="0" err="1">
                <a:latin typeface="Times New Roman" panose="02020603050405020304" pitchFamily="18" charset="0"/>
                <a:cs typeface="Times New Roman" panose="02020603050405020304" pitchFamily="18" charset="0"/>
              </a:rPr>
              <a:t>манипуляциялау</a:t>
            </a:r>
            <a:r>
              <a:rPr lang="ru-RU" sz="2400" i="1" dirty="0">
                <a:latin typeface="Times New Roman" panose="02020603050405020304" pitchFamily="18" charset="0"/>
                <a:cs typeface="Times New Roman" panose="02020603050405020304" pitchFamily="18" charset="0"/>
              </a:rPr>
              <a:t> </a:t>
            </a:r>
            <a:r>
              <a:rPr lang="ru-RU" sz="2400" i="1" dirty="0" err="1">
                <a:latin typeface="Times New Roman" panose="02020603050405020304" pitchFamily="18" charset="0"/>
                <a:cs typeface="Times New Roman" panose="02020603050405020304" pitchFamily="18" charset="0"/>
              </a:rPr>
              <a:t>технологиясымен</a:t>
            </a:r>
            <a:r>
              <a:rPr lang="ru-RU" sz="2400" i="1" dirty="0">
                <a:latin typeface="Times New Roman" panose="02020603050405020304" pitchFamily="18" charset="0"/>
                <a:cs typeface="Times New Roman" panose="02020603050405020304" pitchFamily="18" charset="0"/>
              </a:rPr>
              <a:t> </a:t>
            </a:r>
            <a:r>
              <a:rPr lang="ru-RU" sz="2400" i="1" dirty="0" err="1">
                <a:latin typeface="Times New Roman" panose="02020603050405020304" pitchFamily="18" charset="0"/>
                <a:cs typeface="Times New Roman" panose="02020603050405020304" pitchFamily="18" charset="0"/>
              </a:rPr>
              <a:t>ұсынылған</a:t>
            </a:r>
            <a:r>
              <a:rPr lang="ru-RU" sz="2400" i="1" dirty="0">
                <a:latin typeface="Times New Roman" panose="02020603050405020304" pitchFamily="18" charset="0"/>
                <a:cs typeface="Times New Roman" panose="02020603050405020304" pitchFamily="18" charset="0"/>
              </a:rPr>
              <a:t> </a:t>
            </a:r>
            <a:r>
              <a:rPr lang="ru-RU" sz="2400" i="1" dirty="0" err="1">
                <a:latin typeface="Times New Roman" panose="02020603050405020304" pitchFamily="18" charset="0"/>
                <a:cs typeface="Times New Roman" panose="02020603050405020304" pitchFamily="18" charset="0"/>
              </a:rPr>
              <a:t>семантиканы</a:t>
            </a:r>
            <a:r>
              <a:rPr lang="ru-RU" sz="2400" i="1" dirty="0">
                <a:latin typeface="Times New Roman" panose="02020603050405020304" pitchFamily="18" charset="0"/>
                <a:cs typeface="Times New Roman" panose="02020603050405020304" pitchFamily="18" charset="0"/>
              </a:rPr>
              <a:t> </a:t>
            </a:r>
            <a:r>
              <a:rPr lang="ru-RU" sz="2400" i="1" dirty="0" err="1">
                <a:latin typeface="Times New Roman" panose="02020603050405020304" pitchFamily="18" charset="0"/>
                <a:cs typeface="Times New Roman" panose="02020603050405020304" pitchFamily="18" charset="0"/>
              </a:rPr>
              <a:t>сипаттайды</a:t>
            </a:r>
            <a:r>
              <a:rPr lang="ru-RU" sz="2400" i="1" dirty="0">
                <a:latin typeface="Times New Roman" panose="02020603050405020304" pitchFamily="18" charset="0"/>
                <a:cs typeface="Times New Roman" panose="02020603050405020304" pitchFamily="18" charset="0"/>
              </a:rPr>
              <a:t>. </a:t>
            </a:r>
            <a:r>
              <a:rPr lang="ru-RU" sz="2400" i="1" dirty="0" err="1">
                <a:latin typeface="Times New Roman" panose="02020603050405020304" pitchFamily="18" charset="0"/>
                <a:cs typeface="Times New Roman" panose="02020603050405020304" pitchFamily="18" charset="0"/>
              </a:rPr>
              <a:t>Бұл</a:t>
            </a:r>
            <a:r>
              <a:rPr lang="ru-RU" sz="2400" i="1" dirty="0">
                <a:latin typeface="Times New Roman" panose="02020603050405020304" pitchFamily="18" charset="0"/>
                <a:cs typeface="Times New Roman" panose="02020603050405020304" pitchFamily="18" charset="0"/>
              </a:rPr>
              <a:t> </a:t>
            </a:r>
            <a:r>
              <a:rPr lang="ru-RU" sz="2400" i="1" dirty="0" err="1">
                <a:latin typeface="Times New Roman" panose="02020603050405020304" pitchFamily="18" charset="0"/>
                <a:cs typeface="Times New Roman" panose="02020603050405020304" pitchFamily="18" charset="0"/>
              </a:rPr>
              <a:t>кестелер</a:t>
            </a:r>
            <a:r>
              <a:rPr lang="ru-RU" sz="2400" i="1" dirty="0">
                <a:latin typeface="Times New Roman" panose="02020603050405020304" pitchFamily="18" charset="0"/>
                <a:cs typeface="Times New Roman" panose="02020603050405020304" pitchFamily="18" charset="0"/>
              </a:rPr>
              <a:t> мен </a:t>
            </a:r>
            <a:r>
              <a:rPr lang="ru-RU" sz="2400" i="1" dirty="0" err="1">
                <a:latin typeface="Times New Roman" panose="02020603050405020304" pitchFamily="18" charset="0"/>
                <a:cs typeface="Times New Roman" panose="02020603050405020304" pitchFamily="18" charset="0"/>
              </a:rPr>
              <a:t>бағандардың</a:t>
            </a:r>
            <a:r>
              <a:rPr lang="ru-RU" sz="2400" i="1" dirty="0">
                <a:latin typeface="Times New Roman" panose="02020603050405020304" pitchFamily="18" charset="0"/>
                <a:cs typeface="Times New Roman" panose="02020603050405020304" pitchFamily="18" charset="0"/>
              </a:rPr>
              <a:t> </a:t>
            </a:r>
            <a:r>
              <a:rPr lang="ru-RU" sz="2400" i="1" dirty="0" err="1">
                <a:latin typeface="Times New Roman" panose="02020603050405020304" pitchFamily="18" charset="0"/>
                <a:cs typeface="Times New Roman" panose="02020603050405020304" pitchFamily="18" charset="0"/>
              </a:rPr>
              <a:t>сипаттамаларынан</a:t>
            </a:r>
            <a:r>
              <a:rPr lang="ru-RU" sz="2400" i="1" dirty="0">
                <a:latin typeface="Times New Roman" panose="02020603050405020304" pitchFamily="18" charset="0"/>
                <a:cs typeface="Times New Roman" panose="02020603050405020304" pitchFamily="18" charset="0"/>
              </a:rPr>
              <a:t>, </a:t>
            </a:r>
            <a:r>
              <a:rPr lang="ru-RU" sz="2400" i="1" dirty="0" err="1">
                <a:latin typeface="Times New Roman" panose="02020603050405020304" pitchFamily="18" charset="0"/>
                <a:cs typeface="Times New Roman" panose="02020603050405020304" pitchFamily="18" charset="0"/>
              </a:rPr>
              <a:t>объектіге</a:t>
            </a:r>
            <a:r>
              <a:rPr lang="ru-RU" sz="2400" i="1" dirty="0">
                <a:latin typeface="Times New Roman" panose="02020603050405020304" pitchFamily="18" charset="0"/>
                <a:cs typeface="Times New Roman" panose="02020603050405020304" pitchFamily="18" charset="0"/>
              </a:rPr>
              <a:t> </a:t>
            </a:r>
            <a:r>
              <a:rPr lang="ru-RU" sz="2400" i="1" dirty="0" err="1">
                <a:latin typeface="Times New Roman" panose="02020603050405020304" pitchFamily="18" charset="0"/>
                <a:cs typeface="Times New Roman" panose="02020603050405020304" pitchFamily="18" charset="0"/>
              </a:rPr>
              <a:t>бағытталған</a:t>
            </a:r>
            <a:r>
              <a:rPr lang="ru-RU" sz="2400" i="1" dirty="0">
                <a:latin typeface="Times New Roman" panose="02020603050405020304" pitchFamily="18" charset="0"/>
                <a:cs typeface="Times New Roman" panose="02020603050405020304" pitchFamily="18" charset="0"/>
              </a:rPr>
              <a:t> </a:t>
            </a:r>
            <a:r>
              <a:rPr lang="ru-RU" sz="2400" i="1" dirty="0" err="1">
                <a:latin typeface="Times New Roman" panose="02020603050405020304" pitchFamily="18" charset="0"/>
                <a:cs typeface="Times New Roman" panose="02020603050405020304" pitchFamily="18" charset="0"/>
              </a:rPr>
              <a:t>сыныптардан</a:t>
            </a:r>
            <a:r>
              <a:rPr lang="ru-RU" sz="2400" i="1" dirty="0">
                <a:latin typeface="Times New Roman" panose="02020603050405020304" pitchFamily="18" charset="0"/>
                <a:cs typeface="Times New Roman" panose="02020603050405020304" pitchFamily="18" charset="0"/>
              </a:rPr>
              <a:t> </a:t>
            </a:r>
            <a:r>
              <a:rPr lang="ru-RU" sz="2400" i="1" dirty="0" err="1">
                <a:latin typeface="Times New Roman" panose="02020603050405020304" pitchFamily="18" charset="0"/>
                <a:cs typeface="Times New Roman" panose="02020603050405020304" pitchFamily="18" charset="0"/>
              </a:rPr>
              <a:t>және</a:t>
            </a:r>
            <a:r>
              <a:rPr lang="ru-RU" sz="2400" i="1" dirty="0">
                <a:latin typeface="Times New Roman" panose="02020603050405020304" pitchFamily="18" charset="0"/>
                <a:cs typeface="Times New Roman" panose="02020603050405020304" pitchFamily="18" charset="0"/>
              </a:rPr>
              <a:t> </a:t>
            </a:r>
            <a:r>
              <a:rPr lang="en-US" sz="2400" i="1" dirty="0">
                <a:latin typeface="Times New Roman" panose="02020603050405020304" pitchFamily="18" charset="0"/>
                <a:cs typeface="Times New Roman" panose="02020603050405020304" pitchFamily="18" charset="0"/>
              </a:rPr>
              <a:t>XML </a:t>
            </a:r>
            <a:r>
              <a:rPr lang="ru-RU" sz="2400" i="1" dirty="0" err="1">
                <a:latin typeface="Times New Roman" panose="02020603050405020304" pitchFamily="18" charset="0"/>
                <a:cs typeface="Times New Roman" panose="02020603050405020304" pitchFamily="18" charset="0"/>
              </a:rPr>
              <a:t>тегтерінен</a:t>
            </a:r>
            <a:r>
              <a:rPr lang="ru-RU" sz="2400" i="1" dirty="0">
                <a:latin typeface="Times New Roman" panose="02020603050405020304" pitchFamily="18" charset="0"/>
                <a:cs typeface="Times New Roman" panose="02020603050405020304" pitchFamily="18" charset="0"/>
              </a:rPr>
              <a:t>, </a:t>
            </a:r>
            <a:r>
              <a:rPr lang="ru-RU" sz="2400" i="1" dirty="0" err="1">
                <a:latin typeface="Times New Roman" panose="02020603050405020304" pitchFamily="18" charset="0"/>
                <a:cs typeface="Times New Roman" panose="02020603050405020304" pitchFamily="18" charset="0"/>
              </a:rPr>
              <a:t>басқаларынан</a:t>
            </a:r>
            <a:r>
              <a:rPr lang="ru-RU" sz="2400" i="1" dirty="0">
                <a:latin typeface="Times New Roman" panose="02020603050405020304" pitchFamily="18" charset="0"/>
                <a:cs typeface="Times New Roman" panose="02020603050405020304" pitchFamily="18" charset="0"/>
              </a:rPr>
              <a:t> </a:t>
            </a:r>
            <a:r>
              <a:rPr lang="ru-RU" sz="2400" i="1" dirty="0" err="1">
                <a:latin typeface="Times New Roman" panose="02020603050405020304" pitchFamily="18" charset="0"/>
                <a:cs typeface="Times New Roman" panose="02020603050405020304" pitchFamily="18" charset="0"/>
              </a:rPr>
              <a:t>тұрады</a:t>
            </a:r>
            <a:r>
              <a:rPr lang="ru-RU" sz="2400" i="1" dirty="0">
                <a:latin typeface="Times New Roman" panose="02020603050405020304" pitchFamily="18" charset="0"/>
                <a:cs typeface="Times New Roman" panose="02020603050405020304" pitchFamily="18" charset="0"/>
              </a:rPr>
              <a:t>.</a:t>
            </a:r>
          </a:p>
          <a:p>
            <a:pPr marL="0" indent="0" algn="just">
              <a:buNone/>
            </a:pPr>
            <a:r>
              <a:rPr lang="ru-RU" sz="2400" i="1" dirty="0" err="1">
                <a:latin typeface="Times New Roman" panose="02020603050405020304" pitchFamily="18" charset="0"/>
                <a:cs typeface="Times New Roman" panose="02020603050405020304" pitchFamily="18" charset="0"/>
              </a:rPr>
              <a:t>Физикалық</a:t>
            </a:r>
            <a:r>
              <a:rPr lang="ru-RU" sz="2400" i="1" dirty="0">
                <a:latin typeface="Times New Roman" panose="02020603050405020304" pitchFamily="18" charset="0"/>
                <a:cs typeface="Times New Roman" panose="02020603050405020304" pitchFamily="18" charset="0"/>
              </a:rPr>
              <a:t> </a:t>
            </a:r>
            <a:r>
              <a:rPr lang="ru-RU" sz="2400" i="1" dirty="0" err="1">
                <a:latin typeface="Times New Roman" panose="02020603050405020304" pitchFamily="18" charset="0"/>
                <a:cs typeface="Times New Roman" panose="02020603050405020304" pitchFamily="18" charset="0"/>
              </a:rPr>
              <a:t>деректер</a:t>
            </a:r>
            <a:r>
              <a:rPr lang="ru-RU" sz="2400" i="1" dirty="0">
                <a:latin typeface="Times New Roman" panose="02020603050405020304" pitchFamily="18" charset="0"/>
                <a:cs typeface="Times New Roman" panose="02020603050405020304" pitchFamily="18" charset="0"/>
              </a:rPr>
              <a:t> </a:t>
            </a:r>
            <a:r>
              <a:rPr lang="ru-RU" sz="2400" i="1" dirty="0" err="1">
                <a:latin typeface="Times New Roman" panose="02020603050405020304" pitchFamily="18" charset="0"/>
                <a:cs typeface="Times New Roman" panose="02020603050405020304" pitchFamily="18" charset="0"/>
              </a:rPr>
              <a:t>моделі</a:t>
            </a:r>
            <a:r>
              <a:rPr lang="ru-RU" sz="2400" i="1" dirty="0">
                <a:latin typeface="Times New Roman" panose="02020603050405020304" pitchFamily="18" charset="0"/>
                <a:cs typeface="Times New Roman" panose="02020603050405020304" pitchFamily="18" charset="0"/>
              </a:rPr>
              <a:t> : </a:t>
            </a:r>
            <a:r>
              <a:rPr lang="ru-RU" sz="2400" i="1" dirty="0" err="1">
                <a:latin typeface="Times New Roman" panose="02020603050405020304" pitchFamily="18" charset="0"/>
                <a:cs typeface="Times New Roman" panose="02020603050405020304" pitchFamily="18" charset="0"/>
              </a:rPr>
              <a:t>деректер</a:t>
            </a:r>
            <a:r>
              <a:rPr lang="ru-RU" sz="2400" i="1" dirty="0">
                <a:latin typeface="Times New Roman" panose="02020603050405020304" pitchFamily="18" charset="0"/>
                <a:cs typeface="Times New Roman" panose="02020603050405020304" pitchFamily="18" charset="0"/>
              </a:rPr>
              <a:t> </a:t>
            </a:r>
            <a:r>
              <a:rPr lang="ru-RU" sz="2400" i="1" dirty="0" err="1">
                <a:latin typeface="Times New Roman" panose="02020603050405020304" pitchFamily="18" charset="0"/>
                <a:cs typeface="Times New Roman" panose="02020603050405020304" pitchFamily="18" charset="0"/>
              </a:rPr>
              <a:t>сақталатын</a:t>
            </a:r>
            <a:r>
              <a:rPr lang="ru-RU" sz="2400" i="1" dirty="0">
                <a:latin typeface="Times New Roman" panose="02020603050405020304" pitchFamily="18" charset="0"/>
                <a:cs typeface="Times New Roman" panose="02020603050405020304" pitchFamily="18" charset="0"/>
              </a:rPr>
              <a:t> </a:t>
            </a:r>
            <a:r>
              <a:rPr lang="ru-RU" sz="2400" i="1" dirty="0" err="1">
                <a:latin typeface="Times New Roman" panose="02020603050405020304" pitchFamily="18" charset="0"/>
                <a:cs typeface="Times New Roman" panose="02020603050405020304" pitchFamily="18" charset="0"/>
              </a:rPr>
              <a:t>физикалық</a:t>
            </a:r>
            <a:r>
              <a:rPr lang="ru-RU" sz="2400" i="1" dirty="0">
                <a:latin typeface="Times New Roman" panose="02020603050405020304" pitchFamily="18" charset="0"/>
                <a:cs typeface="Times New Roman" panose="02020603050405020304" pitchFamily="18" charset="0"/>
              </a:rPr>
              <a:t> </a:t>
            </a:r>
            <a:r>
              <a:rPr lang="ru-RU" sz="2400" i="1" dirty="0" err="1">
                <a:latin typeface="Times New Roman" panose="02020603050405020304" pitchFamily="18" charset="0"/>
                <a:cs typeface="Times New Roman" panose="02020603050405020304" pitchFamily="18" charset="0"/>
              </a:rPr>
              <a:t>құралдарды</a:t>
            </a:r>
            <a:r>
              <a:rPr lang="ru-RU" sz="2400" i="1" dirty="0">
                <a:latin typeface="Times New Roman" panose="02020603050405020304" pitchFamily="18" charset="0"/>
                <a:cs typeface="Times New Roman" panose="02020603050405020304" pitchFamily="18" charset="0"/>
              </a:rPr>
              <a:t> </a:t>
            </a:r>
            <a:r>
              <a:rPr lang="ru-RU" sz="2400" i="1" dirty="0" err="1">
                <a:latin typeface="Times New Roman" panose="02020603050405020304" pitchFamily="18" charset="0"/>
                <a:cs typeface="Times New Roman" panose="02020603050405020304" pitchFamily="18" charset="0"/>
              </a:rPr>
              <a:t>сипаттайды</a:t>
            </a:r>
            <a:r>
              <a:rPr lang="ru-RU" sz="2400" i="1" dirty="0">
                <a:latin typeface="Times New Roman" panose="02020603050405020304" pitchFamily="18" charset="0"/>
                <a:cs typeface="Times New Roman" panose="02020603050405020304" pitchFamily="18" charset="0"/>
              </a:rPr>
              <a:t>. </a:t>
            </a:r>
            <a:r>
              <a:rPr lang="ru-RU" sz="2400" i="1" dirty="0" err="1">
                <a:latin typeface="Times New Roman" panose="02020603050405020304" pitchFamily="18" charset="0"/>
                <a:cs typeface="Times New Roman" panose="02020603050405020304" pitchFamily="18" charset="0"/>
              </a:rPr>
              <a:t>Бұл</a:t>
            </a:r>
            <a:r>
              <a:rPr lang="ru-RU" sz="2400" i="1" dirty="0">
                <a:latin typeface="Times New Roman" panose="02020603050405020304" pitchFamily="18" charset="0"/>
                <a:cs typeface="Times New Roman" panose="02020603050405020304" pitchFamily="18" charset="0"/>
              </a:rPr>
              <a:t> </a:t>
            </a:r>
            <a:r>
              <a:rPr lang="ru-RU" sz="2400" i="1" dirty="0" err="1">
                <a:latin typeface="Times New Roman" panose="02020603050405020304" pitchFamily="18" charset="0"/>
                <a:cs typeface="Times New Roman" panose="02020603050405020304" pitchFamily="18" charset="0"/>
              </a:rPr>
              <a:t>бөлімдерге</a:t>
            </a:r>
            <a:r>
              <a:rPr lang="ru-RU" sz="2400" i="1" dirty="0">
                <a:latin typeface="Times New Roman" panose="02020603050405020304" pitchFamily="18" charset="0"/>
                <a:cs typeface="Times New Roman" panose="02020603050405020304" pitchFamily="18" charset="0"/>
              </a:rPr>
              <a:t>, </a:t>
            </a:r>
            <a:r>
              <a:rPr lang="ru-RU" sz="2400" i="1" dirty="0" err="1">
                <a:latin typeface="Times New Roman" panose="02020603050405020304" pitchFamily="18" charset="0"/>
                <a:cs typeface="Times New Roman" panose="02020603050405020304" pitchFamily="18" charset="0"/>
              </a:rPr>
              <a:t>процессорларға</a:t>
            </a:r>
            <a:r>
              <a:rPr lang="ru-RU" sz="2400" i="1" dirty="0">
                <a:latin typeface="Times New Roman" panose="02020603050405020304" pitchFamily="18" charset="0"/>
                <a:cs typeface="Times New Roman" panose="02020603050405020304" pitchFamily="18" charset="0"/>
              </a:rPr>
              <a:t>, </a:t>
            </a:r>
            <a:r>
              <a:rPr lang="ru-RU" sz="2400" i="1" dirty="0" err="1">
                <a:latin typeface="Times New Roman" panose="02020603050405020304" pitchFamily="18" charset="0"/>
                <a:cs typeface="Times New Roman" panose="02020603050405020304" pitchFamily="18" charset="0"/>
              </a:rPr>
              <a:t>кестелік</a:t>
            </a:r>
            <a:r>
              <a:rPr lang="ru-RU" sz="2400" i="1" dirty="0">
                <a:latin typeface="Times New Roman" panose="02020603050405020304" pitchFamily="18" charset="0"/>
                <a:cs typeface="Times New Roman" panose="02020603050405020304" pitchFamily="18" charset="0"/>
              </a:rPr>
              <a:t> </a:t>
            </a:r>
            <a:r>
              <a:rPr lang="ru-RU" sz="2400" i="1" dirty="0" err="1">
                <a:latin typeface="Times New Roman" panose="02020603050405020304" pitchFamily="18" charset="0"/>
                <a:cs typeface="Times New Roman" panose="02020603050405020304" pitchFamily="18" charset="0"/>
              </a:rPr>
              <a:t>кеңістіктерге</a:t>
            </a:r>
            <a:r>
              <a:rPr lang="ru-RU" sz="2400" i="1" dirty="0">
                <a:latin typeface="Times New Roman" panose="02020603050405020304" pitchFamily="18" charset="0"/>
                <a:cs typeface="Times New Roman" panose="02020603050405020304" pitchFamily="18" charset="0"/>
              </a:rPr>
              <a:t> </a:t>
            </a:r>
            <a:r>
              <a:rPr lang="ru-RU" sz="2400" i="1" dirty="0" err="1">
                <a:latin typeface="Times New Roman" panose="02020603050405020304" pitchFamily="18" charset="0"/>
                <a:cs typeface="Times New Roman" panose="02020603050405020304" pitchFamily="18" charset="0"/>
              </a:rPr>
              <a:t>және</a:t>
            </a:r>
            <a:r>
              <a:rPr lang="ru-RU" sz="2400" i="1" dirty="0">
                <a:latin typeface="Times New Roman" panose="02020603050405020304" pitchFamily="18" charset="0"/>
                <a:cs typeface="Times New Roman" panose="02020603050405020304" pitchFamily="18" charset="0"/>
              </a:rPr>
              <a:t> </a:t>
            </a:r>
            <a:r>
              <a:rPr lang="ru-RU" sz="2400" i="1" dirty="0" err="1">
                <a:latin typeface="Times New Roman" panose="02020603050405020304" pitchFamily="18" charset="0"/>
                <a:cs typeface="Times New Roman" panose="02020603050405020304" pitchFamily="18" charset="0"/>
              </a:rPr>
              <a:t>т.б</a:t>
            </a:r>
            <a:r>
              <a:rPr lang="ru-RU" sz="2400" i="1" dirty="0">
                <a:latin typeface="Times New Roman" panose="02020603050405020304" pitchFamily="18" charset="0"/>
                <a:cs typeface="Times New Roman" panose="02020603050405020304" pitchFamily="18" charset="0"/>
              </a:rPr>
              <a:t>.</a:t>
            </a:r>
          </a:p>
          <a:p>
            <a:pPr marL="0" indent="0" algn="just">
              <a:buNone/>
            </a:pPr>
            <a:endParaRPr lang="ru-RU" sz="2400" i="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593990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3200" i="1" dirty="0" err="1" smtClean="0">
                <a:solidFill>
                  <a:srgbClr val="00B0F0"/>
                </a:solidFill>
                <a:latin typeface="Times New Roman" panose="02020603050405020304" pitchFamily="18" charset="0"/>
                <a:cs typeface="Times New Roman" panose="02020603050405020304" pitchFamily="18" charset="0"/>
              </a:rPr>
              <a:t>Деректер</a:t>
            </a:r>
            <a:r>
              <a:rPr lang="ru-RU" sz="3200" i="1" dirty="0" smtClean="0">
                <a:solidFill>
                  <a:srgbClr val="00B0F0"/>
                </a:solidFill>
                <a:latin typeface="Times New Roman" panose="02020603050405020304" pitchFamily="18" charset="0"/>
                <a:cs typeface="Times New Roman" panose="02020603050405020304" pitchFamily="18" charset="0"/>
              </a:rPr>
              <a:t> </a:t>
            </a:r>
            <a:r>
              <a:rPr lang="ru-RU" sz="3200" i="1" dirty="0" err="1" smtClean="0">
                <a:solidFill>
                  <a:srgbClr val="00B0F0"/>
                </a:solidFill>
                <a:latin typeface="Times New Roman" panose="02020603050405020304" pitchFamily="18" charset="0"/>
                <a:cs typeface="Times New Roman" panose="02020603050405020304" pitchFamily="18" charset="0"/>
              </a:rPr>
              <a:t>қорының</a:t>
            </a:r>
            <a:r>
              <a:rPr lang="ru-RU" sz="3200" i="1" dirty="0" smtClean="0">
                <a:solidFill>
                  <a:srgbClr val="00B0F0"/>
                </a:solidFill>
                <a:latin typeface="Times New Roman" panose="02020603050405020304" pitchFamily="18" charset="0"/>
                <a:cs typeface="Times New Roman" panose="02020603050405020304" pitchFamily="18" charset="0"/>
              </a:rPr>
              <a:t> </a:t>
            </a:r>
            <a:r>
              <a:rPr lang="ru-RU" sz="3200" i="1" dirty="0" err="1" smtClean="0">
                <a:solidFill>
                  <a:srgbClr val="00B0F0"/>
                </a:solidFill>
                <a:latin typeface="Times New Roman" panose="02020603050405020304" pitchFamily="18" charset="0"/>
                <a:cs typeface="Times New Roman" panose="02020603050405020304" pitchFamily="18" charset="0"/>
              </a:rPr>
              <a:t>моделі</a:t>
            </a:r>
            <a:r>
              <a:rPr lang="ru-RU" sz="3200" i="1" dirty="0">
                <a:solidFill>
                  <a:srgbClr val="00B0F0"/>
                </a:solidFill>
                <a:latin typeface="Times New Roman" panose="02020603050405020304" pitchFamily="18" charset="0"/>
                <a:cs typeface="Times New Roman" panose="02020603050405020304" pitchFamily="18" charset="0"/>
              </a:rPr>
              <a:t/>
            </a:r>
            <a:br>
              <a:rPr lang="ru-RU" sz="3200" i="1" dirty="0">
                <a:solidFill>
                  <a:srgbClr val="00B0F0"/>
                </a:solidFill>
                <a:latin typeface="Times New Roman" panose="02020603050405020304" pitchFamily="18" charset="0"/>
                <a:cs typeface="Times New Roman" panose="02020603050405020304" pitchFamily="18" charset="0"/>
              </a:rPr>
            </a:br>
            <a:endParaRPr lang="ru-RU" sz="3200" i="1" dirty="0">
              <a:solidFill>
                <a:srgbClr val="00B0F0"/>
              </a:solidFill>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838200" y="1307939"/>
            <a:ext cx="10515600" cy="4869024"/>
          </a:xfrm>
        </p:spPr>
        <p:txBody>
          <a:bodyPr>
            <a:normAutofit/>
          </a:bodyPr>
          <a:lstStyle/>
          <a:p>
            <a:pPr marL="0" indent="0" algn="ctr">
              <a:buNone/>
            </a:pPr>
            <a:r>
              <a:rPr lang="ru-RU" sz="2000" i="1" dirty="0" err="1">
                <a:latin typeface="Times New Roman" panose="02020603050405020304" pitchFamily="18" charset="0"/>
                <a:cs typeface="Times New Roman" panose="02020603050405020304" pitchFamily="18" charset="0"/>
              </a:rPr>
              <a:t>Деректер</a:t>
            </a:r>
            <a:r>
              <a:rPr lang="ru-RU" sz="2000" i="1" dirty="0">
                <a:latin typeface="Times New Roman" panose="02020603050405020304" pitchFamily="18" charset="0"/>
                <a:cs typeface="Times New Roman" panose="02020603050405020304" pitchFamily="18" charset="0"/>
              </a:rPr>
              <a:t> </a:t>
            </a:r>
            <a:r>
              <a:rPr lang="ru-RU" sz="2000" i="1" dirty="0" err="1">
                <a:latin typeface="Times New Roman" panose="02020603050405020304" pitchFamily="18" charset="0"/>
                <a:cs typeface="Times New Roman" panose="02020603050405020304" pitchFamily="18" charset="0"/>
              </a:rPr>
              <a:t>қорының</a:t>
            </a:r>
            <a:r>
              <a:rPr lang="ru-RU" sz="2000" i="1" dirty="0">
                <a:latin typeface="Times New Roman" panose="02020603050405020304" pitchFamily="18" charset="0"/>
                <a:cs typeface="Times New Roman" panose="02020603050405020304" pitchFamily="18" charset="0"/>
              </a:rPr>
              <a:t> </a:t>
            </a:r>
            <a:r>
              <a:rPr lang="ru-RU" sz="2000" i="1" dirty="0" err="1">
                <a:latin typeface="Times New Roman" panose="02020603050405020304" pitchFamily="18" charset="0"/>
                <a:cs typeface="Times New Roman" panose="02020603050405020304" pitchFamily="18" charset="0"/>
              </a:rPr>
              <a:t>моделі</a:t>
            </a:r>
            <a:r>
              <a:rPr lang="ru-RU" sz="2000" i="1" dirty="0">
                <a:latin typeface="Times New Roman" panose="02020603050405020304" pitchFamily="18" charset="0"/>
                <a:cs typeface="Times New Roman" panose="02020603050405020304" pitchFamily="18" charset="0"/>
              </a:rPr>
              <a:t> - </a:t>
            </a:r>
            <a:r>
              <a:rPr lang="ru-RU" sz="2000" i="1" dirty="0" err="1">
                <a:latin typeface="Times New Roman" panose="02020603050405020304" pitchFamily="18" charset="0"/>
                <a:cs typeface="Times New Roman" panose="02020603050405020304" pitchFamily="18" charset="0"/>
              </a:rPr>
              <a:t>бұл</a:t>
            </a:r>
            <a:r>
              <a:rPr lang="ru-RU" sz="2000" i="1" dirty="0">
                <a:latin typeface="Times New Roman" panose="02020603050405020304" pitchFamily="18" charset="0"/>
                <a:cs typeface="Times New Roman" panose="02020603050405020304" pitchFamily="18" charset="0"/>
              </a:rPr>
              <a:t> </a:t>
            </a:r>
            <a:r>
              <a:rPr lang="ru-RU" sz="2000" i="1" dirty="0" err="1">
                <a:latin typeface="Times New Roman" panose="02020603050405020304" pitchFamily="18" charset="0"/>
                <a:cs typeface="Times New Roman" panose="02020603050405020304" pitchFamily="18" charset="0"/>
              </a:rPr>
              <a:t>мәліметтер</a:t>
            </a:r>
            <a:r>
              <a:rPr lang="ru-RU" sz="2000" i="1" dirty="0">
                <a:latin typeface="Times New Roman" panose="02020603050405020304" pitchFamily="18" charset="0"/>
                <a:cs typeface="Times New Roman" panose="02020603050405020304" pitchFamily="18" charset="0"/>
              </a:rPr>
              <a:t> </a:t>
            </a:r>
            <a:r>
              <a:rPr lang="ru-RU" sz="2000" i="1" dirty="0" err="1">
                <a:latin typeface="Times New Roman" panose="02020603050405020304" pitchFamily="18" charset="0"/>
                <a:cs typeface="Times New Roman" panose="02020603050405020304" pitchFamily="18" charset="0"/>
              </a:rPr>
              <a:t>қорының</a:t>
            </a:r>
            <a:r>
              <a:rPr lang="ru-RU" sz="2000" i="1" dirty="0">
                <a:latin typeface="Times New Roman" panose="02020603050405020304" pitchFamily="18" charset="0"/>
                <a:cs typeface="Times New Roman" panose="02020603050405020304" pitchFamily="18" charset="0"/>
              </a:rPr>
              <a:t> </a:t>
            </a:r>
            <a:r>
              <a:rPr lang="ru-RU" sz="2000" i="1" dirty="0" err="1">
                <a:latin typeface="Times New Roman" panose="02020603050405020304" pitchFamily="18" charset="0"/>
                <a:cs typeface="Times New Roman" panose="02020603050405020304" pitchFamily="18" charset="0"/>
              </a:rPr>
              <a:t>құрылымы</a:t>
            </a:r>
            <a:r>
              <a:rPr lang="ru-RU" sz="2000" i="1" dirty="0">
                <a:latin typeface="Times New Roman" panose="02020603050405020304" pitchFamily="18" charset="0"/>
                <a:cs typeface="Times New Roman" panose="02020603050405020304" pitchFamily="18" charset="0"/>
              </a:rPr>
              <a:t> мен </a:t>
            </a:r>
            <a:r>
              <a:rPr lang="ru-RU" sz="2000" i="1" dirty="0" err="1">
                <a:latin typeface="Times New Roman" panose="02020603050405020304" pitchFamily="18" charset="0"/>
                <a:cs typeface="Times New Roman" panose="02020603050405020304" pitchFamily="18" charset="0"/>
              </a:rPr>
              <a:t>қолданылуын</a:t>
            </a:r>
            <a:r>
              <a:rPr lang="ru-RU" sz="2000" i="1" dirty="0">
                <a:latin typeface="Times New Roman" panose="02020603050405020304" pitchFamily="18" charset="0"/>
                <a:cs typeface="Times New Roman" panose="02020603050405020304" pitchFamily="18" charset="0"/>
              </a:rPr>
              <a:t> </a:t>
            </a:r>
            <a:r>
              <a:rPr lang="ru-RU" sz="2000" i="1" dirty="0" err="1">
                <a:latin typeface="Times New Roman" panose="02020603050405020304" pitchFamily="18" charset="0"/>
                <a:cs typeface="Times New Roman" panose="02020603050405020304" pitchFamily="18" charset="0"/>
              </a:rPr>
              <a:t>сипаттайтын</a:t>
            </a:r>
            <a:r>
              <a:rPr lang="ru-RU" sz="2000" i="1" dirty="0">
                <a:latin typeface="Times New Roman" panose="02020603050405020304" pitchFamily="18" charset="0"/>
                <a:cs typeface="Times New Roman" panose="02020603050405020304" pitchFamily="18" charset="0"/>
              </a:rPr>
              <a:t> спецификация.</a:t>
            </a:r>
          </a:p>
          <a:p>
            <a:pPr marL="0" indent="0" algn="ctr">
              <a:buNone/>
            </a:pPr>
            <a:r>
              <a:rPr lang="ru-RU" sz="2000" i="1" dirty="0" err="1">
                <a:latin typeface="Times New Roman" panose="02020603050405020304" pitchFamily="18" charset="0"/>
                <a:cs typeface="Times New Roman" panose="02020603050405020304" pitchFamily="18" charset="0"/>
              </a:rPr>
              <a:t>Осындай</a:t>
            </a:r>
            <a:r>
              <a:rPr lang="ru-RU" sz="2000" i="1" dirty="0">
                <a:latin typeface="Times New Roman" panose="02020603050405020304" pitchFamily="18" charset="0"/>
                <a:cs typeface="Times New Roman" panose="02020603050405020304" pitchFamily="18" charset="0"/>
              </a:rPr>
              <a:t> </a:t>
            </a:r>
            <a:r>
              <a:rPr lang="ru-RU" sz="2000" i="1" dirty="0" err="1">
                <a:latin typeface="Times New Roman" panose="02020603050405020304" pitchFamily="18" charset="0"/>
                <a:cs typeface="Times New Roman" panose="02020603050405020304" pitchFamily="18" charset="0"/>
              </a:rPr>
              <a:t>бірнеше</a:t>
            </a:r>
            <a:r>
              <a:rPr lang="ru-RU" sz="2000" i="1" dirty="0">
                <a:latin typeface="Times New Roman" panose="02020603050405020304" pitchFamily="18" charset="0"/>
                <a:cs typeface="Times New Roman" panose="02020603050405020304" pitchFamily="18" charset="0"/>
              </a:rPr>
              <a:t> </a:t>
            </a:r>
            <a:r>
              <a:rPr lang="ru-RU" sz="2000" i="1" dirty="0" err="1">
                <a:latin typeface="Times New Roman" panose="02020603050405020304" pitchFamily="18" charset="0"/>
                <a:cs typeface="Times New Roman" panose="02020603050405020304" pitchFamily="18" charset="0"/>
              </a:rPr>
              <a:t>модельдер</a:t>
            </a:r>
            <a:r>
              <a:rPr lang="ru-RU" sz="2000" i="1" dirty="0">
                <a:latin typeface="Times New Roman" panose="02020603050405020304" pitchFamily="18" charset="0"/>
                <a:cs typeface="Times New Roman" panose="02020603050405020304" pitchFamily="18" charset="0"/>
              </a:rPr>
              <a:t> </a:t>
            </a:r>
            <a:r>
              <a:rPr lang="ru-RU" sz="2000" i="1" dirty="0" err="1">
                <a:latin typeface="Times New Roman" panose="02020603050405020304" pitchFamily="18" charset="0"/>
                <a:cs typeface="Times New Roman" panose="02020603050405020304" pitchFamily="18" charset="0"/>
              </a:rPr>
              <a:t>ұсынылды</a:t>
            </a:r>
            <a:r>
              <a:rPr lang="ru-RU" sz="2000" i="1" dirty="0">
                <a:latin typeface="Times New Roman" panose="02020603050405020304" pitchFamily="18" charset="0"/>
                <a:cs typeface="Times New Roman" panose="02020603050405020304" pitchFamily="18" charset="0"/>
              </a:rPr>
              <a:t>. </a:t>
            </a:r>
            <a:r>
              <a:rPr lang="ru-RU" sz="2000" i="1" dirty="0" err="1">
                <a:latin typeface="Times New Roman" panose="02020603050405020304" pitchFamily="18" charset="0"/>
                <a:cs typeface="Times New Roman" panose="02020603050405020304" pitchFamily="18" charset="0"/>
              </a:rPr>
              <a:t>Жалпы</a:t>
            </a:r>
            <a:r>
              <a:rPr lang="ru-RU" sz="2000" i="1" dirty="0">
                <a:latin typeface="Times New Roman" panose="02020603050405020304" pitchFamily="18" charset="0"/>
                <a:cs typeface="Times New Roman" panose="02020603050405020304" pitchFamily="18" charset="0"/>
              </a:rPr>
              <a:t> </a:t>
            </a:r>
            <a:r>
              <a:rPr lang="ru-RU" sz="2000" i="1" dirty="0" err="1">
                <a:latin typeface="Times New Roman" panose="02020603050405020304" pitchFamily="18" charset="0"/>
                <a:cs typeface="Times New Roman" panose="02020603050405020304" pitchFamily="18" charset="0"/>
              </a:rPr>
              <a:t>модельдерге</a:t>
            </a:r>
            <a:r>
              <a:rPr lang="ru-RU" sz="2000" i="1" dirty="0">
                <a:latin typeface="Times New Roman" panose="02020603050405020304" pitchFamily="18" charset="0"/>
                <a:cs typeface="Times New Roman" panose="02020603050405020304" pitchFamily="18" charset="0"/>
              </a:rPr>
              <a:t> </a:t>
            </a:r>
            <a:r>
              <a:rPr lang="ru-RU" sz="2000" i="1" dirty="0" err="1">
                <a:latin typeface="Times New Roman" panose="02020603050405020304" pitchFamily="18" charset="0"/>
                <a:cs typeface="Times New Roman" panose="02020603050405020304" pitchFamily="18" charset="0"/>
              </a:rPr>
              <a:t>мыналар</a:t>
            </a:r>
            <a:r>
              <a:rPr lang="ru-RU" sz="2000" i="1" dirty="0">
                <a:latin typeface="Times New Roman" panose="02020603050405020304" pitchFamily="18" charset="0"/>
                <a:cs typeface="Times New Roman" panose="02020603050405020304" pitchFamily="18" charset="0"/>
              </a:rPr>
              <a:t> </a:t>
            </a:r>
            <a:r>
              <a:rPr lang="ru-RU" sz="2000" i="1" dirty="0" err="1">
                <a:latin typeface="Times New Roman" panose="02020603050405020304" pitchFamily="18" charset="0"/>
                <a:cs typeface="Times New Roman" panose="02020603050405020304" pitchFamily="18" charset="0"/>
              </a:rPr>
              <a:t>жатады</a:t>
            </a:r>
            <a:r>
              <a:rPr lang="ru-RU" sz="2000" i="1" dirty="0">
                <a:latin typeface="Times New Roman" panose="02020603050405020304" pitchFamily="18" charset="0"/>
                <a:cs typeface="Times New Roman" panose="02020603050405020304" pitchFamily="18" charset="0"/>
              </a:rPr>
              <a:t>:</a:t>
            </a:r>
          </a:p>
          <a:p>
            <a:pPr marL="0" indent="0" algn="ctr">
              <a:buNone/>
            </a:pPr>
            <a:endParaRPr lang="ru-RU" sz="2000" i="1" dirty="0">
              <a:latin typeface="Times New Roman" panose="02020603050405020304" pitchFamily="18" charset="0"/>
              <a:cs typeface="Times New Roman" panose="02020603050405020304" pitchFamily="18" charset="0"/>
            </a:endParaRPr>
          </a:p>
        </p:txBody>
      </p:sp>
      <p:sp>
        <p:nvSpPr>
          <p:cNvPr id="4" name="Rectangle 1"/>
          <p:cNvSpPr>
            <a:spLocks noChangeArrowheads="1"/>
          </p:cNvSpPr>
          <p:nvPr/>
        </p:nvSpPr>
        <p:spPr bwMode="auto">
          <a:xfrm>
            <a:off x="838200" y="2751485"/>
            <a:ext cx="6493397" cy="3909398"/>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253920" tIns="45720" rIns="0" bIns="1587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2800" b="1" i="1" u="none" strike="noStrike" cap="none" normalizeH="0" baseline="0" dirty="0" err="1" smtClean="0">
                <a:ln>
                  <a:noFill/>
                </a:ln>
                <a:solidFill>
                  <a:srgbClr val="0645AD"/>
                </a:solidFill>
                <a:effectLst/>
                <a:latin typeface="Times New Roman" panose="02020603050405020304" pitchFamily="18" charset="0"/>
                <a:cs typeface="Times New Roman" panose="02020603050405020304" pitchFamily="18" charset="0"/>
              </a:rPr>
              <a:t>Жалпақ</a:t>
            </a:r>
            <a:r>
              <a:rPr kumimoji="0" lang="ru-RU" altLang="ru-RU" sz="2800" b="1" i="1" u="none" strike="noStrike" cap="none" normalizeH="0" baseline="0" dirty="0" smtClean="0">
                <a:ln>
                  <a:noFill/>
                </a:ln>
                <a:solidFill>
                  <a:srgbClr val="0645AD"/>
                </a:solidFill>
                <a:effectLst/>
                <a:latin typeface="Times New Roman" panose="02020603050405020304" pitchFamily="18" charset="0"/>
                <a:cs typeface="Times New Roman" panose="02020603050405020304" pitchFamily="18" charset="0"/>
              </a:rPr>
              <a:t> модель</a:t>
            </a:r>
            <a:endParaRPr kumimoji="0" lang="ru-RU" altLang="ru-RU" sz="2800" b="1" i="1" u="none" strike="noStrike" cap="none" normalizeH="0" baseline="0" dirty="0" smtClean="0">
              <a:ln>
                <a:noFill/>
              </a:ln>
              <a:solidFill>
                <a:srgbClr val="222222"/>
              </a:solidFill>
              <a:effectLst/>
              <a:latin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2800" b="1" i="1" u="none" strike="noStrike" cap="none" normalizeH="0" baseline="0" dirty="0" err="1" smtClean="0">
                <a:ln>
                  <a:noFill/>
                </a:ln>
                <a:solidFill>
                  <a:srgbClr val="0645AD"/>
                </a:solidFill>
                <a:effectLst/>
                <a:latin typeface="Times New Roman" panose="02020603050405020304" pitchFamily="18" charset="0"/>
                <a:cs typeface="Times New Roman" panose="02020603050405020304" pitchFamily="18" charset="0"/>
              </a:rPr>
              <a:t>Иерархиялық</a:t>
            </a:r>
            <a:r>
              <a:rPr kumimoji="0" lang="ru-RU" altLang="ru-RU" sz="2800" b="1" i="1" u="none" strike="noStrike" cap="none" normalizeH="0" baseline="0" dirty="0" smtClean="0">
                <a:ln>
                  <a:noFill/>
                </a:ln>
                <a:solidFill>
                  <a:srgbClr val="0645AD"/>
                </a:solidFill>
                <a:effectLst/>
                <a:latin typeface="Times New Roman" panose="02020603050405020304" pitchFamily="18" charset="0"/>
                <a:cs typeface="Times New Roman" panose="02020603050405020304" pitchFamily="18" charset="0"/>
              </a:rPr>
              <a:t> модель</a:t>
            </a:r>
            <a:endParaRPr kumimoji="0" lang="ru-RU" altLang="ru-RU" sz="2800" b="1" i="1" u="none" strike="noStrike" cap="none" normalizeH="0" baseline="0" dirty="0" smtClean="0">
              <a:ln>
                <a:noFill/>
              </a:ln>
              <a:solidFill>
                <a:srgbClr val="222222"/>
              </a:solidFill>
              <a:effectLst/>
              <a:latin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2800" b="1" i="1" u="none" strike="noStrike" cap="none" normalizeH="0" baseline="0" dirty="0" err="1" smtClean="0">
                <a:ln>
                  <a:noFill/>
                </a:ln>
                <a:solidFill>
                  <a:srgbClr val="0645AD"/>
                </a:solidFill>
                <a:effectLst/>
                <a:latin typeface="Times New Roman" panose="02020603050405020304" pitchFamily="18" charset="0"/>
                <a:cs typeface="Times New Roman" panose="02020603050405020304" pitchFamily="18" charset="0"/>
              </a:rPr>
              <a:t>Желілік</a:t>
            </a:r>
            <a:r>
              <a:rPr kumimoji="0" lang="ru-RU" altLang="ru-RU" sz="2800" b="1" i="1" u="none" strike="noStrike" cap="none" normalizeH="0" baseline="0" dirty="0" smtClean="0">
                <a:ln>
                  <a:noFill/>
                </a:ln>
                <a:solidFill>
                  <a:srgbClr val="0645AD"/>
                </a:solidFill>
                <a:effectLst/>
                <a:latin typeface="Times New Roman" panose="02020603050405020304" pitchFamily="18" charset="0"/>
                <a:cs typeface="Times New Roman" panose="02020603050405020304" pitchFamily="18" charset="0"/>
              </a:rPr>
              <a:t> модель</a:t>
            </a:r>
            <a:endParaRPr kumimoji="0" lang="ru-RU" altLang="ru-RU" sz="2800" b="1" i="1" u="none" strike="noStrike" cap="none" normalizeH="0" baseline="0" dirty="0" smtClean="0">
              <a:ln>
                <a:noFill/>
              </a:ln>
              <a:solidFill>
                <a:srgbClr val="222222"/>
              </a:solidFill>
              <a:effectLst/>
              <a:latin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2800" b="1" i="1" u="none" strike="noStrike" cap="none" normalizeH="0" baseline="0" dirty="0" err="1" smtClean="0">
                <a:ln>
                  <a:noFill/>
                </a:ln>
                <a:solidFill>
                  <a:srgbClr val="0645AD"/>
                </a:solidFill>
                <a:effectLst/>
                <a:latin typeface="Times New Roman" panose="02020603050405020304" pitchFamily="18" charset="0"/>
                <a:cs typeface="Times New Roman" panose="02020603050405020304" pitchFamily="18" charset="0"/>
              </a:rPr>
              <a:t>Реляциялық</a:t>
            </a:r>
            <a:r>
              <a:rPr kumimoji="0" lang="ru-RU" altLang="ru-RU" sz="2800" b="1" i="1" u="none" strike="noStrike" cap="none" normalizeH="0" baseline="0" dirty="0" smtClean="0">
                <a:ln>
                  <a:noFill/>
                </a:ln>
                <a:solidFill>
                  <a:srgbClr val="0645AD"/>
                </a:solidFill>
                <a:effectLst/>
                <a:latin typeface="Times New Roman" panose="02020603050405020304" pitchFamily="18" charset="0"/>
                <a:cs typeface="Times New Roman" panose="02020603050405020304" pitchFamily="18" charset="0"/>
              </a:rPr>
              <a:t> модель</a:t>
            </a:r>
            <a:endParaRPr lang="ru-RU" altLang="ru-RU" sz="2800" i="1" dirty="0">
              <a:solidFill>
                <a:srgbClr val="222222"/>
              </a:solidFill>
              <a:latin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2800" b="1" i="1" u="none" strike="noStrike" cap="none" normalizeH="0" baseline="0" dirty="0" err="1" smtClean="0">
                <a:ln>
                  <a:noFill/>
                </a:ln>
                <a:solidFill>
                  <a:srgbClr val="0645AD"/>
                </a:solidFill>
                <a:effectLst/>
                <a:latin typeface="Times New Roman" panose="02020603050405020304" pitchFamily="18" charset="0"/>
                <a:cs typeface="Times New Roman" panose="02020603050405020304" pitchFamily="18" charset="0"/>
              </a:rPr>
              <a:t>Объективті-реляциялық</a:t>
            </a:r>
            <a:r>
              <a:rPr kumimoji="0" lang="ru-RU" altLang="ru-RU" sz="2800" b="1" i="1" u="none" strike="noStrike" cap="none" normalizeH="0" baseline="0" dirty="0" smtClean="0">
                <a:ln>
                  <a:noFill/>
                </a:ln>
                <a:solidFill>
                  <a:srgbClr val="0645AD"/>
                </a:solidFill>
                <a:effectLst/>
                <a:latin typeface="Times New Roman" panose="02020603050405020304" pitchFamily="18" charset="0"/>
                <a:cs typeface="Times New Roman" panose="02020603050405020304" pitchFamily="18" charset="0"/>
              </a:rPr>
              <a:t> модель</a:t>
            </a:r>
            <a:endParaRPr kumimoji="0" lang="ru-RU" altLang="ru-RU" sz="2800" b="1" i="1" u="none" strike="noStrike" cap="none" normalizeH="0" baseline="0" dirty="0" smtClean="0">
              <a:ln>
                <a:noFill/>
              </a:ln>
              <a:solidFill>
                <a:srgbClr val="222222"/>
              </a:solidFill>
              <a:effectLst/>
              <a:latin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2800" b="1" i="1" u="none" strike="noStrike" cap="none" normalizeH="0" baseline="0" dirty="0" err="1" smtClean="0">
                <a:ln>
                  <a:noFill/>
                </a:ln>
                <a:solidFill>
                  <a:srgbClr val="0645AD"/>
                </a:solidFill>
                <a:effectLst/>
                <a:latin typeface="Times New Roman" panose="02020603050405020304" pitchFamily="18" charset="0"/>
                <a:cs typeface="Times New Roman" panose="02020603050405020304" pitchFamily="18" charset="0"/>
              </a:rPr>
              <a:t>Рөлдік</a:t>
            </a:r>
            <a:r>
              <a:rPr kumimoji="0" lang="ru-RU" altLang="ru-RU" sz="2800" b="1" i="1" u="none" strike="noStrike" cap="none" normalizeH="0" baseline="0" dirty="0" smtClean="0">
                <a:ln>
                  <a:noFill/>
                </a:ln>
                <a:solidFill>
                  <a:srgbClr val="0645AD"/>
                </a:solidFill>
                <a:effectLst/>
                <a:latin typeface="Times New Roman" panose="02020603050405020304" pitchFamily="18" charset="0"/>
                <a:cs typeface="Times New Roman" panose="02020603050405020304" pitchFamily="18" charset="0"/>
              </a:rPr>
              <a:t> </a:t>
            </a:r>
            <a:r>
              <a:rPr kumimoji="0" lang="ru-RU" altLang="ru-RU" sz="2800" b="1" i="1" u="none" strike="noStrike" cap="none" normalizeH="0" baseline="0" dirty="0" err="1" smtClean="0">
                <a:ln>
                  <a:noFill/>
                </a:ln>
                <a:solidFill>
                  <a:srgbClr val="0645AD"/>
                </a:solidFill>
                <a:effectLst/>
                <a:latin typeface="Times New Roman" panose="02020603050405020304" pitchFamily="18" charset="0"/>
                <a:cs typeface="Times New Roman" panose="02020603050405020304" pitchFamily="18" charset="0"/>
              </a:rPr>
              <a:t>модельдеу</a:t>
            </a:r>
            <a:endParaRPr kumimoji="0" lang="ru-RU" altLang="ru-RU" sz="2800" b="1" i="1" u="none" strike="noStrike" cap="none" normalizeH="0" baseline="0" dirty="0" smtClean="0">
              <a:ln>
                <a:noFill/>
              </a:ln>
              <a:solidFill>
                <a:srgbClr val="222222"/>
              </a:solidFill>
              <a:effectLst/>
              <a:latin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2800" b="1" i="1" u="none" strike="noStrike" cap="none" normalizeH="0" baseline="0" dirty="0" err="1" smtClean="0">
                <a:ln>
                  <a:noFill/>
                </a:ln>
                <a:solidFill>
                  <a:srgbClr val="0645AD"/>
                </a:solidFill>
                <a:effectLst/>
                <a:latin typeface="Times New Roman" panose="02020603050405020304" pitchFamily="18" charset="0"/>
                <a:cs typeface="Times New Roman" panose="02020603050405020304" pitchFamily="18" charset="0"/>
              </a:rPr>
              <a:t>Жұлдызша</a:t>
            </a:r>
            <a:r>
              <a:rPr kumimoji="0" lang="ru-RU" altLang="ru-RU" sz="2800" b="1" i="1" u="none" strike="noStrike" cap="none" normalizeH="0" baseline="0" dirty="0" smtClean="0">
                <a:ln>
                  <a:noFill/>
                </a:ln>
                <a:solidFill>
                  <a:srgbClr val="0645AD"/>
                </a:solidFill>
                <a:effectLst/>
                <a:latin typeface="Times New Roman" panose="02020603050405020304" pitchFamily="18" charset="0"/>
                <a:cs typeface="Times New Roman" panose="02020603050405020304" pitchFamily="18" charset="0"/>
              </a:rPr>
              <a:t> </a:t>
            </a:r>
            <a:r>
              <a:rPr kumimoji="0" lang="ru-RU" altLang="ru-RU" sz="2800" b="1" i="1" u="none" strike="noStrike" cap="none" normalizeH="0" baseline="0" dirty="0" err="1" smtClean="0">
                <a:ln>
                  <a:noFill/>
                </a:ln>
                <a:solidFill>
                  <a:srgbClr val="0645AD"/>
                </a:solidFill>
                <a:effectLst/>
                <a:latin typeface="Times New Roman" panose="02020603050405020304" pitchFamily="18" charset="0"/>
                <a:cs typeface="Times New Roman" panose="02020603050405020304" pitchFamily="18" charset="0"/>
              </a:rPr>
              <a:t>схемасы</a:t>
            </a:r>
            <a:endParaRPr kumimoji="0" lang="ru-RU" altLang="ru-RU" sz="2800" b="1" i="1" u="none" strike="noStrike" cap="none" normalizeH="0" baseline="0" dirty="0" smtClean="0">
              <a:ln>
                <a:noFill/>
              </a:ln>
              <a:solidFill>
                <a:srgbClr val="222222"/>
              </a:solidFill>
              <a:effectLst/>
              <a:latin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altLang="ru-RU" sz="5400" b="0" i="1"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p:txBody>
      </p:sp>
      <p:sp>
        <p:nvSpPr>
          <p:cNvPr id="5" name="Прямоугольник 4"/>
          <p:cNvSpPr/>
          <p:nvPr/>
        </p:nvSpPr>
        <p:spPr>
          <a:xfrm>
            <a:off x="7465330" y="6176963"/>
            <a:ext cx="4282198" cy="369332"/>
          </a:xfrm>
          <a:prstGeom prst="rect">
            <a:avLst/>
          </a:prstGeom>
        </p:spPr>
        <p:txBody>
          <a:bodyPr wrap="none">
            <a:spAutoFit/>
          </a:bodyPr>
          <a:lstStyle/>
          <a:p>
            <a:r>
              <a:rPr lang="ru-RU" dirty="0" smtClean="0">
                <a:hlinkClick r:id="rId2"/>
              </a:rPr>
              <a:t>https://kk.jejakjabar.com/wiki/Data_model</a:t>
            </a:r>
            <a:r>
              <a:rPr lang="ru-RU" dirty="0" smtClean="0"/>
              <a:t> </a:t>
            </a:r>
            <a:endParaRPr lang="ru-RU" dirty="0"/>
          </a:p>
        </p:txBody>
      </p:sp>
    </p:spTree>
    <p:extLst>
      <p:ext uri="{BB962C8B-B14F-4D97-AF65-F5344CB8AC3E}">
        <p14:creationId xmlns:p14="http://schemas.microsoft.com/office/powerpoint/2010/main" val="151447436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
          <p:cNvSpPr>
            <a:spLocks noGrp="1" noChangeArrowheads="1"/>
          </p:cNvSpPr>
          <p:nvPr>
            <p:ph idx="1"/>
          </p:nvPr>
        </p:nvSpPr>
        <p:spPr bwMode="auto">
          <a:xfrm>
            <a:off x="138896" y="215444"/>
            <a:ext cx="11840901" cy="6310056"/>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253920" tIns="45720" rIns="0" bIns="1587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ru-RU" altLang="ru-RU" sz="1400" b="0" i="1"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1400" b="1" i="1" u="none" strike="noStrike" cap="none" normalizeH="0" baseline="0" dirty="0" err="1" smtClean="0">
                <a:ln>
                  <a:noFill/>
                </a:ln>
                <a:solidFill>
                  <a:srgbClr val="0645AD"/>
                </a:solidFill>
                <a:effectLst/>
                <a:latin typeface="Times New Roman" panose="02020603050405020304" pitchFamily="18" charset="0"/>
                <a:cs typeface="Times New Roman" panose="02020603050405020304" pitchFamily="18" charset="0"/>
                <a:hlinkClick r:id="rId2" tooltip="Тегіс файлдар базасы"/>
              </a:rPr>
              <a:t>Жалпақ</a:t>
            </a:r>
            <a:r>
              <a:rPr kumimoji="0" lang="ru-RU" altLang="ru-RU" sz="1400" b="1" i="1" u="none" strike="noStrike" cap="none" normalizeH="0" baseline="0" dirty="0" smtClean="0">
                <a:ln>
                  <a:noFill/>
                </a:ln>
                <a:solidFill>
                  <a:srgbClr val="0645AD"/>
                </a:solidFill>
                <a:effectLst/>
                <a:latin typeface="Times New Roman" panose="02020603050405020304" pitchFamily="18" charset="0"/>
                <a:cs typeface="Times New Roman" panose="02020603050405020304" pitchFamily="18" charset="0"/>
                <a:hlinkClick r:id="rId2" tooltip="Тегіс файлдар базасы"/>
              </a:rPr>
              <a:t> модель</a:t>
            </a:r>
            <a:endParaRPr kumimoji="0" lang="ru-RU" altLang="ru-RU" sz="1400" b="1" i="1" u="none" strike="noStrike" cap="none" normalizeH="0" baseline="0" dirty="0" smtClean="0">
              <a:ln>
                <a:noFill/>
              </a:ln>
              <a:solidFill>
                <a:srgbClr val="222222"/>
              </a:solidFill>
              <a:effectLst/>
              <a:latin typeface="Times New Roman" panose="02020603050405020304" pitchFamily="18" charset="0"/>
              <a:cs typeface="Times New Roman" panose="02020603050405020304" pitchFamily="18" charset="0"/>
            </a:endParaRPr>
          </a:p>
          <a:p>
            <a:pPr marL="457200" marR="0" lvl="1" indent="-457200" algn="l" defTabSz="914400" rtl="0" eaLnBrk="0" fontAlgn="base" latinLnBrk="0" hangingPunct="0">
              <a:lnSpc>
                <a:spcPct val="100000"/>
              </a:lnSpc>
              <a:spcBef>
                <a:spcPct val="0"/>
              </a:spcBef>
              <a:spcAft>
                <a:spcPct val="0"/>
              </a:spcAft>
              <a:buClrTx/>
              <a:buSzTx/>
              <a:buFontTx/>
              <a:buNone/>
              <a:tabLst/>
            </a:pPr>
            <a:r>
              <a:rPr kumimoji="0" lang="ru-RU" altLang="ru-RU" sz="1400" b="0" i="1" u="none" strike="noStrike" cap="none" normalizeH="0" baseline="0" dirty="0" err="1" smtClean="0">
                <a:ln>
                  <a:noFill/>
                </a:ln>
                <a:solidFill>
                  <a:srgbClr val="222222"/>
                </a:solidFill>
                <a:effectLst/>
                <a:latin typeface="Times New Roman" panose="02020603050405020304" pitchFamily="18" charset="0"/>
                <a:cs typeface="Times New Roman" panose="02020603050405020304" pitchFamily="18" charset="0"/>
              </a:rPr>
              <a:t>Бұл</a:t>
            </a:r>
            <a:r>
              <a:rPr kumimoji="0" lang="ru-RU" altLang="ru-RU" sz="1400" b="0" i="1" u="none" strike="noStrike" cap="none" normalizeH="0" baseline="0" dirty="0" smtClean="0">
                <a:ln>
                  <a:noFill/>
                </a:ln>
                <a:solidFill>
                  <a:srgbClr val="222222"/>
                </a:solidFill>
                <a:effectLst/>
                <a:latin typeface="Times New Roman" panose="02020603050405020304" pitchFamily="18" charset="0"/>
                <a:cs typeface="Times New Roman" panose="02020603050405020304" pitchFamily="18" charset="0"/>
              </a:rPr>
              <a:t> </a:t>
            </a:r>
            <a:r>
              <a:rPr kumimoji="0" lang="ru-RU" altLang="ru-RU" sz="1400" b="0" i="1" u="none" strike="noStrike" cap="none" normalizeH="0" baseline="0" dirty="0" err="1" smtClean="0">
                <a:ln>
                  <a:noFill/>
                </a:ln>
                <a:solidFill>
                  <a:srgbClr val="222222"/>
                </a:solidFill>
                <a:effectLst/>
                <a:latin typeface="Times New Roman" panose="02020603050405020304" pitchFamily="18" charset="0"/>
                <a:cs typeface="Times New Roman" panose="02020603050405020304" pitchFamily="18" charset="0"/>
              </a:rPr>
              <a:t>деректер</a:t>
            </a:r>
            <a:r>
              <a:rPr kumimoji="0" lang="ru-RU" altLang="ru-RU" sz="1400" b="0" i="1" u="none" strike="noStrike" cap="none" normalizeH="0" baseline="0" dirty="0" smtClean="0">
                <a:ln>
                  <a:noFill/>
                </a:ln>
                <a:solidFill>
                  <a:srgbClr val="222222"/>
                </a:solidFill>
                <a:effectLst/>
                <a:latin typeface="Times New Roman" panose="02020603050405020304" pitchFamily="18" charset="0"/>
                <a:cs typeface="Times New Roman" panose="02020603050405020304" pitchFamily="18" charset="0"/>
              </a:rPr>
              <a:t> </a:t>
            </a:r>
            <a:r>
              <a:rPr kumimoji="0" lang="ru-RU" altLang="ru-RU" sz="1400" b="0" i="1" u="none" strike="noStrike" cap="none" normalizeH="0" baseline="0" dirty="0" err="1" smtClean="0">
                <a:ln>
                  <a:noFill/>
                </a:ln>
                <a:solidFill>
                  <a:srgbClr val="222222"/>
                </a:solidFill>
                <a:effectLst/>
                <a:latin typeface="Times New Roman" panose="02020603050405020304" pitchFamily="18" charset="0"/>
                <a:cs typeface="Times New Roman" panose="02020603050405020304" pitchFamily="18" charset="0"/>
              </a:rPr>
              <a:t>моделі</a:t>
            </a:r>
            <a:r>
              <a:rPr kumimoji="0" lang="ru-RU" altLang="ru-RU" sz="1400" b="0" i="1" u="none" strike="noStrike" cap="none" normalizeH="0" baseline="0" dirty="0" smtClean="0">
                <a:ln>
                  <a:noFill/>
                </a:ln>
                <a:solidFill>
                  <a:srgbClr val="222222"/>
                </a:solidFill>
                <a:effectLst/>
                <a:latin typeface="Times New Roman" panose="02020603050405020304" pitchFamily="18" charset="0"/>
                <a:cs typeface="Times New Roman" panose="02020603050405020304" pitchFamily="18" charset="0"/>
              </a:rPr>
              <a:t> </a:t>
            </a:r>
            <a:r>
              <a:rPr kumimoji="0" lang="ru-RU" altLang="ru-RU" sz="1400" b="0" i="1" u="none" strike="noStrike" cap="none" normalizeH="0" baseline="0" dirty="0" err="1" smtClean="0">
                <a:ln>
                  <a:noFill/>
                </a:ln>
                <a:solidFill>
                  <a:srgbClr val="222222"/>
                </a:solidFill>
                <a:effectLst/>
                <a:latin typeface="Times New Roman" panose="02020603050405020304" pitchFamily="18" charset="0"/>
                <a:cs typeface="Times New Roman" panose="02020603050405020304" pitchFamily="18" charset="0"/>
              </a:rPr>
              <a:t>ретінде</a:t>
            </a:r>
            <a:r>
              <a:rPr kumimoji="0" lang="ru-RU" altLang="ru-RU" sz="1400" b="0" i="1" u="none" strike="noStrike" cap="none" normalizeH="0" baseline="0" dirty="0" smtClean="0">
                <a:ln>
                  <a:noFill/>
                </a:ln>
                <a:solidFill>
                  <a:srgbClr val="222222"/>
                </a:solidFill>
                <a:effectLst/>
                <a:latin typeface="Times New Roman" panose="02020603050405020304" pitchFamily="18" charset="0"/>
                <a:cs typeface="Times New Roman" panose="02020603050405020304" pitchFamily="18" charset="0"/>
              </a:rPr>
              <a:t> </a:t>
            </a:r>
            <a:r>
              <a:rPr kumimoji="0" lang="ru-RU" altLang="ru-RU" sz="1400" b="0" i="1" u="none" strike="noStrike" cap="none" normalizeH="0" baseline="0" dirty="0" err="1" smtClean="0">
                <a:ln>
                  <a:noFill/>
                </a:ln>
                <a:solidFill>
                  <a:srgbClr val="222222"/>
                </a:solidFill>
                <a:effectLst/>
                <a:latin typeface="Times New Roman" panose="02020603050405020304" pitchFamily="18" charset="0"/>
                <a:cs typeface="Times New Roman" panose="02020603050405020304" pitchFamily="18" charset="0"/>
              </a:rPr>
              <a:t>қатаң</a:t>
            </a:r>
            <a:r>
              <a:rPr kumimoji="0" lang="ru-RU" altLang="ru-RU" sz="1400" b="0" i="1" u="none" strike="noStrike" cap="none" normalizeH="0" baseline="0" dirty="0" smtClean="0">
                <a:ln>
                  <a:noFill/>
                </a:ln>
                <a:solidFill>
                  <a:srgbClr val="222222"/>
                </a:solidFill>
                <a:effectLst/>
                <a:latin typeface="Times New Roman" panose="02020603050405020304" pitchFamily="18" charset="0"/>
                <a:cs typeface="Times New Roman" panose="02020603050405020304" pitchFamily="18" charset="0"/>
              </a:rPr>
              <a:t> </a:t>
            </a:r>
            <a:r>
              <a:rPr kumimoji="0" lang="ru-RU" altLang="ru-RU" sz="1400" b="0" i="1" u="none" strike="noStrike" cap="none" normalizeH="0" baseline="0" dirty="0" err="1" smtClean="0">
                <a:ln>
                  <a:noFill/>
                </a:ln>
                <a:solidFill>
                  <a:srgbClr val="222222"/>
                </a:solidFill>
                <a:effectLst/>
                <a:latin typeface="Times New Roman" panose="02020603050405020304" pitchFamily="18" charset="0"/>
                <a:cs typeface="Times New Roman" panose="02020603050405020304" pitchFamily="18" charset="0"/>
              </a:rPr>
              <a:t>талаптарға</a:t>
            </a:r>
            <a:r>
              <a:rPr kumimoji="0" lang="ru-RU" altLang="ru-RU" sz="1400" b="0" i="1" u="none" strike="noStrike" cap="none" normalizeH="0" baseline="0" dirty="0" smtClean="0">
                <a:ln>
                  <a:noFill/>
                </a:ln>
                <a:solidFill>
                  <a:srgbClr val="222222"/>
                </a:solidFill>
                <a:effectLst/>
                <a:latin typeface="Times New Roman" panose="02020603050405020304" pitchFamily="18" charset="0"/>
                <a:cs typeface="Times New Roman" panose="02020603050405020304" pitchFamily="18" charset="0"/>
              </a:rPr>
              <a:t> </a:t>
            </a:r>
            <a:r>
              <a:rPr kumimoji="0" lang="ru-RU" altLang="ru-RU" sz="1400" b="0" i="1" u="none" strike="noStrike" cap="none" normalizeH="0" baseline="0" dirty="0" err="1" smtClean="0">
                <a:ln>
                  <a:noFill/>
                </a:ln>
                <a:solidFill>
                  <a:srgbClr val="222222"/>
                </a:solidFill>
                <a:effectLst/>
                <a:latin typeface="Times New Roman" panose="02020603050405020304" pitchFamily="18" charset="0"/>
                <a:cs typeface="Times New Roman" panose="02020603050405020304" pitchFamily="18" charset="0"/>
              </a:rPr>
              <a:t>сәйкес</a:t>
            </a:r>
            <a:r>
              <a:rPr kumimoji="0" lang="ru-RU" altLang="ru-RU" sz="1400" b="0" i="1" u="none" strike="noStrike" cap="none" normalizeH="0" baseline="0" dirty="0" smtClean="0">
                <a:ln>
                  <a:noFill/>
                </a:ln>
                <a:solidFill>
                  <a:srgbClr val="222222"/>
                </a:solidFill>
                <a:effectLst/>
                <a:latin typeface="Times New Roman" panose="02020603050405020304" pitchFamily="18" charset="0"/>
                <a:cs typeface="Times New Roman" panose="02020603050405020304" pitchFamily="18" charset="0"/>
              </a:rPr>
              <a:t> </a:t>
            </a:r>
            <a:r>
              <a:rPr kumimoji="0" lang="ru-RU" altLang="ru-RU" sz="1400" b="0" i="1" u="none" strike="noStrike" cap="none" normalizeH="0" baseline="0" dirty="0" err="1" smtClean="0">
                <a:ln>
                  <a:noFill/>
                </a:ln>
                <a:solidFill>
                  <a:srgbClr val="222222"/>
                </a:solidFill>
                <a:effectLst/>
                <a:latin typeface="Times New Roman" panose="02020603050405020304" pitchFamily="18" charset="0"/>
                <a:cs typeface="Times New Roman" panose="02020603050405020304" pitchFamily="18" charset="0"/>
              </a:rPr>
              <a:t>келмеуі</a:t>
            </a:r>
            <a:r>
              <a:rPr kumimoji="0" lang="ru-RU" altLang="ru-RU" sz="1400" b="0" i="1" u="none" strike="noStrike" cap="none" normalizeH="0" baseline="0" dirty="0" smtClean="0">
                <a:ln>
                  <a:noFill/>
                </a:ln>
                <a:solidFill>
                  <a:srgbClr val="222222"/>
                </a:solidFill>
                <a:effectLst/>
                <a:latin typeface="Times New Roman" panose="02020603050405020304" pitchFamily="18" charset="0"/>
                <a:cs typeface="Times New Roman" panose="02020603050405020304" pitchFamily="18" charset="0"/>
              </a:rPr>
              <a:t> </a:t>
            </a:r>
            <a:r>
              <a:rPr kumimoji="0" lang="ru-RU" altLang="ru-RU" sz="1400" b="0" i="1" u="none" strike="noStrike" cap="none" normalizeH="0" baseline="0" dirty="0" err="1" smtClean="0">
                <a:ln>
                  <a:noFill/>
                </a:ln>
                <a:solidFill>
                  <a:srgbClr val="222222"/>
                </a:solidFill>
                <a:effectLst/>
                <a:latin typeface="Times New Roman" panose="02020603050405020304" pitchFamily="18" charset="0"/>
                <a:cs typeface="Times New Roman" panose="02020603050405020304" pitchFamily="18" charset="0"/>
              </a:rPr>
              <a:t>мүмкін</a:t>
            </a:r>
            <a:r>
              <a:rPr kumimoji="0" lang="ru-RU" altLang="ru-RU" sz="1400" b="0" i="1" u="none" strike="noStrike" cap="none" normalizeH="0" baseline="0" dirty="0" smtClean="0">
                <a:ln>
                  <a:noFill/>
                </a:ln>
                <a:solidFill>
                  <a:srgbClr val="222222"/>
                </a:solidFill>
                <a:effectLst/>
                <a:latin typeface="Times New Roman" panose="02020603050405020304" pitchFamily="18" charset="0"/>
                <a:cs typeface="Times New Roman" panose="02020603050405020304" pitchFamily="18" charset="0"/>
              </a:rPr>
              <a:t>. </a:t>
            </a:r>
            <a:r>
              <a:rPr kumimoji="0" lang="ru-RU" altLang="ru-RU" sz="1400" b="0" i="1" u="none" strike="noStrike" cap="none" normalizeH="0" baseline="0" dirty="0" err="1" smtClean="0">
                <a:ln>
                  <a:noFill/>
                </a:ln>
                <a:solidFill>
                  <a:srgbClr val="222222"/>
                </a:solidFill>
                <a:effectLst/>
                <a:latin typeface="Times New Roman" panose="02020603050405020304" pitchFamily="18" charset="0"/>
                <a:cs typeface="Times New Roman" panose="02020603050405020304" pitchFamily="18" charset="0"/>
              </a:rPr>
              <a:t>Жазық</a:t>
            </a:r>
            <a:r>
              <a:rPr kumimoji="0" lang="ru-RU" altLang="ru-RU" sz="1400" b="0" i="1" u="none" strike="noStrike" cap="none" normalizeH="0" baseline="0" dirty="0" smtClean="0">
                <a:ln>
                  <a:noFill/>
                </a:ln>
                <a:solidFill>
                  <a:srgbClr val="222222"/>
                </a:solidFill>
                <a:effectLst/>
                <a:latin typeface="Times New Roman" panose="02020603050405020304" pitchFamily="18" charset="0"/>
                <a:cs typeface="Times New Roman" panose="02020603050405020304" pitchFamily="18" charset="0"/>
              </a:rPr>
              <a:t> (</a:t>
            </a:r>
            <a:r>
              <a:rPr kumimoji="0" lang="ru-RU" altLang="ru-RU" sz="1400" b="0" i="1" u="none" strike="noStrike" cap="none" normalizeH="0" baseline="0" dirty="0" err="1" smtClean="0">
                <a:ln>
                  <a:noFill/>
                </a:ln>
                <a:solidFill>
                  <a:srgbClr val="222222"/>
                </a:solidFill>
                <a:effectLst/>
                <a:latin typeface="Times New Roman" panose="02020603050405020304" pitchFamily="18" charset="0"/>
                <a:cs typeface="Times New Roman" panose="02020603050405020304" pitchFamily="18" charset="0"/>
              </a:rPr>
              <a:t>немесе</a:t>
            </a:r>
            <a:r>
              <a:rPr kumimoji="0" lang="ru-RU" altLang="ru-RU" sz="1400" b="0" i="1" u="none" strike="noStrike" cap="none" normalizeH="0" baseline="0" dirty="0" smtClean="0">
                <a:ln>
                  <a:noFill/>
                </a:ln>
                <a:solidFill>
                  <a:srgbClr val="222222"/>
                </a:solidFill>
                <a:effectLst/>
                <a:latin typeface="Times New Roman" panose="02020603050405020304" pitchFamily="18" charset="0"/>
                <a:cs typeface="Times New Roman" panose="02020603050405020304" pitchFamily="18" charset="0"/>
              </a:rPr>
              <a:t> </a:t>
            </a:r>
            <a:r>
              <a:rPr kumimoji="0" lang="ru-RU" altLang="ru-RU" sz="1400" b="0" i="1" u="none" strike="noStrike" cap="none" normalizeH="0" baseline="0" dirty="0" err="1" smtClean="0">
                <a:ln>
                  <a:noFill/>
                </a:ln>
                <a:solidFill>
                  <a:srgbClr val="222222"/>
                </a:solidFill>
                <a:effectLst/>
                <a:latin typeface="Times New Roman" panose="02020603050405020304" pitchFamily="18" charset="0"/>
                <a:cs typeface="Times New Roman" panose="02020603050405020304" pitchFamily="18" charset="0"/>
              </a:rPr>
              <a:t>кестелік</a:t>
            </a:r>
            <a:r>
              <a:rPr kumimoji="0" lang="ru-RU" altLang="ru-RU" sz="1400" b="0" i="1" u="none" strike="noStrike" cap="none" normalizeH="0" baseline="0" dirty="0" smtClean="0">
                <a:ln>
                  <a:noFill/>
                </a:ln>
                <a:solidFill>
                  <a:srgbClr val="222222"/>
                </a:solidFill>
                <a:effectLst/>
                <a:latin typeface="Times New Roman" panose="02020603050405020304" pitchFamily="18" charset="0"/>
                <a:cs typeface="Times New Roman" panose="02020603050405020304" pitchFamily="18" charset="0"/>
              </a:rPr>
              <a:t>) модель </a:t>
            </a:r>
            <a:r>
              <a:rPr kumimoji="0" lang="ru-RU" altLang="ru-RU" sz="1400" b="0" i="1" u="none" strike="noStrike" cap="none" normalizeH="0" baseline="0" dirty="0" err="1" smtClean="0">
                <a:ln>
                  <a:noFill/>
                </a:ln>
                <a:solidFill>
                  <a:srgbClr val="222222"/>
                </a:solidFill>
                <a:effectLst/>
                <a:latin typeface="Times New Roman" panose="02020603050405020304" pitchFamily="18" charset="0"/>
                <a:cs typeface="Times New Roman" panose="02020603050405020304" pitchFamily="18" charset="0"/>
              </a:rPr>
              <a:t>деректер</a:t>
            </a:r>
            <a:r>
              <a:rPr kumimoji="0" lang="ru-RU" altLang="ru-RU" sz="1400" b="0" i="1" u="none" strike="noStrike" cap="none" normalizeH="0" baseline="0" dirty="0" smtClean="0">
                <a:ln>
                  <a:noFill/>
                </a:ln>
                <a:solidFill>
                  <a:srgbClr val="222222"/>
                </a:solidFill>
                <a:effectLst/>
                <a:latin typeface="Times New Roman" panose="02020603050405020304" pitchFamily="18" charset="0"/>
                <a:cs typeface="Times New Roman" panose="02020603050405020304" pitchFamily="18" charset="0"/>
              </a:rPr>
              <a:t> </a:t>
            </a:r>
            <a:r>
              <a:rPr kumimoji="0" lang="ru-RU" altLang="ru-RU" sz="1400" b="0" i="1" u="none" strike="noStrike" cap="none" normalizeH="0" baseline="0" dirty="0" err="1" smtClean="0">
                <a:ln>
                  <a:noFill/>
                </a:ln>
                <a:solidFill>
                  <a:srgbClr val="222222"/>
                </a:solidFill>
                <a:effectLst/>
                <a:latin typeface="Times New Roman" panose="02020603050405020304" pitchFamily="18" charset="0"/>
                <a:cs typeface="Times New Roman" panose="02020603050405020304" pitchFamily="18" charset="0"/>
              </a:rPr>
              <a:t>элементтерінің</a:t>
            </a:r>
            <a:r>
              <a:rPr kumimoji="0" lang="ru-RU" altLang="ru-RU" sz="1400" b="0" i="1" u="none" strike="noStrike" cap="none" normalizeH="0" baseline="0" dirty="0" smtClean="0">
                <a:ln>
                  <a:noFill/>
                </a:ln>
                <a:solidFill>
                  <a:srgbClr val="222222"/>
                </a:solidFill>
                <a:effectLst/>
                <a:latin typeface="Times New Roman" panose="02020603050405020304" pitchFamily="18" charset="0"/>
                <a:cs typeface="Times New Roman" panose="02020603050405020304" pitchFamily="18" charset="0"/>
              </a:rPr>
              <a:t> </a:t>
            </a:r>
            <a:r>
              <a:rPr kumimoji="0" lang="ru-RU" altLang="ru-RU" sz="1400" b="0" i="1" u="none" strike="noStrike" cap="none" normalizeH="0" baseline="0" dirty="0" err="1" smtClean="0">
                <a:ln>
                  <a:noFill/>
                </a:ln>
                <a:solidFill>
                  <a:srgbClr val="222222"/>
                </a:solidFill>
                <a:effectLst/>
                <a:latin typeface="Times New Roman" panose="02020603050405020304" pitchFamily="18" charset="0"/>
                <a:cs typeface="Times New Roman" panose="02020603050405020304" pitchFamily="18" charset="0"/>
              </a:rPr>
              <a:t>бір</a:t>
            </a:r>
            <a:r>
              <a:rPr kumimoji="0" lang="ru-RU" altLang="ru-RU" sz="1400" b="0" i="1" u="none" strike="noStrike" cap="none" normalizeH="0" baseline="0" dirty="0" smtClean="0">
                <a:ln>
                  <a:noFill/>
                </a:ln>
                <a:solidFill>
                  <a:srgbClr val="222222"/>
                </a:solidFill>
                <a:effectLst/>
                <a:latin typeface="Times New Roman" panose="02020603050405020304" pitchFamily="18" charset="0"/>
                <a:cs typeface="Times New Roman" panose="02020603050405020304" pitchFamily="18" charset="0"/>
              </a:rPr>
              <a:t>, </a:t>
            </a:r>
            <a:r>
              <a:rPr kumimoji="0" lang="ru-RU" altLang="ru-RU" sz="1400" b="0" i="1" u="none" strike="noStrike" cap="none" normalizeH="0" baseline="0" dirty="0" err="1" smtClean="0">
                <a:ln>
                  <a:noFill/>
                </a:ln>
                <a:solidFill>
                  <a:srgbClr val="222222"/>
                </a:solidFill>
                <a:effectLst/>
                <a:latin typeface="Times New Roman" panose="02020603050405020304" pitchFamily="18" charset="0"/>
                <a:cs typeface="Times New Roman" panose="02020603050405020304" pitchFamily="18" charset="0"/>
              </a:rPr>
              <a:t>екі</a:t>
            </a:r>
            <a:r>
              <a:rPr kumimoji="0" lang="ru-RU" altLang="ru-RU" sz="1400" b="0" i="1" u="none" strike="noStrike" cap="none" normalizeH="0" baseline="0" dirty="0" smtClean="0">
                <a:ln>
                  <a:noFill/>
                </a:ln>
                <a:solidFill>
                  <a:srgbClr val="222222"/>
                </a:solidFill>
                <a:effectLst/>
                <a:latin typeface="Times New Roman" panose="02020603050405020304" pitchFamily="18" charset="0"/>
                <a:cs typeface="Times New Roman" panose="02020603050405020304" pitchFamily="18" charset="0"/>
              </a:rPr>
              <a:t> </a:t>
            </a:r>
            <a:r>
              <a:rPr kumimoji="0" lang="ru-RU" altLang="ru-RU" sz="1400" b="0" i="1" u="none" strike="noStrike" cap="none" normalizeH="0" baseline="0" dirty="0" err="1" smtClean="0">
                <a:ln>
                  <a:noFill/>
                </a:ln>
                <a:solidFill>
                  <a:srgbClr val="222222"/>
                </a:solidFill>
                <a:effectLst/>
                <a:latin typeface="Times New Roman" panose="02020603050405020304" pitchFamily="18" charset="0"/>
                <a:cs typeface="Times New Roman" panose="02020603050405020304" pitchFamily="18" charset="0"/>
              </a:rPr>
              <a:t>өлшемді</a:t>
            </a:r>
            <a:r>
              <a:rPr kumimoji="0" lang="ru-RU" altLang="ru-RU" sz="1400" b="0" i="1" u="none" strike="noStrike" cap="none" normalizeH="0" baseline="0" dirty="0" smtClean="0">
                <a:ln>
                  <a:noFill/>
                </a:ln>
                <a:solidFill>
                  <a:srgbClr val="222222"/>
                </a:solidFill>
                <a:effectLst/>
                <a:latin typeface="Times New Roman" panose="02020603050405020304" pitchFamily="18" charset="0"/>
                <a:cs typeface="Times New Roman" panose="02020603050405020304" pitchFamily="18" charset="0"/>
              </a:rPr>
              <a:t> </a:t>
            </a:r>
            <a:r>
              <a:rPr kumimoji="0" lang="ru-RU" altLang="ru-RU" sz="1400" b="0" i="1" u="none" strike="noStrike" cap="none" normalizeH="0" baseline="0" dirty="0" err="1" smtClean="0">
                <a:ln>
                  <a:noFill/>
                </a:ln>
                <a:solidFill>
                  <a:srgbClr val="222222"/>
                </a:solidFill>
                <a:effectLst/>
                <a:latin typeface="Times New Roman" panose="02020603050405020304" pitchFamily="18" charset="0"/>
                <a:cs typeface="Times New Roman" panose="02020603050405020304" pitchFamily="18" charset="0"/>
              </a:rPr>
              <a:t>массивінен</a:t>
            </a:r>
            <a:r>
              <a:rPr kumimoji="0" lang="ru-RU" altLang="ru-RU" sz="1400" b="0" i="1" u="none" strike="noStrike" cap="none" normalizeH="0" baseline="0" dirty="0" smtClean="0">
                <a:ln>
                  <a:noFill/>
                </a:ln>
                <a:solidFill>
                  <a:srgbClr val="222222"/>
                </a:solidFill>
                <a:effectLst/>
                <a:latin typeface="Times New Roman" panose="02020603050405020304" pitchFamily="18" charset="0"/>
                <a:cs typeface="Times New Roman" panose="02020603050405020304" pitchFamily="18" charset="0"/>
              </a:rPr>
              <a:t> </a:t>
            </a:r>
            <a:r>
              <a:rPr kumimoji="0" lang="ru-RU" altLang="ru-RU" sz="1400" b="0" i="1" u="none" strike="noStrike" cap="none" normalizeH="0" baseline="0" dirty="0" err="1" smtClean="0">
                <a:ln>
                  <a:noFill/>
                </a:ln>
                <a:solidFill>
                  <a:srgbClr val="222222"/>
                </a:solidFill>
                <a:effectLst/>
                <a:latin typeface="Times New Roman" panose="02020603050405020304" pitchFamily="18" charset="0"/>
                <a:cs typeface="Times New Roman" panose="02020603050405020304" pitchFamily="18" charset="0"/>
              </a:rPr>
              <a:t>тұрады</a:t>
            </a:r>
            <a:r>
              <a:rPr kumimoji="0" lang="ru-RU" altLang="ru-RU" sz="1400" b="0" i="1" u="none" strike="noStrike" cap="none" normalizeH="0" baseline="0" dirty="0" smtClean="0">
                <a:ln>
                  <a:noFill/>
                </a:ln>
                <a:solidFill>
                  <a:srgbClr val="222222"/>
                </a:solidFill>
                <a:effectLst/>
                <a:latin typeface="Times New Roman" panose="02020603050405020304" pitchFamily="18" charset="0"/>
                <a:cs typeface="Times New Roman" panose="02020603050405020304" pitchFamily="18" charset="0"/>
              </a:rPr>
              <a:t>, </a:t>
            </a:r>
            <a:r>
              <a:rPr kumimoji="0" lang="ru-RU" altLang="ru-RU" sz="1400" b="0" i="1" u="none" strike="noStrike" cap="none" normalizeH="0" baseline="0" dirty="0" err="1" smtClean="0">
                <a:ln>
                  <a:noFill/>
                </a:ln>
                <a:solidFill>
                  <a:srgbClr val="222222"/>
                </a:solidFill>
                <a:effectLst/>
                <a:latin typeface="Times New Roman" panose="02020603050405020304" pitchFamily="18" charset="0"/>
                <a:cs typeface="Times New Roman" panose="02020603050405020304" pitchFamily="18" charset="0"/>
              </a:rPr>
              <a:t>мұнда</a:t>
            </a:r>
            <a:r>
              <a:rPr kumimoji="0" lang="ru-RU" altLang="ru-RU" sz="1400" b="0" i="1" u="none" strike="noStrike" cap="none" normalizeH="0" baseline="0" dirty="0" smtClean="0">
                <a:ln>
                  <a:noFill/>
                </a:ln>
                <a:solidFill>
                  <a:srgbClr val="222222"/>
                </a:solidFill>
                <a:effectLst/>
                <a:latin typeface="Times New Roman" panose="02020603050405020304" pitchFamily="18" charset="0"/>
                <a:cs typeface="Times New Roman" panose="02020603050405020304" pitchFamily="18" charset="0"/>
              </a:rPr>
              <a:t> </a:t>
            </a:r>
            <a:r>
              <a:rPr kumimoji="0" lang="ru-RU" altLang="ru-RU" sz="1400" b="0" i="1" u="none" strike="noStrike" cap="none" normalizeH="0" baseline="0" dirty="0" err="1" smtClean="0">
                <a:ln>
                  <a:noFill/>
                </a:ln>
                <a:solidFill>
                  <a:srgbClr val="222222"/>
                </a:solidFill>
                <a:effectLst/>
                <a:latin typeface="Times New Roman" panose="02020603050405020304" pitchFamily="18" charset="0"/>
                <a:cs typeface="Times New Roman" panose="02020603050405020304" pitchFamily="18" charset="0"/>
              </a:rPr>
              <a:t>берілген</a:t>
            </a:r>
            <a:r>
              <a:rPr kumimoji="0" lang="ru-RU" altLang="ru-RU" sz="1400" b="0" i="1" u="none" strike="noStrike" cap="none" normalizeH="0" baseline="0" dirty="0" smtClean="0">
                <a:ln>
                  <a:noFill/>
                </a:ln>
                <a:solidFill>
                  <a:srgbClr val="222222"/>
                </a:solidFill>
                <a:effectLst/>
                <a:latin typeface="Times New Roman" panose="02020603050405020304" pitchFamily="18" charset="0"/>
                <a:cs typeface="Times New Roman" panose="02020603050405020304" pitchFamily="18" charset="0"/>
              </a:rPr>
              <a:t> </a:t>
            </a:r>
            <a:r>
              <a:rPr kumimoji="0" lang="ru-RU" altLang="ru-RU" sz="1400" b="0" i="1" u="none" strike="noStrike" cap="none" normalizeH="0" baseline="0" dirty="0" err="1" smtClean="0">
                <a:ln>
                  <a:noFill/>
                </a:ln>
                <a:solidFill>
                  <a:srgbClr val="222222"/>
                </a:solidFill>
                <a:effectLst/>
                <a:latin typeface="Times New Roman" panose="02020603050405020304" pitchFamily="18" charset="0"/>
                <a:cs typeface="Times New Roman" panose="02020603050405020304" pitchFamily="18" charset="0"/>
              </a:rPr>
              <a:t>бағанның</a:t>
            </a:r>
            <a:r>
              <a:rPr kumimoji="0" lang="ru-RU" altLang="ru-RU" sz="1400" b="0" i="1" u="none" strike="noStrike" cap="none" normalizeH="0" baseline="0" dirty="0" smtClean="0">
                <a:ln>
                  <a:noFill/>
                </a:ln>
                <a:solidFill>
                  <a:srgbClr val="222222"/>
                </a:solidFill>
                <a:effectLst/>
                <a:latin typeface="Times New Roman" panose="02020603050405020304" pitchFamily="18" charset="0"/>
                <a:cs typeface="Times New Roman" panose="02020603050405020304" pitchFamily="18" charset="0"/>
              </a:rPr>
              <a:t> </a:t>
            </a:r>
            <a:r>
              <a:rPr kumimoji="0" lang="ru-RU" altLang="ru-RU" sz="1400" b="0" i="1" u="none" strike="noStrike" cap="none" normalizeH="0" baseline="0" dirty="0" err="1" smtClean="0">
                <a:ln>
                  <a:noFill/>
                </a:ln>
                <a:solidFill>
                  <a:srgbClr val="222222"/>
                </a:solidFill>
                <a:effectLst/>
                <a:latin typeface="Times New Roman" panose="02020603050405020304" pitchFamily="18" charset="0"/>
                <a:cs typeface="Times New Roman" panose="02020603050405020304" pitchFamily="18" charset="0"/>
              </a:rPr>
              <a:t>барлық</a:t>
            </a:r>
            <a:r>
              <a:rPr kumimoji="0" lang="ru-RU" altLang="ru-RU" sz="1400" b="0" i="1" u="none" strike="noStrike" cap="none" normalizeH="0" baseline="0" dirty="0" smtClean="0">
                <a:ln>
                  <a:noFill/>
                </a:ln>
                <a:solidFill>
                  <a:srgbClr val="222222"/>
                </a:solidFill>
                <a:effectLst/>
                <a:latin typeface="Times New Roman" panose="02020603050405020304" pitchFamily="18" charset="0"/>
                <a:cs typeface="Times New Roman" panose="02020603050405020304" pitchFamily="18" charset="0"/>
              </a:rPr>
              <a:t> </a:t>
            </a:r>
            <a:r>
              <a:rPr kumimoji="0" lang="ru-RU" altLang="ru-RU" sz="1400" b="0" i="1" u="none" strike="noStrike" cap="none" normalizeH="0" baseline="0" dirty="0" err="1" smtClean="0">
                <a:ln>
                  <a:noFill/>
                </a:ln>
                <a:solidFill>
                  <a:srgbClr val="222222"/>
                </a:solidFill>
                <a:effectLst/>
                <a:latin typeface="Times New Roman" panose="02020603050405020304" pitchFamily="18" charset="0"/>
                <a:cs typeface="Times New Roman" panose="02020603050405020304" pitchFamily="18" charset="0"/>
              </a:rPr>
              <a:t>мүшелері</a:t>
            </a:r>
            <a:r>
              <a:rPr kumimoji="0" lang="ru-RU" altLang="ru-RU" sz="1400" b="0" i="1" u="none" strike="noStrike" cap="none" normalizeH="0" baseline="0" dirty="0" smtClean="0">
                <a:ln>
                  <a:noFill/>
                </a:ln>
                <a:solidFill>
                  <a:srgbClr val="222222"/>
                </a:solidFill>
                <a:effectLst/>
                <a:latin typeface="Times New Roman" panose="02020603050405020304" pitchFamily="18" charset="0"/>
                <a:cs typeface="Times New Roman" panose="02020603050405020304" pitchFamily="18" charset="0"/>
              </a:rPr>
              <a:t> </a:t>
            </a:r>
            <a:r>
              <a:rPr kumimoji="0" lang="ru-RU" altLang="ru-RU" sz="1400" b="0" i="1" u="none" strike="noStrike" cap="none" normalizeH="0" baseline="0" dirty="0" err="1" smtClean="0">
                <a:ln>
                  <a:noFill/>
                </a:ln>
                <a:solidFill>
                  <a:srgbClr val="222222"/>
                </a:solidFill>
                <a:effectLst/>
                <a:latin typeface="Times New Roman" panose="02020603050405020304" pitchFamily="18" charset="0"/>
                <a:cs typeface="Times New Roman" panose="02020603050405020304" pitchFamily="18" charset="0"/>
              </a:rPr>
              <a:t>ұқсас</a:t>
            </a:r>
            <a:r>
              <a:rPr kumimoji="0" lang="ru-RU" altLang="ru-RU" sz="1400" b="0" i="1" u="none" strike="noStrike" cap="none" normalizeH="0" baseline="0" dirty="0" smtClean="0">
                <a:ln>
                  <a:noFill/>
                </a:ln>
                <a:solidFill>
                  <a:srgbClr val="222222"/>
                </a:solidFill>
                <a:effectLst/>
                <a:latin typeface="Times New Roman" panose="02020603050405020304" pitchFamily="18" charset="0"/>
                <a:cs typeface="Times New Roman" panose="02020603050405020304" pitchFamily="18" charset="0"/>
              </a:rPr>
              <a:t> </a:t>
            </a:r>
            <a:r>
              <a:rPr kumimoji="0" lang="ru-RU" altLang="ru-RU" sz="1400" b="0" i="1" u="none" strike="noStrike" cap="none" normalizeH="0" baseline="0" dirty="0" err="1" smtClean="0">
                <a:ln>
                  <a:noFill/>
                </a:ln>
                <a:solidFill>
                  <a:srgbClr val="222222"/>
                </a:solidFill>
                <a:effectLst/>
                <a:latin typeface="Times New Roman" panose="02020603050405020304" pitchFamily="18" charset="0"/>
                <a:cs typeface="Times New Roman" panose="02020603050405020304" pitchFamily="18" charset="0"/>
              </a:rPr>
              <a:t>мәндерге</a:t>
            </a:r>
            <a:r>
              <a:rPr kumimoji="0" lang="ru-RU" altLang="ru-RU" sz="1400" b="0" i="1" u="none" strike="noStrike" cap="none" normalizeH="0" baseline="0" dirty="0" smtClean="0">
                <a:ln>
                  <a:noFill/>
                </a:ln>
                <a:solidFill>
                  <a:srgbClr val="222222"/>
                </a:solidFill>
                <a:effectLst/>
                <a:latin typeface="Times New Roman" panose="02020603050405020304" pitchFamily="18" charset="0"/>
                <a:cs typeface="Times New Roman" panose="02020603050405020304" pitchFamily="18" charset="0"/>
              </a:rPr>
              <a:t>, ал </a:t>
            </a:r>
            <a:r>
              <a:rPr kumimoji="0" lang="ru-RU" altLang="ru-RU" sz="1400" b="0" i="1" u="none" strike="noStrike" cap="none" normalizeH="0" baseline="0" dirty="0" err="1" smtClean="0">
                <a:ln>
                  <a:noFill/>
                </a:ln>
                <a:solidFill>
                  <a:srgbClr val="222222"/>
                </a:solidFill>
                <a:effectLst/>
                <a:latin typeface="Times New Roman" panose="02020603050405020304" pitchFamily="18" charset="0"/>
                <a:cs typeface="Times New Roman" panose="02020603050405020304" pitchFamily="18" charset="0"/>
              </a:rPr>
              <a:t>қатардың</a:t>
            </a:r>
            <a:r>
              <a:rPr kumimoji="0" lang="ru-RU" altLang="ru-RU" sz="1400" b="0" i="1" u="none" strike="noStrike" cap="none" normalizeH="0" baseline="0" dirty="0" smtClean="0">
                <a:ln>
                  <a:noFill/>
                </a:ln>
                <a:solidFill>
                  <a:srgbClr val="222222"/>
                </a:solidFill>
                <a:effectLst/>
                <a:latin typeface="Times New Roman" panose="02020603050405020304" pitchFamily="18" charset="0"/>
                <a:cs typeface="Times New Roman" panose="02020603050405020304" pitchFamily="18" charset="0"/>
              </a:rPr>
              <a:t> </a:t>
            </a:r>
            <a:r>
              <a:rPr kumimoji="0" lang="ru-RU" altLang="ru-RU" sz="1400" b="0" i="1" u="none" strike="noStrike" cap="none" normalizeH="0" baseline="0" dirty="0" err="1" smtClean="0">
                <a:ln>
                  <a:noFill/>
                </a:ln>
                <a:solidFill>
                  <a:srgbClr val="222222"/>
                </a:solidFill>
                <a:effectLst/>
                <a:latin typeface="Times New Roman" panose="02020603050405020304" pitchFamily="18" charset="0"/>
                <a:cs typeface="Times New Roman" panose="02020603050405020304" pitchFamily="18" charset="0"/>
              </a:rPr>
              <a:t>барлық</a:t>
            </a:r>
            <a:r>
              <a:rPr kumimoji="0" lang="ru-RU" altLang="ru-RU" sz="1400" b="0" i="1" u="none" strike="noStrike" cap="none" normalizeH="0" baseline="0" dirty="0" smtClean="0">
                <a:ln>
                  <a:noFill/>
                </a:ln>
                <a:solidFill>
                  <a:srgbClr val="222222"/>
                </a:solidFill>
                <a:effectLst/>
                <a:latin typeface="Times New Roman" panose="02020603050405020304" pitchFamily="18" charset="0"/>
                <a:cs typeface="Times New Roman" panose="02020603050405020304" pitchFamily="18" charset="0"/>
              </a:rPr>
              <a:t> </a:t>
            </a:r>
            <a:r>
              <a:rPr kumimoji="0" lang="ru-RU" altLang="ru-RU" sz="1400" b="0" i="1" u="none" strike="noStrike" cap="none" normalizeH="0" baseline="0" dirty="0" err="1" smtClean="0">
                <a:ln>
                  <a:noFill/>
                </a:ln>
                <a:solidFill>
                  <a:srgbClr val="222222"/>
                </a:solidFill>
                <a:effectLst/>
                <a:latin typeface="Times New Roman" panose="02020603050405020304" pitchFamily="18" charset="0"/>
                <a:cs typeface="Times New Roman" panose="02020603050405020304" pitchFamily="18" charset="0"/>
              </a:rPr>
              <a:t>мүшелері</a:t>
            </a:r>
            <a:r>
              <a:rPr kumimoji="0" lang="ru-RU" altLang="ru-RU" sz="1400" b="0" i="1" u="none" strike="noStrike" cap="none" normalizeH="0" baseline="0" dirty="0" smtClean="0">
                <a:ln>
                  <a:noFill/>
                </a:ln>
                <a:solidFill>
                  <a:srgbClr val="222222"/>
                </a:solidFill>
                <a:effectLst/>
                <a:latin typeface="Times New Roman" panose="02020603050405020304" pitchFamily="18" charset="0"/>
                <a:cs typeface="Times New Roman" panose="02020603050405020304" pitchFamily="18" charset="0"/>
              </a:rPr>
              <a:t> </a:t>
            </a:r>
            <a:r>
              <a:rPr kumimoji="0" lang="ru-RU" altLang="ru-RU" sz="1400" b="0" i="1" u="none" strike="noStrike" cap="none" normalizeH="0" baseline="0" dirty="0" err="1" smtClean="0">
                <a:ln>
                  <a:noFill/>
                </a:ln>
                <a:solidFill>
                  <a:srgbClr val="222222"/>
                </a:solidFill>
                <a:effectLst/>
                <a:latin typeface="Times New Roman" panose="02020603050405020304" pitchFamily="18" charset="0"/>
                <a:cs typeface="Times New Roman" panose="02020603050405020304" pitchFamily="18" charset="0"/>
              </a:rPr>
              <a:t>бір-бірімен</a:t>
            </a:r>
            <a:r>
              <a:rPr kumimoji="0" lang="ru-RU" altLang="ru-RU" sz="1400" b="0" i="1" u="none" strike="noStrike" cap="none" normalizeH="0" baseline="0" dirty="0" smtClean="0">
                <a:ln>
                  <a:noFill/>
                </a:ln>
                <a:solidFill>
                  <a:srgbClr val="222222"/>
                </a:solidFill>
                <a:effectLst/>
                <a:latin typeface="Times New Roman" panose="02020603050405020304" pitchFamily="18" charset="0"/>
                <a:cs typeface="Times New Roman" panose="02020603050405020304" pitchFamily="18" charset="0"/>
              </a:rPr>
              <a:t> </a:t>
            </a:r>
            <a:r>
              <a:rPr kumimoji="0" lang="ru-RU" altLang="ru-RU" sz="1400" b="0" i="1" u="none" strike="noStrike" cap="none" normalizeH="0" baseline="0" dirty="0" err="1" smtClean="0">
                <a:ln>
                  <a:noFill/>
                </a:ln>
                <a:solidFill>
                  <a:srgbClr val="222222"/>
                </a:solidFill>
                <a:effectLst/>
                <a:latin typeface="Times New Roman" panose="02020603050405020304" pitchFamily="18" charset="0"/>
                <a:cs typeface="Times New Roman" panose="02020603050405020304" pitchFamily="18" charset="0"/>
              </a:rPr>
              <a:t>байланысты</a:t>
            </a:r>
            <a:r>
              <a:rPr kumimoji="0" lang="ru-RU" altLang="ru-RU" sz="1400" b="0" i="1" u="none" strike="noStrike" cap="none" normalizeH="0" baseline="0" dirty="0" smtClean="0">
                <a:ln>
                  <a:noFill/>
                </a:ln>
                <a:solidFill>
                  <a:srgbClr val="222222"/>
                </a:solidFill>
                <a:effectLst/>
                <a:latin typeface="Times New Roman" panose="02020603050405020304" pitchFamily="18" charset="0"/>
                <a:cs typeface="Times New Roman" panose="02020603050405020304" pitchFamily="18" charset="0"/>
              </a:rPr>
              <a:t> </a:t>
            </a:r>
            <a:r>
              <a:rPr kumimoji="0" lang="ru-RU" altLang="ru-RU" sz="1400" b="0" i="1" u="none" strike="noStrike" cap="none" normalizeH="0" baseline="0" dirty="0" err="1" smtClean="0">
                <a:ln>
                  <a:noFill/>
                </a:ln>
                <a:solidFill>
                  <a:srgbClr val="222222"/>
                </a:solidFill>
                <a:effectLst/>
                <a:latin typeface="Times New Roman" panose="02020603050405020304" pitchFamily="18" charset="0"/>
                <a:cs typeface="Times New Roman" panose="02020603050405020304" pitchFamily="18" charset="0"/>
              </a:rPr>
              <a:t>деп</a:t>
            </a:r>
            <a:r>
              <a:rPr kumimoji="0" lang="ru-RU" altLang="ru-RU" sz="1400" b="0" i="1" u="none" strike="noStrike" cap="none" normalizeH="0" baseline="0" dirty="0" smtClean="0">
                <a:ln>
                  <a:noFill/>
                </a:ln>
                <a:solidFill>
                  <a:srgbClr val="222222"/>
                </a:solidFill>
                <a:effectLst/>
                <a:latin typeface="Times New Roman" panose="02020603050405020304" pitchFamily="18" charset="0"/>
                <a:cs typeface="Times New Roman" panose="02020603050405020304" pitchFamily="18" charset="0"/>
              </a:rPr>
              <a:t> </a:t>
            </a:r>
            <a:r>
              <a:rPr kumimoji="0" lang="ru-RU" altLang="ru-RU" sz="1400" b="0" i="1" u="none" strike="noStrike" cap="none" normalizeH="0" baseline="0" dirty="0" err="1" smtClean="0">
                <a:ln>
                  <a:noFill/>
                </a:ln>
                <a:solidFill>
                  <a:srgbClr val="222222"/>
                </a:solidFill>
                <a:effectLst/>
                <a:latin typeface="Times New Roman" panose="02020603050405020304" pitchFamily="18" charset="0"/>
                <a:cs typeface="Times New Roman" panose="02020603050405020304" pitchFamily="18" charset="0"/>
              </a:rPr>
              <a:t>қабылданады</a:t>
            </a:r>
            <a:r>
              <a:rPr kumimoji="0" lang="ru-RU" altLang="ru-RU" sz="1400" b="0" i="1" u="none" strike="noStrike" cap="none" normalizeH="0" baseline="0" dirty="0" smtClean="0">
                <a:ln>
                  <a:noFill/>
                </a:ln>
                <a:solidFill>
                  <a:srgbClr val="222222"/>
                </a:solidFill>
                <a:effectLst/>
                <a:latin typeface="Times New Roman" panose="02020603050405020304" pitchFamily="18" charset="0"/>
                <a:cs typeface="Times New Roman" panose="02020603050405020304" pitchFamily="18" charset="0"/>
              </a:rPr>
              <a:t>.</a:t>
            </a:r>
          </a:p>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1400" b="1" i="1" u="none" strike="noStrike" cap="none" normalizeH="0" baseline="0" dirty="0" err="1" smtClean="0">
                <a:ln>
                  <a:noFill/>
                </a:ln>
                <a:solidFill>
                  <a:srgbClr val="0645AD"/>
                </a:solidFill>
                <a:effectLst/>
                <a:latin typeface="Times New Roman" panose="02020603050405020304" pitchFamily="18" charset="0"/>
                <a:cs typeface="Times New Roman" panose="02020603050405020304" pitchFamily="18" charset="0"/>
                <a:hlinkClick r:id="rId3" tooltip="Иерархиялық модель"/>
              </a:rPr>
              <a:t>Иерархиялық</a:t>
            </a:r>
            <a:r>
              <a:rPr kumimoji="0" lang="ru-RU" altLang="ru-RU" sz="1400" b="1" i="1" u="none" strike="noStrike" cap="none" normalizeH="0" baseline="0" dirty="0" smtClean="0">
                <a:ln>
                  <a:noFill/>
                </a:ln>
                <a:solidFill>
                  <a:srgbClr val="0645AD"/>
                </a:solidFill>
                <a:effectLst/>
                <a:latin typeface="Times New Roman" panose="02020603050405020304" pitchFamily="18" charset="0"/>
                <a:cs typeface="Times New Roman" panose="02020603050405020304" pitchFamily="18" charset="0"/>
                <a:hlinkClick r:id="rId3" tooltip="Иерархиялық модель"/>
              </a:rPr>
              <a:t> модель</a:t>
            </a:r>
            <a:endParaRPr kumimoji="0" lang="ru-RU" altLang="ru-RU" sz="1400" b="1" i="1" u="none" strike="noStrike" cap="none" normalizeH="0" baseline="0" dirty="0" smtClean="0">
              <a:ln>
                <a:noFill/>
              </a:ln>
              <a:solidFill>
                <a:srgbClr val="222222"/>
              </a:solidFill>
              <a:effectLst/>
              <a:latin typeface="Times New Roman" panose="02020603050405020304" pitchFamily="18" charset="0"/>
              <a:cs typeface="Times New Roman" panose="02020603050405020304" pitchFamily="18" charset="0"/>
            </a:endParaRPr>
          </a:p>
          <a:p>
            <a:pPr marL="457200" marR="0" lvl="1" indent="-457200" algn="l" defTabSz="914400" rtl="0" eaLnBrk="0" fontAlgn="base" latinLnBrk="0" hangingPunct="0">
              <a:lnSpc>
                <a:spcPct val="100000"/>
              </a:lnSpc>
              <a:spcBef>
                <a:spcPct val="0"/>
              </a:spcBef>
              <a:spcAft>
                <a:spcPct val="0"/>
              </a:spcAft>
              <a:buClrTx/>
              <a:buSzTx/>
              <a:buFontTx/>
              <a:buNone/>
              <a:tabLst/>
            </a:pPr>
            <a:r>
              <a:rPr kumimoji="0" lang="ru-RU" altLang="ru-RU" sz="1400" b="0" i="1" u="none" strike="noStrike" cap="none" normalizeH="0" baseline="0" dirty="0" err="1" smtClean="0">
                <a:ln>
                  <a:noFill/>
                </a:ln>
                <a:solidFill>
                  <a:srgbClr val="222222"/>
                </a:solidFill>
                <a:effectLst/>
                <a:latin typeface="Times New Roman" panose="02020603050405020304" pitchFamily="18" charset="0"/>
                <a:cs typeface="Times New Roman" panose="02020603050405020304" pitchFamily="18" charset="0"/>
              </a:rPr>
              <a:t>Иерархиялық</a:t>
            </a:r>
            <a:r>
              <a:rPr kumimoji="0" lang="ru-RU" altLang="ru-RU" sz="1400" b="0" i="1" u="none" strike="noStrike" cap="none" normalizeH="0" baseline="0" dirty="0" smtClean="0">
                <a:ln>
                  <a:noFill/>
                </a:ln>
                <a:solidFill>
                  <a:srgbClr val="222222"/>
                </a:solidFill>
                <a:effectLst/>
                <a:latin typeface="Times New Roman" panose="02020603050405020304" pitchFamily="18" charset="0"/>
                <a:cs typeface="Times New Roman" panose="02020603050405020304" pitchFamily="18" charset="0"/>
              </a:rPr>
              <a:t> модель </a:t>
            </a:r>
            <a:r>
              <a:rPr kumimoji="0" lang="ru-RU" altLang="ru-RU" sz="1400" b="0" i="1" u="none" strike="noStrike" cap="none" normalizeH="0" baseline="0" dirty="0" err="1" smtClean="0">
                <a:ln>
                  <a:noFill/>
                </a:ln>
                <a:solidFill>
                  <a:srgbClr val="222222"/>
                </a:solidFill>
                <a:effectLst/>
                <a:latin typeface="Times New Roman" panose="02020603050405020304" pitchFamily="18" charset="0"/>
                <a:cs typeface="Times New Roman" panose="02020603050405020304" pitchFamily="18" charset="0"/>
              </a:rPr>
              <a:t>желілік</a:t>
            </a:r>
            <a:r>
              <a:rPr kumimoji="0" lang="ru-RU" altLang="ru-RU" sz="1400" b="0" i="1" u="none" strike="noStrike" cap="none" normalizeH="0" baseline="0" dirty="0" smtClean="0">
                <a:ln>
                  <a:noFill/>
                </a:ln>
                <a:solidFill>
                  <a:srgbClr val="222222"/>
                </a:solidFill>
                <a:effectLst/>
                <a:latin typeface="Times New Roman" panose="02020603050405020304" pitchFamily="18" charset="0"/>
                <a:cs typeface="Times New Roman" panose="02020603050405020304" pitchFamily="18" charset="0"/>
              </a:rPr>
              <a:t> </a:t>
            </a:r>
            <a:r>
              <a:rPr kumimoji="0" lang="ru-RU" altLang="ru-RU" sz="1400" b="0" i="1" u="none" strike="noStrike" cap="none" normalizeH="0" baseline="0" dirty="0" err="1" smtClean="0">
                <a:ln>
                  <a:noFill/>
                </a:ln>
                <a:solidFill>
                  <a:srgbClr val="222222"/>
                </a:solidFill>
                <a:effectLst/>
                <a:latin typeface="Times New Roman" panose="02020603050405020304" pitchFamily="18" charset="0"/>
                <a:cs typeface="Times New Roman" panose="02020603050405020304" pitchFamily="18" charset="0"/>
              </a:rPr>
              <a:t>модельге</a:t>
            </a:r>
            <a:r>
              <a:rPr kumimoji="0" lang="ru-RU" altLang="ru-RU" sz="1400" b="0" i="1" u="none" strike="noStrike" cap="none" normalizeH="0" baseline="0" dirty="0" smtClean="0">
                <a:ln>
                  <a:noFill/>
                </a:ln>
                <a:solidFill>
                  <a:srgbClr val="222222"/>
                </a:solidFill>
                <a:effectLst/>
                <a:latin typeface="Times New Roman" panose="02020603050405020304" pitchFamily="18" charset="0"/>
                <a:cs typeface="Times New Roman" panose="02020603050405020304" pitchFamily="18" charset="0"/>
              </a:rPr>
              <a:t> </a:t>
            </a:r>
            <a:r>
              <a:rPr kumimoji="0" lang="ru-RU" altLang="ru-RU" sz="1400" b="0" i="1" u="none" strike="noStrike" cap="none" normalizeH="0" baseline="0" dirty="0" err="1" smtClean="0">
                <a:ln>
                  <a:noFill/>
                </a:ln>
                <a:solidFill>
                  <a:srgbClr val="222222"/>
                </a:solidFill>
                <a:effectLst/>
                <a:latin typeface="Times New Roman" panose="02020603050405020304" pitchFamily="18" charset="0"/>
                <a:cs typeface="Times New Roman" panose="02020603050405020304" pitchFamily="18" charset="0"/>
              </a:rPr>
              <a:t>ұқсас</a:t>
            </a:r>
            <a:r>
              <a:rPr kumimoji="0" lang="ru-RU" altLang="ru-RU" sz="1400" b="0" i="1" u="none" strike="noStrike" cap="none" normalizeH="0" baseline="0" dirty="0" smtClean="0">
                <a:ln>
                  <a:noFill/>
                </a:ln>
                <a:solidFill>
                  <a:srgbClr val="222222"/>
                </a:solidFill>
                <a:effectLst/>
                <a:latin typeface="Times New Roman" panose="02020603050405020304" pitchFamily="18" charset="0"/>
                <a:cs typeface="Times New Roman" panose="02020603050405020304" pitchFamily="18" charset="0"/>
              </a:rPr>
              <a:t>, тек </a:t>
            </a:r>
            <a:r>
              <a:rPr kumimoji="0" lang="ru-RU" altLang="ru-RU" sz="1400" b="0" i="1" u="none" strike="noStrike" cap="none" normalizeH="0" baseline="0" dirty="0" err="1" smtClean="0">
                <a:ln>
                  <a:noFill/>
                </a:ln>
                <a:solidFill>
                  <a:srgbClr val="222222"/>
                </a:solidFill>
                <a:effectLst/>
                <a:latin typeface="Times New Roman" panose="02020603050405020304" pitchFamily="18" charset="0"/>
                <a:cs typeface="Times New Roman" panose="02020603050405020304" pitchFamily="18" charset="0"/>
              </a:rPr>
              <a:t>иерархиялық</a:t>
            </a:r>
            <a:r>
              <a:rPr kumimoji="0" lang="ru-RU" altLang="ru-RU" sz="1400" b="0" i="1" u="none" strike="noStrike" cap="none" normalizeH="0" baseline="0" dirty="0" smtClean="0">
                <a:ln>
                  <a:noFill/>
                </a:ln>
                <a:solidFill>
                  <a:srgbClr val="222222"/>
                </a:solidFill>
                <a:effectLst/>
                <a:latin typeface="Times New Roman" panose="02020603050405020304" pitchFamily="18" charset="0"/>
                <a:cs typeface="Times New Roman" panose="02020603050405020304" pitchFamily="18" charset="0"/>
              </a:rPr>
              <a:t> </a:t>
            </a:r>
            <a:r>
              <a:rPr kumimoji="0" lang="ru-RU" altLang="ru-RU" sz="1400" b="0" i="1" u="none" strike="noStrike" cap="none" normalizeH="0" baseline="0" dirty="0" err="1" smtClean="0">
                <a:ln>
                  <a:noFill/>
                </a:ln>
                <a:solidFill>
                  <a:srgbClr val="222222"/>
                </a:solidFill>
                <a:effectLst/>
                <a:latin typeface="Times New Roman" panose="02020603050405020304" pitchFamily="18" charset="0"/>
                <a:cs typeface="Times New Roman" panose="02020603050405020304" pitchFamily="18" charset="0"/>
              </a:rPr>
              <a:t>модельдегі</a:t>
            </a:r>
            <a:r>
              <a:rPr kumimoji="0" lang="ru-RU" altLang="ru-RU" sz="1400" b="0" i="1" u="none" strike="noStrike" cap="none" normalizeH="0" baseline="0" dirty="0" smtClean="0">
                <a:ln>
                  <a:noFill/>
                </a:ln>
                <a:solidFill>
                  <a:srgbClr val="222222"/>
                </a:solidFill>
                <a:effectLst/>
                <a:latin typeface="Times New Roman" panose="02020603050405020304" pitchFamily="18" charset="0"/>
                <a:cs typeface="Times New Roman" panose="02020603050405020304" pitchFamily="18" charset="0"/>
              </a:rPr>
              <a:t> </a:t>
            </a:r>
            <a:r>
              <a:rPr kumimoji="0" lang="ru-RU" altLang="ru-RU" sz="1400" b="0" i="1" u="none" strike="noStrike" cap="none" normalizeH="0" baseline="0" dirty="0" err="1" smtClean="0">
                <a:ln>
                  <a:noFill/>
                </a:ln>
                <a:solidFill>
                  <a:srgbClr val="222222"/>
                </a:solidFill>
                <a:effectLst/>
                <a:latin typeface="Times New Roman" panose="02020603050405020304" pitchFamily="18" charset="0"/>
                <a:cs typeface="Times New Roman" panose="02020603050405020304" pitchFamily="18" charset="0"/>
              </a:rPr>
              <a:t>сілтемелер</a:t>
            </a:r>
            <a:r>
              <a:rPr kumimoji="0" lang="ru-RU" altLang="ru-RU" sz="1400" b="0" i="1" u="none" strike="noStrike" cap="none" normalizeH="0" baseline="0" dirty="0" smtClean="0">
                <a:ln>
                  <a:noFill/>
                </a:ln>
                <a:solidFill>
                  <a:srgbClr val="222222"/>
                </a:solidFill>
                <a:effectLst/>
                <a:latin typeface="Times New Roman" panose="02020603050405020304" pitchFamily="18" charset="0"/>
                <a:cs typeface="Times New Roman" panose="02020603050405020304" pitchFamily="18" charset="0"/>
              </a:rPr>
              <a:t> </a:t>
            </a:r>
            <a:r>
              <a:rPr kumimoji="0" lang="ru-RU" altLang="ru-RU" sz="1400" b="0" i="1" u="none" strike="noStrike" cap="none" normalizeH="0" baseline="0" dirty="0" err="1" smtClean="0">
                <a:ln>
                  <a:noFill/>
                </a:ln>
                <a:solidFill>
                  <a:srgbClr val="222222"/>
                </a:solidFill>
                <a:effectLst/>
                <a:latin typeface="Times New Roman" panose="02020603050405020304" pitchFamily="18" charset="0"/>
                <a:cs typeface="Times New Roman" panose="02020603050405020304" pitchFamily="18" charset="0"/>
              </a:rPr>
              <a:t>ағаш</a:t>
            </a:r>
            <a:r>
              <a:rPr kumimoji="0" lang="ru-RU" altLang="ru-RU" sz="1400" b="0" i="1" u="none" strike="noStrike" cap="none" normalizeH="0" baseline="0" dirty="0" smtClean="0">
                <a:ln>
                  <a:noFill/>
                </a:ln>
                <a:solidFill>
                  <a:srgbClr val="222222"/>
                </a:solidFill>
                <a:effectLst/>
                <a:latin typeface="Times New Roman" panose="02020603050405020304" pitchFamily="18" charset="0"/>
                <a:cs typeface="Times New Roman" panose="02020603050405020304" pitchFamily="18" charset="0"/>
              </a:rPr>
              <a:t> </a:t>
            </a:r>
            <a:r>
              <a:rPr kumimoji="0" lang="ru-RU" altLang="ru-RU" sz="1400" b="0" i="1" u="none" strike="noStrike" cap="none" normalizeH="0" baseline="0" dirty="0" err="1" smtClean="0">
                <a:ln>
                  <a:noFill/>
                </a:ln>
                <a:solidFill>
                  <a:srgbClr val="222222"/>
                </a:solidFill>
                <a:effectLst/>
                <a:latin typeface="Times New Roman" panose="02020603050405020304" pitchFamily="18" charset="0"/>
                <a:cs typeface="Times New Roman" panose="02020603050405020304" pitchFamily="18" charset="0"/>
              </a:rPr>
              <a:t>құрылымын</a:t>
            </a:r>
            <a:r>
              <a:rPr kumimoji="0" lang="ru-RU" altLang="ru-RU" sz="1400" b="0" i="1" u="none" strike="noStrike" cap="none" normalizeH="0" baseline="0" dirty="0" smtClean="0">
                <a:ln>
                  <a:noFill/>
                </a:ln>
                <a:solidFill>
                  <a:srgbClr val="222222"/>
                </a:solidFill>
                <a:effectLst/>
                <a:latin typeface="Times New Roman" panose="02020603050405020304" pitchFamily="18" charset="0"/>
                <a:cs typeface="Times New Roman" panose="02020603050405020304" pitchFamily="18" charset="0"/>
              </a:rPr>
              <a:t> </a:t>
            </a:r>
            <a:r>
              <a:rPr kumimoji="0" lang="ru-RU" altLang="ru-RU" sz="1400" b="0" i="1" u="none" strike="noStrike" cap="none" normalizeH="0" baseline="0" dirty="0" err="1" smtClean="0">
                <a:ln>
                  <a:noFill/>
                </a:ln>
                <a:solidFill>
                  <a:srgbClr val="222222"/>
                </a:solidFill>
                <a:effectLst/>
                <a:latin typeface="Times New Roman" panose="02020603050405020304" pitchFamily="18" charset="0"/>
                <a:cs typeface="Times New Roman" panose="02020603050405020304" pitchFamily="18" charset="0"/>
              </a:rPr>
              <a:t>құрайды</a:t>
            </a:r>
            <a:r>
              <a:rPr kumimoji="0" lang="ru-RU" altLang="ru-RU" sz="1400" b="0" i="1" u="none" strike="noStrike" cap="none" normalizeH="0" baseline="0" dirty="0" smtClean="0">
                <a:ln>
                  <a:noFill/>
                </a:ln>
                <a:solidFill>
                  <a:srgbClr val="222222"/>
                </a:solidFill>
                <a:effectLst/>
                <a:latin typeface="Times New Roman" panose="02020603050405020304" pitchFamily="18" charset="0"/>
                <a:cs typeface="Times New Roman" panose="02020603050405020304" pitchFamily="18" charset="0"/>
              </a:rPr>
              <a:t>, ал </a:t>
            </a:r>
            <a:r>
              <a:rPr kumimoji="0" lang="ru-RU" altLang="ru-RU" sz="1400" b="0" i="1" u="none" strike="noStrike" cap="none" normalizeH="0" baseline="0" dirty="0" err="1" smtClean="0">
                <a:ln>
                  <a:noFill/>
                </a:ln>
                <a:solidFill>
                  <a:srgbClr val="222222"/>
                </a:solidFill>
                <a:effectLst/>
                <a:latin typeface="Times New Roman" panose="02020603050405020304" pitchFamily="18" charset="0"/>
                <a:cs typeface="Times New Roman" panose="02020603050405020304" pitchFamily="18" charset="0"/>
              </a:rPr>
              <a:t>желілік</a:t>
            </a:r>
            <a:r>
              <a:rPr kumimoji="0" lang="ru-RU" altLang="ru-RU" sz="1400" b="0" i="1" u="none" strike="noStrike" cap="none" normalizeH="0" baseline="0" dirty="0" smtClean="0">
                <a:ln>
                  <a:noFill/>
                </a:ln>
                <a:solidFill>
                  <a:srgbClr val="222222"/>
                </a:solidFill>
                <a:effectLst/>
                <a:latin typeface="Times New Roman" panose="02020603050405020304" pitchFamily="18" charset="0"/>
                <a:cs typeface="Times New Roman" panose="02020603050405020304" pitchFamily="18" charset="0"/>
              </a:rPr>
              <a:t> модель </a:t>
            </a:r>
            <a:r>
              <a:rPr kumimoji="0" lang="ru-RU" altLang="ru-RU" sz="1400" b="0" i="1" u="none" strike="noStrike" cap="none" normalizeH="0" baseline="0" dirty="0" err="1" smtClean="0">
                <a:ln>
                  <a:noFill/>
                </a:ln>
                <a:solidFill>
                  <a:srgbClr val="222222"/>
                </a:solidFill>
                <a:effectLst/>
                <a:latin typeface="Times New Roman" panose="02020603050405020304" pitchFamily="18" charset="0"/>
                <a:cs typeface="Times New Roman" panose="02020603050405020304" pitchFamily="18" charset="0"/>
              </a:rPr>
              <a:t>ерікті</a:t>
            </a:r>
            <a:r>
              <a:rPr kumimoji="0" lang="ru-RU" altLang="ru-RU" sz="1400" b="0" i="1" u="none" strike="noStrike" cap="none" normalizeH="0" baseline="0" dirty="0" smtClean="0">
                <a:ln>
                  <a:noFill/>
                </a:ln>
                <a:solidFill>
                  <a:srgbClr val="222222"/>
                </a:solidFill>
                <a:effectLst/>
                <a:latin typeface="Times New Roman" panose="02020603050405020304" pitchFamily="18" charset="0"/>
                <a:cs typeface="Times New Roman" panose="02020603050405020304" pitchFamily="18" charset="0"/>
              </a:rPr>
              <a:t> </a:t>
            </a:r>
            <a:r>
              <a:rPr kumimoji="0" lang="ru-RU" altLang="ru-RU" sz="1400" b="0" i="1" u="none" strike="noStrike" cap="none" normalizeH="0" baseline="0" dirty="0" err="1" smtClean="0">
                <a:ln>
                  <a:noFill/>
                </a:ln>
                <a:solidFill>
                  <a:srgbClr val="222222"/>
                </a:solidFill>
                <a:effectLst/>
                <a:latin typeface="Times New Roman" panose="02020603050405020304" pitchFamily="18" charset="0"/>
                <a:cs typeface="Times New Roman" panose="02020603050405020304" pitchFamily="18" charset="0"/>
              </a:rPr>
              <a:t>графикке</a:t>
            </a:r>
            <a:r>
              <a:rPr kumimoji="0" lang="ru-RU" altLang="ru-RU" sz="1400" b="0" i="1" u="none" strike="noStrike" cap="none" normalizeH="0" baseline="0" dirty="0" smtClean="0">
                <a:ln>
                  <a:noFill/>
                </a:ln>
                <a:solidFill>
                  <a:srgbClr val="222222"/>
                </a:solidFill>
                <a:effectLst/>
                <a:latin typeface="Times New Roman" panose="02020603050405020304" pitchFamily="18" charset="0"/>
                <a:cs typeface="Times New Roman" panose="02020603050405020304" pitchFamily="18" charset="0"/>
              </a:rPr>
              <a:t> </a:t>
            </a:r>
            <a:r>
              <a:rPr kumimoji="0" lang="ru-RU" altLang="ru-RU" sz="1400" b="0" i="1" u="none" strike="noStrike" cap="none" normalizeH="0" baseline="0" dirty="0" err="1" smtClean="0">
                <a:ln>
                  <a:noFill/>
                </a:ln>
                <a:solidFill>
                  <a:srgbClr val="222222"/>
                </a:solidFill>
                <a:effectLst/>
                <a:latin typeface="Times New Roman" panose="02020603050405020304" pitchFamily="18" charset="0"/>
                <a:cs typeface="Times New Roman" panose="02020603050405020304" pitchFamily="18" charset="0"/>
              </a:rPr>
              <a:t>жол</a:t>
            </a:r>
            <a:r>
              <a:rPr kumimoji="0" lang="ru-RU" altLang="ru-RU" sz="1400" b="0" i="1" u="none" strike="noStrike" cap="none" normalizeH="0" baseline="0" dirty="0" smtClean="0">
                <a:ln>
                  <a:noFill/>
                </a:ln>
                <a:solidFill>
                  <a:srgbClr val="222222"/>
                </a:solidFill>
                <a:effectLst/>
                <a:latin typeface="Times New Roman" panose="02020603050405020304" pitchFamily="18" charset="0"/>
                <a:cs typeface="Times New Roman" panose="02020603050405020304" pitchFamily="18" charset="0"/>
              </a:rPr>
              <a:t> </a:t>
            </a:r>
            <a:r>
              <a:rPr kumimoji="0" lang="ru-RU" altLang="ru-RU" sz="1400" b="0" i="1" u="none" strike="noStrike" cap="none" normalizeH="0" baseline="0" dirty="0" err="1" smtClean="0">
                <a:ln>
                  <a:noFill/>
                </a:ln>
                <a:solidFill>
                  <a:srgbClr val="222222"/>
                </a:solidFill>
                <a:effectLst/>
                <a:latin typeface="Times New Roman" panose="02020603050405020304" pitchFamily="18" charset="0"/>
                <a:cs typeface="Times New Roman" panose="02020603050405020304" pitchFamily="18" charset="0"/>
              </a:rPr>
              <a:t>береді</a:t>
            </a:r>
            <a:r>
              <a:rPr kumimoji="0" lang="ru-RU" altLang="ru-RU" sz="1400" b="0" i="1" u="none" strike="noStrike" cap="none" normalizeH="0" baseline="0" dirty="0" smtClean="0">
                <a:ln>
                  <a:noFill/>
                </a:ln>
                <a:solidFill>
                  <a:srgbClr val="222222"/>
                </a:solidFill>
                <a:effectLst/>
                <a:latin typeface="Times New Roman" panose="02020603050405020304" pitchFamily="18" charset="0"/>
                <a:cs typeface="Times New Roman" panose="02020603050405020304" pitchFamily="18" charset="0"/>
              </a:rPr>
              <a:t>.</a:t>
            </a:r>
          </a:p>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1400" b="1" i="1" u="none" strike="noStrike" cap="none" normalizeH="0" baseline="0" dirty="0" err="1" smtClean="0">
                <a:ln>
                  <a:noFill/>
                </a:ln>
                <a:solidFill>
                  <a:srgbClr val="0645AD"/>
                </a:solidFill>
                <a:effectLst/>
                <a:latin typeface="Times New Roman" panose="02020603050405020304" pitchFamily="18" charset="0"/>
                <a:cs typeface="Times New Roman" panose="02020603050405020304" pitchFamily="18" charset="0"/>
                <a:hlinkClick r:id="rId4" tooltip="Network model"/>
              </a:rPr>
              <a:t>Желілік</a:t>
            </a:r>
            <a:r>
              <a:rPr kumimoji="0" lang="ru-RU" altLang="ru-RU" sz="1400" b="1" i="1" u="none" strike="noStrike" cap="none" normalizeH="0" baseline="0" dirty="0" smtClean="0">
                <a:ln>
                  <a:noFill/>
                </a:ln>
                <a:solidFill>
                  <a:srgbClr val="0645AD"/>
                </a:solidFill>
                <a:effectLst/>
                <a:latin typeface="Times New Roman" panose="02020603050405020304" pitchFamily="18" charset="0"/>
                <a:cs typeface="Times New Roman" panose="02020603050405020304" pitchFamily="18" charset="0"/>
                <a:hlinkClick r:id="rId4" tooltip="Network model"/>
              </a:rPr>
              <a:t> модель</a:t>
            </a:r>
            <a:endParaRPr kumimoji="0" lang="ru-RU" altLang="ru-RU" sz="1400" b="1" i="1" u="none" strike="noStrike" cap="none" normalizeH="0" baseline="0" dirty="0" smtClean="0">
              <a:ln>
                <a:noFill/>
              </a:ln>
              <a:solidFill>
                <a:srgbClr val="222222"/>
              </a:solidFill>
              <a:effectLst/>
              <a:latin typeface="Times New Roman" panose="02020603050405020304" pitchFamily="18" charset="0"/>
              <a:cs typeface="Times New Roman" panose="02020603050405020304" pitchFamily="18" charset="0"/>
            </a:endParaRPr>
          </a:p>
          <a:p>
            <a:pPr marL="457200" marR="0" lvl="1" indent="-457200" algn="l" defTabSz="914400" rtl="0" eaLnBrk="0" fontAlgn="base" latinLnBrk="0" hangingPunct="0">
              <a:lnSpc>
                <a:spcPct val="100000"/>
              </a:lnSpc>
              <a:spcBef>
                <a:spcPct val="0"/>
              </a:spcBef>
              <a:spcAft>
                <a:spcPct val="0"/>
              </a:spcAft>
              <a:buClrTx/>
              <a:buSzTx/>
              <a:buFontTx/>
              <a:buNone/>
              <a:tabLst/>
            </a:pPr>
            <a:r>
              <a:rPr kumimoji="0" lang="ru-RU" altLang="ru-RU" sz="1400" b="0" i="1" u="none" strike="noStrike" cap="none" normalizeH="0" baseline="0" dirty="0" err="1" smtClean="0">
                <a:ln>
                  <a:noFill/>
                </a:ln>
                <a:solidFill>
                  <a:srgbClr val="222222"/>
                </a:solidFill>
                <a:effectLst/>
                <a:latin typeface="Times New Roman" panose="02020603050405020304" pitchFamily="18" charset="0"/>
                <a:cs typeface="Times New Roman" panose="02020603050405020304" pitchFamily="18" charset="0"/>
              </a:rPr>
              <a:t>Бұл</a:t>
            </a:r>
            <a:r>
              <a:rPr kumimoji="0" lang="ru-RU" altLang="ru-RU" sz="1400" b="0" i="1" u="none" strike="noStrike" cap="none" normalizeH="0" baseline="0" dirty="0" smtClean="0">
                <a:ln>
                  <a:noFill/>
                </a:ln>
                <a:solidFill>
                  <a:srgbClr val="222222"/>
                </a:solidFill>
                <a:effectLst/>
                <a:latin typeface="Times New Roman" panose="02020603050405020304" pitchFamily="18" charset="0"/>
                <a:cs typeface="Times New Roman" panose="02020603050405020304" pitchFamily="18" charset="0"/>
              </a:rPr>
              <a:t> модель </a:t>
            </a:r>
            <a:r>
              <a:rPr kumimoji="0" lang="ru-RU" altLang="ru-RU" sz="1400" b="0" i="1" u="none" strike="noStrike" cap="none" normalizeH="0" baseline="0" dirty="0" err="1" smtClean="0">
                <a:ln>
                  <a:noFill/>
                </a:ln>
                <a:solidFill>
                  <a:srgbClr val="222222"/>
                </a:solidFill>
                <a:effectLst/>
                <a:latin typeface="Times New Roman" panose="02020603050405020304" pitchFamily="18" charset="0"/>
                <a:cs typeface="Times New Roman" panose="02020603050405020304" pitchFamily="18" charset="0"/>
              </a:rPr>
              <a:t>жазбалар</a:t>
            </a:r>
            <a:r>
              <a:rPr kumimoji="0" lang="ru-RU" altLang="ru-RU" sz="1400" b="0" i="1" u="none" strike="noStrike" cap="none" normalizeH="0" baseline="0" dirty="0" smtClean="0">
                <a:ln>
                  <a:noFill/>
                </a:ln>
                <a:solidFill>
                  <a:srgbClr val="222222"/>
                </a:solidFill>
                <a:effectLst/>
                <a:latin typeface="Times New Roman" panose="02020603050405020304" pitchFamily="18" charset="0"/>
                <a:cs typeface="Times New Roman" panose="02020603050405020304" pitchFamily="18" charset="0"/>
              </a:rPr>
              <a:t> мен </a:t>
            </a:r>
            <a:r>
              <a:rPr kumimoji="0" lang="ru-RU" altLang="ru-RU" sz="1400" b="0" i="1" u="none" strike="noStrike" cap="none" normalizeH="0" baseline="0" dirty="0" err="1" smtClean="0">
                <a:ln>
                  <a:noFill/>
                </a:ln>
                <a:solidFill>
                  <a:srgbClr val="222222"/>
                </a:solidFill>
                <a:effectLst/>
                <a:latin typeface="Times New Roman" panose="02020603050405020304" pitchFamily="18" charset="0"/>
                <a:cs typeface="Times New Roman" panose="02020603050405020304" pitchFamily="18" charset="0"/>
              </a:rPr>
              <a:t>жиынтықтар</a:t>
            </a:r>
            <a:r>
              <a:rPr kumimoji="0" lang="ru-RU" altLang="ru-RU" sz="1400" b="0" i="1" u="none" strike="noStrike" cap="none" normalizeH="0" baseline="0" dirty="0" smtClean="0">
                <a:ln>
                  <a:noFill/>
                </a:ln>
                <a:solidFill>
                  <a:srgbClr val="222222"/>
                </a:solidFill>
                <a:effectLst/>
                <a:latin typeface="Times New Roman" panose="02020603050405020304" pitchFamily="18" charset="0"/>
                <a:cs typeface="Times New Roman" panose="02020603050405020304" pitchFamily="18" charset="0"/>
              </a:rPr>
              <a:t> </a:t>
            </a:r>
            <a:r>
              <a:rPr kumimoji="0" lang="ru-RU" altLang="ru-RU" sz="1400" b="0" i="1" u="none" strike="noStrike" cap="none" normalizeH="0" baseline="0" dirty="0" err="1" smtClean="0">
                <a:ln>
                  <a:noFill/>
                </a:ln>
                <a:solidFill>
                  <a:srgbClr val="222222"/>
                </a:solidFill>
                <a:effectLst/>
                <a:latin typeface="Times New Roman" panose="02020603050405020304" pitchFamily="18" charset="0"/>
                <a:cs typeface="Times New Roman" panose="02020603050405020304" pitchFamily="18" charset="0"/>
              </a:rPr>
              <a:t>деп</a:t>
            </a:r>
            <a:r>
              <a:rPr kumimoji="0" lang="ru-RU" altLang="ru-RU" sz="1400" b="0" i="1" u="none" strike="noStrike" cap="none" normalizeH="0" baseline="0" dirty="0" smtClean="0">
                <a:ln>
                  <a:noFill/>
                </a:ln>
                <a:solidFill>
                  <a:srgbClr val="222222"/>
                </a:solidFill>
                <a:effectLst/>
                <a:latin typeface="Times New Roman" panose="02020603050405020304" pitchFamily="18" charset="0"/>
                <a:cs typeface="Times New Roman" panose="02020603050405020304" pitchFamily="18" charset="0"/>
              </a:rPr>
              <a:t> </a:t>
            </a:r>
            <a:r>
              <a:rPr kumimoji="0" lang="ru-RU" altLang="ru-RU" sz="1400" b="0" i="1" u="none" strike="noStrike" cap="none" normalizeH="0" baseline="0" dirty="0" err="1" smtClean="0">
                <a:ln>
                  <a:noFill/>
                </a:ln>
                <a:solidFill>
                  <a:srgbClr val="222222"/>
                </a:solidFill>
                <a:effectLst/>
                <a:latin typeface="Times New Roman" panose="02020603050405020304" pitchFamily="18" charset="0"/>
                <a:cs typeface="Times New Roman" panose="02020603050405020304" pitchFamily="18" charset="0"/>
              </a:rPr>
              <a:t>аталатын</a:t>
            </a:r>
            <a:r>
              <a:rPr kumimoji="0" lang="ru-RU" altLang="ru-RU" sz="1400" b="0" i="1" u="none" strike="noStrike" cap="none" normalizeH="0" baseline="0" dirty="0" smtClean="0">
                <a:ln>
                  <a:noFill/>
                </a:ln>
                <a:solidFill>
                  <a:srgbClr val="222222"/>
                </a:solidFill>
                <a:effectLst/>
                <a:latin typeface="Times New Roman" panose="02020603050405020304" pitchFamily="18" charset="0"/>
                <a:cs typeface="Times New Roman" panose="02020603050405020304" pitchFamily="18" charset="0"/>
              </a:rPr>
              <a:t> </a:t>
            </a:r>
            <a:r>
              <a:rPr kumimoji="0" lang="ru-RU" altLang="ru-RU" sz="1400" b="0" i="1" u="none" strike="noStrike" cap="none" normalizeH="0" baseline="0" dirty="0" err="1" smtClean="0">
                <a:ln>
                  <a:noFill/>
                </a:ln>
                <a:solidFill>
                  <a:srgbClr val="222222"/>
                </a:solidFill>
                <a:effectLst/>
                <a:latin typeface="Times New Roman" panose="02020603050405020304" pitchFamily="18" charset="0"/>
                <a:cs typeface="Times New Roman" panose="02020603050405020304" pitchFamily="18" charset="0"/>
              </a:rPr>
              <a:t>екі</a:t>
            </a:r>
            <a:r>
              <a:rPr kumimoji="0" lang="ru-RU" altLang="ru-RU" sz="1400" b="0" i="1" u="none" strike="noStrike" cap="none" normalizeH="0" baseline="0" dirty="0" smtClean="0">
                <a:ln>
                  <a:noFill/>
                </a:ln>
                <a:solidFill>
                  <a:srgbClr val="222222"/>
                </a:solidFill>
                <a:effectLst/>
                <a:latin typeface="Times New Roman" panose="02020603050405020304" pitchFamily="18" charset="0"/>
                <a:cs typeface="Times New Roman" panose="02020603050405020304" pitchFamily="18" charset="0"/>
              </a:rPr>
              <a:t> </a:t>
            </a:r>
            <a:r>
              <a:rPr kumimoji="0" lang="ru-RU" altLang="ru-RU" sz="1400" b="0" i="1" u="none" strike="noStrike" cap="none" normalizeH="0" baseline="0" dirty="0" err="1" smtClean="0">
                <a:ln>
                  <a:noFill/>
                </a:ln>
                <a:solidFill>
                  <a:srgbClr val="222222"/>
                </a:solidFill>
                <a:effectLst/>
                <a:latin typeface="Times New Roman" panose="02020603050405020304" pitchFamily="18" charset="0"/>
                <a:cs typeface="Times New Roman" panose="02020603050405020304" pitchFamily="18" charset="0"/>
              </a:rPr>
              <a:t>іргелі</a:t>
            </a:r>
            <a:r>
              <a:rPr kumimoji="0" lang="ru-RU" altLang="ru-RU" sz="1400" b="0" i="1" u="none" strike="noStrike" cap="none" normalizeH="0" baseline="0" dirty="0" smtClean="0">
                <a:ln>
                  <a:noFill/>
                </a:ln>
                <a:solidFill>
                  <a:srgbClr val="222222"/>
                </a:solidFill>
                <a:effectLst/>
                <a:latin typeface="Times New Roman" panose="02020603050405020304" pitchFamily="18" charset="0"/>
                <a:cs typeface="Times New Roman" panose="02020603050405020304" pitchFamily="18" charset="0"/>
              </a:rPr>
              <a:t> </a:t>
            </a:r>
            <a:r>
              <a:rPr kumimoji="0" lang="ru-RU" altLang="ru-RU" sz="1400" b="0" i="1" u="none" strike="noStrike" cap="none" normalizeH="0" baseline="0" dirty="0" err="1" smtClean="0">
                <a:ln>
                  <a:noFill/>
                </a:ln>
                <a:solidFill>
                  <a:srgbClr val="222222"/>
                </a:solidFill>
                <a:effectLst/>
                <a:latin typeface="Times New Roman" panose="02020603050405020304" pitchFamily="18" charset="0"/>
                <a:cs typeface="Times New Roman" panose="02020603050405020304" pitchFamily="18" charset="0"/>
              </a:rPr>
              <a:t>конструкцияны</a:t>
            </a:r>
            <a:r>
              <a:rPr kumimoji="0" lang="ru-RU" altLang="ru-RU" sz="1400" b="0" i="1" u="none" strike="noStrike" cap="none" normalizeH="0" baseline="0" dirty="0" smtClean="0">
                <a:ln>
                  <a:noFill/>
                </a:ln>
                <a:solidFill>
                  <a:srgbClr val="222222"/>
                </a:solidFill>
                <a:effectLst/>
                <a:latin typeface="Times New Roman" panose="02020603050405020304" pitchFamily="18" charset="0"/>
                <a:cs typeface="Times New Roman" panose="02020603050405020304" pitchFamily="18" charset="0"/>
              </a:rPr>
              <a:t> </a:t>
            </a:r>
            <a:r>
              <a:rPr kumimoji="0" lang="ru-RU" altLang="ru-RU" sz="1400" b="0" i="1" u="none" strike="noStrike" cap="none" normalizeH="0" baseline="0" dirty="0" err="1" smtClean="0">
                <a:ln>
                  <a:noFill/>
                </a:ln>
                <a:solidFill>
                  <a:srgbClr val="222222"/>
                </a:solidFill>
                <a:effectLst/>
                <a:latin typeface="Times New Roman" panose="02020603050405020304" pitchFamily="18" charset="0"/>
                <a:cs typeface="Times New Roman" panose="02020603050405020304" pitchFamily="18" charset="0"/>
              </a:rPr>
              <a:t>қолдана</a:t>
            </a:r>
            <a:r>
              <a:rPr kumimoji="0" lang="ru-RU" altLang="ru-RU" sz="1400" b="0" i="1" u="none" strike="noStrike" cap="none" normalizeH="0" baseline="0" dirty="0" smtClean="0">
                <a:ln>
                  <a:noFill/>
                </a:ln>
                <a:solidFill>
                  <a:srgbClr val="222222"/>
                </a:solidFill>
                <a:effectLst/>
                <a:latin typeface="Times New Roman" panose="02020603050405020304" pitchFamily="18" charset="0"/>
                <a:cs typeface="Times New Roman" panose="02020603050405020304" pitchFamily="18" charset="0"/>
              </a:rPr>
              <a:t> </a:t>
            </a:r>
            <a:r>
              <a:rPr kumimoji="0" lang="ru-RU" altLang="ru-RU" sz="1400" b="0" i="1" u="none" strike="noStrike" cap="none" normalizeH="0" baseline="0" dirty="0" err="1" smtClean="0">
                <a:ln>
                  <a:noFill/>
                </a:ln>
                <a:solidFill>
                  <a:srgbClr val="222222"/>
                </a:solidFill>
                <a:effectLst/>
                <a:latin typeface="Times New Roman" panose="02020603050405020304" pitchFamily="18" charset="0"/>
                <a:cs typeface="Times New Roman" panose="02020603050405020304" pitchFamily="18" charset="0"/>
              </a:rPr>
              <a:t>отырып</a:t>
            </a:r>
            <a:r>
              <a:rPr kumimoji="0" lang="ru-RU" altLang="ru-RU" sz="1400" b="0" i="1" u="none" strike="noStrike" cap="none" normalizeH="0" baseline="0" dirty="0" smtClean="0">
                <a:ln>
                  <a:noFill/>
                </a:ln>
                <a:solidFill>
                  <a:srgbClr val="222222"/>
                </a:solidFill>
                <a:effectLst/>
                <a:latin typeface="Times New Roman" panose="02020603050405020304" pitchFamily="18" charset="0"/>
                <a:cs typeface="Times New Roman" panose="02020603050405020304" pitchFamily="18" charset="0"/>
              </a:rPr>
              <a:t> </a:t>
            </a:r>
            <a:r>
              <a:rPr kumimoji="0" lang="ru-RU" altLang="ru-RU" sz="1400" b="0" i="1" u="none" strike="noStrike" cap="none" normalizeH="0" baseline="0" dirty="0" err="1" smtClean="0">
                <a:ln>
                  <a:noFill/>
                </a:ln>
                <a:solidFill>
                  <a:srgbClr val="222222"/>
                </a:solidFill>
                <a:effectLst/>
                <a:latin typeface="Times New Roman" panose="02020603050405020304" pitchFamily="18" charset="0"/>
                <a:cs typeface="Times New Roman" panose="02020603050405020304" pitchFamily="18" charset="0"/>
              </a:rPr>
              <a:t>деректерді</a:t>
            </a:r>
            <a:r>
              <a:rPr kumimoji="0" lang="ru-RU" altLang="ru-RU" sz="1400" b="0" i="1" u="none" strike="noStrike" cap="none" normalizeH="0" baseline="0" dirty="0" smtClean="0">
                <a:ln>
                  <a:noFill/>
                </a:ln>
                <a:solidFill>
                  <a:srgbClr val="222222"/>
                </a:solidFill>
                <a:effectLst/>
                <a:latin typeface="Times New Roman" panose="02020603050405020304" pitchFamily="18" charset="0"/>
                <a:cs typeface="Times New Roman" panose="02020603050405020304" pitchFamily="18" charset="0"/>
              </a:rPr>
              <a:t> </a:t>
            </a:r>
            <a:r>
              <a:rPr kumimoji="0" lang="ru-RU" altLang="ru-RU" sz="1400" b="0" i="1" u="none" strike="noStrike" cap="none" normalizeH="0" baseline="0" dirty="0" err="1" smtClean="0">
                <a:ln>
                  <a:noFill/>
                </a:ln>
                <a:solidFill>
                  <a:srgbClr val="222222"/>
                </a:solidFill>
                <a:effectLst/>
                <a:latin typeface="Times New Roman" panose="02020603050405020304" pitchFamily="18" charset="0"/>
                <a:cs typeface="Times New Roman" panose="02020603050405020304" pitchFamily="18" charset="0"/>
              </a:rPr>
              <a:t>ұйымдастырады</a:t>
            </a:r>
            <a:r>
              <a:rPr kumimoji="0" lang="ru-RU" altLang="ru-RU" sz="1400" b="0" i="1" u="none" strike="noStrike" cap="none" normalizeH="0" baseline="0" dirty="0" smtClean="0">
                <a:ln>
                  <a:noFill/>
                </a:ln>
                <a:solidFill>
                  <a:srgbClr val="222222"/>
                </a:solidFill>
                <a:effectLst/>
                <a:latin typeface="Times New Roman" panose="02020603050405020304" pitchFamily="18" charset="0"/>
                <a:cs typeface="Times New Roman" panose="02020603050405020304" pitchFamily="18" charset="0"/>
              </a:rPr>
              <a:t>. </a:t>
            </a:r>
            <a:r>
              <a:rPr kumimoji="0" lang="ru-RU" altLang="ru-RU" sz="1400" b="0" i="1" u="none" strike="noStrike" cap="none" normalizeH="0" baseline="0" dirty="0" err="1" smtClean="0">
                <a:ln>
                  <a:noFill/>
                </a:ln>
                <a:solidFill>
                  <a:srgbClr val="222222"/>
                </a:solidFill>
                <a:effectLst/>
                <a:latin typeface="Times New Roman" panose="02020603050405020304" pitchFamily="18" charset="0"/>
                <a:cs typeface="Times New Roman" panose="02020603050405020304" pitchFamily="18" charset="0"/>
              </a:rPr>
              <a:t>Жазбалар</a:t>
            </a:r>
            <a:r>
              <a:rPr kumimoji="0" lang="ru-RU" altLang="ru-RU" sz="1400" b="0" i="1" u="none" strike="noStrike" cap="none" normalizeH="0" baseline="0" dirty="0" smtClean="0">
                <a:ln>
                  <a:noFill/>
                </a:ln>
                <a:solidFill>
                  <a:srgbClr val="222222"/>
                </a:solidFill>
                <a:effectLst/>
                <a:latin typeface="Times New Roman" panose="02020603050405020304" pitchFamily="18" charset="0"/>
                <a:cs typeface="Times New Roman" panose="02020603050405020304" pitchFamily="18" charset="0"/>
              </a:rPr>
              <a:t> </a:t>
            </a:r>
            <a:r>
              <a:rPr kumimoji="0" lang="ru-RU" altLang="ru-RU" sz="1400" b="0" i="1" u="none" strike="noStrike" cap="none" normalizeH="0" baseline="0" dirty="0" err="1" smtClean="0">
                <a:ln>
                  <a:noFill/>
                </a:ln>
                <a:solidFill>
                  <a:srgbClr val="222222"/>
                </a:solidFill>
                <a:effectLst/>
                <a:latin typeface="Times New Roman" panose="02020603050405020304" pitchFamily="18" charset="0"/>
                <a:cs typeface="Times New Roman" panose="02020603050405020304" pitchFamily="18" charset="0"/>
              </a:rPr>
              <a:t>өрістерден</a:t>
            </a:r>
            <a:r>
              <a:rPr kumimoji="0" lang="ru-RU" altLang="ru-RU" sz="1400" b="0" i="1" u="none" strike="noStrike" cap="none" normalizeH="0" baseline="0" dirty="0" smtClean="0">
                <a:ln>
                  <a:noFill/>
                </a:ln>
                <a:solidFill>
                  <a:srgbClr val="222222"/>
                </a:solidFill>
                <a:effectLst/>
                <a:latin typeface="Times New Roman" panose="02020603050405020304" pitchFamily="18" charset="0"/>
                <a:cs typeface="Times New Roman" panose="02020603050405020304" pitchFamily="18" charset="0"/>
              </a:rPr>
              <a:t> </a:t>
            </a:r>
            <a:r>
              <a:rPr kumimoji="0" lang="ru-RU" altLang="ru-RU" sz="1400" b="0" i="1" u="none" strike="noStrike" cap="none" normalizeH="0" baseline="0" dirty="0" err="1" smtClean="0">
                <a:ln>
                  <a:noFill/>
                </a:ln>
                <a:solidFill>
                  <a:srgbClr val="222222"/>
                </a:solidFill>
                <a:effectLst/>
                <a:latin typeface="Times New Roman" panose="02020603050405020304" pitchFamily="18" charset="0"/>
                <a:cs typeface="Times New Roman" panose="02020603050405020304" pitchFamily="18" charset="0"/>
              </a:rPr>
              <a:t>тұрады</a:t>
            </a:r>
            <a:r>
              <a:rPr kumimoji="0" lang="ru-RU" altLang="ru-RU" sz="1400" b="0" i="1" u="none" strike="noStrike" cap="none" normalizeH="0" baseline="0" dirty="0" smtClean="0">
                <a:ln>
                  <a:noFill/>
                </a:ln>
                <a:solidFill>
                  <a:srgbClr val="222222"/>
                </a:solidFill>
                <a:effectLst/>
                <a:latin typeface="Times New Roman" panose="02020603050405020304" pitchFamily="18" charset="0"/>
                <a:cs typeface="Times New Roman" panose="02020603050405020304" pitchFamily="18" charset="0"/>
              </a:rPr>
              <a:t> </a:t>
            </a:r>
            <a:r>
              <a:rPr kumimoji="0" lang="ru-RU" altLang="ru-RU" sz="1400" b="0" i="1" u="none" strike="noStrike" cap="none" normalizeH="0" baseline="0" dirty="0" err="1" smtClean="0">
                <a:ln>
                  <a:noFill/>
                </a:ln>
                <a:solidFill>
                  <a:srgbClr val="222222"/>
                </a:solidFill>
                <a:effectLst/>
                <a:latin typeface="Times New Roman" panose="02020603050405020304" pitchFamily="18" charset="0"/>
                <a:cs typeface="Times New Roman" panose="02020603050405020304" pitchFamily="18" charset="0"/>
              </a:rPr>
              <a:t>және</a:t>
            </a:r>
            <a:r>
              <a:rPr kumimoji="0" lang="ru-RU" altLang="ru-RU" sz="1400" b="0" i="1" u="none" strike="noStrike" cap="none" normalizeH="0" baseline="0" dirty="0" smtClean="0">
                <a:ln>
                  <a:noFill/>
                </a:ln>
                <a:solidFill>
                  <a:srgbClr val="222222"/>
                </a:solidFill>
                <a:effectLst/>
                <a:latin typeface="Times New Roman" panose="02020603050405020304" pitchFamily="18" charset="0"/>
                <a:cs typeface="Times New Roman" panose="02020603050405020304" pitchFamily="18" charset="0"/>
              </a:rPr>
              <a:t> </a:t>
            </a:r>
            <a:r>
              <a:rPr kumimoji="0" lang="ru-RU" altLang="ru-RU" sz="1400" b="0" i="1" u="none" strike="noStrike" cap="none" normalizeH="0" baseline="0" dirty="0" err="1" smtClean="0">
                <a:ln>
                  <a:noFill/>
                </a:ln>
                <a:solidFill>
                  <a:srgbClr val="222222"/>
                </a:solidFill>
                <a:effectLst/>
                <a:latin typeface="Times New Roman" panose="02020603050405020304" pitchFamily="18" charset="0"/>
                <a:cs typeface="Times New Roman" panose="02020603050405020304" pitchFamily="18" charset="0"/>
              </a:rPr>
              <a:t>жиынтықтар</a:t>
            </a:r>
            <a:r>
              <a:rPr kumimoji="0" lang="ru-RU" altLang="ru-RU" sz="1400" b="0" i="1" u="none" strike="noStrike" cap="none" normalizeH="0" baseline="0" dirty="0" smtClean="0">
                <a:ln>
                  <a:noFill/>
                </a:ln>
                <a:solidFill>
                  <a:srgbClr val="222222"/>
                </a:solidFill>
                <a:effectLst/>
                <a:latin typeface="Times New Roman" panose="02020603050405020304" pitchFamily="18" charset="0"/>
                <a:cs typeface="Times New Roman" panose="02020603050405020304" pitchFamily="18" charset="0"/>
              </a:rPr>
              <a:t> </a:t>
            </a:r>
            <a:r>
              <a:rPr kumimoji="0" lang="ru-RU" altLang="ru-RU" sz="1400" b="0" i="1" u="none" strike="noStrike" cap="none" normalizeH="0" baseline="0" dirty="0" err="1" smtClean="0">
                <a:ln>
                  <a:noFill/>
                </a:ln>
                <a:solidFill>
                  <a:srgbClr val="222222"/>
                </a:solidFill>
                <a:effectLst/>
                <a:latin typeface="Times New Roman" panose="02020603050405020304" pitchFamily="18" charset="0"/>
                <a:cs typeface="Times New Roman" panose="02020603050405020304" pitchFamily="18" charset="0"/>
              </a:rPr>
              <a:t>жазбалар</a:t>
            </a:r>
            <a:r>
              <a:rPr kumimoji="0" lang="ru-RU" altLang="ru-RU" sz="1400" b="0" i="1" u="none" strike="noStrike" cap="none" normalizeH="0" baseline="0" dirty="0" smtClean="0">
                <a:ln>
                  <a:noFill/>
                </a:ln>
                <a:solidFill>
                  <a:srgbClr val="222222"/>
                </a:solidFill>
                <a:effectLst/>
                <a:latin typeface="Times New Roman" panose="02020603050405020304" pitchFamily="18" charset="0"/>
                <a:cs typeface="Times New Roman" panose="02020603050405020304" pitchFamily="18" charset="0"/>
              </a:rPr>
              <a:t> </a:t>
            </a:r>
            <a:r>
              <a:rPr kumimoji="0" lang="ru-RU" altLang="ru-RU" sz="1400" b="0" i="1" u="none" strike="noStrike" cap="none" normalizeH="0" baseline="0" dirty="0" err="1" smtClean="0">
                <a:ln>
                  <a:noFill/>
                </a:ln>
                <a:solidFill>
                  <a:srgbClr val="222222"/>
                </a:solidFill>
                <a:effectLst/>
                <a:latin typeface="Times New Roman" panose="02020603050405020304" pitchFamily="18" charset="0"/>
                <a:cs typeface="Times New Roman" panose="02020603050405020304" pitchFamily="18" charset="0"/>
              </a:rPr>
              <a:t>арасындағы</a:t>
            </a:r>
            <a:r>
              <a:rPr kumimoji="0" lang="ru-RU" altLang="ru-RU" sz="1400" b="0" i="1" u="none" strike="noStrike" cap="none" normalizeH="0" baseline="0" dirty="0" smtClean="0">
                <a:ln>
                  <a:noFill/>
                </a:ln>
                <a:solidFill>
                  <a:srgbClr val="222222"/>
                </a:solidFill>
                <a:effectLst/>
                <a:latin typeface="Times New Roman" panose="02020603050405020304" pitchFamily="18" charset="0"/>
                <a:cs typeface="Times New Roman" panose="02020603050405020304" pitchFamily="18" charset="0"/>
              </a:rPr>
              <a:t> </a:t>
            </a:r>
            <a:r>
              <a:rPr kumimoji="0" lang="ru-RU" altLang="ru-RU" sz="1400" b="0" i="1" u="none" strike="noStrike" cap="none" normalizeH="0" baseline="0" dirty="0" err="1" smtClean="0">
                <a:ln>
                  <a:noFill/>
                </a:ln>
                <a:solidFill>
                  <a:srgbClr val="222222"/>
                </a:solidFill>
                <a:effectLst/>
                <a:latin typeface="Times New Roman" panose="02020603050405020304" pitchFamily="18" charset="0"/>
                <a:cs typeface="Times New Roman" panose="02020603050405020304" pitchFamily="18" charset="0"/>
              </a:rPr>
              <a:t>қатынастарды</a:t>
            </a:r>
            <a:r>
              <a:rPr kumimoji="0" lang="ru-RU" altLang="ru-RU" sz="1400" b="0" i="1" u="none" strike="noStrike" cap="none" normalizeH="0" baseline="0" dirty="0" smtClean="0">
                <a:ln>
                  <a:noFill/>
                </a:ln>
                <a:solidFill>
                  <a:srgbClr val="222222"/>
                </a:solidFill>
                <a:effectLst/>
                <a:latin typeface="Times New Roman" panose="02020603050405020304" pitchFamily="18" charset="0"/>
                <a:cs typeface="Times New Roman" panose="02020603050405020304" pitchFamily="18" charset="0"/>
              </a:rPr>
              <a:t> </a:t>
            </a:r>
            <a:r>
              <a:rPr kumimoji="0" lang="ru-RU" altLang="ru-RU" sz="1400" b="0" i="1" u="none" strike="noStrike" cap="none" normalizeH="0" baseline="0" dirty="0" err="1" smtClean="0">
                <a:ln>
                  <a:noFill/>
                </a:ln>
                <a:solidFill>
                  <a:srgbClr val="222222"/>
                </a:solidFill>
                <a:effectLst/>
                <a:latin typeface="Times New Roman" panose="02020603050405020304" pitchFamily="18" charset="0"/>
                <a:cs typeface="Times New Roman" panose="02020603050405020304" pitchFamily="18" charset="0"/>
              </a:rPr>
              <a:t>анықтайды</a:t>
            </a:r>
            <a:r>
              <a:rPr kumimoji="0" lang="ru-RU" altLang="ru-RU" sz="1400" b="0" i="1" u="none" strike="noStrike" cap="none" normalizeH="0" baseline="0" dirty="0" smtClean="0">
                <a:ln>
                  <a:noFill/>
                </a:ln>
                <a:solidFill>
                  <a:srgbClr val="222222"/>
                </a:solidFill>
                <a:effectLst/>
                <a:latin typeface="Times New Roman" panose="02020603050405020304" pitchFamily="18" charset="0"/>
                <a:cs typeface="Times New Roman" panose="02020603050405020304" pitchFamily="18" charset="0"/>
              </a:rPr>
              <a:t>: </a:t>
            </a:r>
            <a:r>
              <a:rPr kumimoji="0" lang="ru-RU" altLang="ru-RU" sz="1400" b="0" i="1" u="none" strike="noStrike" cap="none" normalizeH="0" baseline="0" dirty="0" err="1" smtClean="0">
                <a:ln>
                  <a:noFill/>
                </a:ln>
                <a:solidFill>
                  <a:srgbClr val="222222"/>
                </a:solidFill>
                <a:effectLst/>
                <a:latin typeface="Times New Roman" panose="02020603050405020304" pitchFamily="18" charset="0"/>
                <a:cs typeface="Times New Roman" panose="02020603050405020304" pitchFamily="18" charset="0"/>
              </a:rPr>
              <a:t>бір</a:t>
            </a:r>
            <a:r>
              <a:rPr kumimoji="0" lang="ru-RU" altLang="ru-RU" sz="1400" b="0" i="1" u="none" strike="noStrike" cap="none" normalizeH="0" baseline="0" dirty="0" smtClean="0">
                <a:ln>
                  <a:noFill/>
                </a:ln>
                <a:solidFill>
                  <a:srgbClr val="222222"/>
                </a:solidFill>
                <a:effectLst/>
                <a:latin typeface="Times New Roman" panose="02020603050405020304" pitchFamily="18" charset="0"/>
                <a:cs typeface="Times New Roman" panose="02020603050405020304" pitchFamily="18" charset="0"/>
              </a:rPr>
              <a:t> </a:t>
            </a:r>
            <a:r>
              <a:rPr kumimoji="0" lang="ru-RU" altLang="ru-RU" sz="1400" b="0" i="1" u="none" strike="noStrike" cap="none" normalizeH="0" baseline="0" dirty="0" err="1" smtClean="0">
                <a:ln>
                  <a:noFill/>
                </a:ln>
                <a:solidFill>
                  <a:srgbClr val="222222"/>
                </a:solidFill>
                <a:effectLst/>
                <a:latin typeface="Times New Roman" panose="02020603050405020304" pitchFamily="18" charset="0"/>
                <a:cs typeface="Times New Roman" panose="02020603050405020304" pitchFamily="18" charset="0"/>
              </a:rPr>
              <a:t>иеленуші</a:t>
            </a:r>
            <a:r>
              <a:rPr kumimoji="0" lang="ru-RU" altLang="ru-RU" sz="1400" b="0" i="1" u="none" strike="noStrike" cap="none" normalizeH="0" baseline="0" dirty="0" smtClean="0">
                <a:ln>
                  <a:noFill/>
                </a:ln>
                <a:solidFill>
                  <a:srgbClr val="222222"/>
                </a:solidFill>
                <a:effectLst/>
                <a:latin typeface="Times New Roman" panose="02020603050405020304" pitchFamily="18" charset="0"/>
                <a:cs typeface="Times New Roman" panose="02020603050405020304" pitchFamily="18" charset="0"/>
              </a:rPr>
              <a:t>, </a:t>
            </a:r>
            <a:r>
              <a:rPr kumimoji="0" lang="ru-RU" altLang="ru-RU" sz="1400" b="0" i="1" u="none" strike="noStrike" cap="none" normalizeH="0" baseline="0" dirty="0" err="1" smtClean="0">
                <a:ln>
                  <a:noFill/>
                </a:ln>
                <a:solidFill>
                  <a:srgbClr val="222222"/>
                </a:solidFill>
                <a:effectLst/>
                <a:latin typeface="Times New Roman" panose="02020603050405020304" pitchFamily="18" charset="0"/>
                <a:cs typeface="Times New Roman" panose="02020603050405020304" pitchFamily="18" charset="0"/>
              </a:rPr>
              <a:t>көптеген</a:t>
            </a:r>
            <a:r>
              <a:rPr kumimoji="0" lang="ru-RU" altLang="ru-RU" sz="1400" b="0" i="1" u="none" strike="noStrike" cap="none" normalizeH="0" baseline="0" dirty="0" smtClean="0">
                <a:ln>
                  <a:noFill/>
                </a:ln>
                <a:solidFill>
                  <a:srgbClr val="222222"/>
                </a:solidFill>
                <a:effectLst/>
                <a:latin typeface="Times New Roman" panose="02020603050405020304" pitchFamily="18" charset="0"/>
                <a:cs typeface="Times New Roman" panose="02020603050405020304" pitchFamily="18" charset="0"/>
              </a:rPr>
              <a:t> </a:t>
            </a:r>
            <a:r>
              <a:rPr kumimoji="0" lang="ru-RU" altLang="ru-RU" sz="1400" b="0" i="1" u="none" strike="noStrike" cap="none" normalizeH="0" baseline="0" dirty="0" err="1" smtClean="0">
                <a:ln>
                  <a:noFill/>
                </a:ln>
                <a:solidFill>
                  <a:srgbClr val="222222"/>
                </a:solidFill>
                <a:effectLst/>
                <a:latin typeface="Times New Roman" panose="02020603050405020304" pitchFamily="18" charset="0"/>
                <a:cs typeface="Times New Roman" panose="02020603050405020304" pitchFamily="18" charset="0"/>
              </a:rPr>
              <a:t>мүшелер</a:t>
            </a:r>
            <a:r>
              <a:rPr kumimoji="0" lang="ru-RU" altLang="ru-RU" sz="1400" b="0" i="1" u="none" strike="noStrike" cap="none" normalizeH="0" baseline="0" dirty="0" smtClean="0">
                <a:ln>
                  <a:noFill/>
                </a:ln>
                <a:solidFill>
                  <a:srgbClr val="222222"/>
                </a:solidFill>
                <a:effectLst/>
                <a:latin typeface="Times New Roman" panose="02020603050405020304" pitchFamily="18" charset="0"/>
                <a:cs typeface="Times New Roman" panose="02020603050405020304" pitchFamily="18" charset="0"/>
              </a:rPr>
              <a:t>. </a:t>
            </a:r>
            <a:r>
              <a:rPr kumimoji="0" lang="ru-RU" altLang="ru-RU" sz="1400" b="0" i="1" u="none" strike="noStrike" cap="none" normalizeH="0" baseline="0" dirty="0" err="1" smtClean="0">
                <a:ln>
                  <a:noFill/>
                </a:ln>
                <a:solidFill>
                  <a:srgbClr val="222222"/>
                </a:solidFill>
                <a:effectLst/>
                <a:latin typeface="Times New Roman" panose="02020603050405020304" pitchFamily="18" charset="0"/>
                <a:cs typeface="Times New Roman" panose="02020603050405020304" pitchFamily="18" charset="0"/>
              </a:rPr>
              <a:t>Мәліметтердің</a:t>
            </a:r>
            <a:r>
              <a:rPr kumimoji="0" lang="ru-RU" altLang="ru-RU" sz="1400" b="0" i="1" u="none" strike="noStrike" cap="none" normalizeH="0" baseline="0" dirty="0" smtClean="0">
                <a:ln>
                  <a:noFill/>
                </a:ln>
                <a:solidFill>
                  <a:srgbClr val="222222"/>
                </a:solidFill>
                <a:effectLst/>
                <a:latin typeface="Times New Roman" panose="02020603050405020304" pitchFamily="18" charset="0"/>
                <a:cs typeface="Times New Roman" panose="02020603050405020304" pitchFamily="18" charset="0"/>
              </a:rPr>
              <a:t> </a:t>
            </a:r>
            <a:r>
              <a:rPr kumimoji="0" lang="ru-RU" altLang="ru-RU" sz="1400" b="0" i="1" u="none" strike="noStrike" cap="none" normalizeH="0" baseline="0" dirty="0" err="1" smtClean="0">
                <a:ln>
                  <a:noFill/>
                </a:ln>
                <a:solidFill>
                  <a:srgbClr val="222222"/>
                </a:solidFill>
                <a:effectLst/>
                <a:latin typeface="Times New Roman" panose="02020603050405020304" pitchFamily="18" charset="0"/>
                <a:cs typeface="Times New Roman" panose="02020603050405020304" pitchFamily="18" charset="0"/>
              </a:rPr>
              <a:t>желілік</a:t>
            </a:r>
            <a:r>
              <a:rPr kumimoji="0" lang="ru-RU" altLang="ru-RU" sz="1400" b="0" i="1" u="none" strike="noStrike" cap="none" normalizeH="0" baseline="0" dirty="0" smtClean="0">
                <a:ln>
                  <a:noFill/>
                </a:ln>
                <a:solidFill>
                  <a:srgbClr val="222222"/>
                </a:solidFill>
                <a:effectLst/>
                <a:latin typeface="Times New Roman" panose="02020603050405020304" pitchFamily="18" charset="0"/>
                <a:cs typeface="Times New Roman" panose="02020603050405020304" pitchFamily="18" charset="0"/>
              </a:rPr>
              <a:t> </a:t>
            </a:r>
            <a:r>
              <a:rPr kumimoji="0" lang="ru-RU" altLang="ru-RU" sz="1400" b="0" i="1" u="none" strike="noStrike" cap="none" normalizeH="0" baseline="0" dirty="0" err="1" smtClean="0">
                <a:ln>
                  <a:noFill/>
                </a:ln>
                <a:solidFill>
                  <a:srgbClr val="222222"/>
                </a:solidFill>
                <a:effectLst/>
                <a:latin typeface="Times New Roman" panose="02020603050405020304" pitchFamily="18" charset="0"/>
                <a:cs typeface="Times New Roman" panose="02020603050405020304" pitchFamily="18" charset="0"/>
              </a:rPr>
              <a:t>моделі</a:t>
            </a:r>
            <a:r>
              <a:rPr kumimoji="0" lang="ru-RU" altLang="ru-RU" sz="1400" b="0" i="1" u="none" strike="noStrike" cap="none" normalizeH="0" baseline="0" dirty="0" smtClean="0">
                <a:ln>
                  <a:noFill/>
                </a:ln>
                <a:solidFill>
                  <a:srgbClr val="222222"/>
                </a:solidFill>
                <a:effectLst/>
                <a:latin typeface="Times New Roman" panose="02020603050405020304" pitchFamily="18" charset="0"/>
                <a:cs typeface="Times New Roman" panose="02020603050405020304" pitchFamily="18" charset="0"/>
              </a:rPr>
              <a:t> - </a:t>
            </a:r>
            <a:r>
              <a:rPr kumimoji="0" lang="ru-RU" altLang="ru-RU" sz="1400" b="0" i="1" u="none" strike="noStrike" cap="none" normalizeH="0" baseline="0" dirty="0" err="1" smtClean="0">
                <a:ln>
                  <a:noFill/>
                </a:ln>
                <a:solidFill>
                  <a:srgbClr val="222222"/>
                </a:solidFill>
                <a:effectLst/>
                <a:latin typeface="Times New Roman" panose="02020603050405020304" pitchFamily="18" charset="0"/>
                <a:cs typeface="Times New Roman" panose="02020603050405020304" pitchFamily="18" charset="0"/>
              </a:rPr>
              <a:t>бұл</a:t>
            </a:r>
            <a:r>
              <a:rPr kumimoji="0" lang="ru-RU" altLang="ru-RU" sz="1400" b="0" i="1" u="none" strike="noStrike" cap="none" normalizeH="0" baseline="0" dirty="0" smtClean="0">
                <a:ln>
                  <a:noFill/>
                </a:ln>
                <a:solidFill>
                  <a:srgbClr val="222222"/>
                </a:solidFill>
                <a:effectLst/>
                <a:latin typeface="Times New Roman" panose="02020603050405020304" pitchFamily="18" charset="0"/>
                <a:cs typeface="Times New Roman" panose="02020603050405020304" pitchFamily="18" charset="0"/>
              </a:rPr>
              <a:t> </a:t>
            </a:r>
            <a:r>
              <a:rPr kumimoji="0" lang="ru-RU" altLang="ru-RU" sz="1400" b="0" i="1" u="none" strike="noStrike" cap="none" normalizeH="0" baseline="0" dirty="0" err="1" smtClean="0">
                <a:ln>
                  <a:noFill/>
                </a:ln>
                <a:solidFill>
                  <a:srgbClr val="222222"/>
                </a:solidFill>
                <a:effectLst/>
                <a:latin typeface="Times New Roman" panose="02020603050405020304" pitchFamily="18" charset="0"/>
                <a:cs typeface="Times New Roman" panose="02020603050405020304" pitchFamily="18" charset="0"/>
              </a:rPr>
              <a:t>мәліметтер</a:t>
            </a:r>
            <a:r>
              <a:rPr kumimoji="0" lang="ru-RU" altLang="ru-RU" sz="1400" b="0" i="1" u="none" strike="noStrike" cap="none" normalizeH="0" baseline="0" dirty="0" smtClean="0">
                <a:ln>
                  <a:noFill/>
                </a:ln>
                <a:solidFill>
                  <a:srgbClr val="222222"/>
                </a:solidFill>
                <a:effectLst/>
                <a:latin typeface="Times New Roman" panose="02020603050405020304" pitchFamily="18" charset="0"/>
                <a:cs typeface="Times New Roman" panose="02020603050405020304" pitchFamily="18" charset="0"/>
              </a:rPr>
              <a:t> </a:t>
            </a:r>
            <a:r>
              <a:rPr kumimoji="0" lang="ru-RU" altLang="ru-RU" sz="1400" b="0" i="1" u="none" strike="noStrike" cap="none" normalizeH="0" baseline="0" dirty="0" err="1" smtClean="0">
                <a:ln>
                  <a:noFill/>
                </a:ln>
                <a:solidFill>
                  <a:srgbClr val="222222"/>
                </a:solidFill>
                <a:effectLst/>
                <a:latin typeface="Times New Roman" panose="02020603050405020304" pitchFamily="18" charset="0"/>
                <a:cs typeface="Times New Roman" panose="02020603050405020304" pitchFamily="18" charset="0"/>
              </a:rPr>
              <a:t>базасын</a:t>
            </a:r>
            <a:r>
              <a:rPr kumimoji="0" lang="ru-RU" altLang="ru-RU" sz="1400" b="0" i="1" u="none" strike="noStrike" cap="none" normalizeH="0" baseline="0" dirty="0" smtClean="0">
                <a:ln>
                  <a:noFill/>
                </a:ln>
                <a:solidFill>
                  <a:srgbClr val="222222"/>
                </a:solidFill>
                <a:effectLst/>
                <a:latin typeface="Times New Roman" panose="02020603050405020304" pitchFamily="18" charset="0"/>
                <a:cs typeface="Times New Roman" panose="02020603050405020304" pitchFamily="18" charset="0"/>
              </a:rPr>
              <a:t> </a:t>
            </a:r>
            <a:r>
              <a:rPr kumimoji="0" lang="ru-RU" altLang="ru-RU" sz="1400" b="0" i="1" u="none" strike="noStrike" cap="none" normalizeH="0" baseline="0" dirty="0" err="1" smtClean="0">
                <a:ln>
                  <a:noFill/>
                </a:ln>
                <a:solidFill>
                  <a:srgbClr val="222222"/>
                </a:solidFill>
                <a:effectLst/>
                <a:latin typeface="Times New Roman" panose="02020603050405020304" pitchFamily="18" charset="0"/>
                <a:cs typeface="Times New Roman" panose="02020603050405020304" pitchFamily="18" charset="0"/>
              </a:rPr>
              <a:t>іске</a:t>
            </a:r>
            <a:r>
              <a:rPr kumimoji="0" lang="ru-RU" altLang="ru-RU" sz="1400" b="0" i="1" u="none" strike="noStrike" cap="none" normalizeH="0" baseline="0" dirty="0" smtClean="0">
                <a:ln>
                  <a:noFill/>
                </a:ln>
                <a:solidFill>
                  <a:srgbClr val="222222"/>
                </a:solidFill>
                <a:effectLst/>
                <a:latin typeface="Times New Roman" panose="02020603050405020304" pitchFamily="18" charset="0"/>
                <a:cs typeface="Times New Roman" panose="02020603050405020304" pitchFamily="18" charset="0"/>
              </a:rPr>
              <a:t> </a:t>
            </a:r>
            <a:r>
              <a:rPr kumimoji="0" lang="ru-RU" altLang="ru-RU" sz="1400" b="0" i="1" u="none" strike="noStrike" cap="none" normalizeH="0" baseline="0" dirty="0" err="1" smtClean="0">
                <a:ln>
                  <a:noFill/>
                </a:ln>
                <a:solidFill>
                  <a:srgbClr val="222222"/>
                </a:solidFill>
                <a:effectLst/>
                <a:latin typeface="Times New Roman" panose="02020603050405020304" pitchFamily="18" charset="0"/>
                <a:cs typeface="Times New Roman" panose="02020603050405020304" pitchFamily="18" charset="0"/>
              </a:rPr>
              <a:t>асыруда</a:t>
            </a:r>
            <a:r>
              <a:rPr kumimoji="0" lang="ru-RU" altLang="ru-RU" sz="1400" b="0" i="1" u="none" strike="noStrike" cap="none" normalizeH="0" baseline="0" dirty="0" smtClean="0">
                <a:ln>
                  <a:noFill/>
                </a:ln>
                <a:solidFill>
                  <a:srgbClr val="222222"/>
                </a:solidFill>
                <a:effectLst/>
                <a:latin typeface="Times New Roman" panose="02020603050405020304" pitchFamily="18" charset="0"/>
                <a:cs typeface="Times New Roman" panose="02020603050405020304" pitchFamily="18" charset="0"/>
              </a:rPr>
              <a:t> </a:t>
            </a:r>
            <a:r>
              <a:rPr kumimoji="0" lang="ru-RU" altLang="ru-RU" sz="1400" b="0" i="1" u="none" strike="noStrike" cap="none" normalizeH="0" baseline="0" dirty="0" err="1" smtClean="0">
                <a:ln>
                  <a:noFill/>
                </a:ln>
                <a:solidFill>
                  <a:srgbClr val="222222"/>
                </a:solidFill>
                <a:effectLst/>
                <a:latin typeface="Times New Roman" panose="02020603050405020304" pitchFamily="18" charset="0"/>
                <a:cs typeface="Times New Roman" panose="02020603050405020304" pitchFamily="18" charset="0"/>
              </a:rPr>
              <a:t>қолданылатын</a:t>
            </a:r>
            <a:r>
              <a:rPr kumimoji="0" lang="ru-RU" altLang="ru-RU" sz="1400" b="0" i="1" u="none" strike="noStrike" cap="none" normalizeH="0" baseline="0" dirty="0" smtClean="0">
                <a:ln>
                  <a:noFill/>
                </a:ln>
                <a:solidFill>
                  <a:srgbClr val="222222"/>
                </a:solidFill>
                <a:effectLst/>
                <a:latin typeface="Times New Roman" panose="02020603050405020304" pitchFamily="18" charset="0"/>
                <a:cs typeface="Times New Roman" panose="02020603050405020304" pitchFamily="18" charset="0"/>
              </a:rPr>
              <a:t> дизайн </a:t>
            </a:r>
            <a:r>
              <a:rPr kumimoji="0" lang="ru-RU" altLang="ru-RU" sz="1400" b="0" i="1" u="none" strike="noStrike" cap="none" normalizeH="0" baseline="0" dirty="0" err="1" smtClean="0">
                <a:ln>
                  <a:noFill/>
                </a:ln>
                <a:solidFill>
                  <a:srgbClr val="222222"/>
                </a:solidFill>
                <a:effectLst/>
                <a:latin typeface="Times New Roman" panose="02020603050405020304" pitchFamily="18" charset="0"/>
                <a:cs typeface="Times New Roman" panose="02020603050405020304" pitchFamily="18" charset="0"/>
              </a:rPr>
              <a:t>тұжырымдамасының</a:t>
            </a:r>
            <a:r>
              <a:rPr kumimoji="0" lang="ru-RU" altLang="ru-RU" sz="1400" b="0" i="1" u="none" strike="noStrike" cap="none" normalizeH="0" baseline="0" dirty="0" smtClean="0">
                <a:ln>
                  <a:noFill/>
                </a:ln>
                <a:solidFill>
                  <a:srgbClr val="222222"/>
                </a:solidFill>
                <a:effectLst/>
                <a:latin typeface="Times New Roman" panose="02020603050405020304" pitchFamily="18" charset="0"/>
                <a:cs typeface="Times New Roman" panose="02020603050405020304" pitchFamily="18" charset="0"/>
              </a:rPr>
              <a:t> </a:t>
            </a:r>
            <a:r>
              <a:rPr kumimoji="0" lang="ru-RU" altLang="ru-RU" sz="1400" b="0" i="1" u="none" strike="noStrike" cap="none" normalizeH="0" baseline="0" dirty="0" err="1" smtClean="0">
                <a:ln>
                  <a:noFill/>
                </a:ln>
                <a:solidFill>
                  <a:srgbClr val="222222"/>
                </a:solidFill>
                <a:effectLst/>
                <a:latin typeface="Times New Roman" panose="02020603050405020304" pitchFamily="18" charset="0"/>
                <a:cs typeface="Times New Roman" panose="02020603050405020304" pitchFamily="18" charset="0"/>
              </a:rPr>
              <a:t>абстракциясы</a:t>
            </a:r>
            <a:r>
              <a:rPr kumimoji="0" lang="ru-RU" altLang="ru-RU" sz="1400" b="0" i="1" u="none" strike="noStrike" cap="none" normalizeH="0" baseline="0" dirty="0" smtClean="0">
                <a:ln>
                  <a:noFill/>
                </a:ln>
                <a:solidFill>
                  <a:srgbClr val="222222"/>
                </a:solidFill>
                <a:effectLst/>
                <a:latin typeface="Times New Roman" panose="02020603050405020304" pitchFamily="18" charset="0"/>
                <a:cs typeface="Times New Roman" panose="02020603050405020304" pitchFamily="18" charset="0"/>
              </a:rPr>
              <a:t>.</a:t>
            </a:r>
          </a:p>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1400" b="1" i="1" u="none" strike="noStrike" cap="none" normalizeH="0" baseline="0" dirty="0" err="1" smtClean="0">
                <a:ln>
                  <a:noFill/>
                </a:ln>
                <a:solidFill>
                  <a:srgbClr val="0645AD"/>
                </a:solidFill>
                <a:effectLst/>
                <a:latin typeface="Times New Roman" panose="02020603050405020304" pitchFamily="18" charset="0"/>
                <a:cs typeface="Times New Roman" panose="02020603050405020304" pitchFamily="18" charset="0"/>
                <a:hlinkClick r:id="rId5" tooltip="Реляциялық модель"/>
              </a:rPr>
              <a:t>Реляциялық</a:t>
            </a:r>
            <a:r>
              <a:rPr kumimoji="0" lang="ru-RU" altLang="ru-RU" sz="1400" b="1" i="1" u="none" strike="noStrike" cap="none" normalizeH="0" baseline="0" dirty="0" smtClean="0">
                <a:ln>
                  <a:noFill/>
                </a:ln>
                <a:solidFill>
                  <a:srgbClr val="0645AD"/>
                </a:solidFill>
                <a:effectLst/>
                <a:latin typeface="Times New Roman" panose="02020603050405020304" pitchFamily="18" charset="0"/>
                <a:cs typeface="Times New Roman" panose="02020603050405020304" pitchFamily="18" charset="0"/>
                <a:hlinkClick r:id="rId5" tooltip="Реляциялық модель"/>
              </a:rPr>
              <a:t> модель</a:t>
            </a:r>
            <a:endParaRPr kumimoji="0" lang="ru-RU" altLang="ru-RU" sz="1400" b="1" i="1" u="none" strike="noStrike" cap="none" normalizeH="0" baseline="0" dirty="0" smtClean="0">
              <a:ln>
                <a:noFill/>
              </a:ln>
              <a:solidFill>
                <a:srgbClr val="222222"/>
              </a:solidFill>
              <a:effectLst/>
              <a:latin typeface="Times New Roman" panose="02020603050405020304" pitchFamily="18" charset="0"/>
              <a:cs typeface="Times New Roman" panose="02020603050405020304" pitchFamily="18" charset="0"/>
            </a:endParaRPr>
          </a:p>
          <a:p>
            <a:pPr marL="457200" marR="0" lvl="1" indent="-457200" algn="l" defTabSz="914400" rtl="0" eaLnBrk="0" fontAlgn="base" latinLnBrk="0" hangingPunct="0">
              <a:lnSpc>
                <a:spcPct val="100000"/>
              </a:lnSpc>
              <a:spcBef>
                <a:spcPct val="0"/>
              </a:spcBef>
              <a:spcAft>
                <a:spcPct val="0"/>
              </a:spcAft>
              <a:buClrTx/>
              <a:buSzTx/>
              <a:buFontTx/>
              <a:buNone/>
              <a:tabLst/>
            </a:pPr>
            <a:r>
              <a:rPr kumimoji="0" lang="ru-RU" altLang="ru-RU" sz="1400" b="0" i="1" u="none" strike="noStrike" cap="none" normalizeH="0" baseline="0" dirty="0" smtClean="0">
                <a:ln>
                  <a:noFill/>
                </a:ln>
                <a:solidFill>
                  <a:srgbClr val="222222"/>
                </a:solidFill>
                <a:effectLst/>
                <a:latin typeface="Times New Roman" panose="02020603050405020304" pitchFamily="18" charset="0"/>
                <a:cs typeface="Times New Roman" panose="02020603050405020304" pitchFamily="18" charset="0"/>
              </a:rPr>
              <a:t>- </a:t>
            </a:r>
            <a:r>
              <a:rPr kumimoji="0" lang="ru-RU" altLang="ru-RU" sz="1400" b="0" i="1" u="none" strike="noStrike" cap="none" normalizeH="0" baseline="0" dirty="0" err="1" smtClean="0">
                <a:ln>
                  <a:noFill/>
                </a:ln>
                <a:solidFill>
                  <a:srgbClr val="222222"/>
                </a:solidFill>
                <a:effectLst/>
                <a:latin typeface="Times New Roman" panose="02020603050405020304" pitchFamily="18" charset="0"/>
                <a:cs typeface="Times New Roman" panose="02020603050405020304" pitchFamily="18" charset="0"/>
              </a:rPr>
              <a:t>бұл</a:t>
            </a:r>
            <a:r>
              <a:rPr kumimoji="0" lang="ru-RU" altLang="ru-RU" sz="1400" b="0" i="1" u="none" strike="noStrike" cap="none" normalizeH="0" baseline="0" dirty="0" smtClean="0">
                <a:ln>
                  <a:noFill/>
                </a:ln>
                <a:solidFill>
                  <a:srgbClr val="222222"/>
                </a:solidFill>
                <a:effectLst/>
                <a:latin typeface="Times New Roman" panose="02020603050405020304" pitchFamily="18" charset="0"/>
                <a:cs typeface="Times New Roman" panose="02020603050405020304" pitchFamily="18" charset="0"/>
              </a:rPr>
              <a:t> </a:t>
            </a:r>
            <a:r>
              <a:rPr kumimoji="0" lang="ru-RU" altLang="ru-RU" sz="1400" b="0" i="1" u="none" strike="noStrike" cap="none" normalizeH="0" baseline="0" dirty="0" err="1" smtClean="0">
                <a:ln>
                  <a:noFill/>
                </a:ln>
                <a:solidFill>
                  <a:srgbClr val="222222"/>
                </a:solidFill>
                <a:effectLst/>
                <a:latin typeface="Times New Roman" panose="02020603050405020304" pitchFamily="18" charset="0"/>
                <a:cs typeface="Times New Roman" panose="02020603050405020304" pitchFamily="18" charset="0"/>
              </a:rPr>
              <a:t>бірінші</a:t>
            </a:r>
            <a:r>
              <a:rPr kumimoji="0" lang="ru-RU" altLang="ru-RU" sz="1400" b="0" i="1" u="none" strike="noStrike" cap="none" normalizeH="0" baseline="0" dirty="0" smtClean="0">
                <a:ln>
                  <a:noFill/>
                </a:ln>
                <a:solidFill>
                  <a:srgbClr val="222222"/>
                </a:solidFill>
                <a:effectLst/>
                <a:latin typeface="Times New Roman" panose="02020603050405020304" pitchFamily="18" charset="0"/>
                <a:cs typeface="Times New Roman" panose="02020603050405020304" pitchFamily="18" charset="0"/>
              </a:rPr>
              <a:t> </a:t>
            </a:r>
            <a:r>
              <a:rPr kumimoji="0" lang="ru-RU" altLang="ru-RU" sz="1400" b="0" i="1" u="none" strike="noStrike" cap="none" normalizeH="0" baseline="0" dirty="0" err="1" smtClean="0">
                <a:ln>
                  <a:noFill/>
                </a:ln>
                <a:solidFill>
                  <a:srgbClr val="222222"/>
                </a:solidFill>
                <a:effectLst/>
                <a:latin typeface="Times New Roman" panose="02020603050405020304" pitchFamily="18" charset="0"/>
                <a:cs typeface="Times New Roman" panose="02020603050405020304" pitchFamily="18" charset="0"/>
              </a:rPr>
              <a:t>ретті</a:t>
            </a:r>
            <a:r>
              <a:rPr kumimoji="0" lang="ru-RU" altLang="ru-RU" sz="1400" b="0" i="1" u="none" strike="noStrike" cap="none" normalizeH="0" baseline="0" dirty="0" smtClean="0">
                <a:ln>
                  <a:noFill/>
                </a:ln>
                <a:solidFill>
                  <a:srgbClr val="222222"/>
                </a:solidFill>
                <a:effectLst/>
                <a:latin typeface="Times New Roman" panose="02020603050405020304" pitchFamily="18" charset="0"/>
                <a:cs typeface="Times New Roman" panose="02020603050405020304" pitchFamily="18" charset="0"/>
              </a:rPr>
              <a:t> </a:t>
            </a:r>
            <a:r>
              <a:rPr kumimoji="0" lang="ru-RU" altLang="ru-RU" sz="1400" b="0" i="1" u="none" strike="noStrike" cap="none" normalizeH="0" baseline="0" dirty="0" err="1" smtClean="0">
                <a:ln>
                  <a:noFill/>
                </a:ln>
                <a:solidFill>
                  <a:srgbClr val="222222"/>
                </a:solidFill>
                <a:effectLst/>
                <a:latin typeface="Times New Roman" panose="02020603050405020304" pitchFamily="18" charset="0"/>
                <a:cs typeface="Times New Roman" panose="02020603050405020304" pitchFamily="18" charset="0"/>
              </a:rPr>
              <a:t>предикаттар</a:t>
            </a:r>
            <a:r>
              <a:rPr kumimoji="0" lang="ru-RU" altLang="ru-RU" sz="1400" b="0" i="1" u="none" strike="noStrike" cap="none" normalizeH="0" baseline="0" dirty="0" smtClean="0">
                <a:ln>
                  <a:noFill/>
                </a:ln>
                <a:solidFill>
                  <a:srgbClr val="222222"/>
                </a:solidFill>
                <a:effectLst/>
                <a:latin typeface="Times New Roman" panose="02020603050405020304" pitchFamily="18" charset="0"/>
                <a:cs typeface="Times New Roman" panose="02020603050405020304" pitchFamily="18" charset="0"/>
              </a:rPr>
              <a:t> </a:t>
            </a:r>
            <a:r>
              <a:rPr kumimoji="0" lang="ru-RU" altLang="ru-RU" sz="1400" b="0" i="1" u="none" strike="noStrike" cap="none" normalizeH="0" baseline="0" dirty="0" err="1" smtClean="0">
                <a:ln>
                  <a:noFill/>
                </a:ln>
                <a:solidFill>
                  <a:srgbClr val="222222"/>
                </a:solidFill>
                <a:effectLst/>
                <a:latin typeface="Times New Roman" panose="02020603050405020304" pitchFamily="18" charset="0"/>
                <a:cs typeface="Times New Roman" panose="02020603050405020304" pitchFamily="18" charset="0"/>
              </a:rPr>
              <a:t>логикасына</a:t>
            </a:r>
            <a:r>
              <a:rPr kumimoji="0" lang="ru-RU" altLang="ru-RU" sz="1400" b="0" i="1" u="none" strike="noStrike" cap="none" normalizeH="0" baseline="0" dirty="0" smtClean="0">
                <a:ln>
                  <a:noFill/>
                </a:ln>
                <a:solidFill>
                  <a:srgbClr val="222222"/>
                </a:solidFill>
                <a:effectLst/>
                <a:latin typeface="Times New Roman" panose="02020603050405020304" pitchFamily="18" charset="0"/>
                <a:cs typeface="Times New Roman" panose="02020603050405020304" pitchFamily="18" charset="0"/>
              </a:rPr>
              <a:t> </a:t>
            </a:r>
            <a:r>
              <a:rPr kumimoji="0" lang="ru-RU" altLang="ru-RU" sz="1400" b="0" i="1" u="none" strike="noStrike" cap="none" normalizeH="0" baseline="0" dirty="0" err="1" smtClean="0">
                <a:ln>
                  <a:noFill/>
                </a:ln>
                <a:solidFill>
                  <a:srgbClr val="222222"/>
                </a:solidFill>
                <a:effectLst/>
                <a:latin typeface="Times New Roman" panose="02020603050405020304" pitchFamily="18" charset="0"/>
                <a:cs typeface="Times New Roman" panose="02020603050405020304" pitchFamily="18" charset="0"/>
              </a:rPr>
              <a:t>негізделген</a:t>
            </a:r>
            <a:r>
              <a:rPr kumimoji="0" lang="ru-RU" altLang="ru-RU" sz="1400" b="0" i="1" u="none" strike="noStrike" cap="none" normalizeH="0" baseline="0" dirty="0" smtClean="0">
                <a:ln>
                  <a:noFill/>
                </a:ln>
                <a:solidFill>
                  <a:srgbClr val="222222"/>
                </a:solidFill>
                <a:effectLst/>
                <a:latin typeface="Times New Roman" panose="02020603050405020304" pitchFamily="18" charset="0"/>
                <a:cs typeface="Times New Roman" panose="02020603050405020304" pitchFamily="18" charset="0"/>
              </a:rPr>
              <a:t> </a:t>
            </a:r>
            <a:r>
              <a:rPr kumimoji="0" lang="ru-RU" altLang="ru-RU" sz="1400" b="0" i="1" u="none" strike="noStrike" cap="none" normalizeH="0" baseline="0" dirty="0" err="1" smtClean="0">
                <a:ln>
                  <a:noFill/>
                </a:ln>
                <a:solidFill>
                  <a:srgbClr val="222222"/>
                </a:solidFill>
                <a:effectLst/>
                <a:latin typeface="Times New Roman" panose="02020603050405020304" pitchFamily="18" charset="0"/>
                <a:cs typeface="Times New Roman" panose="02020603050405020304" pitchFamily="18" charset="0"/>
              </a:rPr>
              <a:t>мәліметтер</a:t>
            </a:r>
            <a:r>
              <a:rPr kumimoji="0" lang="ru-RU" altLang="ru-RU" sz="1400" b="0" i="1" u="none" strike="noStrike" cap="none" normalizeH="0" baseline="0" dirty="0" smtClean="0">
                <a:ln>
                  <a:noFill/>
                </a:ln>
                <a:solidFill>
                  <a:srgbClr val="222222"/>
                </a:solidFill>
                <a:effectLst/>
                <a:latin typeface="Times New Roman" panose="02020603050405020304" pitchFamily="18" charset="0"/>
                <a:cs typeface="Times New Roman" panose="02020603050405020304" pitchFamily="18" charset="0"/>
              </a:rPr>
              <a:t> </a:t>
            </a:r>
            <a:r>
              <a:rPr kumimoji="0" lang="ru-RU" altLang="ru-RU" sz="1400" b="0" i="1" u="none" strike="noStrike" cap="none" normalizeH="0" baseline="0" dirty="0" err="1" smtClean="0">
                <a:ln>
                  <a:noFill/>
                </a:ln>
                <a:solidFill>
                  <a:srgbClr val="222222"/>
                </a:solidFill>
                <a:effectLst/>
                <a:latin typeface="Times New Roman" panose="02020603050405020304" pitchFamily="18" charset="0"/>
                <a:cs typeface="Times New Roman" panose="02020603050405020304" pitchFamily="18" charset="0"/>
              </a:rPr>
              <a:t>қорының</a:t>
            </a:r>
            <a:r>
              <a:rPr kumimoji="0" lang="ru-RU" altLang="ru-RU" sz="1400" b="0" i="1" u="none" strike="noStrike" cap="none" normalizeH="0" baseline="0" dirty="0" smtClean="0">
                <a:ln>
                  <a:noFill/>
                </a:ln>
                <a:solidFill>
                  <a:srgbClr val="222222"/>
                </a:solidFill>
                <a:effectLst/>
                <a:latin typeface="Times New Roman" panose="02020603050405020304" pitchFamily="18" charset="0"/>
                <a:cs typeface="Times New Roman" panose="02020603050405020304" pitchFamily="18" charset="0"/>
              </a:rPr>
              <a:t> </a:t>
            </a:r>
            <a:r>
              <a:rPr kumimoji="0" lang="ru-RU" altLang="ru-RU" sz="1400" b="0" i="1" u="none" strike="noStrike" cap="none" normalizeH="0" baseline="0" dirty="0" err="1" smtClean="0">
                <a:ln>
                  <a:noFill/>
                </a:ln>
                <a:solidFill>
                  <a:srgbClr val="222222"/>
                </a:solidFill>
                <a:effectLst/>
                <a:latin typeface="Times New Roman" panose="02020603050405020304" pitchFamily="18" charset="0"/>
                <a:cs typeface="Times New Roman" panose="02020603050405020304" pitchFamily="18" charset="0"/>
              </a:rPr>
              <a:t>моделі</a:t>
            </a:r>
            <a:r>
              <a:rPr kumimoji="0" lang="ru-RU" altLang="ru-RU" sz="1400" b="0" i="1" u="none" strike="noStrike" cap="none" normalizeH="0" baseline="0" dirty="0" smtClean="0">
                <a:ln>
                  <a:noFill/>
                </a:ln>
                <a:solidFill>
                  <a:srgbClr val="222222"/>
                </a:solidFill>
                <a:effectLst/>
                <a:latin typeface="Times New Roman" panose="02020603050405020304" pitchFamily="18" charset="0"/>
                <a:cs typeface="Times New Roman" panose="02020603050405020304" pitchFamily="18" charset="0"/>
              </a:rPr>
              <a:t>. </a:t>
            </a:r>
            <a:r>
              <a:rPr kumimoji="0" lang="ru-RU" altLang="ru-RU" sz="1400" b="0" i="1" u="none" strike="noStrike" cap="none" normalizeH="0" baseline="0" dirty="0" err="1" smtClean="0">
                <a:ln>
                  <a:noFill/>
                </a:ln>
                <a:solidFill>
                  <a:srgbClr val="222222"/>
                </a:solidFill>
                <a:effectLst/>
                <a:latin typeface="Times New Roman" panose="02020603050405020304" pitchFamily="18" charset="0"/>
                <a:cs typeface="Times New Roman" panose="02020603050405020304" pitchFamily="18" charset="0"/>
              </a:rPr>
              <a:t>Оның</a:t>
            </a:r>
            <a:r>
              <a:rPr kumimoji="0" lang="ru-RU" altLang="ru-RU" sz="1400" b="0" i="1" u="none" strike="noStrike" cap="none" normalizeH="0" baseline="0" dirty="0" smtClean="0">
                <a:ln>
                  <a:noFill/>
                </a:ln>
                <a:solidFill>
                  <a:srgbClr val="222222"/>
                </a:solidFill>
                <a:effectLst/>
                <a:latin typeface="Times New Roman" panose="02020603050405020304" pitchFamily="18" charset="0"/>
                <a:cs typeface="Times New Roman" panose="02020603050405020304" pitchFamily="18" charset="0"/>
              </a:rPr>
              <a:t> </a:t>
            </a:r>
            <a:r>
              <a:rPr kumimoji="0" lang="ru-RU" altLang="ru-RU" sz="1400" b="0" i="1" u="none" strike="noStrike" cap="none" normalizeH="0" baseline="0" dirty="0" err="1" smtClean="0">
                <a:ln>
                  <a:noFill/>
                </a:ln>
                <a:solidFill>
                  <a:srgbClr val="222222"/>
                </a:solidFill>
                <a:effectLst/>
                <a:latin typeface="Times New Roman" panose="02020603050405020304" pitchFamily="18" charset="0"/>
                <a:cs typeface="Times New Roman" panose="02020603050405020304" pitchFamily="18" charset="0"/>
              </a:rPr>
              <a:t>негізгі</a:t>
            </a:r>
            <a:r>
              <a:rPr kumimoji="0" lang="ru-RU" altLang="ru-RU" sz="1400" b="0" i="1" u="none" strike="noStrike" cap="none" normalizeH="0" baseline="0" dirty="0" smtClean="0">
                <a:ln>
                  <a:noFill/>
                </a:ln>
                <a:solidFill>
                  <a:srgbClr val="222222"/>
                </a:solidFill>
                <a:effectLst/>
                <a:latin typeface="Times New Roman" panose="02020603050405020304" pitchFamily="18" charset="0"/>
                <a:cs typeface="Times New Roman" panose="02020603050405020304" pitchFamily="18" charset="0"/>
              </a:rPr>
              <a:t> </a:t>
            </a:r>
            <a:r>
              <a:rPr kumimoji="0" lang="ru-RU" altLang="ru-RU" sz="1400" b="0" i="1" u="none" strike="noStrike" cap="none" normalizeH="0" baseline="0" dirty="0" err="1" smtClean="0">
                <a:ln>
                  <a:noFill/>
                </a:ln>
                <a:solidFill>
                  <a:srgbClr val="222222"/>
                </a:solidFill>
                <a:effectLst/>
                <a:latin typeface="Times New Roman" panose="02020603050405020304" pitchFamily="18" charset="0"/>
                <a:cs typeface="Times New Roman" panose="02020603050405020304" pitchFamily="18" charset="0"/>
              </a:rPr>
              <a:t>идеясы</a:t>
            </a:r>
            <a:r>
              <a:rPr kumimoji="0" lang="ru-RU" altLang="ru-RU" sz="1400" b="0" i="1" u="none" strike="noStrike" cap="none" normalizeH="0" baseline="0" dirty="0" smtClean="0">
                <a:ln>
                  <a:noFill/>
                </a:ln>
                <a:solidFill>
                  <a:srgbClr val="222222"/>
                </a:solidFill>
                <a:effectLst/>
                <a:latin typeface="Times New Roman" panose="02020603050405020304" pitchFamily="18" charset="0"/>
                <a:cs typeface="Times New Roman" panose="02020603050405020304" pitchFamily="18" charset="0"/>
              </a:rPr>
              <a:t> - </a:t>
            </a:r>
            <a:r>
              <a:rPr kumimoji="0" lang="ru-RU" altLang="ru-RU" sz="1400" b="0" i="1" u="none" strike="noStrike" cap="none" normalizeH="0" baseline="0" dirty="0" err="1" smtClean="0">
                <a:ln>
                  <a:noFill/>
                </a:ln>
                <a:solidFill>
                  <a:srgbClr val="222222"/>
                </a:solidFill>
                <a:effectLst/>
                <a:latin typeface="Times New Roman" panose="02020603050405020304" pitchFamily="18" charset="0"/>
                <a:cs typeface="Times New Roman" panose="02020603050405020304" pitchFamily="18" charset="0"/>
              </a:rPr>
              <a:t>дерекқорды</a:t>
            </a:r>
            <a:r>
              <a:rPr kumimoji="0" lang="ru-RU" altLang="ru-RU" sz="1400" b="0" i="1" u="none" strike="noStrike" cap="none" normalizeH="0" baseline="0" dirty="0" smtClean="0">
                <a:ln>
                  <a:noFill/>
                </a:ln>
                <a:solidFill>
                  <a:srgbClr val="222222"/>
                </a:solidFill>
                <a:effectLst/>
                <a:latin typeface="Times New Roman" panose="02020603050405020304" pitchFamily="18" charset="0"/>
                <a:cs typeface="Times New Roman" panose="02020603050405020304" pitchFamily="18" charset="0"/>
              </a:rPr>
              <a:t> </a:t>
            </a:r>
            <a:r>
              <a:rPr kumimoji="0" lang="ru-RU" altLang="ru-RU" sz="1400" b="0" i="1" u="none" strike="noStrike" cap="none" normalizeH="0" baseline="0" dirty="0" err="1" smtClean="0">
                <a:ln>
                  <a:noFill/>
                </a:ln>
                <a:solidFill>
                  <a:srgbClr val="222222"/>
                </a:solidFill>
                <a:effectLst/>
                <a:latin typeface="Times New Roman" panose="02020603050405020304" pitchFamily="18" charset="0"/>
                <a:cs typeface="Times New Roman" panose="02020603050405020304" pitchFamily="18" charset="0"/>
              </a:rPr>
              <a:t>мүмкін</a:t>
            </a:r>
            <a:r>
              <a:rPr kumimoji="0" lang="ru-RU" altLang="ru-RU" sz="1400" b="0" i="1" u="none" strike="noStrike" cap="none" normalizeH="0" baseline="0" dirty="0" smtClean="0">
                <a:ln>
                  <a:noFill/>
                </a:ln>
                <a:solidFill>
                  <a:srgbClr val="222222"/>
                </a:solidFill>
                <a:effectLst/>
                <a:latin typeface="Times New Roman" panose="02020603050405020304" pitchFamily="18" charset="0"/>
                <a:cs typeface="Times New Roman" panose="02020603050405020304" pitchFamily="18" charset="0"/>
              </a:rPr>
              <a:t> </a:t>
            </a:r>
            <a:r>
              <a:rPr kumimoji="0" lang="ru-RU" altLang="ru-RU" sz="1400" b="0" i="1" u="none" strike="noStrike" cap="none" normalizeH="0" baseline="0" dirty="0" err="1" smtClean="0">
                <a:ln>
                  <a:noFill/>
                </a:ln>
                <a:solidFill>
                  <a:srgbClr val="222222"/>
                </a:solidFill>
                <a:effectLst/>
                <a:latin typeface="Times New Roman" panose="02020603050405020304" pitchFamily="18" charset="0"/>
                <a:cs typeface="Times New Roman" panose="02020603050405020304" pitchFamily="18" charset="0"/>
              </a:rPr>
              <a:t>болатын</a:t>
            </a:r>
            <a:r>
              <a:rPr kumimoji="0" lang="ru-RU" altLang="ru-RU" sz="1400" b="0" i="1" u="none" strike="noStrike" cap="none" normalizeH="0" baseline="0" dirty="0" smtClean="0">
                <a:ln>
                  <a:noFill/>
                </a:ln>
                <a:solidFill>
                  <a:srgbClr val="222222"/>
                </a:solidFill>
                <a:effectLst/>
                <a:latin typeface="Times New Roman" panose="02020603050405020304" pitchFamily="18" charset="0"/>
                <a:cs typeface="Times New Roman" panose="02020603050405020304" pitchFamily="18" charset="0"/>
              </a:rPr>
              <a:t> </a:t>
            </a:r>
            <a:r>
              <a:rPr kumimoji="0" lang="ru-RU" altLang="ru-RU" sz="1400" b="0" i="1" u="none" strike="noStrike" cap="none" normalizeH="0" baseline="0" dirty="0" err="1" smtClean="0">
                <a:ln>
                  <a:noFill/>
                </a:ln>
                <a:solidFill>
                  <a:srgbClr val="222222"/>
                </a:solidFill>
                <a:effectLst/>
                <a:latin typeface="Times New Roman" panose="02020603050405020304" pitchFamily="18" charset="0"/>
                <a:cs typeface="Times New Roman" panose="02020603050405020304" pitchFamily="18" charset="0"/>
              </a:rPr>
              <a:t>мәндер</a:t>
            </a:r>
            <a:r>
              <a:rPr kumimoji="0" lang="ru-RU" altLang="ru-RU" sz="1400" b="0" i="1" u="none" strike="noStrike" cap="none" normalizeH="0" baseline="0" dirty="0" smtClean="0">
                <a:ln>
                  <a:noFill/>
                </a:ln>
                <a:solidFill>
                  <a:srgbClr val="222222"/>
                </a:solidFill>
                <a:effectLst/>
                <a:latin typeface="Times New Roman" panose="02020603050405020304" pitchFamily="18" charset="0"/>
                <a:cs typeface="Times New Roman" panose="02020603050405020304" pitchFamily="18" charset="0"/>
              </a:rPr>
              <a:t> мен </a:t>
            </a:r>
            <a:r>
              <a:rPr kumimoji="0" lang="ru-RU" altLang="ru-RU" sz="1400" b="0" i="1" u="none" strike="noStrike" cap="none" normalizeH="0" baseline="0" dirty="0" err="1" smtClean="0">
                <a:ln>
                  <a:noFill/>
                </a:ln>
                <a:solidFill>
                  <a:srgbClr val="222222"/>
                </a:solidFill>
                <a:effectLst/>
                <a:latin typeface="Times New Roman" panose="02020603050405020304" pitchFamily="18" charset="0"/>
                <a:cs typeface="Times New Roman" panose="02020603050405020304" pitchFamily="18" charset="0"/>
              </a:rPr>
              <a:t>мәндердің</a:t>
            </a:r>
            <a:r>
              <a:rPr kumimoji="0" lang="ru-RU" altLang="ru-RU" sz="1400" b="0" i="1" u="none" strike="noStrike" cap="none" normalizeH="0" baseline="0" dirty="0" smtClean="0">
                <a:ln>
                  <a:noFill/>
                </a:ln>
                <a:solidFill>
                  <a:srgbClr val="222222"/>
                </a:solidFill>
                <a:effectLst/>
                <a:latin typeface="Times New Roman" panose="02020603050405020304" pitchFamily="18" charset="0"/>
                <a:cs typeface="Times New Roman" panose="02020603050405020304" pitchFamily="18" charset="0"/>
              </a:rPr>
              <a:t> </a:t>
            </a:r>
            <a:r>
              <a:rPr kumimoji="0" lang="ru-RU" altLang="ru-RU" sz="1400" b="0" i="1" u="none" strike="noStrike" cap="none" normalizeH="0" baseline="0" dirty="0" err="1" smtClean="0">
                <a:ln>
                  <a:noFill/>
                </a:ln>
                <a:solidFill>
                  <a:srgbClr val="222222"/>
                </a:solidFill>
                <a:effectLst/>
                <a:latin typeface="Times New Roman" panose="02020603050405020304" pitchFamily="18" charset="0"/>
                <a:cs typeface="Times New Roman" panose="02020603050405020304" pitchFamily="18" charset="0"/>
              </a:rPr>
              <a:t>тіркесімдеріне</a:t>
            </a:r>
            <a:r>
              <a:rPr kumimoji="0" lang="ru-RU" altLang="ru-RU" sz="1400" b="0" i="1" u="none" strike="noStrike" cap="none" normalizeH="0" baseline="0" dirty="0" smtClean="0">
                <a:ln>
                  <a:noFill/>
                </a:ln>
                <a:solidFill>
                  <a:srgbClr val="222222"/>
                </a:solidFill>
                <a:effectLst/>
                <a:latin typeface="Times New Roman" panose="02020603050405020304" pitchFamily="18" charset="0"/>
                <a:cs typeface="Times New Roman" panose="02020603050405020304" pitchFamily="18" charset="0"/>
              </a:rPr>
              <a:t> </a:t>
            </a:r>
            <a:r>
              <a:rPr kumimoji="0" lang="ru-RU" altLang="ru-RU" sz="1400" b="0" i="1" u="none" strike="noStrike" cap="none" normalizeH="0" baseline="0" dirty="0" err="1" smtClean="0">
                <a:ln>
                  <a:noFill/>
                </a:ln>
                <a:solidFill>
                  <a:srgbClr val="222222"/>
                </a:solidFill>
                <a:effectLst/>
                <a:latin typeface="Times New Roman" panose="02020603050405020304" pitchFamily="18" charset="0"/>
                <a:cs typeface="Times New Roman" panose="02020603050405020304" pitchFamily="18" charset="0"/>
              </a:rPr>
              <a:t>шектеулерді</a:t>
            </a:r>
            <a:r>
              <a:rPr kumimoji="0" lang="ru-RU" altLang="ru-RU" sz="1400" b="0" i="1" u="none" strike="noStrike" cap="none" normalizeH="0" baseline="0" dirty="0" smtClean="0">
                <a:ln>
                  <a:noFill/>
                </a:ln>
                <a:solidFill>
                  <a:srgbClr val="222222"/>
                </a:solidFill>
                <a:effectLst/>
                <a:latin typeface="Times New Roman" panose="02020603050405020304" pitchFamily="18" charset="0"/>
                <a:cs typeface="Times New Roman" panose="02020603050405020304" pitchFamily="18" charset="0"/>
              </a:rPr>
              <a:t> </a:t>
            </a:r>
            <a:r>
              <a:rPr kumimoji="0" lang="ru-RU" altLang="ru-RU" sz="1400" b="0" i="1" u="none" strike="noStrike" cap="none" normalizeH="0" baseline="0" dirty="0" err="1" smtClean="0">
                <a:ln>
                  <a:noFill/>
                </a:ln>
                <a:solidFill>
                  <a:srgbClr val="222222"/>
                </a:solidFill>
                <a:effectLst/>
                <a:latin typeface="Times New Roman" panose="02020603050405020304" pitchFamily="18" charset="0"/>
                <a:cs typeface="Times New Roman" panose="02020603050405020304" pitchFamily="18" charset="0"/>
              </a:rPr>
              <a:t>сипаттай</a:t>
            </a:r>
            <a:r>
              <a:rPr kumimoji="0" lang="ru-RU" altLang="ru-RU" sz="1400" b="0" i="1" u="none" strike="noStrike" cap="none" normalizeH="0" baseline="0" dirty="0" smtClean="0">
                <a:ln>
                  <a:noFill/>
                </a:ln>
                <a:solidFill>
                  <a:srgbClr val="222222"/>
                </a:solidFill>
                <a:effectLst/>
                <a:latin typeface="Times New Roman" panose="02020603050405020304" pitchFamily="18" charset="0"/>
                <a:cs typeface="Times New Roman" panose="02020603050405020304" pitchFamily="18" charset="0"/>
              </a:rPr>
              <a:t> </a:t>
            </a:r>
            <a:r>
              <a:rPr kumimoji="0" lang="ru-RU" altLang="ru-RU" sz="1400" b="0" i="1" u="none" strike="noStrike" cap="none" normalizeH="0" baseline="0" dirty="0" err="1" smtClean="0">
                <a:ln>
                  <a:noFill/>
                </a:ln>
                <a:solidFill>
                  <a:srgbClr val="222222"/>
                </a:solidFill>
                <a:effectLst/>
                <a:latin typeface="Times New Roman" panose="02020603050405020304" pitchFamily="18" charset="0"/>
                <a:cs typeface="Times New Roman" panose="02020603050405020304" pitchFamily="18" charset="0"/>
              </a:rPr>
              <a:t>отырып</a:t>
            </a:r>
            <a:r>
              <a:rPr kumimoji="0" lang="ru-RU" altLang="ru-RU" sz="1400" b="0" i="1" u="none" strike="noStrike" cap="none" normalizeH="0" baseline="0" dirty="0" smtClean="0">
                <a:ln>
                  <a:noFill/>
                </a:ln>
                <a:solidFill>
                  <a:srgbClr val="222222"/>
                </a:solidFill>
                <a:effectLst/>
                <a:latin typeface="Times New Roman" panose="02020603050405020304" pitchFamily="18" charset="0"/>
                <a:cs typeface="Times New Roman" panose="02020603050405020304" pitchFamily="18" charset="0"/>
              </a:rPr>
              <a:t>, </a:t>
            </a:r>
            <a:r>
              <a:rPr kumimoji="0" lang="ru-RU" altLang="ru-RU" sz="1400" b="0" i="1" u="none" strike="noStrike" cap="none" normalizeH="0" baseline="0" dirty="0" err="1" smtClean="0">
                <a:ln>
                  <a:noFill/>
                </a:ln>
                <a:solidFill>
                  <a:srgbClr val="222222"/>
                </a:solidFill>
                <a:effectLst/>
                <a:latin typeface="Times New Roman" panose="02020603050405020304" pitchFamily="18" charset="0"/>
                <a:cs typeface="Times New Roman" panose="02020603050405020304" pitchFamily="18" charset="0"/>
              </a:rPr>
              <a:t>предикаттар</a:t>
            </a:r>
            <a:r>
              <a:rPr kumimoji="0" lang="ru-RU" altLang="ru-RU" sz="1400" b="0" i="1" u="none" strike="noStrike" cap="none" normalizeH="0" baseline="0" dirty="0" smtClean="0">
                <a:ln>
                  <a:noFill/>
                </a:ln>
                <a:solidFill>
                  <a:srgbClr val="222222"/>
                </a:solidFill>
                <a:effectLst/>
                <a:latin typeface="Times New Roman" panose="02020603050405020304" pitchFamily="18" charset="0"/>
                <a:cs typeface="Times New Roman" panose="02020603050405020304" pitchFamily="18" charset="0"/>
              </a:rPr>
              <a:t> </a:t>
            </a:r>
            <a:r>
              <a:rPr kumimoji="0" lang="ru-RU" altLang="ru-RU" sz="1400" b="0" i="1" u="none" strike="noStrike" cap="none" normalizeH="0" baseline="0" dirty="0" err="1" smtClean="0">
                <a:ln>
                  <a:noFill/>
                </a:ln>
                <a:solidFill>
                  <a:srgbClr val="222222"/>
                </a:solidFill>
                <a:effectLst/>
                <a:latin typeface="Times New Roman" panose="02020603050405020304" pitchFamily="18" charset="0"/>
                <a:cs typeface="Times New Roman" panose="02020603050405020304" pitchFamily="18" charset="0"/>
              </a:rPr>
              <a:t>айнымалыларының</a:t>
            </a:r>
            <a:r>
              <a:rPr kumimoji="0" lang="ru-RU" altLang="ru-RU" sz="1400" b="0" i="1" u="none" strike="noStrike" cap="none" normalizeH="0" baseline="0" dirty="0" smtClean="0">
                <a:ln>
                  <a:noFill/>
                </a:ln>
                <a:solidFill>
                  <a:srgbClr val="222222"/>
                </a:solidFill>
                <a:effectLst/>
                <a:latin typeface="Times New Roman" panose="02020603050405020304" pitchFamily="18" charset="0"/>
                <a:cs typeface="Times New Roman" panose="02020603050405020304" pitchFamily="18" charset="0"/>
              </a:rPr>
              <a:t> </a:t>
            </a:r>
            <a:r>
              <a:rPr kumimoji="0" lang="ru-RU" altLang="ru-RU" sz="1400" b="0" i="1" u="none" strike="noStrike" cap="none" normalizeH="0" baseline="0" dirty="0" err="1" smtClean="0">
                <a:ln>
                  <a:noFill/>
                </a:ln>
                <a:solidFill>
                  <a:srgbClr val="222222"/>
                </a:solidFill>
                <a:effectLst/>
                <a:latin typeface="Times New Roman" panose="02020603050405020304" pitchFamily="18" charset="0"/>
                <a:cs typeface="Times New Roman" panose="02020603050405020304" pitchFamily="18" charset="0"/>
              </a:rPr>
              <a:t>шекті</a:t>
            </a:r>
            <a:r>
              <a:rPr kumimoji="0" lang="ru-RU" altLang="ru-RU" sz="1400" b="0" i="1" u="none" strike="noStrike" cap="none" normalizeH="0" baseline="0" dirty="0" smtClean="0">
                <a:ln>
                  <a:noFill/>
                </a:ln>
                <a:solidFill>
                  <a:srgbClr val="222222"/>
                </a:solidFill>
                <a:effectLst/>
                <a:latin typeface="Times New Roman" panose="02020603050405020304" pitchFamily="18" charset="0"/>
                <a:cs typeface="Times New Roman" panose="02020603050405020304" pitchFamily="18" charset="0"/>
              </a:rPr>
              <a:t> </a:t>
            </a:r>
            <a:r>
              <a:rPr kumimoji="0" lang="ru-RU" altLang="ru-RU" sz="1400" b="0" i="1" u="none" strike="noStrike" cap="none" normalizeH="0" baseline="0" dirty="0" err="1" smtClean="0">
                <a:ln>
                  <a:noFill/>
                </a:ln>
                <a:solidFill>
                  <a:srgbClr val="222222"/>
                </a:solidFill>
                <a:effectLst/>
                <a:latin typeface="Times New Roman" panose="02020603050405020304" pitchFamily="18" charset="0"/>
                <a:cs typeface="Times New Roman" panose="02020603050405020304" pitchFamily="18" charset="0"/>
              </a:rPr>
              <a:t>жиынтығына</a:t>
            </a:r>
            <a:r>
              <a:rPr kumimoji="0" lang="ru-RU" altLang="ru-RU" sz="1400" b="0" i="1" u="none" strike="noStrike" cap="none" normalizeH="0" baseline="0" dirty="0" smtClean="0">
                <a:ln>
                  <a:noFill/>
                </a:ln>
                <a:solidFill>
                  <a:srgbClr val="222222"/>
                </a:solidFill>
                <a:effectLst/>
                <a:latin typeface="Times New Roman" panose="02020603050405020304" pitchFamily="18" charset="0"/>
                <a:cs typeface="Times New Roman" panose="02020603050405020304" pitchFamily="18" charset="0"/>
              </a:rPr>
              <a:t> </a:t>
            </a:r>
            <a:r>
              <a:rPr kumimoji="0" lang="ru-RU" altLang="ru-RU" sz="1400" b="0" i="1" u="none" strike="noStrike" cap="none" normalizeH="0" baseline="0" dirty="0" err="1" smtClean="0">
                <a:ln>
                  <a:noFill/>
                </a:ln>
                <a:solidFill>
                  <a:srgbClr val="222222"/>
                </a:solidFill>
                <a:effectLst/>
                <a:latin typeface="Times New Roman" panose="02020603050405020304" pitchFamily="18" charset="0"/>
                <a:cs typeface="Times New Roman" panose="02020603050405020304" pitchFamily="18" charset="0"/>
              </a:rPr>
              <a:t>қатысты</a:t>
            </a:r>
            <a:r>
              <a:rPr kumimoji="0" lang="ru-RU" altLang="ru-RU" sz="1400" b="0" i="1" u="none" strike="noStrike" cap="none" normalizeH="0" baseline="0" dirty="0" smtClean="0">
                <a:ln>
                  <a:noFill/>
                </a:ln>
                <a:solidFill>
                  <a:srgbClr val="222222"/>
                </a:solidFill>
                <a:effectLst/>
                <a:latin typeface="Times New Roman" panose="02020603050405020304" pitchFamily="18" charset="0"/>
                <a:cs typeface="Times New Roman" panose="02020603050405020304" pitchFamily="18" charset="0"/>
              </a:rPr>
              <a:t> </a:t>
            </a:r>
            <a:r>
              <a:rPr kumimoji="0" lang="ru-RU" altLang="ru-RU" sz="1400" b="0" i="1" u="none" strike="noStrike" cap="none" normalizeH="0" baseline="0" dirty="0" err="1" smtClean="0">
                <a:ln>
                  <a:noFill/>
                </a:ln>
                <a:solidFill>
                  <a:srgbClr val="222222"/>
                </a:solidFill>
                <a:effectLst/>
                <a:latin typeface="Times New Roman" panose="02020603050405020304" pitchFamily="18" charset="0"/>
                <a:cs typeface="Times New Roman" panose="02020603050405020304" pitchFamily="18" charset="0"/>
              </a:rPr>
              <a:t>предикаттар</a:t>
            </a:r>
            <a:r>
              <a:rPr kumimoji="0" lang="ru-RU" altLang="ru-RU" sz="1400" b="0" i="1" u="none" strike="noStrike" cap="none" normalizeH="0" baseline="0" dirty="0" smtClean="0">
                <a:ln>
                  <a:noFill/>
                </a:ln>
                <a:solidFill>
                  <a:srgbClr val="222222"/>
                </a:solidFill>
                <a:effectLst/>
                <a:latin typeface="Times New Roman" panose="02020603050405020304" pitchFamily="18" charset="0"/>
                <a:cs typeface="Times New Roman" panose="02020603050405020304" pitchFamily="18" charset="0"/>
              </a:rPr>
              <a:t> </a:t>
            </a:r>
            <a:r>
              <a:rPr kumimoji="0" lang="ru-RU" altLang="ru-RU" sz="1400" b="0" i="1" u="none" strike="noStrike" cap="none" normalizeH="0" baseline="0" dirty="0" err="1" smtClean="0">
                <a:ln>
                  <a:noFill/>
                </a:ln>
                <a:solidFill>
                  <a:srgbClr val="222222"/>
                </a:solidFill>
                <a:effectLst/>
                <a:latin typeface="Times New Roman" panose="02020603050405020304" pitchFamily="18" charset="0"/>
                <a:cs typeface="Times New Roman" panose="02020603050405020304" pitchFamily="18" charset="0"/>
              </a:rPr>
              <a:t>жиынтығы</a:t>
            </a:r>
            <a:r>
              <a:rPr kumimoji="0" lang="ru-RU" altLang="ru-RU" sz="1400" b="0" i="1" u="none" strike="noStrike" cap="none" normalizeH="0" baseline="0" dirty="0" smtClean="0">
                <a:ln>
                  <a:noFill/>
                </a:ln>
                <a:solidFill>
                  <a:srgbClr val="222222"/>
                </a:solidFill>
                <a:effectLst/>
                <a:latin typeface="Times New Roman" panose="02020603050405020304" pitchFamily="18" charset="0"/>
                <a:cs typeface="Times New Roman" panose="02020603050405020304" pitchFamily="18" charset="0"/>
              </a:rPr>
              <a:t> </a:t>
            </a:r>
            <a:r>
              <a:rPr kumimoji="0" lang="ru-RU" altLang="ru-RU" sz="1400" b="0" i="1" u="none" strike="noStrike" cap="none" normalizeH="0" baseline="0" dirty="0" err="1" smtClean="0">
                <a:ln>
                  <a:noFill/>
                </a:ln>
                <a:solidFill>
                  <a:srgbClr val="222222"/>
                </a:solidFill>
                <a:effectLst/>
                <a:latin typeface="Times New Roman" panose="02020603050405020304" pitchFamily="18" charset="0"/>
                <a:cs typeface="Times New Roman" panose="02020603050405020304" pitchFamily="18" charset="0"/>
              </a:rPr>
              <a:t>ретінде</a:t>
            </a:r>
            <a:r>
              <a:rPr kumimoji="0" lang="ru-RU" altLang="ru-RU" sz="1400" b="0" i="1" u="none" strike="noStrike" cap="none" normalizeH="0" baseline="0" dirty="0" smtClean="0">
                <a:ln>
                  <a:noFill/>
                </a:ln>
                <a:solidFill>
                  <a:srgbClr val="222222"/>
                </a:solidFill>
                <a:effectLst/>
                <a:latin typeface="Times New Roman" panose="02020603050405020304" pitchFamily="18" charset="0"/>
                <a:cs typeface="Times New Roman" panose="02020603050405020304" pitchFamily="18" charset="0"/>
              </a:rPr>
              <a:t> </a:t>
            </a:r>
            <a:r>
              <a:rPr kumimoji="0" lang="ru-RU" altLang="ru-RU" sz="1400" b="0" i="1" u="none" strike="noStrike" cap="none" normalizeH="0" baseline="0" dirty="0" err="1" smtClean="0">
                <a:ln>
                  <a:noFill/>
                </a:ln>
                <a:solidFill>
                  <a:srgbClr val="222222"/>
                </a:solidFill>
                <a:effectLst/>
                <a:latin typeface="Times New Roman" panose="02020603050405020304" pitchFamily="18" charset="0"/>
                <a:cs typeface="Times New Roman" panose="02020603050405020304" pitchFamily="18" charset="0"/>
              </a:rPr>
              <a:t>сипаттау</a:t>
            </a:r>
            <a:r>
              <a:rPr kumimoji="0" lang="ru-RU" altLang="ru-RU" sz="1400" b="0" i="1" u="none" strike="noStrike" cap="none" normalizeH="0" baseline="0" dirty="0" smtClean="0">
                <a:ln>
                  <a:noFill/>
                </a:ln>
                <a:solidFill>
                  <a:srgbClr val="222222"/>
                </a:solidFill>
                <a:effectLst/>
                <a:latin typeface="Times New Roman" panose="02020603050405020304" pitchFamily="18" charset="0"/>
                <a:cs typeface="Times New Roman" panose="02020603050405020304" pitchFamily="18" charset="0"/>
              </a:rPr>
              <a:t>. </a:t>
            </a:r>
            <a:r>
              <a:rPr kumimoji="0" lang="ru-RU" altLang="ru-RU" sz="1400" b="0" i="1" u="none" strike="noStrike" cap="none" normalizeH="0" baseline="0" dirty="0" err="1" smtClean="0">
                <a:ln>
                  <a:noFill/>
                </a:ln>
                <a:solidFill>
                  <a:srgbClr val="222222"/>
                </a:solidFill>
                <a:effectLst/>
                <a:latin typeface="Times New Roman" panose="02020603050405020304" pitchFamily="18" charset="0"/>
                <a:cs typeface="Times New Roman" panose="02020603050405020304" pitchFamily="18" charset="0"/>
              </a:rPr>
              <a:t>Мәліметтердің</a:t>
            </a:r>
            <a:r>
              <a:rPr kumimoji="0" lang="ru-RU" altLang="ru-RU" sz="1400" b="0" i="1" u="none" strike="noStrike" cap="none" normalizeH="0" baseline="0" dirty="0" smtClean="0">
                <a:ln>
                  <a:noFill/>
                </a:ln>
                <a:solidFill>
                  <a:srgbClr val="222222"/>
                </a:solidFill>
                <a:effectLst/>
                <a:latin typeface="Times New Roman" panose="02020603050405020304" pitchFamily="18" charset="0"/>
                <a:cs typeface="Times New Roman" panose="02020603050405020304" pitchFamily="18" charset="0"/>
              </a:rPr>
              <a:t> </a:t>
            </a:r>
            <a:r>
              <a:rPr kumimoji="0" lang="ru-RU" altLang="ru-RU" sz="1400" b="0" i="1" u="none" strike="noStrike" cap="none" normalizeH="0" baseline="0" dirty="0" err="1" smtClean="0">
                <a:ln>
                  <a:noFill/>
                </a:ln>
                <a:solidFill>
                  <a:srgbClr val="222222"/>
                </a:solidFill>
                <a:effectLst/>
                <a:latin typeface="Times New Roman" panose="02020603050405020304" pitchFamily="18" charset="0"/>
                <a:cs typeface="Times New Roman" panose="02020603050405020304" pitchFamily="18" charset="0"/>
              </a:rPr>
              <a:t>реляциялық</a:t>
            </a:r>
            <a:r>
              <a:rPr kumimoji="0" lang="ru-RU" altLang="ru-RU" sz="1400" b="0" i="1" u="none" strike="noStrike" cap="none" normalizeH="0" baseline="0" dirty="0" smtClean="0">
                <a:ln>
                  <a:noFill/>
                </a:ln>
                <a:solidFill>
                  <a:srgbClr val="222222"/>
                </a:solidFill>
                <a:effectLst/>
                <a:latin typeface="Times New Roman" panose="02020603050405020304" pitchFamily="18" charset="0"/>
                <a:cs typeface="Times New Roman" panose="02020603050405020304" pitchFamily="18" charset="0"/>
              </a:rPr>
              <a:t> </a:t>
            </a:r>
            <a:r>
              <a:rPr kumimoji="0" lang="ru-RU" altLang="ru-RU" sz="1400" b="0" i="1" u="none" strike="noStrike" cap="none" normalizeH="0" baseline="0" dirty="0" err="1" smtClean="0">
                <a:ln>
                  <a:noFill/>
                </a:ln>
                <a:solidFill>
                  <a:srgbClr val="222222"/>
                </a:solidFill>
                <a:effectLst/>
                <a:latin typeface="Times New Roman" panose="02020603050405020304" pitchFamily="18" charset="0"/>
                <a:cs typeface="Times New Roman" panose="02020603050405020304" pitchFamily="18" charset="0"/>
              </a:rPr>
              <a:t>моделінің</a:t>
            </a:r>
            <a:r>
              <a:rPr kumimoji="0" lang="ru-RU" altLang="ru-RU" sz="1400" b="0" i="1" u="none" strike="noStrike" cap="none" normalizeH="0" baseline="0" dirty="0" smtClean="0">
                <a:ln>
                  <a:noFill/>
                </a:ln>
                <a:solidFill>
                  <a:srgbClr val="222222"/>
                </a:solidFill>
                <a:effectLst/>
                <a:latin typeface="Times New Roman" panose="02020603050405020304" pitchFamily="18" charset="0"/>
                <a:cs typeface="Times New Roman" panose="02020603050405020304" pitchFamily="18" charset="0"/>
              </a:rPr>
              <a:t> </a:t>
            </a:r>
            <a:r>
              <a:rPr kumimoji="0" lang="ru-RU" altLang="ru-RU" sz="1400" b="0" i="1" u="none" strike="noStrike" cap="none" normalizeH="0" baseline="0" dirty="0" err="1" smtClean="0">
                <a:ln>
                  <a:noFill/>
                </a:ln>
                <a:solidFill>
                  <a:srgbClr val="222222"/>
                </a:solidFill>
                <a:effectLst/>
                <a:latin typeface="Times New Roman" panose="02020603050405020304" pitchFamily="18" charset="0"/>
                <a:cs typeface="Times New Roman" panose="02020603050405020304" pitchFamily="18" charset="0"/>
              </a:rPr>
              <a:t>күші</a:t>
            </a:r>
            <a:r>
              <a:rPr kumimoji="0" lang="ru-RU" altLang="ru-RU" sz="1400" b="0" i="1" u="none" strike="noStrike" cap="none" normalizeH="0" baseline="0" dirty="0" smtClean="0">
                <a:ln>
                  <a:noFill/>
                </a:ln>
                <a:solidFill>
                  <a:srgbClr val="222222"/>
                </a:solidFill>
                <a:effectLst/>
                <a:latin typeface="Times New Roman" panose="02020603050405020304" pitchFamily="18" charset="0"/>
                <a:cs typeface="Times New Roman" panose="02020603050405020304" pitchFamily="18" charset="0"/>
              </a:rPr>
              <a:t> </a:t>
            </a:r>
            <a:r>
              <a:rPr kumimoji="0" lang="ru-RU" altLang="ru-RU" sz="1400" b="0" i="1" u="none" strike="noStrike" cap="none" normalizeH="0" baseline="0" dirty="0" err="1" smtClean="0">
                <a:ln>
                  <a:noFill/>
                </a:ln>
                <a:solidFill>
                  <a:srgbClr val="222222"/>
                </a:solidFill>
                <a:effectLst/>
                <a:latin typeface="Times New Roman" panose="02020603050405020304" pitchFamily="18" charset="0"/>
                <a:cs typeface="Times New Roman" panose="02020603050405020304" pitchFamily="18" charset="0"/>
              </a:rPr>
              <a:t>оның</a:t>
            </a:r>
            <a:r>
              <a:rPr kumimoji="0" lang="ru-RU" altLang="ru-RU" sz="1400" b="0" i="1" u="none" strike="noStrike" cap="none" normalizeH="0" baseline="0" dirty="0" smtClean="0">
                <a:ln>
                  <a:noFill/>
                </a:ln>
                <a:solidFill>
                  <a:srgbClr val="222222"/>
                </a:solidFill>
                <a:effectLst/>
                <a:latin typeface="Times New Roman" panose="02020603050405020304" pitchFamily="18" charset="0"/>
                <a:cs typeface="Times New Roman" panose="02020603050405020304" pitchFamily="18" charset="0"/>
              </a:rPr>
              <a:t> </a:t>
            </a:r>
            <a:r>
              <a:rPr kumimoji="0" lang="ru-RU" altLang="ru-RU" sz="1400" b="0" i="1" u="none" strike="noStrike" cap="none" normalizeH="0" baseline="0" dirty="0" err="1" smtClean="0">
                <a:ln>
                  <a:noFill/>
                </a:ln>
                <a:solidFill>
                  <a:srgbClr val="222222"/>
                </a:solidFill>
                <a:effectLst/>
                <a:latin typeface="Times New Roman" panose="02020603050405020304" pitchFamily="18" charset="0"/>
                <a:cs typeface="Times New Roman" panose="02020603050405020304" pitchFamily="18" charset="0"/>
              </a:rPr>
              <a:t>математикалық</a:t>
            </a:r>
            <a:r>
              <a:rPr kumimoji="0" lang="ru-RU" altLang="ru-RU" sz="1400" b="0" i="1" u="none" strike="noStrike" cap="none" normalizeH="0" baseline="0" dirty="0" smtClean="0">
                <a:ln>
                  <a:noFill/>
                </a:ln>
                <a:solidFill>
                  <a:srgbClr val="222222"/>
                </a:solidFill>
                <a:effectLst/>
                <a:latin typeface="Times New Roman" panose="02020603050405020304" pitchFamily="18" charset="0"/>
                <a:cs typeface="Times New Roman" panose="02020603050405020304" pitchFamily="18" charset="0"/>
              </a:rPr>
              <a:t> </a:t>
            </a:r>
            <a:r>
              <a:rPr kumimoji="0" lang="ru-RU" altLang="ru-RU" sz="1400" b="0" i="1" u="none" strike="noStrike" cap="none" normalizeH="0" baseline="0" dirty="0" err="1" smtClean="0">
                <a:ln>
                  <a:noFill/>
                </a:ln>
                <a:solidFill>
                  <a:srgbClr val="222222"/>
                </a:solidFill>
                <a:effectLst/>
                <a:latin typeface="Times New Roman" panose="02020603050405020304" pitchFamily="18" charset="0"/>
                <a:cs typeface="Times New Roman" panose="02020603050405020304" pitchFamily="18" charset="0"/>
              </a:rPr>
              <a:t>негіздерінде</a:t>
            </a:r>
            <a:r>
              <a:rPr kumimoji="0" lang="ru-RU" altLang="ru-RU" sz="1400" b="0" i="1" u="none" strike="noStrike" cap="none" normalizeH="0" baseline="0" dirty="0" smtClean="0">
                <a:ln>
                  <a:noFill/>
                </a:ln>
                <a:solidFill>
                  <a:srgbClr val="222222"/>
                </a:solidFill>
                <a:effectLst/>
                <a:latin typeface="Times New Roman" panose="02020603050405020304" pitchFamily="18" charset="0"/>
                <a:cs typeface="Times New Roman" panose="02020603050405020304" pitchFamily="18" charset="0"/>
              </a:rPr>
              <a:t> </a:t>
            </a:r>
            <a:r>
              <a:rPr kumimoji="0" lang="ru-RU" altLang="ru-RU" sz="1400" b="0" i="1" u="none" strike="noStrike" cap="none" normalizeH="0" baseline="0" dirty="0" err="1" smtClean="0">
                <a:ln>
                  <a:noFill/>
                </a:ln>
                <a:solidFill>
                  <a:srgbClr val="222222"/>
                </a:solidFill>
                <a:effectLst/>
                <a:latin typeface="Times New Roman" panose="02020603050405020304" pitchFamily="18" charset="0"/>
                <a:cs typeface="Times New Roman" panose="02020603050405020304" pitchFamily="18" charset="0"/>
              </a:rPr>
              <a:t>және</a:t>
            </a:r>
            <a:r>
              <a:rPr kumimoji="0" lang="ru-RU" altLang="ru-RU" sz="1400" b="0" i="1" u="none" strike="noStrike" cap="none" normalizeH="0" baseline="0" dirty="0" smtClean="0">
                <a:ln>
                  <a:noFill/>
                </a:ln>
                <a:solidFill>
                  <a:srgbClr val="222222"/>
                </a:solidFill>
                <a:effectLst/>
                <a:latin typeface="Times New Roman" panose="02020603050405020304" pitchFamily="18" charset="0"/>
                <a:cs typeface="Times New Roman" panose="02020603050405020304" pitchFamily="18" charset="0"/>
              </a:rPr>
              <a:t> </a:t>
            </a:r>
            <a:r>
              <a:rPr kumimoji="0" lang="ru-RU" altLang="ru-RU" sz="1400" b="0" i="1" u="none" strike="noStrike" cap="none" normalizeH="0" baseline="0" dirty="0" err="1" smtClean="0">
                <a:ln>
                  <a:noFill/>
                </a:ln>
                <a:solidFill>
                  <a:srgbClr val="222222"/>
                </a:solidFill>
                <a:effectLst/>
                <a:latin typeface="Times New Roman" panose="02020603050405020304" pitchFamily="18" charset="0"/>
                <a:cs typeface="Times New Roman" panose="02020603050405020304" pitchFamily="18" charset="0"/>
              </a:rPr>
              <a:t>пайдаланушы</a:t>
            </a:r>
            <a:r>
              <a:rPr kumimoji="0" lang="ru-RU" altLang="ru-RU" sz="1400" b="0" i="1" u="none" strike="noStrike" cap="none" normalizeH="0" baseline="0" dirty="0" smtClean="0">
                <a:ln>
                  <a:noFill/>
                </a:ln>
                <a:solidFill>
                  <a:srgbClr val="222222"/>
                </a:solidFill>
                <a:effectLst/>
                <a:latin typeface="Times New Roman" panose="02020603050405020304" pitchFamily="18" charset="0"/>
                <a:cs typeface="Times New Roman" panose="02020603050405020304" pitchFamily="18" charset="0"/>
              </a:rPr>
              <a:t> </a:t>
            </a:r>
            <a:r>
              <a:rPr kumimoji="0" lang="ru-RU" altLang="ru-RU" sz="1400" b="0" i="1" u="none" strike="noStrike" cap="none" normalizeH="0" baseline="0" dirty="0" err="1" smtClean="0">
                <a:ln>
                  <a:noFill/>
                </a:ln>
                <a:solidFill>
                  <a:srgbClr val="222222"/>
                </a:solidFill>
                <a:effectLst/>
                <a:latin typeface="Times New Roman" panose="02020603050405020304" pitchFamily="18" charset="0"/>
                <a:cs typeface="Times New Roman" panose="02020603050405020304" pitchFamily="18" charset="0"/>
              </a:rPr>
              <a:t>деңгейіндегі</a:t>
            </a:r>
            <a:r>
              <a:rPr kumimoji="0" lang="ru-RU" altLang="ru-RU" sz="1400" b="0" i="1" u="none" strike="noStrike" cap="none" normalizeH="0" baseline="0" dirty="0" smtClean="0">
                <a:ln>
                  <a:noFill/>
                </a:ln>
                <a:solidFill>
                  <a:srgbClr val="222222"/>
                </a:solidFill>
                <a:effectLst/>
                <a:latin typeface="Times New Roman" panose="02020603050405020304" pitchFamily="18" charset="0"/>
                <a:cs typeface="Times New Roman" panose="02020603050405020304" pitchFamily="18" charset="0"/>
              </a:rPr>
              <a:t> </a:t>
            </a:r>
            <a:r>
              <a:rPr kumimoji="0" lang="ru-RU" altLang="ru-RU" sz="1400" b="0" i="1" u="none" strike="noStrike" cap="none" normalizeH="0" baseline="0" dirty="0" err="1" smtClean="0">
                <a:ln>
                  <a:noFill/>
                </a:ln>
                <a:solidFill>
                  <a:srgbClr val="222222"/>
                </a:solidFill>
                <a:effectLst/>
                <a:latin typeface="Times New Roman" panose="02020603050405020304" pitchFamily="18" charset="0"/>
                <a:cs typeface="Times New Roman" panose="02020603050405020304" pitchFamily="18" charset="0"/>
              </a:rPr>
              <a:t>қарапайым</a:t>
            </a:r>
            <a:r>
              <a:rPr kumimoji="0" lang="ru-RU" altLang="ru-RU" sz="1400" b="0" i="1" u="none" strike="noStrike" cap="none" normalizeH="0" baseline="0" dirty="0" smtClean="0">
                <a:ln>
                  <a:noFill/>
                </a:ln>
                <a:solidFill>
                  <a:srgbClr val="222222"/>
                </a:solidFill>
                <a:effectLst/>
                <a:latin typeface="Times New Roman" panose="02020603050405020304" pitchFamily="18" charset="0"/>
                <a:cs typeface="Times New Roman" panose="02020603050405020304" pitchFamily="18" charset="0"/>
              </a:rPr>
              <a:t> </a:t>
            </a:r>
            <a:r>
              <a:rPr kumimoji="0" lang="ru-RU" altLang="ru-RU" sz="1400" b="0" i="1" u="none" strike="noStrike" cap="none" normalizeH="0" baseline="0" dirty="0" err="1" smtClean="0">
                <a:ln>
                  <a:noFill/>
                </a:ln>
                <a:solidFill>
                  <a:srgbClr val="222222"/>
                </a:solidFill>
                <a:effectLst/>
                <a:latin typeface="Times New Roman" panose="02020603050405020304" pitchFamily="18" charset="0"/>
                <a:cs typeface="Times New Roman" panose="02020603050405020304" pitchFamily="18" charset="0"/>
              </a:rPr>
              <a:t>парадигмада</a:t>
            </a:r>
            <a:r>
              <a:rPr kumimoji="0" lang="ru-RU" altLang="ru-RU" sz="1400" b="0" i="1" u="none" strike="noStrike" cap="none" normalizeH="0" baseline="0" dirty="0" smtClean="0">
                <a:ln>
                  <a:noFill/>
                </a:ln>
                <a:solidFill>
                  <a:srgbClr val="222222"/>
                </a:solidFill>
                <a:effectLst/>
                <a:latin typeface="Times New Roman" panose="02020603050405020304" pitchFamily="18" charset="0"/>
                <a:cs typeface="Times New Roman" panose="02020603050405020304" pitchFamily="18" charset="0"/>
              </a:rPr>
              <a:t>.</a:t>
            </a:r>
          </a:p>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1400" b="1" i="1" u="none" strike="noStrike" cap="none" normalizeH="0" baseline="0" dirty="0" err="1" smtClean="0">
                <a:ln>
                  <a:noFill/>
                </a:ln>
                <a:solidFill>
                  <a:srgbClr val="0645AD"/>
                </a:solidFill>
                <a:effectLst/>
                <a:latin typeface="Times New Roman" panose="02020603050405020304" pitchFamily="18" charset="0"/>
                <a:cs typeface="Times New Roman" panose="02020603050405020304" pitchFamily="18" charset="0"/>
                <a:hlinkClick r:id="rId6" tooltip="Object-relational model"/>
              </a:rPr>
              <a:t>Объективті-реляциялық</a:t>
            </a:r>
            <a:r>
              <a:rPr kumimoji="0" lang="ru-RU" altLang="ru-RU" sz="1400" b="1" i="1" u="none" strike="noStrike" cap="none" normalizeH="0" baseline="0" dirty="0" smtClean="0">
                <a:ln>
                  <a:noFill/>
                </a:ln>
                <a:solidFill>
                  <a:srgbClr val="0645AD"/>
                </a:solidFill>
                <a:effectLst/>
                <a:latin typeface="Times New Roman" panose="02020603050405020304" pitchFamily="18" charset="0"/>
                <a:cs typeface="Times New Roman" panose="02020603050405020304" pitchFamily="18" charset="0"/>
                <a:hlinkClick r:id="rId6" tooltip="Object-relational model"/>
              </a:rPr>
              <a:t> модель</a:t>
            </a:r>
            <a:endParaRPr kumimoji="0" lang="ru-RU" altLang="ru-RU" sz="1400" b="1" i="1" u="none" strike="noStrike" cap="none" normalizeH="0" baseline="0" dirty="0" smtClean="0">
              <a:ln>
                <a:noFill/>
              </a:ln>
              <a:solidFill>
                <a:srgbClr val="222222"/>
              </a:solidFill>
              <a:effectLst/>
              <a:latin typeface="Times New Roman" panose="02020603050405020304" pitchFamily="18" charset="0"/>
              <a:cs typeface="Times New Roman" panose="02020603050405020304" pitchFamily="18" charset="0"/>
            </a:endParaRPr>
          </a:p>
          <a:p>
            <a:pPr marL="457200" marR="0" lvl="1" indent="-457200" algn="l" defTabSz="914400" rtl="0" eaLnBrk="0" fontAlgn="base" latinLnBrk="0" hangingPunct="0">
              <a:lnSpc>
                <a:spcPct val="100000"/>
              </a:lnSpc>
              <a:spcBef>
                <a:spcPct val="0"/>
              </a:spcBef>
              <a:spcAft>
                <a:spcPct val="0"/>
              </a:spcAft>
              <a:buClrTx/>
              <a:buSzTx/>
              <a:buFontTx/>
              <a:buNone/>
              <a:tabLst/>
            </a:pPr>
            <a:r>
              <a:rPr kumimoji="0" lang="ru-RU" altLang="ru-RU" sz="1400" b="0" i="1" u="none" strike="noStrike" cap="none" normalizeH="0" baseline="0" dirty="0" err="1" smtClean="0">
                <a:ln>
                  <a:noFill/>
                </a:ln>
                <a:solidFill>
                  <a:srgbClr val="222222"/>
                </a:solidFill>
                <a:effectLst/>
                <a:latin typeface="Times New Roman" panose="02020603050405020304" pitchFamily="18" charset="0"/>
                <a:cs typeface="Times New Roman" panose="02020603050405020304" pitchFamily="18" charset="0"/>
              </a:rPr>
              <a:t>Реляциялық</a:t>
            </a:r>
            <a:r>
              <a:rPr kumimoji="0" lang="ru-RU" altLang="ru-RU" sz="1400" b="0" i="1" u="none" strike="noStrike" cap="none" normalizeH="0" baseline="0" dirty="0" smtClean="0">
                <a:ln>
                  <a:noFill/>
                </a:ln>
                <a:solidFill>
                  <a:srgbClr val="222222"/>
                </a:solidFill>
                <a:effectLst/>
                <a:latin typeface="Times New Roman" panose="02020603050405020304" pitchFamily="18" charset="0"/>
                <a:cs typeface="Times New Roman" panose="02020603050405020304" pitchFamily="18" charset="0"/>
              </a:rPr>
              <a:t> </a:t>
            </a:r>
            <a:r>
              <a:rPr kumimoji="0" lang="ru-RU" altLang="ru-RU" sz="1400" b="0" i="1" u="none" strike="noStrike" cap="none" normalizeH="0" baseline="0" dirty="0" err="1" smtClean="0">
                <a:ln>
                  <a:noFill/>
                </a:ln>
                <a:solidFill>
                  <a:srgbClr val="222222"/>
                </a:solidFill>
                <a:effectLst/>
                <a:latin typeface="Times New Roman" panose="02020603050405020304" pitchFamily="18" charset="0"/>
                <a:cs typeface="Times New Roman" panose="02020603050405020304" pitchFamily="18" charset="0"/>
              </a:rPr>
              <a:t>мәліметтер</a:t>
            </a:r>
            <a:r>
              <a:rPr kumimoji="0" lang="ru-RU" altLang="ru-RU" sz="1400" b="0" i="1" u="none" strike="noStrike" cap="none" normalizeH="0" baseline="0" dirty="0" smtClean="0">
                <a:ln>
                  <a:noFill/>
                </a:ln>
                <a:solidFill>
                  <a:srgbClr val="222222"/>
                </a:solidFill>
                <a:effectLst/>
                <a:latin typeface="Times New Roman" panose="02020603050405020304" pitchFamily="18" charset="0"/>
                <a:cs typeface="Times New Roman" panose="02020603050405020304" pitchFamily="18" charset="0"/>
              </a:rPr>
              <a:t> </a:t>
            </a:r>
            <a:r>
              <a:rPr kumimoji="0" lang="ru-RU" altLang="ru-RU" sz="1400" b="0" i="1" u="none" strike="noStrike" cap="none" normalizeH="0" baseline="0" dirty="0" err="1" smtClean="0">
                <a:ln>
                  <a:noFill/>
                </a:ln>
                <a:solidFill>
                  <a:srgbClr val="222222"/>
                </a:solidFill>
                <a:effectLst/>
                <a:latin typeface="Times New Roman" panose="02020603050405020304" pitchFamily="18" charset="0"/>
                <a:cs typeface="Times New Roman" panose="02020603050405020304" pitchFamily="18" charset="0"/>
              </a:rPr>
              <a:t>қорының</a:t>
            </a:r>
            <a:r>
              <a:rPr kumimoji="0" lang="ru-RU" altLang="ru-RU" sz="1400" b="0" i="1" u="none" strike="noStrike" cap="none" normalizeH="0" baseline="0" dirty="0" smtClean="0">
                <a:ln>
                  <a:noFill/>
                </a:ln>
                <a:solidFill>
                  <a:srgbClr val="222222"/>
                </a:solidFill>
                <a:effectLst/>
                <a:latin typeface="Times New Roman" panose="02020603050405020304" pitchFamily="18" charset="0"/>
                <a:cs typeface="Times New Roman" panose="02020603050405020304" pitchFamily="18" charset="0"/>
              </a:rPr>
              <a:t> </a:t>
            </a:r>
            <a:r>
              <a:rPr kumimoji="0" lang="ru-RU" altLang="ru-RU" sz="1400" b="0" i="1" u="none" strike="noStrike" cap="none" normalizeH="0" baseline="0" dirty="0" err="1" smtClean="0">
                <a:ln>
                  <a:noFill/>
                </a:ln>
                <a:solidFill>
                  <a:srgbClr val="222222"/>
                </a:solidFill>
                <a:effectLst/>
                <a:latin typeface="Times New Roman" panose="02020603050405020304" pitchFamily="18" charset="0"/>
                <a:cs typeface="Times New Roman" panose="02020603050405020304" pitchFamily="18" charset="0"/>
              </a:rPr>
              <a:t>үлгісіне</a:t>
            </a:r>
            <a:r>
              <a:rPr kumimoji="0" lang="ru-RU" altLang="ru-RU" sz="1400" b="0" i="1" u="none" strike="noStrike" cap="none" normalizeH="0" baseline="0" dirty="0" smtClean="0">
                <a:ln>
                  <a:noFill/>
                </a:ln>
                <a:solidFill>
                  <a:srgbClr val="222222"/>
                </a:solidFill>
                <a:effectLst/>
                <a:latin typeface="Times New Roman" panose="02020603050405020304" pitchFamily="18" charset="0"/>
                <a:cs typeface="Times New Roman" panose="02020603050405020304" pitchFamily="18" charset="0"/>
              </a:rPr>
              <a:t> </a:t>
            </a:r>
            <a:r>
              <a:rPr kumimoji="0" lang="ru-RU" altLang="ru-RU" sz="1400" b="0" i="1" u="none" strike="noStrike" cap="none" normalizeH="0" baseline="0" dirty="0" err="1" smtClean="0">
                <a:ln>
                  <a:noFill/>
                </a:ln>
                <a:solidFill>
                  <a:srgbClr val="222222"/>
                </a:solidFill>
                <a:effectLst/>
                <a:latin typeface="Times New Roman" panose="02020603050405020304" pitchFamily="18" charset="0"/>
                <a:cs typeface="Times New Roman" panose="02020603050405020304" pitchFamily="18" charset="0"/>
              </a:rPr>
              <a:t>ұқсас</a:t>
            </a:r>
            <a:r>
              <a:rPr kumimoji="0" lang="ru-RU" altLang="ru-RU" sz="1400" b="0" i="1" u="none" strike="noStrike" cap="none" normalizeH="0" baseline="0" dirty="0" smtClean="0">
                <a:ln>
                  <a:noFill/>
                </a:ln>
                <a:solidFill>
                  <a:srgbClr val="222222"/>
                </a:solidFill>
                <a:effectLst/>
                <a:latin typeface="Times New Roman" panose="02020603050405020304" pitchFamily="18" charset="0"/>
                <a:cs typeface="Times New Roman" panose="02020603050405020304" pitchFamily="18" charset="0"/>
              </a:rPr>
              <a:t>, </a:t>
            </a:r>
            <a:r>
              <a:rPr kumimoji="0" lang="ru-RU" altLang="ru-RU" sz="1400" b="0" i="1" u="none" strike="noStrike" cap="none" normalizeH="0" baseline="0" dirty="0" err="1" smtClean="0">
                <a:ln>
                  <a:noFill/>
                </a:ln>
                <a:solidFill>
                  <a:srgbClr val="222222"/>
                </a:solidFill>
                <a:effectLst/>
                <a:latin typeface="Times New Roman" panose="02020603050405020304" pitchFamily="18" charset="0"/>
                <a:cs typeface="Times New Roman" panose="02020603050405020304" pitchFamily="18" charset="0"/>
              </a:rPr>
              <a:t>бірақ</a:t>
            </a:r>
            <a:r>
              <a:rPr kumimoji="0" lang="ru-RU" altLang="ru-RU" sz="1400" b="0" i="1" u="none" strike="noStrike" cap="none" normalizeH="0" baseline="0" dirty="0" smtClean="0">
                <a:ln>
                  <a:noFill/>
                </a:ln>
                <a:solidFill>
                  <a:srgbClr val="222222"/>
                </a:solidFill>
                <a:effectLst/>
                <a:latin typeface="Times New Roman" panose="02020603050405020304" pitchFamily="18" charset="0"/>
                <a:cs typeface="Times New Roman" panose="02020603050405020304" pitchFamily="18" charset="0"/>
              </a:rPr>
              <a:t> </a:t>
            </a:r>
            <a:r>
              <a:rPr kumimoji="0" lang="ru-RU" altLang="ru-RU" sz="1400" b="0" i="1" u="none" strike="noStrike" cap="none" normalizeH="0" baseline="0" dirty="0" err="1" smtClean="0">
                <a:ln>
                  <a:noFill/>
                </a:ln>
                <a:solidFill>
                  <a:srgbClr val="222222"/>
                </a:solidFill>
                <a:effectLst/>
                <a:latin typeface="Times New Roman" panose="02020603050405020304" pitchFamily="18" charset="0"/>
                <a:cs typeface="Times New Roman" panose="02020603050405020304" pitchFamily="18" charset="0"/>
              </a:rPr>
              <a:t>нысандар</a:t>
            </a:r>
            <a:r>
              <a:rPr kumimoji="0" lang="ru-RU" altLang="ru-RU" sz="1400" b="0" i="1" u="none" strike="noStrike" cap="none" normalizeH="0" baseline="0" dirty="0" smtClean="0">
                <a:ln>
                  <a:noFill/>
                </a:ln>
                <a:solidFill>
                  <a:srgbClr val="222222"/>
                </a:solidFill>
                <a:effectLst/>
                <a:latin typeface="Times New Roman" panose="02020603050405020304" pitchFamily="18" charset="0"/>
                <a:cs typeface="Times New Roman" panose="02020603050405020304" pitchFamily="18" charset="0"/>
              </a:rPr>
              <a:t>, </a:t>
            </a:r>
            <a:r>
              <a:rPr kumimoji="0" lang="ru-RU" altLang="ru-RU" sz="1400" b="0" i="1" u="none" strike="noStrike" cap="none" normalizeH="0" baseline="0" dirty="0" err="1" smtClean="0">
                <a:ln>
                  <a:noFill/>
                </a:ln>
                <a:solidFill>
                  <a:srgbClr val="222222"/>
                </a:solidFill>
                <a:effectLst/>
                <a:latin typeface="Times New Roman" panose="02020603050405020304" pitchFamily="18" charset="0"/>
                <a:cs typeface="Times New Roman" panose="02020603050405020304" pitchFamily="18" charset="0"/>
              </a:rPr>
              <a:t>сыныптар</a:t>
            </a:r>
            <a:r>
              <a:rPr kumimoji="0" lang="ru-RU" altLang="ru-RU" sz="1400" b="0" i="1" u="none" strike="noStrike" cap="none" normalizeH="0" baseline="0" dirty="0" smtClean="0">
                <a:ln>
                  <a:noFill/>
                </a:ln>
                <a:solidFill>
                  <a:srgbClr val="222222"/>
                </a:solidFill>
                <a:effectLst/>
                <a:latin typeface="Times New Roman" panose="02020603050405020304" pitchFamily="18" charset="0"/>
                <a:cs typeface="Times New Roman" panose="02020603050405020304" pitchFamily="18" charset="0"/>
              </a:rPr>
              <a:t> </a:t>
            </a:r>
            <a:r>
              <a:rPr kumimoji="0" lang="ru-RU" altLang="ru-RU" sz="1400" b="0" i="1" u="none" strike="noStrike" cap="none" normalizeH="0" baseline="0" dirty="0" err="1" smtClean="0">
                <a:ln>
                  <a:noFill/>
                </a:ln>
                <a:solidFill>
                  <a:srgbClr val="222222"/>
                </a:solidFill>
                <a:effectLst/>
                <a:latin typeface="Times New Roman" panose="02020603050405020304" pitchFamily="18" charset="0"/>
                <a:cs typeface="Times New Roman" panose="02020603050405020304" pitchFamily="18" charset="0"/>
              </a:rPr>
              <a:t>және</a:t>
            </a:r>
            <a:r>
              <a:rPr kumimoji="0" lang="ru-RU" altLang="ru-RU" sz="1400" b="0" i="1" u="none" strike="noStrike" cap="none" normalizeH="0" baseline="0" dirty="0" smtClean="0">
                <a:ln>
                  <a:noFill/>
                </a:ln>
                <a:solidFill>
                  <a:srgbClr val="222222"/>
                </a:solidFill>
                <a:effectLst/>
                <a:latin typeface="Times New Roman" panose="02020603050405020304" pitchFamily="18" charset="0"/>
                <a:cs typeface="Times New Roman" panose="02020603050405020304" pitchFamily="18" charset="0"/>
              </a:rPr>
              <a:t> </a:t>
            </a:r>
            <a:r>
              <a:rPr kumimoji="0" lang="ru-RU" altLang="ru-RU" sz="1400" b="0" i="1" u="none" strike="noStrike" cap="none" normalizeH="0" baseline="0" dirty="0" err="1" smtClean="0">
                <a:ln>
                  <a:noFill/>
                </a:ln>
                <a:solidFill>
                  <a:srgbClr val="222222"/>
                </a:solidFill>
                <a:effectLst/>
                <a:latin typeface="Times New Roman" panose="02020603050405020304" pitchFamily="18" charset="0"/>
                <a:cs typeface="Times New Roman" panose="02020603050405020304" pitchFamily="18" charset="0"/>
              </a:rPr>
              <a:t>мұрагерлік</a:t>
            </a:r>
            <a:r>
              <a:rPr kumimoji="0" lang="ru-RU" altLang="ru-RU" sz="1400" b="0" i="1" u="none" strike="noStrike" cap="none" normalizeH="0" baseline="0" dirty="0" smtClean="0">
                <a:ln>
                  <a:noFill/>
                </a:ln>
                <a:solidFill>
                  <a:srgbClr val="222222"/>
                </a:solidFill>
                <a:effectLst/>
                <a:latin typeface="Times New Roman" panose="02020603050405020304" pitchFamily="18" charset="0"/>
                <a:cs typeface="Times New Roman" panose="02020603050405020304" pitchFamily="18" charset="0"/>
              </a:rPr>
              <a:t> </a:t>
            </a:r>
            <a:r>
              <a:rPr kumimoji="0" lang="ru-RU" altLang="ru-RU" sz="1400" b="0" i="1" u="none" strike="noStrike" cap="none" normalizeH="0" baseline="0" dirty="0" err="1" smtClean="0">
                <a:ln>
                  <a:noFill/>
                </a:ln>
                <a:solidFill>
                  <a:srgbClr val="222222"/>
                </a:solidFill>
                <a:effectLst/>
                <a:latin typeface="Times New Roman" panose="02020603050405020304" pitchFamily="18" charset="0"/>
                <a:cs typeface="Times New Roman" panose="02020603050405020304" pitchFamily="18" charset="0"/>
              </a:rPr>
              <a:t>тікелей</a:t>
            </a:r>
            <a:r>
              <a:rPr kumimoji="0" lang="ru-RU" altLang="ru-RU" sz="1400" b="0" i="1" u="none" strike="noStrike" cap="none" normalizeH="0" baseline="0" dirty="0" smtClean="0">
                <a:ln>
                  <a:noFill/>
                </a:ln>
                <a:solidFill>
                  <a:srgbClr val="222222"/>
                </a:solidFill>
                <a:effectLst/>
                <a:latin typeface="Times New Roman" panose="02020603050405020304" pitchFamily="18" charset="0"/>
                <a:cs typeface="Times New Roman" panose="02020603050405020304" pitchFamily="18" charset="0"/>
              </a:rPr>
              <a:t> </a:t>
            </a:r>
            <a:r>
              <a:rPr kumimoji="0" lang="ru-RU" altLang="ru-RU" sz="1400" b="0" i="1" u="none" strike="noStrike" cap="none" normalizeH="0" baseline="0" dirty="0" err="1" smtClean="0">
                <a:ln>
                  <a:noFill/>
                </a:ln>
                <a:solidFill>
                  <a:srgbClr val="222222"/>
                </a:solidFill>
                <a:effectLst/>
                <a:latin typeface="Times New Roman" panose="02020603050405020304" pitchFamily="18" charset="0"/>
                <a:cs typeface="Times New Roman" panose="02020603050405020304" pitchFamily="18" charset="0"/>
              </a:rPr>
              <a:t>қолдауға</a:t>
            </a:r>
            <a:r>
              <a:rPr kumimoji="0" lang="ru-RU" altLang="ru-RU" sz="1400" b="0" i="1" u="none" strike="noStrike" cap="none" normalizeH="0" baseline="0" dirty="0" smtClean="0">
                <a:ln>
                  <a:noFill/>
                </a:ln>
                <a:solidFill>
                  <a:srgbClr val="222222"/>
                </a:solidFill>
                <a:effectLst/>
                <a:latin typeface="Times New Roman" panose="02020603050405020304" pitchFamily="18" charset="0"/>
                <a:cs typeface="Times New Roman" panose="02020603050405020304" pitchFamily="18" charset="0"/>
              </a:rPr>
              <a:t> </a:t>
            </a:r>
            <a:r>
              <a:rPr kumimoji="0" lang="ru-RU" altLang="ru-RU" sz="1400" b="0" i="1" u="none" strike="noStrike" cap="none" normalizeH="0" baseline="0" dirty="0" err="1" smtClean="0">
                <a:ln>
                  <a:noFill/>
                </a:ln>
                <a:solidFill>
                  <a:srgbClr val="222222"/>
                </a:solidFill>
                <a:effectLst/>
                <a:latin typeface="Times New Roman" panose="02020603050405020304" pitchFamily="18" charset="0"/>
                <a:cs typeface="Times New Roman" panose="02020603050405020304" pitchFamily="18" charset="0"/>
              </a:rPr>
              <a:t>ие</a:t>
            </a:r>
            <a:r>
              <a:rPr kumimoji="0" lang="ru-RU" altLang="ru-RU" sz="1400" b="0" i="1" u="none" strike="noStrike" cap="none" normalizeH="0" baseline="0" dirty="0" smtClean="0">
                <a:ln>
                  <a:noFill/>
                </a:ln>
                <a:solidFill>
                  <a:srgbClr val="222222"/>
                </a:solidFill>
                <a:effectLst/>
                <a:latin typeface="Times New Roman" panose="02020603050405020304" pitchFamily="18" charset="0"/>
                <a:cs typeface="Times New Roman" panose="02020603050405020304" pitchFamily="18" charset="0"/>
              </a:rPr>
              <a:t> </a:t>
            </a:r>
            <a:r>
              <a:rPr kumimoji="0" lang="ru-RU" altLang="ru-RU" sz="1400" b="0" i="1" u="none" strike="noStrike" cap="none" normalizeH="0" baseline="0" dirty="0" err="1" smtClean="0">
                <a:ln>
                  <a:noFill/>
                </a:ln>
                <a:solidFill>
                  <a:srgbClr val="0645AD"/>
                </a:solidFill>
                <a:effectLst/>
                <a:latin typeface="Times New Roman" panose="02020603050405020304" pitchFamily="18" charset="0"/>
                <a:cs typeface="Times New Roman" panose="02020603050405020304" pitchFamily="18" charset="0"/>
                <a:hlinkClick r:id="rId7" tooltip="Мәліметтер базасының схемасы"/>
              </a:rPr>
              <a:t>мәліметтер</a:t>
            </a:r>
            <a:r>
              <a:rPr kumimoji="0" lang="ru-RU" altLang="ru-RU" sz="1400" b="0" i="1" u="none" strike="noStrike" cap="none" normalizeH="0" baseline="0" dirty="0" smtClean="0">
                <a:ln>
                  <a:noFill/>
                </a:ln>
                <a:solidFill>
                  <a:srgbClr val="0645AD"/>
                </a:solidFill>
                <a:effectLst/>
                <a:latin typeface="Times New Roman" panose="02020603050405020304" pitchFamily="18" charset="0"/>
                <a:cs typeface="Times New Roman" panose="02020603050405020304" pitchFamily="18" charset="0"/>
                <a:hlinkClick r:id="rId7" tooltip="Мәліметтер базасының схемасы"/>
              </a:rPr>
              <a:t> </a:t>
            </a:r>
            <a:r>
              <a:rPr kumimoji="0" lang="ru-RU" altLang="ru-RU" sz="1400" b="0" i="1" u="none" strike="noStrike" cap="none" normalizeH="0" baseline="0" dirty="0" err="1" smtClean="0">
                <a:ln>
                  <a:noFill/>
                </a:ln>
                <a:solidFill>
                  <a:srgbClr val="0645AD"/>
                </a:solidFill>
                <a:effectLst/>
                <a:latin typeface="Times New Roman" panose="02020603050405020304" pitchFamily="18" charset="0"/>
                <a:cs typeface="Times New Roman" panose="02020603050405020304" pitchFamily="18" charset="0"/>
                <a:hlinkClick r:id="rId7" tooltip="Мәліметтер базасының схемасы"/>
              </a:rPr>
              <a:t>базасының</a:t>
            </a:r>
            <a:r>
              <a:rPr kumimoji="0" lang="ru-RU" altLang="ru-RU" sz="1400" b="0" i="1" u="none" strike="noStrike" cap="none" normalizeH="0" baseline="0" dirty="0" smtClean="0">
                <a:ln>
                  <a:noFill/>
                </a:ln>
                <a:solidFill>
                  <a:srgbClr val="0645AD"/>
                </a:solidFill>
                <a:effectLst/>
                <a:latin typeface="Times New Roman" panose="02020603050405020304" pitchFamily="18" charset="0"/>
                <a:cs typeface="Times New Roman" panose="02020603050405020304" pitchFamily="18" charset="0"/>
                <a:hlinkClick r:id="rId7" tooltip="Мәліметтер базасының схемасы"/>
              </a:rPr>
              <a:t> </a:t>
            </a:r>
            <a:r>
              <a:rPr kumimoji="0" lang="ru-RU" altLang="ru-RU" sz="1400" b="0" i="1" u="none" strike="noStrike" cap="none" normalizeH="0" baseline="0" dirty="0" err="1" smtClean="0">
                <a:ln>
                  <a:noFill/>
                </a:ln>
                <a:solidFill>
                  <a:srgbClr val="0645AD"/>
                </a:solidFill>
                <a:effectLst/>
                <a:latin typeface="Times New Roman" panose="02020603050405020304" pitchFamily="18" charset="0"/>
                <a:cs typeface="Times New Roman" panose="02020603050405020304" pitchFamily="18" charset="0"/>
                <a:hlinkClick r:id="rId7" tooltip="Мәліметтер базасының схемасы"/>
              </a:rPr>
              <a:t>схемалары</a:t>
            </a:r>
            <a:r>
              <a:rPr kumimoji="0" lang="ru-RU" altLang="ru-RU" sz="1400" b="0" i="1" u="none" strike="noStrike" cap="none" normalizeH="0" baseline="0" dirty="0" smtClean="0">
                <a:ln>
                  <a:noFill/>
                </a:ln>
                <a:solidFill>
                  <a:srgbClr val="222222"/>
                </a:solidFill>
                <a:effectLst/>
                <a:latin typeface="Times New Roman" panose="02020603050405020304" pitchFamily="18" charset="0"/>
                <a:cs typeface="Times New Roman" panose="02020603050405020304" pitchFamily="18" charset="0"/>
              </a:rPr>
              <a:t> </a:t>
            </a:r>
            <a:r>
              <a:rPr kumimoji="0" lang="ru-RU" altLang="ru-RU" sz="1400" b="0" i="1" u="none" strike="noStrike" cap="none" normalizeH="0" baseline="0" dirty="0" err="1" smtClean="0">
                <a:ln>
                  <a:noFill/>
                </a:ln>
                <a:solidFill>
                  <a:srgbClr val="222222"/>
                </a:solidFill>
                <a:effectLst/>
                <a:latin typeface="Times New Roman" panose="02020603050405020304" pitchFamily="18" charset="0"/>
                <a:cs typeface="Times New Roman" panose="02020603050405020304" pitchFamily="18" charset="0"/>
              </a:rPr>
              <a:t>және</a:t>
            </a:r>
            <a:r>
              <a:rPr kumimoji="0" lang="ru-RU" altLang="ru-RU" sz="1400" b="0" i="1" u="none" strike="noStrike" cap="none" normalizeH="0" baseline="0" dirty="0" smtClean="0">
                <a:ln>
                  <a:noFill/>
                </a:ln>
                <a:solidFill>
                  <a:srgbClr val="222222"/>
                </a:solidFill>
                <a:effectLst/>
                <a:latin typeface="Times New Roman" panose="02020603050405020304" pitchFamily="18" charset="0"/>
                <a:cs typeface="Times New Roman" panose="02020603050405020304" pitchFamily="18" charset="0"/>
              </a:rPr>
              <a:t> </a:t>
            </a:r>
            <a:r>
              <a:rPr kumimoji="0" lang="ru-RU" altLang="ru-RU" sz="1400" b="0" i="1" u="none" strike="noStrike" cap="none" normalizeH="0" baseline="0" dirty="0" err="1" smtClean="0">
                <a:ln>
                  <a:noFill/>
                </a:ln>
                <a:solidFill>
                  <a:srgbClr val="222222"/>
                </a:solidFill>
                <a:effectLst/>
                <a:latin typeface="Times New Roman" panose="02020603050405020304" pitchFamily="18" charset="0"/>
                <a:cs typeface="Times New Roman" panose="02020603050405020304" pitchFamily="18" charset="0"/>
              </a:rPr>
              <a:t>сұрау</a:t>
            </a:r>
            <a:r>
              <a:rPr kumimoji="0" lang="ru-RU" altLang="ru-RU" sz="1400" b="0" i="1" u="none" strike="noStrike" cap="none" normalizeH="0" baseline="0" dirty="0" smtClean="0">
                <a:ln>
                  <a:noFill/>
                </a:ln>
                <a:solidFill>
                  <a:srgbClr val="222222"/>
                </a:solidFill>
                <a:effectLst/>
                <a:latin typeface="Times New Roman" panose="02020603050405020304" pitchFamily="18" charset="0"/>
                <a:cs typeface="Times New Roman" panose="02020603050405020304" pitchFamily="18" charset="0"/>
              </a:rPr>
              <a:t> </a:t>
            </a:r>
            <a:r>
              <a:rPr kumimoji="0" lang="ru-RU" altLang="ru-RU" sz="1400" b="0" i="1" u="none" strike="noStrike" cap="none" normalizeH="0" baseline="0" dirty="0" err="1" smtClean="0">
                <a:ln>
                  <a:noFill/>
                </a:ln>
                <a:solidFill>
                  <a:srgbClr val="222222"/>
                </a:solidFill>
                <a:effectLst/>
                <a:latin typeface="Times New Roman" panose="02020603050405020304" pitchFamily="18" charset="0"/>
                <a:cs typeface="Times New Roman" panose="02020603050405020304" pitchFamily="18" charset="0"/>
              </a:rPr>
              <a:t>тілінде</a:t>
            </a:r>
            <a:r>
              <a:rPr kumimoji="0" lang="ru-RU" altLang="ru-RU" sz="1400" b="0" i="1" u="none" strike="noStrike" cap="none" normalizeH="0" baseline="0" dirty="0" smtClean="0">
                <a:ln>
                  <a:noFill/>
                </a:ln>
                <a:solidFill>
                  <a:srgbClr val="222222"/>
                </a:solidFill>
                <a:effectLst/>
                <a:latin typeface="Times New Roman" panose="02020603050405020304" pitchFamily="18" charset="0"/>
                <a:cs typeface="Times New Roman" panose="02020603050405020304" pitchFamily="18" charset="0"/>
              </a:rPr>
              <a:t>.</a:t>
            </a:r>
          </a:p>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1400" b="1" i="1" u="none" strike="noStrike" cap="none" normalizeH="0" baseline="0" dirty="0" err="1" smtClean="0">
                <a:ln>
                  <a:noFill/>
                </a:ln>
                <a:solidFill>
                  <a:srgbClr val="0645AD"/>
                </a:solidFill>
                <a:effectLst/>
                <a:latin typeface="Times New Roman" panose="02020603050405020304" pitchFamily="18" charset="0"/>
                <a:cs typeface="Times New Roman" panose="02020603050405020304" pitchFamily="18" charset="0"/>
                <a:hlinkClick r:id="rId8" tooltip="Рөлдік модельдеу"/>
              </a:rPr>
              <a:t>Рөлдік</a:t>
            </a:r>
            <a:r>
              <a:rPr kumimoji="0" lang="ru-RU" altLang="ru-RU" sz="1400" b="1" i="1" u="none" strike="noStrike" cap="none" normalizeH="0" baseline="0" dirty="0" smtClean="0">
                <a:ln>
                  <a:noFill/>
                </a:ln>
                <a:solidFill>
                  <a:srgbClr val="0645AD"/>
                </a:solidFill>
                <a:effectLst/>
                <a:latin typeface="Times New Roman" panose="02020603050405020304" pitchFamily="18" charset="0"/>
                <a:cs typeface="Times New Roman" panose="02020603050405020304" pitchFamily="18" charset="0"/>
                <a:hlinkClick r:id="rId8" tooltip="Рөлдік модельдеу"/>
              </a:rPr>
              <a:t> </a:t>
            </a:r>
            <a:r>
              <a:rPr kumimoji="0" lang="ru-RU" altLang="ru-RU" sz="1400" b="1" i="1" u="none" strike="noStrike" cap="none" normalizeH="0" baseline="0" dirty="0" err="1" smtClean="0">
                <a:ln>
                  <a:noFill/>
                </a:ln>
                <a:solidFill>
                  <a:srgbClr val="0645AD"/>
                </a:solidFill>
                <a:effectLst/>
                <a:latin typeface="Times New Roman" panose="02020603050405020304" pitchFamily="18" charset="0"/>
                <a:cs typeface="Times New Roman" panose="02020603050405020304" pitchFamily="18" charset="0"/>
                <a:hlinkClick r:id="rId8" tooltip="Рөлдік модельдеу"/>
              </a:rPr>
              <a:t>модельдеу</a:t>
            </a:r>
            <a:endParaRPr kumimoji="0" lang="ru-RU" altLang="ru-RU" sz="1400" b="1" i="1" u="none" strike="noStrike" cap="none" normalizeH="0" baseline="0" dirty="0" smtClean="0">
              <a:ln>
                <a:noFill/>
              </a:ln>
              <a:solidFill>
                <a:srgbClr val="222222"/>
              </a:solidFill>
              <a:effectLst/>
              <a:latin typeface="Times New Roman" panose="02020603050405020304" pitchFamily="18" charset="0"/>
              <a:cs typeface="Times New Roman" panose="02020603050405020304" pitchFamily="18" charset="0"/>
            </a:endParaRPr>
          </a:p>
          <a:p>
            <a:pPr marL="457200" marR="0" lvl="1" indent="-457200" algn="l" defTabSz="914400" rtl="0" eaLnBrk="0" fontAlgn="base" latinLnBrk="0" hangingPunct="0">
              <a:lnSpc>
                <a:spcPct val="100000"/>
              </a:lnSpc>
              <a:spcBef>
                <a:spcPct val="0"/>
              </a:spcBef>
              <a:spcAft>
                <a:spcPct val="0"/>
              </a:spcAft>
              <a:buClrTx/>
              <a:buSzTx/>
              <a:buFontTx/>
              <a:buNone/>
              <a:tabLst/>
            </a:pPr>
            <a:r>
              <a:rPr kumimoji="0" lang="ru-RU" altLang="ru-RU" sz="1400" b="0" i="1" u="none" strike="noStrike" cap="none" normalizeH="0" baseline="0" dirty="0" err="1" smtClean="0">
                <a:ln>
                  <a:noFill/>
                </a:ln>
                <a:solidFill>
                  <a:srgbClr val="222222"/>
                </a:solidFill>
                <a:effectLst/>
                <a:latin typeface="Times New Roman" panose="02020603050405020304" pitchFamily="18" charset="0"/>
                <a:cs typeface="Times New Roman" panose="02020603050405020304" pitchFamily="18" charset="0"/>
              </a:rPr>
              <a:t>Деректерді</a:t>
            </a:r>
            <a:r>
              <a:rPr kumimoji="0" lang="ru-RU" altLang="ru-RU" sz="1400" b="0" i="1" u="none" strike="noStrike" cap="none" normalizeH="0" baseline="0" dirty="0" smtClean="0">
                <a:ln>
                  <a:noFill/>
                </a:ln>
                <a:solidFill>
                  <a:srgbClr val="222222"/>
                </a:solidFill>
                <a:effectLst/>
                <a:latin typeface="Times New Roman" panose="02020603050405020304" pitchFamily="18" charset="0"/>
                <a:cs typeface="Times New Roman" panose="02020603050405020304" pitchFamily="18" charset="0"/>
              </a:rPr>
              <a:t> </a:t>
            </a:r>
            <a:r>
              <a:rPr kumimoji="0" lang="ru-RU" altLang="ru-RU" sz="1400" b="0" i="1" u="none" strike="noStrike" cap="none" normalizeH="0" baseline="0" dirty="0" err="1" smtClean="0">
                <a:ln>
                  <a:noFill/>
                </a:ln>
                <a:solidFill>
                  <a:srgbClr val="222222"/>
                </a:solidFill>
                <a:effectLst/>
                <a:latin typeface="Times New Roman" panose="02020603050405020304" pitchFamily="18" charset="0"/>
                <a:cs typeface="Times New Roman" panose="02020603050405020304" pitchFamily="18" charset="0"/>
              </a:rPr>
              <a:t>модельдеу</a:t>
            </a:r>
            <a:r>
              <a:rPr kumimoji="0" lang="ru-RU" altLang="ru-RU" sz="1400" b="0" i="1" u="none" strike="noStrike" cap="none" normalizeH="0" baseline="0" dirty="0" smtClean="0">
                <a:ln>
                  <a:noFill/>
                </a:ln>
                <a:solidFill>
                  <a:srgbClr val="222222"/>
                </a:solidFill>
                <a:effectLst/>
                <a:latin typeface="Times New Roman" panose="02020603050405020304" pitchFamily="18" charset="0"/>
                <a:cs typeface="Times New Roman" panose="02020603050405020304" pitchFamily="18" charset="0"/>
              </a:rPr>
              <a:t> </a:t>
            </a:r>
            <a:r>
              <a:rPr kumimoji="0" lang="ru-RU" altLang="ru-RU" sz="1400" b="0" i="1" u="none" strike="noStrike" cap="none" normalizeH="0" baseline="0" dirty="0" err="1" smtClean="0">
                <a:ln>
                  <a:noFill/>
                </a:ln>
                <a:solidFill>
                  <a:srgbClr val="222222"/>
                </a:solidFill>
                <a:effectLst/>
                <a:latin typeface="Times New Roman" panose="02020603050405020304" pitchFamily="18" charset="0"/>
                <a:cs typeface="Times New Roman" panose="02020603050405020304" pitchFamily="18" charset="0"/>
              </a:rPr>
              <a:t>әдісі</a:t>
            </a:r>
            <a:r>
              <a:rPr kumimoji="0" lang="ru-RU" altLang="ru-RU" sz="1400" b="0" i="1" u="none" strike="noStrike" cap="none" normalizeH="0" baseline="0" dirty="0" smtClean="0">
                <a:ln>
                  <a:noFill/>
                </a:ln>
                <a:solidFill>
                  <a:srgbClr val="222222"/>
                </a:solidFill>
                <a:effectLst/>
                <a:latin typeface="Times New Roman" panose="02020603050405020304" pitchFamily="18" charset="0"/>
                <a:cs typeface="Times New Roman" panose="02020603050405020304" pitchFamily="18" charset="0"/>
              </a:rPr>
              <a:t>, </a:t>
            </a:r>
            <a:r>
              <a:rPr kumimoji="0" lang="ru-RU" altLang="ru-RU" sz="1400" b="0" i="1" u="none" strike="noStrike" cap="none" normalizeH="0" baseline="0" dirty="0" err="1" smtClean="0">
                <a:ln>
                  <a:noFill/>
                </a:ln>
                <a:solidFill>
                  <a:srgbClr val="222222"/>
                </a:solidFill>
                <a:effectLst/>
                <a:latin typeface="Times New Roman" panose="02020603050405020304" pitchFamily="18" charset="0"/>
                <a:cs typeface="Times New Roman" panose="02020603050405020304" pitchFamily="18" charset="0"/>
              </a:rPr>
              <a:t>ол</a:t>
            </a:r>
            <a:r>
              <a:rPr kumimoji="0" lang="ru-RU" altLang="ru-RU" sz="1400" b="0" i="1" u="none" strike="noStrike" cap="none" normalizeH="0" baseline="0" dirty="0" smtClean="0">
                <a:ln>
                  <a:noFill/>
                </a:ln>
                <a:solidFill>
                  <a:srgbClr val="222222"/>
                </a:solidFill>
                <a:effectLst/>
                <a:latin typeface="Times New Roman" panose="02020603050405020304" pitchFamily="18" charset="0"/>
                <a:cs typeface="Times New Roman" panose="02020603050405020304" pitchFamily="18" charset="0"/>
              </a:rPr>
              <a:t> «</a:t>
            </a:r>
            <a:r>
              <a:rPr kumimoji="0" lang="ru-RU" altLang="ru-RU" sz="1400" b="0" i="1" u="none" strike="noStrike" cap="none" normalizeH="0" baseline="0" dirty="0" err="1" smtClean="0">
                <a:ln>
                  <a:noFill/>
                </a:ln>
                <a:solidFill>
                  <a:srgbClr val="222222"/>
                </a:solidFill>
                <a:effectLst/>
                <a:latin typeface="Times New Roman" panose="02020603050405020304" pitchFamily="18" charset="0"/>
                <a:cs typeface="Times New Roman" panose="02020603050405020304" pitchFamily="18" charset="0"/>
              </a:rPr>
              <a:t>атрибутсыз</a:t>
            </a:r>
            <a:r>
              <a:rPr kumimoji="0" lang="ru-RU" altLang="ru-RU" sz="1400" b="0" i="1" u="none" strike="noStrike" cap="none" normalizeH="0" baseline="0" dirty="0" smtClean="0">
                <a:ln>
                  <a:noFill/>
                </a:ln>
                <a:solidFill>
                  <a:srgbClr val="222222"/>
                </a:solidFill>
                <a:effectLst/>
                <a:latin typeface="Times New Roman" panose="02020603050405020304" pitchFamily="18" charset="0"/>
                <a:cs typeface="Times New Roman" panose="02020603050405020304" pitchFamily="18" charset="0"/>
              </a:rPr>
              <a:t>» </a:t>
            </a:r>
            <a:r>
              <a:rPr kumimoji="0" lang="ru-RU" altLang="ru-RU" sz="1400" b="0" i="1" u="none" strike="noStrike" cap="none" normalizeH="0" baseline="0" dirty="0" err="1" smtClean="0">
                <a:ln>
                  <a:noFill/>
                </a:ln>
                <a:solidFill>
                  <a:srgbClr val="222222"/>
                </a:solidFill>
                <a:effectLst/>
                <a:latin typeface="Times New Roman" panose="02020603050405020304" pitchFamily="18" charset="0"/>
                <a:cs typeface="Times New Roman" panose="02020603050405020304" pitchFamily="18" charset="0"/>
              </a:rPr>
              <a:t>және</a:t>
            </a:r>
            <a:r>
              <a:rPr kumimoji="0" lang="ru-RU" altLang="ru-RU" sz="1400" b="0" i="1" u="none" strike="noStrike" cap="none" normalizeH="0" baseline="0" dirty="0" smtClean="0">
                <a:ln>
                  <a:noFill/>
                </a:ln>
                <a:solidFill>
                  <a:srgbClr val="222222"/>
                </a:solidFill>
                <a:effectLst/>
                <a:latin typeface="Times New Roman" panose="02020603050405020304" pitchFamily="18" charset="0"/>
                <a:cs typeface="Times New Roman" panose="02020603050405020304" pitchFamily="18" charset="0"/>
              </a:rPr>
              <a:t> «</a:t>
            </a:r>
            <a:r>
              <a:rPr kumimoji="0" lang="ru-RU" altLang="ru-RU" sz="1400" b="0" i="1" u="none" strike="noStrike" cap="none" normalizeH="0" baseline="0" dirty="0" err="1" smtClean="0">
                <a:ln>
                  <a:noFill/>
                </a:ln>
                <a:solidFill>
                  <a:srgbClr val="222222"/>
                </a:solidFill>
                <a:effectLst/>
                <a:latin typeface="Times New Roman" panose="02020603050405020304" pitchFamily="18" charset="0"/>
                <a:cs typeface="Times New Roman" panose="02020603050405020304" pitchFamily="18" charset="0"/>
              </a:rPr>
              <a:t>фактілерге</a:t>
            </a:r>
            <a:r>
              <a:rPr kumimoji="0" lang="ru-RU" altLang="ru-RU" sz="1400" b="0" i="1" u="none" strike="noStrike" cap="none" normalizeH="0" baseline="0" dirty="0" smtClean="0">
                <a:ln>
                  <a:noFill/>
                </a:ln>
                <a:solidFill>
                  <a:srgbClr val="222222"/>
                </a:solidFill>
                <a:effectLst/>
                <a:latin typeface="Times New Roman" panose="02020603050405020304" pitchFamily="18" charset="0"/>
                <a:cs typeface="Times New Roman" panose="02020603050405020304" pitchFamily="18" charset="0"/>
              </a:rPr>
              <a:t> </a:t>
            </a:r>
            <a:r>
              <a:rPr kumimoji="0" lang="ru-RU" altLang="ru-RU" sz="1400" b="0" i="1" u="none" strike="noStrike" cap="none" normalizeH="0" baseline="0" dirty="0" err="1" smtClean="0">
                <a:ln>
                  <a:noFill/>
                </a:ln>
                <a:solidFill>
                  <a:srgbClr val="222222"/>
                </a:solidFill>
                <a:effectLst/>
                <a:latin typeface="Times New Roman" panose="02020603050405020304" pitchFamily="18" charset="0"/>
                <a:cs typeface="Times New Roman" panose="02020603050405020304" pitchFamily="18" charset="0"/>
              </a:rPr>
              <a:t>негізделген</a:t>
            </a:r>
            <a:r>
              <a:rPr kumimoji="0" lang="ru-RU" altLang="ru-RU" sz="1400" b="0" i="1" u="none" strike="noStrike" cap="none" normalizeH="0" baseline="0" dirty="0" smtClean="0">
                <a:ln>
                  <a:noFill/>
                </a:ln>
                <a:solidFill>
                  <a:srgbClr val="222222"/>
                </a:solidFill>
                <a:effectLst/>
                <a:latin typeface="Times New Roman" panose="02020603050405020304" pitchFamily="18" charset="0"/>
                <a:cs typeface="Times New Roman" panose="02020603050405020304" pitchFamily="18" charset="0"/>
              </a:rPr>
              <a:t>» </a:t>
            </a:r>
            <a:r>
              <a:rPr kumimoji="0" lang="ru-RU" altLang="ru-RU" sz="1400" b="0" i="1" u="none" strike="noStrike" cap="none" normalizeH="0" baseline="0" dirty="0" err="1" smtClean="0">
                <a:ln>
                  <a:noFill/>
                </a:ln>
                <a:solidFill>
                  <a:srgbClr val="222222"/>
                </a:solidFill>
                <a:effectLst/>
                <a:latin typeface="Times New Roman" panose="02020603050405020304" pitchFamily="18" charset="0"/>
                <a:cs typeface="Times New Roman" panose="02020603050405020304" pitchFamily="18" charset="0"/>
              </a:rPr>
              <a:t>ретінде</a:t>
            </a:r>
            <a:r>
              <a:rPr kumimoji="0" lang="ru-RU" altLang="ru-RU" sz="1400" b="0" i="1" u="none" strike="noStrike" cap="none" normalizeH="0" baseline="0" dirty="0" smtClean="0">
                <a:ln>
                  <a:noFill/>
                </a:ln>
                <a:solidFill>
                  <a:srgbClr val="222222"/>
                </a:solidFill>
                <a:effectLst/>
                <a:latin typeface="Times New Roman" panose="02020603050405020304" pitchFamily="18" charset="0"/>
                <a:cs typeface="Times New Roman" panose="02020603050405020304" pitchFamily="18" charset="0"/>
              </a:rPr>
              <a:t> </a:t>
            </a:r>
            <a:r>
              <a:rPr kumimoji="0" lang="ru-RU" altLang="ru-RU" sz="1400" b="0" i="1" u="none" strike="noStrike" cap="none" normalizeH="0" baseline="0" dirty="0" err="1" smtClean="0">
                <a:ln>
                  <a:noFill/>
                </a:ln>
                <a:solidFill>
                  <a:srgbClr val="222222"/>
                </a:solidFill>
                <a:effectLst/>
                <a:latin typeface="Times New Roman" panose="02020603050405020304" pitchFamily="18" charset="0"/>
                <a:cs typeface="Times New Roman" panose="02020603050405020304" pitchFamily="18" charset="0"/>
              </a:rPr>
              <a:t>анықталған</a:t>
            </a:r>
            <a:r>
              <a:rPr kumimoji="0" lang="ru-RU" altLang="ru-RU" sz="1400" b="0" i="1" u="none" strike="noStrike" cap="none" normalizeH="0" baseline="0" dirty="0" smtClean="0">
                <a:ln>
                  <a:noFill/>
                </a:ln>
                <a:solidFill>
                  <a:srgbClr val="222222"/>
                </a:solidFill>
                <a:effectLst/>
                <a:latin typeface="Times New Roman" panose="02020603050405020304" pitchFamily="18" charset="0"/>
                <a:cs typeface="Times New Roman" panose="02020603050405020304" pitchFamily="18" charset="0"/>
              </a:rPr>
              <a:t>. </a:t>
            </a:r>
            <a:r>
              <a:rPr kumimoji="0" lang="ru-RU" altLang="ru-RU" sz="1400" b="0" i="1" u="none" strike="noStrike" cap="none" normalizeH="0" baseline="0" dirty="0" err="1" smtClean="0">
                <a:ln>
                  <a:noFill/>
                </a:ln>
                <a:solidFill>
                  <a:srgbClr val="222222"/>
                </a:solidFill>
                <a:effectLst/>
                <a:latin typeface="Times New Roman" panose="02020603050405020304" pitchFamily="18" charset="0"/>
                <a:cs typeface="Times New Roman" panose="02020603050405020304" pitchFamily="18" charset="0"/>
              </a:rPr>
              <a:t>Нәтижесінде</a:t>
            </a:r>
            <a:r>
              <a:rPr kumimoji="0" lang="ru-RU" altLang="ru-RU" sz="1400" b="0" i="1" u="none" strike="noStrike" cap="none" normalizeH="0" baseline="0" dirty="0" smtClean="0">
                <a:ln>
                  <a:noFill/>
                </a:ln>
                <a:solidFill>
                  <a:srgbClr val="222222"/>
                </a:solidFill>
                <a:effectLst/>
                <a:latin typeface="Times New Roman" panose="02020603050405020304" pitchFamily="18" charset="0"/>
                <a:cs typeface="Times New Roman" panose="02020603050405020304" pitchFamily="18" charset="0"/>
              </a:rPr>
              <a:t> ERD, UML </a:t>
            </a:r>
            <a:r>
              <a:rPr kumimoji="0" lang="ru-RU" altLang="ru-RU" sz="1400" b="0" i="1" u="none" strike="noStrike" cap="none" normalizeH="0" baseline="0" dirty="0" err="1" smtClean="0">
                <a:ln>
                  <a:noFill/>
                </a:ln>
                <a:solidFill>
                  <a:srgbClr val="222222"/>
                </a:solidFill>
                <a:effectLst/>
                <a:latin typeface="Times New Roman" panose="02020603050405020304" pitchFamily="18" charset="0"/>
                <a:cs typeface="Times New Roman" panose="02020603050405020304" pitchFamily="18" charset="0"/>
              </a:rPr>
              <a:t>және</a:t>
            </a:r>
            <a:r>
              <a:rPr kumimoji="0" lang="ru-RU" altLang="ru-RU" sz="1400" b="0" i="1" u="none" strike="noStrike" cap="none" normalizeH="0" baseline="0" dirty="0" smtClean="0">
                <a:ln>
                  <a:noFill/>
                </a:ln>
                <a:solidFill>
                  <a:srgbClr val="222222"/>
                </a:solidFill>
                <a:effectLst/>
                <a:latin typeface="Times New Roman" panose="02020603050405020304" pitchFamily="18" charset="0"/>
                <a:cs typeface="Times New Roman" panose="02020603050405020304" pitchFamily="18" charset="0"/>
              </a:rPr>
              <a:t> </a:t>
            </a:r>
            <a:r>
              <a:rPr kumimoji="0" lang="ru-RU" altLang="ru-RU" sz="1400" b="0" i="1" u="none" strike="noStrike" cap="none" normalizeH="0" baseline="0" dirty="0" err="1" smtClean="0">
                <a:ln>
                  <a:noFill/>
                </a:ln>
                <a:solidFill>
                  <a:srgbClr val="222222"/>
                </a:solidFill>
                <a:effectLst/>
                <a:latin typeface="Times New Roman" panose="02020603050405020304" pitchFamily="18" charset="0"/>
                <a:cs typeface="Times New Roman" panose="02020603050405020304" pitchFamily="18" charset="0"/>
              </a:rPr>
              <a:t>семантикалық</a:t>
            </a:r>
            <a:r>
              <a:rPr kumimoji="0" lang="ru-RU" altLang="ru-RU" sz="1400" b="0" i="1" u="none" strike="noStrike" cap="none" normalizeH="0" baseline="0" dirty="0" smtClean="0">
                <a:ln>
                  <a:noFill/>
                </a:ln>
                <a:solidFill>
                  <a:srgbClr val="222222"/>
                </a:solidFill>
                <a:effectLst/>
                <a:latin typeface="Times New Roman" panose="02020603050405020304" pitchFamily="18" charset="0"/>
                <a:cs typeface="Times New Roman" panose="02020603050405020304" pitchFamily="18" charset="0"/>
              </a:rPr>
              <a:t> </a:t>
            </a:r>
            <a:r>
              <a:rPr kumimoji="0" lang="ru-RU" altLang="ru-RU" sz="1400" b="0" i="1" u="none" strike="noStrike" cap="none" normalizeH="0" baseline="0" dirty="0" err="1" smtClean="0">
                <a:ln>
                  <a:noFill/>
                </a:ln>
                <a:solidFill>
                  <a:srgbClr val="222222"/>
                </a:solidFill>
                <a:effectLst/>
                <a:latin typeface="Times New Roman" panose="02020603050405020304" pitchFamily="18" charset="0"/>
                <a:cs typeface="Times New Roman" panose="02020603050405020304" pitchFamily="18" charset="0"/>
              </a:rPr>
              <a:t>модельдер</a:t>
            </a:r>
            <a:r>
              <a:rPr kumimoji="0" lang="ru-RU" altLang="ru-RU" sz="1400" b="0" i="1" u="none" strike="noStrike" cap="none" normalizeH="0" baseline="0" dirty="0" smtClean="0">
                <a:ln>
                  <a:noFill/>
                </a:ln>
                <a:solidFill>
                  <a:srgbClr val="222222"/>
                </a:solidFill>
                <a:effectLst/>
                <a:latin typeface="Times New Roman" panose="02020603050405020304" pitchFamily="18" charset="0"/>
                <a:cs typeface="Times New Roman" panose="02020603050405020304" pitchFamily="18" charset="0"/>
              </a:rPr>
              <a:t> </a:t>
            </a:r>
            <a:r>
              <a:rPr kumimoji="0" lang="ru-RU" altLang="ru-RU" sz="1400" b="0" i="1" u="none" strike="noStrike" cap="none" normalizeH="0" baseline="0" dirty="0" err="1" smtClean="0">
                <a:ln>
                  <a:noFill/>
                </a:ln>
                <a:solidFill>
                  <a:srgbClr val="222222"/>
                </a:solidFill>
                <a:effectLst/>
                <a:latin typeface="Times New Roman" panose="02020603050405020304" pitchFamily="18" charset="0"/>
                <a:cs typeface="Times New Roman" panose="02020603050405020304" pitchFamily="18" charset="0"/>
              </a:rPr>
              <a:t>сияқты</a:t>
            </a:r>
            <a:r>
              <a:rPr kumimoji="0" lang="ru-RU" altLang="ru-RU" sz="1400" b="0" i="1" u="none" strike="noStrike" cap="none" normalizeH="0" baseline="0" dirty="0" smtClean="0">
                <a:ln>
                  <a:noFill/>
                </a:ln>
                <a:solidFill>
                  <a:srgbClr val="222222"/>
                </a:solidFill>
                <a:effectLst/>
                <a:latin typeface="Times New Roman" panose="02020603050405020304" pitchFamily="18" charset="0"/>
                <a:cs typeface="Times New Roman" panose="02020603050405020304" pitchFamily="18" charset="0"/>
              </a:rPr>
              <a:t> </a:t>
            </a:r>
            <a:r>
              <a:rPr kumimoji="0" lang="ru-RU" altLang="ru-RU" sz="1400" b="0" i="1" u="none" strike="noStrike" cap="none" normalizeH="0" baseline="0" dirty="0" err="1" smtClean="0">
                <a:ln>
                  <a:noFill/>
                </a:ln>
                <a:solidFill>
                  <a:srgbClr val="222222"/>
                </a:solidFill>
                <a:effectLst/>
                <a:latin typeface="Times New Roman" panose="02020603050405020304" pitchFamily="18" charset="0"/>
                <a:cs typeface="Times New Roman" panose="02020603050405020304" pitchFamily="18" charset="0"/>
              </a:rPr>
              <a:t>басқа</a:t>
            </a:r>
            <a:r>
              <a:rPr kumimoji="0" lang="ru-RU" altLang="ru-RU" sz="1400" b="0" i="1" u="none" strike="noStrike" cap="none" normalizeH="0" baseline="0" dirty="0" smtClean="0">
                <a:ln>
                  <a:noFill/>
                </a:ln>
                <a:solidFill>
                  <a:srgbClr val="222222"/>
                </a:solidFill>
                <a:effectLst/>
                <a:latin typeface="Times New Roman" panose="02020603050405020304" pitchFamily="18" charset="0"/>
                <a:cs typeface="Times New Roman" panose="02020603050405020304" pitchFamily="18" charset="0"/>
              </a:rPr>
              <a:t> </a:t>
            </a:r>
            <a:r>
              <a:rPr kumimoji="0" lang="ru-RU" altLang="ru-RU" sz="1400" b="0" i="1" u="none" strike="noStrike" cap="none" normalizeH="0" baseline="0" dirty="0" err="1" smtClean="0">
                <a:ln>
                  <a:noFill/>
                </a:ln>
                <a:solidFill>
                  <a:srgbClr val="222222"/>
                </a:solidFill>
                <a:effectLst/>
                <a:latin typeface="Times New Roman" panose="02020603050405020304" pitchFamily="18" charset="0"/>
                <a:cs typeface="Times New Roman" panose="02020603050405020304" pitchFamily="18" charset="0"/>
              </a:rPr>
              <a:t>артефактілер</a:t>
            </a:r>
            <a:r>
              <a:rPr kumimoji="0" lang="ru-RU" altLang="ru-RU" sz="1400" b="0" i="1" u="none" strike="noStrike" cap="none" normalizeH="0" baseline="0" dirty="0" smtClean="0">
                <a:ln>
                  <a:noFill/>
                </a:ln>
                <a:solidFill>
                  <a:srgbClr val="222222"/>
                </a:solidFill>
                <a:effectLst/>
                <a:latin typeface="Times New Roman" panose="02020603050405020304" pitchFamily="18" charset="0"/>
                <a:cs typeface="Times New Roman" panose="02020603050405020304" pitchFamily="18" charset="0"/>
              </a:rPr>
              <a:t> </a:t>
            </a:r>
            <a:r>
              <a:rPr kumimoji="0" lang="ru-RU" altLang="ru-RU" sz="1400" b="0" i="1" u="none" strike="noStrike" cap="none" normalizeH="0" baseline="0" dirty="0" err="1" smtClean="0">
                <a:ln>
                  <a:noFill/>
                </a:ln>
                <a:solidFill>
                  <a:srgbClr val="222222"/>
                </a:solidFill>
                <a:effectLst/>
                <a:latin typeface="Times New Roman" panose="02020603050405020304" pitchFamily="18" charset="0"/>
                <a:cs typeface="Times New Roman" panose="02020603050405020304" pitchFamily="18" charset="0"/>
              </a:rPr>
              <a:t>алынуы</a:t>
            </a:r>
            <a:r>
              <a:rPr kumimoji="0" lang="ru-RU" altLang="ru-RU" sz="1400" b="0" i="1" u="none" strike="noStrike" cap="none" normalizeH="0" baseline="0" dirty="0" smtClean="0">
                <a:ln>
                  <a:noFill/>
                </a:ln>
                <a:solidFill>
                  <a:srgbClr val="222222"/>
                </a:solidFill>
                <a:effectLst/>
                <a:latin typeface="Times New Roman" panose="02020603050405020304" pitchFamily="18" charset="0"/>
                <a:cs typeface="Times New Roman" panose="02020603050405020304" pitchFamily="18" charset="0"/>
              </a:rPr>
              <a:t> </a:t>
            </a:r>
            <a:r>
              <a:rPr kumimoji="0" lang="ru-RU" altLang="ru-RU" sz="1400" b="0" i="1" u="none" strike="noStrike" cap="none" normalizeH="0" baseline="0" dirty="0" err="1" smtClean="0">
                <a:ln>
                  <a:noFill/>
                </a:ln>
                <a:solidFill>
                  <a:srgbClr val="222222"/>
                </a:solidFill>
                <a:effectLst/>
                <a:latin typeface="Times New Roman" panose="02020603050405020304" pitchFamily="18" charset="0"/>
                <a:cs typeface="Times New Roman" panose="02020603050405020304" pitchFamily="18" charset="0"/>
              </a:rPr>
              <a:t>мүмкін</a:t>
            </a:r>
            <a:r>
              <a:rPr kumimoji="0" lang="ru-RU" altLang="ru-RU" sz="1400" b="0" i="1" u="none" strike="noStrike" cap="none" normalizeH="0" baseline="0" dirty="0" smtClean="0">
                <a:ln>
                  <a:noFill/>
                </a:ln>
                <a:solidFill>
                  <a:srgbClr val="222222"/>
                </a:solidFill>
                <a:effectLst/>
                <a:latin typeface="Times New Roman" panose="02020603050405020304" pitchFamily="18" charset="0"/>
                <a:cs typeface="Times New Roman" panose="02020603050405020304" pitchFamily="18" charset="0"/>
              </a:rPr>
              <a:t> </a:t>
            </a:r>
            <a:r>
              <a:rPr kumimoji="0" lang="ru-RU" altLang="ru-RU" sz="1400" b="0" i="1" u="none" strike="noStrike" cap="none" normalizeH="0" baseline="0" dirty="0" err="1" smtClean="0">
                <a:ln>
                  <a:noFill/>
                </a:ln>
                <a:solidFill>
                  <a:srgbClr val="222222"/>
                </a:solidFill>
                <a:effectLst/>
                <a:latin typeface="Times New Roman" panose="02020603050405020304" pitchFamily="18" charset="0"/>
                <a:cs typeface="Times New Roman" panose="02020603050405020304" pitchFamily="18" charset="0"/>
              </a:rPr>
              <a:t>тексерілетін</a:t>
            </a:r>
            <a:r>
              <a:rPr kumimoji="0" lang="ru-RU" altLang="ru-RU" sz="1400" b="0" i="1" u="none" strike="noStrike" cap="none" normalizeH="0" baseline="0" dirty="0" smtClean="0">
                <a:ln>
                  <a:noFill/>
                </a:ln>
                <a:solidFill>
                  <a:srgbClr val="222222"/>
                </a:solidFill>
                <a:effectLst/>
                <a:latin typeface="Times New Roman" panose="02020603050405020304" pitchFamily="18" charset="0"/>
                <a:cs typeface="Times New Roman" panose="02020603050405020304" pitchFamily="18" charset="0"/>
              </a:rPr>
              <a:t> </a:t>
            </a:r>
            <a:r>
              <a:rPr kumimoji="0" lang="ru-RU" altLang="ru-RU" sz="1400" b="0" i="1" u="none" strike="noStrike" cap="none" normalizeH="0" baseline="0" dirty="0" err="1" smtClean="0">
                <a:ln>
                  <a:noFill/>
                </a:ln>
                <a:solidFill>
                  <a:srgbClr val="222222"/>
                </a:solidFill>
                <a:effectLst/>
                <a:latin typeface="Times New Roman" panose="02020603050405020304" pitchFamily="18" charset="0"/>
                <a:cs typeface="Times New Roman" panose="02020603050405020304" pitchFamily="18" charset="0"/>
              </a:rPr>
              <a:t>дұрыс</a:t>
            </a:r>
            <a:r>
              <a:rPr kumimoji="0" lang="ru-RU" altLang="ru-RU" sz="1400" b="0" i="1" u="none" strike="noStrike" cap="none" normalizeH="0" baseline="0" dirty="0" smtClean="0">
                <a:ln>
                  <a:noFill/>
                </a:ln>
                <a:solidFill>
                  <a:srgbClr val="222222"/>
                </a:solidFill>
                <a:effectLst/>
                <a:latin typeface="Times New Roman" panose="02020603050405020304" pitchFamily="18" charset="0"/>
                <a:cs typeface="Times New Roman" panose="02020603050405020304" pitchFamily="18" charset="0"/>
              </a:rPr>
              <a:t> </a:t>
            </a:r>
            <a:r>
              <a:rPr kumimoji="0" lang="ru-RU" altLang="ru-RU" sz="1400" b="0" i="1" u="none" strike="noStrike" cap="none" normalizeH="0" baseline="0" dirty="0" err="1" smtClean="0">
                <a:ln>
                  <a:noFill/>
                </a:ln>
                <a:solidFill>
                  <a:srgbClr val="222222"/>
                </a:solidFill>
                <a:effectLst/>
                <a:latin typeface="Times New Roman" panose="02020603050405020304" pitchFamily="18" charset="0"/>
                <a:cs typeface="Times New Roman" panose="02020603050405020304" pitchFamily="18" charset="0"/>
              </a:rPr>
              <a:t>жүйе</a:t>
            </a:r>
            <a:r>
              <a:rPr kumimoji="0" lang="ru-RU" altLang="ru-RU" sz="1400" b="0" i="1" u="none" strike="noStrike" cap="none" normalizeH="0" baseline="0" dirty="0" smtClean="0">
                <a:ln>
                  <a:noFill/>
                </a:ln>
                <a:solidFill>
                  <a:srgbClr val="222222"/>
                </a:solidFill>
                <a:effectLst/>
                <a:latin typeface="Times New Roman" panose="02020603050405020304" pitchFamily="18" charset="0"/>
                <a:cs typeface="Times New Roman" panose="02020603050405020304" pitchFamily="18" charset="0"/>
              </a:rPr>
              <a:t>. </a:t>
            </a:r>
            <a:r>
              <a:rPr kumimoji="0" lang="ru-RU" altLang="ru-RU" sz="1400" b="0" i="1" u="none" strike="noStrike" cap="none" normalizeH="0" baseline="0" dirty="0" err="1" smtClean="0">
                <a:ln>
                  <a:noFill/>
                </a:ln>
                <a:solidFill>
                  <a:srgbClr val="222222"/>
                </a:solidFill>
                <a:effectLst/>
                <a:latin typeface="Times New Roman" panose="02020603050405020304" pitchFamily="18" charset="0"/>
                <a:cs typeface="Times New Roman" panose="02020603050405020304" pitchFamily="18" charset="0"/>
              </a:rPr>
              <a:t>Мәліметтер</a:t>
            </a:r>
            <a:r>
              <a:rPr kumimoji="0" lang="ru-RU" altLang="ru-RU" sz="1400" b="0" i="1" u="none" strike="noStrike" cap="none" normalizeH="0" baseline="0" dirty="0" smtClean="0">
                <a:ln>
                  <a:noFill/>
                </a:ln>
                <a:solidFill>
                  <a:srgbClr val="222222"/>
                </a:solidFill>
                <a:effectLst/>
                <a:latin typeface="Times New Roman" panose="02020603050405020304" pitchFamily="18" charset="0"/>
                <a:cs typeface="Times New Roman" panose="02020603050405020304" pitchFamily="18" charset="0"/>
              </a:rPr>
              <a:t> </a:t>
            </a:r>
            <a:r>
              <a:rPr kumimoji="0" lang="ru-RU" altLang="ru-RU" sz="1400" b="0" i="1" u="none" strike="noStrike" cap="none" normalizeH="0" baseline="0" dirty="0" err="1" smtClean="0">
                <a:ln>
                  <a:noFill/>
                </a:ln>
                <a:solidFill>
                  <a:srgbClr val="222222"/>
                </a:solidFill>
                <a:effectLst/>
                <a:latin typeface="Times New Roman" panose="02020603050405020304" pitchFamily="18" charset="0"/>
                <a:cs typeface="Times New Roman" panose="02020603050405020304" pitchFamily="18" charset="0"/>
              </a:rPr>
              <a:t>объектілері</a:t>
            </a:r>
            <a:r>
              <a:rPr kumimoji="0" lang="ru-RU" altLang="ru-RU" sz="1400" b="0" i="1" u="none" strike="noStrike" cap="none" normalizeH="0" baseline="0" dirty="0" smtClean="0">
                <a:ln>
                  <a:noFill/>
                </a:ln>
                <a:solidFill>
                  <a:srgbClr val="222222"/>
                </a:solidFill>
                <a:effectLst/>
                <a:latin typeface="Times New Roman" panose="02020603050405020304" pitchFamily="18" charset="0"/>
                <a:cs typeface="Times New Roman" panose="02020603050405020304" pitchFamily="18" charset="0"/>
              </a:rPr>
              <a:t> </a:t>
            </a:r>
            <a:r>
              <a:rPr kumimoji="0" lang="ru-RU" altLang="ru-RU" sz="1400" b="0" i="1" u="none" strike="noStrike" cap="none" normalizeH="0" baseline="0" dirty="0" err="1" smtClean="0">
                <a:ln>
                  <a:noFill/>
                </a:ln>
                <a:solidFill>
                  <a:srgbClr val="222222"/>
                </a:solidFill>
                <a:effectLst/>
                <a:latin typeface="Times New Roman" panose="02020603050405020304" pitchFamily="18" charset="0"/>
                <a:cs typeface="Times New Roman" panose="02020603050405020304" pitchFamily="18" charset="0"/>
              </a:rPr>
              <a:t>арасындағы</a:t>
            </a:r>
            <a:r>
              <a:rPr kumimoji="0" lang="ru-RU" altLang="ru-RU" sz="1400" b="0" i="1" u="none" strike="noStrike" cap="none" normalizeH="0" baseline="0" dirty="0" smtClean="0">
                <a:ln>
                  <a:noFill/>
                </a:ln>
                <a:solidFill>
                  <a:srgbClr val="222222"/>
                </a:solidFill>
                <a:effectLst/>
                <a:latin typeface="Times New Roman" panose="02020603050405020304" pitchFamily="18" charset="0"/>
                <a:cs typeface="Times New Roman" panose="02020603050405020304" pitchFamily="18" charset="0"/>
              </a:rPr>
              <a:t> </a:t>
            </a:r>
            <a:r>
              <a:rPr kumimoji="0" lang="ru-RU" altLang="ru-RU" sz="1400" b="0" i="1" u="none" strike="noStrike" cap="none" normalizeH="0" baseline="0" dirty="0" err="1" smtClean="0">
                <a:ln>
                  <a:noFill/>
                </a:ln>
                <a:solidFill>
                  <a:srgbClr val="222222"/>
                </a:solidFill>
                <a:effectLst/>
                <a:latin typeface="Times New Roman" panose="02020603050405020304" pitchFamily="18" charset="0"/>
                <a:cs typeface="Times New Roman" panose="02020603050405020304" pitchFamily="18" charset="0"/>
              </a:rPr>
              <a:t>ассоциациялар</a:t>
            </a:r>
            <a:r>
              <a:rPr kumimoji="0" lang="ru-RU" altLang="ru-RU" sz="1400" b="0" i="1" u="none" strike="noStrike" cap="none" normalizeH="0" baseline="0" dirty="0" smtClean="0">
                <a:ln>
                  <a:noFill/>
                </a:ln>
                <a:solidFill>
                  <a:srgbClr val="222222"/>
                </a:solidFill>
                <a:effectLst/>
                <a:latin typeface="Times New Roman" panose="02020603050405020304" pitchFamily="18" charset="0"/>
                <a:cs typeface="Times New Roman" panose="02020603050405020304" pitchFamily="18" charset="0"/>
              </a:rPr>
              <a:t> </a:t>
            </a:r>
            <a:r>
              <a:rPr kumimoji="0" lang="ru-RU" altLang="ru-RU" sz="1400" b="0" i="1" u="none" strike="noStrike" cap="none" normalizeH="0" baseline="0" dirty="0" err="1" smtClean="0">
                <a:ln>
                  <a:noFill/>
                </a:ln>
                <a:solidFill>
                  <a:srgbClr val="222222"/>
                </a:solidFill>
                <a:effectLst/>
                <a:latin typeface="Times New Roman" panose="02020603050405020304" pitchFamily="18" charset="0"/>
                <a:cs typeface="Times New Roman" panose="02020603050405020304" pitchFamily="18" charset="0"/>
              </a:rPr>
              <a:t>дерекқорды</a:t>
            </a:r>
            <a:r>
              <a:rPr kumimoji="0" lang="ru-RU" altLang="ru-RU" sz="1400" b="0" i="1" u="none" strike="noStrike" cap="none" normalizeH="0" baseline="0" dirty="0" smtClean="0">
                <a:ln>
                  <a:noFill/>
                </a:ln>
                <a:solidFill>
                  <a:srgbClr val="222222"/>
                </a:solidFill>
                <a:effectLst/>
                <a:latin typeface="Times New Roman" panose="02020603050405020304" pitchFamily="18" charset="0"/>
                <a:cs typeface="Times New Roman" panose="02020603050405020304" pitchFamily="18" charset="0"/>
              </a:rPr>
              <a:t> </a:t>
            </a:r>
            <a:r>
              <a:rPr kumimoji="0" lang="ru-RU" altLang="ru-RU" sz="1400" b="0" i="1" u="none" strike="noStrike" cap="none" normalizeH="0" baseline="0" dirty="0" err="1" smtClean="0">
                <a:ln>
                  <a:noFill/>
                </a:ln>
                <a:solidFill>
                  <a:srgbClr val="222222"/>
                </a:solidFill>
                <a:effectLst/>
                <a:latin typeface="Times New Roman" panose="02020603050405020304" pitchFamily="18" charset="0"/>
                <a:cs typeface="Times New Roman" panose="02020603050405020304" pitchFamily="18" charset="0"/>
              </a:rPr>
              <a:t>жобалау</a:t>
            </a:r>
            <a:r>
              <a:rPr kumimoji="0" lang="ru-RU" altLang="ru-RU" sz="1400" b="0" i="1" u="none" strike="noStrike" cap="none" normalizeH="0" baseline="0" dirty="0" smtClean="0">
                <a:ln>
                  <a:noFill/>
                </a:ln>
                <a:solidFill>
                  <a:srgbClr val="222222"/>
                </a:solidFill>
                <a:effectLst/>
                <a:latin typeface="Times New Roman" panose="02020603050405020304" pitchFamily="18" charset="0"/>
                <a:cs typeface="Times New Roman" panose="02020603050405020304" pitchFamily="18" charset="0"/>
              </a:rPr>
              <a:t> </a:t>
            </a:r>
            <a:r>
              <a:rPr kumimoji="0" lang="ru-RU" altLang="ru-RU" sz="1400" b="0" i="1" u="none" strike="noStrike" cap="none" normalizeH="0" baseline="0" dirty="0" err="1" smtClean="0">
                <a:ln>
                  <a:noFill/>
                </a:ln>
                <a:solidFill>
                  <a:srgbClr val="222222"/>
                </a:solidFill>
                <a:effectLst/>
                <a:latin typeface="Times New Roman" panose="02020603050405020304" pitchFamily="18" charset="0"/>
                <a:cs typeface="Times New Roman" panose="02020603050405020304" pitchFamily="18" charset="0"/>
              </a:rPr>
              <a:t>процедурасы</a:t>
            </a:r>
            <a:r>
              <a:rPr kumimoji="0" lang="ru-RU" altLang="ru-RU" sz="1400" b="0" i="1" u="none" strike="noStrike" cap="none" normalizeH="0" baseline="0" dirty="0" smtClean="0">
                <a:ln>
                  <a:noFill/>
                </a:ln>
                <a:solidFill>
                  <a:srgbClr val="222222"/>
                </a:solidFill>
                <a:effectLst/>
                <a:latin typeface="Times New Roman" panose="02020603050405020304" pitchFamily="18" charset="0"/>
                <a:cs typeface="Times New Roman" panose="02020603050405020304" pitchFamily="18" charset="0"/>
              </a:rPr>
              <a:t> </a:t>
            </a:r>
            <a:r>
              <a:rPr kumimoji="0" lang="ru-RU" altLang="ru-RU" sz="1400" b="0" i="1" u="none" strike="noStrike" cap="none" normalizeH="0" baseline="0" dirty="0" err="1" smtClean="0">
                <a:ln>
                  <a:noFill/>
                </a:ln>
                <a:solidFill>
                  <a:srgbClr val="222222"/>
                </a:solidFill>
                <a:effectLst/>
                <a:latin typeface="Times New Roman" panose="02020603050405020304" pitchFamily="18" charset="0"/>
                <a:cs typeface="Times New Roman" panose="02020603050405020304" pitchFamily="18" charset="0"/>
              </a:rPr>
              <a:t>кезінде</a:t>
            </a:r>
            <a:r>
              <a:rPr kumimoji="0" lang="ru-RU" altLang="ru-RU" sz="1400" b="0" i="1" u="none" strike="noStrike" cap="none" normalizeH="0" baseline="0" dirty="0" smtClean="0">
                <a:ln>
                  <a:noFill/>
                </a:ln>
                <a:solidFill>
                  <a:srgbClr val="222222"/>
                </a:solidFill>
                <a:effectLst/>
                <a:latin typeface="Times New Roman" panose="02020603050405020304" pitchFamily="18" charset="0"/>
                <a:cs typeface="Times New Roman" panose="02020603050405020304" pitchFamily="18" charset="0"/>
              </a:rPr>
              <a:t> </a:t>
            </a:r>
            <a:r>
              <a:rPr kumimoji="0" lang="ru-RU" altLang="ru-RU" sz="1400" b="0" i="1" u="none" strike="noStrike" cap="none" normalizeH="0" baseline="0" dirty="0" err="1" smtClean="0">
                <a:ln>
                  <a:noFill/>
                </a:ln>
                <a:solidFill>
                  <a:srgbClr val="222222"/>
                </a:solidFill>
                <a:effectLst/>
                <a:latin typeface="Times New Roman" panose="02020603050405020304" pitchFamily="18" charset="0"/>
                <a:cs typeface="Times New Roman" panose="02020603050405020304" pitchFamily="18" charset="0"/>
              </a:rPr>
              <a:t>сипатталады</a:t>
            </a:r>
            <a:r>
              <a:rPr kumimoji="0" lang="ru-RU" altLang="ru-RU" sz="1400" b="0" i="1" u="none" strike="noStrike" cap="none" normalizeH="0" baseline="0" dirty="0" smtClean="0">
                <a:ln>
                  <a:noFill/>
                </a:ln>
                <a:solidFill>
                  <a:srgbClr val="222222"/>
                </a:solidFill>
                <a:effectLst/>
                <a:latin typeface="Times New Roman" panose="02020603050405020304" pitchFamily="18" charset="0"/>
                <a:cs typeface="Times New Roman" panose="02020603050405020304" pitchFamily="18" charset="0"/>
              </a:rPr>
              <a:t>, </a:t>
            </a:r>
            <a:r>
              <a:rPr kumimoji="0" lang="ru-RU" altLang="ru-RU" sz="1400" b="0" i="1" u="none" strike="noStrike" cap="none" normalizeH="0" baseline="0" dirty="0" err="1" smtClean="0">
                <a:ln>
                  <a:noFill/>
                </a:ln>
                <a:solidFill>
                  <a:srgbClr val="222222"/>
                </a:solidFill>
                <a:effectLst/>
                <a:latin typeface="Times New Roman" panose="02020603050405020304" pitchFamily="18" charset="0"/>
                <a:cs typeface="Times New Roman" panose="02020603050405020304" pitchFamily="18" charset="0"/>
              </a:rPr>
              <a:t>мысалы</a:t>
            </a:r>
            <a:r>
              <a:rPr kumimoji="0" lang="ru-RU" altLang="ru-RU" sz="1400" b="0" i="1" u="none" strike="noStrike" cap="none" normalizeH="0" baseline="0" dirty="0" smtClean="0">
                <a:ln>
                  <a:noFill/>
                </a:ln>
                <a:solidFill>
                  <a:srgbClr val="222222"/>
                </a:solidFill>
                <a:effectLst/>
                <a:latin typeface="Times New Roman" panose="02020603050405020304" pitchFamily="18" charset="0"/>
                <a:cs typeface="Times New Roman" panose="02020603050405020304" pitchFamily="18" charset="0"/>
              </a:rPr>
              <a:t>, </a:t>
            </a:r>
            <a:r>
              <a:rPr kumimoji="0" lang="ru-RU" altLang="ru-RU" sz="1400" b="0" i="1" u="none" strike="noStrike" cap="none" normalizeH="0" baseline="0" dirty="0" err="1" smtClean="0">
                <a:ln>
                  <a:noFill/>
                </a:ln>
                <a:solidFill>
                  <a:srgbClr val="222222"/>
                </a:solidFill>
                <a:effectLst/>
                <a:latin typeface="Times New Roman" panose="02020603050405020304" pitchFamily="18" charset="0"/>
                <a:cs typeface="Times New Roman" panose="02020603050405020304" pitchFamily="18" charset="0"/>
              </a:rPr>
              <a:t>қалыпқа</a:t>
            </a:r>
            <a:r>
              <a:rPr kumimoji="0" lang="ru-RU" altLang="ru-RU" sz="1400" b="0" i="1" u="none" strike="noStrike" cap="none" normalizeH="0" baseline="0" dirty="0" smtClean="0">
                <a:ln>
                  <a:noFill/>
                </a:ln>
                <a:solidFill>
                  <a:srgbClr val="222222"/>
                </a:solidFill>
                <a:effectLst/>
                <a:latin typeface="Times New Roman" panose="02020603050405020304" pitchFamily="18" charset="0"/>
                <a:cs typeface="Times New Roman" panose="02020603050405020304" pitchFamily="18" charset="0"/>
              </a:rPr>
              <a:t> </a:t>
            </a:r>
            <a:r>
              <a:rPr kumimoji="0" lang="ru-RU" altLang="ru-RU" sz="1400" b="0" i="1" u="none" strike="noStrike" cap="none" normalizeH="0" baseline="0" dirty="0" err="1" smtClean="0">
                <a:ln>
                  <a:noFill/>
                </a:ln>
                <a:solidFill>
                  <a:srgbClr val="222222"/>
                </a:solidFill>
                <a:effectLst/>
                <a:latin typeface="Times New Roman" panose="02020603050405020304" pitchFamily="18" charset="0"/>
                <a:cs typeface="Times New Roman" panose="02020603050405020304" pitchFamily="18" charset="0"/>
              </a:rPr>
              <a:t>келтіру</a:t>
            </a:r>
            <a:r>
              <a:rPr kumimoji="0" lang="ru-RU" altLang="ru-RU" sz="1400" b="0" i="1" u="none" strike="noStrike" cap="none" normalizeH="0" baseline="0" dirty="0" smtClean="0">
                <a:ln>
                  <a:noFill/>
                </a:ln>
                <a:solidFill>
                  <a:srgbClr val="222222"/>
                </a:solidFill>
                <a:effectLst/>
                <a:latin typeface="Times New Roman" panose="02020603050405020304" pitchFamily="18" charset="0"/>
                <a:cs typeface="Times New Roman" panose="02020603050405020304" pitchFamily="18" charset="0"/>
              </a:rPr>
              <a:t> </a:t>
            </a:r>
            <a:r>
              <a:rPr kumimoji="0" lang="ru-RU" altLang="ru-RU" sz="1400" b="0" i="1" u="none" strike="noStrike" cap="none" normalizeH="0" baseline="0" dirty="0" err="1" smtClean="0">
                <a:ln>
                  <a:noFill/>
                </a:ln>
                <a:solidFill>
                  <a:srgbClr val="222222"/>
                </a:solidFill>
                <a:effectLst/>
                <a:latin typeface="Times New Roman" panose="02020603050405020304" pitchFamily="18" charset="0"/>
                <a:cs typeface="Times New Roman" panose="02020603050405020304" pitchFamily="18" charset="0"/>
              </a:rPr>
              <a:t>процестің</a:t>
            </a:r>
            <a:r>
              <a:rPr kumimoji="0" lang="ru-RU" altLang="ru-RU" sz="1400" b="0" i="1" u="none" strike="noStrike" cap="none" normalizeH="0" baseline="0" dirty="0" smtClean="0">
                <a:ln>
                  <a:noFill/>
                </a:ln>
                <a:solidFill>
                  <a:srgbClr val="222222"/>
                </a:solidFill>
                <a:effectLst/>
                <a:latin typeface="Times New Roman" panose="02020603050405020304" pitchFamily="18" charset="0"/>
                <a:cs typeface="Times New Roman" panose="02020603050405020304" pitchFamily="18" charset="0"/>
              </a:rPr>
              <a:t> </a:t>
            </a:r>
            <a:r>
              <a:rPr kumimoji="0" lang="ru-RU" altLang="ru-RU" sz="1400" b="0" i="1" u="none" strike="noStrike" cap="none" normalizeH="0" baseline="0" dirty="0" err="1" smtClean="0">
                <a:ln>
                  <a:noFill/>
                </a:ln>
                <a:solidFill>
                  <a:srgbClr val="222222"/>
                </a:solidFill>
                <a:effectLst/>
                <a:latin typeface="Times New Roman" panose="02020603050405020304" pitchFamily="18" charset="0"/>
                <a:cs typeface="Times New Roman" panose="02020603050405020304" pitchFamily="18" charset="0"/>
              </a:rPr>
              <a:t>сөзсіз</a:t>
            </a:r>
            <a:r>
              <a:rPr kumimoji="0" lang="ru-RU" altLang="ru-RU" sz="1400" b="0" i="1" u="none" strike="noStrike" cap="none" normalizeH="0" baseline="0" dirty="0" smtClean="0">
                <a:ln>
                  <a:noFill/>
                </a:ln>
                <a:solidFill>
                  <a:srgbClr val="222222"/>
                </a:solidFill>
                <a:effectLst/>
                <a:latin typeface="Times New Roman" panose="02020603050405020304" pitchFamily="18" charset="0"/>
                <a:cs typeface="Times New Roman" panose="02020603050405020304" pitchFamily="18" charset="0"/>
              </a:rPr>
              <a:t> </a:t>
            </a:r>
            <a:r>
              <a:rPr kumimoji="0" lang="ru-RU" altLang="ru-RU" sz="1400" b="0" i="1" u="none" strike="noStrike" cap="none" normalizeH="0" baseline="0" dirty="0" err="1" smtClean="0">
                <a:ln>
                  <a:noFill/>
                </a:ln>
                <a:solidFill>
                  <a:srgbClr val="222222"/>
                </a:solidFill>
                <a:effectLst/>
                <a:latin typeface="Times New Roman" panose="02020603050405020304" pitchFamily="18" charset="0"/>
                <a:cs typeface="Times New Roman" panose="02020603050405020304" pitchFamily="18" charset="0"/>
              </a:rPr>
              <a:t>нәтижесі</a:t>
            </a:r>
            <a:r>
              <a:rPr kumimoji="0" lang="ru-RU" altLang="ru-RU" sz="1400" b="0" i="1" u="none" strike="noStrike" cap="none" normalizeH="0" baseline="0" dirty="0" smtClean="0">
                <a:ln>
                  <a:noFill/>
                </a:ln>
                <a:solidFill>
                  <a:srgbClr val="222222"/>
                </a:solidFill>
                <a:effectLst/>
                <a:latin typeface="Times New Roman" panose="02020603050405020304" pitchFamily="18" charset="0"/>
                <a:cs typeface="Times New Roman" panose="02020603050405020304" pitchFamily="18" charset="0"/>
              </a:rPr>
              <a:t>.</a:t>
            </a:r>
          </a:p>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1400" b="1" i="1" u="none" strike="noStrike" cap="none" normalizeH="0" baseline="0" dirty="0" err="1" smtClean="0">
                <a:ln>
                  <a:noFill/>
                </a:ln>
                <a:solidFill>
                  <a:srgbClr val="0645AD"/>
                </a:solidFill>
                <a:effectLst/>
                <a:latin typeface="Times New Roman" panose="02020603050405020304" pitchFamily="18" charset="0"/>
                <a:cs typeface="Times New Roman" panose="02020603050405020304" pitchFamily="18" charset="0"/>
                <a:hlinkClick r:id="rId9" tooltip="Жұлдызша схемасы"/>
              </a:rPr>
              <a:t>Жұлдызша</a:t>
            </a:r>
            <a:r>
              <a:rPr kumimoji="0" lang="ru-RU" altLang="ru-RU" sz="1400" b="1" i="1" u="none" strike="noStrike" cap="none" normalizeH="0" baseline="0" dirty="0" smtClean="0">
                <a:ln>
                  <a:noFill/>
                </a:ln>
                <a:solidFill>
                  <a:srgbClr val="0645AD"/>
                </a:solidFill>
                <a:effectLst/>
                <a:latin typeface="Times New Roman" panose="02020603050405020304" pitchFamily="18" charset="0"/>
                <a:cs typeface="Times New Roman" panose="02020603050405020304" pitchFamily="18" charset="0"/>
                <a:hlinkClick r:id="rId9" tooltip="Жұлдызша схемасы"/>
              </a:rPr>
              <a:t> </a:t>
            </a:r>
            <a:r>
              <a:rPr kumimoji="0" lang="ru-RU" altLang="ru-RU" sz="1400" b="1" i="1" u="none" strike="noStrike" cap="none" normalizeH="0" baseline="0" dirty="0" err="1" smtClean="0">
                <a:ln>
                  <a:noFill/>
                </a:ln>
                <a:solidFill>
                  <a:srgbClr val="0645AD"/>
                </a:solidFill>
                <a:effectLst/>
                <a:latin typeface="Times New Roman" panose="02020603050405020304" pitchFamily="18" charset="0"/>
                <a:cs typeface="Times New Roman" panose="02020603050405020304" pitchFamily="18" charset="0"/>
                <a:hlinkClick r:id="rId9" tooltip="Жұлдызша схемасы"/>
              </a:rPr>
              <a:t>схемасы</a:t>
            </a:r>
            <a:endParaRPr kumimoji="0" lang="ru-RU" altLang="ru-RU" sz="1400" b="1" i="1" u="none" strike="noStrike" cap="none" normalizeH="0" baseline="0" dirty="0" smtClean="0">
              <a:ln>
                <a:noFill/>
              </a:ln>
              <a:solidFill>
                <a:srgbClr val="222222"/>
              </a:solidFill>
              <a:effectLst/>
              <a:latin typeface="Times New Roman" panose="02020603050405020304" pitchFamily="18" charset="0"/>
              <a:cs typeface="Times New Roman" panose="02020603050405020304" pitchFamily="18" charset="0"/>
            </a:endParaRPr>
          </a:p>
          <a:p>
            <a:pPr marL="457200" marR="0" lvl="1" indent="-457200" algn="l" defTabSz="914400" rtl="0" eaLnBrk="0" fontAlgn="base" latinLnBrk="0" hangingPunct="0">
              <a:lnSpc>
                <a:spcPct val="100000"/>
              </a:lnSpc>
              <a:spcBef>
                <a:spcPct val="0"/>
              </a:spcBef>
              <a:spcAft>
                <a:spcPct val="0"/>
              </a:spcAft>
              <a:buClrTx/>
              <a:buSzTx/>
              <a:buFontTx/>
              <a:buNone/>
              <a:tabLst/>
            </a:pPr>
            <a:r>
              <a:rPr kumimoji="0" lang="ru-RU" altLang="ru-RU" sz="1400" b="0" i="1" u="none" strike="noStrike" cap="none" normalizeH="0" baseline="0" dirty="0" err="1" smtClean="0">
                <a:ln>
                  <a:noFill/>
                </a:ln>
                <a:solidFill>
                  <a:srgbClr val="222222"/>
                </a:solidFill>
                <a:effectLst/>
                <a:latin typeface="Times New Roman" panose="02020603050405020304" pitchFamily="18" charset="0"/>
                <a:cs typeface="Times New Roman" panose="02020603050405020304" pitchFamily="18" charset="0"/>
              </a:rPr>
              <a:t>Мәліметтер</a:t>
            </a:r>
            <a:r>
              <a:rPr kumimoji="0" lang="ru-RU" altLang="ru-RU" sz="1400" b="0" i="1" u="none" strike="noStrike" cap="none" normalizeH="0" baseline="0" dirty="0" smtClean="0">
                <a:ln>
                  <a:noFill/>
                </a:ln>
                <a:solidFill>
                  <a:srgbClr val="222222"/>
                </a:solidFill>
                <a:effectLst/>
                <a:latin typeface="Times New Roman" panose="02020603050405020304" pitchFamily="18" charset="0"/>
                <a:cs typeface="Times New Roman" panose="02020603050405020304" pitchFamily="18" charset="0"/>
              </a:rPr>
              <a:t> </a:t>
            </a:r>
            <a:r>
              <a:rPr kumimoji="0" lang="ru-RU" altLang="ru-RU" sz="1400" b="0" i="1" u="none" strike="noStrike" cap="none" normalizeH="0" baseline="0" dirty="0" err="1" smtClean="0">
                <a:ln>
                  <a:noFill/>
                </a:ln>
                <a:solidFill>
                  <a:srgbClr val="222222"/>
                </a:solidFill>
                <a:effectLst/>
                <a:latin typeface="Times New Roman" panose="02020603050405020304" pitchFamily="18" charset="0"/>
                <a:cs typeface="Times New Roman" panose="02020603050405020304" pitchFamily="18" charset="0"/>
              </a:rPr>
              <a:t>қоймасы</a:t>
            </a:r>
            <a:r>
              <a:rPr kumimoji="0" lang="ru-RU" altLang="ru-RU" sz="1400" b="0" i="1" u="none" strike="noStrike" cap="none" normalizeH="0" baseline="0" dirty="0" smtClean="0">
                <a:ln>
                  <a:noFill/>
                </a:ln>
                <a:solidFill>
                  <a:srgbClr val="222222"/>
                </a:solidFill>
                <a:effectLst/>
                <a:latin typeface="Times New Roman" panose="02020603050405020304" pitchFamily="18" charset="0"/>
                <a:cs typeface="Times New Roman" panose="02020603050405020304" pitchFamily="18" charset="0"/>
              </a:rPr>
              <a:t> </a:t>
            </a:r>
            <a:r>
              <a:rPr kumimoji="0" lang="ru-RU" altLang="ru-RU" sz="1400" b="0" i="1" u="none" strike="noStrike" cap="none" normalizeH="0" baseline="0" dirty="0" err="1" smtClean="0">
                <a:ln>
                  <a:noFill/>
                </a:ln>
                <a:solidFill>
                  <a:srgbClr val="222222"/>
                </a:solidFill>
                <a:effectLst/>
                <a:latin typeface="Times New Roman" panose="02020603050405020304" pitchFamily="18" charset="0"/>
                <a:cs typeface="Times New Roman" panose="02020603050405020304" pitchFamily="18" charset="0"/>
              </a:rPr>
              <a:t>схемасының</a:t>
            </a:r>
            <a:r>
              <a:rPr kumimoji="0" lang="ru-RU" altLang="ru-RU" sz="1400" b="0" i="1" u="none" strike="noStrike" cap="none" normalizeH="0" baseline="0" dirty="0" smtClean="0">
                <a:ln>
                  <a:noFill/>
                </a:ln>
                <a:solidFill>
                  <a:srgbClr val="222222"/>
                </a:solidFill>
                <a:effectLst/>
                <a:latin typeface="Times New Roman" panose="02020603050405020304" pitchFamily="18" charset="0"/>
                <a:cs typeface="Times New Roman" panose="02020603050405020304" pitchFamily="18" charset="0"/>
              </a:rPr>
              <a:t> </a:t>
            </a:r>
            <a:r>
              <a:rPr kumimoji="0" lang="ru-RU" altLang="ru-RU" sz="1400" b="0" i="1" u="none" strike="noStrike" cap="none" normalizeH="0" baseline="0" dirty="0" err="1" smtClean="0">
                <a:ln>
                  <a:noFill/>
                </a:ln>
                <a:solidFill>
                  <a:srgbClr val="222222"/>
                </a:solidFill>
                <a:effectLst/>
                <a:latin typeface="Times New Roman" panose="02020603050405020304" pitchFamily="18" charset="0"/>
                <a:cs typeface="Times New Roman" panose="02020603050405020304" pitchFamily="18" charset="0"/>
              </a:rPr>
              <a:t>қарапайым</a:t>
            </a:r>
            <a:r>
              <a:rPr kumimoji="0" lang="ru-RU" altLang="ru-RU" sz="1400" b="0" i="1" u="none" strike="noStrike" cap="none" normalizeH="0" baseline="0" dirty="0" smtClean="0">
                <a:ln>
                  <a:noFill/>
                </a:ln>
                <a:solidFill>
                  <a:srgbClr val="222222"/>
                </a:solidFill>
                <a:effectLst/>
                <a:latin typeface="Times New Roman" panose="02020603050405020304" pitchFamily="18" charset="0"/>
                <a:cs typeface="Times New Roman" panose="02020603050405020304" pitchFamily="18" charset="0"/>
              </a:rPr>
              <a:t> </a:t>
            </a:r>
            <a:r>
              <a:rPr kumimoji="0" lang="ru-RU" altLang="ru-RU" sz="1400" b="0" i="1" u="none" strike="noStrike" cap="none" normalizeH="0" baseline="0" dirty="0" err="1" smtClean="0">
                <a:ln>
                  <a:noFill/>
                </a:ln>
                <a:solidFill>
                  <a:srgbClr val="222222"/>
                </a:solidFill>
                <a:effectLst/>
                <a:latin typeface="Times New Roman" panose="02020603050405020304" pitchFamily="18" charset="0"/>
                <a:cs typeface="Times New Roman" panose="02020603050405020304" pitchFamily="18" charset="0"/>
              </a:rPr>
              <a:t>стилі</a:t>
            </a:r>
            <a:r>
              <a:rPr kumimoji="0" lang="ru-RU" altLang="ru-RU" sz="1400" b="0" i="1" u="none" strike="noStrike" cap="none" normalizeH="0" baseline="0" dirty="0" smtClean="0">
                <a:ln>
                  <a:noFill/>
                </a:ln>
                <a:solidFill>
                  <a:srgbClr val="222222"/>
                </a:solidFill>
                <a:effectLst/>
                <a:latin typeface="Times New Roman" panose="02020603050405020304" pitchFamily="18" charset="0"/>
                <a:cs typeface="Times New Roman" panose="02020603050405020304" pitchFamily="18" charset="0"/>
              </a:rPr>
              <a:t>. </a:t>
            </a:r>
            <a:r>
              <a:rPr kumimoji="0" lang="ru-RU" altLang="ru-RU" sz="1400" b="0" i="1" u="none" strike="noStrike" cap="none" normalizeH="0" baseline="0" dirty="0" err="1" smtClean="0">
                <a:ln>
                  <a:noFill/>
                </a:ln>
                <a:solidFill>
                  <a:srgbClr val="222222"/>
                </a:solidFill>
                <a:effectLst/>
                <a:latin typeface="Times New Roman" panose="02020603050405020304" pitchFamily="18" charset="0"/>
                <a:cs typeface="Times New Roman" panose="02020603050405020304" pitchFamily="18" charset="0"/>
              </a:rPr>
              <a:t>Жұлдызшалар</a:t>
            </a:r>
            <a:r>
              <a:rPr kumimoji="0" lang="ru-RU" altLang="ru-RU" sz="1400" b="0" i="1" u="none" strike="noStrike" cap="none" normalizeH="0" baseline="0" dirty="0" smtClean="0">
                <a:ln>
                  <a:noFill/>
                </a:ln>
                <a:solidFill>
                  <a:srgbClr val="222222"/>
                </a:solidFill>
                <a:effectLst/>
                <a:latin typeface="Times New Roman" panose="02020603050405020304" pitchFamily="18" charset="0"/>
                <a:cs typeface="Times New Roman" panose="02020603050405020304" pitchFamily="18" charset="0"/>
              </a:rPr>
              <a:t> </a:t>
            </a:r>
            <a:r>
              <a:rPr kumimoji="0" lang="ru-RU" altLang="ru-RU" sz="1400" b="0" i="1" u="none" strike="noStrike" cap="none" normalizeH="0" baseline="0" dirty="0" err="1" smtClean="0">
                <a:ln>
                  <a:noFill/>
                </a:ln>
                <a:solidFill>
                  <a:srgbClr val="222222"/>
                </a:solidFill>
                <a:effectLst/>
                <a:latin typeface="Times New Roman" panose="02020603050405020304" pitchFamily="18" charset="0"/>
                <a:cs typeface="Times New Roman" panose="02020603050405020304" pitchFamily="18" charset="0"/>
              </a:rPr>
              <a:t>схемасы</a:t>
            </a:r>
            <a:r>
              <a:rPr kumimoji="0" lang="ru-RU" altLang="ru-RU" sz="1400" b="0" i="1" u="none" strike="noStrike" cap="none" normalizeH="0" baseline="0" dirty="0" smtClean="0">
                <a:ln>
                  <a:noFill/>
                </a:ln>
                <a:solidFill>
                  <a:srgbClr val="222222"/>
                </a:solidFill>
                <a:effectLst/>
                <a:latin typeface="Times New Roman" panose="02020603050405020304" pitchFamily="18" charset="0"/>
                <a:cs typeface="Times New Roman" panose="02020603050405020304" pitchFamily="18" charset="0"/>
              </a:rPr>
              <a:t> </a:t>
            </a:r>
            <a:r>
              <a:rPr kumimoji="0" lang="ru-RU" altLang="ru-RU" sz="1400" b="0" i="1" u="none" strike="noStrike" cap="none" normalizeH="0" baseline="0" dirty="0" err="1" smtClean="0">
                <a:ln>
                  <a:noFill/>
                </a:ln>
                <a:solidFill>
                  <a:srgbClr val="222222"/>
                </a:solidFill>
                <a:effectLst/>
                <a:latin typeface="Times New Roman" panose="02020603050405020304" pitchFamily="18" charset="0"/>
                <a:cs typeface="Times New Roman" panose="02020603050405020304" pitchFamily="18" charset="0"/>
              </a:rPr>
              <a:t>кез-келген</a:t>
            </a:r>
            <a:r>
              <a:rPr kumimoji="0" lang="ru-RU" altLang="ru-RU" sz="1400" b="0" i="1" u="none" strike="noStrike" cap="none" normalizeH="0" baseline="0" dirty="0" smtClean="0">
                <a:ln>
                  <a:noFill/>
                </a:ln>
                <a:solidFill>
                  <a:srgbClr val="222222"/>
                </a:solidFill>
                <a:effectLst/>
                <a:latin typeface="Times New Roman" panose="02020603050405020304" pitchFamily="18" charset="0"/>
                <a:cs typeface="Times New Roman" panose="02020603050405020304" pitchFamily="18" charset="0"/>
              </a:rPr>
              <a:t> «</a:t>
            </a:r>
            <a:r>
              <a:rPr kumimoji="0" lang="ru-RU" altLang="ru-RU" sz="1400" b="0" i="1" u="none" strike="noStrike" cap="none" normalizeH="0" baseline="0" dirty="0" err="1" smtClean="0">
                <a:ln>
                  <a:noFill/>
                </a:ln>
                <a:solidFill>
                  <a:srgbClr val="222222"/>
                </a:solidFill>
                <a:effectLst/>
                <a:latin typeface="Times New Roman" panose="02020603050405020304" pitchFamily="18" charset="0"/>
                <a:cs typeface="Times New Roman" panose="02020603050405020304" pitchFamily="18" charset="0"/>
              </a:rPr>
              <a:t>өлшем</a:t>
            </a:r>
            <a:r>
              <a:rPr kumimoji="0" lang="ru-RU" altLang="ru-RU" sz="1400" b="0" i="1" u="none" strike="noStrike" cap="none" normalizeH="0" baseline="0" dirty="0" smtClean="0">
                <a:ln>
                  <a:noFill/>
                </a:ln>
                <a:solidFill>
                  <a:srgbClr val="222222"/>
                </a:solidFill>
                <a:effectLst/>
                <a:latin typeface="Times New Roman" panose="02020603050405020304" pitchFamily="18" charset="0"/>
                <a:cs typeface="Times New Roman" panose="02020603050405020304" pitchFamily="18" charset="0"/>
              </a:rPr>
              <a:t> </a:t>
            </a:r>
            <a:r>
              <a:rPr kumimoji="0" lang="ru-RU" altLang="ru-RU" sz="1400" b="0" i="1" u="none" strike="noStrike" cap="none" normalizeH="0" baseline="0" dirty="0" err="1" smtClean="0">
                <a:ln>
                  <a:noFill/>
                </a:ln>
                <a:solidFill>
                  <a:srgbClr val="222222"/>
                </a:solidFill>
                <a:effectLst/>
                <a:latin typeface="Times New Roman" panose="02020603050405020304" pitchFamily="18" charset="0"/>
                <a:cs typeface="Times New Roman" panose="02020603050405020304" pitchFamily="18" charset="0"/>
              </a:rPr>
              <a:t>кестелерінің</a:t>
            </a:r>
            <a:r>
              <a:rPr kumimoji="0" lang="ru-RU" altLang="ru-RU" sz="1400" b="0" i="1" u="none" strike="noStrike" cap="none" normalizeH="0" baseline="0" dirty="0" smtClean="0">
                <a:ln>
                  <a:noFill/>
                </a:ln>
                <a:solidFill>
                  <a:srgbClr val="222222"/>
                </a:solidFill>
                <a:effectLst/>
                <a:latin typeface="Times New Roman" panose="02020603050405020304" pitchFamily="18" charset="0"/>
                <a:cs typeface="Times New Roman" panose="02020603050405020304" pitchFamily="18" charset="0"/>
              </a:rPr>
              <a:t>» </a:t>
            </a:r>
            <a:r>
              <a:rPr kumimoji="0" lang="ru-RU" altLang="ru-RU" sz="1400" b="0" i="1" u="none" strike="noStrike" cap="none" normalizeH="0" baseline="0" dirty="0" err="1" smtClean="0">
                <a:ln>
                  <a:noFill/>
                </a:ln>
                <a:solidFill>
                  <a:srgbClr val="222222"/>
                </a:solidFill>
                <a:effectLst/>
                <a:latin typeface="Times New Roman" panose="02020603050405020304" pitchFamily="18" charset="0"/>
                <a:cs typeface="Times New Roman" panose="02020603050405020304" pitchFamily="18" charset="0"/>
              </a:rPr>
              <a:t>сілтемесін</a:t>
            </a:r>
            <a:r>
              <a:rPr kumimoji="0" lang="ru-RU" altLang="ru-RU" sz="1400" b="0" i="1" u="none" strike="noStrike" cap="none" normalizeH="0" baseline="0" dirty="0" smtClean="0">
                <a:ln>
                  <a:noFill/>
                </a:ln>
                <a:solidFill>
                  <a:srgbClr val="222222"/>
                </a:solidFill>
                <a:effectLst/>
                <a:latin typeface="Times New Roman" panose="02020603050405020304" pitchFamily="18" charset="0"/>
                <a:cs typeface="Times New Roman" panose="02020603050405020304" pitchFamily="18" charset="0"/>
              </a:rPr>
              <a:t> </a:t>
            </a:r>
            <a:r>
              <a:rPr kumimoji="0" lang="ru-RU" altLang="ru-RU" sz="1400" b="0" i="1" u="none" strike="noStrike" cap="none" normalizeH="0" baseline="0" dirty="0" err="1" smtClean="0">
                <a:ln>
                  <a:noFill/>
                </a:ln>
                <a:solidFill>
                  <a:srgbClr val="222222"/>
                </a:solidFill>
                <a:effectLst/>
                <a:latin typeface="Times New Roman" panose="02020603050405020304" pitchFamily="18" charset="0"/>
                <a:cs typeface="Times New Roman" panose="02020603050405020304" pitchFamily="18" charset="0"/>
              </a:rPr>
              <a:t>көрсететін</a:t>
            </a:r>
            <a:r>
              <a:rPr kumimoji="0" lang="ru-RU" altLang="ru-RU" sz="1400" b="0" i="1" u="none" strike="noStrike" cap="none" normalizeH="0" baseline="0" dirty="0" smtClean="0">
                <a:ln>
                  <a:noFill/>
                </a:ln>
                <a:solidFill>
                  <a:srgbClr val="222222"/>
                </a:solidFill>
                <a:effectLst/>
                <a:latin typeface="Times New Roman" panose="02020603050405020304" pitchFamily="18" charset="0"/>
                <a:cs typeface="Times New Roman" panose="02020603050405020304" pitchFamily="18" charset="0"/>
              </a:rPr>
              <a:t> </a:t>
            </a:r>
            <a:r>
              <a:rPr kumimoji="0" lang="ru-RU" altLang="ru-RU" sz="1400" b="0" i="1" u="none" strike="noStrike" cap="none" normalizeH="0" baseline="0" dirty="0" err="1" smtClean="0">
                <a:ln>
                  <a:noFill/>
                </a:ln>
                <a:solidFill>
                  <a:srgbClr val="222222"/>
                </a:solidFill>
                <a:effectLst/>
                <a:latin typeface="Times New Roman" panose="02020603050405020304" pitchFamily="18" charset="0"/>
                <a:cs typeface="Times New Roman" panose="02020603050405020304" pitchFamily="18" charset="0"/>
              </a:rPr>
              <a:t>бірнеше</a:t>
            </a:r>
            <a:r>
              <a:rPr kumimoji="0" lang="ru-RU" altLang="ru-RU" sz="1400" b="0" i="1" u="none" strike="noStrike" cap="none" normalizeH="0" baseline="0" dirty="0" smtClean="0">
                <a:ln>
                  <a:noFill/>
                </a:ln>
                <a:solidFill>
                  <a:srgbClr val="222222"/>
                </a:solidFill>
                <a:effectLst/>
                <a:latin typeface="Times New Roman" panose="02020603050405020304" pitchFamily="18" charset="0"/>
                <a:cs typeface="Times New Roman" panose="02020603050405020304" pitchFamily="18" charset="0"/>
              </a:rPr>
              <a:t> «факт-</a:t>
            </a:r>
            <a:r>
              <a:rPr kumimoji="0" lang="ru-RU" altLang="ru-RU" sz="1400" b="0" i="1" u="none" strike="noStrike" cap="none" normalizeH="0" baseline="0" dirty="0" err="1" smtClean="0">
                <a:ln>
                  <a:noFill/>
                </a:ln>
                <a:solidFill>
                  <a:srgbClr val="222222"/>
                </a:solidFill>
                <a:effectLst/>
                <a:latin typeface="Times New Roman" panose="02020603050405020304" pitchFamily="18" charset="0"/>
                <a:cs typeface="Times New Roman" panose="02020603050405020304" pitchFamily="18" charset="0"/>
              </a:rPr>
              <a:t>кестелерден</a:t>
            </a:r>
            <a:r>
              <a:rPr kumimoji="0" lang="ru-RU" altLang="ru-RU" sz="1400" b="0" i="1" u="none" strike="noStrike" cap="none" normalizeH="0" baseline="0" dirty="0" smtClean="0">
                <a:ln>
                  <a:noFill/>
                </a:ln>
                <a:solidFill>
                  <a:srgbClr val="222222"/>
                </a:solidFill>
                <a:effectLst/>
                <a:latin typeface="Times New Roman" panose="02020603050405020304" pitchFamily="18" charset="0"/>
                <a:cs typeface="Times New Roman" panose="02020603050405020304" pitchFamily="18" charset="0"/>
              </a:rPr>
              <a:t>» </a:t>
            </a:r>
            <a:r>
              <a:rPr kumimoji="0" lang="ru-RU" altLang="ru-RU" sz="1400" b="0" i="1" u="none" strike="noStrike" cap="none" normalizeH="0" baseline="0" dirty="0" err="1" smtClean="0">
                <a:ln>
                  <a:noFill/>
                </a:ln>
                <a:solidFill>
                  <a:srgbClr val="222222"/>
                </a:solidFill>
                <a:effectLst/>
                <a:latin typeface="Times New Roman" panose="02020603050405020304" pitchFamily="18" charset="0"/>
                <a:cs typeface="Times New Roman" panose="02020603050405020304" pitchFamily="18" charset="0"/>
              </a:rPr>
              <a:t>тұрады</a:t>
            </a:r>
            <a:r>
              <a:rPr kumimoji="0" lang="ru-RU" altLang="ru-RU" sz="1400" b="0" i="1" u="none" strike="noStrike" cap="none" normalizeH="0" baseline="0" dirty="0" smtClean="0">
                <a:ln>
                  <a:noFill/>
                </a:ln>
                <a:solidFill>
                  <a:srgbClr val="222222"/>
                </a:solidFill>
                <a:effectLst/>
                <a:latin typeface="Times New Roman" panose="02020603050405020304" pitchFamily="18" charset="0"/>
                <a:cs typeface="Times New Roman" panose="02020603050405020304" pitchFamily="18" charset="0"/>
              </a:rPr>
              <a:t> (</a:t>
            </a:r>
            <a:r>
              <a:rPr kumimoji="0" lang="ru-RU" altLang="ru-RU" sz="1400" b="0" i="1" u="none" strike="noStrike" cap="none" normalizeH="0" baseline="0" dirty="0" err="1" smtClean="0">
                <a:ln>
                  <a:noFill/>
                </a:ln>
                <a:solidFill>
                  <a:srgbClr val="222222"/>
                </a:solidFill>
                <a:effectLst/>
                <a:latin typeface="Times New Roman" panose="02020603050405020304" pitchFamily="18" charset="0"/>
                <a:cs typeface="Times New Roman" panose="02020603050405020304" pitchFamily="18" charset="0"/>
              </a:rPr>
              <a:t>мүмкін</a:t>
            </a:r>
            <a:r>
              <a:rPr kumimoji="0" lang="ru-RU" altLang="ru-RU" sz="1400" b="0" i="1" u="none" strike="noStrike" cap="none" normalizeH="0" baseline="0" dirty="0" smtClean="0">
                <a:ln>
                  <a:noFill/>
                </a:ln>
                <a:solidFill>
                  <a:srgbClr val="222222"/>
                </a:solidFill>
                <a:effectLst/>
                <a:latin typeface="Times New Roman" panose="02020603050405020304" pitchFamily="18" charset="0"/>
                <a:cs typeface="Times New Roman" panose="02020603050405020304" pitchFamily="18" charset="0"/>
              </a:rPr>
              <a:t> тек </a:t>
            </a:r>
            <a:r>
              <a:rPr kumimoji="0" lang="ru-RU" altLang="ru-RU" sz="1400" b="0" i="1" u="none" strike="noStrike" cap="none" normalizeH="0" baseline="0" dirty="0" err="1" smtClean="0">
                <a:ln>
                  <a:noFill/>
                </a:ln>
                <a:solidFill>
                  <a:srgbClr val="222222"/>
                </a:solidFill>
                <a:effectLst/>
                <a:latin typeface="Times New Roman" panose="02020603050405020304" pitchFamily="18" charset="0"/>
                <a:cs typeface="Times New Roman" panose="02020603050405020304" pitchFamily="18" charset="0"/>
              </a:rPr>
              <a:t>біреуін</a:t>
            </a:r>
            <a:r>
              <a:rPr kumimoji="0" lang="ru-RU" altLang="ru-RU" sz="1400" b="0" i="1" u="none" strike="noStrike" cap="none" normalizeH="0" baseline="0" dirty="0" smtClean="0">
                <a:ln>
                  <a:noFill/>
                </a:ln>
                <a:solidFill>
                  <a:srgbClr val="222222"/>
                </a:solidFill>
                <a:effectLst/>
                <a:latin typeface="Times New Roman" panose="02020603050405020304" pitchFamily="18" charset="0"/>
                <a:cs typeface="Times New Roman" panose="02020603050405020304" pitchFamily="18" charset="0"/>
              </a:rPr>
              <a:t>, </a:t>
            </a:r>
            <a:r>
              <a:rPr kumimoji="0" lang="ru-RU" altLang="ru-RU" sz="1400" b="0" i="1" u="none" strike="noStrike" cap="none" normalizeH="0" baseline="0" dirty="0" err="1" smtClean="0">
                <a:ln>
                  <a:noFill/>
                </a:ln>
                <a:solidFill>
                  <a:srgbClr val="222222"/>
                </a:solidFill>
                <a:effectLst/>
                <a:latin typeface="Times New Roman" panose="02020603050405020304" pitchFamily="18" charset="0"/>
                <a:cs typeface="Times New Roman" panose="02020603050405020304" pitchFamily="18" charset="0"/>
              </a:rPr>
              <a:t>оның</a:t>
            </a:r>
            <a:r>
              <a:rPr kumimoji="0" lang="ru-RU" altLang="ru-RU" sz="1400" b="0" i="1" u="none" strike="noStrike" cap="none" normalizeH="0" baseline="0" dirty="0" smtClean="0">
                <a:ln>
                  <a:noFill/>
                </a:ln>
                <a:solidFill>
                  <a:srgbClr val="222222"/>
                </a:solidFill>
                <a:effectLst/>
                <a:latin typeface="Times New Roman" panose="02020603050405020304" pitchFamily="18" charset="0"/>
                <a:cs typeface="Times New Roman" panose="02020603050405020304" pitchFamily="18" charset="0"/>
              </a:rPr>
              <a:t> </a:t>
            </a:r>
            <a:r>
              <a:rPr kumimoji="0" lang="ru-RU" altLang="ru-RU" sz="1400" b="0" i="1" u="none" strike="noStrike" cap="none" normalizeH="0" baseline="0" dirty="0" err="1" smtClean="0">
                <a:ln>
                  <a:noFill/>
                </a:ln>
                <a:solidFill>
                  <a:srgbClr val="222222"/>
                </a:solidFill>
                <a:effectLst/>
                <a:latin typeface="Times New Roman" panose="02020603050405020304" pitchFamily="18" charset="0"/>
                <a:cs typeface="Times New Roman" panose="02020603050405020304" pitchFamily="18" charset="0"/>
              </a:rPr>
              <a:t>атын</a:t>
            </a:r>
            <a:r>
              <a:rPr kumimoji="0" lang="ru-RU" altLang="ru-RU" sz="1400" b="0" i="1" u="none" strike="noStrike" cap="none" normalizeH="0" baseline="0" dirty="0" smtClean="0">
                <a:ln>
                  <a:noFill/>
                </a:ln>
                <a:solidFill>
                  <a:srgbClr val="222222"/>
                </a:solidFill>
                <a:effectLst/>
                <a:latin typeface="Times New Roman" panose="02020603050405020304" pitchFamily="18" charset="0"/>
                <a:cs typeface="Times New Roman" panose="02020603050405020304" pitchFamily="18" charset="0"/>
              </a:rPr>
              <a:t> </a:t>
            </a:r>
            <a:r>
              <a:rPr kumimoji="0" lang="ru-RU" altLang="ru-RU" sz="1400" b="0" i="1" u="none" strike="noStrike" cap="none" normalizeH="0" baseline="0" dirty="0" err="1" smtClean="0">
                <a:ln>
                  <a:noFill/>
                </a:ln>
                <a:solidFill>
                  <a:srgbClr val="222222"/>
                </a:solidFill>
                <a:effectLst/>
                <a:latin typeface="Times New Roman" panose="02020603050405020304" pitchFamily="18" charset="0"/>
                <a:cs typeface="Times New Roman" panose="02020603050405020304" pitchFamily="18" charset="0"/>
              </a:rPr>
              <a:t>негіздейді</a:t>
            </a:r>
            <a:r>
              <a:rPr kumimoji="0" lang="ru-RU" altLang="ru-RU" sz="1400" b="0" i="1" u="none" strike="noStrike" cap="none" normalizeH="0" baseline="0" dirty="0" smtClean="0">
                <a:ln>
                  <a:noFill/>
                </a:ln>
                <a:solidFill>
                  <a:srgbClr val="222222"/>
                </a:solidFill>
                <a:effectLst/>
                <a:latin typeface="Times New Roman" panose="02020603050405020304" pitchFamily="18" charset="0"/>
                <a:cs typeface="Times New Roman" panose="02020603050405020304" pitchFamily="18" charset="0"/>
              </a:rPr>
              <a:t>). </a:t>
            </a:r>
            <a:r>
              <a:rPr kumimoji="0" lang="ru-RU" altLang="ru-RU" sz="1400" b="0" i="1" u="none" strike="noStrike" cap="none" normalizeH="0" baseline="0" dirty="0" err="1" smtClean="0">
                <a:ln>
                  <a:noFill/>
                </a:ln>
                <a:solidFill>
                  <a:srgbClr val="222222"/>
                </a:solidFill>
                <a:effectLst/>
                <a:latin typeface="Times New Roman" panose="02020603050405020304" pitchFamily="18" charset="0"/>
                <a:cs typeface="Times New Roman" panose="02020603050405020304" pitchFamily="18" charset="0"/>
              </a:rPr>
              <a:t>Жұлдызша</a:t>
            </a:r>
            <a:r>
              <a:rPr kumimoji="0" lang="ru-RU" altLang="ru-RU" sz="1400" b="0" i="1" u="none" strike="noStrike" cap="none" normalizeH="0" baseline="0" dirty="0" smtClean="0">
                <a:ln>
                  <a:noFill/>
                </a:ln>
                <a:solidFill>
                  <a:srgbClr val="222222"/>
                </a:solidFill>
                <a:effectLst/>
                <a:latin typeface="Times New Roman" panose="02020603050405020304" pitchFamily="18" charset="0"/>
                <a:cs typeface="Times New Roman" panose="02020603050405020304" pitchFamily="18" charset="0"/>
              </a:rPr>
              <a:t> </a:t>
            </a:r>
            <a:r>
              <a:rPr kumimoji="0" lang="ru-RU" altLang="ru-RU" sz="1400" b="0" i="1" u="none" strike="noStrike" cap="none" normalizeH="0" baseline="0" dirty="0" err="1" smtClean="0">
                <a:ln>
                  <a:noFill/>
                </a:ln>
                <a:solidFill>
                  <a:srgbClr val="222222"/>
                </a:solidFill>
                <a:effectLst/>
                <a:latin typeface="Times New Roman" panose="02020603050405020304" pitchFamily="18" charset="0"/>
                <a:cs typeface="Times New Roman" panose="02020603050405020304" pitchFamily="18" charset="0"/>
              </a:rPr>
              <a:t>схемасы</a:t>
            </a:r>
            <a:r>
              <a:rPr kumimoji="0" lang="ru-RU" altLang="ru-RU" sz="1400" b="0" i="1" u="none" strike="noStrike" cap="none" normalizeH="0" baseline="0" dirty="0" smtClean="0">
                <a:ln>
                  <a:noFill/>
                </a:ln>
                <a:solidFill>
                  <a:srgbClr val="222222"/>
                </a:solidFill>
                <a:effectLst/>
                <a:latin typeface="Times New Roman" panose="02020603050405020304" pitchFamily="18" charset="0"/>
                <a:cs typeface="Times New Roman" panose="02020603050405020304" pitchFamily="18" charset="0"/>
              </a:rPr>
              <a:t> </a:t>
            </a:r>
            <a:r>
              <a:rPr kumimoji="0" lang="ru-RU" altLang="ru-RU" sz="1400" b="0" i="1" u="none" strike="noStrike" cap="none" normalizeH="0" baseline="0" dirty="0" err="1" smtClean="0">
                <a:ln>
                  <a:noFill/>
                </a:ln>
                <a:solidFill>
                  <a:srgbClr val="222222"/>
                </a:solidFill>
                <a:effectLst/>
                <a:latin typeface="Times New Roman" panose="02020603050405020304" pitchFamily="18" charset="0"/>
                <a:cs typeface="Times New Roman" panose="02020603050405020304" pitchFamily="18" charset="0"/>
              </a:rPr>
              <a:t>маңызды</a:t>
            </a:r>
            <a:r>
              <a:rPr kumimoji="0" lang="ru-RU" altLang="ru-RU" sz="1400" b="0" i="1" u="none" strike="noStrike" cap="none" normalizeH="0" baseline="0" dirty="0" smtClean="0">
                <a:ln>
                  <a:noFill/>
                </a:ln>
                <a:solidFill>
                  <a:srgbClr val="222222"/>
                </a:solidFill>
                <a:effectLst/>
                <a:latin typeface="Times New Roman" panose="02020603050405020304" pitchFamily="18" charset="0"/>
                <a:cs typeface="Times New Roman" panose="02020603050405020304" pitchFamily="18" charset="0"/>
              </a:rPr>
              <a:t> </a:t>
            </a:r>
            <a:r>
              <a:rPr kumimoji="0" lang="ru-RU" altLang="ru-RU" sz="1400" b="0" i="1" u="none" strike="noStrike" cap="none" normalizeH="0" baseline="0" dirty="0" err="1" smtClean="0">
                <a:ln>
                  <a:noFill/>
                </a:ln>
                <a:solidFill>
                  <a:srgbClr val="222222"/>
                </a:solidFill>
                <a:effectLst/>
                <a:latin typeface="Times New Roman" panose="02020603050405020304" pitchFamily="18" charset="0"/>
                <a:cs typeface="Times New Roman" panose="02020603050405020304" pitchFamily="18" charset="0"/>
              </a:rPr>
              <a:t>ерекше</a:t>
            </a:r>
            <a:r>
              <a:rPr kumimoji="0" lang="ru-RU" altLang="ru-RU" sz="1400" b="0" i="1" u="none" strike="noStrike" cap="none" normalizeH="0" baseline="0" dirty="0" smtClean="0">
                <a:ln>
                  <a:noFill/>
                </a:ln>
                <a:solidFill>
                  <a:srgbClr val="222222"/>
                </a:solidFill>
                <a:effectLst/>
                <a:latin typeface="Times New Roman" panose="02020603050405020304" pitchFamily="18" charset="0"/>
                <a:cs typeface="Times New Roman" panose="02020603050405020304" pitchFamily="18" charset="0"/>
              </a:rPr>
              <a:t> </a:t>
            </a:r>
            <a:r>
              <a:rPr kumimoji="0" lang="ru-RU" altLang="ru-RU" sz="1400" b="0" i="1" u="none" strike="noStrike" cap="none" normalizeH="0" baseline="0" dirty="0" err="1" smtClean="0">
                <a:ln>
                  <a:noFill/>
                </a:ln>
                <a:solidFill>
                  <a:srgbClr val="222222"/>
                </a:solidFill>
                <a:effectLst/>
                <a:latin typeface="Times New Roman" panose="02020603050405020304" pitchFamily="18" charset="0"/>
                <a:cs typeface="Times New Roman" panose="02020603050405020304" pitchFamily="18" charset="0"/>
              </a:rPr>
              <a:t>жағдай</a:t>
            </a:r>
            <a:r>
              <a:rPr kumimoji="0" lang="ru-RU" altLang="ru-RU" sz="1400" b="0" i="1" u="none" strike="noStrike" cap="none" normalizeH="0" baseline="0" dirty="0" smtClean="0">
                <a:ln>
                  <a:noFill/>
                </a:ln>
                <a:solidFill>
                  <a:srgbClr val="222222"/>
                </a:solidFill>
                <a:effectLst/>
                <a:latin typeface="Times New Roman" panose="02020603050405020304" pitchFamily="18" charset="0"/>
                <a:cs typeface="Times New Roman" panose="02020603050405020304" pitchFamily="18" charset="0"/>
              </a:rPr>
              <a:t> </a:t>
            </a:r>
            <a:r>
              <a:rPr kumimoji="0" lang="ru-RU" altLang="ru-RU" sz="1400" b="0" i="1" u="none" strike="noStrike" cap="none" normalizeH="0" baseline="0" dirty="0" err="1" smtClean="0">
                <a:ln>
                  <a:noFill/>
                </a:ln>
                <a:solidFill>
                  <a:srgbClr val="222222"/>
                </a:solidFill>
                <a:effectLst/>
                <a:latin typeface="Times New Roman" panose="02020603050405020304" pitchFamily="18" charset="0"/>
                <a:cs typeface="Times New Roman" panose="02020603050405020304" pitchFamily="18" charset="0"/>
              </a:rPr>
              <a:t>болып</a:t>
            </a:r>
            <a:r>
              <a:rPr kumimoji="0" lang="ru-RU" altLang="ru-RU" sz="1400" b="0" i="1" u="none" strike="noStrike" cap="none" normalizeH="0" baseline="0" dirty="0" smtClean="0">
                <a:ln>
                  <a:noFill/>
                </a:ln>
                <a:solidFill>
                  <a:srgbClr val="222222"/>
                </a:solidFill>
                <a:effectLst/>
                <a:latin typeface="Times New Roman" panose="02020603050405020304" pitchFamily="18" charset="0"/>
                <a:cs typeface="Times New Roman" panose="02020603050405020304" pitchFamily="18" charset="0"/>
              </a:rPr>
              <a:t> </a:t>
            </a:r>
            <a:r>
              <a:rPr kumimoji="0" lang="ru-RU" altLang="ru-RU" sz="1400" b="0" i="1" u="none" strike="noStrike" cap="none" normalizeH="0" baseline="0" dirty="0" err="1" smtClean="0">
                <a:ln>
                  <a:noFill/>
                </a:ln>
                <a:solidFill>
                  <a:srgbClr val="222222"/>
                </a:solidFill>
                <a:effectLst/>
                <a:latin typeface="Times New Roman" panose="02020603050405020304" pitchFamily="18" charset="0"/>
                <a:cs typeface="Times New Roman" panose="02020603050405020304" pitchFamily="18" charset="0"/>
              </a:rPr>
              <a:t>саналады</a:t>
            </a:r>
            <a:r>
              <a:rPr kumimoji="0" lang="ru-RU" altLang="ru-RU" sz="1400" b="0" i="1" u="none" strike="noStrike" cap="none" normalizeH="0" baseline="0" dirty="0" smtClean="0">
                <a:ln>
                  <a:noFill/>
                </a:ln>
                <a:solidFill>
                  <a:srgbClr val="222222"/>
                </a:solidFill>
                <a:effectLst/>
                <a:latin typeface="Times New Roman" panose="02020603050405020304" pitchFamily="18" charset="0"/>
                <a:cs typeface="Times New Roman" panose="02020603050405020304" pitchFamily="18" charset="0"/>
              </a:rPr>
              <a:t> </a:t>
            </a:r>
            <a:r>
              <a:rPr kumimoji="0" lang="ru-RU" altLang="ru-RU" sz="1400" b="0" i="1" u="none" strike="noStrike" cap="none" normalizeH="0" baseline="0" dirty="0" smtClean="0">
                <a:ln>
                  <a:noFill/>
                </a:ln>
                <a:solidFill>
                  <a:srgbClr val="0645AD"/>
                </a:solidFill>
                <a:effectLst/>
                <a:latin typeface="Times New Roman" panose="02020603050405020304" pitchFamily="18" charset="0"/>
                <a:cs typeface="Times New Roman" panose="02020603050405020304" pitchFamily="18" charset="0"/>
                <a:hlinkClick r:id="rId10" tooltip="Снежинка схемасы"/>
              </a:rPr>
              <a:t>снежинка </a:t>
            </a:r>
            <a:r>
              <a:rPr kumimoji="0" lang="ru-RU" altLang="ru-RU" sz="1400" b="0" i="1" u="none" strike="noStrike" cap="none" normalizeH="0" baseline="0" dirty="0" err="1" smtClean="0">
                <a:ln>
                  <a:noFill/>
                </a:ln>
                <a:solidFill>
                  <a:srgbClr val="0645AD"/>
                </a:solidFill>
                <a:effectLst/>
                <a:latin typeface="Times New Roman" panose="02020603050405020304" pitchFamily="18" charset="0"/>
                <a:cs typeface="Times New Roman" panose="02020603050405020304" pitchFamily="18" charset="0"/>
                <a:hlinkClick r:id="rId10" tooltip="Снежинка схемасы"/>
              </a:rPr>
              <a:t>схемасы</a:t>
            </a:r>
            <a:r>
              <a:rPr kumimoji="0" lang="ru-RU" altLang="ru-RU" sz="1400" b="0" i="1" u="none" strike="noStrike" cap="none" normalizeH="0" baseline="0" dirty="0" smtClean="0">
                <a:ln>
                  <a:noFill/>
                </a:ln>
                <a:solidFill>
                  <a:srgbClr val="222222"/>
                </a:solidFill>
                <a:effectLst/>
                <a:latin typeface="Times New Roman" panose="02020603050405020304" pitchFamily="18" charset="0"/>
                <a:cs typeface="Times New Roman" panose="02020603050405020304" pitchFamily="18" charset="0"/>
              </a:rPr>
              <a:t>.</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altLang="ru-RU" sz="1400" b="0" i="1"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30782085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746045"/>
          </a:xfrm>
        </p:spPr>
        <p:txBody>
          <a:bodyPr>
            <a:normAutofit/>
          </a:bodyPr>
          <a:lstStyle/>
          <a:p>
            <a:r>
              <a:rPr lang="ru-RU" sz="3200" i="1" dirty="0" err="1" smtClean="0">
                <a:solidFill>
                  <a:srgbClr val="00B0F0"/>
                </a:solidFill>
                <a:latin typeface="Times New Roman" panose="02020603050405020304" pitchFamily="18" charset="0"/>
                <a:cs typeface="Times New Roman" panose="02020603050405020304" pitchFamily="18" charset="0"/>
              </a:rPr>
              <a:t>Реляциялық</a:t>
            </a:r>
            <a:r>
              <a:rPr lang="ru-RU" sz="3200" i="1" dirty="0" smtClean="0">
                <a:solidFill>
                  <a:srgbClr val="00B0F0"/>
                </a:solidFill>
                <a:latin typeface="Times New Roman" panose="02020603050405020304" pitchFamily="18" charset="0"/>
                <a:cs typeface="Times New Roman" panose="02020603050405020304" pitchFamily="18" charset="0"/>
              </a:rPr>
              <a:t> </a:t>
            </a:r>
            <a:r>
              <a:rPr lang="ru-RU" sz="3200" i="1" dirty="0" err="1" smtClean="0">
                <a:solidFill>
                  <a:srgbClr val="00B0F0"/>
                </a:solidFill>
                <a:latin typeface="Times New Roman" panose="02020603050405020304" pitchFamily="18" charset="0"/>
                <a:cs typeface="Times New Roman" panose="02020603050405020304" pitchFamily="18" charset="0"/>
              </a:rPr>
              <a:t>деректер</a:t>
            </a:r>
            <a:r>
              <a:rPr lang="ru-RU" sz="3200" i="1" dirty="0" smtClean="0">
                <a:solidFill>
                  <a:srgbClr val="00B0F0"/>
                </a:solidFill>
                <a:latin typeface="Times New Roman" panose="02020603050405020304" pitchFamily="18" charset="0"/>
                <a:cs typeface="Times New Roman" panose="02020603050405020304" pitchFamily="18" charset="0"/>
              </a:rPr>
              <a:t> </a:t>
            </a:r>
            <a:r>
              <a:rPr lang="ru-RU" sz="3200" i="1" dirty="0" err="1" smtClean="0">
                <a:solidFill>
                  <a:srgbClr val="00B0F0"/>
                </a:solidFill>
                <a:latin typeface="Times New Roman" panose="02020603050405020304" pitchFamily="18" charset="0"/>
                <a:cs typeface="Times New Roman" panose="02020603050405020304" pitchFamily="18" charset="0"/>
              </a:rPr>
              <a:t>базасы</a:t>
            </a:r>
            <a:endParaRPr lang="ru-RU" sz="3200" i="1" dirty="0">
              <a:solidFill>
                <a:srgbClr val="00B0F0"/>
              </a:solidFill>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919223" y="1513108"/>
            <a:ext cx="10515600" cy="4351338"/>
          </a:xfrm>
        </p:spPr>
        <p:txBody>
          <a:bodyPr/>
          <a:lstStyle/>
          <a:p>
            <a:pPr marL="0" indent="0" algn="ctr">
              <a:buNone/>
            </a:pPr>
            <a:r>
              <a:rPr lang="ru-RU" i="1" dirty="0" err="1" smtClean="0">
                <a:latin typeface="Times New Roman" panose="02020603050405020304" pitchFamily="18" charset="0"/>
                <a:cs typeface="Times New Roman" panose="02020603050405020304" pitchFamily="18" charset="0"/>
              </a:rPr>
              <a:t>Реляциялық</a:t>
            </a:r>
            <a:r>
              <a:rPr lang="ru-RU" i="1" dirty="0" smtClean="0">
                <a:latin typeface="Times New Roman" panose="02020603050405020304" pitchFamily="18" charset="0"/>
                <a:cs typeface="Times New Roman" panose="02020603050405020304" pitchFamily="18" charset="0"/>
              </a:rPr>
              <a:t> </a:t>
            </a:r>
            <a:r>
              <a:rPr lang="ru-RU" i="1" dirty="0" err="1" smtClean="0">
                <a:latin typeface="Times New Roman" panose="02020603050405020304" pitchFamily="18" charset="0"/>
                <a:cs typeface="Times New Roman" panose="02020603050405020304" pitchFamily="18" charset="0"/>
              </a:rPr>
              <a:t>деректер</a:t>
            </a:r>
            <a:r>
              <a:rPr lang="ru-RU" i="1" dirty="0" smtClean="0">
                <a:latin typeface="Times New Roman" panose="02020603050405020304" pitchFamily="18" charset="0"/>
                <a:cs typeface="Times New Roman" panose="02020603050405020304" pitchFamily="18" charset="0"/>
              </a:rPr>
              <a:t> </a:t>
            </a:r>
            <a:r>
              <a:rPr lang="ru-RU" i="1" dirty="0" err="1">
                <a:latin typeface="Times New Roman" panose="02020603050405020304" pitchFamily="18" charset="0"/>
                <a:cs typeface="Times New Roman" panose="02020603050405020304" pitchFamily="18" charset="0"/>
              </a:rPr>
              <a:t>базасы</a:t>
            </a:r>
            <a:r>
              <a:rPr lang="ru-RU" i="1" dirty="0">
                <a:latin typeface="Times New Roman" panose="02020603050405020304" pitchFamily="18" charset="0"/>
                <a:cs typeface="Times New Roman" panose="02020603050405020304" pitchFamily="18" charset="0"/>
              </a:rPr>
              <a:t> - </a:t>
            </a:r>
            <a:r>
              <a:rPr lang="ru-RU" i="1" dirty="0" err="1">
                <a:latin typeface="Times New Roman" panose="02020603050405020304" pitchFamily="18" charset="0"/>
                <a:cs typeface="Times New Roman" panose="02020603050405020304" pitchFamily="18" charset="0"/>
              </a:rPr>
              <a:t>бағандарды</a:t>
            </a:r>
            <a:r>
              <a:rPr lang="ru-RU" i="1" dirty="0">
                <a:latin typeface="Times New Roman" panose="02020603050405020304" pitchFamily="18" charset="0"/>
                <a:cs typeface="Times New Roman" panose="02020603050405020304" pitchFamily="18" charset="0"/>
              </a:rPr>
              <a:t> </a:t>
            </a:r>
            <a:r>
              <a:rPr lang="ru-RU" i="1" dirty="0" err="1">
                <a:latin typeface="Times New Roman" panose="02020603050405020304" pitchFamily="18" charset="0"/>
                <a:cs typeface="Times New Roman" panose="02020603050405020304" pitchFamily="18" charset="0"/>
              </a:rPr>
              <a:t>және</a:t>
            </a:r>
            <a:r>
              <a:rPr lang="ru-RU" i="1" dirty="0">
                <a:latin typeface="Times New Roman" panose="02020603050405020304" pitchFamily="18" charset="0"/>
                <a:cs typeface="Times New Roman" panose="02020603050405020304" pitchFamily="18" charset="0"/>
              </a:rPr>
              <a:t> </a:t>
            </a:r>
            <a:r>
              <a:rPr lang="ru-RU" i="1" dirty="0" err="1">
                <a:latin typeface="Times New Roman" panose="02020603050405020304" pitchFamily="18" charset="0"/>
                <a:cs typeface="Times New Roman" panose="02020603050405020304" pitchFamily="18" charset="0"/>
              </a:rPr>
              <a:t>жолдардан</a:t>
            </a:r>
            <a:r>
              <a:rPr lang="ru-RU" i="1" dirty="0">
                <a:latin typeface="Times New Roman" panose="02020603050405020304" pitchFamily="18" charset="0"/>
                <a:cs typeface="Times New Roman" panose="02020603050405020304" pitchFamily="18" charset="0"/>
              </a:rPr>
              <a:t> </a:t>
            </a:r>
            <a:r>
              <a:rPr lang="ru-RU" i="1" dirty="0" err="1">
                <a:latin typeface="Times New Roman" panose="02020603050405020304" pitchFamily="18" charset="0"/>
                <a:cs typeface="Times New Roman" panose="02020603050405020304" pitchFamily="18" charset="0"/>
              </a:rPr>
              <a:t>тұратын</a:t>
            </a:r>
            <a:r>
              <a:rPr lang="ru-RU" i="1" dirty="0">
                <a:latin typeface="Times New Roman" panose="02020603050405020304" pitchFamily="18" charset="0"/>
                <a:cs typeface="Times New Roman" panose="02020603050405020304" pitchFamily="18" charset="0"/>
              </a:rPr>
              <a:t>, тор </a:t>
            </a:r>
            <a:r>
              <a:rPr lang="ru-RU" i="1" dirty="0" err="1">
                <a:latin typeface="Times New Roman" panose="02020603050405020304" pitchFamily="18" charset="0"/>
                <a:cs typeface="Times New Roman" panose="02020603050405020304" pitchFamily="18" charset="0"/>
              </a:rPr>
              <a:t>тәрізді</a:t>
            </a:r>
            <a:r>
              <a:rPr lang="ru-RU" i="1" dirty="0">
                <a:latin typeface="Times New Roman" panose="02020603050405020304" pitchFamily="18" charset="0"/>
                <a:cs typeface="Times New Roman" panose="02020603050405020304" pitchFamily="18" charset="0"/>
              </a:rPr>
              <a:t> </a:t>
            </a:r>
            <a:r>
              <a:rPr lang="ru-RU" i="1" dirty="0" err="1">
                <a:latin typeface="Times New Roman" panose="02020603050405020304" pitchFamily="18" charset="0"/>
                <a:cs typeface="Times New Roman" panose="02020603050405020304" pitchFamily="18" charset="0"/>
              </a:rPr>
              <a:t>құрылымдарды</a:t>
            </a:r>
            <a:r>
              <a:rPr lang="ru-RU" i="1" dirty="0">
                <a:latin typeface="Times New Roman" panose="02020603050405020304" pitchFamily="18" charset="0"/>
                <a:cs typeface="Times New Roman" panose="02020603050405020304" pitchFamily="18" charset="0"/>
              </a:rPr>
              <a:t> </a:t>
            </a:r>
            <a:r>
              <a:rPr lang="ru-RU" i="1" dirty="0" err="1">
                <a:latin typeface="Times New Roman" panose="02020603050405020304" pitchFamily="18" charset="0"/>
                <a:cs typeface="Times New Roman" panose="02020603050405020304" pitchFamily="18" charset="0"/>
              </a:rPr>
              <a:t>қолдана</a:t>
            </a:r>
            <a:r>
              <a:rPr lang="ru-RU" i="1" dirty="0">
                <a:latin typeface="Times New Roman" panose="02020603050405020304" pitchFamily="18" charset="0"/>
                <a:cs typeface="Times New Roman" panose="02020603050405020304" pitchFamily="18" charset="0"/>
              </a:rPr>
              <a:t> </a:t>
            </a:r>
            <a:r>
              <a:rPr lang="ru-RU" i="1" dirty="0" err="1">
                <a:latin typeface="Times New Roman" panose="02020603050405020304" pitchFamily="18" charset="0"/>
                <a:cs typeface="Times New Roman" panose="02020603050405020304" pitchFamily="18" charset="0"/>
              </a:rPr>
              <a:t>отырып</a:t>
            </a:r>
            <a:r>
              <a:rPr lang="ru-RU" i="1" dirty="0">
                <a:latin typeface="Times New Roman" panose="02020603050405020304" pitchFamily="18" charset="0"/>
                <a:cs typeface="Times New Roman" panose="02020603050405020304" pitchFamily="18" charset="0"/>
              </a:rPr>
              <a:t>, </a:t>
            </a:r>
            <a:r>
              <a:rPr lang="ru-RU" i="1" dirty="0" err="1">
                <a:latin typeface="Times New Roman" panose="02020603050405020304" pitchFamily="18" charset="0"/>
                <a:cs typeface="Times New Roman" panose="02020603050405020304" pitchFamily="18" charset="0"/>
              </a:rPr>
              <a:t>қатынастарды</a:t>
            </a:r>
            <a:r>
              <a:rPr lang="ru-RU" i="1" dirty="0">
                <a:latin typeface="Times New Roman" panose="02020603050405020304" pitchFamily="18" charset="0"/>
                <a:cs typeface="Times New Roman" panose="02020603050405020304" pitchFamily="18" charset="0"/>
              </a:rPr>
              <a:t> </a:t>
            </a:r>
            <a:r>
              <a:rPr lang="ru-RU" i="1" dirty="0" err="1">
                <a:latin typeface="Times New Roman" panose="02020603050405020304" pitchFamily="18" charset="0"/>
                <a:cs typeface="Times New Roman" panose="02020603050405020304" pitchFamily="18" charset="0"/>
              </a:rPr>
              <a:t>қолдана</a:t>
            </a:r>
            <a:r>
              <a:rPr lang="ru-RU" i="1" dirty="0">
                <a:latin typeface="Times New Roman" panose="02020603050405020304" pitchFamily="18" charset="0"/>
                <a:cs typeface="Times New Roman" panose="02020603050405020304" pitchFamily="18" charset="0"/>
              </a:rPr>
              <a:t> </a:t>
            </a:r>
            <a:r>
              <a:rPr lang="ru-RU" i="1" dirty="0" err="1">
                <a:latin typeface="Times New Roman" panose="02020603050405020304" pitchFamily="18" charset="0"/>
                <a:cs typeface="Times New Roman" panose="02020603050405020304" pitchFamily="18" charset="0"/>
              </a:rPr>
              <a:t>отырып</a:t>
            </a:r>
            <a:r>
              <a:rPr lang="ru-RU" i="1" dirty="0">
                <a:latin typeface="Times New Roman" panose="02020603050405020304" pitchFamily="18" charset="0"/>
                <a:cs typeface="Times New Roman" panose="02020603050405020304" pitchFamily="18" charset="0"/>
              </a:rPr>
              <a:t> </a:t>
            </a:r>
            <a:r>
              <a:rPr lang="ru-RU" i="1" dirty="0" err="1">
                <a:latin typeface="Times New Roman" panose="02020603050405020304" pitchFamily="18" charset="0"/>
                <a:cs typeface="Times New Roman" panose="02020603050405020304" pitchFamily="18" charset="0"/>
              </a:rPr>
              <a:t>деректерді</a:t>
            </a:r>
            <a:r>
              <a:rPr lang="ru-RU" i="1" dirty="0">
                <a:latin typeface="Times New Roman" panose="02020603050405020304" pitchFamily="18" charset="0"/>
                <a:cs typeface="Times New Roman" panose="02020603050405020304" pitchFamily="18" charset="0"/>
              </a:rPr>
              <a:t> </a:t>
            </a:r>
            <a:r>
              <a:rPr lang="ru-RU" i="1" dirty="0" err="1">
                <a:latin typeface="Times New Roman" panose="02020603050405020304" pitchFamily="18" charset="0"/>
                <a:cs typeface="Times New Roman" panose="02020603050405020304" pitchFamily="18" charset="0"/>
              </a:rPr>
              <a:t>құрылымдау</a:t>
            </a:r>
            <a:r>
              <a:rPr lang="ru-RU" i="1" dirty="0">
                <a:latin typeface="Times New Roman" panose="02020603050405020304" pitchFamily="18" charset="0"/>
                <a:cs typeface="Times New Roman" panose="02020603050405020304" pitchFamily="18" charset="0"/>
              </a:rPr>
              <a:t> </a:t>
            </a:r>
            <a:r>
              <a:rPr lang="ru-RU" i="1" dirty="0" err="1">
                <a:latin typeface="Times New Roman" panose="02020603050405020304" pitchFamily="18" charset="0"/>
                <a:cs typeface="Times New Roman" panose="02020603050405020304" pitchFamily="18" charset="0"/>
              </a:rPr>
              <a:t>әдісі</a:t>
            </a:r>
            <a:r>
              <a:rPr lang="ru-RU" i="1" dirty="0">
                <a:latin typeface="Times New Roman" panose="02020603050405020304" pitchFamily="18" charset="0"/>
                <a:cs typeface="Times New Roman" panose="02020603050405020304" pitchFamily="18" charset="0"/>
              </a:rPr>
              <a:t>. </a:t>
            </a:r>
            <a:r>
              <a:rPr lang="ru-RU" i="1" dirty="0" err="1">
                <a:latin typeface="Times New Roman" panose="02020603050405020304" pitchFamily="18" charset="0"/>
                <a:cs typeface="Times New Roman" panose="02020603050405020304" pitchFamily="18" charset="0"/>
              </a:rPr>
              <a:t>Бұл</a:t>
            </a:r>
            <a:r>
              <a:rPr lang="ru-RU" i="1" dirty="0">
                <a:latin typeface="Times New Roman" panose="02020603050405020304" pitchFamily="18" charset="0"/>
                <a:cs typeface="Times New Roman" panose="02020603050405020304" pitchFamily="18" charset="0"/>
              </a:rPr>
              <a:t> </a:t>
            </a:r>
            <a:r>
              <a:rPr lang="ru-RU" i="1" dirty="0" err="1">
                <a:latin typeface="Times New Roman" panose="02020603050405020304" pitchFamily="18" charset="0"/>
                <a:cs typeface="Times New Roman" panose="02020603050405020304" pitchFamily="18" charset="0"/>
              </a:rPr>
              <a:t>реляциялық</a:t>
            </a:r>
            <a:r>
              <a:rPr lang="ru-RU" i="1" dirty="0">
                <a:latin typeface="Times New Roman" panose="02020603050405020304" pitchFamily="18" charset="0"/>
                <a:cs typeface="Times New Roman" panose="02020603050405020304" pitchFamily="18" charset="0"/>
              </a:rPr>
              <a:t> </a:t>
            </a:r>
            <a:r>
              <a:rPr lang="ru-RU" i="1" dirty="0" err="1">
                <a:latin typeface="Times New Roman" panose="02020603050405020304" pitchFamily="18" charset="0"/>
                <a:cs typeface="Times New Roman" panose="02020603050405020304" pitchFamily="18" charset="0"/>
              </a:rPr>
              <a:t>мәліметтер</a:t>
            </a:r>
            <a:r>
              <a:rPr lang="ru-RU" i="1" dirty="0">
                <a:latin typeface="Times New Roman" panose="02020603050405020304" pitchFamily="18" charset="0"/>
                <a:cs typeface="Times New Roman" panose="02020603050405020304" pitchFamily="18" charset="0"/>
              </a:rPr>
              <a:t> </a:t>
            </a:r>
            <a:r>
              <a:rPr lang="ru-RU" i="1" dirty="0" err="1">
                <a:latin typeface="Times New Roman" panose="02020603050405020304" pitchFamily="18" charset="0"/>
                <a:cs typeface="Times New Roman" panose="02020603050405020304" pitchFamily="18" charset="0"/>
              </a:rPr>
              <a:t>базасының</a:t>
            </a:r>
            <a:r>
              <a:rPr lang="ru-RU" i="1" dirty="0">
                <a:latin typeface="Times New Roman" panose="02020603050405020304" pitchFamily="18" charset="0"/>
                <a:cs typeface="Times New Roman" panose="02020603050405020304" pitchFamily="18" charset="0"/>
              </a:rPr>
              <a:t> </a:t>
            </a:r>
            <a:r>
              <a:rPr lang="ru-RU" i="1" dirty="0" err="1">
                <a:latin typeface="Times New Roman" panose="02020603050405020304" pitchFamily="18" charset="0"/>
                <a:cs typeface="Times New Roman" panose="02020603050405020304" pitchFamily="18" charset="0"/>
              </a:rPr>
              <a:t>тұжырымдамалық</a:t>
            </a:r>
            <a:r>
              <a:rPr lang="ru-RU" i="1" dirty="0">
                <a:latin typeface="Times New Roman" panose="02020603050405020304" pitchFamily="18" charset="0"/>
                <a:cs typeface="Times New Roman" panose="02020603050405020304" pitchFamily="18" charset="0"/>
              </a:rPr>
              <a:t> </a:t>
            </a:r>
            <a:r>
              <a:rPr lang="ru-RU" i="1" dirty="0" err="1">
                <a:latin typeface="Times New Roman" panose="02020603050405020304" pitchFamily="18" charset="0"/>
                <a:cs typeface="Times New Roman" panose="02020603050405020304" pitchFamily="18" charset="0"/>
              </a:rPr>
              <a:t>принципі</a:t>
            </a:r>
            <a:r>
              <a:rPr lang="ru-RU" i="1" dirty="0">
                <a:latin typeface="Times New Roman" panose="02020603050405020304" pitchFamily="18" charset="0"/>
                <a:cs typeface="Times New Roman" panose="02020603050405020304" pitchFamily="18" charset="0"/>
              </a:rPr>
              <a:t>. Оны Эдгар </a:t>
            </a:r>
            <a:r>
              <a:rPr lang="ru-RU" i="1" dirty="0" err="1">
                <a:latin typeface="Times New Roman" panose="02020603050405020304" pitchFamily="18" charset="0"/>
                <a:cs typeface="Times New Roman" panose="02020603050405020304" pitchFamily="18" charset="0"/>
              </a:rPr>
              <a:t>Ф.Кодд</a:t>
            </a:r>
            <a:r>
              <a:rPr lang="ru-RU" i="1" dirty="0">
                <a:latin typeface="Times New Roman" panose="02020603050405020304" pitchFamily="18" charset="0"/>
                <a:cs typeface="Times New Roman" panose="02020603050405020304" pitchFamily="18" charset="0"/>
              </a:rPr>
              <a:t> 1969 </a:t>
            </a:r>
            <a:r>
              <a:rPr lang="ru-RU" i="1" dirty="0" err="1">
                <a:latin typeface="Times New Roman" panose="02020603050405020304" pitchFamily="18" charset="0"/>
                <a:cs typeface="Times New Roman" panose="02020603050405020304" pitchFamily="18" charset="0"/>
              </a:rPr>
              <a:t>жылы</a:t>
            </a:r>
            <a:r>
              <a:rPr lang="ru-RU" i="1" dirty="0">
                <a:latin typeface="Times New Roman" panose="02020603050405020304" pitchFamily="18" charset="0"/>
                <a:cs typeface="Times New Roman" panose="02020603050405020304" pitchFamily="18" charset="0"/>
              </a:rPr>
              <a:t> </a:t>
            </a:r>
            <a:r>
              <a:rPr lang="ru-RU" i="1" dirty="0" err="1">
                <a:latin typeface="Times New Roman" panose="02020603050405020304" pitchFamily="18" charset="0"/>
                <a:cs typeface="Times New Roman" panose="02020603050405020304" pitchFamily="18" charset="0"/>
              </a:rPr>
              <a:t>ұсынған</a:t>
            </a:r>
            <a:r>
              <a:rPr lang="ru-RU" i="1" dirty="0">
                <a:latin typeface="Times New Roman" panose="02020603050405020304" pitchFamily="18" charset="0"/>
                <a:cs typeface="Times New Roman" panose="02020603050405020304" pitchFamily="18" charset="0"/>
              </a:rPr>
              <a:t>.</a:t>
            </a:r>
          </a:p>
          <a:p>
            <a:pPr marL="0" indent="0" algn="ctr">
              <a:buNone/>
            </a:pPr>
            <a:r>
              <a:rPr lang="ru-RU" i="1" dirty="0" err="1">
                <a:latin typeface="Times New Roman" panose="02020603050405020304" pitchFamily="18" charset="0"/>
                <a:cs typeface="Times New Roman" panose="02020603050405020304" pitchFamily="18" charset="0"/>
              </a:rPr>
              <a:t>Содан</a:t>
            </a:r>
            <a:r>
              <a:rPr lang="ru-RU" i="1" dirty="0">
                <a:latin typeface="Times New Roman" panose="02020603050405020304" pitchFamily="18" charset="0"/>
                <a:cs typeface="Times New Roman" panose="02020603050405020304" pitchFamily="18" charset="0"/>
              </a:rPr>
              <a:t> </a:t>
            </a:r>
            <a:r>
              <a:rPr lang="ru-RU" i="1" dirty="0" err="1">
                <a:latin typeface="Times New Roman" panose="02020603050405020304" pitchFamily="18" charset="0"/>
                <a:cs typeface="Times New Roman" panose="02020603050405020304" pitchFamily="18" charset="0"/>
              </a:rPr>
              <a:t>бері</a:t>
            </a:r>
            <a:r>
              <a:rPr lang="ru-RU" i="1" dirty="0">
                <a:latin typeface="Times New Roman" panose="02020603050405020304" pitchFamily="18" charset="0"/>
                <a:cs typeface="Times New Roman" panose="02020603050405020304" pitchFamily="18" charset="0"/>
              </a:rPr>
              <a:t> </a:t>
            </a:r>
            <a:r>
              <a:rPr lang="ru-RU" i="1" dirty="0" err="1">
                <a:latin typeface="Times New Roman" panose="02020603050405020304" pitchFamily="18" charset="0"/>
                <a:cs typeface="Times New Roman" panose="02020603050405020304" pitchFamily="18" charset="0"/>
              </a:rPr>
              <a:t>ол</a:t>
            </a:r>
            <a:r>
              <a:rPr lang="ru-RU" i="1" dirty="0">
                <a:latin typeface="Times New Roman" panose="02020603050405020304" pitchFamily="18" charset="0"/>
                <a:cs typeface="Times New Roman" panose="02020603050405020304" pitchFamily="18" charset="0"/>
              </a:rPr>
              <a:t> </a:t>
            </a:r>
            <a:r>
              <a:rPr lang="ru-RU" i="1" dirty="0" err="1">
                <a:latin typeface="Times New Roman" panose="02020603050405020304" pitchFamily="18" charset="0"/>
                <a:cs typeface="Times New Roman" panose="02020603050405020304" pitchFamily="18" charset="0"/>
              </a:rPr>
              <a:t>иерархиялық</a:t>
            </a:r>
            <a:r>
              <a:rPr lang="ru-RU" i="1" dirty="0">
                <a:latin typeface="Times New Roman" panose="02020603050405020304" pitchFamily="18" charset="0"/>
                <a:cs typeface="Times New Roman" panose="02020603050405020304" pitchFamily="18" charset="0"/>
              </a:rPr>
              <a:t>, </a:t>
            </a:r>
            <a:r>
              <a:rPr lang="ru-RU" i="1" dirty="0" err="1">
                <a:latin typeface="Times New Roman" panose="02020603050405020304" pitchFamily="18" charset="0"/>
                <a:cs typeface="Times New Roman" panose="02020603050405020304" pitchFamily="18" charset="0"/>
              </a:rPr>
              <a:t>желілік</a:t>
            </a:r>
            <a:r>
              <a:rPr lang="ru-RU" i="1" dirty="0">
                <a:latin typeface="Times New Roman" panose="02020603050405020304" pitchFamily="18" charset="0"/>
                <a:cs typeface="Times New Roman" panose="02020603050405020304" pitchFamily="18" charset="0"/>
              </a:rPr>
              <a:t> </a:t>
            </a:r>
            <a:r>
              <a:rPr lang="ru-RU" i="1" dirty="0" err="1">
                <a:latin typeface="Times New Roman" panose="02020603050405020304" pitchFamily="18" charset="0"/>
                <a:cs typeface="Times New Roman" panose="02020603050405020304" pitchFamily="18" charset="0"/>
              </a:rPr>
              <a:t>және</a:t>
            </a:r>
            <a:r>
              <a:rPr lang="ru-RU" i="1" dirty="0">
                <a:latin typeface="Times New Roman" panose="02020603050405020304" pitchFamily="18" charset="0"/>
                <a:cs typeface="Times New Roman" panose="02020603050405020304" pitchFamily="18" charset="0"/>
              </a:rPr>
              <a:t> </a:t>
            </a:r>
            <a:r>
              <a:rPr lang="ru-RU" i="1" dirty="0" err="1">
                <a:latin typeface="Times New Roman" panose="02020603050405020304" pitchFamily="18" charset="0"/>
                <a:cs typeface="Times New Roman" panose="02020603050405020304" pitchFamily="18" charset="0"/>
              </a:rPr>
              <a:t>объектілік</a:t>
            </a:r>
            <a:r>
              <a:rPr lang="ru-RU" i="1" dirty="0">
                <a:latin typeface="Times New Roman" panose="02020603050405020304" pitchFamily="18" charset="0"/>
                <a:cs typeface="Times New Roman" panose="02020603050405020304" pitchFamily="18" charset="0"/>
              </a:rPr>
              <a:t> </a:t>
            </a:r>
            <a:r>
              <a:rPr lang="ru-RU" i="1" dirty="0" err="1">
                <a:latin typeface="Times New Roman" panose="02020603050405020304" pitchFamily="18" charset="0"/>
                <a:cs typeface="Times New Roman" panose="02020603050405020304" pitchFamily="18" charset="0"/>
              </a:rPr>
              <a:t>сияқты</a:t>
            </a:r>
            <a:r>
              <a:rPr lang="ru-RU" i="1" dirty="0">
                <a:latin typeface="Times New Roman" panose="02020603050405020304" pitchFamily="18" charset="0"/>
                <a:cs typeface="Times New Roman" panose="02020603050405020304" pitchFamily="18" charset="0"/>
              </a:rPr>
              <a:t> </a:t>
            </a:r>
            <a:r>
              <a:rPr lang="ru-RU" i="1" dirty="0" err="1">
                <a:latin typeface="Times New Roman" panose="02020603050405020304" pitchFamily="18" charset="0"/>
                <a:cs typeface="Times New Roman" panose="02020603050405020304" pitchFamily="18" charset="0"/>
              </a:rPr>
              <a:t>басқа</a:t>
            </a:r>
            <a:r>
              <a:rPr lang="ru-RU" i="1" dirty="0">
                <a:latin typeface="Times New Roman" panose="02020603050405020304" pitchFamily="18" charset="0"/>
                <a:cs typeface="Times New Roman" panose="02020603050405020304" pitchFamily="18" charset="0"/>
              </a:rPr>
              <a:t> </a:t>
            </a:r>
            <a:r>
              <a:rPr lang="ru-RU" i="1" dirty="0" err="1">
                <a:latin typeface="Times New Roman" panose="02020603050405020304" pitchFamily="18" charset="0"/>
                <a:cs typeface="Times New Roman" panose="02020603050405020304" pitchFamily="18" charset="0"/>
              </a:rPr>
              <a:t>мәліметтер</a:t>
            </a:r>
            <a:r>
              <a:rPr lang="ru-RU" i="1" dirty="0">
                <a:latin typeface="Times New Roman" panose="02020603050405020304" pitchFamily="18" charset="0"/>
                <a:cs typeface="Times New Roman" panose="02020603050405020304" pitchFamily="18" charset="0"/>
              </a:rPr>
              <a:t> </a:t>
            </a:r>
            <a:r>
              <a:rPr lang="ru-RU" i="1" dirty="0" err="1">
                <a:latin typeface="Times New Roman" panose="02020603050405020304" pitchFamily="18" charset="0"/>
                <a:cs typeface="Times New Roman" panose="02020603050405020304" pitchFamily="18" charset="0"/>
              </a:rPr>
              <a:t>базасының</a:t>
            </a:r>
            <a:r>
              <a:rPr lang="ru-RU" i="1" dirty="0">
                <a:latin typeface="Times New Roman" panose="02020603050405020304" pitchFamily="18" charset="0"/>
                <a:cs typeface="Times New Roman" panose="02020603050405020304" pitchFamily="18" charset="0"/>
              </a:rPr>
              <a:t> </a:t>
            </a:r>
            <a:r>
              <a:rPr lang="ru-RU" i="1" dirty="0" err="1">
                <a:latin typeface="Times New Roman" panose="02020603050405020304" pitchFamily="18" charset="0"/>
                <a:cs typeface="Times New Roman" panose="02020603050405020304" pitchFamily="18" charset="0"/>
              </a:rPr>
              <a:t>модельдерімен</a:t>
            </a:r>
            <a:r>
              <a:rPr lang="ru-RU" i="1" dirty="0">
                <a:latin typeface="Times New Roman" panose="02020603050405020304" pitchFamily="18" charset="0"/>
                <a:cs typeface="Times New Roman" panose="02020603050405020304" pitchFamily="18" charset="0"/>
              </a:rPr>
              <a:t> </a:t>
            </a:r>
            <a:r>
              <a:rPr lang="ru-RU" i="1" dirty="0" err="1">
                <a:latin typeface="Times New Roman" panose="02020603050405020304" pitchFamily="18" charset="0"/>
                <a:cs typeface="Times New Roman" panose="02020603050405020304" pitchFamily="18" charset="0"/>
              </a:rPr>
              <a:t>салыстырғанда</a:t>
            </a:r>
            <a:r>
              <a:rPr lang="ru-RU" i="1" dirty="0">
                <a:latin typeface="Times New Roman" panose="02020603050405020304" pitchFamily="18" charset="0"/>
                <a:cs typeface="Times New Roman" panose="02020603050405020304" pitchFamily="18" charset="0"/>
              </a:rPr>
              <a:t> бизнес-</a:t>
            </a:r>
            <a:r>
              <a:rPr lang="ru-RU" i="1" dirty="0" err="1">
                <a:latin typeface="Times New Roman" panose="02020603050405020304" pitchFamily="18" charset="0"/>
                <a:cs typeface="Times New Roman" panose="02020603050405020304" pitchFamily="18" charset="0"/>
              </a:rPr>
              <a:t>қосымшалар</a:t>
            </a:r>
            <a:r>
              <a:rPr lang="ru-RU" i="1" dirty="0">
                <a:latin typeface="Times New Roman" panose="02020603050405020304" pitchFamily="18" charset="0"/>
                <a:cs typeface="Times New Roman" panose="02020603050405020304" pitchFamily="18" charset="0"/>
              </a:rPr>
              <a:t> </a:t>
            </a:r>
            <a:r>
              <a:rPr lang="ru-RU" i="1" dirty="0" err="1">
                <a:latin typeface="Times New Roman" panose="02020603050405020304" pitchFamily="18" charset="0"/>
                <a:cs typeface="Times New Roman" panose="02020603050405020304" pitchFamily="18" charset="0"/>
              </a:rPr>
              <a:t>үшін</a:t>
            </a:r>
            <a:r>
              <a:rPr lang="ru-RU" i="1" dirty="0">
                <a:latin typeface="Times New Roman" panose="02020603050405020304" pitchFamily="18" charset="0"/>
                <a:cs typeface="Times New Roman" panose="02020603050405020304" pitchFamily="18" charset="0"/>
              </a:rPr>
              <a:t> </a:t>
            </a:r>
            <a:r>
              <a:rPr lang="ru-RU" i="1" dirty="0" err="1">
                <a:latin typeface="Times New Roman" panose="02020603050405020304" pitchFamily="18" charset="0"/>
                <a:cs typeface="Times New Roman" panose="02020603050405020304" pitchFamily="18" charset="0"/>
              </a:rPr>
              <a:t>мәліметтер</a:t>
            </a:r>
            <a:r>
              <a:rPr lang="ru-RU" i="1" dirty="0">
                <a:latin typeface="Times New Roman" panose="02020603050405020304" pitchFamily="18" charset="0"/>
                <a:cs typeface="Times New Roman" panose="02020603050405020304" pitchFamily="18" charset="0"/>
              </a:rPr>
              <a:t> </a:t>
            </a:r>
            <a:r>
              <a:rPr lang="ru-RU" i="1" dirty="0" err="1">
                <a:latin typeface="Times New Roman" panose="02020603050405020304" pitchFamily="18" charset="0"/>
                <a:cs typeface="Times New Roman" panose="02020603050405020304" pitchFamily="18" charset="0"/>
              </a:rPr>
              <a:t>базасының</a:t>
            </a:r>
            <a:r>
              <a:rPr lang="ru-RU" i="1" dirty="0">
                <a:latin typeface="Times New Roman" panose="02020603050405020304" pitchFamily="18" charset="0"/>
                <a:cs typeface="Times New Roman" panose="02020603050405020304" pitchFamily="18" charset="0"/>
              </a:rPr>
              <a:t> </a:t>
            </a:r>
            <a:r>
              <a:rPr lang="ru-RU" i="1" dirty="0" err="1">
                <a:latin typeface="Times New Roman" panose="02020603050405020304" pitchFamily="18" charset="0"/>
                <a:cs typeface="Times New Roman" panose="02020603050405020304" pitchFamily="18" charset="0"/>
              </a:rPr>
              <a:t>доминантты</a:t>
            </a:r>
            <a:r>
              <a:rPr lang="ru-RU" i="1" dirty="0">
                <a:latin typeface="Times New Roman" panose="02020603050405020304" pitchFamily="18" charset="0"/>
                <a:cs typeface="Times New Roman" panose="02020603050405020304" pitchFamily="18" charset="0"/>
              </a:rPr>
              <a:t> </a:t>
            </a:r>
            <a:r>
              <a:rPr lang="ru-RU" i="1" dirty="0" err="1">
                <a:latin typeface="Times New Roman" panose="02020603050405020304" pitchFamily="18" charset="0"/>
                <a:cs typeface="Times New Roman" panose="02020603050405020304" pitchFamily="18" charset="0"/>
              </a:rPr>
              <a:t>моделіне</a:t>
            </a:r>
            <a:r>
              <a:rPr lang="ru-RU" i="1" dirty="0">
                <a:latin typeface="Times New Roman" panose="02020603050405020304" pitchFamily="18" charset="0"/>
                <a:cs typeface="Times New Roman" panose="02020603050405020304" pitchFamily="18" charset="0"/>
              </a:rPr>
              <a:t> </a:t>
            </a:r>
            <a:r>
              <a:rPr lang="ru-RU" i="1" dirty="0" err="1">
                <a:latin typeface="Times New Roman" panose="02020603050405020304" pitchFamily="18" charset="0"/>
                <a:cs typeface="Times New Roman" panose="02020603050405020304" pitchFamily="18" charset="0"/>
              </a:rPr>
              <a:t>айналды</a:t>
            </a:r>
            <a:r>
              <a:rPr lang="ru-RU" i="1" dirty="0">
                <a:latin typeface="Times New Roman" panose="02020603050405020304" pitchFamily="18" charset="0"/>
                <a:cs typeface="Times New Roman" panose="02020603050405020304" pitchFamily="18" charset="0"/>
              </a:rPr>
              <a:t>.</a:t>
            </a:r>
          </a:p>
          <a:p>
            <a:pPr marL="0" indent="0" algn="ctr">
              <a:buNone/>
            </a:pPr>
            <a:endParaRPr lang="ru-RU" i="1" dirty="0">
              <a:latin typeface="Times New Roman" panose="02020603050405020304" pitchFamily="18" charset="0"/>
              <a:cs typeface="Times New Roman" panose="02020603050405020304" pitchFamily="18" charset="0"/>
            </a:endParaRPr>
          </a:p>
        </p:txBody>
      </p:sp>
      <p:sp>
        <p:nvSpPr>
          <p:cNvPr id="4" name="Прямоугольник 3"/>
          <p:cNvSpPr/>
          <p:nvPr/>
        </p:nvSpPr>
        <p:spPr>
          <a:xfrm>
            <a:off x="4008698" y="5943218"/>
            <a:ext cx="7716455" cy="369332"/>
          </a:xfrm>
          <a:prstGeom prst="rect">
            <a:avLst/>
          </a:prstGeom>
        </p:spPr>
        <p:txBody>
          <a:bodyPr wrap="square">
            <a:spAutoFit/>
          </a:bodyPr>
          <a:lstStyle/>
          <a:p>
            <a:r>
              <a:rPr lang="ru-RU" dirty="0" smtClean="0">
                <a:hlinkClick r:id="rId2"/>
              </a:rPr>
              <a:t>https://kk.warbletoncouncil.org/modelo-relacional-base-datos-935</a:t>
            </a:r>
            <a:r>
              <a:rPr lang="ru-RU" dirty="0" smtClean="0"/>
              <a:t> </a:t>
            </a:r>
            <a:endParaRPr lang="ru-RU" dirty="0"/>
          </a:p>
        </p:txBody>
      </p:sp>
    </p:spTree>
    <p:extLst>
      <p:ext uri="{BB962C8B-B14F-4D97-AF65-F5344CB8AC3E}">
        <p14:creationId xmlns:p14="http://schemas.microsoft.com/office/powerpoint/2010/main" val="40409221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1923691" y="517910"/>
            <a:ext cx="9152625" cy="830997"/>
          </a:xfrm>
          <a:prstGeom prst="rect">
            <a:avLst/>
          </a:prstGeom>
        </p:spPr>
        <p:txBody>
          <a:bodyPr wrap="square">
            <a:spAutoFit/>
          </a:bodyPr>
          <a:lstStyle/>
          <a:p>
            <a:pPr algn="ctr"/>
            <a:r>
              <a:rPr lang="kk-KZ" sz="2400" i="1" dirty="0" smtClean="0">
                <a:solidFill>
                  <a:srgbClr val="00B0F0"/>
                </a:solidFill>
                <a:effectLst/>
                <a:latin typeface="Times New Roman" panose="02020603050405020304" pitchFamily="18" charset="0"/>
                <a:ea typeface="Times New Roman" panose="02020603050405020304" pitchFamily="18" charset="0"/>
              </a:rPr>
              <a:t>Дәріс №2. Ақпараттық жүйелер және ақпараттық технологиялар. </a:t>
            </a:r>
            <a:r>
              <a:rPr lang="en-US" sz="2400" i="1" dirty="0" smtClean="0">
                <a:solidFill>
                  <a:srgbClr val="00B0F0"/>
                </a:solidFill>
                <a:latin typeface="Times New Roman" panose="02020603050405020304" pitchFamily="18" charset="0"/>
                <a:ea typeface="Times New Roman" panose="02020603050405020304" pitchFamily="18" charset="0"/>
              </a:rPr>
              <a:t> </a:t>
            </a:r>
            <a:r>
              <a:rPr lang="kk-KZ" sz="2400" i="1" dirty="0" smtClean="0">
                <a:solidFill>
                  <a:srgbClr val="00B0F0"/>
                </a:solidFill>
                <a:latin typeface="Times New Roman" panose="02020603050405020304" pitchFamily="18" charset="0"/>
                <a:ea typeface="Times New Roman" panose="02020603050405020304" pitchFamily="18" charset="0"/>
              </a:rPr>
              <a:t>Деректе</a:t>
            </a:r>
            <a:r>
              <a:rPr lang="kk-KZ" sz="2400" i="1" dirty="0" smtClean="0">
                <a:solidFill>
                  <a:srgbClr val="00B0F0"/>
                </a:solidFill>
                <a:effectLst/>
                <a:latin typeface="Times New Roman" panose="02020603050405020304" pitchFamily="18" charset="0"/>
                <a:ea typeface="Times New Roman" panose="02020603050405020304" pitchFamily="18" charset="0"/>
              </a:rPr>
              <a:t>р база теориясының даму бағыттары</a:t>
            </a:r>
            <a:endParaRPr lang="ru-RU" sz="2400" i="1" dirty="0">
              <a:solidFill>
                <a:srgbClr val="00B0F0"/>
              </a:solidFill>
            </a:endParaRPr>
          </a:p>
        </p:txBody>
      </p:sp>
      <p:sp>
        <p:nvSpPr>
          <p:cNvPr id="4" name="Прямоугольник 3"/>
          <p:cNvSpPr/>
          <p:nvPr/>
        </p:nvSpPr>
        <p:spPr>
          <a:xfrm>
            <a:off x="960407" y="1851667"/>
            <a:ext cx="10650748" cy="1754326"/>
          </a:xfrm>
          <a:prstGeom prst="rect">
            <a:avLst/>
          </a:prstGeom>
        </p:spPr>
        <p:txBody>
          <a:bodyPr wrap="square">
            <a:spAutoFit/>
          </a:bodyPr>
          <a:lstStyle/>
          <a:p>
            <a:pPr indent="288290" algn="ctr">
              <a:spcAft>
                <a:spcPts val="0"/>
              </a:spcAft>
            </a:pPr>
            <a:r>
              <a:rPr lang="kk-KZ" i="1" dirty="0" smtClean="0">
                <a:effectLst/>
                <a:latin typeface="Times New Roman" panose="02020603050405020304" pitchFamily="18" charset="0"/>
                <a:ea typeface="Times New Roman" panose="02020603050405020304" pitchFamily="18" charset="0"/>
              </a:rPr>
              <a:t>Ақпарат бұл адамдардың бір-біріне жазбаша, ауызша және тағы басқа тәсілдермен берілетін деректер.</a:t>
            </a:r>
            <a:endParaRPr lang="ru-RU" sz="1600" i="1" dirty="0" smtClean="0">
              <a:effectLst/>
              <a:latin typeface="Times New Roman" panose="02020603050405020304" pitchFamily="18" charset="0"/>
              <a:ea typeface="Times New Roman" panose="02020603050405020304" pitchFamily="18" charset="0"/>
            </a:endParaRPr>
          </a:p>
          <a:p>
            <a:pPr algn="ctr"/>
            <a:r>
              <a:rPr lang="kk-KZ" i="1" dirty="0" smtClean="0">
                <a:effectLst/>
                <a:latin typeface="Times New Roman" panose="02020603050405020304" pitchFamily="18" charset="0"/>
                <a:ea typeface="Times New Roman" panose="02020603050405020304" pitchFamily="18" charset="0"/>
              </a:rPr>
              <a:t>Соңғы жылдары компьютер құжаттарды өңдеу жүйелерін жасауда жиі пайдаланады. Құжаттарды ақпаратқа байланысты жүйелеу ақпараттық жүйе деп аталады. Ақпараттық жүйе (АЖ) ақпаратты жинау және сақтау үшін оларды әртүрлі мақсаттарда пайдалану тиімді болу үшін пайдаланады. Ақпараттық жүйені пайдалану барысының келесі ерекшеліктері бар.</a:t>
            </a:r>
            <a:endParaRPr lang="ru-RU" i="1" dirty="0"/>
          </a:p>
        </p:txBody>
      </p:sp>
    </p:spTree>
    <p:extLst>
      <p:ext uri="{BB962C8B-B14F-4D97-AF65-F5344CB8AC3E}">
        <p14:creationId xmlns:p14="http://schemas.microsoft.com/office/powerpoint/2010/main" val="133997343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445103"/>
          </a:xfrm>
        </p:spPr>
        <p:txBody>
          <a:bodyPr>
            <a:normAutofit/>
          </a:bodyPr>
          <a:lstStyle/>
          <a:p>
            <a:r>
              <a:rPr lang="ru-RU" sz="2400" i="1" dirty="0" err="1" smtClean="0">
                <a:solidFill>
                  <a:srgbClr val="00B0F0"/>
                </a:solidFill>
                <a:latin typeface="Times New Roman" panose="02020603050405020304" pitchFamily="18" charset="0"/>
                <a:cs typeface="Times New Roman" panose="02020603050405020304" pitchFamily="18" charset="0"/>
              </a:rPr>
              <a:t>Мәліметтер</a:t>
            </a:r>
            <a:r>
              <a:rPr lang="ru-RU" sz="2400" i="1" dirty="0" smtClean="0">
                <a:solidFill>
                  <a:srgbClr val="00B0F0"/>
                </a:solidFill>
                <a:latin typeface="Times New Roman" panose="02020603050405020304" pitchFamily="18" charset="0"/>
                <a:cs typeface="Times New Roman" panose="02020603050405020304" pitchFamily="18" charset="0"/>
              </a:rPr>
              <a:t> </a:t>
            </a:r>
            <a:r>
              <a:rPr lang="ru-RU" sz="2400" i="1" dirty="0" err="1" smtClean="0">
                <a:solidFill>
                  <a:srgbClr val="00B0F0"/>
                </a:solidFill>
                <a:latin typeface="Times New Roman" panose="02020603050405020304" pitchFamily="18" charset="0"/>
                <a:cs typeface="Times New Roman" panose="02020603050405020304" pitchFamily="18" charset="0"/>
              </a:rPr>
              <a:t>базасын</a:t>
            </a:r>
            <a:r>
              <a:rPr lang="ru-RU" sz="2400" i="1" dirty="0" smtClean="0">
                <a:solidFill>
                  <a:srgbClr val="00B0F0"/>
                </a:solidFill>
                <a:latin typeface="Times New Roman" panose="02020603050405020304" pitchFamily="18" charset="0"/>
                <a:cs typeface="Times New Roman" panose="02020603050405020304" pitchFamily="18" charset="0"/>
              </a:rPr>
              <a:t> </a:t>
            </a:r>
            <a:r>
              <a:rPr lang="ru-RU" sz="2400" i="1" dirty="0" err="1" smtClean="0">
                <a:solidFill>
                  <a:srgbClr val="00B0F0"/>
                </a:solidFill>
                <a:latin typeface="Times New Roman" panose="02020603050405020304" pitchFamily="18" charset="0"/>
                <a:cs typeface="Times New Roman" panose="02020603050405020304" pitchFamily="18" charset="0"/>
              </a:rPr>
              <a:t>басқару</a:t>
            </a:r>
            <a:endParaRPr lang="ru-RU" sz="2400" i="1" dirty="0">
              <a:solidFill>
                <a:srgbClr val="00B0F0"/>
              </a:solidFill>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838200" y="1134319"/>
            <a:ext cx="10515600" cy="5042644"/>
          </a:xfrm>
        </p:spPr>
        <p:txBody>
          <a:bodyPr>
            <a:noAutofit/>
          </a:bodyPr>
          <a:lstStyle/>
          <a:p>
            <a:pPr marL="0" indent="0" algn="ctr">
              <a:buNone/>
            </a:pPr>
            <a:r>
              <a:rPr lang="ru-RU" sz="2000" i="1" dirty="0" err="1" smtClean="0">
                <a:latin typeface="Times New Roman" panose="02020603050405020304" pitchFamily="18" charset="0"/>
                <a:cs typeface="Times New Roman" panose="02020603050405020304" pitchFamily="18" charset="0"/>
              </a:rPr>
              <a:t>Мәліметтер</a:t>
            </a:r>
            <a:r>
              <a:rPr lang="ru-RU" sz="2000" i="1" dirty="0" smtClean="0">
                <a:latin typeface="Times New Roman" panose="02020603050405020304" pitchFamily="18" charset="0"/>
                <a:cs typeface="Times New Roman" panose="02020603050405020304" pitchFamily="18" charset="0"/>
              </a:rPr>
              <a:t> </a:t>
            </a:r>
            <a:r>
              <a:rPr lang="ru-RU" sz="2000" i="1" dirty="0" err="1">
                <a:latin typeface="Times New Roman" panose="02020603050405020304" pitchFamily="18" charset="0"/>
                <a:cs typeface="Times New Roman" panose="02020603050405020304" pitchFamily="18" charset="0"/>
              </a:rPr>
              <a:t>қорының</a:t>
            </a:r>
            <a:r>
              <a:rPr lang="ru-RU" sz="2000" i="1" dirty="0">
                <a:latin typeface="Times New Roman" panose="02020603050405020304" pitchFamily="18" charset="0"/>
                <a:cs typeface="Times New Roman" panose="02020603050405020304" pitchFamily="18" charset="0"/>
              </a:rPr>
              <a:t> </a:t>
            </a:r>
            <a:r>
              <a:rPr lang="ru-RU" sz="2000" i="1" dirty="0" err="1">
                <a:latin typeface="Times New Roman" panose="02020603050405020304" pitchFamily="18" charset="0"/>
                <a:cs typeface="Times New Roman" panose="02020603050405020304" pitchFamily="18" charset="0"/>
              </a:rPr>
              <a:t>кестесі</a:t>
            </a:r>
            <a:r>
              <a:rPr lang="ru-RU" sz="2000" i="1" dirty="0">
                <a:latin typeface="Times New Roman" panose="02020603050405020304" pitchFamily="18" charset="0"/>
                <a:cs typeface="Times New Roman" panose="02020603050405020304" pitchFamily="18" charset="0"/>
              </a:rPr>
              <a:t> </a:t>
            </a:r>
            <a:r>
              <a:rPr lang="ru-RU" sz="2000" i="1" dirty="0" err="1">
                <a:latin typeface="Times New Roman" panose="02020603050405020304" pitchFamily="18" charset="0"/>
                <a:cs typeface="Times New Roman" panose="02020603050405020304" pitchFamily="18" charset="0"/>
              </a:rPr>
              <a:t>электрондық</a:t>
            </a:r>
            <a:r>
              <a:rPr lang="ru-RU" sz="2000" i="1" dirty="0">
                <a:latin typeface="Times New Roman" panose="02020603050405020304" pitchFamily="18" charset="0"/>
                <a:cs typeface="Times New Roman" panose="02020603050405020304" pitchFamily="18" charset="0"/>
              </a:rPr>
              <a:t> </a:t>
            </a:r>
            <a:r>
              <a:rPr lang="ru-RU" sz="2000" i="1" dirty="0" err="1">
                <a:latin typeface="Times New Roman" panose="02020603050405020304" pitchFamily="18" charset="0"/>
                <a:cs typeface="Times New Roman" panose="02020603050405020304" pitchFamily="18" charset="0"/>
              </a:rPr>
              <a:t>кестеге</a:t>
            </a:r>
            <a:r>
              <a:rPr lang="ru-RU" sz="2000" i="1" dirty="0">
                <a:latin typeface="Times New Roman" panose="02020603050405020304" pitchFamily="18" charset="0"/>
                <a:cs typeface="Times New Roman" panose="02020603050405020304" pitchFamily="18" charset="0"/>
              </a:rPr>
              <a:t> </a:t>
            </a:r>
            <a:r>
              <a:rPr lang="ru-RU" sz="2000" i="1" dirty="0" err="1">
                <a:latin typeface="Times New Roman" panose="02020603050405020304" pitchFamily="18" charset="0"/>
                <a:cs typeface="Times New Roman" panose="02020603050405020304" pitchFamily="18" charset="0"/>
              </a:rPr>
              <a:t>ұқсас</a:t>
            </a:r>
            <a:r>
              <a:rPr lang="ru-RU" sz="2000" i="1" dirty="0">
                <a:latin typeface="Times New Roman" panose="02020603050405020304" pitchFamily="18" charset="0"/>
                <a:cs typeface="Times New Roman" panose="02020603050405020304" pitchFamily="18" charset="0"/>
              </a:rPr>
              <a:t>. </a:t>
            </a:r>
            <a:r>
              <a:rPr lang="ru-RU" sz="2000" i="1" dirty="0" err="1">
                <a:latin typeface="Times New Roman" panose="02020603050405020304" pitchFamily="18" charset="0"/>
                <a:cs typeface="Times New Roman" panose="02020603050405020304" pitchFamily="18" charset="0"/>
              </a:rPr>
              <a:t>Алайда</a:t>
            </a:r>
            <a:r>
              <a:rPr lang="ru-RU" sz="2000" i="1" dirty="0">
                <a:latin typeface="Times New Roman" panose="02020603050405020304" pitchFamily="18" charset="0"/>
                <a:cs typeface="Times New Roman" panose="02020603050405020304" pitchFamily="18" charset="0"/>
              </a:rPr>
              <a:t>, </a:t>
            </a:r>
            <a:r>
              <a:rPr lang="ru-RU" sz="2000" i="1" dirty="0" err="1">
                <a:latin typeface="Times New Roman" panose="02020603050405020304" pitchFamily="18" charset="0"/>
                <a:cs typeface="Times New Roman" panose="02020603050405020304" pitchFamily="18" charset="0"/>
              </a:rPr>
              <a:t>кестелер</a:t>
            </a:r>
            <a:r>
              <a:rPr lang="ru-RU" sz="2000" i="1" dirty="0">
                <a:latin typeface="Times New Roman" panose="02020603050405020304" pitchFamily="18" charset="0"/>
                <a:cs typeface="Times New Roman" panose="02020603050405020304" pitchFamily="18" charset="0"/>
              </a:rPr>
              <a:t> </a:t>
            </a:r>
            <a:r>
              <a:rPr lang="ru-RU" sz="2000" i="1" dirty="0" err="1">
                <a:latin typeface="Times New Roman" panose="02020603050405020304" pitchFamily="18" charset="0"/>
                <a:cs typeface="Times New Roman" panose="02020603050405020304" pitchFamily="18" charset="0"/>
              </a:rPr>
              <a:t>арасында</a:t>
            </a:r>
            <a:r>
              <a:rPr lang="ru-RU" sz="2000" i="1" dirty="0">
                <a:latin typeface="Times New Roman" panose="02020603050405020304" pitchFamily="18" charset="0"/>
                <a:cs typeface="Times New Roman" panose="02020603050405020304" pitchFamily="18" charset="0"/>
              </a:rPr>
              <a:t> </a:t>
            </a:r>
            <a:r>
              <a:rPr lang="ru-RU" sz="2000" i="1" dirty="0" err="1">
                <a:latin typeface="Times New Roman" panose="02020603050405020304" pitchFamily="18" charset="0"/>
                <a:cs typeface="Times New Roman" panose="02020603050405020304" pitchFamily="18" charset="0"/>
              </a:rPr>
              <a:t>жасалуы</a:t>
            </a:r>
            <a:r>
              <a:rPr lang="ru-RU" sz="2000" i="1" dirty="0">
                <a:latin typeface="Times New Roman" panose="02020603050405020304" pitchFamily="18" charset="0"/>
                <a:cs typeface="Times New Roman" panose="02020603050405020304" pitchFamily="18" charset="0"/>
              </a:rPr>
              <a:t> </a:t>
            </a:r>
            <a:r>
              <a:rPr lang="ru-RU" sz="2000" i="1" dirty="0" err="1">
                <a:latin typeface="Times New Roman" panose="02020603050405020304" pitchFamily="18" charset="0"/>
                <a:cs typeface="Times New Roman" panose="02020603050405020304" pitchFamily="18" charset="0"/>
              </a:rPr>
              <a:t>мүмкін</a:t>
            </a:r>
            <a:r>
              <a:rPr lang="ru-RU" sz="2000" i="1" dirty="0">
                <a:latin typeface="Times New Roman" panose="02020603050405020304" pitchFamily="18" charset="0"/>
                <a:cs typeface="Times New Roman" panose="02020603050405020304" pitchFamily="18" charset="0"/>
              </a:rPr>
              <a:t> </a:t>
            </a:r>
            <a:r>
              <a:rPr lang="ru-RU" sz="2000" i="1" dirty="0" err="1">
                <a:latin typeface="Times New Roman" panose="02020603050405020304" pitchFamily="18" charset="0"/>
                <a:cs typeface="Times New Roman" panose="02020603050405020304" pitchFamily="18" charset="0"/>
              </a:rPr>
              <a:t>қатынастар</a:t>
            </a:r>
            <a:r>
              <a:rPr lang="ru-RU" sz="2000" i="1" dirty="0">
                <a:latin typeface="Times New Roman" panose="02020603050405020304" pitchFamily="18" charset="0"/>
                <a:cs typeface="Times New Roman" panose="02020603050405020304" pitchFamily="18" charset="0"/>
              </a:rPr>
              <a:t> </a:t>
            </a:r>
            <a:r>
              <a:rPr lang="ru-RU" sz="2000" i="1" dirty="0" err="1">
                <a:latin typeface="Times New Roman" panose="02020603050405020304" pitchFamily="18" charset="0"/>
                <a:cs typeface="Times New Roman" panose="02020603050405020304" pitchFamily="18" charset="0"/>
              </a:rPr>
              <a:t>реляциялық</a:t>
            </a:r>
            <a:r>
              <a:rPr lang="ru-RU" sz="2000" i="1" dirty="0">
                <a:latin typeface="Times New Roman" panose="02020603050405020304" pitchFamily="18" charset="0"/>
                <a:cs typeface="Times New Roman" panose="02020603050405020304" pitchFamily="18" charset="0"/>
              </a:rPr>
              <a:t> </a:t>
            </a:r>
            <a:r>
              <a:rPr lang="ru-RU" sz="2000" i="1" dirty="0" err="1">
                <a:latin typeface="Times New Roman" panose="02020603050405020304" pitchFamily="18" charset="0"/>
                <a:cs typeface="Times New Roman" panose="02020603050405020304" pitchFamily="18" charset="0"/>
              </a:rPr>
              <a:t>мәліметтер</a:t>
            </a:r>
            <a:r>
              <a:rPr lang="ru-RU" sz="2000" i="1" dirty="0">
                <a:latin typeface="Times New Roman" panose="02020603050405020304" pitchFamily="18" charset="0"/>
                <a:cs typeface="Times New Roman" panose="02020603050405020304" pitchFamily="18" charset="0"/>
              </a:rPr>
              <a:t> </a:t>
            </a:r>
            <a:r>
              <a:rPr lang="ru-RU" sz="2000" i="1" dirty="0" err="1">
                <a:latin typeface="Times New Roman" panose="02020603050405020304" pitchFamily="18" charset="0"/>
                <a:cs typeface="Times New Roman" panose="02020603050405020304" pitchFamily="18" charset="0"/>
              </a:rPr>
              <a:t>қорына</a:t>
            </a:r>
            <a:r>
              <a:rPr lang="ru-RU" sz="2000" i="1" dirty="0">
                <a:latin typeface="Times New Roman" panose="02020603050405020304" pitchFamily="18" charset="0"/>
                <a:cs typeface="Times New Roman" panose="02020603050405020304" pitchFamily="18" charset="0"/>
              </a:rPr>
              <a:t> </a:t>
            </a:r>
            <a:r>
              <a:rPr lang="ru-RU" sz="2000" i="1" dirty="0" err="1">
                <a:latin typeface="Times New Roman" panose="02020603050405020304" pitchFamily="18" charset="0"/>
                <a:cs typeface="Times New Roman" panose="02020603050405020304" pitchFamily="18" charset="0"/>
              </a:rPr>
              <a:t>деректердің</a:t>
            </a:r>
            <a:r>
              <a:rPr lang="ru-RU" sz="2000" i="1" dirty="0">
                <a:latin typeface="Times New Roman" panose="02020603050405020304" pitchFamily="18" charset="0"/>
                <a:cs typeface="Times New Roman" panose="02020603050405020304" pitchFamily="18" charset="0"/>
              </a:rPr>
              <a:t> </a:t>
            </a:r>
            <a:r>
              <a:rPr lang="ru-RU" sz="2000" i="1" dirty="0" err="1">
                <a:latin typeface="Times New Roman" panose="02020603050405020304" pitchFamily="18" charset="0"/>
                <a:cs typeface="Times New Roman" panose="02020603050405020304" pitchFamily="18" charset="0"/>
              </a:rPr>
              <a:t>көп</a:t>
            </a:r>
            <a:r>
              <a:rPr lang="ru-RU" sz="2000" i="1" dirty="0">
                <a:latin typeface="Times New Roman" panose="02020603050405020304" pitchFamily="18" charset="0"/>
                <a:cs typeface="Times New Roman" panose="02020603050405020304" pitchFamily="18" charset="0"/>
              </a:rPr>
              <a:t> </a:t>
            </a:r>
            <a:r>
              <a:rPr lang="ru-RU" sz="2000" i="1" dirty="0" err="1">
                <a:latin typeface="Times New Roman" panose="02020603050405020304" pitchFamily="18" charset="0"/>
                <a:cs typeface="Times New Roman" panose="02020603050405020304" pitchFamily="18" charset="0"/>
              </a:rPr>
              <a:t>мөлшерін</a:t>
            </a:r>
            <a:r>
              <a:rPr lang="ru-RU" sz="2000" i="1" dirty="0">
                <a:latin typeface="Times New Roman" panose="02020603050405020304" pitchFamily="18" charset="0"/>
                <a:cs typeface="Times New Roman" panose="02020603050405020304" pitchFamily="18" charset="0"/>
              </a:rPr>
              <a:t> </a:t>
            </a:r>
            <a:r>
              <a:rPr lang="ru-RU" sz="2000" i="1" dirty="0" err="1">
                <a:latin typeface="Times New Roman" panose="02020603050405020304" pitchFamily="18" charset="0"/>
                <a:cs typeface="Times New Roman" panose="02020603050405020304" pitchFamily="18" charset="0"/>
              </a:rPr>
              <a:t>тиімді</a:t>
            </a:r>
            <a:r>
              <a:rPr lang="ru-RU" sz="2000" i="1" dirty="0">
                <a:latin typeface="Times New Roman" panose="02020603050405020304" pitchFamily="18" charset="0"/>
                <a:cs typeface="Times New Roman" panose="02020603050405020304" pitchFamily="18" charset="0"/>
              </a:rPr>
              <a:t> </a:t>
            </a:r>
            <a:r>
              <a:rPr lang="ru-RU" sz="2000" i="1" dirty="0" err="1">
                <a:latin typeface="Times New Roman" panose="02020603050405020304" pitchFamily="18" charset="0"/>
                <a:cs typeface="Times New Roman" panose="02020603050405020304" pitchFamily="18" charset="0"/>
              </a:rPr>
              <a:t>сақтауға</a:t>
            </a:r>
            <a:r>
              <a:rPr lang="ru-RU" sz="2000" i="1" dirty="0">
                <a:latin typeface="Times New Roman" panose="02020603050405020304" pitchFamily="18" charset="0"/>
                <a:cs typeface="Times New Roman" panose="02020603050405020304" pitchFamily="18" charset="0"/>
              </a:rPr>
              <a:t> </a:t>
            </a:r>
            <a:r>
              <a:rPr lang="ru-RU" sz="2000" i="1" dirty="0" err="1">
                <a:latin typeface="Times New Roman" panose="02020603050405020304" pitchFamily="18" charset="0"/>
                <a:cs typeface="Times New Roman" panose="02020603050405020304" pitchFamily="18" charset="0"/>
              </a:rPr>
              <a:t>мүмкіндік</a:t>
            </a:r>
            <a:r>
              <a:rPr lang="ru-RU" sz="2000" i="1" dirty="0">
                <a:latin typeface="Times New Roman" panose="02020603050405020304" pitchFamily="18" charset="0"/>
                <a:cs typeface="Times New Roman" panose="02020603050405020304" pitchFamily="18" charset="0"/>
              </a:rPr>
              <a:t> </a:t>
            </a:r>
            <a:r>
              <a:rPr lang="ru-RU" sz="2000" i="1" dirty="0" err="1">
                <a:latin typeface="Times New Roman" panose="02020603050405020304" pitchFamily="18" charset="0"/>
                <a:cs typeface="Times New Roman" panose="02020603050405020304" pitchFamily="18" charset="0"/>
              </a:rPr>
              <a:t>береді</a:t>
            </a:r>
            <a:r>
              <a:rPr lang="ru-RU" sz="2000" i="1" dirty="0">
                <a:latin typeface="Times New Roman" panose="02020603050405020304" pitchFamily="18" charset="0"/>
                <a:cs typeface="Times New Roman" panose="02020603050405020304" pitchFamily="18" charset="0"/>
              </a:rPr>
              <a:t>, </a:t>
            </a:r>
            <a:r>
              <a:rPr lang="ru-RU" sz="2000" i="1" dirty="0" err="1">
                <a:latin typeface="Times New Roman" panose="02020603050405020304" pitchFamily="18" charset="0"/>
                <a:cs typeface="Times New Roman" panose="02020603050405020304" pitchFamily="18" charset="0"/>
              </a:rPr>
              <a:t>оларды</a:t>
            </a:r>
            <a:r>
              <a:rPr lang="ru-RU" sz="2000" i="1" dirty="0">
                <a:latin typeface="Times New Roman" panose="02020603050405020304" pitchFamily="18" charset="0"/>
                <a:cs typeface="Times New Roman" panose="02020603050405020304" pitchFamily="18" charset="0"/>
              </a:rPr>
              <a:t> </a:t>
            </a:r>
            <a:r>
              <a:rPr lang="ru-RU" sz="2000" i="1" dirty="0" err="1">
                <a:latin typeface="Times New Roman" panose="02020603050405020304" pitchFamily="18" charset="0"/>
                <a:cs typeface="Times New Roman" panose="02020603050405020304" pitchFamily="18" charset="0"/>
              </a:rPr>
              <a:t>тиімді</a:t>
            </a:r>
            <a:r>
              <a:rPr lang="ru-RU" sz="2000" i="1" dirty="0">
                <a:latin typeface="Times New Roman" panose="02020603050405020304" pitchFamily="18" charset="0"/>
                <a:cs typeface="Times New Roman" panose="02020603050405020304" pitchFamily="18" charset="0"/>
              </a:rPr>
              <a:t> </a:t>
            </a:r>
            <a:r>
              <a:rPr lang="ru-RU" sz="2000" i="1" dirty="0" err="1">
                <a:latin typeface="Times New Roman" panose="02020603050405020304" pitchFamily="18" charset="0"/>
                <a:cs typeface="Times New Roman" panose="02020603050405020304" pitchFamily="18" charset="0"/>
              </a:rPr>
              <a:t>түрде</a:t>
            </a:r>
            <a:r>
              <a:rPr lang="ru-RU" sz="2000" i="1" dirty="0">
                <a:latin typeface="Times New Roman" panose="02020603050405020304" pitchFamily="18" charset="0"/>
                <a:cs typeface="Times New Roman" panose="02020603050405020304" pitchFamily="18" charset="0"/>
              </a:rPr>
              <a:t> </a:t>
            </a:r>
            <a:r>
              <a:rPr lang="ru-RU" sz="2000" i="1" dirty="0" err="1">
                <a:latin typeface="Times New Roman" panose="02020603050405020304" pitchFamily="18" charset="0"/>
                <a:cs typeface="Times New Roman" panose="02020603050405020304" pitchFamily="18" charset="0"/>
              </a:rPr>
              <a:t>алуға</a:t>
            </a:r>
            <a:r>
              <a:rPr lang="ru-RU" sz="2000" i="1" dirty="0">
                <a:latin typeface="Times New Roman" panose="02020603050405020304" pitchFamily="18" charset="0"/>
                <a:cs typeface="Times New Roman" panose="02020603050405020304" pitchFamily="18" charset="0"/>
              </a:rPr>
              <a:t> </a:t>
            </a:r>
            <a:r>
              <a:rPr lang="ru-RU" sz="2000" i="1" dirty="0" err="1">
                <a:latin typeface="Times New Roman" panose="02020603050405020304" pitchFamily="18" charset="0"/>
                <a:cs typeface="Times New Roman" panose="02020603050405020304" pitchFamily="18" charset="0"/>
              </a:rPr>
              <a:t>болады</a:t>
            </a:r>
            <a:r>
              <a:rPr lang="ru-RU" sz="2000" i="1" dirty="0">
                <a:latin typeface="Times New Roman" panose="02020603050405020304" pitchFamily="18" charset="0"/>
                <a:cs typeface="Times New Roman" panose="02020603050405020304" pitchFamily="18" charset="0"/>
              </a:rPr>
              <a:t>.</a:t>
            </a:r>
          </a:p>
          <a:p>
            <a:pPr marL="0" indent="0" algn="ctr">
              <a:buNone/>
            </a:pPr>
            <a:r>
              <a:rPr lang="ru-RU" sz="2000" i="1" dirty="0" err="1">
                <a:latin typeface="Times New Roman" panose="02020603050405020304" pitchFamily="18" charset="0"/>
                <a:cs typeface="Times New Roman" panose="02020603050405020304" pitchFamily="18" charset="0"/>
              </a:rPr>
              <a:t>Реляциялық</a:t>
            </a:r>
            <a:r>
              <a:rPr lang="ru-RU" sz="2000" i="1" dirty="0">
                <a:latin typeface="Times New Roman" panose="02020603050405020304" pitchFamily="18" charset="0"/>
                <a:cs typeface="Times New Roman" panose="02020603050405020304" pitchFamily="18" charset="0"/>
              </a:rPr>
              <a:t> </a:t>
            </a:r>
            <a:r>
              <a:rPr lang="ru-RU" sz="2000" i="1" dirty="0" err="1">
                <a:latin typeface="Times New Roman" panose="02020603050405020304" pitchFamily="18" charset="0"/>
                <a:cs typeface="Times New Roman" panose="02020603050405020304" pitchFamily="18" charset="0"/>
              </a:rPr>
              <a:t>модельдің</a:t>
            </a:r>
            <a:r>
              <a:rPr lang="ru-RU" sz="2000" i="1" dirty="0">
                <a:latin typeface="Times New Roman" panose="02020603050405020304" pitchFamily="18" charset="0"/>
                <a:cs typeface="Times New Roman" panose="02020603050405020304" pitchFamily="18" charset="0"/>
              </a:rPr>
              <a:t> </a:t>
            </a:r>
            <a:r>
              <a:rPr lang="ru-RU" sz="2000" i="1" dirty="0" err="1">
                <a:latin typeface="Times New Roman" panose="02020603050405020304" pitchFamily="18" charset="0"/>
                <a:cs typeface="Times New Roman" panose="02020603050405020304" pitchFamily="18" charset="0"/>
              </a:rPr>
              <a:t>мақсаты</a:t>
            </a:r>
            <a:r>
              <a:rPr lang="ru-RU" sz="2000" i="1" dirty="0">
                <a:latin typeface="Times New Roman" panose="02020603050405020304" pitchFamily="18" charset="0"/>
                <a:cs typeface="Times New Roman" panose="02020603050405020304" pitchFamily="18" charset="0"/>
              </a:rPr>
              <a:t> - </a:t>
            </a:r>
            <a:r>
              <a:rPr lang="ru-RU" sz="2000" i="1" dirty="0" err="1">
                <a:latin typeface="Times New Roman" panose="02020603050405020304" pitchFamily="18" charset="0"/>
                <a:cs typeface="Times New Roman" panose="02020603050405020304" pitchFamily="18" charset="0"/>
              </a:rPr>
              <a:t>мәліметтер</a:t>
            </a:r>
            <a:r>
              <a:rPr lang="ru-RU" sz="2000" i="1" dirty="0">
                <a:latin typeface="Times New Roman" panose="02020603050405020304" pitchFamily="18" charset="0"/>
                <a:cs typeface="Times New Roman" panose="02020603050405020304" pitchFamily="18" charset="0"/>
              </a:rPr>
              <a:t> мен </a:t>
            </a:r>
            <a:r>
              <a:rPr lang="ru-RU" sz="2000" i="1" dirty="0" err="1">
                <a:latin typeface="Times New Roman" panose="02020603050405020304" pitchFamily="18" charset="0"/>
                <a:cs typeface="Times New Roman" panose="02020603050405020304" pitchFamily="18" charset="0"/>
              </a:rPr>
              <a:t>сұраныстарды</a:t>
            </a:r>
            <a:r>
              <a:rPr lang="ru-RU" sz="2000" i="1" dirty="0">
                <a:latin typeface="Times New Roman" panose="02020603050405020304" pitchFamily="18" charset="0"/>
                <a:cs typeface="Times New Roman" panose="02020603050405020304" pitchFamily="18" charset="0"/>
              </a:rPr>
              <a:t> </a:t>
            </a:r>
            <a:r>
              <a:rPr lang="ru-RU" sz="2000" i="1" dirty="0" err="1">
                <a:latin typeface="Times New Roman" panose="02020603050405020304" pitchFamily="18" charset="0"/>
                <a:cs typeface="Times New Roman" panose="02020603050405020304" pitchFamily="18" charset="0"/>
              </a:rPr>
              <a:t>көрсетудің</a:t>
            </a:r>
            <a:r>
              <a:rPr lang="ru-RU" sz="2000" i="1" dirty="0">
                <a:latin typeface="Times New Roman" panose="02020603050405020304" pitchFamily="18" charset="0"/>
                <a:cs typeface="Times New Roman" panose="02020603050405020304" pitchFamily="18" charset="0"/>
              </a:rPr>
              <a:t> </a:t>
            </a:r>
            <a:r>
              <a:rPr lang="ru-RU" sz="2000" i="1" dirty="0" err="1">
                <a:latin typeface="Times New Roman" panose="02020603050405020304" pitchFamily="18" charset="0"/>
                <a:cs typeface="Times New Roman" panose="02020603050405020304" pitchFamily="18" charset="0"/>
              </a:rPr>
              <a:t>декларативті</a:t>
            </a:r>
            <a:r>
              <a:rPr lang="ru-RU" sz="2000" i="1" dirty="0">
                <a:latin typeface="Times New Roman" panose="02020603050405020304" pitchFamily="18" charset="0"/>
                <a:cs typeface="Times New Roman" panose="02020603050405020304" pitchFamily="18" charset="0"/>
              </a:rPr>
              <a:t> </a:t>
            </a:r>
            <a:r>
              <a:rPr lang="ru-RU" sz="2000" i="1" dirty="0" err="1">
                <a:latin typeface="Times New Roman" panose="02020603050405020304" pitchFamily="18" charset="0"/>
                <a:cs typeface="Times New Roman" panose="02020603050405020304" pitchFamily="18" charset="0"/>
              </a:rPr>
              <a:t>әдісін</a:t>
            </a:r>
            <a:r>
              <a:rPr lang="ru-RU" sz="2000" i="1" dirty="0">
                <a:latin typeface="Times New Roman" panose="02020603050405020304" pitchFamily="18" charset="0"/>
                <a:cs typeface="Times New Roman" panose="02020603050405020304" pitchFamily="18" charset="0"/>
              </a:rPr>
              <a:t> </a:t>
            </a:r>
            <a:r>
              <a:rPr lang="ru-RU" sz="2000" i="1" dirty="0" err="1">
                <a:latin typeface="Times New Roman" panose="02020603050405020304" pitchFamily="18" charset="0"/>
                <a:cs typeface="Times New Roman" panose="02020603050405020304" pitchFamily="18" charset="0"/>
              </a:rPr>
              <a:t>ұсыну</a:t>
            </a:r>
            <a:r>
              <a:rPr lang="ru-RU" sz="2000" i="1" dirty="0">
                <a:latin typeface="Times New Roman" panose="02020603050405020304" pitchFamily="18" charset="0"/>
                <a:cs typeface="Times New Roman" panose="02020603050405020304" pitchFamily="18" charset="0"/>
              </a:rPr>
              <a:t>: </a:t>
            </a:r>
            <a:r>
              <a:rPr lang="ru-RU" sz="2000" i="1" dirty="0" err="1">
                <a:latin typeface="Times New Roman" panose="02020603050405020304" pitchFamily="18" charset="0"/>
                <a:cs typeface="Times New Roman" panose="02020603050405020304" pitchFamily="18" charset="0"/>
              </a:rPr>
              <a:t>пайдаланушылар</a:t>
            </a:r>
            <a:r>
              <a:rPr lang="ru-RU" sz="2000" i="1" dirty="0">
                <a:latin typeface="Times New Roman" panose="02020603050405020304" pitchFamily="18" charset="0"/>
                <a:cs typeface="Times New Roman" panose="02020603050405020304" pitchFamily="18" charset="0"/>
              </a:rPr>
              <a:t> </a:t>
            </a:r>
            <a:r>
              <a:rPr lang="ru-RU" sz="2000" i="1" dirty="0" err="1">
                <a:latin typeface="Times New Roman" panose="02020603050405020304" pitchFamily="18" charset="0"/>
                <a:cs typeface="Times New Roman" panose="02020603050405020304" pitchFamily="18" charset="0"/>
              </a:rPr>
              <a:t>мәліметтер</a:t>
            </a:r>
            <a:r>
              <a:rPr lang="ru-RU" sz="2000" i="1" dirty="0">
                <a:latin typeface="Times New Roman" panose="02020603050405020304" pitchFamily="18" charset="0"/>
                <a:cs typeface="Times New Roman" panose="02020603050405020304" pitchFamily="18" charset="0"/>
              </a:rPr>
              <a:t> </a:t>
            </a:r>
            <a:r>
              <a:rPr lang="ru-RU" sz="2000" i="1" dirty="0" err="1">
                <a:latin typeface="Times New Roman" panose="02020603050405020304" pitchFamily="18" charset="0"/>
                <a:cs typeface="Times New Roman" panose="02020603050405020304" pitchFamily="18" charset="0"/>
              </a:rPr>
              <a:t>базасында</a:t>
            </a:r>
            <a:r>
              <a:rPr lang="ru-RU" sz="2000" i="1" dirty="0">
                <a:latin typeface="Times New Roman" panose="02020603050405020304" pitchFamily="18" charset="0"/>
                <a:cs typeface="Times New Roman" panose="02020603050405020304" pitchFamily="18" charset="0"/>
              </a:rPr>
              <a:t> </a:t>
            </a:r>
            <a:r>
              <a:rPr lang="ru-RU" sz="2000" i="1" dirty="0" err="1">
                <a:latin typeface="Times New Roman" panose="02020603050405020304" pitchFamily="18" charset="0"/>
                <a:cs typeface="Times New Roman" panose="02020603050405020304" pitchFamily="18" charset="0"/>
              </a:rPr>
              <a:t>қандай</a:t>
            </a:r>
            <a:r>
              <a:rPr lang="ru-RU" sz="2000" i="1" dirty="0">
                <a:latin typeface="Times New Roman" panose="02020603050405020304" pitchFamily="18" charset="0"/>
                <a:cs typeface="Times New Roman" panose="02020603050405020304" pitchFamily="18" charset="0"/>
              </a:rPr>
              <a:t> </a:t>
            </a:r>
            <a:r>
              <a:rPr lang="ru-RU" sz="2000" i="1" dirty="0" err="1">
                <a:latin typeface="Times New Roman" panose="02020603050405020304" pitchFamily="18" charset="0"/>
                <a:cs typeface="Times New Roman" panose="02020603050405020304" pitchFamily="18" charset="0"/>
              </a:rPr>
              <a:t>ақпараттар</a:t>
            </a:r>
            <a:r>
              <a:rPr lang="ru-RU" sz="2000" i="1" dirty="0">
                <a:latin typeface="Times New Roman" panose="02020603050405020304" pitchFamily="18" charset="0"/>
                <a:cs typeface="Times New Roman" panose="02020603050405020304" pitchFamily="18" charset="0"/>
              </a:rPr>
              <a:t> </a:t>
            </a:r>
            <a:r>
              <a:rPr lang="ru-RU" sz="2000" i="1" dirty="0" err="1">
                <a:latin typeface="Times New Roman" panose="02020603050405020304" pitchFamily="18" charset="0"/>
                <a:cs typeface="Times New Roman" panose="02020603050405020304" pitchFamily="18" charset="0"/>
              </a:rPr>
              <a:t>барын</a:t>
            </a:r>
            <a:r>
              <a:rPr lang="ru-RU" sz="2000" i="1" dirty="0">
                <a:latin typeface="Times New Roman" panose="02020603050405020304" pitchFamily="18" charset="0"/>
                <a:cs typeface="Times New Roman" panose="02020603050405020304" pitchFamily="18" charset="0"/>
              </a:rPr>
              <a:t> </a:t>
            </a:r>
            <a:r>
              <a:rPr lang="ru-RU" sz="2000" i="1" dirty="0" err="1">
                <a:latin typeface="Times New Roman" panose="02020603050405020304" pitchFamily="18" charset="0"/>
                <a:cs typeface="Times New Roman" panose="02020603050405020304" pitchFamily="18" charset="0"/>
              </a:rPr>
              <a:t>және</a:t>
            </a:r>
            <a:r>
              <a:rPr lang="ru-RU" sz="2000" i="1" dirty="0">
                <a:latin typeface="Times New Roman" panose="02020603050405020304" pitchFamily="18" charset="0"/>
                <a:cs typeface="Times New Roman" panose="02020603050405020304" pitchFamily="18" charset="0"/>
              </a:rPr>
              <a:t> </a:t>
            </a:r>
            <a:r>
              <a:rPr lang="ru-RU" sz="2000" i="1" dirty="0" err="1">
                <a:latin typeface="Times New Roman" panose="02020603050405020304" pitchFamily="18" charset="0"/>
                <a:cs typeface="Times New Roman" panose="02020603050405020304" pitchFamily="18" charset="0"/>
              </a:rPr>
              <a:t>олардан</a:t>
            </a:r>
            <a:r>
              <a:rPr lang="ru-RU" sz="2000" i="1" dirty="0">
                <a:latin typeface="Times New Roman" panose="02020603050405020304" pitchFamily="18" charset="0"/>
                <a:cs typeface="Times New Roman" panose="02020603050405020304" pitchFamily="18" charset="0"/>
              </a:rPr>
              <a:t> </a:t>
            </a:r>
            <a:r>
              <a:rPr lang="ru-RU" sz="2000" i="1" dirty="0" err="1">
                <a:latin typeface="Times New Roman" panose="02020603050405020304" pitchFamily="18" charset="0"/>
                <a:cs typeface="Times New Roman" panose="02020603050405020304" pitchFamily="18" charset="0"/>
              </a:rPr>
              <a:t>қандай</a:t>
            </a:r>
            <a:r>
              <a:rPr lang="ru-RU" sz="2000" i="1" dirty="0">
                <a:latin typeface="Times New Roman" panose="02020603050405020304" pitchFamily="18" charset="0"/>
                <a:cs typeface="Times New Roman" panose="02020603050405020304" pitchFamily="18" charset="0"/>
              </a:rPr>
              <a:t> </a:t>
            </a:r>
            <a:r>
              <a:rPr lang="ru-RU" sz="2000" i="1" dirty="0" err="1">
                <a:latin typeface="Times New Roman" panose="02020603050405020304" pitchFamily="18" charset="0"/>
                <a:cs typeface="Times New Roman" panose="02020603050405020304" pitchFamily="18" charset="0"/>
              </a:rPr>
              <a:t>ақпарат</a:t>
            </a:r>
            <a:r>
              <a:rPr lang="ru-RU" sz="2000" i="1" dirty="0">
                <a:latin typeface="Times New Roman" panose="02020603050405020304" pitchFamily="18" charset="0"/>
                <a:cs typeface="Times New Roman" panose="02020603050405020304" pitchFamily="18" charset="0"/>
              </a:rPr>
              <a:t> </a:t>
            </a:r>
            <a:r>
              <a:rPr lang="ru-RU" sz="2000" i="1" dirty="0" err="1">
                <a:latin typeface="Times New Roman" panose="02020603050405020304" pitchFamily="18" charset="0"/>
                <a:cs typeface="Times New Roman" panose="02020603050405020304" pitchFamily="18" charset="0"/>
              </a:rPr>
              <a:t>алғылары</a:t>
            </a:r>
            <a:r>
              <a:rPr lang="ru-RU" sz="2000" i="1" dirty="0">
                <a:latin typeface="Times New Roman" panose="02020603050405020304" pitchFamily="18" charset="0"/>
                <a:cs typeface="Times New Roman" panose="02020603050405020304" pitchFamily="18" charset="0"/>
              </a:rPr>
              <a:t> </a:t>
            </a:r>
            <a:r>
              <a:rPr lang="ru-RU" sz="2000" i="1" dirty="0" err="1">
                <a:latin typeface="Times New Roman" panose="02020603050405020304" pitchFamily="18" charset="0"/>
                <a:cs typeface="Times New Roman" panose="02020603050405020304" pitchFamily="18" charset="0"/>
              </a:rPr>
              <a:t>келетіндерін</a:t>
            </a:r>
            <a:r>
              <a:rPr lang="ru-RU" sz="2000" i="1" dirty="0">
                <a:latin typeface="Times New Roman" panose="02020603050405020304" pitchFamily="18" charset="0"/>
                <a:cs typeface="Times New Roman" panose="02020603050405020304" pitchFamily="18" charset="0"/>
              </a:rPr>
              <a:t> </a:t>
            </a:r>
            <a:r>
              <a:rPr lang="ru-RU" sz="2000" i="1" dirty="0" err="1">
                <a:latin typeface="Times New Roman" panose="02020603050405020304" pitchFamily="18" charset="0"/>
                <a:cs typeface="Times New Roman" panose="02020603050405020304" pitchFamily="18" charset="0"/>
              </a:rPr>
              <a:t>тікелей</a:t>
            </a:r>
            <a:r>
              <a:rPr lang="ru-RU" sz="2000" i="1" dirty="0">
                <a:latin typeface="Times New Roman" panose="02020603050405020304" pitchFamily="18" charset="0"/>
                <a:cs typeface="Times New Roman" panose="02020603050405020304" pitchFamily="18" charset="0"/>
              </a:rPr>
              <a:t> </a:t>
            </a:r>
            <a:r>
              <a:rPr lang="ru-RU" sz="2000" i="1" dirty="0" err="1">
                <a:latin typeface="Times New Roman" panose="02020603050405020304" pitchFamily="18" charset="0"/>
                <a:cs typeface="Times New Roman" panose="02020603050405020304" pitchFamily="18" charset="0"/>
              </a:rPr>
              <a:t>жариялайды</a:t>
            </a:r>
            <a:r>
              <a:rPr lang="ru-RU" sz="2000" i="1" dirty="0">
                <a:latin typeface="Times New Roman" panose="02020603050405020304" pitchFamily="18" charset="0"/>
                <a:cs typeface="Times New Roman" panose="02020603050405020304" pitchFamily="18" charset="0"/>
              </a:rPr>
              <a:t>.</a:t>
            </a:r>
          </a:p>
          <a:p>
            <a:pPr marL="0" indent="0" algn="ctr">
              <a:buNone/>
            </a:pPr>
            <a:r>
              <a:rPr lang="ru-RU" sz="2000" i="1" dirty="0" err="1">
                <a:latin typeface="Times New Roman" panose="02020603050405020304" pitchFamily="18" charset="0"/>
                <a:cs typeface="Times New Roman" panose="02020603050405020304" pitchFamily="18" charset="0"/>
              </a:rPr>
              <a:t>Екінші</a:t>
            </a:r>
            <a:r>
              <a:rPr lang="ru-RU" sz="2000" i="1" dirty="0">
                <a:latin typeface="Times New Roman" panose="02020603050405020304" pitchFamily="18" charset="0"/>
                <a:cs typeface="Times New Roman" panose="02020603050405020304" pitchFamily="18" charset="0"/>
              </a:rPr>
              <a:t> </a:t>
            </a:r>
            <a:r>
              <a:rPr lang="ru-RU" sz="2000" i="1" dirty="0" err="1">
                <a:latin typeface="Times New Roman" panose="02020603050405020304" pitchFamily="18" charset="0"/>
                <a:cs typeface="Times New Roman" panose="02020603050405020304" pitchFamily="18" charset="0"/>
              </a:rPr>
              <a:t>жағынан</a:t>
            </a:r>
            <a:r>
              <a:rPr lang="ru-RU" sz="2000" i="1" dirty="0">
                <a:latin typeface="Times New Roman" panose="02020603050405020304" pitchFamily="18" charset="0"/>
                <a:cs typeface="Times New Roman" panose="02020603050405020304" pitchFamily="18" charset="0"/>
              </a:rPr>
              <a:t>, </a:t>
            </a:r>
            <a:r>
              <a:rPr lang="ru-RU" sz="2000" i="1" dirty="0" err="1">
                <a:latin typeface="Times New Roman" panose="02020603050405020304" pitchFamily="18" charset="0"/>
                <a:cs typeface="Times New Roman" panose="02020603050405020304" pitchFamily="18" charset="0"/>
              </a:rPr>
              <a:t>олар</a:t>
            </a:r>
            <a:r>
              <a:rPr lang="ru-RU" sz="2000" i="1" dirty="0">
                <a:latin typeface="Times New Roman" panose="02020603050405020304" pitchFamily="18" charset="0"/>
                <a:cs typeface="Times New Roman" panose="02020603050405020304" pitchFamily="18" charset="0"/>
              </a:rPr>
              <a:t> </a:t>
            </a:r>
            <a:r>
              <a:rPr lang="ru-RU" sz="2000" i="1" dirty="0" err="1">
                <a:latin typeface="Times New Roman" panose="02020603050405020304" pitchFamily="18" charset="0"/>
                <a:cs typeface="Times New Roman" panose="02020603050405020304" pitchFamily="18" charset="0"/>
              </a:rPr>
              <a:t>деректерді</a:t>
            </a:r>
            <a:r>
              <a:rPr lang="ru-RU" sz="2000" i="1" dirty="0">
                <a:latin typeface="Times New Roman" panose="02020603050405020304" pitchFamily="18" charset="0"/>
                <a:cs typeface="Times New Roman" panose="02020603050405020304" pitchFamily="18" charset="0"/>
              </a:rPr>
              <a:t> </a:t>
            </a:r>
            <a:r>
              <a:rPr lang="ru-RU" sz="2000" i="1" dirty="0" err="1">
                <a:latin typeface="Times New Roman" panose="02020603050405020304" pitchFamily="18" charset="0"/>
                <a:cs typeface="Times New Roman" panose="02020603050405020304" pitchFamily="18" charset="0"/>
              </a:rPr>
              <a:t>басқару</a:t>
            </a:r>
            <a:r>
              <a:rPr lang="ru-RU" sz="2000" i="1" dirty="0">
                <a:latin typeface="Times New Roman" panose="02020603050405020304" pitchFamily="18" charset="0"/>
                <a:cs typeface="Times New Roman" panose="02020603050405020304" pitchFamily="18" charset="0"/>
              </a:rPr>
              <a:t> </a:t>
            </a:r>
            <a:r>
              <a:rPr lang="ru-RU" sz="2000" i="1" dirty="0" err="1">
                <a:latin typeface="Times New Roman" panose="02020603050405020304" pitchFamily="18" charset="0"/>
                <a:cs typeface="Times New Roman" panose="02020603050405020304" pitchFamily="18" charset="0"/>
              </a:rPr>
              <a:t>жүйесінің</a:t>
            </a:r>
            <a:r>
              <a:rPr lang="ru-RU" sz="2000" i="1" dirty="0">
                <a:latin typeface="Times New Roman" panose="02020603050405020304" pitchFamily="18" charset="0"/>
                <a:cs typeface="Times New Roman" panose="02020603050405020304" pitchFamily="18" charset="0"/>
              </a:rPr>
              <a:t> </a:t>
            </a:r>
            <a:r>
              <a:rPr lang="ru-RU" sz="2000" i="1" dirty="0" err="1">
                <a:latin typeface="Times New Roman" panose="02020603050405020304" pitchFamily="18" charset="0"/>
                <a:cs typeface="Times New Roman" panose="02020603050405020304" pitchFamily="18" charset="0"/>
              </a:rPr>
              <a:t>бағдарламалық</a:t>
            </a:r>
            <a:r>
              <a:rPr lang="ru-RU" sz="2000" i="1" dirty="0">
                <a:latin typeface="Times New Roman" panose="02020603050405020304" pitchFamily="18" charset="0"/>
                <a:cs typeface="Times New Roman" panose="02020603050405020304" pitchFamily="18" charset="0"/>
              </a:rPr>
              <a:t> </a:t>
            </a:r>
            <a:r>
              <a:rPr lang="ru-RU" sz="2000" i="1" dirty="0" err="1">
                <a:latin typeface="Times New Roman" panose="02020603050405020304" pitchFamily="18" charset="0"/>
                <a:cs typeface="Times New Roman" panose="02020603050405020304" pitchFamily="18" charset="0"/>
              </a:rPr>
              <a:t>жасақтамасына</a:t>
            </a:r>
            <a:r>
              <a:rPr lang="ru-RU" sz="2000" i="1" dirty="0">
                <a:latin typeface="Times New Roman" panose="02020603050405020304" pitchFamily="18" charset="0"/>
                <a:cs typeface="Times New Roman" panose="02020603050405020304" pitchFamily="18" charset="0"/>
              </a:rPr>
              <a:t> </a:t>
            </a:r>
            <a:r>
              <a:rPr lang="ru-RU" sz="2000" i="1" dirty="0" err="1">
                <a:latin typeface="Times New Roman" panose="02020603050405020304" pitchFamily="18" charset="0"/>
                <a:cs typeface="Times New Roman" panose="02020603050405020304" pitchFamily="18" charset="0"/>
              </a:rPr>
              <a:t>сақтау</a:t>
            </a:r>
            <a:r>
              <a:rPr lang="ru-RU" sz="2000" i="1" dirty="0">
                <a:latin typeface="Times New Roman" panose="02020603050405020304" pitchFamily="18" charset="0"/>
                <a:cs typeface="Times New Roman" panose="02020603050405020304" pitchFamily="18" charset="0"/>
              </a:rPr>
              <a:t> </a:t>
            </a:r>
            <a:r>
              <a:rPr lang="ru-RU" sz="2000" i="1" dirty="0" err="1">
                <a:latin typeface="Times New Roman" panose="02020603050405020304" pitchFamily="18" charset="0"/>
                <a:cs typeface="Times New Roman" panose="02020603050405020304" pitchFamily="18" charset="0"/>
              </a:rPr>
              <a:t>үшін</a:t>
            </a:r>
            <a:r>
              <a:rPr lang="ru-RU" sz="2000" i="1" dirty="0">
                <a:latin typeface="Times New Roman" panose="02020603050405020304" pitchFamily="18" charset="0"/>
                <a:cs typeface="Times New Roman" panose="02020603050405020304" pitchFamily="18" charset="0"/>
              </a:rPr>
              <a:t> </a:t>
            </a:r>
            <a:r>
              <a:rPr lang="ru-RU" sz="2000" i="1" dirty="0" err="1">
                <a:latin typeface="Times New Roman" panose="02020603050405020304" pitchFamily="18" charset="0"/>
                <a:cs typeface="Times New Roman" panose="02020603050405020304" pitchFamily="18" charset="0"/>
              </a:rPr>
              <a:t>мәліметтер</a:t>
            </a:r>
            <a:r>
              <a:rPr lang="ru-RU" sz="2000" i="1" dirty="0">
                <a:latin typeface="Times New Roman" panose="02020603050405020304" pitchFamily="18" charset="0"/>
                <a:cs typeface="Times New Roman" panose="02020603050405020304" pitchFamily="18" charset="0"/>
              </a:rPr>
              <a:t> </a:t>
            </a:r>
            <a:r>
              <a:rPr lang="ru-RU" sz="2000" i="1" dirty="0" err="1">
                <a:latin typeface="Times New Roman" panose="02020603050405020304" pitchFamily="18" charset="0"/>
                <a:cs typeface="Times New Roman" panose="02020603050405020304" pitchFamily="18" charset="0"/>
              </a:rPr>
              <a:t>құрылымын</a:t>
            </a:r>
            <a:r>
              <a:rPr lang="ru-RU" sz="2000" i="1" dirty="0">
                <a:latin typeface="Times New Roman" panose="02020603050405020304" pitchFamily="18" charset="0"/>
                <a:cs typeface="Times New Roman" panose="02020603050405020304" pitchFamily="18" charset="0"/>
              </a:rPr>
              <a:t> </a:t>
            </a:r>
            <a:r>
              <a:rPr lang="ru-RU" sz="2000" i="1" dirty="0" err="1">
                <a:latin typeface="Times New Roman" panose="02020603050405020304" pitchFamily="18" charset="0"/>
                <a:cs typeface="Times New Roman" panose="02020603050405020304" pitchFamily="18" charset="0"/>
              </a:rPr>
              <a:t>сипаттауға</a:t>
            </a:r>
            <a:r>
              <a:rPr lang="ru-RU" sz="2000" i="1" dirty="0">
                <a:latin typeface="Times New Roman" panose="02020603050405020304" pitchFamily="18" charset="0"/>
                <a:cs typeface="Times New Roman" panose="02020603050405020304" pitchFamily="18" charset="0"/>
              </a:rPr>
              <a:t> </a:t>
            </a:r>
            <a:r>
              <a:rPr lang="ru-RU" sz="2000" i="1" dirty="0" err="1">
                <a:latin typeface="Times New Roman" panose="02020603050405020304" pitchFamily="18" charset="0"/>
                <a:cs typeface="Times New Roman" panose="02020603050405020304" pitchFamily="18" charset="0"/>
              </a:rPr>
              <a:t>және</a:t>
            </a:r>
            <a:r>
              <a:rPr lang="ru-RU" sz="2000" i="1" dirty="0">
                <a:latin typeface="Times New Roman" panose="02020603050405020304" pitchFamily="18" charset="0"/>
                <a:cs typeface="Times New Roman" panose="02020603050405020304" pitchFamily="18" charset="0"/>
              </a:rPr>
              <a:t> </a:t>
            </a:r>
            <a:r>
              <a:rPr lang="ru-RU" sz="2000" i="1" dirty="0" err="1">
                <a:latin typeface="Times New Roman" panose="02020603050405020304" pitchFamily="18" charset="0"/>
                <a:cs typeface="Times New Roman" panose="02020603050405020304" pitchFamily="18" charset="0"/>
              </a:rPr>
              <a:t>сұрауларға</a:t>
            </a:r>
            <a:r>
              <a:rPr lang="ru-RU" sz="2000" i="1" dirty="0">
                <a:latin typeface="Times New Roman" panose="02020603050405020304" pitchFamily="18" charset="0"/>
                <a:cs typeface="Times New Roman" panose="02020603050405020304" pitchFamily="18" charset="0"/>
              </a:rPr>
              <a:t> </a:t>
            </a:r>
            <a:r>
              <a:rPr lang="ru-RU" sz="2000" i="1" dirty="0" err="1">
                <a:latin typeface="Times New Roman" panose="02020603050405020304" pitchFamily="18" charset="0"/>
                <a:cs typeface="Times New Roman" panose="02020603050405020304" pitchFamily="18" charset="0"/>
              </a:rPr>
              <a:t>жауап</a:t>
            </a:r>
            <a:r>
              <a:rPr lang="ru-RU" sz="2000" i="1" dirty="0">
                <a:latin typeface="Times New Roman" panose="02020603050405020304" pitchFamily="18" charset="0"/>
                <a:cs typeface="Times New Roman" panose="02020603050405020304" pitchFamily="18" charset="0"/>
              </a:rPr>
              <a:t> беру </a:t>
            </a:r>
            <a:r>
              <a:rPr lang="ru-RU" sz="2000" i="1" dirty="0" err="1">
                <a:latin typeface="Times New Roman" panose="02020603050405020304" pitchFamily="18" charset="0"/>
                <a:cs typeface="Times New Roman" panose="02020603050405020304" pitchFamily="18" charset="0"/>
              </a:rPr>
              <a:t>үшін</a:t>
            </a:r>
            <a:r>
              <a:rPr lang="ru-RU" sz="2000" i="1" dirty="0">
                <a:latin typeface="Times New Roman" panose="02020603050405020304" pitchFamily="18" charset="0"/>
                <a:cs typeface="Times New Roman" panose="02020603050405020304" pitchFamily="18" charset="0"/>
              </a:rPr>
              <a:t> </a:t>
            </a:r>
            <a:r>
              <a:rPr lang="ru-RU" sz="2000" i="1" dirty="0" err="1">
                <a:latin typeface="Times New Roman" panose="02020603050405020304" pitchFamily="18" charset="0"/>
                <a:cs typeface="Times New Roman" panose="02020603050405020304" pitchFamily="18" charset="0"/>
              </a:rPr>
              <a:t>іздеу</a:t>
            </a:r>
            <a:r>
              <a:rPr lang="ru-RU" sz="2000" i="1" dirty="0">
                <a:latin typeface="Times New Roman" panose="02020603050405020304" pitchFamily="18" charset="0"/>
                <a:cs typeface="Times New Roman" panose="02020603050405020304" pitchFamily="18" charset="0"/>
              </a:rPr>
              <a:t> </a:t>
            </a:r>
            <a:r>
              <a:rPr lang="ru-RU" sz="2000" i="1" dirty="0" err="1">
                <a:latin typeface="Times New Roman" panose="02020603050405020304" pitchFamily="18" charset="0"/>
                <a:cs typeface="Times New Roman" panose="02020603050405020304" pitchFamily="18" charset="0"/>
              </a:rPr>
              <a:t>процедурасына</a:t>
            </a:r>
            <a:r>
              <a:rPr lang="ru-RU" sz="2000" i="1" dirty="0">
                <a:latin typeface="Times New Roman" panose="02020603050405020304" pitchFamily="18" charset="0"/>
                <a:cs typeface="Times New Roman" panose="02020603050405020304" pitchFamily="18" charset="0"/>
              </a:rPr>
              <a:t> </a:t>
            </a:r>
            <a:r>
              <a:rPr lang="ru-RU" sz="2000" i="1" dirty="0" err="1">
                <a:latin typeface="Times New Roman" panose="02020603050405020304" pitchFamily="18" charset="0"/>
                <a:cs typeface="Times New Roman" panose="02020603050405020304" pitchFamily="18" charset="0"/>
              </a:rPr>
              <a:t>қалдырады</a:t>
            </a:r>
            <a:r>
              <a:rPr lang="ru-RU" sz="2000" i="1" dirty="0">
                <a:latin typeface="Times New Roman" panose="02020603050405020304" pitchFamily="18" charset="0"/>
                <a:cs typeface="Times New Roman" panose="02020603050405020304" pitchFamily="18" charset="0"/>
              </a:rPr>
              <a:t>.</a:t>
            </a:r>
          </a:p>
          <a:p>
            <a:pPr marL="0" indent="0" algn="ctr">
              <a:buNone/>
            </a:pPr>
            <a:r>
              <a:rPr lang="ru-RU" sz="2000" i="1" dirty="0" err="1">
                <a:latin typeface="Times New Roman" panose="02020603050405020304" pitchFamily="18" charset="0"/>
                <a:cs typeface="Times New Roman" panose="02020603050405020304" pitchFamily="18" charset="0"/>
              </a:rPr>
              <a:t>Реляциялық</a:t>
            </a:r>
            <a:r>
              <a:rPr lang="ru-RU" sz="2000" i="1" dirty="0">
                <a:latin typeface="Times New Roman" panose="02020603050405020304" pitchFamily="18" charset="0"/>
                <a:cs typeface="Times New Roman" panose="02020603050405020304" pitchFamily="18" charset="0"/>
              </a:rPr>
              <a:t> </a:t>
            </a:r>
            <a:r>
              <a:rPr lang="ru-RU" sz="2000" i="1" dirty="0" err="1">
                <a:latin typeface="Times New Roman" panose="02020603050405020304" pitchFamily="18" charset="0"/>
                <a:cs typeface="Times New Roman" panose="02020603050405020304" pitchFamily="18" charset="0"/>
              </a:rPr>
              <a:t>мәліметтер</a:t>
            </a:r>
            <a:r>
              <a:rPr lang="ru-RU" sz="2000" i="1" dirty="0">
                <a:latin typeface="Times New Roman" panose="02020603050405020304" pitchFamily="18" charset="0"/>
                <a:cs typeface="Times New Roman" panose="02020603050405020304" pitchFamily="18" charset="0"/>
              </a:rPr>
              <a:t> </a:t>
            </a:r>
            <a:r>
              <a:rPr lang="ru-RU" sz="2000" i="1" dirty="0" err="1">
                <a:latin typeface="Times New Roman" panose="02020603050405020304" pitchFamily="18" charset="0"/>
                <a:cs typeface="Times New Roman" panose="02020603050405020304" pitchFamily="18" charset="0"/>
              </a:rPr>
              <a:t>қорының</a:t>
            </a:r>
            <a:r>
              <a:rPr lang="ru-RU" sz="2000" i="1" dirty="0">
                <a:latin typeface="Times New Roman" panose="02020603050405020304" pitchFamily="18" charset="0"/>
                <a:cs typeface="Times New Roman" panose="02020603050405020304" pitchFamily="18" charset="0"/>
              </a:rPr>
              <a:t> </a:t>
            </a:r>
            <a:r>
              <a:rPr lang="ru-RU" sz="2000" i="1" dirty="0" err="1">
                <a:latin typeface="Times New Roman" panose="02020603050405020304" pitchFamily="18" charset="0"/>
                <a:cs typeface="Times New Roman" panose="02020603050405020304" pitchFamily="18" charset="0"/>
              </a:rPr>
              <a:t>көпшілігі</a:t>
            </a:r>
            <a:r>
              <a:rPr lang="ru-RU" sz="2000" i="1" dirty="0">
                <a:latin typeface="Times New Roman" panose="02020603050405020304" pitchFamily="18" charset="0"/>
                <a:cs typeface="Times New Roman" panose="02020603050405020304" pitchFamily="18" charset="0"/>
              </a:rPr>
              <a:t> </a:t>
            </a:r>
            <a:r>
              <a:rPr lang="ru-RU" sz="2000" i="1" dirty="0" err="1">
                <a:latin typeface="Times New Roman" panose="02020603050405020304" pitchFamily="18" charset="0"/>
                <a:cs typeface="Times New Roman" panose="02020603050405020304" pitchFamily="18" charset="0"/>
              </a:rPr>
              <a:t>деректерді</a:t>
            </a:r>
            <a:r>
              <a:rPr lang="ru-RU" sz="2000" i="1" dirty="0">
                <a:latin typeface="Times New Roman" panose="02020603050405020304" pitchFamily="18" charset="0"/>
                <a:cs typeface="Times New Roman" panose="02020603050405020304" pitchFamily="18" charset="0"/>
              </a:rPr>
              <a:t> </a:t>
            </a:r>
            <a:r>
              <a:rPr lang="ru-RU" sz="2000" i="1" dirty="0" err="1">
                <a:latin typeface="Times New Roman" panose="02020603050405020304" pitchFamily="18" charset="0"/>
                <a:cs typeface="Times New Roman" panose="02020603050405020304" pitchFamily="18" charset="0"/>
              </a:rPr>
              <a:t>сұрау</a:t>
            </a:r>
            <a:r>
              <a:rPr lang="ru-RU" sz="2000" i="1" dirty="0">
                <a:latin typeface="Times New Roman" panose="02020603050405020304" pitchFamily="18" charset="0"/>
                <a:cs typeface="Times New Roman" panose="02020603050405020304" pitchFamily="18" charset="0"/>
              </a:rPr>
              <a:t> </a:t>
            </a:r>
            <a:r>
              <a:rPr lang="ru-RU" sz="2000" i="1" dirty="0" err="1">
                <a:latin typeface="Times New Roman" panose="02020603050405020304" pitchFamily="18" charset="0"/>
                <a:cs typeface="Times New Roman" panose="02020603050405020304" pitchFamily="18" charset="0"/>
              </a:rPr>
              <a:t>және</a:t>
            </a:r>
            <a:r>
              <a:rPr lang="ru-RU" sz="2000" i="1" dirty="0">
                <a:latin typeface="Times New Roman" panose="02020603050405020304" pitchFamily="18" charset="0"/>
                <a:cs typeface="Times New Roman" panose="02020603050405020304" pitchFamily="18" charset="0"/>
              </a:rPr>
              <a:t> </a:t>
            </a:r>
            <a:r>
              <a:rPr lang="ru-RU" sz="2000" i="1" dirty="0" err="1">
                <a:latin typeface="Times New Roman" panose="02020603050405020304" pitchFamily="18" charset="0"/>
                <a:cs typeface="Times New Roman" panose="02020603050405020304" pitchFamily="18" charset="0"/>
              </a:rPr>
              <a:t>анықтау</a:t>
            </a:r>
            <a:r>
              <a:rPr lang="ru-RU" sz="2000" i="1" dirty="0">
                <a:latin typeface="Times New Roman" panose="02020603050405020304" pitchFamily="18" charset="0"/>
                <a:cs typeface="Times New Roman" panose="02020603050405020304" pitchFamily="18" charset="0"/>
              </a:rPr>
              <a:t> </a:t>
            </a:r>
            <a:r>
              <a:rPr lang="ru-RU" sz="2000" i="1" dirty="0" err="1">
                <a:latin typeface="Times New Roman" panose="02020603050405020304" pitchFamily="18" charset="0"/>
                <a:cs typeface="Times New Roman" panose="02020603050405020304" pitchFamily="18" charset="0"/>
              </a:rPr>
              <a:t>үшін</a:t>
            </a:r>
            <a:r>
              <a:rPr lang="ru-RU" sz="2000" i="1" dirty="0">
                <a:latin typeface="Times New Roman" panose="02020603050405020304" pitchFamily="18" charset="0"/>
                <a:cs typeface="Times New Roman" panose="02020603050405020304" pitchFamily="18" charset="0"/>
              </a:rPr>
              <a:t> </a:t>
            </a:r>
            <a:r>
              <a:rPr lang="en-US" sz="2000" i="1" dirty="0">
                <a:latin typeface="Times New Roman" panose="02020603050405020304" pitchFamily="18" charset="0"/>
                <a:cs typeface="Times New Roman" panose="02020603050405020304" pitchFamily="18" charset="0"/>
              </a:rPr>
              <a:t>SQL </a:t>
            </a:r>
            <a:r>
              <a:rPr lang="ru-RU" sz="2000" i="1" dirty="0" err="1">
                <a:latin typeface="Times New Roman" panose="02020603050405020304" pitchFamily="18" charset="0"/>
                <a:cs typeface="Times New Roman" panose="02020603050405020304" pitchFamily="18" charset="0"/>
              </a:rPr>
              <a:t>тілін</a:t>
            </a:r>
            <a:r>
              <a:rPr lang="ru-RU" sz="2000" i="1" dirty="0">
                <a:latin typeface="Times New Roman" panose="02020603050405020304" pitchFamily="18" charset="0"/>
                <a:cs typeface="Times New Roman" panose="02020603050405020304" pitchFamily="18" charset="0"/>
              </a:rPr>
              <a:t> </a:t>
            </a:r>
            <a:r>
              <a:rPr lang="ru-RU" sz="2000" i="1" dirty="0" err="1">
                <a:latin typeface="Times New Roman" panose="02020603050405020304" pitchFamily="18" charset="0"/>
                <a:cs typeface="Times New Roman" panose="02020603050405020304" pitchFamily="18" charset="0"/>
              </a:rPr>
              <a:t>қолданады</a:t>
            </a:r>
            <a:r>
              <a:rPr lang="ru-RU" sz="2000" i="1" dirty="0">
                <a:latin typeface="Times New Roman" panose="02020603050405020304" pitchFamily="18" charset="0"/>
                <a:cs typeface="Times New Roman" panose="02020603050405020304" pitchFamily="18" charset="0"/>
              </a:rPr>
              <a:t>. </a:t>
            </a:r>
            <a:r>
              <a:rPr lang="ru-RU" sz="2000" i="1" dirty="0" err="1">
                <a:latin typeface="Times New Roman" panose="02020603050405020304" pitchFamily="18" charset="0"/>
                <a:cs typeface="Times New Roman" panose="02020603050405020304" pitchFamily="18" charset="0"/>
              </a:rPr>
              <a:t>Қазіргі</a:t>
            </a:r>
            <a:r>
              <a:rPr lang="ru-RU" sz="2000" i="1" dirty="0">
                <a:latin typeface="Times New Roman" panose="02020603050405020304" pitchFamily="18" charset="0"/>
                <a:cs typeface="Times New Roman" panose="02020603050405020304" pitchFamily="18" charset="0"/>
              </a:rPr>
              <a:t> </a:t>
            </a:r>
            <a:r>
              <a:rPr lang="ru-RU" sz="2000" i="1" dirty="0" err="1">
                <a:latin typeface="Times New Roman" panose="02020603050405020304" pitchFamily="18" charset="0"/>
                <a:cs typeface="Times New Roman" panose="02020603050405020304" pitchFamily="18" charset="0"/>
              </a:rPr>
              <a:t>уақытта</a:t>
            </a:r>
            <a:r>
              <a:rPr lang="ru-RU" sz="2000" i="1" dirty="0">
                <a:latin typeface="Times New Roman" panose="02020603050405020304" pitchFamily="18" charset="0"/>
                <a:cs typeface="Times New Roman" panose="02020603050405020304" pitchFamily="18" charset="0"/>
              </a:rPr>
              <a:t> </a:t>
            </a:r>
            <a:r>
              <a:rPr lang="en-US" sz="2000" i="1" dirty="0">
                <a:latin typeface="Times New Roman" panose="02020603050405020304" pitchFamily="18" charset="0"/>
                <a:cs typeface="Times New Roman" panose="02020603050405020304" pitchFamily="18" charset="0"/>
              </a:rPr>
              <a:t>Oracle, IBM DB2 </a:t>
            </a:r>
            <a:r>
              <a:rPr lang="ru-RU" sz="2000" i="1" dirty="0" err="1">
                <a:latin typeface="Times New Roman" panose="02020603050405020304" pitchFamily="18" charset="0"/>
                <a:cs typeface="Times New Roman" panose="02020603050405020304" pitchFamily="18" charset="0"/>
              </a:rPr>
              <a:t>және</a:t>
            </a:r>
            <a:r>
              <a:rPr lang="ru-RU" sz="2000" i="1" dirty="0">
                <a:latin typeface="Times New Roman" panose="02020603050405020304" pitchFamily="18" charset="0"/>
                <a:cs typeface="Times New Roman" panose="02020603050405020304" pitchFamily="18" charset="0"/>
              </a:rPr>
              <a:t> </a:t>
            </a:r>
            <a:r>
              <a:rPr lang="en-US" sz="2000" i="1" dirty="0">
                <a:latin typeface="Times New Roman" panose="02020603050405020304" pitchFamily="18" charset="0"/>
                <a:cs typeface="Times New Roman" panose="02020603050405020304" pitchFamily="18" charset="0"/>
              </a:rPr>
              <a:t>Microsoft SQL Server </a:t>
            </a:r>
            <a:r>
              <a:rPr lang="ru-RU" sz="2000" i="1" dirty="0" err="1">
                <a:latin typeface="Times New Roman" panose="02020603050405020304" pitchFamily="18" charset="0"/>
                <a:cs typeface="Times New Roman" panose="02020603050405020304" pitchFamily="18" charset="0"/>
              </a:rPr>
              <a:t>сияқты</a:t>
            </a:r>
            <a:r>
              <a:rPr lang="ru-RU" sz="2000" i="1" dirty="0">
                <a:latin typeface="Times New Roman" panose="02020603050405020304" pitchFamily="18" charset="0"/>
                <a:cs typeface="Times New Roman" panose="02020603050405020304" pitchFamily="18" charset="0"/>
              </a:rPr>
              <a:t> </a:t>
            </a:r>
            <a:r>
              <a:rPr lang="ru-RU" sz="2000" i="1" dirty="0" err="1">
                <a:latin typeface="Times New Roman" panose="02020603050405020304" pitchFamily="18" charset="0"/>
                <a:cs typeface="Times New Roman" panose="02020603050405020304" pitchFamily="18" charset="0"/>
              </a:rPr>
              <a:t>реляциялық</a:t>
            </a:r>
            <a:r>
              <a:rPr lang="ru-RU" sz="2000" i="1" dirty="0">
                <a:latin typeface="Times New Roman" panose="02020603050405020304" pitchFamily="18" charset="0"/>
                <a:cs typeface="Times New Roman" panose="02020603050405020304" pitchFamily="18" charset="0"/>
              </a:rPr>
              <a:t> </a:t>
            </a:r>
            <a:r>
              <a:rPr lang="ru-RU" sz="2000" i="1" dirty="0" err="1">
                <a:latin typeface="Times New Roman" panose="02020603050405020304" pitchFamily="18" charset="0"/>
                <a:cs typeface="Times New Roman" panose="02020603050405020304" pitchFamily="18" charset="0"/>
              </a:rPr>
              <a:t>мәліметтер</a:t>
            </a:r>
            <a:r>
              <a:rPr lang="ru-RU" sz="2000" i="1" dirty="0">
                <a:latin typeface="Times New Roman" panose="02020603050405020304" pitchFamily="18" charset="0"/>
                <a:cs typeface="Times New Roman" panose="02020603050405020304" pitchFamily="18" charset="0"/>
              </a:rPr>
              <a:t> </a:t>
            </a:r>
            <a:r>
              <a:rPr lang="ru-RU" sz="2000" i="1" dirty="0" err="1">
                <a:latin typeface="Times New Roman" panose="02020603050405020304" pitchFamily="18" charset="0"/>
                <a:cs typeface="Times New Roman" panose="02020603050405020304" pitchFamily="18" charset="0"/>
              </a:rPr>
              <a:t>базасын</a:t>
            </a:r>
            <a:r>
              <a:rPr lang="ru-RU" sz="2000" i="1" dirty="0">
                <a:latin typeface="Times New Roman" panose="02020603050405020304" pitchFamily="18" charset="0"/>
                <a:cs typeface="Times New Roman" panose="02020603050405020304" pitchFamily="18" charset="0"/>
              </a:rPr>
              <a:t> </a:t>
            </a:r>
            <a:r>
              <a:rPr lang="ru-RU" sz="2000" i="1" dirty="0" err="1">
                <a:latin typeface="Times New Roman" panose="02020603050405020304" pitchFamily="18" charset="0"/>
                <a:cs typeface="Times New Roman" panose="02020603050405020304" pitchFamily="18" charset="0"/>
              </a:rPr>
              <a:t>басқару</a:t>
            </a:r>
            <a:r>
              <a:rPr lang="ru-RU" sz="2000" i="1" dirty="0">
                <a:latin typeface="Times New Roman" panose="02020603050405020304" pitchFamily="18" charset="0"/>
                <a:cs typeface="Times New Roman" panose="02020603050405020304" pitchFamily="18" charset="0"/>
              </a:rPr>
              <a:t> </a:t>
            </a:r>
            <a:r>
              <a:rPr lang="ru-RU" sz="2000" i="1" dirty="0" err="1">
                <a:latin typeface="Times New Roman" panose="02020603050405020304" pitchFamily="18" charset="0"/>
                <a:cs typeface="Times New Roman" panose="02020603050405020304" pitchFamily="18" charset="0"/>
              </a:rPr>
              <a:t>жүйелері</a:t>
            </a:r>
            <a:r>
              <a:rPr lang="ru-RU" sz="2000" i="1" dirty="0">
                <a:latin typeface="Times New Roman" panose="02020603050405020304" pitchFamily="18" charset="0"/>
                <a:cs typeface="Times New Roman" panose="02020603050405020304" pitchFamily="18" charset="0"/>
              </a:rPr>
              <a:t> </a:t>
            </a:r>
            <a:r>
              <a:rPr lang="ru-RU" sz="2000" i="1" dirty="0" err="1">
                <a:latin typeface="Times New Roman" panose="02020603050405020304" pitchFamily="18" charset="0"/>
                <a:cs typeface="Times New Roman" panose="02020603050405020304" pitchFamily="18" charset="0"/>
              </a:rPr>
              <a:t>немесе</a:t>
            </a:r>
            <a:r>
              <a:rPr lang="ru-RU" sz="2000" i="1" dirty="0">
                <a:latin typeface="Times New Roman" panose="02020603050405020304" pitchFamily="18" charset="0"/>
                <a:cs typeface="Times New Roman" panose="02020603050405020304" pitchFamily="18" charset="0"/>
              </a:rPr>
              <a:t> </a:t>
            </a:r>
            <a:r>
              <a:rPr lang="en-US" sz="2000" i="1" dirty="0">
                <a:latin typeface="Times New Roman" panose="02020603050405020304" pitchFamily="18" charset="0"/>
                <a:cs typeface="Times New Roman" panose="02020603050405020304" pitchFamily="18" charset="0"/>
              </a:rPr>
              <a:t>RDBMS (Data Relation Data Base Management System) </a:t>
            </a:r>
            <a:r>
              <a:rPr lang="ru-RU" sz="2000" i="1" dirty="0">
                <a:latin typeface="Times New Roman" panose="02020603050405020304" pitchFamily="18" charset="0"/>
                <a:cs typeface="Times New Roman" panose="02020603050405020304" pitchFamily="18" charset="0"/>
              </a:rPr>
              <a:t>бар.</a:t>
            </a:r>
          </a:p>
          <a:p>
            <a:pPr marL="0" indent="0" algn="ctr">
              <a:buNone/>
            </a:pPr>
            <a:endParaRPr lang="ru-RU" sz="2000" i="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21022331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Заголовок 1"/>
          <p:cNvSpPr>
            <a:spLocks noGrp="1"/>
          </p:cNvSpPr>
          <p:nvPr>
            <p:ph type="title" idx="4294967295"/>
          </p:nvPr>
        </p:nvSpPr>
        <p:spPr>
          <a:xfrm>
            <a:off x="693436" y="368060"/>
            <a:ext cx="10962269" cy="1285875"/>
          </a:xfrm>
        </p:spPr>
        <p:txBody>
          <a:bodyPr vert="horz" lIns="0" tIns="45720" rIns="0" bIns="0" rtlCol="0" anchor="ctr">
            <a:normAutofit/>
          </a:bodyPr>
          <a:lstStyle/>
          <a:p>
            <a:pPr algn="ctr" eaLnBrk="1" hangingPunct="1"/>
            <a:r>
              <a:rPr lang="kk-KZ" altLang="ru-RU" sz="2400" i="1" dirty="0" smtClean="0">
                <a:solidFill>
                  <a:srgbClr val="00B0F0"/>
                </a:solidFill>
                <a:latin typeface="Times New Roman" panose="02020603050405020304" pitchFamily="18" charset="0"/>
                <a:cs typeface="Times New Roman" panose="02020603050405020304" pitchFamily="18" charset="0"/>
              </a:rPr>
              <a:t>Дәріс №7. </a:t>
            </a:r>
            <a:r>
              <a:rPr lang="kk-KZ" altLang="ru-RU" sz="2400" i="1" dirty="0" smtClean="0">
                <a:solidFill>
                  <a:srgbClr val="00B0F0"/>
                </a:solidFill>
                <a:latin typeface="Times New Roman" panose="02020603050405020304" pitchFamily="18" charset="0"/>
              </a:rPr>
              <a:t>SQL </a:t>
            </a:r>
            <a:r>
              <a:rPr lang="kk-KZ" altLang="ru-RU" sz="2400" i="1" dirty="0">
                <a:solidFill>
                  <a:srgbClr val="00B0F0"/>
                </a:solidFill>
                <a:latin typeface="Times New Roman" panose="02020603050405020304" pitchFamily="18" charset="0"/>
              </a:rPr>
              <a:t>және QBE сұраныс тілдері, қызметтері, қаситеттері және ерекшеліктері</a:t>
            </a:r>
            <a:r>
              <a:rPr lang="ru-RU" altLang="ru-RU" sz="2400" i="1" dirty="0">
                <a:solidFill>
                  <a:srgbClr val="00B0F0"/>
                </a:solidFill>
                <a:latin typeface="Times New Roman" panose="02020603050405020304" pitchFamily="18" charset="0"/>
              </a:rPr>
              <a:t/>
            </a:r>
            <a:br>
              <a:rPr lang="ru-RU" altLang="ru-RU" sz="2400" i="1" dirty="0">
                <a:solidFill>
                  <a:srgbClr val="00B0F0"/>
                </a:solidFill>
                <a:latin typeface="Times New Roman" panose="02020603050405020304" pitchFamily="18" charset="0"/>
              </a:rPr>
            </a:br>
            <a:endParaRPr lang="ru-RU" altLang="ru-RU" sz="2400" i="1" dirty="0">
              <a:solidFill>
                <a:srgbClr val="00B0F0"/>
              </a:solidFill>
              <a:latin typeface="Times New Roman" panose="02020603050405020304" pitchFamily="18" charset="0"/>
            </a:endParaRPr>
          </a:p>
        </p:txBody>
      </p:sp>
      <p:sp>
        <p:nvSpPr>
          <p:cNvPr id="50179" name="Содержимое 2"/>
          <p:cNvSpPr>
            <a:spLocks noGrp="1"/>
          </p:cNvSpPr>
          <p:nvPr>
            <p:ph idx="4294967295"/>
          </p:nvPr>
        </p:nvSpPr>
        <p:spPr>
          <a:xfrm>
            <a:off x="1006998" y="1653935"/>
            <a:ext cx="11007523" cy="4224338"/>
          </a:xfrm>
        </p:spPr>
        <p:txBody>
          <a:bodyPr>
            <a:normAutofit/>
          </a:bodyPr>
          <a:lstStyle/>
          <a:p>
            <a:pPr eaLnBrk="1" hangingPunct="1">
              <a:lnSpc>
                <a:spcPct val="90000"/>
              </a:lnSpc>
              <a:buFont typeface="Wingdings" panose="05000000000000000000" pitchFamily="2" charset="2"/>
              <a:buNone/>
            </a:pPr>
            <a:r>
              <a:rPr lang="ru-RU" altLang="ru-RU" sz="2000" i="1" dirty="0" err="1">
                <a:latin typeface="Times New Roman" panose="02020603050405020304" pitchFamily="18" charset="0"/>
                <a:cs typeface="Times New Roman" panose="02020603050405020304" pitchFamily="18" charset="0"/>
              </a:rPr>
              <a:t>Дәрістің</a:t>
            </a:r>
            <a:r>
              <a:rPr lang="ru-RU" altLang="ru-RU" sz="2000" i="1" dirty="0">
                <a:latin typeface="Times New Roman" panose="02020603050405020304" pitchFamily="18" charset="0"/>
                <a:cs typeface="Times New Roman" panose="02020603050405020304" pitchFamily="18" charset="0"/>
              </a:rPr>
              <a:t> </a:t>
            </a:r>
            <a:r>
              <a:rPr lang="ru-RU" altLang="ru-RU" sz="2000" i="1" dirty="0" err="1">
                <a:latin typeface="Times New Roman" panose="02020603050405020304" pitchFamily="18" charset="0"/>
                <a:cs typeface="Times New Roman" panose="02020603050405020304" pitchFamily="18" charset="0"/>
              </a:rPr>
              <a:t>мақсаты</a:t>
            </a:r>
            <a:r>
              <a:rPr lang="ru-RU" altLang="ru-RU" sz="2000" i="1" dirty="0">
                <a:latin typeface="Times New Roman" panose="02020603050405020304" pitchFamily="18" charset="0"/>
                <a:cs typeface="Times New Roman" panose="02020603050405020304" pitchFamily="18" charset="0"/>
              </a:rPr>
              <a:t>: </a:t>
            </a:r>
            <a:r>
              <a:rPr lang="kk-KZ" altLang="ru-RU" sz="2000" i="1" dirty="0">
                <a:latin typeface="Times New Roman" panose="02020603050405020304" pitchFamily="18" charset="0"/>
                <a:cs typeface="Times New Roman" panose="02020603050405020304" pitchFamily="18" charset="0"/>
              </a:rPr>
              <a:t>SQL және QBE сұраныс тілдеріне</a:t>
            </a:r>
            <a:r>
              <a:rPr lang="ru-RU" altLang="ru-RU" sz="2000" i="1" dirty="0">
                <a:latin typeface="Times New Roman" panose="02020603050405020304" pitchFamily="18" charset="0"/>
                <a:cs typeface="Times New Roman" panose="02020603050405020304" pitchFamily="18" charset="0"/>
              </a:rPr>
              <a:t> </a:t>
            </a:r>
            <a:r>
              <a:rPr lang="ru-RU" altLang="ru-RU" sz="2000" i="1" dirty="0" err="1">
                <a:latin typeface="Times New Roman" panose="02020603050405020304" pitchFamily="18" charset="0"/>
                <a:cs typeface="Times New Roman" panose="02020603050405020304" pitchFamily="18" charset="0"/>
              </a:rPr>
              <a:t>анықтамалық</a:t>
            </a:r>
            <a:r>
              <a:rPr lang="ru-RU" altLang="ru-RU" sz="2000" i="1" dirty="0">
                <a:latin typeface="Times New Roman" panose="02020603050405020304" pitchFamily="18" charset="0"/>
                <a:cs typeface="Times New Roman" panose="02020603050405020304" pitchFamily="18" charset="0"/>
              </a:rPr>
              <a:t> </a:t>
            </a:r>
            <a:r>
              <a:rPr lang="ru-RU" altLang="ru-RU" sz="2000" i="1" dirty="0" err="1">
                <a:latin typeface="Times New Roman" panose="02020603050405020304" pitchFamily="18" charset="0"/>
                <a:cs typeface="Times New Roman" panose="02020603050405020304" pitchFamily="18" charset="0"/>
              </a:rPr>
              <a:t>мәліметтер</a:t>
            </a:r>
            <a:r>
              <a:rPr lang="ru-RU" altLang="ru-RU" sz="2000" i="1" dirty="0">
                <a:latin typeface="Times New Roman" panose="02020603050405020304" pitchFamily="18" charset="0"/>
                <a:cs typeface="Times New Roman" panose="02020603050405020304" pitchFamily="18" charset="0"/>
              </a:rPr>
              <a:t> беру. </a:t>
            </a:r>
            <a:r>
              <a:rPr lang="ru-RU" altLang="ru-RU" sz="2000" i="1" dirty="0" err="1">
                <a:latin typeface="Times New Roman" panose="02020603050405020304" pitchFamily="18" charset="0"/>
                <a:cs typeface="Times New Roman" panose="02020603050405020304" pitchFamily="18" charset="0"/>
              </a:rPr>
              <a:t>Олардың</a:t>
            </a:r>
            <a:r>
              <a:rPr lang="ru-RU" altLang="ru-RU" sz="2000" i="1" dirty="0">
                <a:latin typeface="Times New Roman" panose="02020603050405020304" pitchFamily="18" charset="0"/>
                <a:cs typeface="Times New Roman" panose="02020603050405020304" pitchFamily="18" charset="0"/>
              </a:rPr>
              <a:t> </a:t>
            </a:r>
            <a:r>
              <a:rPr lang="kk-KZ" altLang="ru-RU" sz="2000" i="1" dirty="0">
                <a:latin typeface="Times New Roman" panose="02020603050405020304" pitchFamily="18" charset="0"/>
                <a:cs typeface="Times New Roman" panose="02020603050405020304" pitchFamily="18" charset="0"/>
              </a:rPr>
              <a:t>қызметтері, қаситеттері және ерекшеліктері</a:t>
            </a:r>
            <a:r>
              <a:rPr lang="ru-RU" altLang="ru-RU" sz="2000" i="1" dirty="0">
                <a:latin typeface="Times New Roman" panose="02020603050405020304" pitchFamily="18" charset="0"/>
                <a:cs typeface="Times New Roman" panose="02020603050405020304" pitchFamily="18" charset="0"/>
              </a:rPr>
              <a:t>. </a:t>
            </a:r>
          </a:p>
          <a:p>
            <a:pPr eaLnBrk="1" hangingPunct="1">
              <a:lnSpc>
                <a:spcPct val="90000"/>
              </a:lnSpc>
              <a:buFont typeface="Wingdings" panose="05000000000000000000" pitchFamily="2" charset="2"/>
              <a:buNone/>
            </a:pPr>
            <a:r>
              <a:rPr lang="ru-RU" altLang="ru-RU" sz="2000" i="1" dirty="0">
                <a:latin typeface="Times New Roman" panose="02020603050405020304" pitchFamily="18" charset="0"/>
                <a:cs typeface="Times New Roman" panose="02020603050405020304" pitchFamily="18" charset="0"/>
              </a:rPr>
              <a:t> </a:t>
            </a:r>
            <a:r>
              <a:rPr lang="ru-RU" altLang="ru-RU" sz="2000" i="1" dirty="0" err="1">
                <a:latin typeface="Times New Roman" panose="02020603050405020304" pitchFamily="18" charset="0"/>
                <a:cs typeface="Times New Roman" panose="02020603050405020304" pitchFamily="18" charset="0"/>
              </a:rPr>
              <a:t>Кілттік</a:t>
            </a:r>
            <a:r>
              <a:rPr lang="ru-RU" altLang="ru-RU" sz="2000" i="1" dirty="0">
                <a:latin typeface="Times New Roman" panose="02020603050405020304" pitchFamily="18" charset="0"/>
                <a:cs typeface="Times New Roman" panose="02020603050405020304" pitchFamily="18" charset="0"/>
              </a:rPr>
              <a:t> </a:t>
            </a:r>
            <a:r>
              <a:rPr lang="ru-RU" altLang="ru-RU" sz="2000" i="1" dirty="0" err="1">
                <a:latin typeface="Times New Roman" panose="02020603050405020304" pitchFamily="18" charset="0"/>
                <a:cs typeface="Times New Roman" panose="02020603050405020304" pitchFamily="18" charset="0"/>
              </a:rPr>
              <a:t>сөздер</a:t>
            </a:r>
            <a:r>
              <a:rPr lang="ru-RU" altLang="ru-RU" sz="2000" i="1" dirty="0">
                <a:latin typeface="Times New Roman" panose="02020603050405020304" pitchFamily="18" charset="0"/>
                <a:cs typeface="Times New Roman" panose="02020603050405020304" pitchFamily="18" charset="0"/>
              </a:rPr>
              <a:t>: </a:t>
            </a:r>
            <a:r>
              <a:rPr lang="ru-RU" altLang="ru-RU" sz="2000" i="1" dirty="0" err="1">
                <a:latin typeface="Times New Roman" panose="02020603050405020304" pitchFamily="18" charset="0"/>
                <a:cs typeface="Times New Roman" panose="02020603050405020304" pitchFamily="18" charset="0"/>
              </a:rPr>
              <a:t>тіл</a:t>
            </a:r>
            <a:r>
              <a:rPr lang="ru-RU" altLang="ru-RU" sz="2000" i="1" dirty="0">
                <a:latin typeface="Times New Roman" panose="02020603050405020304" pitchFamily="18" charset="0"/>
                <a:cs typeface="Times New Roman" panose="02020603050405020304" pitchFamily="18" charset="0"/>
              </a:rPr>
              <a:t>, </a:t>
            </a:r>
            <a:r>
              <a:rPr lang="ru-RU" altLang="ru-RU" sz="2000" i="1" dirty="0" err="1">
                <a:latin typeface="Times New Roman" panose="02020603050405020304" pitchFamily="18" charset="0"/>
                <a:cs typeface="Times New Roman" panose="02020603050405020304" pitchFamily="18" charset="0"/>
              </a:rPr>
              <a:t>сұраныс</a:t>
            </a:r>
            <a:r>
              <a:rPr lang="ru-RU" altLang="ru-RU" sz="2000" i="1" dirty="0">
                <a:latin typeface="Times New Roman" panose="02020603050405020304" pitchFamily="18" charset="0"/>
                <a:cs typeface="Times New Roman" panose="02020603050405020304" pitchFamily="18" charset="0"/>
              </a:rPr>
              <a:t>, </a:t>
            </a:r>
            <a:r>
              <a:rPr lang="ru-RU" altLang="ru-RU" sz="2000" i="1" dirty="0" err="1">
                <a:latin typeface="Times New Roman" panose="02020603050405020304" pitchFamily="18" charset="0"/>
                <a:cs typeface="Times New Roman" panose="02020603050405020304" pitchFamily="18" charset="0"/>
              </a:rPr>
              <a:t>тұқым</a:t>
            </a:r>
            <a:r>
              <a:rPr lang="ru-RU" altLang="ru-RU" sz="2000" i="1" dirty="0">
                <a:latin typeface="Times New Roman" panose="02020603050405020304" pitchFamily="18" charset="0"/>
                <a:cs typeface="Times New Roman" panose="02020603050405020304" pitchFamily="18" charset="0"/>
              </a:rPr>
              <a:t> </a:t>
            </a:r>
            <a:r>
              <a:rPr lang="ru-RU" altLang="ru-RU" sz="2000" i="1" dirty="0" err="1">
                <a:latin typeface="Times New Roman" panose="02020603050405020304" pitchFamily="18" charset="0"/>
                <a:cs typeface="Times New Roman" panose="02020603050405020304" pitchFamily="18" charset="0"/>
              </a:rPr>
              <a:t>қуалау</a:t>
            </a:r>
            <a:r>
              <a:rPr lang="ru-RU" altLang="ru-RU" sz="2000" i="1" dirty="0">
                <a:latin typeface="Times New Roman" panose="02020603050405020304" pitchFamily="18" charset="0"/>
                <a:cs typeface="Times New Roman" panose="02020603050405020304" pitchFamily="18" charset="0"/>
              </a:rPr>
              <a:t>, инкапсуляция, полиморфизм, ОБП, </a:t>
            </a:r>
            <a:r>
              <a:rPr lang="ru-RU" altLang="ru-RU" sz="2000" i="1" dirty="0" err="1">
                <a:latin typeface="Times New Roman" panose="02020603050405020304" pitchFamily="18" charset="0"/>
                <a:cs typeface="Times New Roman" panose="02020603050405020304" pitchFamily="18" charset="0"/>
              </a:rPr>
              <a:t>кластар</a:t>
            </a:r>
            <a:r>
              <a:rPr lang="ru-RU" altLang="ru-RU" sz="2000" i="1" dirty="0">
                <a:latin typeface="Times New Roman" panose="02020603050405020304" pitchFamily="18" charset="0"/>
                <a:cs typeface="Times New Roman" panose="02020603050405020304" pitchFamily="18" charset="0"/>
              </a:rPr>
              <a:t>, </a:t>
            </a:r>
            <a:r>
              <a:rPr lang="ru-RU" altLang="ru-RU" sz="2000" i="1" dirty="0" err="1">
                <a:latin typeface="Times New Roman" panose="02020603050405020304" pitchFamily="18" charset="0"/>
                <a:cs typeface="Times New Roman" panose="02020603050405020304" pitchFamily="18" charset="0"/>
              </a:rPr>
              <a:t>кластар</a:t>
            </a:r>
            <a:r>
              <a:rPr lang="ru-RU" altLang="ru-RU" sz="2000" i="1" dirty="0">
                <a:latin typeface="Times New Roman" panose="02020603050405020304" pitchFamily="18" charset="0"/>
                <a:cs typeface="Times New Roman" panose="02020603050405020304" pitchFamily="18" charset="0"/>
              </a:rPr>
              <a:t> </a:t>
            </a:r>
            <a:r>
              <a:rPr lang="ru-RU" altLang="ru-RU" sz="2000" i="1" dirty="0" err="1">
                <a:latin typeface="Times New Roman" panose="02020603050405020304" pitchFamily="18" charset="0"/>
                <a:cs typeface="Times New Roman" panose="02020603050405020304" pitchFamily="18" charset="0"/>
              </a:rPr>
              <a:t>иерархиясы</a:t>
            </a:r>
            <a:r>
              <a:rPr lang="ru-RU" altLang="ru-RU" sz="2000" i="1" dirty="0">
                <a:latin typeface="Times New Roman" panose="02020603050405020304" pitchFamily="18" charset="0"/>
                <a:cs typeface="Times New Roman" panose="02020603050405020304" pitchFamily="18" charset="0"/>
              </a:rPr>
              <a:t>, класс экземпляры,  конструктор, деструктор. </a:t>
            </a:r>
          </a:p>
          <a:p>
            <a:pPr eaLnBrk="1" hangingPunct="1">
              <a:lnSpc>
                <a:spcPct val="90000"/>
              </a:lnSpc>
              <a:buFont typeface="Wingdings" panose="05000000000000000000" pitchFamily="2" charset="2"/>
              <a:buNone/>
            </a:pPr>
            <a:r>
              <a:rPr lang="ru-RU" altLang="ru-RU" sz="2000" i="1" dirty="0">
                <a:latin typeface="Times New Roman" panose="02020603050405020304" pitchFamily="18" charset="0"/>
                <a:cs typeface="Times New Roman" panose="02020603050405020304" pitchFamily="18" charset="0"/>
              </a:rPr>
              <a:t> </a:t>
            </a:r>
          </a:p>
          <a:p>
            <a:pPr eaLnBrk="1" hangingPunct="1">
              <a:lnSpc>
                <a:spcPct val="90000"/>
              </a:lnSpc>
              <a:buFont typeface="Wingdings" panose="05000000000000000000" pitchFamily="2" charset="2"/>
              <a:buNone/>
            </a:pPr>
            <a:r>
              <a:rPr lang="ru-RU" altLang="ru-RU" sz="2000" i="1" dirty="0" err="1">
                <a:latin typeface="Times New Roman" panose="02020603050405020304" pitchFamily="18" charset="0"/>
                <a:cs typeface="Times New Roman" panose="02020603050405020304" pitchFamily="18" charset="0"/>
              </a:rPr>
              <a:t>Жоспары</a:t>
            </a:r>
            <a:r>
              <a:rPr lang="ru-RU" altLang="ru-RU" sz="2000" i="1" dirty="0">
                <a:latin typeface="Times New Roman" panose="02020603050405020304" pitchFamily="18" charset="0"/>
                <a:cs typeface="Times New Roman" panose="02020603050405020304" pitchFamily="18" charset="0"/>
              </a:rPr>
              <a:t>: </a:t>
            </a:r>
          </a:p>
          <a:p>
            <a:pPr eaLnBrk="1" hangingPunct="1">
              <a:lnSpc>
                <a:spcPct val="90000"/>
              </a:lnSpc>
              <a:buFont typeface="Wingdings" panose="05000000000000000000" pitchFamily="2" charset="2"/>
              <a:buNone/>
            </a:pPr>
            <a:r>
              <a:rPr lang="en-US" altLang="ru-RU" sz="2000" i="1" dirty="0">
                <a:latin typeface="Times New Roman" panose="02020603050405020304" pitchFamily="18" charset="0"/>
                <a:cs typeface="Times New Roman" panose="02020603050405020304" pitchFamily="18" charset="0"/>
              </a:rPr>
              <a:t>8</a:t>
            </a:r>
            <a:r>
              <a:rPr lang="ru-RU" altLang="ru-RU" sz="2000" i="1" dirty="0">
                <a:latin typeface="Times New Roman" panose="02020603050405020304" pitchFamily="18" charset="0"/>
                <a:cs typeface="Times New Roman" panose="02020603050405020304" pitchFamily="18" charset="0"/>
              </a:rPr>
              <a:t>.1. </a:t>
            </a:r>
            <a:r>
              <a:rPr lang="kk-KZ" altLang="ru-RU" sz="2000" i="1" dirty="0">
                <a:latin typeface="Times New Roman" panose="02020603050405020304" pitchFamily="18" charset="0"/>
                <a:cs typeface="Times New Roman" panose="02020603050405020304" pitchFamily="18" charset="0"/>
              </a:rPr>
              <a:t>SQL сұраныс тілі</a:t>
            </a:r>
            <a:r>
              <a:rPr lang="ru-RU" altLang="ru-RU" sz="2000" i="1" dirty="0">
                <a:latin typeface="Times New Roman" panose="02020603050405020304" pitchFamily="18" charset="0"/>
                <a:cs typeface="Times New Roman" panose="02020603050405020304" pitchFamily="18" charset="0"/>
              </a:rPr>
              <a:t>. </a:t>
            </a:r>
          </a:p>
          <a:p>
            <a:pPr eaLnBrk="1" hangingPunct="1">
              <a:lnSpc>
                <a:spcPct val="90000"/>
              </a:lnSpc>
              <a:buFont typeface="Wingdings" panose="05000000000000000000" pitchFamily="2" charset="2"/>
              <a:buNone/>
            </a:pPr>
            <a:r>
              <a:rPr lang="en-US" altLang="ru-RU" sz="2000" i="1" dirty="0">
                <a:latin typeface="Times New Roman" panose="02020603050405020304" pitchFamily="18" charset="0"/>
                <a:cs typeface="Times New Roman" panose="02020603050405020304" pitchFamily="18" charset="0"/>
              </a:rPr>
              <a:t>8</a:t>
            </a:r>
            <a:r>
              <a:rPr lang="ru-RU" altLang="ru-RU" sz="2000" i="1" dirty="0">
                <a:latin typeface="Times New Roman" panose="02020603050405020304" pitchFamily="18" charset="0"/>
                <a:cs typeface="Times New Roman" panose="02020603050405020304" pitchFamily="18" charset="0"/>
              </a:rPr>
              <a:t>.2. </a:t>
            </a:r>
            <a:r>
              <a:rPr lang="kk-KZ" altLang="ru-RU" sz="2000" i="1" dirty="0">
                <a:latin typeface="Times New Roman" panose="02020603050405020304" pitchFamily="18" charset="0"/>
                <a:cs typeface="Times New Roman" panose="02020603050405020304" pitchFamily="18" charset="0"/>
              </a:rPr>
              <a:t>QBE сұраныс тілі.</a:t>
            </a:r>
            <a:r>
              <a:rPr lang="ru-RU" altLang="ru-RU" sz="2000" i="1" dirty="0">
                <a:latin typeface="Times New Roman" panose="02020603050405020304" pitchFamily="18" charset="0"/>
                <a:cs typeface="Times New Roman" panose="02020603050405020304" pitchFamily="18" charset="0"/>
              </a:rPr>
              <a:t> </a:t>
            </a:r>
          </a:p>
          <a:p>
            <a:pPr eaLnBrk="1" hangingPunct="1">
              <a:lnSpc>
                <a:spcPct val="90000"/>
              </a:lnSpc>
              <a:buFont typeface="Wingdings" panose="05000000000000000000" pitchFamily="2" charset="2"/>
              <a:buNone/>
            </a:pPr>
            <a:r>
              <a:rPr lang="en-US" altLang="ru-RU" sz="2000" i="1" dirty="0">
                <a:latin typeface="Times New Roman" panose="02020603050405020304" pitchFamily="18" charset="0"/>
                <a:cs typeface="Times New Roman" panose="02020603050405020304" pitchFamily="18" charset="0"/>
              </a:rPr>
              <a:t>8</a:t>
            </a:r>
            <a:r>
              <a:rPr lang="ru-RU" altLang="ru-RU" sz="2000" i="1" dirty="0">
                <a:latin typeface="Times New Roman" panose="02020603050405020304" pitchFamily="18" charset="0"/>
                <a:cs typeface="Times New Roman" panose="02020603050405020304" pitchFamily="18" charset="0"/>
              </a:rPr>
              <a:t>.3. </a:t>
            </a:r>
            <a:r>
              <a:rPr lang="kk-KZ" altLang="ru-RU" sz="2000" i="1" dirty="0">
                <a:latin typeface="Times New Roman" panose="02020603050405020304" pitchFamily="18" charset="0"/>
                <a:cs typeface="Times New Roman" panose="02020603050405020304" pitchFamily="18" charset="0"/>
              </a:rPr>
              <a:t>SQL-сұраныстардың көмегімен орындайтын шаралар </a:t>
            </a:r>
            <a:endParaRPr lang="ru-RU" altLang="ru-RU" sz="2000" i="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46100455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Содержимое 2"/>
          <p:cNvSpPr>
            <a:spLocks noGrp="1"/>
          </p:cNvSpPr>
          <p:nvPr>
            <p:ph idx="4294967295"/>
          </p:nvPr>
        </p:nvSpPr>
        <p:spPr>
          <a:xfrm>
            <a:off x="995423" y="1159157"/>
            <a:ext cx="10660283" cy="5467350"/>
          </a:xfrm>
        </p:spPr>
        <p:txBody>
          <a:bodyPr>
            <a:normAutofit/>
          </a:bodyPr>
          <a:lstStyle/>
          <a:p>
            <a:pPr marL="0" indent="0" algn="just">
              <a:buNone/>
            </a:pPr>
            <a:r>
              <a:rPr lang="kk-KZ" altLang="ru-RU" sz="2200" i="1" dirty="0">
                <a:latin typeface="Times New Roman" panose="02020603050405020304" pitchFamily="18" charset="0"/>
                <a:cs typeface="Times New Roman" panose="02020603050405020304" pitchFamily="18" charset="0"/>
              </a:rPr>
              <a:t>Деректерге ену мүмкіндігінің реляциялық тәсілі жазбалар тобының амалдарына негізделген. Амалдарды орындауға SQL құрылымдық сұраныс тілінің құралдары пайдаланады. </a:t>
            </a:r>
            <a:endParaRPr lang="ru-RU" altLang="ru-RU" sz="2200" i="1" dirty="0">
              <a:latin typeface="Times New Roman" panose="02020603050405020304" pitchFamily="18" charset="0"/>
              <a:cs typeface="Times New Roman" panose="02020603050405020304" pitchFamily="18" charset="0"/>
            </a:endParaRPr>
          </a:p>
          <a:p>
            <a:pPr marL="0" indent="0" algn="just">
              <a:buNone/>
            </a:pPr>
            <a:r>
              <a:rPr lang="kk-KZ" altLang="ru-RU" sz="2200" i="1" dirty="0">
                <a:latin typeface="Times New Roman" panose="02020603050405020304" pitchFamily="18" charset="0"/>
                <a:cs typeface="Times New Roman" panose="02020603050405020304" pitchFamily="18" charset="0"/>
              </a:rPr>
              <a:t>Delphi қосымшаларында BDE механизмін пайдалану барысында деректер жиыны ретінде SQL-сұранысты орындауды беретін StoredProc немесе Query компоненттері пайдаланады. SQL құралдарын қашықтағы және жергілікті деректер базасымен амалдар орындауға пайдалануға болады.</a:t>
            </a:r>
            <a:endParaRPr lang="ru-RU" altLang="ru-RU" sz="2200" i="1" dirty="0">
              <a:latin typeface="Times New Roman" panose="02020603050405020304" pitchFamily="18" charset="0"/>
              <a:cs typeface="Times New Roman" panose="02020603050405020304" pitchFamily="18" charset="0"/>
            </a:endParaRPr>
          </a:p>
          <a:p>
            <a:pPr marL="0" indent="0" algn="just">
              <a:buNone/>
            </a:pPr>
            <a:r>
              <a:rPr lang="kk-KZ" altLang="ru-RU" sz="2200" i="1" dirty="0">
                <a:latin typeface="Times New Roman" panose="02020603050405020304" pitchFamily="18" charset="0"/>
                <a:cs typeface="Times New Roman" panose="02020603050405020304" pitchFamily="18" charset="0"/>
              </a:rPr>
              <a:t>Бағдарламалаудың процедуралық тілінен айырмашылығы: есептеу процестерін басқару инструкциясы (тармақталу, циклдер, басқа операторға өту) және енгізу/шығару құралдары жоқ.</a:t>
            </a:r>
            <a:endParaRPr lang="ru-RU" altLang="ru-RU" sz="2200" i="1" dirty="0">
              <a:latin typeface="Times New Roman" panose="02020603050405020304" pitchFamily="18" charset="0"/>
              <a:cs typeface="Times New Roman" panose="02020603050405020304" pitchFamily="18" charset="0"/>
            </a:endParaRPr>
          </a:p>
          <a:p>
            <a:pPr marL="0" indent="0" algn="just">
              <a:buNone/>
            </a:pPr>
            <a:r>
              <a:rPr lang="kk-KZ" altLang="ru-RU" sz="2200" i="1" dirty="0">
                <a:latin typeface="Times New Roman" panose="02020603050405020304" pitchFamily="18" charset="0"/>
                <a:cs typeface="Times New Roman" panose="02020603050405020304" pitchFamily="18" charset="0"/>
              </a:rPr>
              <a:t>Paradox, Visual FoxPro және Microsift Access тәрізді деректер қоларын басқару жүйелері, SQL тілде сұраныстарды жазуымен байланысты әрекеттерді өздері орындайды. </a:t>
            </a:r>
            <a:endParaRPr lang="ru-RU" altLang="ru-RU" sz="2200" i="1" dirty="0">
              <a:latin typeface="Times New Roman" panose="02020603050405020304" pitchFamily="18" charset="0"/>
              <a:cs typeface="Times New Roman" panose="02020603050405020304" pitchFamily="18" charset="0"/>
            </a:endParaRPr>
          </a:p>
          <a:p>
            <a:pPr marL="0" indent="0">
              <a:buNone/>
            </a:pPr>
            <a:endParaRPr lang="ru-RU" altLang="ru-RU" sz="2200" i="1" dirty="0"/>
          </a:p>
        </p:txBody>
      </p:sp>
    </p:spTree>
    <p:extLst>
      <p:ext uri="{BB962C8B-B14F-4D97-AF65-F5344CB8AC3E}">
        <p14:creationId xmlns:p14="http://schemas.microsoft.com/office/powerpoint/2010/main" val="362646490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Содержимое 2"/>
          <p:cNvSpPr>
            <a:spLocks noGrp="1"/>
          </p:cNvSpPr>
          <p:nvPr>
            <p:ph idx="4294967295"/>
          </p:nvPr>
        </p:nvSpPr>
        <p:spPr>
          <a:xfrm>
            <a:off x="740780" y="1215341"/>
            <a:ext cx="11088546" cy="4103225"/>
          </a:xfrm>
        </p:spPr>
        <p:txBody>
          <a:bodyPr/>
          <a:lstStyle/>
          <a:p>
            <a:pPr marL="0" indent="0" algn="just">
              <a:buNone/>
            </a:pPr>
            <a:r>
              <a:rPr lang="kk-KZ" altLang="ru-RU" sz="2200" i="1" dirty="0">
                <a:latin typeface="Times New Roman" panose="02020603050405020304" pitchFamily="18" charset="0"/>
                <a:cs typeface="Times New Roman" panose="02020603050405020304" pitchFamily="18" charset="0"/>
              </a:rPr>
              <a:t>Мысалды келтіретін болсақ, QBE – үлгі бойынша сұраныс, қолданушыға сұранысты визуальды құру құралдарын білдіреді.</a:t>
            </a:r>
            <a:endParaRPr lang="ru-RU" altLang="ru-RU" sz="2200" i="1" dirty="0">
              <a:latin typeface="Times New Roman" panose="02020603050405020304" pitchFamily="18" charset="0"/>
              <a:cs typeface="Times New Roman" panose="02020603050405020304" pitchFamily="18" charset="0"/>
            </a:endParaRPr>
          </a:p>
          <a:p>
            <a:pPr marL="0" indent="0" algn="just">
              <a:buNone/>
            </a:pPr>
            <a:r>
              <a:rPr lang="kk-KZ" altLang="ru-RU" sz="2200" i="1" dirty="0">
                <a:latin typeface="Times New Roman" panose="02020603050405020304" pitchFamily="18" charset="0"/>
                <a:cs typeface="Times New Roman" panose="02020603050405020304" pitchFamily="18" charset="0"/>
              </a:rPr>
              <a:t>SQL тілінің толық функционалдық мүмкіндіктерін қамтымағанмен, ол деректерге ену мүмкіндігіне арналған, және оны бағдарламаны құру құралына қосады. Бұл тіл Delphi жүйесіне ендірілген.</a:t>
            </a:r>
            <a:endParaRPr lang="ru-RU" altLang="ru-RU" sz="2200" i="1" dirty="0">
              <a:latin typeface="Times New Roman" panose="02020603050405020304" pitchFamily="18" charset="0"/>
              <a:cs typeface="Times New Roman" panose="02020603050405020304" pitchFamily="18" charset="0"/>
            </a:endParaRPr>
          </a:p>
          <a:p>
            <a:pPr marL="0" indent="0" algn="just">
              <a:buNone/>
            </a:pPr>
            <a:r>
              <a:rPr lang="kk-KZ" altLang="ru-RU" sz="2200" i="1" dirty="0">
                <a:latin typeface="Times New Roman" panose="02020603050405020304" pitchFamily="18" charset="0"/>
                <a:cs typeface="Times New Roman" panose="02020603050405020304" pitchFamily="18" charset="0"/>
              </a:rPr>
              <a:t>Сонымен бірге, SQL командаларымен жұмыс істеу үшін сәйкес компоненттер және құралдар бар.</a:t>
            </a:r>
            <a:endParaRPr lang="ru-RU" altLang="ru-RU" sz="2200" i="1" dirty="0">
              <a:latin typeface="Times New Roman" panose="02020603050405020304" pitchFamily="18" charset="0"/>
              <a:cs typeface="Times New Roman" panose="02020603050405020304" pitchFamily="18" charset="0"/>
            </a:endParaRPr>
          </a:p>
          <a:p>
            <a:pPr marL="0" indent="0" algn="just">
              <a:buNone/>
            </a:pPr>
            <a:r>
              <a:rPr lang="kk-KZ" altLang="ru-RU" sz="2200" i="1" dirty="0">
                <a:latin typeface="Times New Roman" panose="02020603050405020304" pitchFamily="18" charset="0"/>
                <a:cs typeface="Times New Roman" panose="02020603050405020304" pitchFamily="18" charset="0"/>
              </a:rPr>
              <a:t>SQL тілі көмегімен деректер базасына күрделі сұраныстарды құруға болады. Сұраныс деп белгілі ақпараттарды алуға талапты айтады. SQL-сұраныстардың көмегімен орындайтын шаралар </a:t>
            </a:r>
            <a:r>
              <a:rPr lang="en-US" altLang="ru-RU" sz="2200" i="1" dirty="0">
                <a:latin typeface="Times New Roman" panose="02020603050405020304" pitchFamily="18" charset="0"/>
                <a:cs typeface="Times New Roman" panose="02020603050405020304" pitchFamily="18" charset="0"/>
              </a:rPr>
              <a:t>6</a:t>
            </a:r>
            <a:r>
              <a:rPr lang="kk-KZ" altLang="ru-RU" sz="2200" i="1" dirty="0">
                <a:latin typeface="Times New Roman" panose="02020603050405020304" pitchFamily="18" charset="0"/>
                <a:cs typeface="Times New Roman" panose="02020603050405020304" pitchFamily="18" charset="0"/>
              </a:rPr>
              <a:t> суретте келтірілген.</a:t>
            </a:r>
            <a:endParaRPr lang="ru-RU" altLang="ru-RU" sz="2200" i="1" dirty="0">
              <a:latin typeface="Times New Roman" panose="02020603050405020304" pitchFamily="18" charset="0"/>
              <a:cs typeface="Times New Roman" panose="02020603050405020304" pitchFamily="18" charset="0"/>
            </a:endParaRPr>
          </a:p>
          <a:p>
            <a:pPr marL="0" indent="0">
              <a:buNone/>
            </a:pPr>
            <a:endParaRPr lang="ru-RU" altLang="ru-RU" sz="2200" i="1" dirty="0"/>
          </a:p>
        </p:txBody>
      </p:sp>
    </p:spTree>
    <p:extLst>
      <p:ext uri="{BB962C8B-B14F-4D97-AF65-F5344CB8AC3E}">
        <p14:creationId xmlns:p14="http://schemas.microsoft.com/office/powerpoint/2010/main" val="366454499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Заголовок 1"/>
          <p:cNvSpPr>
            <a:spLocks noGrp="1"/>
          </p:cNvSpPr>
          <p:nvPr>
            <p:ph type="title" idx="4294967295"/>
          </p:nvPr>
        </p:nvSpPr>
        <p:spPr>
          <a:xfrm>
            <a:off x="2674939" y="214313"/>
            <a:ext cx="7793037" cy="742950"/>
          </a:xfrm>
        </p:spPr>
        <p:txBody>
          <a:bodyPr vert="horz" lIns="0" tIns="45720" rIns="0" bIns="0" rtlCol="0" anchor="ctr">
            <a:normAutofit/>
          </a:bodyPr>
          <a:lstStyle/>
          <a:p>
            <a:pPr algn="ctr" eaLnBrk="1" hangingPunct="1"/>
            <a:r>
              <a:rPr lang="kk-KZ" altLang="ru-RU" sz="2400">
                <a:latin typeface="Times New Roman" panose="02020603050405020304" pitchFamily="18" charset="0"/>
                <a:cs typeface="Times New Roman" panose="02020603050405020304" pitchFamily="18" charset="0"/>
              </a:rPr>
              <a:t>SQL-сұраныстардың көмегімен орындайтын шаралар</a:t>
            </a:r>
            <a:r>
              <a:rPr lang="kk-KZ" altLang="ru-RU" sz="1900">
                <a:latin typeface="Times New Roman" panose="02020603050405020304" pitchFamily="18" charset="0"/>
                <a:cs typeface="Times New Roman" panose="02020603050405020304" pitchFamily="18" charset="0"/>
              </a:rPr>
              <a:t> </a:t>
            </a:r>
            <a:endParaRPr lang="ru-RU" altLang="ru-RU" sz="1900">
              <a:latin typeface="Times New Roman" panose="02020603050405020304" pitchFamily="18" charset="0"/>
              <a:cs typeface="Times New Roman" panose="02020603050405020304" pitchFamily="18" charset="0"/>
            </a:endParaRPr>
          </a:p>
        </p:txBody>
      </p:sp>
      <p:pic>
        <p:nvPicPr>
          <p:cNvPr id="53251" name="Picture 2"/>
          <p:cNvPicPr>
            <a:picLocks noGrp="1" noChangeAspect="1" noChangeArrowheads="1"/>
          </p:cNvPicPr>
          <p:nvPr>
            <p:ph idx="4294967295"/>
          </p:nvPr>
        </p:nvPicPr>
        <p:blipFill>
          <a:blip r:embed="rId2">
            <a:extLst>
              <a:ext uri="{28A0092B-C50C-407E-A947-70E740481C1C}">
                <a14:useLocalDpi xmlns:a14="http://schemas.microsoft.com/office/drawing/2010/main" val="0"/>
              </a:ext>
            </a:extLst>
          </a:blip>
          <a:srcRect/>
          <a:stretch>
            <a:fillRect/>
          </a:stretch>
        </p:blipFill>
        <p:spPr>
          <a:xfrm>
            <a:off x="2279650" y="1844675"/>
            <a:ext cx="7500938" cy="3735388"/>
          </a:xfrm>
          <a:noFill/>
        </p:spPr>
      </p:pic>
    </p:spTree>
    <p:extLst>
      <p:ext uri="{BB962C8B-B14F-4D97-AF65-F5344CB8AC3E}">
        <p14:creationId xmlns:p14="http://schemas.microsoft.com/office/powerpoint/2010/main" val="286931856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Содержимое 2"/>
          <p:cNvSpPr>
            <a:spLocks noGrp="1"/>
          </p:cNvSpPr>
          <p:nvPr>
            <p:ph idx="4294967295"/>
          </p:nvPr>
        </p:nvSpPr>
        <p:spPr>
          <a:xfrm>
            <a:off x="1088021" y="714376"/>
            <a:ext cx="10382490" cy="5643563"/>
          </a:xfrm>
        </p:spPr>
        <p:txBody>
          <a:bodyPr/>
          <a:lstStyle/>
          <a:p>
            <a:pPr marL="0" indent="0" algn="just">
              <a:buNone/>
            </a:pPr>
            <a:r>
              <a:rPr lang="kk-KZ" altLang="ru-RU" sz="2200" i="1" dirty="0">
                <a:latin typeface="Times New Roman" panose="02020603050405020304" pitchFamily="18" charset="0"/>
                <a:cs typeface="Times New Roman" panose="02020603050405020304" pitchFamily="18" charset="0"/>
              </a:rPr>
              <a:t>SQL-ді пайдалануға қандай жүйеде жұмыс жасасаңыз, соның сәйкес құжаттарын қараған жөн.</a:t>
            </a:r>
            <a:endParaRPr lang="ru-RU" altLang="ru-RU" sz="2200" i="1" dirty="0">
              <a:latin typeface="Times New Roman" panose="02020603050405020304" pitchFamily="18" charset="0"/>
              <a:cs typeface="Times New Roman" panose="02020603050405020304" pitchFamily="18" charset="0"/>
            </a:endParaRPr>
          </a:p>
          <a:p>
            <a:pPr marL="0" indent="0" algn="just">
              <a:buNone/>
            </a:pPr>
            <a:r>
              <a:rPr lang="kk-KZ" altLang="ru-RU" sz="2200" i="1" dirty="0">
                <a:latin typeface="Times New Roman" panose="02020603050405020304" pitchFamily="18" charset="0"/>
                <a:cs typeface="Times New Roman" panose="02020603050405020304" pitchFamily="18" charset="0"/>
              </a:rPr>
              <a:t>Delphi тіліндегі қосымшаға SQL көмегімен:</a:t>
            </a:r>
            <a:endParaRPr lang="ru-RU" altLang="ru-RU" sz="2200" i="1" dirty="0">
              <a:latin typeface="Times New Roman" panose="02020603050405020304" pitchFamily="18" charset="0"/>
              <a:cs typeface="Times New Roman" panose="02020603050405020304" pitchFamily="18" charset="0"/>
            </a:endParaRPr>
          </a:p>
          <a:p>
            <a:pPr marL="0" lvl="1" indent="0" algn="just">
              <a:buNone/>
            </a:pPr>
            <a:r>
              <a:rPr lang="kk-KZ" altLang="ru-RU" sz="2200" i="1" dirty="0">
                <a:latin typeface="Times New Roman" panose="02020603050405020304" pitchFamily="18" charset="0"/>
                <a:cs typeface="Times New Roman" panose="02020603050405020304" pitchFamily="18" charset="0"/>
              </a:rPr>
              <a:t>dBase және Paradox кестелерінің – локальді SQL тілі пайдаланады;</a:t>
            </a:r>
            <a:endParaRPr lang="ru-RU" altLang="ru-RU" sz="2200" i="1" dirty="0">
              <a:latin typeface="Times New Roman" panose="02020603050405020304" pitchFamily="18" charset="0"/>
              <a:cs typeface="Times New Roman" panose="02020603050405020304" pitchFamily="18" charset="0"/>
            </a:endParaRPr>
          </a:p>
          <a:p>
            <a:pPr marL="0" lvl="1" indent="0" algn="just">
              <a:buNone/>
            </a:pPr>
            <a:r>
              <a:rPr lang="kk-KZ" altLang="ru-RU" sz="2200" i="1" dirty="0">
                <a:latin typeface="Times New Roman" panose="02020603050405020304" pitchFamily="18" charset="0"/>
                <a:cs typeface="Times New Roman" panose="02020603050405020304" pitchFamily="18" charset="0"/>
              </a:rPr>
              <a:t>InterBase локальді серверінің – толығымен сәйкес синтаксис пайдаланады;</a:t>
            </a:r>
            <a:endParaRPr lang="ru-RU" altLang="ru-RU" sz="2200" i="1" dirty="0">
              <a:latin typeface="Times New Roman" panose="02020603050405020304" pitchFamily="18" charset="0"/>
              <a:cs typeface="Times New Roman" panose="02020603050405020304" pitchFamily="18" charset="0"/>
            </a:endParaRPr>
          </a:p>
          <a:p>
            <a:pPr marL="0" lvl="1" indent="0" algn="just">
              <a:buNone/>
            </a:pPr>
            <a:r>
              <a:rPr lang="kk-KZ" altLang="ru-RU" sz="2200" i="1" dirty="0">
                <a:latin typeface="Times New Roman" panose="02020603050405020304" pitchFamily="18" charset="0"/>
                <a:cs typeface="Times New Roman" panose="02020603050405020304" pitchFamily="18" charset="0"/>
              </a:rPr>
              <a:t>SQL қашықтықтағы серверінің, SQL Links драйверлері көмегімен деректерін пайдалануға болады.</a:t>
            </a:r>
            <a:endParaRPr lang="ru-RU" altLang="ru-RU" sz="2200" i="1" dirty="0">
              <a:latin typeface="Times New Roman" panose="02020603050405020304" pitchFamily="18" charset="0"/>
              <a:cs typeface="Times New Roman" panose="02020603050405020304" pitchFamily="18" charset="0"/>
            </a:endParaRPr>
          </a:p>
          <a:p>
            <a:pPr marL="0" indent="0" algn="just">
              <a:buNone/>
            </a:pPr>
            <a:r>
              <a:rPr lang="kk-KZ" altLang="ru-RU" sz="2200" i="1" dirty="0">
                <a:latin typeface="Times New Roman" panose="02020603050405020304" pitchFamily="18" charset="0"/>
                <a:cs typeface="Times New Roman" panose="02020603050405020304" pitchFamily="18" charset="0"/>
              </a:rPr>
              <a:t>SQL сұраныстың екі түрін айыруға болады: динамикалық және статикалық.</a:t>
            </a:r>
            <a:endParaRPr lang="ru-RU" altLang="ru-RU" sz="2200" i="1" dirty="0">
              <a:latin typeface="Times New Roman" panose="02020603050405020304" pitchFamily="18" charset="0"/>
              <a:cs typeface="Times New Roman" panose="02020603050405020304" pitchFamily="18" charset="0"/>
            </a:endParaRPr>
          </a:p>
          <a:p>
            <a:pPr marL="0" indent="0" algn="just">
              <a:buNone/>
            </a:pPr>
            <a:r>
              <a:rPr lang="kk-KZ" altLang="ru-RU" sz="2200" i="1" dirty="0">
                <a:latin typeface="Times New Roman" panose="02020603050405020304" pitchFamily="18" charset="0"/>
                <a:cs typeface="Times New Roman" panose="02020603050405020304" pitchFamily="18" charset="0"/>
              </a:rPr>
              <a:t>Динамикалық SQL сұраныстар коды қосымша орындалу кезінде құрылады немесе өзгертіледі.</a:t>
            </a:r>
            <a:endParaRPr lang="ru-RU" altLang="ru-RU" sz="2200" i="1" dirty="0">
              <a:latin typeface="Times New Roman" panose="02020603050405020304" pitchFamily="18" charset="0"/>
              <a:cs typeface="Times New Roman" panose="02020603050405020304" pitchFamily="18" charset="0"/>
            </a:endParaRPr>
          </a:p>
          <a:p>
            <a:pPr marL="0" indent="0" algn="just">
              <a:buNone/>
            </a:pPr>
            <a:r>
              <a:rPr lang="kk-KZ" altLang="ru-RU" sz="2200" i="1" dirty="0">
                <a:latin typeface="Times New Roman" panose="02020603050405020304" pitchFamily="18" charset="0"/>
                <a:cs typeface="Times New Roman" panose="02020603050405020304" pitchFamily="18" charset="0"/>
              </a:rPr>
              <a:t>Статикалық SQL сұраныстар қосымшаны құру кезінде жазылады.</a:t>
            </a:r>
            <a:endParaRPr lang="ru-RU" altLang="ru-RU" sz="2200" i="1" dirty="0">
              <a:latin typeface="Times New Roman" panose="02020603050405020304" pitchFamily="18" charset="0"/>
              <a:cs typeface="Times New Roman" panose="02020603050405020304" pitchFamily="18" charset="0"/>
            </a:endParaRPr>
          </a:p>
          <a:p>
            <a:pPr marL="0" indent="0">
              <a:buNone/>
            </a:pPr>
            <a:endParaRPr lang="ru-RU" altLang="ru-RU" sz="2200" i="1" dirty="0"/>
          </a:p>
        </p:txBody>
      </p:sp>
    </p:spTree>
    <p:extLst>
      <p:ext uri="{BB962C8B-B14F-4D97-AF65-F5344CB8AC3E}">
        <p14:creationId xmlns:p14="http://schemas.microsoft.com/office/powerpoint/2010/main" val="219556868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Заголовок 1"/>
          <p:cNvSpPr>
            <a:spLocks noGrp="1"/>
          </p:cNvSpPr>
          <p:nvPr>
            <p:ph type="title" idx="4294967295"/>
          </p:nvPr>
        </p:nvSpPr>
        <p:spPr>
          <a:xfrm>
            <a:off x="1846264" y="283761"/>
            <a:ext cx="7793037" cy="742950"/>
          </a:xfrm>
        </p:spPr>
        <p:txBody>
          <a:bodyPr vert="horz" lIns="0" tIns="45720" rIns="0" bIns="0" rtlCol="0" anchor="ctr">
            <a:normAutofit/>
          </a:bodyPr>
          <a:lstStyle/>
          <a:p>
            <a:pPr algn="ctr" eaLnBrk="1" hangingPunct="1"/>
            <a:r>
              <a:rPr lang="ru-RU" altLang="ru-RU" sz="2800" i="1" dirty="0" err="1">
                <a:solidFill>
                  <a:srgbClr val="00B0F0"/>
                </a:solidFill>
                <a:latin typeface="Times New Roman" panose="02020603050405020304" pitchFamily="18" charset="0"/>
                <a:cs typeface="Times New Roman" panose="02020603050405020304" pitchFamily="18" charset="0"/>
              </a:rPr>
              <a:t>Статистикалық</a:t>
            </a:r>
            <a:r>
              <a:rPr lang="ru-RU" altLang="ru-RU" sz="2800" i="1" dirty="0">
                <a:solidFill>
                  <a:srgbClr val="00B0F0"/>
                </a:solidFill>
                <a:latin typeface="Times New Roman" panose="02020603050405020304" pitchFamily="18" charset="0"/>
                <a:cs typeface="Times New Roman" panose="02020603050405020304" pitchFamily="18" charset="0"/>
              </a:rPr>
              <a:t> </a:t>
            </a:r>
            <a:r>
              <a:rPr lang="ru-RU" altLang="ru-RU" sz="2800" i="1" dirty="0" err="1">
                <a:solidFill>
                  <a:srgbClr val="00B0F0"/>
                </a:solidFill>
                <a:latin typeface="Times New Roman" panose="02020603050405020304" pitchFamily="18" charset="0"/>
                <a:cs typeface="Times New Roman" panose="02020603050405020304" pitchFamily="18" charset="0"/>
              </a:rPr>
              <a:t>функциялар</a:t>
            </a:r>
            <a:r>
              <a:rPr lang="ru-RU" altLang="ru-RU" sz="1900" i="1" dirty="0">
                <a:solidFill>
                  <a:srgbClr val="00B0F0"/>
                </a:solidFill>
                <a:latin typeface="Times New Roman" panose="02020603050405020304" pitchFamily="18" charset="0"/>
                <a:cs typeface="Times New Roman" panose="02020603050405020304" pitchFamily="18" charset="0"/>
              </a:rPr>
              <a:t> </a:t>
            </a:r>
          </a:p>
        </p:txBody>
      </p:sp>
      <p:pic>
        <p:nvPicPr>
          <p:cNvPr id="55299" name="Picture 2"/>
          <p:cNvPicPr>
            <a:picLocks noGrp="1" noChangeAspect="1" noChangeArrowheads="1"/>
          </p:cNvPicPr>
          <p:nvPr>
            <p:ph idx="4294967295"/>
          </p:nvPr>
        </p:nvPicPr>
        <p:blipFill>
          <a:blip r:embed="rId2">
            <a:extLst>
              <a:ext uri="{28A0092B-C50C-407E-A947-70E740481C1C}">
                <a14:useLocalDpi xmlns:a14="http://schemas.microsoft.com/office/drawing/2010/main" val="0"/>
              </a:ext>
            </a:extLst>
          </a:blip>
          <a:srcRect/>
          <a:stretch>
            <a:fillRect/>
          </a:stretch>
        </p:blipFill>
        <p:spPr>
          <a:xfrm>
            <a:off x="2424114" y="1844676"/>
            <a:ext cx="7215187" cy="3571875"/>
          </a:xfrm>
          <a:noFill/>
        </p:spPr>
      </p:pic>
    </p:spTree>
    <p:extLst>
      <p:ext uri="{BB962C8B-B14F-4D97-AF65-F5344CB8AC3E}">
        <p14:creationId xmlns:p14="http://schemas.microsoft.com/office/powerpoint/2010/main" val="7480242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Содержимое 2"/>
          <p:cNvSpPr>
            <a:spLocks noGrp="1"/>
          </p:cNvSpPr>
          <p:nvPr>
            <p:ph idx="4294967295"/>
          </p:nvPr>
        </p:nvSpPr>
        <p:spPr>
          <a:xfrm>
            <a:off x="1076446" y="549276"/>
            <a:ext cx="10706582" cy="5395913"/>
          </a:xfrm>
        </p:spPr>
        <p:txBody>
          <a:bodyPr/>
          <a:lstStyle/>
          <a:p>
            <a:pPr marL="0" indent="0" algn="just">
              <a:buNone/>
            </a:pPr>
            <a:r>
              <a:rPr lang="kk-KZ" altLang="ru-RU" sz="2200" i="1" dirty="0">
                <a:latin typeface="Times New Roman" panose="02020603050405020304" pitchFamily="18" charset="0"/>
                <a:cs typeface="Times New Roman" panose="02020603050405020304" pitchFamily="18" charset="0"/>
              </a:rPr>
              <a:t>Жолдармен жұмыс істеуге арналған функциялар төменде келтірілген:</a:t>
            </a:r>
            <a:endParaRPr lang="ru-RU" altLang="ru-RU" sz="2200" i="1" dirty="0">
              <a:latin typeface="Times New Roman" panose="02020603050405020304" pitchFamily="18" charset="0"/>
              <a:cs typeface="Times New Roman" panose="02020603050405020304" pitchFamily="18" charset="0"/>
            </a:endParaRPr>
          </a:p>
          <a:p>
            <a:pPr marL="0" lvl="1" indent="0" algn="just">
              <a:buNone/>
            </a:pPr>
            <a:r>
              <a:rPr lang="kk-KZ" altLang="ru-RU" sz="2200" i="1" dirty="0">
                <a:latin typeface="Times New Roman" panose="02020603050405020304" pitchFamily="18" charset="0"/>
                <a:cs typeface="Times New Roman" panose="02020603050405020304" pitchFamily="18" charset="0"/>
              </a:rPr>
              <a:t>LOWER(Str) – Str символдық жолды төменгі регистрге ауыстыру;</a:t>
            </a:r>
            <a:endParaRPr lang="ru-RU" altLang="ru-RU" sz="2200" i="1" dirty="0">
              <a:latin typeface="Times New Roman" panose="02020603050405020304" pitchFamily="18" charset="0"/>
              <a:cs typeface="Times New Roman" panose="02020603050405020304" pitchFamily="18" charset="0"/>
            </a:endParaRPr>
          </a:p>
          <a:p>
            <a:pPr marL="0" lvl="1" indent="0" algn="just">
              <a:buNone/>
            </a:pPr>
            <a:r>
              <a:rPr lang="kk-KZ" altLang="ru-RU" sz="2200" i="1" dirty="0">
                <a:latin typeface="Times New Roman" panose="02020603050405020304" pitchFamily="18" charset="0"/>
                <a:cs typeface="Times New Roman" panose="02020603050405020304" pitchFamily="18" charset="0"/>
              </a:rPr>
              <a:t>UPPER(Str) – Str символдық жолды жоғарғы регистрге ауыстыру;</a:t>
            </a:r>
            <a:endParaRPr lang="ru-RU" altLang="ru-RU" sz="2200" i="1" dirty="0">
              <a:latin typeface="Times New Roman" panose="02020603050405020304" pitchFamily="18" charset="0"/>
              <a:cs typeface="Times New Roman" panose="02020603050405020304" pitchFamily="18" charset="0"/>
            </a:endParaRPr>
          </a:p>
          <a:p>
            <a:pPr marL="0" lvl="1" indent="0" algn="just">
              <a:buNone/>
            </a:pPr>
            <a:r>
              <a:rPr lang="kk-KZ" altLang="ru-RU" sz="2200" i="1" dirty="0">
                <a:latin typeface="Times New Roman" panose="02020603050405020304" pitchFamily="18" charset="0"/>
                <a:cs typeface="Times New Roman" panose="02020603050405020304" pitchFamily="18" charset="0"/>
              </a:rPr>
              <a:t>TRIM(Str) – Str жолының бастапқы және соңғы бос орындарын өшіру;</a:t>
            </a:r>
            <a:endParaRPr lang="ru-RU" altLang="ru-RU" sz="2200" i="1" dirty="0">
              <a:latin typeface="Times New Roman" panose="02020603050405020304" pitchFamily="18" charset="0"/>
              <a:cs typeface="Times New Roman" panose="02020603050405020304" pitchFamily="18" charset="0"/>
            </a:endParaRPr>
          </a:p>
          <a:p>
            <a:pPr marL="0" lvl="1" indent="0" algn="just">
              <a:buNone/>
            </a:pPr>
            <a:r>
              <a:rPr lang="kk-KZ" altLang="ru-RU" sz="2200" i="1" dirty="0">
                <a:latin typeface="Times New Roman" panose="02020603050405020304" pitchFamily="18" charset="0"/>
                <a:cs typeface="Times New Roman" panose="02020603050405020304" pitchFamily="18" charset="0"/>
              </a:rPr>
              <a:t>CAST(&lt;Expression&gt; AS &lt;Type&gt;) – Expression өрнегін Type типіне келтіру;</a:t>
            </a:r>
            <a:endParaRPr lang="ru-RU" altLang="ru-RU" sz="2200" i="1" dirty="0">
              <a:latin typeface="Times New Roman" panose="02020603050405020304" pitchFamily="18" charset="0"/>
              <a:cs typeface="Times New Roman" panose="02020603050405020304" pitchFamily="18" charset="0"/>
            </a:endParaRPr>
          </a:p>
          <a:p>
            <a:pPr marL="0" indent="0" algn="just">
              <a:buNone/>
            </a:pPr>
            <a:r>
              <a:rPr lang="kk-KZ" altLang="ru-RU" sz="2200" i="1" dirty="0">
                <a:latin typeface="Times New Roman" panose="02020603050405020304" pitchFamily="18" charset="0"/>
                <a:cs typeface="Times New Roman" panose="02020603050405020304" pitchFamily="18" charset="0"/>
              </a:rPr>
              <a:t>Уақыт пен датамен жұмыс жасайтын функция:</a:t>
            </a:r>
            <a:endParaRPr lang="ru-RU" altLang="ru-RU" sz="2200" i="1" dirty="0">
              <a:latin typeface="Times New Roman" panose="02020603050405020304" pitchFamily="18" charset="0"/>
              <a:cs typeface="Times New Roman" panose="02020603050405020304" pitchFamily="18" charset="0"/>
            </a:endParaRPr>
          </a:p>
          <a:p>
            <a:pPr marL="0" lvl="1" indent="0" algn="just">
              <a:buNone/>
            </a:pPr>
            <a:r>
              <a:rPr lang="kk-KZ" altLang="ru-RU" sz="2200" i="1" dirty="0">
                <a:latin typeface="Times New Roman" panose="02020603050405020304" pitchFamily="18" charset="0"/>
                <a:cs typeface="Times New Roman" panose="02020603050405020304" pitchFamily="18" charset="0"/>
              </a:rPr>
              <a:t>EXTRACT(&lt;Элемент&gt; FROM &lt;Өрнек&gt;) – уақыт және дата мәндерінен тұратын өрнектен, сәйкес көрсетілген элементтен мәндер алу; дата және уақыт элементі ретінде YEAR, MONTH. MINUTE және SECOND элементтерін көрсетуге болады.</a:t>
            </a:r>
            <a:endParaRPr lang="ru-RU" altLang="ru-RU" sz="2200" i="1" dirty="0">
              <a:latin typeface="Times New Roman" panose="02020603050405020304" pitchFamily="18" charset="0"/>
              <a:cs typeface="Times New Roman" panose="02020603050405020304" pitchFamily="18" charset="0"/>
            </a:endParaRPr>
          </a:p>
          <a:p>
            <a:pPr marL="0" indent="0">
              <a:buNone/>
            </a:pPr>
            <a:endParaRPr lang="ru-RU" altLang="ru-RU" sz="2200" i="1" dirty="0"/>
          </a:p>
        </p:txBody>
      </p:sp>
    </p:spTree>
    <p:extLst>
      <p:ext uri="{BB962C8B-B14F-4D97-AF65-F5344CB8AC3E}">
        <p14:creationId xmlns:p14="http://schemas.microsoft.com/office/powerpoint/2010/main" val="389194681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Схема 5"/>
          <p:cNvGraphicFramePr/>
          <p:nvPr>
            <p:extLst>
              <p:ext uri="{D42A27DB-BD31-4B8C-83A1-F6EECF244321}">
                <p14:modId xmlns:p14="http://schemas.microsoft.com/office/powerpoint/2010/main" val="2266071862"/>
              </p:ext>
            </p:extLst>
          </p:nvPr>
        </p:nvGraphicFramePr>
        <p:xfrm>
          <a:off x="1313899" y="1354346"/>
          <a:ext cx="9564010" cy="48394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Прямоугольник 6"/>
          <p:cNvSpPr/>
          <p:nvPr/>
        </p:nvSpPr>
        <p:spPr>
          <a:xfrm>
            <a:off x="2129095" y="294100"/>
            <a:ext cx="7933618" cy="461665"/>
          </a:xfrm>
          <a:prstGeom prst="rect">
            <a:avLst/>
          </a:prstGeom>
        </p:spPr>
        <p:txBody>
          <a:bodyPr wrap="square">
            <a:spAutoFit/>
          </a:bodyPr>
          <a:lstStyle/>
          <a:p>
            <a:pPr algn="ctr"/>
            <a:r>
              <a:rPr lang="kk-KZ" sz="2400" i="1" dirty="0" smtClean="0">
                <a:effectLst/>
                <a:latin typeface="Times New Roman" panose="02020603050405020304" pitchFamily="18" charset="0"/>
                <a:ea typeface="Times New Roman" panose="02020603050405020304" pitchFamily="18" charset="0"/>
              </a:rPr>
              <a:t>Ақпараттық жүйені пайдалану барысының ерекшеліктері</a:t>
            </a:r>
            <a:endParaRPr lang="ru-RU" sz="2400" i="1" dirty="0"/>
          </a:p>
        </p:txBody>
      </p:sp>
    </p:spTree>
    <p:extLst>
      <p:ext uri="{BB962C8B-B14F-4D97-AF65-F5344CB8AC3E}">
        <p14:creationId xmlns:p14="http://schemas.microsoft.com/office/powerpoint/2010/main" val="335998445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pPr algn="ctr"/>
            <a:r>
              <a:rPr lang="kk-KZ" sz="2000" i="1" dirty="0">
                <a:latin typeface="Times New Roman" panose="02020603050405020304" pitchFamily="18" charset="0"/>
                <a:cs typeface="Times New Roman" panose="02020603050405020304" pitchFamily="18" charset="0"/>
              </a:rPr>
              <a:t>АЖ - ақпаратты өңдеу үшін арналған есептеу кешен. Ақпараттық жүйе келесі элементтерден құрылады </a:t>
            </a:r>
            <a:endParaRPr lang="ru-RU" sz="2000" i="1" dirty="0">
              <a:latin typeface="Times New Roman" panose="02020603050405020304" pitchFamily="18" charset="0"/>
              <a:cs typeface="Times New Roman" panose="02020603050405020304" pitchFamily="18" charset="0"/>
            </a:endParaRPr>
          </a:p>
        </p:txBody>
      </p:sp>
      <p:graphicFrame>
        <p:nvGraphicFramePr>
          <p:cNvPr id="6" name="Схема 5"/>
          <p:cNvGraphicFramePr/>
          <p:nvPr>
            <p:extLst>
              <p:ext uri="{D42A27DB-BD31-4B8C-83A1-F6EECF244321}">
                <p14:modId xmlns:p14="http://schemas.microsoft.com/office/powerpoint/2010/main" val="3244425138"/>
              </p:ext>
            </p:extLst>
          </p:nvPr>
        </p:nvGraphicFramePr>
        <p:xfrm>
          <a:off x="1604126" y="1027906"/>
          <a:ext cx="9116628" cy="456759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37843122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kk-KZ" sz="2400" i="1" dirty="0" smtClean="0">
                <a:solidFill>
                  <a:srgbClr val="00B0F0"/>
                </a:solidFill>
                <a:latin typeface="Times New Roman" panose="02020603050405020304" pitchFamily="18" charset="0"/>
                <a:ea typeface="Times New Roman" panose="02020603050405020304" pitchFamily="18" charset="0"/>
                <a:cs typeface="+mn-cs"/>
              </a:rPr>
              <a:t>Дәріс №2. Деректер қорының және деректер қорын басқару </a:t>
            </a:r>
            <a:r>
              <a:rPr lang="kk-KZ" sz="2400" i="1" dirty="0">
                <a:solidFill>
                  <a:srgbClr val="00B0F0"/>
                </a:solidFill>
                <a:latin typeface="Times New Roman" panose="02020603050405020304" pitchFamily="18" charset="0"/>
                <a:ea typeface="Times New Roman" panose="02020603050405020304" pitchFamily="18" charset="0"/>
                <a:cs typeface="+mn-cs"/>
              </a:rPr>
              <a:t>жүйесі</a:t>
            </a:r>
            <a:endParaRPr lang="ru-RU" sz="2400" i="1" dirty="0">
              <a:solidFill>
                <a:srgbClr val="00B0F0"/>
              </a:solidFill>
              <a:latin typeface="Times New Roman" panose="02020603050405020304" pitchFamily="18" charset="0"/>
              <a:ea typeface="Times New Roman" panose="02020603050405020304" pitchFamily="18" charset="0"/>
              <a:cs typeface="+mn-cs"/>
            </a:endParaRPr>
          </a:p>
        </p:txBody>
      </p:sp>
      <p:sp>
        <p:nvSpPr>
          <p:cNvPr id="3" name="Объект 2"/>
          <p:cNvSpPr>
            <a:spLocks noGrp="1"/>
          </p:cNvSpPr>
          <p:nvPr>
            <p:ph idx="1"/>
          </p:nvPr>
        </p:nvSpPr>
        <p:spPr>
          <a:xfrm>
            <a:off x="961293" y="1690688"/>
            <a:ext cx="10515600" cy="4351338"/>
          </a:xfrm>
        </p:spPr>
        <p:txBody>
          <a:bodyPr>
            <a:normAutofit/>
          </a:bodyPr>
          <a:lstStyle/>
          <a:p>
            <a:pPr marL="0" indent="0" algn="ctr">
              <a:buNone/>
            </a:pPr>
            <a:r>
              <a:rPr lang="ru-RU" sz="2000" i="1" dirty="0" err="1">
                <a:latin typeface="Times New Roman" panose="02020603050405020304" pitchFamily="18" charset="0"/>
                <a:cs typeface="Times New Roman" panose="02020603050405020304" pitchFamily="18" charset="0"/>
              </a:rPr>
              <a:t>Деректер</a:t>
            </a:r>
            <a:r>
              <a:rPr lang="ru-RU" sz="2000" i="1" dirty="0">
                <a:latin typeface="Times New Roman" panose="02020603050405020304" pitchFamily="18" charset="0"/>
                <a:cs typeface="Times New Roman" panose="02020603050405020304" pitchFamily="18" charset="0"/>
              </a:rPr>
              <a:t> </a:t>
            </a:r>
            <a:r>
              <a:rPr lang="ru-RU" sz="2000" i="1" dirty="0" err="1">
                <a:latin typeface="Times New Roman" panose="02020603050405020304" pitchFamily="18" charset="0"/>
                <a:cs typeface="Times New Roman" panose="02020603050405020304" pitchFamily="18" charset="0"/>
              </a:rPr>
              <a:t>қоры</a:t>
            </a:r>
            <a:r>
              <a:rPr lang="ru-RU" sz="2000" i="1" dirty="0">
                <a:latin typeface="Times New Roman" panose="02020603050405020304" pitchFamily="18" charset="0"/>
                <a:cs typeface="Times New Roman" panose="02020603050405020304" pitchFamily="18" charset="0"/>
              </a:rPr>
              <a:t> </a:t>
            </a:r>
            <a:r>
              <a:rPr lang="ru-RU" sz="2000" i="1" dirty="0" smtClean="0">
                <a:latin typeface="Times New Roman" panose="02020603050405020304" pitchFamily="18" charset="0"/>
                <a:cs typeface="Times New Roman" panose="02020603050405020304" pitchFamily="18" charset="0"/>
              </a:rPr>
              <a:t>– </a:t>
            </a:r>
            <a:r>
              <a:rPr lang="ru-RU" sz="2000" i="1" dirty="0" err="1" smtClean="0">
                <a:latin typeface="Times New Roman" panose="02020603050405020304" pitchFamily="18" charset="0"/>
                <a:cs typeface="Times New Roman" panose="02020603050405020304" pitchFamily="18" charset="0"/>
              </a:rPr>
              <a:t>құрылымы</a:t>
            </a:r>
            <a:r>
              <a:rPr lang="ru-RU" sz="2000" i="1" dirty="0" smtClean="0">
                <a:latin typeface="Times New Roman" panose="02020603050405020304" pitchFamily="18" charset="0"/>
                <a:cs typeface="Times New Roman" panose="02020603050405020304" pitchFamily="18" charset="0"/>
              </a:rPr>
              <a:t> </a:t>
            </a:r>
            <a:r>
              <a:rPr lang="ru-RU" sz="2000" i="1" dirty="0" err="1">
                <a:latin typeface="Times New Roman" panose="02020603050405020304" pitchFamily="18" charset="0"/>
                <a:cs typeface="Times New Roman" panose="02020603050405020304" pitchFamily="18" charset="0"/>
              </a:rPr>
              <a:t>берілген</a:t>
            </a:r>
            <a:r>
              <a:rPr lang="ru-RU" sz="2000" i="1" dirty="0">
                <a:latin typeface="Times New Roman" panose="02020603050405020304" pitchFamily="18" charset="0"/>
                <a:cs typeface="Times New Roman" panose="02020603050405020304" pitchFamily="18" charset="0"/>
              </a:rPr>
              <a:t> </a:t>
            </a:r>
            <a:r>
              <a:rPr lang="ru-RU" sz="2000" i="1" dirty="0" err="1">
                <a:latin typeface="Times New Roman" panose="02020603050405020304" pitchFamily="18" charset="0"/>
                <a:cs typeface="Times New Roman" panose="02020603050405020304" pitchFamily="18" charset="0"/>
              </a:rPr>
              <a:t>тәсіл</a:t>
            </a:r>
            <a:r>
              <a:rPr lang="ru-RU" sz="2000" i="1" dirty="0">
                <a:latin typeface="Times New Roman" panose="02020603050405020304" pitchFamily="18" charset="0"/>
                <a:cs typeface="Times New Roman" panose="02020603050405020304" pitchFamily="18" charset="0"/>
              </a:rPr>
              <a:t> </a:t>
            </a:r>
            <a:r>
              <a:rPr lang="ru-RU" sz="2000" i="1" dirty="0" err="1">
                <a:latin typeface="Times New Roman" panose="02020603050405020304" pitchFamily="18" charset="0"/>
                <a:cs typeface="Times New Roman" panose="02020603050405020304" pitchFamily="18" charset="0"/>
              </a:rPr>
              <a:t>бойынша</a:t>
            </a:r>
            <a:r>
              <a:rPr lang="ru-RU" sz="2000" i="1" dirty="0">
                <a:latin typeface="Times New Roman" panose="02020603050405020304" pitchFamily="18" charset="0"/>
                <a:cs typeface="Times New Roman" panose="02020603050405020304" pitchFamily="18" charset="0"/>
              </a:rPr>
              <a:t> </a:t>
            </a:r>
            <a:r>
              <a:rPr lang="ru-RU" sz="2000" i="1" dirty="0" err="1">
                <a:latin typeface="Times New Roman" panose="02020603050405020304" pitchFamily="18" charset="0"/>
                <a:cs typeface="Times New Roman" panose="02020603050405020304" pitchFamily="18" charset="0"/>
              </a:rPr>
              <a:t>ұйымдастырылған</a:t>
            </a:r>
            <a:r>
              <a:rPr lang="ru-RU" sz="2000" i="1" dirty="0">
                <a:latin typeface="Times New Roman" panose="02020603050405020304" pitchFamily="18" charset="0"/>
                <a:cs typeface="Times New Roman" panose="02020603050405020304" pitchFamily="18" charset="0"/>
              </a:rPr>
              <a:t> </a:t>
            </a:r>
            <a:r>
              <a:rPr lang="ru-RU" sz="2000" i="1" dirty="0" err="1">
                <a:latin typeface="Times New Roman" panose="02020603050405020304" pitchFamily="18" charset="0"/>
                <a:cs typeface="Times New Roman" panose="02020603050405020304" pitchFamily="18" charset="0"/>
              </a:rPr>
              <a:t>арнайы</a:t>
            </a:r>
            <a:r>
              <a:rPr lang="ru-RU" sz="2000" i="1" dirty="0">
                <a:latin typeface="Times New Roman" panose="02020603050405020304" pitchFamily="18" charset="0"/>
                <a:cs typeface="Times New Roman" panose="02020603050405020304" pitchFamily="18" charset="0"/>
              </a:rPr>
              <a:t> </a:t>
            </a:r>
            <a:r>
              <a:rPr lang="ru-RU" sz="2000" i="1" dirty="0" err="1">
                <a:latin typeface="Times New Roman" panose="02020603050405020304" pitchFamily="18" charset="0"/>
                <a:cs typeface="Times New Roman" panose="02020603050405020304" pitchFamily="18" charset="0"/>
              </a:rPr>
              <a:t>форматтағы</a:t>
            </a:r>
            <a:r>
              <a:rPr lang="ru-RU" sz="2000" i="1" dirty="0">
                <a:latin typeface="Times New Roman" panose="02020603050405020304" pitchFamily="18" charset="0"/>
                <a:cs typeface="Times New Roman" panose="02020603050405020304" pitchFamily="18" charset="0"/>
              </a:rPr>
              <a:t> файл. </a:t>
            </a:r>
            <a:r>
              <a:rPr lang="ru-RU" sz="2000" i="1" dirty="0" err="1">
                <a:latin typeface="Times New Roman" panose="02020603050405020304" pitchFamily="18" charset="0"/>
                <a:cs typeface="Times New Roman" panose="02020603050405020304" pitchFamily="18" charset="0"/>
              </a:rPr>
              <a:t>Деректер</a:t>
            </a:r>
            <a:r>
              <a:rPr lang="ru-RU" sz="2000" i="1" dirty="0">
                <a:latin typeface="Times New Roman" panose="02020603050405020304" pitchFamily="18" charset="0"/>
                <a:cs typeface="Times New Roman" panose="02020603050405020304" pitchFamily="18" charset="0"/>
              </a:rPr>
              <a:t> </a:t>
            </a:r>
            <a:r>
              <a:rPr lang="ru-RU" sz="2000" i="1" dirty="0" err="1">
                <a:latin typeface="Times New Roman" panose="02020603050405020304" pitchFamily="18" charset="0"/>
                <a:cs typeface="Times New Roman" panose="02020603050405020304" pitchFamily="18" charset="0"/>
              </a:rPr>
              <a:t>қорында</a:t>
            </a:r>
            <a:r>
              <a:rPr lang="ru-RU" sz="2000" i="1" dirty="0">
                <a:latin typeface="Times New Roman" panose="02020603050405020304" pitchFamily="18" charset="0"/>
                <a:cs typeface="Times New Roman" panose="02020603050405020304" pitchFamily="18" charset="0"/>
              </a:rPr>
              <a:t> </a:t>
            </a:r>
            <a:r>
              <a:rPr lang="ru-RU" sz="2000" i="1" dirty="0" err="1">
                <a:latin typeface="Times New Roman" panose="02020603050405020304" pitchFamily="18" charset="0"/>
                <a:cs typeface="Times New Roman" panose="02020603050405020304" pitchFamily="18" charset="0"/>
              </a:rPr>
              <a:t>сақталатын</a:t>
            </a:r>
            <a:r>
              <a:rPr lang="ru-RU" sz="2000" i="1" dirty="0">
                <a:latin typeface="Times New Roman" panose="02020603050405020304" pitchFamily="18" charset="0"/>
                <a:cs typeface="Times New Roman" panose="02020603050405020304" pitchFamily="18" charset="0"/>
              </a:rPr>
              <a:t> </a:t>
            </a:r>
            <a:r>
              <a:rPr lang="ru-RU" sz="2000" i="1" dirty="0" err="1">
                <a:latin typeface="Times New Roman" panose="02020603050405020304" pitchFamily="18" charset="0"/>
                <a:cs typeface="Times New Roman" panose="02020603050405020304" pitchFamily="18" charset="0"/>
              </a:rPr>
              <a:t>берілгендер</a:t>
            </a:r>
            <a:r>
              <a:rPr lang="ru-RU" sz="2000" i="1" dirty="0">
                <a:latin typeface="Times New Roman" panose="02020603050405020304" pitchFamily="18" charset="0"/>
                <a:cs typeface="Times New Roman" panose="02020603050405020304" pitchFamily="18" charset="0"/>
              </a:rPr>
              <a:t> </a:t>
            </a:r>
            <a:r>
              <a:rPr lang="ru-RU" sz="2000" i="1" dirty="0" err="1">
                <a:latin typeface="Times New Roman" panose="02020603050405020304" pitchFamily="18" charset="0"/>
                <a:cs typeface="Times New Roman" panose="02020603050405020304" pitchFamily="18" charset="0"/>
              </a:rPr>
              <a:t>кесте</a:t>
            </a:r>
            <a:r>
              <a:rPr lang="ru-RU" sz="2000" i="1" dirty="0">
                <a:latin typeface="Times New Roman" panose="02020603050405020304" pitchFamily="18" charset="0"/>
                <a:cs typeface="Times New Roman" panose="02020603050405020304" pitchFamily="18" charset="0"/>
              </a:rPr>
              <a:t> </a:t>
            </a:r>
            <a:r>
              <a:rPr lang="ru-RU" sz="2000" i="1" dirty="0" err="1">
                <a:latin typeface="Times New Roman" panose="02020603050405020304" pitchFamily="18" charset="0"/>
                <a:cs typeface="Times New Roman" panose="02020603050405020304" pitchFamily="18" charset="0"/>
              </a:rPr>
              <a:t>түрінде</a:t>
            </a:r>
            <a:r>
              <a:rPr lang="ru-RU" sz="2000" i="1" dirty="0">
                <a:latin typeface="Times New Roman" panose="02020603050405020304" pitchFamily="18" charset="0"/>
                <a:cs typeface="Times New Roman" panose="02020603050405020304" pitchFamily="18" charset="0"/>
              </a:rPr>
              <a:t> </a:t>
            </a:r>
            <a:r>
              <a:rPr lang="ru-RU" sz="2000" i="1" dirty="0" err="1">
                <a:latin typeface="Times New Roman" panose="02020603050405020304" pitchFamily="18" charset="0"/>
                <a:cs typeface="Times New Roman" panose="02020603050405020304" pitchFamily="18" charset="0"/>
              </a:rPr>
              <a:t>дайындалады</a:t>
            </a:r>
            <a:r>
              <a:rPr lang="ru-RU" sz="2000" i="1" dirty="0">
                <a:latin typeface="Times New Roman" panose="02020603050405020304" pitchFamily="18" charset="0"/>
                <a:cs typeface="Times New Roman" panose="02020603050405020304" pitchFamily="18" charset="0"/>
              </a:rPr>
              <a:t>. </a:t>
            </a:r>
            <a:r>
              <a:rPr lang="ru-RU" sz="2000" i="1" dirty="0" err="1">
                <a:latin typeface="Times New Roman" panose="02020603050405020304" pitchFamily="18" charset="0"/>
                <a:cs typeface="Times New Roman" panose="02020603050405020304" pitchFamily="18" charset="0"/>
              </a:rPr>
              <a:t>Яғни</a:t>
            </a:r>
            <a:r>
              <a:rPr lang="ru-RU" sz="2000" i="1" dirty="0">
                <a:latin typeface="Times New Roman" panose="02020603050405020304" pitchFamily="18" charset="0"/>
                <a:cs typeface="Times New Roman" panose="02020603050405020304" pitchFamily="18" charset="0"/>
              </a:rPr>
              <a:t> </a:t>
            </a:r>
            <a:r>
              <a:rPr lang="ru-RU" sz="2000" i="1" dirty="0" err="1">
                <a:latin typeface="Times New Roman" panose="02020603050405020304" pitchFamily="18" charset="0"/>
                <a:cs typeface="Times New Roman" panose="02020603050405020304" pitchFamily="18" charset="0"/>
              </a:rPr>
              <a:t>діскілік</a:t>
            </a:r>
            <a:r>
              <a:rPr lang="ru-RU" sz="2000" i="1">
                <a:latin typeface="Times New Roman" panose="02020603050405020304" pitchFamily="18" charset="0"/>
                <a:cs typeface="Times New Roman" panose="02020603050405020304" pitchFamily="18" charset="0"/>
              </a:rPr>
              <a:t> </a:t>
            </a:r>
            <a:r>
              <a:rPr lang="ru-RU" sz="2000" i="1" smtClean="0">
                <a:latin typeface="Times New Roman" panose="02020603050405020304" pitchFamily="18" charset="0"/>
                <a:cs typeface="Times New Roman" panose="02020603050405020304" pitchFamily="18" charset="0"/>
              </a:rPr>
              <a:t>файл. </a:t>
            </a:r>
            <a:r>
              <a:rPr lang="ru-RU" sz="2000" i="1" dirty="0" err="1">
                <a:latin typeface="Times New Roman" panose="02020603050405020304" pitchFamily="18" charset="0"/>
                <a:cs typeface="Times New Roman" panose="02020603050405020304" pitchFamily="18" charset="0"/>
              </a:rPr>
              <a:t>деректер</a:t>
            </a:r>
            <a:r>
              <a:rPr lang="ru-RU" sz="2000" i="1" dirty="0">
                <a:latin typeface="Times New Roman" panose="02020603050405020304" pitchFamily="18" charset="0"/>
                <a:cs typeface="Times New Roman" panose="02020603050405020304" pitchFamily="18" charset="0"/>
              </a:rPr>
              <a:t> </a:t>
            </a:r>
            <a:r>
              <a:rPr lang="ru-RU" sz="2000" i="1" dirty="0" err="1">
                <a:latin typeface="Times New Roman" panose="02020603050405020304" pitchFamily="18" charset="0"/>
                <a:cs typeface="Times New Roman" panose="02020603050405020304" pitchFamily="18" charset="0"/>
              </a:rPr>
              <a:t>қоры</a:t>
            </a:r>
            <a:r>
              <a:rPr lang="ru-RU" sz="2000" i="1" dirty="0">
                <a:latin typeface="Times New Roman" panose="02020603050405020304" pitchFamily="18" charset="0"/>
                <a:cs typeface="Times New Roman" panose="02020603050405020304" pitchFamily="18" charset="0"/>
              </a:rPr>
              <a:t>, </a:t>
            </a:r>
            <a:r>
              <a:rPr lang="ru-RU" sz="2000" i="1" dirty="0" err="1">
                <a:latin typeface="Times New Roman" panose="02020603050405020304" pitchFamily="18" charset="0"/>
                <a:cs typeface="Times New Roman" panose="02020603050405020304" pitchFamily="18" charset="0"/>
              </a:rPr>
              <a:t>оған</a:t>
            </a:r>
            <a:r>
              <a:rPr lang="ru-RU" sz="2000" i="1" dirty="0">
                <a:latin typeface="Times New Roman" panose="02020603050405020304" pitchFamily="18" charset="0"/>
                <a:cs typeface="Times New Roman" panose="02020603050405020304" pitchFamily="18" charset="0"/>
              </a:rPr>
              <a:t> </a:t>
            </a:r>
            <a:r>
              <a:rPr lang="ru-RU" sz="2000" i="1" dirty="0" err="1">
                <a:latin typeface="Times New Roman" panose="02020603050405020304" pitchFamily="18" charset="0"/>
                <a:cs typeface="Times New Roman" panose="02020603050405020304" pitchFamily="18" charset="0"/>
              </a:rPr>
              <a:t>енгізілетін</a:t>
            </a:r>
            <a:r>
              <a:rPr lang="ru-RU" sz="2000" i="1" dirty="0">
                <a:latin typeface="Times New Roman" panose="02020603050405020304" pitchFamily="18" charset="0"/>
                <a:cs typeface="Times New Roman" panose="02020603050405020304" pitchFamily="18" charset="0"/>
              </a:rPr>
              <a:t> </a:t>
            </a:r>
            <a:r>
              <a:rPr lang="ru-RU" sz="2000" i="1" dirty="0" err="1">
                <a:latin typeface="Times New Roman" panose="02020603050405020304" pitchFamily="18" charset="0"/>
                <a:cs typeface="Times New Roman" panose="02020603050405020304" pitchFamily="18" charset="0"/>
              </a:rPr>
              <a:t>кесте</a:t>
            </a:r>
            <a:r>
              <a:rPr lang="ru-RU" sz="2000" i="1" dirty="0">
                <a:latin typeface="Times New Roman" panose="02020603050405020304" pitchFamily="18" charset="0"/>
                <a:cs typeface="Times New Roman" panose="02020603050405020304" pitchFamily="18" charset="0"/>
              </a:rPr>
              <a:t> . </a:t>
            </a:r>
            <a:r>
              <a:rPr lang="ru-RU" sz="2000" i="1" dirty="0" err="1">
                <a:latin typeface="Times New Roman" panose="02020603050405020304" pitchFamily="18" charset="0"/>
                <a:cs typeface="Times New Roman" panose="02020603050405020304" pitchFamily="18" charset="0"/>
              </a:rPr>
              <a:t>деректер</a:t>
            </a:r>
            <a:r>
              <a:rPr lang="ru-RU" sz="2000" i="1" dirty="0">
                <a:latin typeface="Times New Roman" panose="02020603050405020304" pitchFamily="18" charset="0"/>
                <a:cs typeface="Times New Roman" panose="02020603050405020304" pitchFamily="18" charset="0"/>
              </a:rPr>
              <a:t> </a:t>
            </a:r>
            <a:r>
              <a:rPr lang="ru-RU" sz="2000" i="1" dirty="0" err="1">
                <a:latin typeface="Times New Roman" panose="02020603050405020304" pitchFamily="18" charset="0"/>
                <a:cs typeface="Times New Roman" panose="02020603050405020304" pitchFamily="18" charset="0"/>
              </a:rPr>
              <a:t>қоры</a:t>
            </a:r>
            <a:r>
              <a:rPr lang="ru-RU" sz="2000" i="1" dirty="0">
                <a:latin typeface="Times New Roman" panose="02020603050405020304" pitchFamily="18" charset="0"/>
                <a:cs typeface="Times New Roman" panose="02020603050405020304" pitchFamily="18" charset="0"/>
              </a:rPr>
              <a:t> </a:t>
            </a:r>
            <a:r>
              <a:rPr lang="ru-RU" sz="2000" i="1" dirty="0" err="1">
                <a:latin typeface="Times New Roman" panose="02020603050405020304" pitchFamily="18" charset="0"/>
                <a:cs typeface="Times New Roman" panose="02020603050405020304" pitchFamily="18" charset="0"/>
              </a:rPr>
              <a:t>құрамында</a:t>
            </a:r>
            <a:r>
              <a:rPr lang="ru-RU" sz="2000" i="1" dirty="0">
                <a:latin typeface="Times New Roman" panose="02020603050405020304" pitchFamily="18" charset="0"/>
                <a:cs typeface="Times New Roman" panose="02020603050405020304" pitchFamily="18" charset="0"/>
              </a:rPr>
              <a:t> </a:t>
            </a:r>
            <a:r>
              <a:rPr lang="ru-RU" sz="2000" i="1" dirty="0" err="1">
                <a:latin typeface="Times New Roman" panose="02020603050405020304" pitchFamily="18" charset="0"/>
                <a:cs typeface="Times New Roman" panose="02020603050405020304" pitchFamily="18" charset="0"/>
              </a:rPr>
              <a:t>сақталушы</a:t>
            </a:r>
            <a:r>
              <a:rPr lang="ru-RU" sz="2000" i="1" dirty="0">
                <a:latin typeface="Times New Roman" panose="02020603050405020304" pitchFamily="18" charset="0"/>
                <a:cs typeface="Times New Roman" panose="02020603050405020304" pitchFamily="18" charset="0"/>
              </a:rPr>
              <a:t> </a:t>
            </a:r>
            <a:r>
              <a:rPr lang="ru-RU" sz="2000" i="1" dirty="0" err="1">
                <a:latin typeface="Times New Roman" panose="02020603050405020304" pitchFamily="18" charset="0"/>
                <a:cs typeface="Times New Roman" panose="02020603050405020304" pitchFamily="18" charset="0"/>
              </a:rPr>
              <a:t>обьекті</a:t>
            </a:r>
            <a:r>
              <a:rPr lang="ru-RU" sz="2000" i="1" dirty="0">
                <a:latin typeface="Times New Roman" panose="02020603050405020304" pitchFamily="18" charset="0"/>
                <a:cs typeface="Times New Roman" panose="02020603050405020304" pitchFamily="18" charset="0"/>
              </a:rPr>
              <a:t>.</a:t>
            </a:r>
            <a:r>
              <a:rPr lang="ru-RU" sz="2000" i="1" dirty="0" smtClean="0">
                <a:latin typeface="Times New Roman" panose="02020603050405020304" pitchFamily="18" charset="0"/>
                <a:cs typeface="Times New Roman" panose="02020603050405020304" pitchFamily="18" charset="0"/>
              </a:rPr>
              <a:t/>
            </a:r>
            <a:br>
              <a:rPr lang="ru-RU" sz="2000" i="1" dirty="0" smtClean="0">
                <a:latin typeface="Times New Roman" panose="02020603050405020304" pitchFamily="18" charset="0"/>
                <a:cs typeface="Times New Roman" panose="02020603050405020304" pitchFamily="18" charset="0"/>
              </a:rPr>
            </a:br>
            <a:r>
              <a:rPr lang="ru-RU" sz="2000" i="1" dirty="0" err="1">
                <a:latin typeface="Times New Roman" panose="02020603050405020304" pitchFamily="18" charset="0"/>
                <a:cs typeface="Times New Roman" panose="02020603050405020304" pitchFamily="18" charset="0"/>
              </a:rPr>
              <a:t>Деректерді</a:t>
            </a:r>
            <a:r>
              <a:rPr lang="ru-RU" sz="2000" i="1" dirty="0">
                <a:latin typeface="Times New Roman" panose="02020603050405020304" pitchFamily="18" charset="0"/>
                <a:cs typeface="Times New Roman" panose="02020603050405020304" pitchFamily="18" charset="0"/>
              </a:rPr>
              <a:t> </a:t>
            </a:r>
            <a:r>
              <a:rPr lang="ru-RU" sz="2000" i="1" dirty="0" err="1">
                <a:latin typeface="Times New Roman" panose="02020603050405020304" pitchFamily="18" charset="0"/>
                <a:cs typeface="Times New Roman" panose="02020603050405020304" pitchFamily="18" charset="0"/>
              </a:rPr>
              <a:t>және</a:t>
            </a:r>
            <a:r>
              <a:rPr lang="ru-RU" sz="2000" i="1" dirty="0">
                <a:latin typeface="Times New Roman" panose="02020603050405020304" pitchFamily="18" charset="0"/>
                <a:cs typeface="Times New Roman" panose="02020603050405020304" pitchFamily="18" charset="0"/>
              </a:rPr>
              <a:t> </a:t>
            </a:r>
            <a:r>
              <a:rPr lang="ru-RU" sz="2000" i="1" dirty="0" err="1">
                <a:latin typeface="Times New Roman" panose="02020603050405020304" pitchFamily="18" charset="0"/>
                <a:cs typeface="Times New Roman" panose="02020603050405020304" pitchFamily="18" charset="0"/>
              </a:rPr>
              <a:t>олардың</a:t>
            </a:r>
            <a:r>
              <a:rPr lang="ru-RU" sz="2000" i="1" dirty="0">
                <a:latin typeface="Times New Roman" panose="02020603050405020304" pitchFamily="18" charset="0"/>
                <a:cs typeface="Times New Roman" panose="02020603050405020304" pitchFamily="18" charset="0"/>
              </a:rPr>
              <a:t> </a:t>
            </a:r>
            <a:r>
              <a:rPr lang="ru-RU" sz="2000" i="1" dirty="0" err="1">
                <a:latin typeface="Times New Roman" panose="02020603050405020304" pitchFamily="18" charset="0"/>
                <a:cs typeface="Times New Roman" panose="02020603050405020304" pitchFamily="18" charset="0"/>
              </a:rPr>
              <a:t>арасындағы</a:t>
            </a:r>
            <a:r>
              <a:rPr lang="ru-RU" sz="2000" i="1" dirty="0">
                <a:latin typeface="Times New Roman" panose="02020603050405020304" pitchFamily="18" charset="0"/>
                <a:cs typeface="Times New Roman" panose="02020603050405020304" pitchFamily="18" charset="0"/>
              </a:rPr>
              <a:t> </a:t>
            </a:r>
            <a:r>
              <a:rPr lang="ru-RU" sz="2000" i="1" dirty="0" err="1">
                <a:latin typeface="Times New Roman" panose="02020603050405020304" pitchFamily="18" charset="0"/>
                <a:cs typeface="Times New Roman" panose="02020603050405020304" pitchFamily="18" charset="0"/>
              </a:rPr>
              <a:t>байланыстарды</a:t>
            </a:r>
            <a:r>
              <a:rPr lang="ru-RU" sz="2000" i="1" dirty="0">
                <a:latin typeface="Times New Roman" panose="02020603050405020304" pitchFamily="18" charset="0"/>
                <a:cs typeface="Times New Roman" panose="02020603050405020304" pitchFamily="18" charset="0"/>
              </a:rPr>
              <a:t> </a:t>
            </a:r>
            <a:r>
              <a:rPr lang="ru-RU" sz="2000" i="1" dirty="0" err="1">
                <a:latin typeface="Times New Roman" panose="02020603050405020304" pitchFamily="18" charset="0"/>
                <a:cs typeface="Times New Roman" panose="02020603050405020304" pitchFamily="18" charset="0"/>
              </a:rPr>
              <a:t>ұйымдастырудың</a:t>
            </a:r>
            <a:r>
              <a:rPr lang="ru-RU" sz="2000" i="1" dirty="0">
                <a:latin typeface="Times New Roman" panose="02020603050405020304" pitchFamily="18" charset="0"/>
                <a:cs typeface="Times New Roman" panose="02020603050405020304" pitchFamily="18" charset="0"/>
              </a:rPr>
              <a:t> </a:t>
            </a:r>
            <a:r>
              <a:rPr lang="ru-RU" sz="2000" i="1" dirty="0" err="1">
                <a:latin typeface="Times New Roman" panose="02020603050405020304" pitchFamily="18" charset="0"/>
                <a:cs typeface="Times New Roman" panose="02020603050405020304" pitchFamily="18" charset="0"/>
              </a:rPr>
              <a:t>түрлі</a:t>
            </a:r>
            <a:r>
              <a:rPr lang="ru-RU" sz="2000" i="1" dirty="0">
                <a:latin typeface="Times New Roman" panose="02020603050405020304" pitchFamily="18" charset="0"/>
                <a:cs typeface="Times New Roman" panose="02020603050405020304" pitchFamily="18" charset="0"/>
              </a:rPr>
              <a:t> </a:t>
            </a:r>
            <a:r>
              <a:rPr lang="ru-RU" sz="2000" i="1" dirty="0" err="1">
                <a:latin typeface="Times New Roman" panose="02020603050405020304" pitchFamily="18" charset="0"/>
                <a:cs typeface="Times New Roman" panose="02020603050405020304" pitchFamily="18" charset="0"/>
              </a:rPr>
              <a:t>типтері</a:t>
            </a:r>
            <a:r>
              <a:rPr lang="ru-RU" sz="2000" i="1" dirty="0">
                <a:latin typeface="Times New Roman" panose="02020603050405020304" pitchFamily="18" charset="0"/>
                <a:cs typeface="Times New Roman" panose="02020603050405020304" pitchFamily="18" charset="0"/>
              </a:rPr>
              <a:t> бар: </a:t>
            </a:r>
            <a:r>
              <a:rPr lang="ru-RU" sz="2000" i="1" dirty="0" err="1" smtClean="0">
                <a:latin typeface="Times New Roman" panose="02020603050405020304" pitchFamily="18" charset="0"/>
                <a:cs typeface="Times New Roman" panose="02020603050405020304" pitchFamily="18" charset="0"/>
              </a:rPr>
              <a:t>иерархиялық</a:t>
            </a:r>
            <a:r>
              <a:rPr lang="ru-RU" sz="2000" i="1" dirty="0">
                <a:latin typeface="Times New Roman" panose="02020603050405020304" pitchFamily="18" charset="0"/>
                <a:cs typeface="Times New Roman" panose="02020603050405020304" pitchFamily="18" charset="0"/>
              </a:rPr>
              <a:t>, </a:t>
            </a:r>
            <a:r>
              <a:rPr lang="ru-RU" sz="2000" i="1" dirty="0" err="1">
                <a:latin typeface="Times New Roman" panose="02020603050405020304" pitchFamily="18" charset="0"/>
                <a:cs typeface="Times New Roman" panose="02020603050405020304" pitchFamily="18" charset="0"/>
              </a:rPr>
              <a:t>реляциялық</a:t>
            </a:r>
            <a:r>
              <a:rPr lang="ru-RU" sz="2000" i="1" dirty="0">
                <a:latin typeface="Times New Roman" panose="02020603050405020304" pitchFamily="18" charset="0"/>
                <a:cs typeface="Times New Roman" panose="02020603050405020304" pitchFamily="18" charset="0"/>
              </a:rPr>
              <a:t> </a:t>
            </a:r>
            <a:r>
              <a:rPr lang="ru-RU" sz="2000" i="1" dirty="0" err="1">
                <a:latin typeface="Times New Roman" panose="02020603050405020304" pitchFamily="18" charset="0"/>
                <a:cs typeface="Times New Roman" panose="02020603050405020304" pitchFamily="18" charset="0"/>
              </a:rPr>
              <a:t>және</a:t>
            </a:r>
            <a:r>
              <a:rPr lang="ru-RU" sz="2000" i="1" dirty="0">
                <a:latin typeface="Times New Roman" panose="02020603050405020304" pitchFamily="18" charset="0"/>
                <a:cs typeface="Times New Roman" panose="02020603050405020304" pitchFamily="18" charset="0"/>
              </a:rPr>
              <a:t> </a:t>
            </a:r>
            <a:r>
              <a:rPr lang="ru-RU" sz="2000" i="1" dirty="0" err="1">
                <a:latin typeface="Times New Roman" panose="02020603050405020304" pitchFamily="18" charset="0"/>
                <a:cs typeface="Times New Roman" panose="02020603050405020304" pitchFamily="18" charset="0"/>
              </a:rPr>
              <a:t>тораптық</a:t>
            </a:r>
            <a:r>
              <a:rPr lang="ru-RU" sz="2000" i="1" dirty="0" smtClean="0">
                <a:latin typeface="Times New Roman" panose="02020603050405020304" pitchFamily="18" charset="0"/>
                <a:cs typeface="Times New Roman" panose="02020603050405020304" pitchFamily="18" charset="0"/>
              </a:rPr>
              <a:t>.</a:t>
            </a:r>
          </a:p>
          <a:p>
            <a:pPr marL="0" indent="0" algn="ctr">
              <a:buNone/>
            </a:pPr>
            <a:endParaRPr lang="kk-KZ" sz="2000" i="1" dirty="0">
              <a:latin typeface="Times New Roman" panose="02020603050405020304" pitchFamily="18" charset="0"/>
              <a:cs typeface="Times New Roman" panose="02020603050405020304" pitchFamily="18" charset="0"/>
            </a:endParaRPr>
          </a:p>
          <a:p>
            <a:pPr marL="0" indent="0" algn="ctr">
              <a:buNone/>
            </a:pPr>
            <a:r>
              <a:rPr lang="ru-RU" sz="2000" i="1" dirty="0" err="1" smtClean="0">
                <a:latin typeface="Times New Roman" panose="02020603050405020304" pitchFamily="18" charset="0"/>
                <a:cs typeface="Times New Roman" panose="02020603050405020304" pitchFamily="18" charset="0"/>
              </a:rPr>
              <a:t>Деректер</a:t>
            </a:r>
            <a:r>
              <a:rPr lang="ru-RU" sz="2000" i="1" dirty="0" smtClean="0">
                <a:latin typeface="Times New Roman" panose="02020603050405020304" pitchFamily="18" charset="0"/>
                <a:cs typeface="Times New Roman" panose="02020603050405020304" pitchFamily="18" charset="0"/>
              </a:rPr>
              <a:t> </a:t>
            </a:r>
            <a:r>
              <a:rPr lang="ru-RU" sz="2000" i="1" dirty="0" err="1" smtClean="0">
                <a:latin typeface="Times New Roman" panose="02020603050405020304" pitchFamily="18" charset="0"/>
                <a:cs typeface="Times New Roman" panose="02020603050405020304" pitchFamily="18" charset="0"/>
              </a:rPr>
              <a:t>қорын</a:t>
            </a:r>
            <a:r>
              <a:rPr lang="ru-RU" sz="2000" i="1" dirty="0" smtClean="0">
                <a:latin typeface="Times New Roman" panose="02020603050405020304" pitchFamily="18" charset="0"/>
                <a:cs typeface="Times New Roman" panose="02020603050405020304" pitchFamily="18" charset="0"/>
              </a:rPr>
              <a:t> </a:t>
            </a:r>
            <a:r>
              <a:rPr lang="ru-RU" sz="2000" i="1" dirty="0" err="1">
                <a:latin typeface="Times New Roman" panose="02020603050405020304" pitchFamily="18" charset="0"/>
                <a:cs typeface="Times New Roman" panose="02020603050405020304" pitchFamily="18" charset="0"/>
              </a:rPr>
              <a:t>басқару</a:t>
            </a:r>
            <a:r>
              <a:rPr lang="ru-RU" sz="2000" i="1" dirty="0">
                <a:latin typeface="Times New Roman" panose="02020603050405020304" pitchFamily="18" charset="0"/>
                <a:cs typeface="Times New Roman" panose="02020603050405020304" pitchFamily="18" charset="0"/>
              </a:rPr>
              <a:t> </a:t>
            </a:r>
            <a:r>
              <a:rPr lang="ru-RU" sz="2000" i="1" dirty="0" err="1">
                <a:latin typeface="Times New Roman" panose="02020603050405020304" pitchFamily="18" charset="0"/>
                <a:cs typeface="Times New Roman" panose="02020603050405020304" pitchFamily="18" charset="0"/>
              </a:rPr>
              <a:t>жүйесі</a:t>
            </a:r>
            <a:r>
              <a:rPr lang="ru-RU" sz="2000" i="1" dirty="0">
                <a:latin typeface="Times New Roman" panose="02020603050405020304" pitchFamily="18" charset="0"/>
                <a:cs typeface="Times New Roman" panose="02020603050405020304" pitchFamily="18" charset="0"/>
              </a:rPr>
              <a:t> (ДҚБ) (</a:t>
            </a:r>
            <a:r>
              <a:rPr lang="en-US" sz="2000" i="1" dirty="0">
                <a:latin typeface="Times New Roman" panose="02020603050405020304" pitchFamily="18" charset="0"/>
                <a:cs typeface="Times New Roman" panose="02020603050405020304" pitchFamily="18" charset="0"/>
              </a:rPr>
              <a:t>Database Management System, </a:t>
            </a:r>
            <a:r>
              <a:rPr lang="ru-RU" sz="2000" i="1" dirty="0" err="1" smtClean="0">
                <a:latin typeface="Times New Roman" panose="02020603050405020304" pitchFamily="18" charset="0"/>
                <a:cs typeface="Times New Roman" panose="02020603050405020304" pitchFamily="18" charset="0"/>
              </a:rPr>
              <a:t>қысқ</a:t>
            </a:r>
            <a:r>
              <a:rPr lang="ru-RU" sz="2000" i="1" dirty="0" smtClean="0">
                <a:latin typeface="Times New Roman" panose="02020603050405020304" pitchFamily="18" charset="0"/>
                <a:cs typeface="Times New Roman" panose="02020603050405020304" pitchFamily="18" charset="0"/>
              </a:rPr>
              <a:t>. </a:t>
            </a:r>
            <a:r>
              <a:rPr lang="en-US" sz="2000" i="1" dirty="0" smtClean="0">
                <a:latin typeface="Times New Roman" panose="02020603050405020304" pitchFamily="18" charset="0"/>
                <a:cs typeface="Times New Roman" panose="02020603050405020304" pitchFamily="18" charset="0"/>
              </a:rPr>
              <a:t>DBMS</a:t>
            </a:r>
            <a:r>
              <a:rPr lang="ru-RU" sz="2000" i="1" dirty="0" smtClean="0">
                <a:latin typeface="Times New Roman" panose="02020603050405020304" pitchFamily="18" charset="0"/>
                <a:cs typeface="Times New Roman" panose="02020603050405020304" pitchFamily="18" charset="0"/>
              </a:rPr>
              <a:t>) </a:t>
            </a:r>
            <a:r>
              <a:rPr lang="ru-RU" sz="2000" i="1" dirty="0">
                <a:latin typeface="Times New Roman" panose="02020603050405020304" pitchFamily="18" charset="0"/>
                <a:cs typeface="Times New Roman" panose="02020603050405020304" pitchFamily="18" charset="0"/>
              </a:rPr>
              <a:t> </a:t>
            </a:r>
            <a:r>
              <a:rPr lang="ru-RU" sz="2000" i="1" dirty="0" err="1" smtClean="0">
                <a:latin typeface="Times New Roman" panose="02020603050405020304" pitchFamily="18" charset="0"/>
                <a:cs typeface="Times New Roman" panose="02020603050405020304" pitchFamily="18" charset="0"/>
              </a:rPr>
              <a:t>деректер</a:t>
            </a:r>
            <a:r>
              <a:rPr lang="ru-RU" sz="2000" i="1" dirty="0" smtClean="0">
                <a:latin typeface="Times New Roman" panose="02020603050405020304" pitchFamily="18" charset="0"/>
                <a:cs typeface="Times New Roman" panose="02020603050405020304" pitchFamily="18" charset="0"/>
              </a:rPr>
              <a:t> </a:t>
            </a:r>
            <a:r>
              <a:rPr lang="ru-RU" sz="2000" i="1" dirty="0" err="1">
                <a:latin typeface="Times New Roman" panose="02020603050405020304" pitchFamily="18" charset="0"/>
                <a:cs typeface="Times New Roman" panose="02020603050405020304" pitchFamily="18" charset="0"/>
              </a:rPr>
              <a:t>базасын</a:t>
            </a:r>
            <a:r>
              <a:rPr lang="ru-RU" sz="2000" i="1" dirty="0">
                <a:latin typeface="Times New Roman" panose="02020603050405020304" pitchFamily="18" charset="0"/>
                <a:cs typeface="Times New Roman" panose="02020603050405020304" pitchFamily="18" charset="0"/>
              </a:rPr>
              <a:t> </a:t>
            </a:r>
            <a:r>
              <a:rPr lang="ru-RU" sz="2000" i="1" dirty="0" err="1">
                <a:latin typeface="Times New Roman" panose="02020603050405020304" pitchFamily="18" charset="0"/>
                <a:cs typeface="Times New Roman" panose="02020603050405020304" pitchFamily="18" charset="0"/>
              </a:rPr>
              <a:t>құру</a:t>
            </a:r>
            <a:r>
              <a:rPr lang="ru-RU" sz="2000" i="1" dirty="0">
                <a:latin typeface="Times New Roman" panose="02020603050405020304" pitchFamily="18" charset="0"/>
                <a:cs typeface="Times New Roman" panose="02020603050405020304" pitchFamily="18" charset="0"/>
              </a:rPr>
              <a:t>, </a:t>
            </a:r>
            <a:r>
              <a:rPr lang="ru-RU" sz="2000" i="1" dirty="0" err="1">
                <a:latin typeface="Times New Roman" panose="02020603050405020304" pitchFamily="18" charset="0"/>
                <a:cs typeface="Times New Roman" panose="02020603050405020304" pitchFamily="18" charset="0"/>
              </a:rPr>
              <a:t>күту</a:t>
            </a:r>
            <a:r>
              <a:rPr lang="ru-RU" sz="2000" i="1" dirty="0">
                <a:latin typeface="Times New Roman" panose="02020603050405020304" pitchFamily="18" charset="0"/>
                <a:cs typeface="Times New Roman" panose="02020603050405020304" pitchFamily="18" charset="0"/>
              </a:rPr>
              <a:t> </a:t>
            </a:r>
            <a:r>
              <a:rPr lang="ru-RU" sz="2000" i="1" dirty="0" err="1">
                <a:latin typeface="Times New Roman" panose="02020603050405020304" pitchFamily="18" charset="0"/>
                <a:cs typeface="Times New Roman" panose="02020603050405020304" pitchFamily="18" charset="0"/>
              </a:rPr>
              <a:t>және</a:t>
            </a:r>
            <a:r>
              <a:rPr lang="ru-RU" sz="2000" i="1" dirty="0">
                <a:latin typeface="Times New Roman" panose="02020603050405020304" pitchFamily="18" charset="0"/>
                <a:cs typeface="Times New Roman" panose="02020603050405020304" pitchFamily="18" charset="0"/>
              </a:rPr>
              <a:t> </a:t>
            </a:r>
            <a:r>
              <a:rPr lang="ru-RU" sz="2000" i="1" dirty="0" err="1">
                <a:latin typeface="Times New Roman" panose="02020603050405020304" pitchFamily="18" charset="0"/>
                <a:cs typeface="Times New Roman" panose="02020603050405020304" pitchFamily="18" charset="0"/>
              </a:rPr>
              <a:t>қолдану</a:t>
            </a:r>
            <a:r>
              <a:rPr lang="ru-RU" sz="2000" i="1" dirty="0">
                <a:latin typeface="Times New Roman" panose="02020603050405020304" pitchFamily="18" charset="0"/>
                <a:cs typeface="Times New Roman" panose="02020603050405020304" pitchFamily="18" charset="0"/>
              </a:rPr>
              <a:t> </a:t>
            </a:r>
            <a:r>
              <a:rPr lang="ru-RU" sz="2000" i="1" dirty="0" err="1">
                <a:latin typeface="Times New Roman" panose="02020603050405020304" pitchFamily="18" charset="0"/>
                <a:cs typeface="Times New Roman" panose="02020603050405020304" pitchFamily="18" charset="0"/>
              </a:rPr>
              <a:t>қызметін</a:t>
            </a:r>
            <a:r>
              <a:rPr lang="ru-RU" sz="2000" i="1" dirty="0">
                <a:latin typeface="Times New Roman" panose="02020603050405020304" pitchFamily="18" charset="0"/>
                <a:cs typeface="Times New Roman" panose="02020603050405020304" pitchFamily="18" charset="0"/>
              </a:rPr>
              <a:t> </a:t>
            </a:r>
            <a:r>
              <a:rPr lang="ru-RU" sz="2000" i="1" dirty="0" err="1">
                <a:latin typeface="Times New Roman" panose="02020603050405020304" pitchFamily="18" charset="0"/>
                <a:cs typeface="Times New Roman" panose="02020603050405020304" pitchFamily="18" charset="0"/>
              </a:rPr>
              <a:t>көрсететін</a:t>
            </a:r>
            <a:r>
              <a:rPr lang="ru-RU" sz="2000" i="1" dirty="0">
                <a:latin typeface="Times New Roman" panose="02020603050405020304" pitchFamily="18" charset="0"/>
                <a:cs typeface="Times New Roman" panose="02020603050405020304" pitchFamily="18" charset="0"/>
              </a:rPr>
              <a:t> </a:t>
            </a:r>
            <a:r>
              <a:rPr lang="ru-RU" sz="2000" i="1" dirty="0" err="1">
                <a:latin typeface="Times New Roman" panose="02020603050405020304" pitchFamily="18" charset="0"/>
                <a:cs typeface="Times New Roman" panose="02020603050405020304" pitchFamily="18" charset="0"/>
              </a:rPr>
              <a:t>бағдарламалық</a:t>
            </a:r>
            <a:r>
              <a:rPr lang="ru-RU" sz="2000" i="1" dirty="0">
                <a:latin typeface="Times New Roman" panose="02020603050405020304" pitchFamily="18" charset="0"/>
                <a:cs typeface="Times New Roman" panose="02020603050405020304" pitchFamily="18" charset="0"/>
              </a:rPr>
              <a:t> </a:t>
            </a:r>
            <a:r>
              <a:rPr lang="ru-RU" sz="2000" i="1" dirty="0" err="1">
                <a:latin typeface="Times New Roman" panose="02020603050405020304" pitchFamily="18" charset="0"/>
                <a:cs typeface="Times New Roman" panose="02020603050405020304" pitchFamily="18" charset="0"/>
              </a:rPr>
              <a:t>жасақтама</a:t>
            </a:r>
            <a:r>
              <a:rPr lang="ru-RU" sz="2000" i="1" dirty="0">
                <a:latin typeface="Times New Roman" panose="02020603050405020304" pitchFamily="18" charset="0"/>
                <a:cs typeface="Times New Roman" panose="02020603050405020304" pitchFamily="18" charset="0"/>
              </a:rPr>
              <a:t>.</a:t>
            </a:r>
          </a:p>
        </p:txBody>
      </p:sp>
    </p:spTree>
    <p:extLst>
      <p:ext uri="{BB962C8B-B14F-4D97-AF65-F5344CB8AC3E}">
        <p14:creationId xmlns:p14="http://schemas.microsoft.com/office/powerpoint/2010/main" val="37790923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77815" y="114959"/>
            <a:ext cx="10515600" cy="1325563"/>
          </a:xfrm>
        </p:spPr>
        <p:txBody>
          <a:bodyPr>
            <a:normAutofit/>
          </a:bodyPr>
          <a:lstStyle/>
          <a:p>
            <a:pPr algn="ctr"/>
            <a:r>
              <a:rPr lang="kk-KZ" sz="2800" i="1" dirty="0" smtClean="0">
                <a:solidFill>
                  <a:srgbClr val="00B0F0"/>
                </a:solidFill>
                <a:latin typeface="Times New Roman" panose="02020603050405020304" pitchFamily="18" charset="0"/>
                <a:cs typeface="Times New Roman" panose="02020603050405020304" pitchFamily="18" charset="0"/>
              </a:rPr>
              <a:t>ДҚ </a:t>
            </a:r>
            <a:r>
              <a:rPr lang="kk-KZ" sz="2800" i="1" dirty="0">
                <a:solidFill>
                  <a:srgbClr val="00B0F0"/>
                </a:solidFill>
                <a:latin typeface="Times New Roman" panose="02020603050405020304" pitchFamily="18" charset="0"/>
                <a:cs typeface="Times New Roman" panose="02020603050405020304" pitchFamily="18" charset="0"/>
              </a:rPr>
              <a:t>жобалаудың </a:t>
            </a:r>
            <a:r>
              <a:rPr lang="kk-KZ" sz="2800" i="1" dirty="0" smtClean="0">
                <a:solidFill>
                  <a:srgbClr val="00B0F0"/>
                </a:solidFill>
                <a:latin typeface="Times New Roman" panose="02020603050405020304" pitchFamily="18" charset="0"/>
                <a:cs typeface="Times New Roman" panose="02020603050405020304" pitchFamily="18" charset="0"/>
              </a:rPr>
              <a:t>кезеңдері</a:t>
            </a:r>
            <a:endParaRPr lang="ru-RU" sz="2800" i="1" dirty="0">
              <a:solidFill>
                <a:srgbClr val="00B0F0"/>
              </a:solidFill>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855453" y="1523701"/>
            <a:ext cx="10515600" cy="719167"/>
          </a:xfrm>
        </p:spPr>
        <p:txBody>
          <a:bodyPr>
            <a:normAutofit/>
          </a:bodyPr>
          <a:lstStyle/>
          <a:p>
            <a:pPr marL="0" indent="0" algn="ctr">
              <a:buNone/>
            </a:pPr>
            <a:r>
              <a:rPr lang="kk-KZ" sz="2000" i="1" dirty="0" smtClean="0">
                <a:latin typeface="Times New Roman" panose="02020603050405020304" pitchFamily="18" charset="0"/>
                <a:cs typeface="Times New Roman" panose="02020603050405020304" pitchFamily="18" charset="0"/>
              </a:rPr>
              <a:t>ДҚ </a:t>
            </a:r>
            <a:r>
              <a:rPr lang="kk-KZ" sz="2000" i="1" dirty="0">
                <a:latin typeface="Times New Roman" panose="02020603050405020304" pitchFamily="18" charset="0"/>
                <a:cs typeface="Times New Roman" panose="02020603050405020304" pitchFamily="18" charset="0"/>
              </a:rPr>
              <a:t>жобалау процестің үш кезеңдері бар. Бұл кезеңдер </a:t>
            </a:r>
            <a:r>
              <a:rPr lang="en-US" sz="2000" i="1" dirty="0">
                <a:latin typeface="Times New Roman" panose="02020603050405020304" pitchFamily="18" charset="0"/>
                <a:cs typeface="Times New Roman" panose="02020603050405020304" pitchFamily="18" charset="0"/>
              </a:rPr>
              <a:t>1 </a:t>
            </a:r>
            <a:r>
              <a:rPr lang="kk-KZ" sz="2000" i="1" dirty="0">
                <a:latin typeface="Times New Roman" panose="02020603050405020304" pitchFamily="18" charset="0"/>
                <a:cs typeface="Times New Roman" panose="02020603050405020304" pitchFamily="18" charset="0"/>
              </a:rPr>
              <a:t>суретте көрсетілген.</a:t>
            </a:r>
            <a:endParaRPr lang="ru-RU" sz="2000" i="1" dirty="0">
              <a:latin typeface="Times New Roman" panose="02020603050405020304" pitchFamily="18" charset="0"/>
              <a:cs typeface="Times New Roman" panose="02020603050405020304" pitchFamily="18" charset="0"/>
            </a:endParaRPr>
          </a:p>
          <a:p>
            <a:pPr marL="0" indent="0" algn="ctr">
              <a:buNone/>
            </a:pPr>
            <a:endParaRPr lang="ru-RU" sz="2000" dirty="0">
              <a:latin typeface="Times New Roman" panose="02020603050405020304" pitchFamily="18" charset="0"/>
              <a:cs typeface="Times New Roman" panose="02020603050405020304" pitchFamily="18" charset="0"/>
            </a:endParaRPr>
          </a:p>
        </p:txBody>
      </p:sp>
      <p:graphicFrame>
        <p:nvGraphicFramePr>
          <p:cNvPr id="6" name="Схема 5"/>
          <p:cNvGraphicFramePr/>
          <p:nvPr>
            <p:extLst>
              <p:ext uri="{D42A27DB-BD31-4B8C-83A1-F6EECF244321}">
                <p14:modId xmlns:p14="http://schemas.microsoft.com/office/powerpoint/2010/main" val="2365194576"/>
              </p:ext>
            </p:extLst>
          </p:nvPr>
        </p:nvGraphicFramePr>
        <p:xfrm>
          <a:off x="1493807" y="1440522"/>
          <a:ext cx="8909650" cy="478859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96093347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838200" y="370937"/>
            <a:ext cx="10515600" cy="5806026"/>
          </a:xfrm>
        </p:spPr>
        <p:txBody>
          <a:bodyPr>
            <a:normAutofit/>
          </a:bodyPr>
          <a:lstStyle/>
          <a:p>
            <a:pPr marL="0" indent="0" algn="ctr">
              <a:buNone/>
            </a:pPr>
            <a:r>
              <a:rPr lang="kk-KZ" sz="2400" i="1" dirty="0" smtClean="0">
                <a:solidFill>
                  <a:srgbClr val="00B0F0"/>
                </a:solidFill>
                <a:latin typeface="Times New Roman" panose="02020603050405020304" pitchFamily="18" charset="0"/>
                <a:cs typeface="Times New Roman" panose="02020603050405020304" pitchFamily="18" charset="0"/>
              </a:rPr>
              <a:t>ДҚБЖ </a:t>
            </a:r>
            <a:r>
              <a:rPr lang="kk-KZ" sz="2400" i="1" dirty="0">
                <a:solidFill>
                  <a:srgbClr val="00B0F0"/>
                </a:solidFill>
                <a:latin typeface="Times New Roman" panose="02020603050405020304" pitchFamily="18" charset="0"/>
                <a:cs typeface="Times New Roman" panose="02020603050405020304" pitchFamily="18" charset="0"/>
              </a:rPr>
              <a:t>мәліметтер қорын пайдалануды басқаратын бағдарламалық жабдық болып табылады және келесі түрде іске </a:t>
            </a:r>
            <a:r>
              <a:rPr lang="kk-KZ" sz="2400" i="1" dirty="0" smtClean="0">
                <a:solidFill>
                  <a:srgbClr val="00B0F0"/>
                </a:solidFill>
                <a:latin typeface="Times New Roman" panose="02020603050405020304" pitchFamily="18" charset="0"/>
                <a:cs typeface="Times New Roman" panose="02020603050405020304" pitchFamily="18" charset="0"/>
              </a:rPr>
              <a:t>асырылады.</a:t>
            </a:r>
          </a:p>
          <a:p>
            <a:pPr marL="0" indent="0" algn="ctr">
              <a:buNone/>
            </a:pPr>
            <a:endParaRPr lang="ru-RU" sz="2400" i="1" dirty="0">
              <a:latin typeface="Times New Roman" panose="02020603050405020304" pitchFamily="18" charset="0"/>
              <a:cs typeface="Times New Roman" panose="02020603050405020304" pitchFamily="18" charset="0"/>
            </a:endParaRPr>
          </a:p>
          <a:p>
            <a:pPr marL="0" indent="0">
              <a:buNone/>
            </a:pPr>
            <a:r>
              <a:rPr lang="kk-KZ" sz="2400" i="1" dirty="0">
                <a:latin typeface="Times New Roman" panose="02020603050405020304" pitchFamily="18" charset="0"/>
                <a:cs typeface="Times New Roman" panose="02020603050405020304" pitchFamily="18" charset="0"/>
              </a:rPr>
              <a:t>1. Пайдаланушы арнайы мәліметтер тілін қолдана отырып </a:t>
            </a:r>
            <a:r>
              <a:rPr lang="kk-KZ" sz="2400" i="1" dirty="0" smtClean="0">
                <a:latin typeface="Times New Roman" panose="02020603050405020304" pitchFamily="18" charset="0"/>
                <a:cs typeface="Times New Roman" panose="02020603050405020304" pitchFamily="18" charset="0"/>
              </a:rPr>
              <a:t>ДҚ-ына </a:t>
            </a:r>
            <a:r>
              <a:rPr lang="kk-KZ" sz="2400" i="1" dirty="0">
                <a:latin typeface="Times New Roman" panose="02020603050405020304" pitchFamily="18" charset="0"/>
                <a:cs typeface="Times New Roman" panose="02020603050405020304" pitchFamily="18" charset="0"/>
              </a:rPr>
              <a:t>сұраныс жібереді.</a:t>
            </a:r>
            <a:endParaRPr lang="ru-RU" sz="2400" i="1" dirty="0">
              <a:latin typeface="Times New Roman" panose="02020603050405020304" pitchFamily="18" charset="0"/>
              <a:cs typeface="Times New Roman" panose="02020603050405020304" pitchFamily="18" charset="0"/>
            </a:endParaRPr>
          </a:p>
          <a:p>
            <a:pPr marL="0" indent="0">
              <a:buNone/>
            </a:pPr>
            <a:r>
              <a:rPr lang="kk-KZ" sz="2400" i="1" dirty="0">
                <a:latin typeface="Times New Roman" panose="02020603050405020304" pitchFamily="18" charset="0"/>
                <a:cs typeface="Times New Roman" panose="02020603050405020304" pitchFamily="18" charset="0"/>
              </a:rPr>
              <a:t>2. </a:t>
            </a:r>
            <a:r>
              <a:rPr lang="kk-KZ" sz="2400" i="1" dirty="0" smtClean="0">
                <a:latin typeface="Times New Roman" panose="02020603050405020304" pitchFamily="18" charset="0"/>
                <a:cs typeface="Times New Roman" panose="02020603050405020304" pitchFamily="18" charset="0"/>
              </a:rPr>
              <a:t>ДҚБЖ </a:t>
            </a:r>
            <a:r>
              <a:rPr lang="kk-KZ" sz="2400" i="1" dirty="0">
                <a:latin typeface="Times New Roman" panose="02020603050405020304" pitchFamily="18" charset="0"/>
                <a:cs typeface="Times New Roman" panose="02020603050405020304" pitchFamily="18" charset="0"/>
              </a:rPr>
              <a:t>сұранысты қабылдап, талдау жасайды.</a:t>
            </a:r>
            <a:endParaRPr lang="ru-RU" sz="2400" i="1" dirty="0">
              <a:latin typeface="Times New Roman" panose="02020603050405020304" pitchFamily="18" charset="0"/>
              <a:cs typeface="Times New Roman" panose="02020603050405020304" pitchFamily="18" charset="0"/>
            </a:endParaRPr>
          </a:p>
          <a:p>
            <a:pPr marL="0" indent="0">
              <a:buNone/>
            </a:pPr>
            <a:r>
              <a:rPr lang="kk-KZ" sz="2400" i="1" dirty="0">
                <a:latin typeface="Times New Roman" panose="02020603050405020304" pitchFamily="18" charset="0"/>
                <a:cs typeface="Times New Roman" panose="02020603050405020304" pitchFamily="18" charset="0"/>
              </a:rPr>
              <a:t>3. </a:t>
            </a:r>
            <a:r>
              <a:rPr lang="kk-KZ" sz="2400" i="1" dirty="0" smtClean="0">
                <a:latin typeface="Times New Roman" panose="02020603050405020304" pitchFamily="18" charset="0"/>
                <a:cs typeface="Times New Roman" panose="02020603050405020304" pitchFamily="18" charset="0"/>
              </a:rPr>
              <a:t>ДҚБЖ </a:t>
            </a:r>
            <a:r>
              <a:rPr lang="kk-KZ" sz="2400" i="1" dirty="0">
                <a:latin typeface="Times New Roman" panose="02020603050405020304" pitchFamily="18" charset="0"/>
                <a:cs typeface="Times New Roman" panose="02020603050405020304" pitchFamily="18" charset="0"/>
              </a:rPr>
              <a:t>бұл пайдаланушы үшін сыртқы сызбаны қарастырады.</a:t>
            </a:r>
            <a:endParaRPr lang="ru-RU" sz="2400" i="1" dirty="0">
              <a:latin typeface="Times New Roman" panose="02020603050405020304" pitchFamily="18" charset="0"/>
              <a:cs typeface="Times New Roman" panose="02020603050405020304" pitchFamily="18" charset="0"/>
            </a:endParaRPr>
          </a:p>
          <a:p>
            <a:pPr marL="0" indent="0">
              <a:buNone/>
            </a:pPr>
            <a:r>
              <a:rPr lang="kk-KZ" sz="2400" i="1" dirty="0">
                <a:latin typeface="Times New Roman" panose="02020603050405020304" pitchFamily="18" charset="0"/>
                <a:cs typeface="Times New Roman" panose="02020603050405020304" pitchFamily="18" charset="0"/>
              </a:rPr>
              <a:t>4. </a:t>
            </a:r>
            <a:r>
              <a:rPr lang="kk-KZ" sz="2400" i="1" dirty="0" smtClean="0">
                <a:latin typeface="Times New Roman" panose="02020603050405020304" pitchFamily="18" charset="0"/>
                <a:cs typeface="Times New Roman" panose="02020603050405020304" pitchFamily="18" charset="0"/>
              </a:rPr>
              <a:t>ДҚБЖ </a:t>
            </a:r>
            <a:r>
              <a:rPr lang="kk-KZ" sz="2400" i="1" dirty="0">
                <a:latin typeface="Times New Roman" panose="02020603050405020304" pitchFamily="18" charset="0"/>
                <a:cs typeface="Times New Roman" panose="02020603050405020304" pitchFamily="18" charset="0"/>
              </a:rPr>
              <a:t>сақталынған мәліметтер базасында керекті әрекетті іске асырайды.</a:t>
            </a:r>
            <a:endParaRPr lang="ru-RU" sz="2400" i="1" dirty="0">
              <a:latin typeface="Times New Roman" panose="02020603050405020304" pitchFamily="18" charset="0"/>
              <a:cs typeface="Times New Roman" panose="02020603050405020304" pitchFamily="18" charset="0"/>
            </a:endParaRPr>
          </a:p>
          <a:p>
            <a:pPr marL="0" indent="0">
              <a:buNone/>
            </a:pPr>
            <a:endParaRPr lang="ru-RU" sz="2400" i="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2630316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Схема 6"/>
          <p:cNvGraphicFramePr/>
          <p:nvPr>
            <p:extLst>
              <p:ext uri="{D42A27DB-BD31-4B8C-83A1-F6EECF244321}">
                <p14:modId xmlns:p14="http://schemas.microsoft.com/office/powerpoint/2010/main" val="1532357969"/>
              </p:ext>
            </p:extLst>
          </p:nvPr>
        </p:nvGraphicFramePr>
        <p:xfrm>
          <a:off x="1123349" y="1441684"/>
          <a:ext cx="10082363" cy="38862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Прямоугольник 5"/>
          <p:cNvSpPr/>
          <p:nvPr/>
        </p:nvSpPr>
        <p:spPr>
          <a:xfrm>
            <a:off x="4278652" y="531240"/>
            <a:ext cx="4092852" cy="523220"/>
          </a:xfrm>
          <a:prstGeom prst="rect">
            <a:avLst/>
          </a:prstGeom>
        </p:spPr>
        <p:txBody>
          <a:bodyPr wrap="none">
            <a:spAutoFit/>
          </a:bodyPr>
          <a:lstStyle/>
          <a:p>
            <a:pPr algn="ctr">
              <a:spcAft>
                <a:spcPts val="0"/>
              </a:spcAft>
            </a:pPr>
            <a:r>
              <a:rPr lang="kk-KZ" sz="2800" i="1" dirty="0" smtClean="0">
                <a:effectLst/>
                <a:latin typeface="Times New Roman" panose="02020603050405020304" pitchFamily="18" charset="0"/>
                <a:ea typeface="Times New Roman" panose="02020603050405020304" pitchFamily="18" charset="0"/>
              </a:rPr>
              <a:t>ДҚБЖ-нің іске асырылуы</a:t>
            </a:r>
            <a:endParaRPr lang="ru-RU" sz="2400" i="1"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2470385108"/>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205</TotalTime>
  <Words>2140</Words>
  <Application>Microsoft Office PowerPoint</Application>
  <PresentationFormat>Произвольный</PresentationFormat>
  <Paragraphs>210</Paragraphs>
  <Slides>37</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37</vt:i4>
      </vt:variant>
    </vt:vector>
  </HeadingPairs>
  <TitlesOfParts>
    <vt:vector size="38" baseType="lpstr">
      <vt:lpstr>Тема Office</vt:lpstr>
      <vt:lpstr>Деректер қорының негіздері</vt:lpstr>
      <vt:lpstr>Дәріс №1. Деректер қорының негізгі ұғымдары</vt:lpstr>
      <vt:lpstr>Презентация PowerPoint</vt:lpstr>
      <vt:lpstr>Презентация PowerPoint</vt:lpstr>
      <vt:lpstr>АЖ - ақпаратты өңдеу үшін арналған есептеу кешен. Ақпараттық жүйе келесі элементтерден құрылады </vt:lpstr>
      <vt:lpstr>Дәріс №2. Деректер қорының және деректер қорын басқару жүйесі</vt:lpstr>
      <vt:lpstr>ДҚ жобалаудың кезеңдері</vt:lpstr>
      <vt:lpstr>Презентация PowerPoint</vt:lpstr>
      <vt:lpstr>Презентация PowerPoint</vt:lpstr>
      <vt:lpstr>ДҚБЖ–нің тілдік құрылғыларының құрамына кіретін тілдер</vt:lpstr>
      <vt:lpstr>Заманауи ДҚБЖ-нің атқаратын негізгі қызметтерге келесілер жатады:</vt:lpstr>
      <vt:lpstr>Дәріс №3. Мәліметтер база әкімшілігі және оның қызметтері </vt:lpstr>
      <vt:lpstr>Деректер қорының әкімшілер тобының құрамына кіретінде төмендегі суретте ұсынылған. </vt:lpstr>
      <vt:lpstr>Дәріс №4. Мәліметтер банкінде қолданылатын тілдер </vt:lpstr>
      <vt:lpstr>Презентация PowerPoint</vt:lpstr>
      <vt:lpstr>DDL командалары</vt:lpstr>
      <vt:lpstr>Презентация PowerPoint</vt:lpstr>
      <vt:lpstr>DML командалары</vt:lpstr>
      <vt:lpstr>SQL</vt:lpstr>
      <vt:lpstr>SQL интерактивті және енгізілген түрде пайдаланады. Оның құрамына кіретіндер: </vt:lpstr>
      <vt:lpstr>SQL мәліметтер типтері</vt:lpstr>
      <vt:lpstr>Дәріс №5. Деректер базасымен жұмыс жасау үшін арналған басқару элементтері, олардың қасиеттері және әдістері</vt:lpstr>
      <vt:lpstr>Презентация PowerPoint</vt:lpstr>
      <vt:lpstr>Презентация PowerPoint</vt:lpstr>
      <vt:lpstr>Дәріс №6. Мәліметтер моделдері </vt:lpstr>
      <vt:lpstr>Презентация PowerPoint</vt:lpstr>
      <vt:lpstr>Деректер қорының моделі </vt:lpstr>
      <vt:lpstr>Презентация PowerPoint</vt:lpstr>
      <vt:lpstr>Реляциялық деректер базасы</vt:lpstr>
      <vt:lpstr>Мәліметтер базасын басқару</vt:lpstr>
      <vt:lpstr>Дәріс №7. SQL және QBE сұраныс тілдері, қызметтері, қаситеттері және ерекшеліктері </vt:lpstr>
      <vt:lpstr>Презентация PowerPoint</vt:lpstr>
      <vt:lpstr>Презентация PowerPoint</vt:lpstr>
      <vt:lpstr>SQL-сұраныстардың көмегімен орындайтын шаралар </vt:lpstr>
      <vt:lpstr>Презентация PowerPoint</vt:lpstr>
      <vt:lpstr>Статистикалық функциялар </vt:lpstr>
      <vt:lpstr>Презентация PowerPoint</vt:lpstr>
    </vt:vector>
  </TitlesOfParts>
  <Company>SPecialiST RePack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Деректер қорының негіздері</dc:title>
  <dc:creator>Учетная запись Майкрософт</dc:creator>
  <cp:lastModifiedBy>User</cp:lastModifiedBy>
  <cp:revision>26</cp:revision>
  <dcterms:created xsi:type="dcterms:W3CDTF">2021-06-18T06:13:36Z</dcterms:created>
  <dcterms:modified xsi:type="dcterms:W3CDTF">2021-06-23T08:07:27Z</dcterms:modified>
</cp:coreProperties>
</file>