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8"/>
  </p:notesMasterIdLst>
  <p:sldIdLst>
    <p:sldId id="675" r:id="rId2"/>
    <p:sldId id="676" r:id="rId3"/>
    <p:sldId id="677" r:id="rId4"/>
    <p:sldId id="678" r:id="rId5"/>
    <p:sldId id="67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94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40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4: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Дирихле принципі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/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торда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n+1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-ден көп емес көжектер отырсын. Онда екіден кем емес көжек отыратын тор табылады.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2. Қорапта екі түсті шарлар бар. Қораптан екі бірдей түсті шар табылу үшін кездейсоқ қанша шар алу жеткілікті.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Орманда миллион шырша өсіп тұр. Олардың әрқайссысында 400000 –нан кем емес ине бар.Орманда инелер саны бірдей ең болмағанда үш шырша табылатынын дәлелдедіңіз.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2867</TotalTime>
  <Words>643</Words>
  <Application>Microsoft Office PowerPoint</Application>
  <PresentationFormat>Экран (4:3)</PresentationFormat>
  <Paragraphs>50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276</cp:revision>
  <dcterms:created xsi:type="dcterms:W3CDTF">2014-05-27T11:15:04Z</dcterms:created>
  <dcterms:modified xsi:type="dcterms:W3CDTF">2021-06-24T03:31:14Z</dcterms:modified>
</cp:coreProperties>
</file>