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9"/>
  </p:notesMasterIdLst>
  <p:sldIdLst>
    <p:sldId id="675" r:id="rId2"/>
    <p:sldId id="676" r:id="rId3"/>
    <p:sldId id="677" r:id="rId4"/>
    <p:sldId id="678" r:id="rId5"/>
    <p:sldId id="679" r:id="rId6"/>
    <p:sldId id="68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72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8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атындағы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5: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Инварианттар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en-US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1.Тақтада 1-ден 1998-ге дейінгі сандар жазылған. Бір жүрісте кез келген екі  санды өшіріп және олардың орнына солардың айырмасын бір сан қалғанша жазуға рұқсат.Осы сан нөл болуы мүмкін бе?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 2. Квадрат кестенің әр торы қара және ақ түске боялған(суретке қараңыз).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Бір жүрісте кез келген жолдың, кез келген бағанның немесе кез келген диагоналдың бір торын қараны- ақ түске, ал ақты – қара түске бояуға болады. Бірнеше  жүрістен кейін барлық торлар ақ болатындай кесте толтыруға бола ма?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87824" y="4941168"/>
          <a:ext cx="2880320" cy="864096"/>
        </p:xfrm>
        <a:graphic>
          <a:graphicData uri="http://schemas.openxmlformats.org/drawingml/2006/table">
            <a:tbl>
              <a:tblPr/>
              <a:tblGrid>
                <a:gridCol w="1460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kk-KZ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FFFFF"/>
                      </a:fgClr>
                      <a:bgClr>
                        <a:srgbClr val="B4B4B4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kk-KZ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kk-KZ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FFFFF"/>
                      </a:fgClr>
                      <a:bgClr>
                        <a:srgbClr val="B4B4B4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kk-KZ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FFFFF"/>
                      </a:fgClr>
                      <a:bgClr>
                        <a:srgbClr val="B4B4B4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/>
          <a:lstStyle/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Дұрыс пирамиданың табанының кез келген нүктесі үшін олардан оның бүйір жақтарына дейінгі қашықтықтарының қосындысы тұрақты және бүйір жақтағына түсірілген биіктіктің ұзындығына тең.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Тік бұрышты үшбұрышқа ауданы менінше үлкен болатын (тік бұрышы ортақ болатын) іштей төртбұрыш салыңыз.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 Координаттық жазықтықта А нүктесі және ол арқылы өтетін түзу берілген. А нүктесінің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3619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гиперболасының (гиперболаның өзі сызбада жоқ) бойында жататыны, ал түзу гиперболаны екі нүктеде қиятыны белгілі.Циркуль мен сызғыш көмегімен екінші нүлтені салыңыз.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5148064" y="3424955"/>
          <a:ext cx="1728192" cy="79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3" imgW="850531" imgH="393529" progId="Equation.3">
                  <p:embed/>
                </p:oleObj>
              </mc:Choice>
              <mc:Fallback>
                <p:oleObj name="Формула" r:id="rId3" imgW="850531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424955"/>
                        <a:ext cx="1728192" cy="7961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2871</TotalTime>
  <Words>663</Words>
  <Application>Microsoft Office PowerPoint</Application>
  <PresentationFormat>Экран (4:3)</PresentationFormat>
  <Paragraphs>55</Paragraphs>
  <Slides>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Формула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277</cp:revision>
  <dcterms:created xsi:type="dcterms:W3CDTF">2014-05-27T11:15:04Z</dcterms:created>
  <dcterms:modified xsi:type="dcterms:W3CDTF">2021-06-24T03:31:48Z</dcterms:modified>
</cp:coreProperties>
</file>