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9"/>
  </p:notesMasterIdLst>
  <p:sldIdLst>
    <p:sldId id="675" r:id="rId2"/>
    <p:sldId id="676" r:id="rId3"/>
    <p:sldId id="677" r:id="rId4"/>
    <p:sldId id="678" r:id="rId5"/>
    <p:sldId id="679" r:id="rId6"/>
    <p:sldId id="68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08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83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атындағы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8: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Параметрлі есептер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en-US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/>
          <a:lstStyle/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-ның қандай мәнінде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			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теңдеуі үшін  келесі шарт орындалады: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-ның қандай мәнінде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 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теңдеуінің түбірлерінің біреуі 1-ден кіші, ал екіншісі үлкен?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параметрінің қандай мәнінде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теңдеуінің шешімі болмайды?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–нің қандай мәндерінде теңдеудің түбірі жоқ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–нің қандай мәндерінде теңдеудің түбірі жоқ: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4139952" y="813973"/>
          <a:ext cx="2880320" cy="45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Формула" r:id="rId3" imgW="1447800" imgH="228600" progId="Equation.3">
                  <p:embed/>
                </p:oleObj>
              </mc:Choice>
              <mc:Fallback>
                <p:oleObj name="Формула" r:id="rId3" imgW="1447800" imgH="228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813973"/>
                        <a:ext cx="2880320" cy="454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644008" y="1124744"/>
          <a:ext cx="126014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Формула" r:id="rId5" imgW="558558" imgH="215806" progId="Equation.3">
                  <p:embed/>
                </p:oleObj>
              </mc:Choice>
              <mc:Fallback>
                <p:oleObj name="Формула" r:id="rId5" imgW="558558" imgH="215806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124744"/>
                        <a:ext cx="1260140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067944" y="1556792"/>
          <a:ext cx="2160240" cy="436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Формула" r:id="rId7" imgW="990170" imgH="203112" progId="Equation.3">
                  <p:embed/>
                </p:oleObj>
              </mc:Choice>
              <mc:Fallback>
                <p:oleObj name="Формула" r:id="rId7" imgW="990170" imgH="203112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1556792"/>
                        <a:ext cx="2160240" cy="4362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5364088" y="2348880"/>
          <a:ext cx="158417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Формула" r:id="rId9" imgW="710891" imgH="253890" progId="Equation.3">
                  <p:embed/>
                </p:oleObj>
              </mc:Choice>
              <mc:Fallback>
                <p:oleObj name="Формула" r:id="rId9" imgW="710891" imgH="25389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348880"/>
                        <a:ext cx="1584176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95537" y="3614674"/>
          <a:ext cx="2664296" cy="462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Формула" r:id="rId11" imgW="1155700" imgH="203200" progId="Equation.3">
                  <p:embed/>
                </p:oleObj>
              </mc:Choice>
              <mc:Fallback>
                <p:oleObj name="Формула" r:id="rId11" imgW="1155700" imgH="2032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7" y="3614674"/>
                        <a:ext cx="2664296" cy="4623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395536" y="4509119"/>
          <a:ext cx="2664296" cy="532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Формула" r:id="rId13" imgW="1143000" imgH="228600" progId="Equation.3">
                  <p:embed/>
                </p:oleObj>
              </mc:Choice>
              <mc:Fallback>
                <p:oleObj name="Формула" r:id="rId13" imgW="1143000" imgH="2286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509119"/>
                        <a:ext cx="2664296" cy="5328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/>
          <a:lstStyle/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-нің қандай мәндерінде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теңдеуінің  бір түбірі болады?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-ның қандай мәнінде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    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теңсіздігінің шешімі болмайды?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теңдеулер жүйесінің -ның қандай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мәнінде шешімі жоқ.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-ның қандай мәнінде берілген теңдеулер жүйесінің жалғыз шешімі болады: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-ның қандай мәнінде теңдеулер жүйесінің шешімі жоқ: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5796136" y="332655"/>
          <a:ext cx="2604295" cy="504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3" imgW="1181100" imgH="228600" progId="Equation.3">
                  <p:embed/>
                </p:oleObj>
              </mc:Choice>
              <mc:Fallback>
                <p:oleObj name="Формула" r:id="rId3" imgW="1181100" imgH="2286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32655"/>
                        <a:ext cx="2604295" cy="5040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139952" y="1196752"/>
          <a:ext cx="2342155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5" imgW="977476" imgH="177723" progId="Equation.3">
                  <p:embed/>
                </p:oleObj>
              </mc:Choice>
              <mc:Fallback>
                <p:oleObj name="Формула" r:id="rId5" imgW="977476" imgH="177723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196752"/>
                        <a:ext cx="2342155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259631" y="1988840"/>
          <a:ext cx="2880321" cy="953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Формула" r:id="rId7" imgW="1384300" imgH="457200" progId="Equation.3">
                  <p:embed/>
                </p:oleObj>
              </mc:Choice>
              <mc:Fallback>
                <p:oleObj name="Формула" r:id="rId7" imgW="1384300" imgH="4572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1" y="1988840"/>
                        <a:ext cx="2880321" cy="9534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635896" y="3677216"/>
          <a:ext cx="1728192" cy="97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Формула" r:id="rId9" imgW="812447" imgH="457002" progId="Equation.3">
                  <p:embed/>
                </p:oleObj>
              </mc:Choice>
              <mc:Fallback>
                <p:oleObj name="Формула" r:id="rId9" imgW="812447" imgH="457002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677216"/>
                        <a:ext cx="1728192" cy="975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1187624" y="4941167"/>
          <a:ext cx="2880320" cy="994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Формула" r:id="rId11" imgW="1320800" imgH="457200" progId="Equation.3">
                  <p:embed/>
                </p:oleObj>
              </mc:Choice>
              <mc:Fallback>
                <p:oleObj name="Формула" r:id="rId11" imgW="1320800" imgH="4572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941167"/>
                        <a:ext cx="2880320" cy="9946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2882</TotalTime>
  <Words>591</Words>
  <Application>Microsoft Office PowerPoint</Application>
  <PresentationFormat>Экран (4:3)</PresentationFormat>
  <Paragraphs>61</Paragraphs>
  <Slides>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Формула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277</cp:revision>
  <dcterms:created xsi:type="dcterms:W3CDTF">2014-05-27T11:15:04Z</dcterms:created>
  <dcterms:modified xsi:type="dcterms:W3CDTF">2021-06-24T03:33:17Z</dcterms:modified>
</cp:coreProperties>
</file>