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95" r:id="rId2"/>
    <p:sldId id="282" r:id="rId3"/>
    <p:sldId id="285" r:id="rId4"/>
    <p:sldId id="286" r:id="rId5"/>
    <p:sldId id="287" r:id="rId6"/>
    <p:sldId id="288" r:id="rId7"/>
    <p:sldId id="298" r:id="rId8"/>
    <p:sldId id="300" r:id="rId9"/>
    <p:sldId id="301" r:id="rId10"/>
    <p:sldId id="303" r:id="rId11"/>
    <p:sldId id="304" r:id="rId12"/>
    <p:sldId id="305" r:id="rId13"/>
    <p:sldId id="289" r:id="rId14"/>
    <p:sldId id="294" r:id="rId15"/>
    <p:sldId id="29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379" autoAdjust="0"/>
    <p:restoredTop sz="94660"/>
  </p:normalViewPr>
  <p:slideViewPr>
    <p:cSldViewPr>
      <p:cViewPr varScale="1">
        <p:scale>
          <a:sx n="99" d="100"/>
          <a:sy n="99" d="100"/>
        </p:scale>
        <p:origin x="-2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5BF718-3763-4546-AA00-4FA019BB5E10}" type="datetimeFigureOut">
              <a:rPr lang="ru-RU" smtClean="0"/>
              <a:pPr/>
              <a:t>24.05.2021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478779-8DC3-432D-8244-0E641B15B60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D478779-8DC3-432D-8244-0E641B15B607}"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457200" y="6454775"/>
            <a:ext cx="2133600" cy="244475"/>
          </a:xfrm>
        </p:spPr>
        <p:txBody>
          <a:bodyPr/>
          <a:lstStyle>
            <a:lvl1pPr>
              <a:defRPr/>
            </a:lvl1pPr>
          </a:lstStyle>
          <a:p>
            <a:endParaRPr lang="en-US"/>
          </a:p>
        </p:txBody>
      </p:sp>
      <p:sp>
        <p:nvSpPr>
          <p:cNvPr id="3077" name="Rectangle 5"/>
          <p:cNvSpPr>
            <a:spLocks noGrp="1" noChangeArrowheads="1"/>
          </p:cNvSpPr>
          <p:nvPr>
            <p:ph type="ftr" sz="quarter" idx="3"/>
          </p:nvPr>
        </p:nvSpPr>
        <p:spPr>
          <a:xfrm>
            <a:off x="5791200" y="6454775"/>
            <a:ext cx="1981200" cy="244475"/>
          </a:xfrm>
        </p:spPr>
        <p:txBody>
          <a:bodyPr/>
          <a:lstStyle>
            <a:lvl1pPr>
              <a:defRPr/>
            </a:lvl1pPr>
          </a:lstStyle>
          <a:p>
            <a:r>
              <a:rPr lang="en-US"/>
              <a:t>www.themegallery.com</a:t>
            </a:r>
          </a:p>
        </p:txBody>
      </p:sp>
      <p:sp>
        <p:nvSpPr>
          <p:cNvPr id="3078" name="Rectangle 6"/>
          <p:cNvSpPr>
            <a:spLocks noGrp="1" noChangeArrowheads="1"/>
          </p:cNvSpPr>
          <p:nvPr>
            <p:ph type="sldNum" sz="quarter" idx="4"/>
          </p:nvPr>
        </p:nvSpPr>
        <p:spPr>
          <a:xfrm>
            <a:off x="3429000" y="6454775"/>
            <a:ext cx="2133600" cy="244475"/>
          </a:xfrm>
        </p:spPr>
        <p:txBody>
          <a:bodyPr/>
          <a:lstStyle>
            <a:lvl1pPr>
              <a:defRPr/>
            </a:lvl1pPr>
          </a:lstStyle>
          <a:p>
            <a:fld id="{09C97FC0-3EC9-43CC-A8B1-356C9C7B1C20}" type="slidenum">
              <a:rPr lang="en-US"/>
              <a:pPr/>
              <a:t>‹#›</a:t>
            </a:fld>
            <a:endParaRPr lang="en-US"/>
          </a:p>
        </p:txBody>
      </p:sp>
      <p:sp>
        <p:nvSpPr>
          <p:cNvPr id="3086" name="Text Box 14"/>
          <p:cNvSpPr txBox="1">
            <a:spLocks noChangeArrowheads="1"/>
          </p:cNvSpPr>
          <p:nvPr/>
        </p:nvSpPr>
        <p:spPr bwMode="auto">
          <a:xfrm>
            <a:off x="7683500" y="6400800"/>
            <a:ext cx="1079500" cy="396875"/>
          </a:xfrm>
          <a:prstGeom prst="rect">
            <a:avLst/>
          </a:prstGeom>
          <a:noFill/>
          <a:ln w="9525">
            <a:noFill/>
            <a:miter lim="800000"/>
            <a:headEnd/>
            <a:tailEnd/>
          </a:ln>
          <a:effectLst/>
        </p:spPr>
        <p:txBody>
          <a:bodyPr>
            <a:spAutoFit/>
          </a:bodyPr>
          <a:lstStyle/>
          <a:p>
            <a:r>
              <a:rPr lang="en-US" sz="2000" b="1">
                <a:solidFill>
                  <a:schemeClr val="hlink"/>
                </a:solidFill>
              </a:rPr>
              <a:t>LOGO</a:t>
            </a:r>
          </a:p>
        </p:txBody>
      </p:sp>
      <p:sp>
        <p:nvSpPr>
          <p:cNvPr id="3075" name="Rectangle 3"/>
          <p:cNvSpPr>
            <a:spLocks noGrp="1" noChangeArrowheads="1"/>
          </p:cNvSpPr>
          <p:nvPr>
            <p:ph type="subTitle" idx="1"/>
          </p:nvPr>
        </p:nvSpPr>
        <p:spPr bwMode="gray">
          <a:xfrm>
            <a:off x="381000" y="2286000"/>
            <a:ext cx="5638800" cy="381000"/>
          </a:xfrm>
        </p:spPr>
        <p:txBody>
          <a:bodyPr/>
          <a:lstStyle>
            <a:lvl1pPr marL="0" indent="0" algn="r">
              <a:buFont typeface="Wingdings" pitchFamily="2" charset="2"/>
              <a:buNone/>
              <a:defRPr sz="2000">
                <a:solidFill>
                  <a:schemeClr val="bg1"/>
                </a:solidFill>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a:xfrm>
            <a:off x="381000" y="1600200"/>
            <a:ext cx="5638800" cy="682625"/>
          </a:xfrm>
        </p:spPr>
        <p:txBody>
          <a:bodyPr/>
          <a:lstStyle>
            <a:lvl1pPr algn="r">
              <a:defRPr sz="4000" b="1">
                <a:solidFill>
                  <a:schemeClr val="bg1"/>
                </a:solidFill>
              </a:defRPr>
            </a:lvl1pPr>
          </a:lstStyle>
          <a:p>
            <a:r>
              <a:rPr lang="ru-RU" smtClean="0"/>
              <a:t>Образец заголовка</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a:t>www.themegallery.com</a:t>
            </a:r>
          </a:p>
        </p:txBody>
      </p:sp>
      <p:sp>
        <p:nvSpPr>
          <p:cNvPr id="6" name="Номер слайда 5"/>
          <p:cNvSpPr>
            <a:spLocks noGrp="1"/>
          </p:cNvSpPr>
          <p:nvPr>
            <p:ph type="sldNum" sz="quarter" idx="12"/>
          </p:nvPr>
        </p:nvSpPr>
        <p:spPr/>
        <p:txBody>
          <a:bodyPr/>
          <a:lstStyle>
            <a:lvl1pPr>
              <a:defRPr/>
            </a:lvl1pPr>
          </a:lstStyle>
          <a:p>
            <a:fld id="{15E05F88-468F-4B4E-A235-C602ED79115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867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4572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a:t>www.themegallery.com</a:t>
            </a:r>
          </a:p>
        </p:txBody>
      </p:sp>
      <p:sp>
        <p:nvSpPr>
          <p:cNvPr id="6" name="Номер слайда 5"/>
          <p:cNvSpPr>
            <a:spLocks noGrp="1"/>
          </p:cNvSpPr>
          <p:nvPr>
            <p:ph type="sldNum" sz="quarter" idx="12"/>
          </p:nvPr>
        </p:nvSpPr>
        <p:spPr/>
        <p:txBody>
          <a:bodyPr/>
          <a:lstStyle>
            <a:lvl1pPr>
              <a:defRPr/>
            </a:lvl1pPr>
          </a:lstStyle>
          <a:p>
            <a:fld id="{973628F9-7364-4EA5-803A-1D5537FDC40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6975" y="457200"/>
            <a:ext cx="4114800" cy="4873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19200"/>
            <a:ext cx="8229600" cy="5105400"/>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00800"/>
            <a:ext cx="2133600" cy="320675"/>
          </a:xfrm>
        </p:spPr>
        <p:txBody>
          <a:bodyPr/>
          <a:lstStyle>
            <a:lvl1pPr>
              <a:defRPr/>
            </a:lvl1pPr>
          </a:lstStyle>
          <a:p>
            <a:endParaRPr lang="en-US"/>
          </a:p>
        </p:txBody>
      </p:sp>
      <p:sp>
        <p:nvSpPr>
          <p:cNvPr id="5" name="Нижний колонтитул 4"/>
          <p:cNvSpPr>
            <a:spLocks noGrp="1"/>
          </p:cNvSpPr>
          <p:nvPr>
            <p:ph type="ftr" sz="quarter" idx="11"/>
          </p:nvPr>
        </p:nvSpPr>
        <p:spPr>
          <a:xfrm>
            <a:off x="5410200" y="6450013"/>
            <a:ext cx="2286000" cy="320675"/>
          </a:xfrm>
        </p:spPr>
        <p:txBody>
          <a:bodyPr/>
          <a:lstStyle>
            <a:lvl1pPr>
              <a:defRPr/>
            </a:lvl1pPr>
          </a:lstStyle>
          <a:p>
            <a:r>
              <a:rPr lang="en-US"/>
              <a:t>www.themegallery.com</a:t>
            </a:r>
          </a:p>
        </p:txBody>
      </p:sp>
      <p:sp>
        <p:nvSpPr>
          <p:cNvPr id="6" name="Номер слайда 5"/>
          <p:cNvSpPr>
            <a:spLocks noGrp="1"/>
          </p:cNvSpPr>
          <p:nvPr>
            <p:ph type="sldNum" sz="quarter" idx="12"/>
          </p:nvPr>
        </p:nvSpPr>
        <p:spPr>
          <a:xfrm>
            <a:off x="4114800" y="6400800"/>
            <a:ext cx="838200" cy="320675"/>
          </a:xfrm>
        </p:spPr>
        <p:txBody>
          <a:bodyPr/>
          <a:lstStyle>
            <a:lvl1pPr>
              <a:defRPr/>
            </a:lvl1pPr>
          </a:lstStyle>
          <a:p>
            <a:fld id="{3F1E85CE-9AE8-4DA6-8646-F42B17834E9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a:t>www.themegallery.com</a:t>
            </a:r>
          </a:p>
        </p:txBody>
      </p:sp>
      <p:sp>
        <p:nvSpPr>
          <p:cNvPr id="6" name="Номер слайда 5"/>
          <p:cNvSpPr>
            <a:spLocks noGrp="1"/>
          </p:cNvSpPr>
          <p:nvPr>
            <p:ph type="sldNum" sz="quarter" idx="12"/>
          </p:nvPr>
        </p:nvSpPr>
        <p:spPr/>
        <p:txBody>
          <a:bodyPr/>
          <a:lstStyle>
            <a:lvl1pPr>
              <a:defRPr/>
            </a:lvl1pPr>
          </a:lstStyle>
          <a:p>
            <a:fld id="{1DC264CF-4C47-4E1C-BA78-8D705E5EDF0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a:t>www.themegallery.com</a:t>
            </a:r>
          </a:p>
        </p:txBody>
      </p:sp>
      <p:sp>
        <p:nvSpPr>
          <p:cNvPr id="6" name="Номер слайда 5"/>
          <p:cNvSpPr>
            <a:spLocks noGrp="1"/>
          </p:cNvSpPr>
          <p:nvPr>
            <p:ph type="sldNum" sz="quarter" idx="12"/>
          </p:nvPr>
        </p:nvSpPr>
        <p:spPr/>
        <p:txBody>
          <a:bodyPr/>
          <a:lstStyle>
            <a:lvl1pPr>
              <a:defRPr/>
            </a:lvl1pPr>
          </a:lstStyle>
          <a:p>
            <a:fld id="{92C7E24B-93F9-49A3-B379-85C1324384F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a:t>www.themegallery.com</a:t>
            </a:r>
          </a:p>
        </p:txBody>
      </p:sp>
      <p:sp>
        <p:nvSpPr>
          <p:cNvPr id="7" name="Номер слайда 6"/>
          <p:cNvSpPr>
            <a:spLocks noGrp="1"/>
          </p:cNvSpPr>
          <p:nvPr>
            <p:ph type="sldNum" sz="quarter" idx="12"/>
          </p:nvPr>
        </p:nvSpPr>
        <p:spPr/>
        <p:txBody>
          <a:bodyPr/>
          <a:lstStyle>
            <a:lvl1pPr>
              <a:defRPr/>
            </a:lvl1pPr>
          </a:lstStyle>
          <a:p>
            <a:fld id="{3A7F4162-BF2E-4B32-B4DB-C06532EC192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r>
              <a:rPr lang="en-US"/>
              <a:t>www.themegallery.com</a:t>
            </a:r>
          </a:p>
        </p:txBody>
      </p:sp>
      <p:sp>
        <p:nvSpPr>
          <p:cNvPr id="9" name="Номер слайда 8"/>
          <p:cNvSpPr>
            <a:spLocks noGrp="1"/>
          </p:cNvSpPr>
          <p:nvPr>
            <p:ph type="sldNum" sz="quarter" idx="12"/>
          </p:nvPr>
        </p:nvSpPr>
        <p:spPr/>
        <p:txBody>
          <a:bodyPr/>
          <a:lstStyle>
            <a:lvl1pPr>
              <a:defRPr/>
            </a:lvl1pPr>
          </a:lstStyle>
          <a:p>
            <a:fld id="{1F8A34DF-BA6B-42A9-8C0E-F2FE1203B4A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r>
              <a:rPr lang="en-US"/>
              <a:t>www.themegallery.com</a:t>
            </a:r>
          </a:p>
        </p:txBody>
      </p:sp>
      <p:sp>
        <p:nvSpPr>
          <p:cNvPr id="5" name="Номер слайда 4"/>
          <p:cNvSpPr>
            <a:spLocks noGrp="1"/>
          </p:cNvSpPr>
          <p:nvPr>
            <p:ph type="sldNum" sz="quarter" idx="12"/>
          </p:nvPr>
        </p:nvSpPr>
        <p:spPr/>
        <p:txBody>
          <a:bodyPr/>
          <a:lstStyle>
            <a:lvl1pPr>
              <a:defRPr/>
            </a:lvl1pPr>
          </a:lstStyle>
          <a:p>
            <a:fld id="{5F7E1DF8-5E36-41A2-B422-044885C6C0E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r>
              <a:rPr lang="en-US"/>
              <a:t>www.themegallery.com</a:t>
            </a:r>
          </a:p>
        </p:txBody>
      </p:sp>
      <p:sp>
        <p:nvSpPr>
          <p:cNvPr id="4" name="Номер слайда 3"/>
          <p:cNvSpPr>
            <a:spLocks noGrp="1"/>
          </p:cNvSpPr>
          <p:nvPr>
            <p:ph type="sldNum" sz="quarter" idx="12"/>
          </p:nvPr>
        </p:nvSpPr>
        <p:spPr/>
        <p:txBody>
          <a:bodyPr/>
          <a:lstStyle>
            <a:lvl1pPr>
              <a:defRPr/>
            </a:lvl1pPr>
          </a:lstStyle>
          <a:p>
            <a:fld id="{CD276E58-A471-4EF1-9D61-153A1433339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a:t>www.themegallery.com</a:t>
            </a:r>
          </a:p>
        </p:txBody>
      </p:sp>
      <p:sp>
        <p:nvSpPr>
          <p:cNvPr id="7" name="Номер слайда 6"/>
          <p:cNvSpPr>
            <a:spLocks noGrp="1"/>
          </p:cNvSpPr>
          <p:nvPr>
            <p:ph type="sldNum" sz="quarter" idx="12"/>
          </p:nvPr>
        </p:nvSpPr>
        <p:spPr/>
        <p:txBody>
          <a:bodyPr/>
          <a:lstStyle>
            <a:lvl1pPr>
              <a:defRPr/>
            </a:lvl1pPr>
          </a:lstStyle>
          <a:p>
            <a:fld id="{97FA0331-0FBE-4A48-BEC8-C148E333437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a:t>www.themegallery.com</a:t>
            </a:r>
          </a:p>
        </p:txBody>
      </p:sp>
      <p:sp>
        <p:nvSpPr>
          <p:cNvPr id="7" name="Номер слайда 6"/>
          <p:cNvSpPr>
            <a:spLocks noGrp="1"/>
          </p:cNvSpPr>
          <p:nvPr>
            <p:ph type="sldNum" sz="quarter" idx="12"/>
          </p:nvPr>
        </p:nvSpPr>
        <p:spPr/>
        <p:txBody>
          <a:bodyPr/>
          <a:lstStyle>
            <a:lvl1pPr>
              <a:defRPr/>
            </a:lvl1pPr>
          </a:lstStyle>
          <a:p>
            <a:fld id="{3E7154F6-B9FE-4E76-8C5E-49411862FC0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grpSp>
        <p:nvGrpSpPr>
          <p:cNvPr id="1080" name="Group 56"/>
          <p:cNvGrpSpPr>
            <a:grpSpLocks/>
          </p:cNvGrpSpPr>
          <p:nvPr/>
        </p:nvGrpSpPr>
        <p:grpSpPr bwMode="auto">
          <a:xfrm>
            <a:off x="7938" y="501650"/>
            <a:ext cx="1108075" cy="336550"/>
            <a:chOff x="5" y="316"/>
            <a:chExt cx="698" cy="212"/>
          </a:xfrm>
        </p:grpSpPr>
        <p:sp>
          <p:nvSpPr>
            <p:cNvPr id="1044" name="Rectangle 20"/>
            <p:cNvSpPr>
              <a:spLocks noChangeArrowheads="1"/>
            </p:cNvSpPr>
            <p:nvPr userDrawn="1"/>
          </p:nvSpPr>
          <p:spPr bwMode="gray">
            <a:xfrm>
              <a:off x="5" y="480"/>
              <a:ext cx="698" cy="48"/>
            </a:xfrm>
            <a:prstGeom prst="rect">
              <a:avLst/>
            </a:prstGeom>
            <a:gradFill rotWithShape="1">
              <a:gsLst>
                <a:gs pos="0">
                  <a:schemeClr val="bg2">
                    <a:gamma/>
                    <a:tint val="36471"/>
                    <a:invGamma/>
                  </a:schemeClr>
                </a:gs>
                <a:gs pos="100000">
                  <a:schemeClr val="bg2"/>
                </a:gs>
              </a:gsLst>
              <a:lin ang="0" scaled="1"/>
            </a:gradFill>
            <a:ln w="9525">
              <a:noFill/>
              <a:miter lim="800000"/>
              <a:headEnd/>
              <a:tailEnd/>
            </a:ln>
            <a:effectLst/>
          </p:spPr>
          <p:txBody>
            <a:bodyPr wrap="none" anchor="ctr"/>
            <a:lstStyle/>
            <a:p>
              <a:endParaRPr lang="ru-RU"/>
            </a:p>
          </p:txBody>
        </p:sp>
        <p:sp>
          <p:nvSpPr>
            <p:cNvPr id="1045" name="Rectangle 21"/>
            <p:cNvSpPr>
              <a:spLocks noChangeArrowheads="1"/>
            </p:cNvSpPr>
            <p:nvPr userDrawn="1"/>
          </p:nvSpPr>
          <p:spPr bwMode="gray">
            <a:xfrm>
              <a:off x="5" y="427"/>
              <a:ext cx="698" cy="48"/>
            </a:xfrm>
            <a:prstGeom prst="rect">
              <a:avLst/>
            </a:prstGeom>
            <a:gradFill rotWithShape="1">
              <a:gsLst>
                <a:gs pos="0">
                  <a:schemeClr val="bg2">
                    <a:gamma/>
                    <a:tint val="36471"/>
                    <a:invGamma/>
                  </a:schemeClr>
                </a:gs>
                <a:gs pos="100000">
                  <a:schemeClr val="bg2"/>
                </a:gs>
              </a:gsLst>
              <a:lin ang="0" scaled="1"/>
            </a:gradFill>
            <a:ln w="9525">
              <a:noFill/>
              <a:miter lim="800000"/>
              <a:headEnd/>
              <a:tailEnd/>
            </a:ln>
            <a:effectLst/>
          </p:spPr>
          <p:txBody>
            <a:bodyPr wrap="none" anchor="ctr"/>
            <a:lstStyle/>
            <a:p>
              <a:endParaRPr lang="ru-RU"/>
            </a:p>
          </p:txBody>
        </p:sp>
        <p:sp>
          <p:nvSpPr>
            <p:cNvPr id="1046" name="Rectangle 22"/>
            <p:cNvSpPr>
              <a:spLocks noChangeArrowheads="1"/>
            </p:cNvSpPr>
            <p:nvPr userDrawn="1"/>
          </p:nvSpPr>
          <p:spPr bwMode="gray">
            <a:xfrm>
              <a:off x="5" y="369"/>
              <a:ext cx="698" cy="48"/>
            </a:xfrm>
            <a:prstGeom prst="rect">
              <a:avLst/>
            </a:prstGeom>
            <a:gradFill rotWithShape="1">
              <a:gsLst>
                <a:gs pos="0">
                  <a:schemeClr val="bg2">
                    <a:gamma/>
                    <a:tint val="36471"/>
                    <a:invGamma/>
                  </a:schemeClr>
                </a:gs>
                <a:gs pos="100000">
                  <a:schemeClr val="bg2"/>
                </a:gs>
              </a:gsLst>
              <a:lin ang="0" scaled="1"/>
            </a:gradFill>
            <a:ln w="9525">
              <a:noFill/>
              <a:miter lim="800000"/>
              <a:headEnd/>
              <a:tailEnd/>
            </a:ln>
            <a:effectLst/>
          </p:spPr>
          <p:txBody>
            <a:bodyPr wrap="none" anchor="ctr"/>
            <a:lstStyle/>
            <a:p>
              <a:endParaRPr lang="ru-RU"/>
            </a:p>
          </p:txBody>
        </p:sp>
        <p:sp>
          <p:nvSpPr>
            <p:cNvPr id="1047" name="Rectangle 23"/>
            <p:cNvSpPr>
              <a:spLocks noChangeArrowheads="1"/>
            </p:cNvSpPr>
            <p:nvPr userDrawn="1"/>
          </p:nvSpPr>
          <p:spPr bwMode="gray">
            <a:xfrm>
              <a:off x="5" y="316"/>
              <a:ext cx="698" cy="48"/>
            </a:xfrm>
            <a:prstGeom prst="rect">
              <a:avLst/>
            </a:prstGeom>
            <a:gradFill rotWithShape="1">
              <a:gsLst>
                <a:gs pos="0">
                  <a:schemeClr val="bg2">
                    <a:gamma/>
                    <a:tint val="36471"/>
                    <a:invGamma/>
                  </a:schemeClr>
                </a:gs>
                <a:gs pos="100000">
                  <a:schemeClr val="bg2"/>
                </a:gs>
              </a:gsLst>
              <a:lin ang="0" scaled="1"/>
            </a:gradFill>
            <a:ln w="9525">
              <a:noFill/>
              <a:miter lim="800000"/>
              <a:headEnd/>
              <a:tailEnd/>
            </a:ln>
            <a:effectLst/>
          </p:spPr>
          <p:txBody>
            <a:bodyPr wrap="none" anchor="ctr"/>
            <a:lstStyle/>
            <a:p>
              <a:endParaRPr lang="ru-RU"/>
            </a:p>
          </p:txBody>
        </p:sp>
      </p:grpSp>
      <p:sp>
        <p:nvSpPr>
          <p:cNvPr id="1027" name="Rectangle 3"/>
          <p:cNvSpPr>
            <a:spLocks noGrp="1" noChangeArrowheads="1"/>
          </p:cNvSpPr>
          <p:nvPr>
            <p:ph type="body" idx="1"/>
          </p:nvPr>
        </p:nvSpPr>
        <p:spPr bwMode="auto">
          <a:xfrm>
            <a:off x="457200" y="1219200"/>
            <a:ext cx="8229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29" name="Rectangle 5"/>
          <p:cNvSpPr>
            <a:spLocks noGrp="1" noChangeArrowheads="1"/>
          </p:cNvSpPr>
          <p:nvPr>
            <p:ph type="ftr" sz="quarter" idx="3"/>
          </p:nvPr>
        </p:nvSpPr>
        <p:spPr bwMode="auto">
          <a:xfrm>
            <a:off x="5410200" y="6450013"/>
            <a:ext cx="2286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r>
              <a:rPr lang="en-US"/>
              <a:t>www.themegallery.com</a:t>
            </a:r>
          </a:p>
        </p:txBody>
      </p:sp>
      <p:sp>
        <p:nvSpPr>
          <p:cNvPr id="1030" name="Rectangle 6"/>
          <p:cNvSpPr>
            <a:spLocks noGrp="1" noChangeArrowheads="1"/>
          </p:cNvSpPr>
          <p:nvPr>
            <p:ph type="sldNum" sz="quarter" idx="4"/>
          </p:nvPr>
        </p:nvSpPr>
        <p:spPr bwMode="auto">
          <a:xfrm>
            <a:off x="4114800" y="6400800"/>
            <a:ext cx="8382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fld id="{9D212D01-1BFC-46E7-881E-4DBE0A0460F2}" type="slidenum">
              <a:rPr lang="en-US"/>
              <a:pPr/>
              <a:t>‹#›</a:t>
            </a:fld>
            <a:endParaRPr lang="en-US"/>
          </a:p>
        </p:txBody>
      </p:sp>
      <p:sp>
        <p:nvSpPr>
          <p:cNvPr id="1037" name="Text Box 13"/>
          <p:cNvSpPr txBox="1">
            <a:spLocks noChangeArrowheads="1"/>
          </p:cNvSpPr>
          <p:nvPr/>
        </p:nvSpPr>
        <p:spPr bwMode="gray">
          <a:xfrm>
            <a:off x="7580313" y="6384925"/>
            <a:ext cx="954087" cy="396875"/>
          </a:xfrm>
          <a:prstGeom prst="rect">
            <a:avLst/>
          </a:prstGeom>
          <a:noFill/>
          <a:ln w="9525">
            <a:noFill/>
            <a:miter lim="800000"/>
            <a:headEnd/>
            <a:tailEnd/>
          </a:ln>
          <a:effectLst/>
        </p:spPr>
        <p:txBody>
          <a:bodyPr>
            <a:spAutoFit/>
          </a:bodyPr>
          <a:lstStyle/>
          <a:p>
            <a:r>
              <a:rPr lang="en-US" sz="2000" b="1">
                <a:solidFill>
                  <a:schemeClr val="hlink"/>
                </a:solidFill>
              </a:rPr>
              <a:t>LOGO</a:t>
            </a:r>
          </a:p>
        </p:txBody>
      </p:sp>
      <p:sp>
        <p:nvSpPr>
          <p:cNvPr id="1026" name="Rectangle 2"/>
          <p:cNvSpPr>
            <a:spLocks noGrp="1" noChangeArrowheads="1"/>
          </p:cNvSpPr>
          <p:nvPr>
            <p:ph type="title"/>
          </p:nvPr>
        </p:nvSpPr>
        <p:spPr bwMode="gray">
          <a:xfrm>
            <a:off x="1196975" y="457200"/>
            <a:ext cx="4114800" cy="487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77" name="Freeform 53"/>
          <p:cNvSpPr>
            <a:spLocks/>
          </p:cNvSpPr>
          <p:nvPr/>
        </p:nvSpPr>
        <p:spPr bwMode="gray">
          <a:xfrm>
            <a:off x="1143000" y="457200"/>
            <a:ext cx="130175" cy="457200"/>
          </a:xfrm>
          <a:custGeom>
            <a:avLst/>
            <a:gdLst/>
            <a:ahLst/>
            <a:cxnLst>
              <a:cxn ang="0">
                <a:pos x="96" y="0"/>
              </a:cxn>
              <a:cxn ang="0">
                <a:pos x="0" y="0"/>
              </a:cxn>
              <a:cxn ang="0">
                <a:pos x="0" y="288"/>
              </a:cxn>
              <a:cxn ang="0">
                <a:pos x="96" y="288"/>
              </a:cxn>
            </a:cxnLst>
            <a:rect l="0" t="0" r="r" b="b"/>
            <a:pathLst>
              <a:path w="96" h="288">
                <a:moveTo>
                  <a:pt x="96" y="0"/>
                </a:moveTo>
                <a:lnTo>
                  <a:pt x="0" y="0"/>
                </a:lnTo>
                <a:lnTo>
                  <a:pt x="0" y="288"/>
                </a:lnTo>
                <a:lnTo>
                  <a:pt x="96" y="288"/>
                </a:lnTo>
              </a:path>
            </a:pathLst>
          </a:custGeom>
          <a:noFill/>
          <a:ln w="9525">
            <a:solidFill>
              <a:schemeClr val="tx1"/>
            </a:solidFill>
            <a:round/>
            <a:headEnd/>
            <a:tailEnd/>
          </a:ln>
          <a:effectLst/>
        </p:spPr>
        <p:txBody>
          <a:bodyPr/>
          <a:lstStyle/>
          <a:p>
            <a:endParaRPr lang="ru-RU"/>
          </a:p>
        </p:txBody>
      </p:sp>
      <p:grpSp>
        <p:nvGrpSpPr>
          <p:cNvPr id="1079" name="Group 55"/>
          <p:cNvGrpSpPr>
            <a:grpSpLocks/>
          </p:cNvGrpSpPr>
          <p:nvPr/>
        </p:nvGrpSpPr>
        <p:grpSpPr bwMode="auto">
          <a:xfrm>
            <a:off x="5311775" y="457200"/>
            <a:ext cx="3832225" cy="457200"/>
            <a:chOff x="3346" y="288"/>
            <a:chExt cx="2414" cy="288"/>
          </a:xfrm>
        </p:grpSpPr>
        <p:sp>
          <p:nvSpPr>
            <p:cNvPr id="1071" name="Rectangle 47"/>
            <p:cNvSpPr>
              <a:spLocks noChangeArrowheads="1"/>
            </p:cNvSpPr>
            <p:nvPr userDrawn="1"/>
          </p:nvSpPr>
          <p:spPr bwMode="gray">
            <a:xfrm>
              <a:off x="3422" y="493"/>
              <a:ext cx="2338" cy="48"/>
            </a:xfrm>
            <a:prstGeom prst="rect">
              <a:avLst/>
            </a:prstGeom>
            <a:gradFill rotWithShape="1">
              <a:gsLst>
                <a:gs pos="0">
                  <a:schemeClr val="bg2"/>
                </a:gs>
                <a:gs pos="100000">
                  <a:schemeClr val="bg2">
                    <a:gamma/>
                    <a:tint val="21176"/>
                    <a:invGamma/>
                  </a:schemeClr>
                </a:gs>
              </a:gsLst>
              <a:lin ang="0" scaled="1"/>
            </a:gradFill>
            <a:ln w="9525">
              <a:noFill/>
              <a:miter lim="800000"/>
              <a:headEnd/>
              <a:tailEnd/>
            </a:ln>
            <a:effectLst/>
          </p:spPr>
          <p:txBody>
            <a:bodyPr wrap="none" anchor="ctr"/>
            <a:lstStyle/>
            <a:p>
              <a:endParaRPr lang="ru-RU"/>
            </a:p>
          </p:txBody>
        </p:sp>
        <p:sp>
          <p:nvSpPr>
            <p:cNvPr id="1072" name="Rectangle 48"/>
            <p:cNvSpPr>
              <a:spLocks noChangeArrowheads="1"/>
            </p:cNvSpPr>
            <p:nvPr userDrawn="1"/>
          </p:nvSpPr>
          <p:spPr bwMode="gray">
            <a:xfrm>
              <a:off x="3422" y="440"/>
              <a:ext cx="2338" cy="48"/>
            </a:xfrm>
            <a:prstGeom prst="rect">
              <a:avLst/>
            </a:prstGeom>
            <a:gradFill rotWithShape="1">
              <a:gsLst>
                <a:gs pos="0">
                  <a:schemeClr val="bg2"/>
                </a:gs>
                <a:gs pos="100000">
                  <a:schemeClr val="bg2">
                    <a:gamma/>
                    <a:tint val="21176"/>
                    <a:invGamma/>
                  </a:schemeClr>
                </a:gs>
              </a:gsLst>
              <a:lin ang="0" scaled="1"/>
            </a:gradFill>
            <a:ln w="9525">
              <a:noFill/>
              <a:miter lim="800000"/>
              <a:headEnd/>
              <a:tailEnd/>
            </a:ln>
            <a:effectLst/>
          </p:spPr>
          <p:txBody>
            <a:bodyPr wrap="none" anchor="ctr"/>
            <a:lstStyle/>
            <a:p>
              <a:endParaRPr lang="ru-RU"/>
            </a:p>
          </p:txBody>
        </p:sp>
        <p:sp>
          <p:nvSpPr>
            <p:cNvPr id="1073" name="Rectangle 49"/>
            <p:cNvSpPr>
              <a:spLocks noChangeArrowheads="1"/>
            </p:cNvSpPr>
            <p:nvPr userDrawn="1"/>
          </p:nvSpPr>
          <p:spPr bwMode="gray">
            <a:xfrm>
              <a:off x="3421" y="382"/>
              <a:ext cx="2338" cy="48"/>
            </a:xfrm>
            <a:prstGeom prst="rect">
              <a:avLst/>
            </a:prstGeom>
            <a:gradFill rotWithShape="1">
              <a:gsLst>
                <a:gs pos="0">
                  <a:schemeClr val="bg2"/>
                </a:gs>
                <a:gs pos="100000">
                  <a:schemeClr val="bg2">
                    <a:gamma/>
                    <a:tint val="21176"/>
                    <a:invGamma/>
                  </a:schemeClr>
                </a:gs>
              </a:gsLst>
              <a:lin ang="0" scaled="1"/>
            </a:gradFill>
            <a:ln w="9525">
              <a:noFill/>
              <a:miter lim="800000"/>
              <a:headEnd/>
              <a:tailEnd/>
            </a:ln>
            <a:effectLst/>
          </p:spPr>
          <p:txBody>
            <a:bodyPr wrap="none" anchor="ctr"/>
            <a:lstStyle/>
            <a:p>
              <a:endParaRPr lang="ru-RU"/>
            </a:p>
          </p:txBody>
        </p:sp>
        <p:sp>
          <p:nvSpPr>
            <p:cNvPr id="1074" name="Rectangle 50"/>
            <p:cNvSpPr>
              <a:spLocks noChangeArrowheads="1"/>
            </p:cNvSpPr>
            <p:nvPr userDrawn="1"/>
          </p:nvSpPr>
          <p:spPr bwMode="gray">
            <a:xfrm>
              <a:off x="3421" y="329"/>
              <a:ext cx="2338" cy="48"/>
            </a:xfrm>
            <a:prstGeom prst="rect">
              <a:avLst/>
            </a:prstGeom>
            <a:gradFill rotWithShape="1">
              <a:gsLst>
                <a:gs pos="0">
                  <a:schemeClr val="bg2"/>
                </a:gs>
                <a:gs pos="100000">
                  <a:schemeClr val="bg2">
                    <a:gamma/>
                    <a:tint val="21176"/>
                    <a:invGamma/>
                  </a:schemeClr>
                </a:gs>
              </a:gsLst>
              <a:lin ang="0" scaled="1"/>
            </a:gradFill>
            <a:ln w="9525">
              <a:noFill/>
              <a:miter lim="800000"/>
              <a:headEnd/>
              <a:tailEnd/>
            </a:ln>
            <a:effectLst/>
          </p:spPr>
          <p:txBody>
            <a:bodyPr wrap="none" anchor="ctr"/>
            <a:lstStyle/>
            <a:p>
              <a:endParaRPr lang="ru-RU"/>
            </a:p>
          </p:txBody>
        </p:sp>
        <p:sp>
          <p:nvSpPr>
            <p:cNvPr id="1078" name="Freeform 54"/>
            <p:cNvSpPr>
              <a:spLocks/>
            </p:cNvSpPr>
            <p:nvPr userDrawn="1"/>
          </p:nvSpPr>
          <p:spPr bwMode="gray">
            <a:xfrm flipH="1">
              <a:off x="3346" y="288"/>
              <a:ext cx="48" cy="288"/>
            </a:xfrm>
            <a:custGeom>
              <a:avLst/>
              <a:gdLst/>
              <a:ahLst/>
              <a:cxnLst>
                <a:cxn ang="0">
                  <a:pos x="96" y="0"/>
                </a:cxn>
                <a:cxn ang="0">
                  <a:pos x="0" y="0"/>
                </a:cxn>
                <a:cxn ang="0">
                  <a:pos x="0" y="288"/>
                </a:cxn>
                <a:cxn ang="0">
                  <a:pos x="96" y="288"/>
                </a:cxn>
              </a:cxnLst>
              <a:rect l="0" t="0" r="r" b="b"/>
              <a:pathLst>
                <a:path w="96" h="288">
                  <a:moveTo>
                    <a:pt x="96" y="0"/>
                  </a:moveTo>
                  <a:lnTo>
                    <a:pt x="0" y="0"/>
                  </a:lnTo>
                  <a:lnTo>
                    <a:pt x="0" y="288"/>
                  </a:lnTo>
                  <a:lnTo>
                    <a:pt x="96" y="288"/>
                  </a:lnTo>
                </a:path>
              </a:pathLst>
            </a:custGeom>
            <a:noFill/>
            <a:ln w="9525">
              <a:solidFill>
                <a:schemeClr val="tx1"/>
              </a:solidFill>
              <a:round/>
              <a:headEnd/>
              <a:tailEnd/>
            </a:ln>
            <a:effectLst/>
          </p:spPr>
          <p:txBody>
            <a:bodyPr/>
            <a:lstStyle/>
            <a:p>
              <a:endParaRPr lang="ru-RU"/>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sldNum="0" hdr="0" dt="0"/>
  <p:txStyles>
    <p:titleStyle>
      <a:lvl1pPr algn="ctr" rtl="0" eaLnBrk="1" fontAlgn="base" hangingPunct="1">
        <a:spcBef>
          <a:spcPct val="0"/>
        </a:spcBef>
        <a:spcAft>
          <a:spcPct val="0"/>
        </a:spcAft>
        <a:defRPr sz="3200">
          <a:solidFill>
            <a:schemeClr val="tx1"/>
          </a:solidFill>
          <a:latin typeface="+mj-lt"/>
          <a:ea typeface="+mj-ea"/>
          <a:cs typeface="+mj-cs"/>
        </a:defRPr>
      </a:lvl1pPr>
      <a:lvl2pPr algn="ctr" rtl="0" eaLnBrk="1" fontAlgn="base" hangingPunct="1">
        <a:spcBef>
          <a:spcPct val="0"/>
        </a:spcBef>
        <a:spcAft>
          <a:spcPct val="0"/>
        </a:spcAft>
        <a:defRPr sz="3200">
          <a:solidFill>
            <a:schemeClr val="tx1"/>
          </a:solidFill>
          <a:latin typeface="Arial" charset="0"/>
        </a:defRPr>
      </a:lvl2pPr>
      <a:lvl3pPr algn="ctr" rtl="0" eaLnBrk="1" fontAlgn="base" hangingPunct="1">
        <a:spcBef>
          <a:spcPct val="0"/>
        </a:spcBef>
        <a:spcAft>
          <a:spcPct val="0"/>
        </a:spcAft>
        <a:defRPr sz="3200">
          <a:solidFill>
            <a:schemeClr val="tx1"/>
          </a:solidFill>
          <a:latin typeface="Arial" charset="0"/>
        </a:defRPr>
      </a:lvl3pPr>
      <a:lvl4pPr algn="ctr" rtl="0" eaLnBrk="1" fontAlgn="base" hangingPunct="1">
        <a:spcBef>
          <a:spcPct val="0"/>
        </a:spcBef>
        <a:spcAft>
          <a:spcPct val="0"/>
        </a:spcAft>
        <a:defRPr sz="3200">
          <a:solidFill>
            <a:schemeClr val="tx1"/>
          </a:solidFill>
          <a:latin typeface="Arial" charset="0"/>
        </a:defRPr>
      </a:lvl4pPr>
      <a:lvl5pPr algn="ctr" rtl="0" eaLnBrk="1" fontAlgn="base" hangingPunct="1">
        <a:spcBef>
          <a:spcPct val="0"/>
        </a:spcBef>
        <a:spcAft>
          <a:spcPct val="0"/>
        </a:spcAft>
        <a:defRPr sz="3200">
          <a:solidFill>
            <a:schemeClr val="tx1"/>
          </a:solidFill>
          <a:latin typeface="Arial" charset="0"/>
        </a:defRPr>
      </a:lvl5pPr>
      <a:lvl6pPr marL="457200" algn="ctr" rtl="0" eaLnBrk="1" fontAlgn="base" hangingPunct="1">
        <a:spcBef>
          <a:spcPct val="0"/>
        </a:spcBef>
        <a:spcAft>
          <a:spcPct val="0"/>
        </a:spcAft>
        <a:defRPr sz="3200">
          <a:solidFill>
            <a:schemeClr val="tx1"/>
          </a:solidFill>
          <a:latin typeface="Arial" charset="0"/>
        </a:defRPr>
      </a:lvl6pPr>
      <a:lvl7pPr marL="914400" algn="ctr" rtl="0" eaLnBrk="1" fontAlgn="base" hangingPunct="1">
        <a:spcBef>
          <a:spcPct val="0"/>
        </a:spcBef>
        <a:spcAft>
          <a:spcPct val="0"/>
        </a:spcAft>
        <a:defRPr sz="3200">
          <a:solidFill>
            <a:schemeClr val="tx1"/>
          </a:solidFill>
          <a:latin typeface="Arial" charset="0"/>
        </a:defRPr>
      </a:lvl7pPr>
      <a:lvl8pPr marL="1371600" algn="ctr" rtl="0" eaLnBrk="1" fontAlgn="base" hangingPunct="1">
        <a:spcBef>
          <a:spcPct val="0"/>
        </a:spcBef>
        <a:spcAft>
          <a:spcPct val="0"/>
        </a:spcAft>
        <a:defRPr sz="3200">
          <a:solidFill>
            <a:schemeClr val="tx1"/>
          </a:solidFill>
          <a:latin typeface="Arial" charset="0"/>
        </a:defRPr>
      </a:lvl8pPr>
      <a:lvl9pPr marL="1828800" algn="ctr" rtl="0" eaLnBrk="1" fontAlgn="base" hangingPunct="1">
        <a:spcBef>
          <a:spcPct val="0"/>
        </a:spcBef>
        <a:spcAft>
          <a:spcPct val="0"/>
        </a:spcAft>
        <a:defRPr sz="3200">
          <a:solidFill>
            <a:schemeClr val="tx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7.xml"/><Relationship Id="rId5" Type="http://schemas.openxmlformats.org/officeDocument/2006/relationships/slide" Target="slide13.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ftr" sz="quarter" idx="4294967295"/>
          </p:nvPr>
        </p:nvSpPr>
        <p:spPr>
          <a:xfrm>
            <a:off x="5791200" y="6454775"/>
            <a:ext cx="1981200" cy="244475"/>
          </a:xfrm>
          <a:prstGeom prst="rect">
            <a:avLst/>
          </a:prstGeom>
          <a:noFill/>
        </p:spPr>
        <p:txBody>
          <a:bodyPr/>
          <a:lstStyle/>
          <a:p>
            <a:r>
              <a:rPr lang="en-US"/>
              <a:t>www.themegallery.com</a:t>
            </a:r>
          </a:p>
        </p:txBody>
      </p:sp>
      <p:sp>
        <p:nvSpPr>
          <p:cNvPr id="16387" name="Line 6"/>
          <p:cNvSpPr>
            <a:spLocks noChangeShapeType="1"/>
          </p:cNvSpPr>
          <p:nvPr/>
        </p:nvSpPr>
        <p:spPr bwMode="gray">
          <a:xfrm>
            <a:off x="0" y="2328863"/>
            <a:ext cx="5943600" cy="0"/>
          </a:xfrm>
          <a:prstGeom prst="line">
            <a:avLst/>
          </a:prstGeom>
          <a:noFill/>
          <a:ln w="9525">
            <a:solidFill>
              <a:schemeClr val="bg1"/>
            </a:solidFill>
            <a:round/>
            <a:headEnd/>
            <a:tailEnd/>
          </a:ln>
        </p:spPr>
        <p:txBody>
          <a:bodyPr/>
          <a:lstStyle/>
          <a:p>
            <a:endParaRPr lang="ru-RU"/>
          </a:p>
        </p:txBody>
      </p:sp>
      <p:sp>
        <p:nvSpPr>
          <p:cNvPr id="16388" name="Line 7"/>
          <p:cNvSpPr>
            <a:spLocks noChangeShapeType="1"/>
          </p:cNvSpPr>
          <p:nvPr/>
        </p:nvSpPr>
        <p:spPr bwMode="gray">
          <a:xfrm>
            <a:off x="0" y="2667000"/>
            <a:ext cx="5943600" cy="0"/>
          </a:xfrm>
          <a:prstGeom prst="line">
            <a:avLst/>
          </a:prstGeom>
          <a:noFill/>
          <a:ln w="9525">
            <a:solidFill>
              <a:schemeClr val="bg1"/>
            </a:solidFill>
            <a:round/>
            <a:headEnd/>
            <a:tailEnd/>
          </a:ln>
        </p:spPr>
        <p:txBody>
          <a:bodyPr/>
          <a:lstStyle/>
          <a:p>
            <a:endParaRPr lang="ru-RU"/>
          </a:p>
        </p:txBody>
      </p:sp>
      <p:sp>
        <p:nvSpPr>
          <p:cNvPr id="16389" name="AutoShape 8"/>
          <p:cNvSpPr>
            <a:spLocks noChangeArrowheads="1"/>
          </p:cNvSpPr>
          <p:nvPr/>
        </p:nvSpPr>
        <p:spPr bwMode="gray">
          <a:xfrm rot="5400000">
            <a:off x="2552700" y="2406650"/>
            <a:ext cx="228600" cy="152400"/>
          </a:xfrm>
          <a:prstGeom prst="triangle">
            <a:avLst>
              <a:gd name="adj" fmla="val 50000"/>
            </a:avLst>
          </a:prstGeom>
          <a:solidFill>
            <a:schemeClr val="bg1"/>
          </a:solidFill>
          <a:ln w="9525">
            <a:noFill/>
            <a:miter lim="800000"/>
            <a:headEnd/>
            <a:tailEnd/>
          </a:ln>
        </p:spPr>
        <p:txBody>
          <a:bodyPr wrap="none" anchor="ctr"/>
          <a:lstStyle/>
          <a:p>
            <a:endParaRPr lang="ru-RU"/>
          </a:p>
        </p:txBody>
      </p:sp>
      <p:sp>
        <p:nvSpPr>
          <p:cNvPr id="16390" name="AutoShape 9"/>
          <p:cNvSpPr>
            <a:spLocks noChangeArrowheads="1"/>
          </p:cNvSpPr>
          <p:nvPr/>
        </p:nvSpPr>
        <p:spPr bwMode="gray">
          <a:xfrm rot="5400000">
            <a:off x="2738438" y="2411413"/>
            <a:ext cx="228600" cy="152400"/>
          </a:xfrm>
          <a:prstGeom prst="triangle">
            <a:avLst>
              <a:gd name="adj" fmla="val 50000"/>
            </a:avLst>
          </a:prstGeom>
          <a:solidFill>
            <a:schemeClr val="bg1"/>
          </a:solidFill>
          <a:ln w="9525">
            <a:noFill/>
            <a:miter lim="800000"/>
            <a:headEnd/>
            <a:tailEnd/>
          </a:ln>
        </p:spPr>
        <p:txBody>
          <a:bodyPr wrap="none" anchor="ctr"/>
          <a:lstStyle/>
          <a:p>
            <a:endParaRPr lang="ru-RU"/>
          </a:p>
        </p:txBody>
      </p:sp>
      <p:sp>
        <p:nvSpPr>
          <p:cNvPr id="16391" name="Rectangle 10"/>
          <p:cNvSpPr>
            <a:spLocks noChangeArrowheads="1"/>
          </p:cNvSpPr>
          <p:nvPr/>
        </p:nvSpPr>
        <p:spPr bwMode="auto">
          <a:xfrm>
            <a:off x="323850" y="260350"/>
            <a:ext cx="8353425" cy="5016758"/>
          </a:xfrm>
          <a:prstGeom prst="rect">
            <a:avLst/>
          </a:prstGeom>
          <a:noFill/>
          <a:ln w="9525">
            <a:noFill/>
            <a:miter lim="800000"/>
            <a:headEnd/>
            <a:tailEnd/>
          </a:ln>
        </p:spPr>
        <p:txBody>
          <a:bodyPr>
            <a:spAutoFit/>
          </a:bodyPr>
          <a:lstStyle/>
          <a:p>
            <a:pPr algn="ctr"/>
            <a:r>
              <a:rPr lang="ru-RU" sz="2000" dirty="0" err="1">
                <a:solidFill>
                  <a:schemeClr val="bg1"/>
                </a:solidFill>
              </a:rPr>
              <a:t>Қазақстан Республикасы</a:t>
            </a:r>
            <a:r>
              <a:rPr lang="ru-RU" sz="2000" dirty="0">
                <a:solidFill>
                  <a:schemeClr val="bg1"/>
                </a:solidFill>
              </a:rPr>
              <a:t> </a:t>
            </a:r>
            <a:r>
              <a:rPr lang="ru-RU" sz="2000" dirty="0" err="1">
                <a:solidFill>
                  <a:schemeClr val="bg1"/>
                </a:solidFill>
              </a:rPr>
              <a:t>Білім</a:t>
            </a:r>
            <a:r>
              <a:rPr lang="ru-RU" sz="2000" dirty="0">
                <a:solidFill>
                  <a:schemeClr val="bg1"/>
                </a:solidFill>
              </a:rPr>
              <a:t> </a:t>
            </a:r>
            <a:r>
              <a:rPr lang="ru-RU" sz="2000" dirty="0" err="1">
                <a:solidFill>
                  <a:schemeClr val="bg1"/>
                </a:solidFill>
              </a:rPr>
              <a:t>және ғылым министрлігі</a:t>
            </a:r>
            <a:endParaRPr lang="ru-RU" sz="2000" dirty="0">
              <a:solidFill>
                <a:schemeClr val="bg1"/>
              </a:solidFill>
            </a:endParaRPr>
          </a:p>
          <a:p>
            <a:pPr algn="ctr"/>
            <a:r>
              <a:rPr lang="ru-RU" sz="2000" dirty="0" err="1" smtClean="0">
                <a:solidFill>
                  <a:schemeClr val="bg1"/>
                </a:solidFill>
              </a:rPr>
              <a:t>Е.А.Бөкетов атындағы Қарағанды университеті</a:t>
            </a:r>
            <a:r>
              <a:rPr lang="ru-RU" sz="2000" dirty="0" smtClean="0">
                <a:solidFill>
                  <a:schemeClr val="bg1"/>
                </a:solidFill>
              </a:rPr>
              <a:t> </a:t>
            </a:r>
            <a:endParaRPr lang="ru-RU" sz="2000" dirty="0">
              <a:solidFill>
                <a:schemeClr val="bg1"/>
              </a:solidFill>
            </a:endParaRPr>
          </a:p>
          <a:p>
            <a:pPr algn="ctr"/>
            <a:endParaRPr lang="kk-KZ" sz="2000" dirty="0">
              <a:solidFill>
                <a:schemeClr val="bg1"/>
              </a:solidFill>
            </a:endParaRPr>
          </a:p>
          <a:p>
            <a:pPr algn="ctr"/>
            <a:endParaRPr lang="kk-KZ" sz="2000" dirty="0">
              <a:solidFill>
                <a:schemeClr val="bg1"/>
              </a:solidFill>
            </a:endParaRPr>
          </a:p>
          <a:p>
            <a:pPr algn="ctr"/>
            <a:endParaRPr lang="kk-KZ" sz="2000" dirty="0">
              <a:solidFill>
                <a:schemeClr val="bg1"/>
              </a:solidFill>
            </a:endParaRPr>
          </a:p>
          <a:p>
            <a:pPr algn="ctr"/>
            <a:endParaRPr lang="ru-RU" sz="2000" dirty="0">
              <a:solidFill>
                <a:schemeClr val="bg1"/>
              </a:solidFill>
            </a:endParaRPr>
          </a:p>
          <a:p>
            <a:pPr algn="ctr"/>
            <a:r>
              <a:rPr lang="ru-RU" sz="2000" dirty="0" smtClean="0">
                <a:solidFill>
                  <a:schemeClr val="bg1"/>
                </a:solidFill>
              </a:rPr>
              <a:t>МАТЕМАТИКАЛЫҚ ТАЛДАУ</a:t>
            </a:r>
          </a:p>
          <a:p>
            <a:pPr algn="ctr"/>
            <a:r>
              <a:rPr lang="ru-RU" sz="2000" dirty="0" err="1" smtClean="0">
                <a:solidFill>
                  <a:schemeClr val="bg1"/>
                </a:solidFill>
              </a:rPr>
              <a:t>Мамандық: </a:t>
            </a:r>
            <a:r>
              <a:rPr lang="ru-RU" sz="2000" dirty="0" smtClean="0"/>
              <a:t>6В01504 – Физика-Информатика</a:t>
            </a:r>
            <a:endParaRPr lang="kk-KZ" sz="2000" dirty="0">
              <a:solidFill>
                <a:schemeClr val="bg1"/>
              </a:solidFill>
            </a:endParaRPr>
          </a:p>
          <a:p>
            <a:pPr algn="ctr"/>
            <a:r>
              <a:rPr lang="kk-KZ" sz="2000" dirty="0" smtClean="0"/>
              <a:t>6 тақырып. Анықталмаған интеграл. Интегралдау әдістері</a:t>
            </a:r>
            <a:endParaRPr lang="kk-KZ" sz="2000" dirty="0"/>
          </a:p>
          <a:p>
            <a:pPr algn="ctr"/>
            <a:endParaRPr lang="kk-KZ" sz="2000" dirty="0">
              <a:solidFill>
                <a:schemeClr val="bg1"/>
              </a:solidFill>
            </a:endParaRPr>
          </a:p>
          <a:p>
            <a:pPr algn="ctr"/>
            <a:endParaRPr lang="kk-KZ" sz="2000" dirty="0">
              <a:solidFill>
                <a:schemeClr val="bg1"/>
              </a:solidFill>
            </a:endParaRPr>
          </a:p>
          <a:p>
            <a:pPr algn="ctr"/>
            <a:endParaRPr lang="ru-RU" sz="2000" dirty="0">
              <a:solidFill>
                <a:schemeClr val="bg1"/>
              </a:solidFill>
            </a:endParaRPr>
          </a:p>
          <a:p>
            <a:pPr algn="ctr"/>
            <a:r>
              <a:rPr lang="ru-RU" sz="2000" dirty="0">
                <a:solidFill>
                  <a:schemeClr val="bg1"/>
                </a:solidFill>
              </a:rPr>
              <a:t>Авторы: </a:t>
            </a:r>
            <a:r>
              <a:rPr lang="ru-RU" sz="2000" dirty="0" err="1">
                <a:solidFill>
                  <a:schemeClr val="bg1"/>
                </a:solidFill>
              </a:rPr>
              <a:t>Искакова</a:t>
            </a:r>
            <a:r>
              <a:rPr lang="ru-RU" sz="2000" dirty="0">
                <a:solidFill>
                  <a:schemeClr val="bg1"/>
                </a:solidFill>
              </a:rPr>
              <a:t> Г.Ш., </a:t>
            </a:r>
            <a:r>
              <a:rPr lang="ru-RU" sz="2000" dirty="0" err="1">
                <a:solidFill>
                  <a:schemeClr val="bg1"/>
                </a:solidFill>
              </a:rPr>
              <a:t>ф.-м.ғ.к., математикалық </a:t>
            </a:r>
            <a:r>
              <a:rPr lang="ru-RU" sz="2000" dirty="0">
                <a:solidFill>
                  <a:schemeClr val="bg1"/>
                </a:solidFill>
              </a:rPr>
              <a:t>анализ </a:t>
            </a:r>
            <a:r>
              <a:rPr lang="ru-RU" sz="2000" dirty="0" err="1">
                <a:solidFill>
                  <a:schemeClr val="bg1"/>
                </a:solidFill>
              </a:rPr>
              <a:t>және дифференциалдық теңдеулер кафедрасының </a:t>
            </a:r>
            <a:r>
              <a:rPr lang="ru-RU" sz="2000" dirty="0" err="1" smtClean="0">
                <a:solidFill>
                  <a:schemeClr val="bg1"/>
                </a:solidFill>
              </a:rPr>
              <a:t>доценті</a:t>
            </a:r>
            <a:endParaRPr lang="ru-RU" sz="2000" dirty="0">
              <a:solidFill>
                <a:schemeClr val="bg1"/>
              </a:solidFill>
            </a:endParaRPr>
          </a:p>
          <a:p>
            <a:pPr algn="ctr"/>
            <a:endParaRPr lang="ru-RU" sz="2000" dirty="0">
              <a:solidFill>
                <a:schemeClr val="bg1"/>
              </a:solidFill>
            </a:endParaRPr>
          </a:p>
          <a:p>
            <a:pPr algn="ctr"/>
            <a:r>
              <a:rPr lang="ru-RU" sz="2000" dirty="0" err="1" smtClean="0">
                <a:solidFill>
                  <a:schemeClr val="bg1"/>
                </a:solidFill>
              </a:rPr>
              <a:t>Сабақ </a:t>
            </a:r>
            <a:r>
              <a:rPr lang="ru-RU" sz="2000" dirty="0" err="1">
                <a:solidFill>
                  <a:schemeClr val="bg1"/>
                </a:solidFill>
              </a:rPr>
              <a:t>түрі: </a:t>
            </a:r>
            <a:r>
              <a:rPr lang="ru-RU" sz="2000" smtClean="0">
                <a:solidFill>
                  <a:schemeClr val="bg1"/>
                </a:solidFill>
              </a:rPr>
              <a:t>дәріс                                     </a:t>
            </a:r>
            <a:r>
              <a:rPr lang="ru-RU" sz="2000" dirty="0" err="1">
                <a:solidFill>
                  <a:schemeClr val="bg1"/>
                </a:solidFill>
              </a:rPr>
              <a:t>Қарағанды </a:t>
            </a:r>
            <a:r>
              <a:rPr lang="ru-RU" sz="2000" dirty="0" smtClean="0">
                <a:solidFill>
                  <a:schemeClr val="bg1"/>
                </a:solidFill>
              </a:rPr>
              <a:t>2021</a:t>
            </a:r>
            <a:endParaRPr lang="ru-RU" sz="2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4" name="Picture 4"/>
          <p:cNvPicPr>
            <a:picLocks noChangeAspect="1" noChangeArrowheads="1"/>
          </p:cNvPicPr>
          <p:nvPr/>
        </p:nvPicPr>
        <p:blipFill>
          <a:blip r:embed="rId2" cstate="print"/>
          <a:srcRect/>
          <a:stretch>
            <a:fillRect/>
          </a:stretch>
        </p:blipFill>
        <p:spPr bwMode="auto">
          <a:xfrm>
            <a:off x="323850" y="1125538"/>
            <a:ext cx="8621713" cy="952500"/>
          </a:xfrm>
          <a:prstGeom prst="rect">
            <a:avLst/>
          </a:prstGeom>
          <a:noFill/>
        </p:spPr>
      </p:pic>
      <p:sp>
        <p:nvSpPr>
          <p:cNvPr id="112645" name="Text Box 5"/>
          <p:cNvSpPr txBox="1">
            <a:spLocks noChangeArrowheads="1"/>
          </p:cNvSpPr>
          <p:nvPr/>
        </p:nvSpPr>
        <p:spPr bwMode="auto">
          <a:xfrm>
            <a:off x="323850" y="2225675"/>
            <a:ext cx="8729663" cy="1552575"/>
          </a:xfrm>
          <a:prstGeom prst="rect">
            <a:avLst/>
          </a:prstGeom>
          <a:noFill/>
          <a:ln w="9525">
            <a:noFill/>
            <a:miter lim="800000"/>
            <a:headEnd/>
            <a:tailEnd/>
          </a:ln>
          <a:effectLst/>
        </p:spPr>
        <p:txBody>
          <a:bodyPr>
            <a:spAutoFit/>
          </a:bodyPr>
          <a:lstStyle/>
          <a:p>
            <a:r>
              <a:rPr lang="kk-KZ"/>
              <a:t>Анықталмаған коэффициенттер саны бөліміндегі </a:t>
            </a:r>
            <a:r>
              <a:rPr lang="en-US"/>
              <a:t>Q(x) </a:t>
            </a:r>
            <a:r>
              <a:rPr lang="kk-KZ"/>
              <a:t>дәрежесіне тең. Толықтауыш көбейткіштерге көбейтіп, коэффициенттерді табамыз. Осы алгоритм </a:t>
            </a:r>
            <a:r>
              <a:rPr lang="kk-KZ" i="1">
                <a:solidFill>
                  <a:schemeClr val="accent1"/>
                </a:solidFill>
              </a:rPr>
              <a:t>анықталмаған коэффициенттер әдісі</a:t>
            </a:r>
            <a:r>
              <a:rPr lang="kk-KZ"/>
              <a:t> деп аталады.</a:t>
            </a:r>
            <a:endParaRPr lang="ru-RU"/>
          </a:p>
        </p:txBody>
      </p:sp>
      <p:sp>
        <p:nvSpPr>
          <p:cNvPr id="112646" name="Text Box 6"/>
          <p:cNvSpPr txBox="1">
            <a:spLocks noChangeArrowheads="1"/>
          </p:cNvSpPr>
          <p:nvPr/>
        </p:nvSpPr>
        <p:spPr bwMode="auto">
          <a:xfrm>
            <a:off x="447675" y="3429000"/>
            <a:ext cx="7616825" cy="369332"/>
          </a:xfrm>
          <a:prstGeom prst="rect">
            <a:avLst/>
          </a:prstGeom>
          <a:noFill/>
          <a:ln w="9525">
            <a:noFill/>
            <a:miter lim="800000"/>
            <a:headEnd/>
            <a:tailEnd/>
          </a:ln>
          <a:effectLst/>
        </p:spPr>
        <p:txBody>
          <a:bodyPr wrap="square">
            <a:spAutoFit/>
          </a:bodyPr>
          <a:lstStyle/>
          <a:p>
            <a:r>
              <a:rPr lang="kk-KZ" b="1" dirty="0">
                <a:solidFill>
                  <a:schemeClr val="accent1"/>
                </a:solidFill>
              </a:rPr>
              <a:t>4-қадам.</a:t>
            </a:r>
            <a:r>
              <a:rPr lang="kk-KZ" dirty="0"/>
              <a:t> Қарапайым рационал бөлшектердің интегралы:</a:t>
            </a:r>
            <a:endParaRPr lang="ru-RU" dirty="0"/>
          </a:p>
        </p:txBody>
      </p:sp>
      <p:pic>
        <p:nvPicPr>
          <p:cNvPr id="112647" name="Picture 7"/>
          <p:cNvPicPr>
            <a:picLocks noChangeAspect="1" noChangeArrowheads="1"/>
          </p:cNvPicPr>
          <p:nvPr/>
        </p:nvPicPr>
        <p:blipFill>
          <a:blip r:embed="rId3" cstate="print"/>
          <a:srcRect/>
          <a:stretch>
            <a:fillRect/>
          </a:stretch>
        </p:blipFill>
        <p:spPr bwMode="auto">
          <a:xfrm>
            <a:off x="900113" y="4437063"/>
            <a:ext cx="2087562" cy="850900"/>
          </a:xfrm>
          <a:prstGeom prst="rect">
            <a:avLst/>
          </a:prstGeom>
          <a:noFill/>
          <a:ln w="9525">
            <a:noFill/>
            <a:miter lim="800000"/>
            <a:headEnd/>
            <a:tailEnd/>
          </a:ln>
          <a:effectLst/>
        </p:spPr>
      </p:pic>
      <p:sp>
        <p:nvSpPr>
          <p:cNvPr id="112648" name="Text Box 8"/>
          <p:cNvSpPr txBox="1">
            <a:spLocks noChangeArrowheads="1"/>
          </p:cNvSpPr>
          <p:nvPr/>
        </p:nvSpPr>
        <p:spPr bwMode="auto">
          <a:xfrm>
            <a:off x="468313" y="4581525"/>
            <a:ext cx="450850" cy="457200"/>
          </a:xfrm>
          <a:prstGeom prst="rect">
            <a:avLst/>
          </a:prstGeom>
          <a:noFill/>
          <a:ln w="9525">
            <a:noFill/>
            <a:miter lim="800000"/>
            <a:headEnd/>
            <a:tailEnd/>
          </a:ln>
          <a:effectLst/>
        </p:spPr>
        <p:txBody>
          <a:bodyPr>
            <a:spAutoFit/>
          </a:bodyPr>
          <a:lstStyle/>
          <a:p>
            <a:r>
              <a:rPr lang="kk-KZ" sz="2000"/>
              <a:t>1.</a:t>
            </a:r>
            <a:r>
              <a:rPr lang="kk-KZ"/>
              <a:t> </a:t>
            </a:r>
            <a:endParaRPr lang="ru-RU"/>
          </a:p>
        </p:txBody>
      </p:sp>
      <p:sp>
        <p:nvSpPr>
          <p:cNvPr id="112649" name="Text Box 9"/>
          <p:cNvSpPr txBox="1">
            <a:spLocks noChangeArrowheads="1"/>
          </p:cNvSpPr>
          <p:nvPr/>
        </p:nvSpPr>
        <p:spPr bwMode="auto">
          <a:xfrm>
            <a:off x="3759200" y="4578350"/>
            <a:ext cx="374650" cy="396875"/>
          </a:xfrm>
          <a:prstGeom prst="rect">
            <a:avLst/>
          </a:prstGeom>
          <a:noFill/>
          <a:ln w="9525">
            <a:noFill/>
            <a:miter lim="800000"/>
            <a:headEnd/>
            <a:tailEnd/>
          </a:ln>
          <a:effectLst/>
        </p:spPr>
        <p:txBody>
          <a:bodyPr wrap="none">
            <a:spAutoFit/>
          </a:bodyPr>
          <a:lstStyle/>
          <a:p>
            <a:r>
              <a:rPr lang="kk-KZ" sz="2000"/>
              <a:t>2.</a:t>
            </a:r>
            <a:endParaRPr lang="ru-RU" sz="2000"/>
          </a:p>
        </p:txBody>
      </p:sp>
      <p:pic>
        <p:nvPicPr>
          <p:cNvPr id="112650" name="Picture 10"/>
          <p:cNvPicPr>
            <a:picLocks noChangeAspect="1" noChangeArrowheads="1"/>
          </p:cNvPicPr>
          <p:nvPr/>
        </p:nvPicPr>
        <p:blipFill>
          <a:blip r:embed="rId4" cstate="print"/>
          <a:srcRect/>
          <a:stretch>
            <a:fillRect/>
          </a:stretch>
        </p:blipFill>
        <p:spPr bwMode="auto">
          <a:xfrm>
            <a:off x="4500563" y="4437063"/>
            <a:ext cx="2478087" cy="896937"/>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Text Box 4"/>
          <p:cNvSpPr txBox="1">
            <a:spLocks noChangeArrowheads="1"/>
          </p:cNvSpPr>
          <p:nvPr/>
        </p:nvSpPr>
        <p:spPr bwMode="auto">
          <a:xfrm>
            <a:off x="808038" y="1001713"/>
            <a:ext cx="7580312" cy="822325"/>
          </a:xfrm>
          <a:prstGeom prst="rect">
            <a:avLst/>
          </a:prstGeom>
          <a:noFill/>
          <a:ln w="9525">
            <a:noFill/>
            <a:miter lim="800000"/>
            <a:headEnd/>
            <a:tailEnd/>
          </a:ln>
          <a:effectLst/>
        </p:spPr>
        <p:txBody>
          <a:bodyPr>
            <a:spAutoFit/>
          </a:bodyPr>
          <a:lstStyle/>
          <a:p>
            <a:r>
              <a:rPr lang="kk-KZ" dirty="0"/>
              <a:t>Квадрат үшмүшелігі бар бөлшектерді алдымен </a:t>
            </a:r>
          </a:p>
          <a:p>
            <a:r>
              <a:rPr lang="kk-KZ" dirty="0"/>
              <a:t>толық квадратқа келтіріп аламыз:</a:t>
            </a:r>
            <a:endParaRPr lang="ru-RU" dirty="0"/>
          </a:p>
        </p:txBody>
      </p:sp>
      <p:pic>
        <p:nvPicPr>
          <p:cNvPr id="113669" name="Picture 5"/>
          <p:cNvPicPr>
            <a:picLocks noChangeAspect="1" noChangeArrowheads="1"/>
          </p:cNvPicPr>
          <p:nvPr/>
        </p:nvPicPr>
        <p:blipFill>
          <a:blip r:embed="rId2" cstate="print"/>
          <a:srcRect/>
          <a:stretch>
            <a:fillRect/>
          </a:stretch>
        </p:blipFill>
        <p:spPr bwMode="auto">
          <a:xfrm>
            <a:off x="2268538" y="1916113"/>
            <a:ext cx="3395662" cy="901700"/>
          </a:xfrm>
          <a:prstGeom prst="rect">
            <a:avLst/>
          </a:prstGeom>
          <a:noFill/>
          <a:ln w="9525">
            <a:noFill/>
            <a:miter lim="800000"/>
            <a:headEnd/>
            <a:tailEnd/>
          </a:ln>
          <a:effectLst/>
        </p:spPr>
      </p:pic>
      <p:sp>
        <p:nvSpPr>
          <p:cNvPr id="113670" name="Text Box 6"/>
          <p:cNvSpPr txBox="1">
            <a:spLocks noChangeArrowheads="1"/>
          </p:cNvSpPr>
          <p:nvPr/>
        </p:nvSpPr>
        <p:spPr bwMode="auto">
          <a:xfrm>
            <a:off x="950913" y="2873375"/>
            <a:ext cx="1138237" cy="457200"/>
          </a:xfrm>
          <a:prstGeom prst="rect">
            <a:avLst/>
          </a:prstGeom>
          <a:noFill/>
          <a:ln w="9525">
            <a:noFill/>
            <a:miter lim="800000"/>
            <a:headEnd/>
            <a:tailEnd/>
          </a:ln>
          <a:effectLst/>
        </p:spPr>
        <p:txBody>
          <a:bodyPr wrap="none">
            <a:spAutoFit/>
          </a:bodyPr>
          <a:lstStyle/>
          <a:p>
            <a:r>
              <a:rPr lang="kk-KZ"/>
              <a:t>Мұнда </a:t>
            </a:r>
            <a:endParaRPr lang="ru-RU"/>
          </a:p>
        </p:txBody>
      </p:sp>
      <p:pic>
        <p:nvPicPr>
          <p:cNvPr id="113671" name="Picture 7"/>
          <p:cNvPicPr>
            <a:picLocks noChangeAspect="1" noChangeArrowheads="1"/>
          </p:cNvPicPr>
          <p:nvPr/>
        </p:nvPicPr>
        <p:blipFill>
          <a:blip r:embed="rId3" cstate="print"/>
          <a:srcRect/>
          <a:stretch>
            <a:fillRect/>
          </a:stretch>
        </p:blipFill>
        <p:spPr bwMode="auto">
          <a:xfrm>
            <a:off x="2411413" y="2852738"/>
            <a:ext cx="4478337" cy="1111250"/>
          </a:xfrm>
          <a:prstGeom prst="rect">
            <a:avLst/>
          </a:prstGeom>
          <a:noFill/>
          <a:ln w="9525">
            <a:noFill/>
            <a:miter lim="800000"/>
            <a:headEnd/>
            <a:tailEnd/>
          </a:ln>
          <a:effectLst/>
        </p:spPr>
      </p:pic>
      <p:sp>
        <p:nvSpPr>
          <p:cNvPr id="113672" name="Text Box 8"/>
          <p:cNvSpPr txBox="1">
            <a:spLocks noChangeArrowheads="1"/>
          </p:cNvSpPr>
          <p:nvPr/>
        </p:nvSpPr>
        <p:spPr bwMode="auto">
          <a:xfrm>
            <a:off x="950913" y="3881438"/>
            <a:ext cx="4456112" cy="457200"/>
          </a:xfrm>
          <a:prstGeom prst="rect">
            <a:avLst/>
          </a:prstGeom>
          <a:noFill/>
          <a:ln w="9525">
            <a:noFill/>
            <a:miter lim="800000"/>
            <a:headEnd/>
            <a:tailEnd/>
          </a:ln>
          <a:effectLst/>
        </p:spPr>
        <p:txBody>
          <a:bodyPr wrap="none">
            <a:spAutoFit/>
          </a:bodyPr>
          <a:lstStyle/>
          <a:p>
            <a:r>
              <a:rPr lang="kk-KZ"/>
              <a:t>Келесі формула пайдаланылады:</a:t>
            </a:r>
            <a:endParaRPr lang="ru-RU"/>
          </a:p>
        </p:txBody>
      </p:sp>
      <p:sp>
        <p:nvSpPr>
          <p:cNvPr id="113673" name="Text Box 9"/>
          <p:cNvSpPr txBox="1">
            <a:spLocks noChangeArrowheads="1"/>
          </p:cNvSpPr>
          <p:nvPr/>
        </p:nvSpPr>
        <p:spPr bwMode="auto">
          <a:xfrm>
            <a:off x="879475" y="4578350"/>
            <a:ext cx="438150" cy="396875"/>
          </a:xfrm>
          <a:prstGeom prst="rect">
            <a:avLst/>
          </a:prstGeom>
          <a:noFill/>
          <a:ln w="9525">
            <a:noFill/>
            <a:miter lim="800000"/>
            <a:headEnd/>
            <a:tailEnd/>
          </a:ln>
          <a:effectLst/>
        </p:spPr>
        <p:txBody>
          <a:bodyPr wrap="none">
            <a:spAutoFit/>
          </a:bodyPr>
          <a:lstStyle/>
          <a:p>
            <a:r>
              <a:rPr lang="kk-KZ" sz="2000"/>
              <a:t>3. </a:t>
            </a:r>
            <a:endParaRPr lang="ru-RU" sz="2000"/>
          </a:p>
        </p:txBody>
      </p:sp>
      <p:pic>
        <p:nvPicPr>
          <p:cNvPr id="113674" name="Picture 10"/>
          <p:cNvPicPr>
            <a:picLocks noChangeAspect="1" noChangeArrowheads="1"/>
          </p:cNvPicPr>
          <p:nvPr/>
        </p:nvPicPr>
        <p:blipFill>
          <a:blip r:embed="rId4" cstate="print"/>
          <a:srcRect/>
          <a:stretch>
            <a:fillRect/>
          </a:stretch>
        </p:blipFill>
        <p:spPr bwMode="auto">
          <a:xfrm>
            <a:off x="1619250" y="4437063"/>
            <a:ext cx="3600450" cy="836612"/>
          </a:xfrm>
          <a:prstGeom prst="rect">
            <a:avLst/>
          </a:prstGeom>
          <a:noFill/>
          <a:ln w="9525">
            <a:noFill/>
            <a:miter lim="800000"/>
            <a:headEnd/>
            <a:tailEnd/>
          </a:ln>
          <a:effectLst/>
        </p:spPr>
      </p:pic>
      <p:sp>
        <p:nvSpPr>
          <p:cNvPr id="113675" name="Text Box 11"/>
          <p:cNvSpPr txBox="1">
            <a:spLocks noChangeArrowheads="1"/>
          </p:cNvSpPr>
          <p:nvPr/>
        </p:nvSpPr>
        <p:spPr bwMode="auto">
          <a:xfrm>
            <a:off x="900113" y="5300663"/>
            <a:ext cx="431800" cy="396875"/>
          </a:xfrm>
          <a:prstGeom prst="rect">
            <a:avLst/>
          </a:prstGeom>
          <a:noFill/>
          <a:ln w="9525">
            <a:noFill/>
            <a:miter lim="800000"/>
            <a:headEnd/>
            <a:tailEnd/>
          </a:ln>
          <a:effectLst/>
        </p:spPr>
        <p:txBody>
          <a:bodyPr>
            <a:spAutoFit/>
          </a:bodyPr>
          <a:lstStyle/>
          <a:p>
            <a:r>
              <a:rPr lang="kk-KZ" sz="2000"/>
              <a:t>4.</a:t>
            </a:r>
            <a:endParaRPr lang="ru-RU" sz="2000"/>
          </a:p>
        </p:txBody>
      </p:sp>
      <p:pic>
        <p:nvPicPr>
          <p:cNvPr id="113676" name="Picture 12"/>
          <p:cNvPicPr>
            <a:picLocks noChangeAspect="1" noChangeArrowheads="1"/>
          </p:cNvPicPr>
          <p:nvPr/>
        </p:nvPicPr>
        <p:blipFill>
          <a:blip r:embed="rId5" cstate="print"/>
          <a:srcRect/>
          <a:stretch>
            <a:fillRect/>
          </a:stretch>
        </p:blipFill>
        <p:spPr bwMode="auto">
          <a:xfrm>
            <a:off x="1619250" y="5300663"/>
            <a:ext cx="4316413" cy="877887"/>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Text Box 4"/>
          <p:cNvSpPr txBox="1">
            <a:spLocks noChangeArrowheads="1"/>
          </p:cNvSpPr>
          <p:nvPr/>
        </p:nvSpPr>
        <p:spPr bwMode="auto">
          <a:xfrm>
            <a:off x="663575" y="1050925"/>
            <a:ext cx="374650" cy="396875"/>
          </a:xfrm>
          <a:prstGeom prst="rect">
            <a:avLst/>
          </a:prstGeom>
          <a:noFill/>
          <a:ln w="9525">
            <a:noFill/>
            <a:miter lim="800000"/>
            <a:headEnd/>
            <a:tailEnd/>
          </a:ln>
          <a:effectLst/>
        </p:spPr>
        <p:txBody>
          <a:bodyPr wrap="none">
            <a:spAutoFit/>
          </a:bodyPr>
          <a:lstStyle/>
          <a:p>
            <a:r>
              <a:rPr lang="kk-KZ" sz="2000"/>
              <a:t>5.</a:t>
            </a:r>
            <a:endParaRPr lang="ru-RU" sz="2000"/>
          </a:p>
        </p:txBody>
      </p:sp>
      <p:pic>
        <p:nvPicPr>
          <p:cNvPr id="114693" name="Picture 5"/>
          <p:cNvPicPr>
            <a:picLocks noChangeAspect="1" noChangeArrowheads="1"/>
          </p:cNvPicPr>
          <p:nvPr/>
        </p:nvPicPr>
        <p:blipFill>
          <a:blip r:embed="rId2" cstate="print"/>
          <a:srcRect/>
          <a:stretch>
            <a:fillRect/>
          </a:stretch>
        </p:blipFill>
        <p:spPr bwMode="auto">
          <a:xfrm>
            <a:off x="1258888" y="908050"/>
            <a:ext cx="2749550" cy="920750"/>
          </a:xfrm>
          <a:prstGeom prst="rect">
            <a:avLst/>
          </a:prstGeom>
          <a:noFill/>
          <a:ln w="9525">
            <a:noFill/>
            <a:miter lim="800000"/>
            <a:headEnd/>
            <a:tailEnd/>
          </a:ln>
          <a:effectLst/>
        </p:spPr>
      </p:pic>
      <p:pic>
        <p:nvPicPr>
          <p:cNvPr id="114694" name="Picture 6"/>
          <p:cNvPicPr>
            <a:picLocks noChangeAspect="1" noChangeArrowheads="1"/>
          </p:cNvPicPr>
          <p:nvPr/>
        </p:nvPicPr>
        <p:blipFill>
          <a:blip r:embed="rId3" cstate="print"/>
          <a:srcRect/>
          <a:stretch>
            <a:fillRect/>
          </a:stretch>
        </p:blipFill>
        <p:spPr bwMode="auto">
          <a:xfrm>
            <a:off x="1187450" y="1844675"/>
            <a:ext cx="1450975" cy="817563"/>
          </a:xfrm>
          <a:prstGeom prst="rect">
            <a:avLst/>
          </a:prstGeom>
          <a:noFill/>
          <a:ln w="9525">
            <a:noFill/>
            <a:miter lim="800000"/>
            <a:headEnd/>
            <a:tailEnd/>
          </a:ln>
          <a:effectLst/>
        </p:spPr>
      </p:pic>
      <p:sp>
        <p:nvSpPr>
          <p:cNvPr id="114695" name="Text Box 7"/>
          <p:cNvSpPr txBox="1">
            <a:spLocks noChangeArrowheads="1"/>
          </p:cNvSpPr>
          <p:nvPr/>
        </p:nvSpPr>
        <p:spPr bwMode="auto">
          <a:xfrm>
            <a:off x="3040063" y="1865313"/>
            <a:ext cx="3267626" cy="369332"/>
          </a:xfrm>
          <a:prstGeom prst="rect">
            <a:avLst/>
          </a:prstGeom>
          <a:noFill/>
          <a:ln w="9525">
            <a:noFill/>
            <a:miter lim="800000"/>
            <a:headEnd/>
            <a:tailEnd/>
          </a:ln>
          <a:effectLst/>
        </p:spPr>
        <p:txBody>
          <a:bodyPr wrap="none">
            <a:spAutoFit/>
          </a:bodyPr>
          <a:lstStyle/>
          <a:p>
            <a:r>
              <a:rPr lang="kk-KZ" dirty="0" smtClean="0"/>
              <a:t>интегралы </a:t>
            </a:r>
            <a:r>
              <a:rPr lang="kk-KZ" i="1" dirty="0"/>
              <a:t>к-</a:t>
            </a:r>
            <a:r>
              <a:rPr lang="kk-KZ" dirty="0"/>
              <a:t>қадам редукция</a:t>
            </a:r>
            <a:endParaRPr lang="ru-RU" dirty="0"/>
          </a:p>
        </p:txBody>
      </p:sp>
      <p:sp>
        <p:nvSpPr>
          <p:cNvPr id="114696" name="Text Box 8"/>
          <p:cNvSpPr txBox="1">
            <a:spLocks noChangeArrowheads="1"/>
          </p:cNvSpPr>
          <p:nvPr/>
        </p:nvSpPr>
        <p:spPr bwMode="auto">
          <a:xfrm>
            <a:off x="468313" y="3716338"/>
            <a:ext cx="488950" cy="457200"/>
          </a:xfrm>
          <a:prstGeom prst="rect">
            <a:avLst/>
          </a:prstGeom>
          <a:noFill/>
          <a:ln w="9525">
            <a:noFill/>
            <a:miter lim="800000"/>
            <a:headEnd/>
            <a:tailEnd/>
          </a:ln>
          <a:effectLst/>
        </p:spPr>
        <p:txBody>
          <a:bodyPr wrap="none">
            <a:spAutoFit/>
          </a:bodyPr>
          <a:lstStyle/>
          <a:p>
            <a:r>
              <a:rPr lang="kk-KZ"/>
              <a:t>6. </a:t>
            </a:r>
            <a:endParaRPr lang="ru-RU"/>
          </a:p>
        </p:txBody>
      </p:sp>
      <p:pic>
        <p:nvPicPr>
          <p:cNvPr id="114697" name="Picture 9"/>
          <p:cNvPicPr>
            <a:picLocks noChangeAspect="1" noChangeArrowheads="1"/>
          </p:cNvPicPr>
          <p:nvPr/>
        </p:nvPicPr>
        <p:blipFill>
          <a:blip r:embed="rId4" cstate="print"/>
          <a:srcRect/>
          <a:stretch>
            <a:fillRect/>
          </a:stretch>
        </p:blipFill>
        <p:spPr bwMode="auto">
          <a:xfrm>
            <a:off x="971550" y="3500438"/>
            <a:ext cx="7815263" cy="1023937"/>
          </a:xfrm>
          <a:prstGeom prst="rect">
            <a:avLst/>
          </a:prstGeom>
          <a:noFill/>
          <a:ln w="9525">
            <a:noFill/>
            <a:miter lim="800000"/>
            <a:headEnd/>
            <a:tailEnd/>
          </a:ln>
          <a:effectLst/>
        </p:spPr>
      </p:pic>
      <p:sp>
        <p:nvSpPr>
          <p:cNvPr id="114698" name="Rectangle 10"/>
          <p:cNvSpPr>
            <a:spLocks noChangeArrowheads="1"/>
          </p:cNvSpPr>
          <p:nvPr/>
        </p:nvSpPr>
        <p:spPr bwMode="auto">
          <a:xfrm>
            <a:off x="971550" y="2852738"/>
            <a:ext cx="4994275" cy="457200"/>
          </a:xfrm>
          <a:prstGeom prst="rect">
            <a:avLst/>
          </a:prstGeom>
          <a:noFill/>
          <a:ln w="9525">
            <a:noFill/>
            <a:miter lim="800000"/>
            <a:headEnd/>
            <a:tailEnd/>
          </a:ln>
          <a:effectLst/>
        </p:spPr>
        <p:txBody>
          <a:bodyPr wrap="none">
            <a:spAutoFit/>
          </a:bodyPr>
          <a:lstStyle/>
          <a:p>
            <a:r>
              <a:rPr lang="kk-KZ"/>
              <a:t>формуласын пайдаланып есептеледі:</a:t>
            </a:r>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1259632" y="360218"/>
            <a:ext cx="3384376" cy="655782"/>
          </a:xfrm>
        </p:spPr>
        <p:txBody>
          <a:bodyPr lIns="91440" rIns="91440" bIns="45720" anchor="ctr"/>
          <a:lstStyle/>
          <a:p>
            <a:pPr algn="ctr"/>
            <a:r>
              <a:rPr lang="ru-RU" sz="2800" b="1" dirty="0" err="1" smtClean="0">
                <a:solidFill>
                  <a:schemeClr val="accent1"/>
                </a:solidFill>
                <a:latin typeface="Times New Roman" pitchFamily="18" charset="0"/>
              </a:rPr>
              <a:t>Мысалдар</a:t>
            </a:r>
            <a:endParaRPr lang="ru-RU" sz="2800" b="1" dirty="0" smtClean="0">
              <a:solidFill>
                <a:schemeClr val="accent1"/>
              </a:solidFill>
              <a:latin typeface="Times New Roman" pitchFamily="18" charset="0"/>
            </a:endParaRPr>
          </a:p>
        </p:txBody>
      </p:sp>
      <p:sp>
        <p:nvSpPr>
          <p:cNvPr id="75779" name="Rectangle 3"/>
          <p:cNvSpPr>
            <a:spLocks noGrp="1" noChangeArrowheads="1"/>
          </p:cNvSpPr>
          <p:nvPr>
            <p:ph type="body" idx="4294967295"/>
          </p:nvPr>
        </p:nvSpPr>
        <p:spPr>
          <a:xfrm>
            <a:off x="323850" y="1340769"/>
            <a:ext cx="8229600" cy="1008111"/>
          </a:xfrm>
        </p:spPr>
        <p:txBody>
          <a:bodyPr/>
          <a:lstStyle/>
          <a:p>
            <a:pPr>
              <a:buFontTx/>
              <a:buNone/>
            </a:pPr>
            <a:r>
              <a:rPr lang="ru-RU" b="1" dirty="0" smtClean="0">
                <a:solidFill>
                  <a:schemeClr val="accent1"/>
                </a:solidFill>
                <a:latin typeface="Times New Roman" pitchFamily="18" charset="0"/>
              </a:rPr>
              <a:t>1-мысал.</a:t>
            </a:r>
            <a:r>
              <a:rPr lang="ru-RU" dirty="0" smtClean="0">
                <a:latin typeface="Times New Roman" pitchFamily="18" charset="0"/>
              </a:rPr>
              <a:t> </a:t>
            </a:r>
            <a:r>
              <a:rPr lang="ru-RU" dirty="0" err="1" smtClean="0">
                <a:latin typeface="Times New Roman" pitchFamily="18" charset="0"/>
              </a:rPr>
              <a:t>Интегралды</a:t>
            </a:r>
            <a:r>
              <a:rPr lang="ru-RU" dirty="0" smtClean="0">
                <a:latin typeface="Times New Roman" pitchFamily="18" charset="0"/>
              </a:rPr>
              <a:t> </a:t>
            </a:r>
            <a:r>
              <a:rPr lang="ru-RU" dirty="0" err="1" smtClean="0">
                <a:latin typeface="Times New Roman" pitchFamily="18" charset="0"/>
              </a:rPr>
              <a:t>есептеңіз:</a:t>
            </a:r>
            <a:r>
              <a:rPr lang="ru-RU" dirty="0" smtClean="0">
                <a:latin typeface="Times New Roman" pitchFamily="18" charset="0"/>
              </a:rPr>
              <a:t> </a:t>
            </a:r>
          </a:p>
        </p:txBody>
      </p:sp>
      <p:pic>
        <p:nvPicPr>
          <p:cNvPr id="75780" name="Picture 4"/>
          <p:cNvPicPr>
            <a:picLocks noChangeAspect="1" noChangeArrowheads="1"/>
          </p:cNvPicPr>
          <p:nvPr/>
        </p:nvPicPr>
        <p:blipFill>
          <a:blip r:embed="rId2" cstate="print"/>
          <a:srcRect/>
          <a:stretch>
            <a:fillRect/>
          </a:stretch>
        </p:blipFill>
        <p:spPr bwMode="auto">
          <a:xfrm>
            <a:off x="6156176" y="1412776"/>
            <a:ext cx="1670050" cy="658813"/>
          </a:xfrm>
          <a:prstGeom prst="rect">
            <a:avLst/>
          </a:prstGeom>
          <a:noFill/>
          <a:ln w="9525">
            <a:noFill/>
            <a:miter lim="800000"/>
            <a:headEnd/>
            <a:tailEnd/>
          </a:ln>
          <a:effectLst/>
        </p:spPr>
      </p:pic>
      <p:sp>
        <p:nvSpPr>
          <p:cNvPr id="75781" name="Text Box 5"/>
          <p:cNvSpPr txBox="1">
            <a:spLocks noChangeArrowheads="1"/>
          </p:cNvSpPr>
          <p:nvPr/>
        </p:nvSpPr>
        <p:spPr bwMode="auto">
          <a:xfrm>
            <a:off x="447675" y="2657475"/>
            <a:ext cx="1326004" cy="523220"/>
          </a:xfrm>
          <a:prstGeom prst="rect">
            <a:avLst/>
          </a:prstGeom>
          <a:noFill/>
          <a:ln w="9525">
            <a:noFill/>
            <a:miter lim="800000"/>
            <a:headEnd/>
            <a:tailEnd/>
          </a:ln>
          <a:effectLst/>
        </p:spPr>
        <p:txBody>
          <a:bodyPr wrap="none">
            <a:spAutoFit/>
          </a:bodyPr>
          <a:lstStyle/>
          <a:p>
            <a:r>
              <a:rPr lang="kk-KZ" sz="2800" dirty="0"/>
              <a:t>Шешуі</a:t>
            </a:r>
            <a:r>
              <a:rPr lang="kk-KZ" dirty="0"/>
              <a:t>:</a:t>
            </a:r>
            <a:endParaRPr lang="ru-RU" dirty="0"/>
          </a:p>
        </p:txBody>
      </p:sp>
      <p:pic>
        <p:nvPicPr>
          <p:cNvPr id="75782" name="Picture 6"/>
          <p:cNvPicPr>
            <a:picLocks noChangeAspect="1" noChangeArrowheads="1"/>
          </p:cNvPicPr>
          <p:nvPr/>
        </p:nvPicPr>
        <p:blipFill>
          <a:blip r:embed="rId3" cstate="print"/>
          <a:srcRect/>
          <a:stretch>
            <a:fillRect/>
          </a:stretch>
        </p:blipFill>
        <p:spPr bwMode="auto">
          <a:xfrm>
            <a:off x="1692275" y="3068960"/>
            <a:ext cx="5127625" cy="864096"/>
          </a:xfrm>
          <a:prstGeom prst="rect">
            <a:avLst/>
          </a:prstGeom>
          <a:noFill/>
          <a:ln w="9525">
            <a:noFill/>
            <a:miter lim="800000"/>
            <a:headEnd/>
            <a:tailEnd/>
          </a:ln>
          <a:effectLst/>
        </p:spPr>
      </p:pic>
      <p:pic>
        <p:nvPicPr>
          <p:cNvPr id="75783" name="Picture 7"/>
          <p:cNvPicPr>
            <a:picLocks noChangeAspect="1" noChangeArrowheads="1"/>
          </p:cNvPicPr>
          <p:nvPr/>
        </p:nvPicPr>
        <p:blipFill>
          <a:blip r:embed="rId4" cstate="print"/>
          <a:srcRect/>
          <a:stretch>
            <a:fillRect/>
          </a:stretch>
        </p:blipFill>
        <p:spPr bwMode="auto">
          <a:xfrm>
            <a:off x="1692274" y="4095750"/>
            <a:ext cx="5472013" cy="12811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p:nvPr>
        </p:nvSpPr>
        <p:spPr>
          <a:xfrm>
            <a:off x="1115616" y="332657"/>
            <a:ext cx="4248472" cy="720080"/>
          </a:xfrm>
        </p:spPr>
        <p:txBody>
          <a:bodyPr/>
          <a:lstStyle/>
          <a:p>
            <a:pPr algn="ctr"/>
            <a:r>
              <a:rPr lang="kk-KZ" sz="3600" b="1" dirty="0" smtClean="0">
                <a:solidFill>
                  <a:schemeClr val="accent1"/>
                </a:solidFill>
                <a:latin typeface="Times New Roman" pitchFamily="18" charset="0"/>
              </a:rPr>
              <a:t>Резюме</a:t>
            </a:r>
            <a:endParaRPr lang="ru-RU" sz="3600" b="1" dirty="0" smtClean="0">
              <a:solidFill>
                <a:schemeClr val="accent1"/>
              </a:solidFill>
              <a:latin typeface="Times New Roman" pitchFamily="18" charset="0"/>
            </a:endParaRPr>
          </a:p>
        </p:txBody>
      </p:sp>
      <p:sp>
        <p:nvSpPr>
          <p:cNvPr id="68611" name="Rectangle 3"/>
          <p:cNvSpPr>
            <a:spLocks noGrp="1"/>
          </p:cNvSpPr>
          <p:nvPr>
            <p:ph type="body" idx="1"/>
          </p:nvPr>
        </p:nvSpPr>
        <p:spPr/>
        <p:txBody>
          <a:bodyPr/>
          <a:lstStyle/>
          <a:p>
            <a:r>
              <a:rPr lang="kk-KZ" sz="1800" dirty="0" smtClean="0"/>
              <a:t>Алғашқы функция және анықталмаған интеграл анықтамалары берілді. Интеграл кестесі мен кесте пайдаланып, шығаруға есептер келтірілді. Сонымен бірге интегралдау әдістері қарастырылды. Рационал және иррационал функцияларды интегралдау қадасмдары көрсетілген. Әрбір түріне мысалдар берілген</a:t>
            </a:r>
            <a:r>
              <a:rPr lang="kk-KZ" sz="1800" smtClean="0"/>
              <a:t>. </a:t>
            </a:r>
            <a:endParaRPr lang="ru-RU"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3"/>
          <p:cNvSpPr>
            <a:spLocks noChangeArrowheads="1" noChangeShapeType="1" noTextEdit="1"/>
          </p:cNvSpPr>
          <p:nvPr/>
        </p:nvSpPr>
        <p:spPr bwMode="gray">
          <a:xfrm>
            <a:off x="755650" y="2276475"/>
            <a:ext cx="7772400" cy="619125"/>
          </a:xfrm>
          <a:prstGeom prst="rect">
            <a:avLst/>
          </a:prstGeom>
        </p:spPr>
        <p:txBody>
          <a:bodyPr wrap="none" fromWordArt="1">
            <a:prstTxWarp prst="textDeflate">
              <a:avLst>
                <a:gd name="adj" fmla="val 0"/>
              </a:avLst>
            </a:prstTxWarp>
          </a:bodyPr>
          <a:lstStyle/>
          <a:p>
            <a:pPr algn="ctr"/>
            <a:r>
              <a:rPr lang="ru-RU" sz="4000" b="1" kern="1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ea typeface="Verdana"/>
                <a:cs typeface="Verdana"/>
              </a:rPr>
              <a:t>Тыңдағандарыңызға рахмет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Box 2"/>
          <p:cNvSpPr txBox="1">
            <a:spLocks noChangeArrowheads="1"/>
          </p:cNvSpPr>
          <p:nvPr/>
        </p:nvSpPr>
        <p:spPr bwMode="auto">
          <a:xfrm>
            <a:off x="1285851" y="404665"/>
            <a:ext cx="4150245" cy="1061829"/>
          </a:xfrm>
          <a:prstGeom prst="rect">
            <a:avLst/>
          </a:prstGeom>
          <a:noFill/>
          <a:ln w="9525">
            <a:noFill/>
            <a:miter lim="800000"/>
            <a:headEnd/>
            <a:tailEnd/>
          </a:ln>
        </p:spPr>
        <p:txBody>
          <a:bodyPr wrap="square">
            <a:spAutoFit/>
          </a:bodyPr>
          <a:lstStyle/>
          <a:p>
            <a:pPr>
              <a:lnSpc>
                <a:spcPct val="150000"/>
              </a:lnSpc>
            </a:pPr>
            <a:r>
              <a:rPr lang="kk-KZ" sz="2400" dirty="0" smtClean="0">
                <a:cs typeface="Times New Roman" pitchFamily="18" charset="0"/>
              </a:rPr>
              <a:t>Жоспар</a:t>
            </a:r>
            <a:r>
              <a:rPr lang="kk-KZ" sz="2400" dirty="0">
                <a:cs typeface="Times New Roman" pitchFamily="18" charset="0"/>
              </a:rPr>
              <a:t>:</a:t>
            </a:r>
            <a:endParaRPr lang="ru-RU" sz="2400" dirty="0">
              <a:cs typeface="Times New Roman" pitchFamily="18" charset="0"/>
            </a:endParaRPr>
          </a:p>
          <a:p>
            <a:pPr>
              <a:lnSpc>
                <a:spcPct val="150000"/>
              </a:lnSpc>
            </a:pPr>
            <a:endParaRPr lang="ru-RU" dirty="0">
              <a:cs typeface="Times New Roman" pitchFamily="18" charset="0"/>
            </a:endParaRPr>
          </a:p>
        </p:txBody>
      </p:sp>
      <p:sp>
        <p:nvSpPr>
          <p:cNvPr id="4" name="TextBox 3"/>
          <p:cNvSpPr txBox="1">
            <a:spLocks noChangeArrowheads="1"/>
          </p:cNvSpPr>
          <p:nvPr/>
        </p:nvSpPr>
        <p:spPr bwMode="auto">
          <a:xfrm>
            <a:off x="571472" y="1357298"/>
            <a:ext cx="8215313" cy="1938992"/>
          </a:xfrm>
          <a:prstGeom prst="rect">
            <a:avLst/>
          </a:prstGeom>
          <a:noFill/>
          <a:ln w="9525">
            <a:noFill/>
            <a:miter lim="800000"/>
            <a:headEnd/>
            <a:tailEnd/>
          </a:ln>
        </p:spPr>
        <p:txBody>
          <a:bodyPr>
            <a:spAutoFit/>
          </a:bodyPr>
          <a:lstStyle/>
          <a:p>
            <a:pPr marL="457200" indent="-457200"/>
            <a:r>
              <a:rPr lang="ru-RU" sz="2000" dirty="0"/>
              <a:t>1. </a:t>
            </a:r>
            <a:r>
              <a:rPr lang="ru-RU" sz="2000" dirty="0" err="1">
                <a:hlinkClick r:id="rId2" action="ppaction://hlinksldjump"/>
              </a:rPr>
              <a:t>Тапсырмалар</a:t>
            </a:r>
            <a:r>
              <a:rPr lang="ru-RU" sz="2000" dirty="0"/>
              <a:t> </a:t>
            </a:r>
          </a:p>
          <a:p>
            <a:pPr marL="457200" indent="-457200"/>
            <a:r>
              <a:rPr lang="ru-RU" sz="2000" dirty="0"/>
              <a:t>2. </a:t>
            </a:r>
            <a:r>
              <a:rPr lang="ru-RU" sz="2000" dirty="0" err="1">
                <a:hlinkClick r:id="rId2" action="ppaction://hlinksldjump"/>
              </a:rPr>
              <a:t>Алғашқы </a:t>
            </a:r>
            <a:r>
              <a:rPr lang="ru-RU" sz="2000" dirty="0">
                <a:hlinkClick r:id="rId2" action="ppaction://hlinksldjump"/>
              </a:rPr>
              <a:t>функция мен </a:t>
            </a:r>
            <a:r>
              <a:rPr lang="ru-RU" sz="2000" dirty="0" err="1">
                <a:hlinkClick r:id="rId2" action="ppaction://hlinksldjump"/>
              </a:rPr>
              <a:t>анықталмаған </a:t>
            </a:r>
            <a:r>
              <a:rPr lang="ru-RU" sz="2000" dirty="0">
                <a:hlinkClick r:id="rId2" action="ppaction://hlinksldjump"/>
              </a:rPr>
              <a:t>интеграл </a:t>
            </a:r>
            <a:r>
              <a:rPr lang="ru-RU" sz="2000" dirty="0" err="1">
                <a:hlinkClick r:id="rId2" action="ppaction://hlinksldjump"/>
              </a:rPr>
              <a:t>анықтамасы</a:t>
            </a:r>
            <a:endParaRPr lang="ru-RU" sz="2000" dirty="0"/>
          </a:p>
          <a:p>
            <a:pPr marL="457200" indent="-457200"/>
            <a:r>
              <a:rPr lang="ru-RU" sz="2000" dirty="0"/>
              <a:t>3. </a:t>
            </a:r>
            <a:r>
              <a:rPr lang="ru-RU" sz="2000" dirty="0" err="1">
                <a:hlinkClick r:id="rId3" action="ppaction://hlinksldjump"/>
              </a:rPr>
              <a:t>Анықталмаған </a:t>
            </a:r>
            <a:r>
              <a:rPr lang="ru-RU" sz="2000" dirty="0">
                <a:hlinkClick r:id="rId3" action="ppaction://hlinksldjump"/>
              </a:rPr>
              <a:t>интеграл </a:t>
            </a:r>
            <a:r>
              <a:rPr lang="ru-RU" sz="2000" dirty="0" err="1">
                <a:hlinkClick r:id="rId3" action="ppaction://hlinksldjump"/>
              </a:rPr>
              <a:t>қасиеттері</a:t>
            </a:r>
            <a:r>
              <a:rPr lang="ru-RU" sz="2000" dirty="0">
                <a:hlinkClick r:id="rId3" action="ppaction://hlinksldjump"/>
              </a:rPr>
              <a:t> </a:t>
            </a:r>
            <a:endParaRPr lang="ru-RU" sz="2000" dirty="0"/>
          </a:p>
          <a:p>
            <a:pPr marL="457200" indent="-457200"/>
            <a:r>
              <a:rPr lang="ru-RU" sz="2000" dirty="0"/>
              <a:t>4. </a:t>
            </a:r>
            <a:r>
              <a:rPr lang="ru-RU" sz="2000" dirty="0" err="1">
                <a:hlinkClick r:id="rId4" action="ppaction://hlinksldjump"/>
              </a:rPr>
              <a:t>Интегралдар</a:t>
            </a:r>
            <a:r>
              <a:rPr lang="ru-RU" sz="2000" dirty="0">
                <a:hlinkClick r:id="rId4" action="ppaction://hlinksldjump"/>
              </a:rPr>
              <a:t> </a:t>
            </a:r>
            <a:r>
              <a:rPr lang="ru-RU" sz="2000" dirty="0" err="1">
                <a:hlinkClick r:id="rId4" action="ppaction://hlinksldjump"/>
              </a:rPr>
              <a:t>кестесі</a:t>
            </a:r>
            <a:endParaRPr lang="ru-RU" sz="2000" dirty="0"/>
          </a:p>
          <a:p>
            <a:pPr marL="457200" indent="-457200"/>
            <a:r>
              <a:rPr lang="ru-RU" sz="2000" dirty="0"/>
              <a:t>5. </a:t>
            </a:r>
            <a:r>
              <a:rPr lang="ru-RU" sz="2000" dirty="0" err="1">
                <a:hlinkClick r:id="rId5" action="ppaction://hlinksldjump"/>
              </a:rPr>
              <a:t>Мысалдар</a:t>
            </a:r>
            <a:r>
              <a:rPr lang="ru-RU" sz="2000" dirty="0">
                <a:hlinkClick r:id="rId5" action="ppaction://hlinksldjump"/>
              </a:rPr>
              <a:t>:</a:t>
            </a:r>
            <a:endParaRPr lang="ru-RU" sz="2000" dirty="0"/>
          </a:p>
          <a:p>
            <a:pPr marL="457200" indent="-457200"/>
            <a:r>
              <a:rPr lang="ru-RU" sz="2000" dirty="0"/>
              <a:t>      </a:t>
            </a:r>
          </a:p>
        </p:txBody>
      </p:sp>
      <p:sp>
        <p:nvSpPr>
          <p:cNvPr id="70661" name="Rectangle 5"/>
          <p:cNvSpPr>
            <a:spLocks noChangeArrowheads="1"/>
          </p:cNvSpPr>
          <p:nvPr/>
        </p:nvSpPr>
        <p:spPr bwMode="auto">
          <a:xfrm>
            <a:off x="714348" y="3357562"/>
            <a:ext cx="7632700" cy="2047875"/>
          </a:xfrm>
          <a:prstGeom prst="rect">
            <a:avLst/>
          </a:prstGeom>
          <a:noFill/>
          <a:ln w="9525">
            <a:noFill/>
            <a:miter lim="800000"/>
            <a:headEnd/>
            <a:tailEnd/>
          </a:ln>
          <a:effectLst/>
        </p:spPr>
        <p:txBody>
          <a:bodyPr>
            <a:spAutoFit/>
          </a:bodyPr>
          <a:lstStyle/>
          <a:p>
            <a:r>
              <a:rPr lang="kk-KZ" sz="1600" dirty="0"/>
              <a:t>Әдебиеттер тізімі:</a:t>
            </a:r>
          </a:p>
          <a:p>
            <a:r>
              <a:rPr lang="kk-KZ" sz="1600" dirty="0"/>
              <a:t>1. Темірғалиев Н. Математикалық анализ. ­ Алматы, 1987, ­ 1т., 1991, ­ 2т.</a:t>
            </a:r>
          </a:p>
          <a:p>
            <a:r>
              <a:rPr lang="kk-KZ" sz="1600" dirty="0"/>
              <a:t>2. Фихтенгольц Г.М. Курс дифференциального и интегрального исчисления. ­ Москва, 1960, т.1, т.2, т.3</a:t>
            </a:r>
            <a:r>
              <a:rPr lang="ru-RU" sz="1600" dirty="0"/>
              <a:t>.</a:t>
            </a:r>
            <a:endParaRPr lang="kk-KZ" sz="1600" dirty="0"/>
          </a:p>
          <a:p>
            <a:r>
              <a:rPr lang="kk-KZ" sz="1600" dirty="0"/>
              <a:t>3</a:t>
            </a:r>
            <a:r>
              <a:rPr lang="ru-RU" sz="1600" dirty="0"/>
              <a:t>. </a:t>
            </a:r>
            <a:r>
              <a:rPr lang="kk-KZ" sz="1600" dirty="0"/>
              <a:t>Айдос Е.Ж. Жоғары математика, Алматы, 2010, 1,2,3 т. </a:t>
            </a:r>
          </a:p>
          <a:p>
            <a:r>
              <a:rPr lang="kk-KZ" sz="1600" dirty="0"/>
              <a:t>4. Виноградова И.А., Олехник С.Н., Садовничий В.А. Задачи и упражнения по математическому анализу, </a:t>
            </a:r>
          </a:p>
          <a:p>
            <a:r>
              <a:rPr lang="kk-KZ" sz="1600" dirty="0"/>
              <a:t>Москва, 2005,  Т. 1,2. </a:t>
            </a:r>
            <a:endParaRPr lang="ru-RU"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1187624" y="188640"/>
            <a:ext cx="4176464" cy="1224136"/>
          </a:xfrm>
        </p:spPr>
        <p:txBody>
          <a:bodyPr lIns="91440" rIns="91440" bIns="45720" anchor="ctr"/>
          <a:lstStyle/>
          <a:p>
            <a:pPr algn="ctr"/>
            <a:r>
              <a:rPr lang="ru-RU" sz="2400" b="1" dirty="0" err="1" smtClean="0">
                <a:solidFill>
                  <a:schemeClr val="accent1"/>
                </a:solidFill>
                <a:effectLst>
                  <a:outerShdw blurRad="38100" dist="38100" dir="2700000" algn="tl">
                    <a:srgbClr val="C0C0C0"/>
                  </a:outerShdw>
                </a:effectLst>
                <a:latin typeface="Times New Roman" pitchFamily="18" charset="0"/>
              </a:rPr>
              <a:t>Алғашқы </a:t>
            </a:r>
            <a:r>
              <a:rPr lang="ru-RU" sz="2400" b="1" dirty="0" smtClean="0">
                <a:solidFill>
                  <a:schemeClr val="accent1"/>
                </a:solidFill>
                <a:effectLst>
                  <a:outerShdw blurRad="38100" dist="38100" dir="2700000" algn="tl">
                    <a:srgbClr val="C0C0C0"/>
                  </a:outerShdw>
                </a:effectLst>
                <a:latin typeface="Times New Roman" pitchFamily="18" charset="0"/>
              </a:rPr>
              <a:t>функция мен </a:t>
            </a:r>
            <a:br>
              <a:rPr lang="ru-RU" sz="2400" b="1" dirty="0" smtClean="0">
                <a:solidFill>
                  <a:schemeClr val="accent1"/>
                </a:solidFill>
                <a:effectLst>
                  <a:outerShdw blurRad="38100" dist="38100" dir="2700000" algn="tl">
                    <a:srgbClr val="C0C0C0"/>
                  </a:outerShdw>
                </a:effectLst>
                <a:latin typeface="Times New Roman" pitchFamily="18" charset="0"/>
              </a:rPr>
            </a:br>
            <a:r>
              <a:rPr lang="ru-RU" sz="2400" b="1" dirty="0" err="1" smtClean="0">
                <a:solidFill>
                  <a:schemeClr val="accent1"/>
                </a:solidFill>
                <a:effectLst>
                  <a:outerShdw blurRad="38100" dist="38100" dir="2700000" algn="tl">
                    <a:srgbClr val="C0C0C0"/>
                  </a:outerShdw>
                </a:effectLst>
                <a:latin typeface="Times New Roman" pitchFamily="18" charset="0"/>
              </a:rPr>
              <a:t>анықталмаған </a:t>
            </a:r>
            <a:r>
              <a:rPr lang="ru-RU" sz="2400" b="1" dirty="0" smtClean="0">
                <a:solidFill>
                  <a:schemeClr val="accent1"/>
                </a:solidFill>
                <a:effectLst>
                  <a:outerShdw blurRad="38100" dist="38100" dir="2700000" algn="tl">
                    <a:srgbClr val="C0C0C0"/>
                  </a:outerShdw>
                </a:effectLst>
                <a:latin typeface="Times New Roman" pitchFamily="18" charset="0"/>
              </a:rPr>
              <a:t>интеграл </a:t>
            </a:r>
            <a:r>
              <a:rPr lang="ru-RU" sz="2400" b="1" dirty="0" err="1" smtClean="0">
                <a:solidFill>
                  <a:schemeClr val="accent1"/>
                </a:solidFill>
                <a:effectLst>
                  <a:outerShdw blurRad="38100" dist="38100" dir="2700000" algn="tl">
                    <a:srgbClr val="C0C0C0"/>
                  </a:outerShdw>
                </a:effectLst>
                <a:latin typeface="Times New Roman" pitchFamily="18" charset="0"/>
              </a:rPr>
              <a:t>анықтамасы</a:t>
            </a:r>
            <a:r>
              <a:rPr lang="ru-RU" sz="2400" dirty="0" smtClean="0"/>
              <a:t> </a:t>
            </a:r>
          </a:p>
        </p:txBody>
      </p:sp>
      <p:sp>
        <p:nvSpPr>
          <p:cNvPr id="71683" name="Rectangle 3"/>
          <p:cNvSpPr>
            <a:spLocks noGrp="1" noChangeArrowheads="1"/>
          </p:cNvSpPr>
          <p:nvPr>
            <p:ph type="body" idx="4294967295"/>
          </p:nvPr>
        </p:nvSpPr>
        <p:spPr>
          <a:xfrm>
            <a:off x="611560" y="1556792"/>
            <a:ext cx="8229600" cy="1871464"/>
          </a:xfrm>
        </p:spPr>
        <p:txBody>
          <a:bodyPr/>
          <a:lstStyle/>
          <a:p>
            <a:pPr>
              <a:buFontTx/>
              <a:buNone/>
            </a:pPr>
            <a:r>
              <a:rPr lang="ru-RU" sz="3500" b="1" smtClean="0">
                <a:solidFill>
                  <a:srgbClr val="000000"/>
                </a:solidFill>
                <a:latin typeface="Times New Roman" pitchFamily="18" charset="0"/>
              </a:rPr>
              <a:t>   </a:t>
            </a:r>
            <a:r>
              <a:rPr lang="ru-RU" sz="2000" smtClean="0"/>
              <a:t>F(x) функциясы f(x) функциясының алғашқы функциясы деп аталады, егер</a:t>
            </a:r>
          </a:p>
        </p:txBody>
      </p:sp>
      <p:pic>
        <p:nvPicPr>
          <p:cNvPr id="71684" name="Picture 4"/>
          <p:cNvPicPr>
            <a:picLocks noChangeAspect="1" noChangeArrowheads="1"/>
          </p:cNvPicPr>
          <p:nvPr/>
        </p:nvPicPr>
        <p:blipFill>
          <a:blip r:embed="rId2" cstate="print"/>
          <a:srcRect/>
          <a:stretch>
            <a:fillRect/>
          </a:stretch>
        </p:blipFill>
        <p:spPr bwMode="auto">
          <a:xfrm>
            <a:off x="3059113" y="2636912"/>
            <a:ext cx="1944935" cy="432048"/>
          </a:xfrm>
          <a:prstGeom prst="rect">
            <a:avLst/>
          </a:prstGeom>
          <a:noFill/>
          <a:ln w="9525">
            <a:noFill/>
            <a:miter lim="800000"/>
            <a:headEnd/>
            <a:tailEnd/>
          </a:ln>
          <a:effectLst/>
        </p:spPr>
      </p:pic>
      <p:sp>
        <p:nvSpPr>
          <p:cNvPr id="71685" name="Rectangle 5"/>
          <p:cNvSpPr>
            <a:spLocks noChangeArrowheads="1"/>
          </p:cNvSpPr>
          <p:nvPr/>
        </p:nvSpPr>
        <p:spPr bwMode="auto">
          <a:xfrm>
            <a:off x="900113" y="3364365"/>
            <a:ext cx="7935912" cy="923330"/>
          </a:xfrm>
          <a:prstGeom prst="rect">
            <a:avLst/>
          </a:prstGeom>
          <a:noFill/>
          <a:ln w="9525">
            <a:noFill/>
            <a:miter lim="800000"/>
            <a:headEnd/>
            <a:tailEnd/>
          </a:ln>
          <a:effectLst/>
        </p:spPr>
        <p:txBody>
          <a:bodyPr wrap="square" anchor="ctr">
            <a:spAutoFit/>
          </a:bodyPr>
          <a:lstStyle/>
          <a:p>
            <a:pPr eaLnBrk="0" hangingPunct="0"/>
            <a:r>
              <a:rPr lang="ru-RU" sz="1800" dirty="0" err="1"/>
              <a:t>Кейбір</a:t>
            </a:r>
            <a:r>
              <a:rPr lang="ru-RU" sz="1800" dirty="0"/>
              <a:t> </a:t>
            </a:r>
            <a:r>
              <a:rPr lang="ru-RU" sz="1800" dirty="0" err="1"/>
              <a:t>f</a:t>
            </a:r>
            <a:r>
              <a:rPr lang="ru-RU" sz="1800" dirty="0"/>
              <a:t>(</a:t>
            </a:r>
            <a:r>
              <a:rPr lang="ru-RU" sz="1800" dirty="0" err="1"/>
              <a:t>x</a:t>
            </a:r>
            <a:r>
              <a:rPr lang="ru-RU" sz="1800" dirty="0"/>
              <a:t>) </a:t>
            </a:r>
            <a:r>
              <a:rPr lang="ru-RU" sz="1800" dirty="0" err="1"/>
              <a:t>функциясының барлық алғашқы функциялар</a:t>
            </a:r>
            <a:r>
              <a:rPr lang="ru-RU" sz="1800" dirty="0"/>
              <a:t> </a:t>
            </a:r>
            <a:r>
              <a:rPr lang="ru-RU" sz="1800" dirty="0" err="1"/>
              <a:t>жиынтығы f</a:t>
            </a:r>
            <a:r>
              <a:rPr lang="ru-RU" sz="1800" dirty="0"/>
              <a:t>(</a:t>
            </a:r>
            <a:r>
              <a:rPr lang="ru-RU" sz="1800" dirty="0" err="1"/>
              <a:t>x</a:t>
            </a:r>
            <a:r>
              <a:rPr lang="ru-RU" sz="1800" dirty="0"/>
              <a:t>) </a:t>
            </a:r>
          </a:p>
          <a:p>
            <a:pPr eaLnBrk="0" hangingPunct="0"/>
            <a:r>
              <a:rPr lang="ru-RU" sz="1800" dirty="0" err="1"/>
              <a:t>функциясының анықталмаған </a:t>
            </a:r>
            <a:r>
              <a:rPr lang="ru-RU" sz="1800" dirty="0"/>
              <a:t>интегралы </a:t>
            </a:r>
            <a:r>
              <a:rPr lang="ru-RU" sz="1800" dirty="0" err="1"/>
              <a:t>деп</a:t>
            </a:r>
            <a:r>
              <a:rPr lang="ru-RU" sz="1800" dirty="0"/>
              <a:t> </a:t>
            </a:r>
            <a:r>
              <a:rPr lang="ru-RU" sz="1800" dirty="0" err="1"/>
              <a:t>аталады</a:t>
            </a:r>
            <a:r>
              <a:rPr lang="ru-RU" dirty="0"/>
              <a:t> </a:t>
            </a:r>
            <a:r>
              <a:rPr lang="ru-RU" sz="1800" dirty="0" err="1"/>
              <a:t>және</a:t>
            </a:r>
            <a:r>
              <a:rPr lang="ru-RU" sz="1800" dirty="0"/>
              <a:t>  </a:t>
            </a:r>
          </a:p>
          <a:p>
            <a:pPr eaLnBrk="0" hangingPunct="0"/>
            <a:r>
              <a:rPr lang="ru-RU" sz="1800" dirty="0" err="1"/>
              <a:t>келесі</a:t>
            </a:r>
            <a:r>
              <a:rPr lang="ru-RU" sz="1800" dirty="0"/>
              <a:t> </a:t>
            </a:r>
            <a:r>
              <a:rPr lang="ru-RU" sz="1800" dirty="0" err="1"/>
              <a:t>түрде белгіленеді</a:t>
            </a:r>
            <a:r>
              <a:rPr lang="ru-RU" sz="1800" dirty="0"/>
              <a:t>.</a:t>
            </a:r>
            <a:r>
              <a:rPr lang="ru-RU" dirty="0"/>
              <a:t> </a:t>
            </a:r>
          </a:p>
        </p:txBody>
      </p:sp>
      <p:pic>
        <p:nvPicPr>
          <p:cNvPr id="71686" name="Picture 6"/>
          <p:cNvPicPr>
            <a:picLocks noChangeAspect="1" noChangeArrowheads="1"/>
          </p:cNvPicPr>
          <p:nvPr/>
        </p:nvPicPr>
        <p:blipFill>
          <a:blip r:embed="rId3" cstate="print"/>
          <a:srcRect/>
          <a:stretch>
            <a:fillRect/>
          </a:stretch>
        </p:blipFill>
        <p:spPr bwMode="auto">
          <a:xfrm>
            <a:off x="3779838" y="4437063"/>
            <a:ext cx="1168400" cy="514350"/>
          </a:xfrm>
          <a:prstGeom prst="rect">
            <a:avLst/>
          </a:prstGeom>
          <a:noFill/>
          <a:ln w="9525">
            <a:noFill/>
            <a:miter lim="800000"/>
            <a:headEnd/>
            <a:tailEnd/>
          </a:ln>
          <a:effectLst/>
        </p:spPr>
      </p:pic>
      <p:sp>
        <p:nvSpPr>
          <p:cNvPr id="71687" name="Rectangle 7"/>
          <p:cNvSpPr>
            <a:spLocks noChangeArrowheads="1"/>
          </p:cNvSpPr>
          <p:nvPr/>
        </p:nvSpPr>
        <p:spPr bwMode="auto">
          <a:xfrm>
            <a:off x="900113" y="5013325"/>
            <a:ext cx="8886825" cy="1465263"/>
          </a:xfrm>
          <a:prstGeom prst="rect">
            <a:avLst/>
          </a:prstGeom>
          <a:noFill/>
          <a:ln w="9525">
            <a:noFill/>
            <a:miter lim="800000"/>
            <a:headEnd/>
            <a:tailEnd/>
          </a:ln>
          <a:effectLst/>
        </p:spPr>
        <p:txBody>
          <a:bodyPr anchor="ctr">
            <a:spAutoFit/>
          </a:bodyPr>
          <a:lstStyle/>
          <a:p>
            <a:r>
              <a:rPr lang="ru-RU" sz="1800" dirty="0" err="1"/>
              <a:t>Сонымен</a:t>
            </a:r>
            <a:r>
              <a:rPr lang="ru-RU" sz="1800" dirty="0"/>
              <a:t>, </a:t>
            </a:r>
            <a:r>
              <a:rPr lang="ru-RU" sz="1800" dirty="0" err="1"/>
              <a:t>егер</a:t>
            </a:r>
            <a:r>
              <a:rPr lang="ru-RU" sz="1800" dirty="0"/>
              <a:t> F – </a:t>
            </a:r>
            <a:r>
              <a:rPr lang="ru-RU" sz="1800" dirty="0" err="1"/>
              <a:t>кейбір</a:t>
            </a:r>
            <a:r>
              <a:rPr lang="ru-RU" sz="1800" dirty="0"/>
              <a:t> </a:t>
            </a:r>
            <a:r>
              <a:rPr lang="ru-RU" sz="1800" dirty="0" err="1"/>
              <a:t>дербес</a:t>
            </a:r>
            <a:r>
              <a:rPr lang="ru-RU" sz="1800" dirty="0"/>
              <a:t> </a:t>
            </a:r>
            <a:r>
              <a:rPr lang="ru-RU" sz="1800" dirty="0" err="1"/>
              <a:t>алғашқы </a:t>
            </a:r>
            <a:r>
              <a:rPr lang="ru-RU" sz="1800" dirty="0"/>
              <a:t>функция </a:t>
            </a:r>
            <a:r>
              <a:rPr lang="ru-RU" sz="1800" dirty="0" err="1"/>
              <a:t>болса</a:t>
            </a:r>
            <a:r>
              <a:rPr lang="ru-RU" sz="1800" dirty="0"/>
              <a:t>, </a:t>
            </a:r>
            <a:r>
              <a:rPr lang="ru-RU" sz="1800" dirty="0" err="1"/>
              <a:t>онда</a:t>
            </a:r>
            <a:r>
              <a:rPr lang="ru-RU" sz="1800" dirty="0"/>
              <a:t> </a:t>
            </a:r>
            <a:r>
              <a:rPr lang="ru-RU" sz="1800" dirty="0" err="1"/>
              <a:t>өрнегі дұрыс</a:t>
            </a:r>
            <a:r>
              <a:rPr lang="ru-RU" sz="1800" dirty="0"/>
              <a:t> </a:t>
            </a:r>
          </a:p>
          <a:p>
            <a:r>
              <a:rPr lang="ru-RU" sz="1800" dirty="0"/>
              <a:t>                               </a:t>
            </a:r>
          </a:p>
          <a:p>
            <a:endParaRPr lang="ru-RU" sz="1800" dirty="0"/>
          </a:p>
          <a:p>
            <a:r>
              <a:rPr lang="ru-RU" sz="1800" dirty="0" err="1"/>
              <a:t>мұнда </a:t>
            </a:r>
            <a:r>
              <a:rPr lang="ru-RU" sz="1800" dirty="0"/>
              <a:t>С – </a:t>
            </a:r>
            <a:r>
              <a:rPr lang="ru-RU" sz="1800" dirty="0" err="1"/>
              <a:t>кез</a:t>
            </a:r>
            <a:r>
              <a:rPr lang="ru-RU" sz="1800" dirty="0"/>
              <a:t> </a:t>
            </a:r>
            <a:r>
              <a:rPr lang="ru-RU" sz="1800" dirty="0" err="1"/>
              <a:t>келген</a:t>
            </a:r>
            <a:r>
              <a:rPr lang="ru-RU" sz="1800" dirty="0"/>
              <a:t> </a:t>
            </a:r>
            <a:r>
              <a:rPr lang="ru-RU" sz="1800" dirty="0" err="1"/>
              <a:t>тұрақты</a:t>
            </a:r>
            <a:r>
              <a:rPr lang="ru-RU" sz="1800" dirty="0"/>
              <a:t>.   </a:t>
            </a:r>
          </a:p>
          <a:p>
            <a:pPr algn="ctr" eaLnBrk="0" hangingPunct="0"/>
            <a:endParaRPr lang="ru-RU" sz="1800" dirty="0"/>
          </a:p>
        </p:txBody>
      </p:sp>
      <p:pic>
        <p:nvPicPr>
          <p:cNvPr id="71688" name="Picture 8"/>
          <p:cNvPicPr>
            <a:picLocks noChangeAspect="1" noChangeArrowheads="1"/>
          </p:cNvPicPr>
          <p:nvPr/>
        </p:nvPicPr>
        <p:blipFill>
          <a:blip r:embed="rId4" cstate="print"/>
          <a:srcRect/>
          <a:stretch>
            <a:fillRect/>
          </a:stretch>
        </p:blipFill>
        <p:spPr bwMode="auto">
          <a:xfrm>
            <a:off x="3132138" y="5373688"/>
            <a:ext cx="2462212" cy="517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p:txBody>
          <a:bodyPr lIns="91440" rIns="91440" bIns="45720" anchor="ctr"/>
          <a:lstStyle/>
          <a:p>
            <a:pPr algn="ctr"/>
            <a:r>
              <a:rPr lang="ru-RU" sz="2400" b="1" dirty="0" err="1" smtClean="0">
                <a:solidFill>
                  <a:schemeClr val="accent1"/>
                </a:solidFill>
                <a:latin typeface="Times New Roman" pitchFamily="18" charset="0"/>
              </a:rPr>
              <a:t>Анықталмаған интегралдың қасиеттері</a:t>
            </a:r>
            <a:endParaRPr lang="ru-RU" sz="2400" b="1" dirty="0" smtClean="0">
              <a:solidFill>
                <a:schemeClr val="accent1"/>
              </a:solidFill>
              <a:latin typeface="Times New Roman" pitchFamily="18" charset="0"/>
            </a:endParaRPr>
          </a:p>
        </p:txBody>
      </p:sp>
      <p:sp>
        <p:nvSpPr>
          <p:cNvPr id="72707" name="Rectangle 3"/>
          <p:cNvSpPr>
            <a:spLocks noGrp="1" noChangeArrowheads="1"/>
          </p:cNvSpPr>
          <p:nvPr>
            <p:ph type="body" idx="4294967295"/>
          </p:nvPr>
        </p:nvSpPr>
        <p:spPr>
          <a:xfrm>
            <a:off x="395288" y="1556792"/>
            <a:ext cx="8229600" cy="4763046"/>
          </a:xfrm>
        </p:spPr>
        <p:txBody>
          <a:bodyPr/>
          <a:lstStyle/>
          <a:p>
            <a:r>
              <a:rPr lang="ru-RU" sz="3500" b="1" dirty="0" smtClean="0">
                <a:solidFill>
                  <a:srgbClr val="000000"/>
                </a:solidFill>
                <a:latin typeface="Times New Roman" pitchFamily="18" charset="0"/>
              </a:rPr>
              <a:t>   </a:t>
            </a:r>
            <a:r>
              <a:rPr lang="ru-RU" sz="2000" dirty="0" err="1" smtClean="0">
                <a:latin typeface="Times New Roman" pitchFamily="18" charset="0"/>
              </a:rPr>
              <a:t>f</a:t>
            </a:r>
            <a:r>
              <a:rPr lang="ru-RU" sz="2000" dirty="0" smtClean="0">
                <a:latin typeface="Times New Roman" pitchFamily="18" charset="0"/>
              </a:rPr>
              <a:t> </a:t>
            </a:r>
            <a:r>
              <a:rPr lang="ru-RU" sz="2000" dirty="0" err="1" smtClean="0">
                <a:latin typeface="Times New Roman" pitchFamily="18" charset="0"/>
              </a:rPr>
              <a:t>және g</a:t>
            </a:r>
            <a:r>
              <a:rPr lang="ru-RU" sz="2000" dirty="0" smtClean="0">
                <a:latin typeface="Times New Roman" pitchFamily="18" charset="0"/>
              </a:rPr>
              <a:t> -  </a:t>
            </a:r>
            <a:r>
              <a:rPr lang="ru-RU" sz="2000" dirty="0" err="1" smtClean="0">
                <a:latin typeface="Times New Roman" pitchFamily="18" charset="0"/>
              </a:rPr>
              <a:t>x</a:t>
            </a:r>
            <a:r>
              <a:rPr lang="ru-RU" sz="2000" dirty="0" smtClean="0">
                <a:latin typeface="Times New Roman" pitchFamily="18" charset="0"/>
              </a:rPr>
              <a:t> </a:t>
            </a:r>
            <a:r>
              <a:rPr lang="ru-RU" sz="2000" dirty="0" err="1" smtClean="0">
                <a:latin typeface="Times New Roman" pitchFamily="18" charset="0"/>
              </a:rPr>
              <a:t>айнымалысының функциялары</a:t>
            </a:r>
            <a:r>
              <a:rPr lang="ru-RU" sz="2000" dirty="0" smtClean="0">
                <a:latin typeface="Times New Roman" pitchFamily="18" charset="0"/>
              </a:rPr>
              <a:t>, F -  </a:t>
            </a:r>
            <a:r>
              <a:rPr lang="ru-RU" sz="2000" dirty="0" err="1" smtClean="0">
                <a:latin typeface="Times New Roman" pitchFamily="18" charset="0"/>
              </a:rPr>
              <a:t>f</a:t>
            </a:r>
            <a:r>
              <a:rPr lang="ru-RU" sz="2000" dirty="0" smtClean="0">
                <a:latin typeface="Times New Roman" pitchFamily="18" charset="0"/>
              </a:rPr>
              <a:t> </a:t>
            </a:r>
            <a:r>
              <a:rPr lang="ru-RU" sz="2000" dirty="0" err="1" smtClean="0">
                <a:latin typeface="Times New Roman" pitchFamily="18" charset="0"/>
              </a:rPr>
              <a:t>функциясының алғашқы функциясы</a:t>
            </a:r>
            <a:r>
              <a:rPr lang="ru-RU" sz="2000" dirty="0" smtClean="0">
                <a:latin typeface="Times New Roman" pitchFamily="18" charset="0"/>
              </a:rPr>
              <a:t>, а, </a:t>
            </a:r>
            <a:r>
              <a:rPr lang="ru-RU" sz="2000" dirty="0" err="1" smtClean="0">
                <a:latin typeface="Times New Roman" pitchFamily="18" charset="0"/>
              </a:rPr>
              <a:t>k</a:t>
            </a:r>
            <a:r>
              <a:rPr lang="ru-RU" sz="2000" dirty="0" smtClean="0">
                <a:latin typeface="Times New Roman" pitchFamily="18" charset="0"/>
              </a:rPr>
              <a:t>, C – </a:t>
            </a:r>
            <a:r>
              <a:rPr lang="ru-RU" sz="2000" dirty="0" err="1" smtClean="0">
                <a:latin typeface="Times New Roman" pitchFamily="18" charset="0"/>
              </a:rPr>
              <a:t>тұрақты шамалар</a:t>
            </a:r>
            <a:r>
              <a:rPr lang="ru-RU" sz="2000" dirty="0" smtClean="0">
                <a:latin typeface="Times New Roman" pitchFamily="18" charset="0"/>
              </a:rPr>
              <a:t>.</a:t>
            </a:r>
          </a:p>
          <a:p>
            <a:pPr>
              <a:buFontTx/>
              <a:buNone/>
            </a:pPr>
            <a:r>
              <a:rPr lang="ru-RU" sz="3500" b="1" i="1" dirty="0" smtClean="0">
                <a:solidFill>
                  <a:srgbClr val="000000"/>
                </a:solidFill>
                <a:latin typeface="Times New Roman" pitchFamily="18" charset="0"/>
                <a:sym typeface="Symbol" pitchFamily="18" charset="2"/>
              </a:rPr>
              <a:t>.</a:t>
            </a:r>
          </a:p>
          <a:p>
            <a:pPr>
              <a:buFontTx/>
              <a:buNone/>
            </a:pPr>
            <a:endParaRPr lang="ru-RU" dirty="0" smtClean="0"/>
          </a:p>
        </p:txBody>
      </p:sp>
      <p:pic>
        <p:nvPicPr>
          <p:cNvPr id="72709" name="Picture 5"/>
          <p:cNvPicPr>
            <a:picLocks noChangeAspect="1" noChangeArrowheads="1"/>
          </p:cNvPicPr>
          <p:nvPr/>
        </p:nvPicPr>
        <p:blipFill>
          <a:blip r:embed="rId2" cstate="print"/>
          <a:srcRect/>
          <a:stretch>
            <a:fillRect/>
          </a:stretch>
        </p:blipFill>
        <p:spPr bwMode="auto">
          <a:xfrm>
            <a:off x="1619250" y="3284538"/>
            <a:ext cx="5545138" cy="568325"/>
          </a:xfrm>
          <a:prstGeom prst="rect">
            <a:avLst/>
          </a:prstGeom>
          <a:noFill/>
          <a:ln w="9525">
            <a:noFill/>
            <a:miter lim="800000"/>
            <a:headEnd/>
            <a:tailEnd/>
          </a:ln>
          <a:effectLst/>
        </p:spPr>
      </p:pic>
      <p:pic>
        <p:nvPicPr>
          <p:cNvPr id="72710" name="Picture 6"/>
          <p:cNvPicPr>
            <a:picLocks noChangeAspect="1" noChangeArrowheads="1"/>
          </p:cNvPicPr>
          <p:nvPr/>
        </p:nvPicPr>
        <p:blipFill>
          <a:blip r:embed="rId3" cstate="print"/>
          <a:srcRect/>
          <a:stretch>
            <a:fillRect/>
          </a:stretch>
        </p:blipFill>
        <p:spPr bwMode="auto">
          <a:xfrm>
            <a:off x="1547813" y="4022725"/>
            <a:ext cx="3168650" cy="971550"/>
          </a:xfrm>
          <a:prstGeom prst="rect">
            <a:avLst/>
          </a:prstGeom>
          <a:noFill/>
          <a:ln w="9525">
            <a:noFill/>
            <a:miter lim="800000"/>
            <a:headEnd/>
            <a:tailEnd/>
          </a:ln>
          <a:effectLst/>
        </p:spPr>
      </p:pic>
      <p:pic>
        <p:nvPicPr>
          <p:cNvPr id="72711" name="Picture 7"/>
          <p:cNvPicPr>
            <a:picLocks noChangeAspect="1" noChangeArrowheads="1"/>
          </p:cNvPicPr>
          <p:nvPr/>
        </p:nvPicPr>
        <p:blipFill>
          <a:blip r:embed="rId4" cstate="print"/>
          <a:srcRect/>
          <a:stretch>
            <a:fillRect/>
          </a:stretch>
        </p:blipFill>
        <p:spPr bwMode="auto">
          <a:xfrm>
            <a:off x="4932363" y="4005263"/>
            <a:ext cx="3468687" cy="884237"/>
          </a:xfrm>
          <a:prstGeom prst="rect">
            <a:avLst/>
          </a:prstGeom>
          <a:noFill/>
          <a:ln w="9525">
            <a:noFill/>
            <a:miter lim="800000"/>
            <a:headEnd/>
            <a:tailEnd/>
          </a:ln>
          <a:effectLst/>
        </p:spPr>
      </p:pic>
      <p:pic>
        <p:nvPicPr>
          <p:cNvPr id="72712" name="Picture 8"/>
          <p:cNvPicPr>
            <a:picLocks noChangeAspect="1" noChangeArrowheads="1"/>
          </p:cNvPicPr>
          <p:nvPr/>
        </p:nvPicPr>
        <p:blipFill>
          <a:blip r:embed="rId5" cstate="print"/>
          <a:srcRect/>
          <a:stretch>
            <a:fillRect/>
          </a:stretch>
        </p:blipFill>
        <p:spPr bwMode="auto">
          <a:xfrm>
            <a:off x="1979613" y="4994275"/>
            <a:ext cx="4840287" cy="892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5" name="Прямоугольник 4"/>
          <p:cNvSpPr>
            <a:spLocks noChangeArrowheads="1"/>
          </p:cNvSpPr>
          <p:nvPr/>
        </p:nvSpPr>
        <p:spPr bwMode="auto">
          <a:xfrm>
            <a:off x="1042989" y="476672"/>
            <a:ext cx="4321100" cy="461665"/>
          </a:xfrm>
          <a:prstGeom prst="rect">
            <a:avLst/>
          </a:prstGeom>
          <a:noFill/>
          <a:ln w="9525">
            <a:noFill/>
            <a:miter lim="800000"/>
            <a:headEnd/>
            <a:tailEnd/>
          </a:ln>
        </p:spPr>
        <p:txBody>
          <a:bodyPr wrap="square">
            <a:spAutoFit/>
          </a:bodyPr>
          <a:lstStyle/>
          <a:p>
            <a:pPr algn="ctr"/>
            <a:r>
              <a:rPr lang="ru-RU" sz="2400" b="1" dirty="0" err="1">
                <a:solidFill>
                  <a:schemeClr val="accent1"/>
                </a:solidFill>
                <a:cs typeface="Times New Roman" pitchFamily="18" charset="0"/>
              </a:rPr>
              <a:t>Интегралдар</a:t>
            </a:r>
            <a:r>
              <a:rPr lang="ru-RU" sz="2400" b="1" dirty="0">
                <a:solidFill>
                  <a:schemeClr val="accent1"/>
                </a:solidFill>
                <a:cs typeface="Times New Roman" pitchFamily="18" charset="0"/>
              </a:rPr>
              <a:t> </a:t>
            </a:r>
            <a:r>
              <a:rPr lang="ru-RU" sz="2400" b="1" dirty="0" err="1">
                <a:solidFill>
                  <a:schemeClr val="accent1"/>
                </a:solidFill>
                <a:cs typeface="Times New Roman" pitchFamily="18" charset="0"/>
              </a:rPr>
              <a:t>кестесі</a:t>
            </a:r>
            <a:endParaRPr lang="ru-RU" sz="2400" b="1" dirty="0">
              <a:solidFill>
                <a:schemeClr val="accent1"/>
              </a:solidFill>
              <a:cs typeface="Arial" charset="0"/>
            </a:endParaRPr>
          </a:p>
        </p:txBody>
      </p:sp>
      <p:pic>
        <p:nvPicPr>
          <p:cNvPr id="73741" name="Picture 13"/>
          <p:cNvPicPr>
            <a:picLocks noChangeAspect="1" noChangeArrowheads="1"/>
          </p:cNvPicPr>
          <p:nvPr/>
        </p:nvPicPr>
        <p:blipFill>
          <a:blip r:embed="rId2" cstate="print"/>
          <a:srcRect/>
          <a:stretch>
            <a:fillRect/>
          </a:stretch>
        </p:blipFill>
        <p:spPr bwMode="auto">
          <a:xfrm>
            <a:off x="-323850" y="1157288"/>
            <a:ext cx="9875838" cy="57007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6" name="Picture 4"/>
          <p:cNvPicPr>
            <a:picLocks noChangeAspect="1" noChangeArrowheads="1"/>
          </p:cNvPicPr>
          <p:nvPr/>
        </p:nvPicPr>
        <p:blipFill>
          <a:blip r:embed="rId2" cstate="print"/>
          <a:srcRect/>
          <a:stretch>
            <a:fillRect/>
          </a:stretch>
        </p:blipFill>
        <p:spPr bwMode="auto">
          <a:xfrm>
            <a:off x="-396875" y="682625"/>
            <a:ext cx="9540875" cy="6175375"/>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1115616" y="332656"/>
            <a:ext cx="4123285" cy="864096"/>
          </a:xfrm>
        </p:spPr>
        <p:txBody>
          <a:bodyPr lIns="91440" rIns="91440" bIns="45720" anchor="ctr"/>
          <a:lstStyle/>
          <a:p>
            <a:pPr algn="ctr"/>
            <a:r>
              <a:rPr lang="ru-RU" sz="2400" b="1" dirty="0" err="1" smtClean="0">
                <a:solidFill>
                  <a:schemeClr val="accent1"/>
                </a:solidFill>
                <a:effectLst>
                  <a:outerShdw blurRad="38100" dist="38100" dir="2700000" algn="tl">
                    <a:srgbClr val="C0C0C0"/>
                  </a:outerShdw>
                </a:effectLst>
                <a:latin typeface="Times New Roman" pitchFamily="18" charset="0"/>
              </a:rPr>
              <a:t>Рационал</a:t>
            </a:r>
            <a:r>
              <a:rPr lang="ru-RU" sz="2400" b="1" dirty="0" smtClean="0">
                <a:solidFill>
                  <a:schemeClr val="accent1"/>
                </a:solidFill>
                <a:effectLst>
                  <a:outerShdw blurRad="38100" dist="38100" dir="2700000" algn="tl">
                    <a:srgbClr val="C0C0C0"/>
                  </a:outerShdw>
                </a:effectLst>
                <a:latin typeface="Times New Roman" pitchFamily="18" charset="0"/>
              </a:rPr>
              <a:t> </a:t>
            </a:r>
            <a:r>
              <a:rPr lang="ru-RU" sz="2400" b="1" dirty="0" err="1" smtClean="0">
                <a:solidFill>
                  <a:schemeClr val="accent1"/>
                </a:solidFill>
                <a:effectLst>
                  <a:outerShdw blurRad="38100" dist="38100" dir="2700000" algn="tl">
                    <a:srgbClr val="C0C0C0"/>
                  </a:outerShdw>
                </a:effectLst>
                <a:latin typeface="Times New Roman" pitchFamily="18" charset="0"/>
              </a:rPr>
              <a:t>функцияны</a:t>
            </a:r>
            <a:r>
              <a:rPr lang="ru-RU" sz="2400" b="1" dirty="0" smtClean="0">
                <a:solidFill>
                  <a:schemeClr val="accent1"/>
                </a:solidFill>
                <a:effectLst>
                  <a:outerShdw blurRad="38100" dist="38100" dir="2700000" algn="tl">
                    <a:srgbClr val="C0C0C0"/>
                  </a:outerShdw>
                </a:effectLst>
                <a:latin typeface="Times New Roman" pitchFamily="18" charset="0"/>
              </a:rPr>
              <a:t> </a:t>
            </a:r>
            <a:r>
              <a:rPr lang="ru-RU" sz="2400" b="1" dirty="0" err="1" smtClean="0">
                <a:solidFill>
                  <a:schemeClr val="accent1"/>
                </a:solidFill>
                <a:effectLst>
                  <a:outerShdw blurRad="38100" dist="38100" dir="2700000" algn="tl">
                    <a:srgbClr val="C0C0C0"/>
                  </a:outerShdw>
                </a:effectLst>
                <a:latin typeface="Times New Roman" pitchFamily="18" charset="0"/>
              </a:rPr>
              <a:t>интегралдау</a:t>
            </a:r>
            <a:r>
              <a:rPr lang="ru-RU" sz="2400" b="1" dirty="0" smtClean="0">
                <a:solidFill>
                  <a:schemeClr val="accent1"/>
                </a:solidFill>
                <a:effectLst>
                  <a:outerShdw blurRad="38100" dist="38100" dir="2700000" algn="tl">
                    <a:srgbClr val="C0C0C0"/>
                  </a:outerShdw>
                </a:effectLst>
                <a:latin typeface="Times New Roman" pitchFamily="18" charset="0"/>
              </a:rPr>
              <a:t> </a:t>
            </a:r>
            <a:r>
              <a:rPr lang="ru-RU" sz="2400" b="1" dirty="0" err="1" smtClean="0">
                <a:solidFill>
                  <a:schemeClr val="accent1"/>
                </a:solidFill>
                <a:effectLst>
                  <a:outerShdw blurRad="38100" dist="38100" dir="2700000" algn="tl">
                    <a:srgbClr val="C0C0C0"/>
                  </a:outerShdw>
                </a:effectLst>
                <a:latin typeface="Times New Roman" pitchFamily="18" charset="0"/>
              </a:rPr>
              <a:t>әдісі</a:t>
            </a:r>
            <a:r>
              <a:rPr lang="ru-RU" sz="2400" dirty="0" smtClean="0"/>
              <a:t> </a:t>
            </a:r>
          </a:p>
        </p:txBody>
      </p:sp>
      <p:sp>
        <p:nvSpPr>
          <p:cNvPr id="71683" name="Rectangle 3"/>
          <p:cNvSpPr>
            <a:spLocks noGrp="1" noChangeArrowheads="1"/>
          </p:cNvSpPr>
          <p:nvPr>
            <p:ph type="body" idx="4294967295"/>
          </p:nvPr>
        </p:nvSpPr>
        <p:spPr>
          <a:xfrm>
            <a:off x="539750" y="2708920"/>
            <a:ext cx="8229600" cy="1224905"/>
          </a:xfrm>
        </p:spPr>
        <p:txBody>
          <a:bodyPr/>
          <a:lstStyle/>
          <a:p>
            <a:pPr>
              <a:lnSpc>
                <a:spcPct val="80000"/>
              </a:lnSpc>
              <a:buFontTx/>
              <a:buNone/>
            </a:pPr>
            <a:r>
              <a:rPr lang="ru-RU" b="1" dirty="0" smtClean="0">
                <a:solidFill>
                  <a:srgbClr val="000000"/>
                </a:solidFill>
                <a:latin typeface="Times New Roman" pitchFamily="18" charset="0"/>
              </a:rPr>
              <a:t>   </a:t>
            </a:r>
            <a:r>
              <a:rPr lang="ru-RU" sz="1600" dirty="0" smtClean="0">
                <a:solidFill>
                  <a:srgbClr val="000000"/>
                </a:solidFill>
                <a:latin typeface="Times New Roman" pitchFamily="18" charset="0"/>
              </a:rPr>
              <a:t>1. </a:t>
            </a:r>
            <a:r>
              <a:rPr lang="ru-RU" sz="1600" dirty="0" err="1" smtClean="0">
                <a:solidFill>
                  <a:srgbClr val="000000"/>
                </a:solidFill>
                <a:latin typeface="Times New Roman" pitchFamily="18" charset="0"/>
              </a:rPr>
              <a:t>Егер</a:t>
            </a:r>
            <a:r>
              <a:rPr lang="ru-RU" sz="1600" dirty="0" smtClean="0">
                <a:solidFill>
                  <a:srgbClr val="000000"/>
                </a:solidFill>
                <a:latin typeface="Times New Roman" pitchFamily="18" charset="0"/>
              </a:rPr>
              <a:t> </a:t>
            </a:r>
            <a:r>
              <a:rPr lang="ru-RU" sz="1600" dirty="0" err="1" smtClean="0">
                <a:solidFill>
                  <a:srgbClr val="000000"/>
                </a:solidFill>
                <a:latin typeface="Times New Roman" pitchFamily="18" charset="0"/>
              </a:rPr>
              <a:t>бөлшегі бұрыс бөлшек болса</a:t>
            </a:r>
            <a:r>
              <a:rPr lang="ru-RU" sz="1600" dirty="0" smtClean="0">
                <a:solidFill>
                  <a:srgbClr val="000000"/>
                </a:solidFill>
                <a:latin typeface="Times New Roman" pitchFamily="18" charset="0"/>
              </a:rPr>
              <a:t>, (</a:t>
            </a:r>
            <a:r>
              <a:rPr lang="ru-RU" sz="1700" dirty="0" smtClean="0"/>
              <a:t>P(</a:t>
            </a:r>
            <a:r>
              <a:rPr lang="ru-RU" sz="1700" dirty="0" err="1" smtClean="0"/>
              <a:t>x</a:t>
            </a:r>
            <a:r>
              <a:rPr lang="ru-RU" sz="1700" dirty="0" smtClean="0"/>
              <a:t>)  </a:t>
            </a:r>
            <a:r>
              <a:rPr lang="ru-RU" sz="1700" dirty="0" err="1" smtClean="0"/>
              <a:t>дәрежесі </a:t>
            </a:r>
            <a:r>
              <a:rPr lang="ru-RU" sz="1700" dirty="0" smtClean="0"/>
              <a:t>Q(</a:t>
            </a:r>
            <a:r>
              <a:rPr lang="ru-RU" sz="1700" dirty="0" err="1" smtClean="0"/>
              <a:t>x</a:t>
            </a:r>
            <a:r>
              <a:rPr lang="ru-RU" sz="1700" dirty="0" smtClean="0"/>
              <a:t>)  </a:t>
            </a:r>
            <a:r>
              <a:rPr lang="ru-RU" sz="1700" dirty="0" err="1" smtClean="0"/>
              <a:t>дәрежесінен үлкен болса</a:t>
            </a:r>
            <a:r>
              <a:rPr lang="ru-RU" sz="1600" dirty="0" smtClean="0">
                <a:solidFill>
                  <a:srgbClr val="000000"/>
                </a:solidFill>
                <a:latin typeface="Times New Roman" pitchFamily="18" charset="0"/>
              </a:rPr>
              <a:t>) </a:t>
            </a:r>
            <a:r>
              <a:rPr lang="ru-RU" sz="1600" dirty="0" err="1" smtClean="0">
                <a:solidFill>
                  <a:srgbClr val="000000"/>
                </a:solidFill>
                <a:latin typeface="Times New Roman" pitchFamily="18" charset="0"/>
              </a:rPr>
              <a:t>онда</a:t>
            </a:r>
            <a:r>
              <a:rPr lang="ru-RU" sz="1600" dirty="0" smtClean="0">
                <a:solidFill>
                  <a:srgbClr val="000000"/>
                </a:solidFill>
                <a:latin typeface="Times New Roman" pitchFamily="18" charset="0"/>
              </a:rPr>
              <a:t> оны </a:t>
            </a:r>
            <a:r>
              <a:rPr lang="ru-RU" sz="1600" dirty="0" err="1" smtClean="0">
                <a:solidFill>
                  <a:srgbClr val="000000"/>
                </a:solidFill>
                <a:latin typeface="Times New Roman" pitchFamily="18" charset="0"/>
              </a:rPr>
              <a:t>дұрыс бөлшекке келтіріп</a:t>
            </a:r>
            <a:r>
              <a:rPr lang="ru-RU" sz="1600" dirty="0" smtClean="0">
                <a:solidFill>
                  <a:srgbClr val="000000"/>
                </a:solidFill>
                <a:latin typeface="Times New Roman" pitchFamily="18" charset="0"/>
              </a:rPr>
              <a:t>, </a:t>
            </a:r>
            <a:r>
              <a:rPr lang="ru-RU" sz="1600" dirty="0" err="1" smtClean="0">
                <a:solidFill>
                  <a:srgbClr val="000000"/>
                </a:solidFill>
                <a:latin typeface="Times New Roman" pitchFamily="18" charset="0"/>
              </a:rPr>
              <a:t>бүтін бөлігін табамыз</a:t>
            </a:r>
            <a:r>
              <a:rPr lang="ru-RU" sz="1600" dirty="0" smtClean="0">
                <a:solidFill>
                  <a:srgbClr val="000000"/>
                </a:solidFill>
                <a:latin typeface="Times New Roman" pitchFamily="18" charset="0"/>
              </a:rPr>
              <a:t>.</a:t>
            </a:r>
            <a:endParaRPr lang="ru-RU" sz="1600" dirty="0" smtClean="0"/>
          </a:p>
        </p:txBody>
      </p:sp>
      <p:sp>
        <p:nvSpPr>
          <p:cNvPr id="71685" name="Rectangle 5"/>
          <p:cNvSpPr>
            <a:spLocks noChangeArrowheads="1"/>
          </p:cNvSpPr>
          <p:nvPr/>
        </p:nvSpPr>
        <p:spPr bwMode="auto">
          <a:xfrm>
            <a:off x="827088" y="3615254"/>
            <a:ext cx="7935912" cy="646331"/>
          </a:xfrm>
          <a:prstGeom prst="rect">
            <a:avLst/>
          </a:prstGeom>
          <a:noFill/>
          <a:ln w="9525">
            <a:noFill/>
            <a:miter lim="800000"/>
            <a:headEnd/>
            <a:tailEnd/>
          </a:ln>
          <a:effectLst/>
        </p:spPr>
        <p:txBody>
          <a:bodyPr wrap="square" anchor="ctr">
            <a:spAutoFit/>
          </a:bodyPr>
          <a:lstStyle/>
          <a:p>
            <a:pPr eaLnBrk="0" hangingPunct="0"/>
            <a:r>
              <a:rPr lang="ru-RU" sz="1800" dirty="0"/>
              <a:t>2. Q(</a:t>
            </a:r>
            <a:r>
              <a:rPr lang="ru-RU" sz="1800" dirty="0" err="1"/>
              <a:t>x</a:t>
            </a:r>
            <a:r>
              <a:rPr lang="ru-RU" sz="1800" dirty="0"/>
              <a:t>) </a:t>
            </a:r>
            <a:r>
              <a:rPr lang="ru-RU" sz="1800" dirty="0" err="1"/>
              <a:t>функциясын</a:t>
            </a:r>
            <a:r>
              <a:rPr lang="ru-RU" sz="1800" dirty="0"/>
              <a:t> </a:t>
            </a:r>
            <a:r>
              <a:rPr lang="ru-RU" sz="1800" dirty="0" err="1"/>
              <a:t>бір</a:t>
            </a:r>
            <a:r>
              <a:rPr lang="ru-RU" sz="1800" dirty="0"/>
              <a:t> </a:t>
            </a:r>
            <a:r>
              <a:rPr lang="ru-RU" sz="1800" dirty="0" err="1"/>
              <a:t>немесе</a:t>
            </a:r>
            <a:r>
              <a:rPr lang="ru-RU" sz="1800" dirty="0"/>
              <a:t> </a:t>
            </a:r>
            <a:r>
              <a:rPr lang="ru-RU" sz="1800" dirty="0" err="1"/>
              <a:t>одан</a:t>
            </a:r>
            <a:r>
              <a:rPr lang="ru-RU" sz="1800" dirty="0"/>
              <a:t> да </a:t>
            </a:r>
            <a:r>
              <a:rPr lang="ru-RU" sz="1800" dirty="0" err="1"/>
              <a:t>көп көбейткіштерге</a:t>
            </a:r>
            <a:r>
              <a:rPr lang="ru-RU" sz="1800" dirty="0"/>
              <a:t> </a:t>
            </a:r>
          </a:p>
          <a:p>
            <a:pPr eaLnBrk="0" hangingPunct="0"/>
            <a:r>
              <a:rPr lang="ru-RU" sz="1800" dirty="0" err="1"/>
              <a:t>жіктеп</a:t>
            </a:r>
            <a:r>
              <a:rPr lang="ru-RU" sz="1800" dirty="0"/>
              <a:t> </a:t>
            </a:r>
            <a:r>
              <a:rPr lang="ru-RU" sz="1800" dirty="0" err="1"/>
              <a:t>аламыз</a:t>
            </a:r>
            <a:r>
              <a:rPr lang="ru-RU" sz="1800" dirty="0"/>
              <a:t>.</a:t>
            </a:r>
          </a:p>
        </p:txBody>
      </p:sp>
      <p:sp>
        <p:nvSpPr>
          <p:cNvPr id="71687" name="Rectangle 7"/>
          <p:cNvSpPr>
            <a:spLocks noChangeArrowheads="1"/>
          </p:cNvSpPr>
          <p:nvPr/>
        </p:nvSpPr>
        <p:spPr bwMode="auto">
          <a:xfrm>
            <a:off x="827088" y="4470824"/>
            <a:ext cx="7057280" cy="646331"/>
          </a:xfrm>
          <a:prstGeom prst="rect">
            <a:avLst/>
          </a:prstGeom>
          <a:noFill/>
          <a:ln w="9525">
            <a:noFill/>
            <a:miter lim="800000"/>
            <a:headEnd/>
            <a:tailEnd/>
          </a:ln>
          <a:effectLst/>
        </p:spPr>
        <p:txBody>
          <a:bodyPr wrap="square" anchor="ctr">
            <a:spAutoFit/>
          </a:bodyPr>
          <a:lstStyle/>
          <a:p>
            <a:r>
              <a:rPr lang="ru-RU" sz="1800" dirty="0"/>
              <a:t>3. </a:t>
            </a:r>
            <a:r>
              <a:rPr lang="ru-RU" sz="1800" dirty="0" err="1"/>
              <a:t>Рационал</a:t>
            </a:r>
            <a:r>
              <a:rPr lang="ru-RU" sz="1800" dirty="0"/>
              <a:t> </a:t>
            </a:r>
            <a:r>
              <a:rPr lang="ru-RU" sz="1800" dirty="0" err="1"/>
              <a:t>бөлшекті анықталмаған коэффициенттер</a:t>
            </a:r>
            <a:r>
              <a:rPr lang="ru-RU" sz="1800" dirty="0"/>
              <a:t> </a:t>
            </a:r>
            <a:r>
              <a:rPr lang="ru-RU" sz="1800" dirty="0" err="1"/>
              <a:t>әдісімен</a:t>
            </a:r>
            <a:r>
              <a:rPr lang="ru-RU" sz="1800" dirty="0"/>
              <a:t> </a:t>
            </a:r>
          </a:p>
          <a:p>
            <a:r>
              <a:rPr lang="ru-RU" sz="1800" dirty="0" err="1"/>
              <a:t>Көбейткішке жіктеуге</a:t>
            </a:r>
            <a:r>
              <a:rPr lang="ru-RU" sz="1800" dirty="0"/>
              <a:t> </a:t>
            </a:r>
            <a:r>
              <a:rPr lang="ru-RU" sz="1800" dirty="0" err="1"/>
              <a:t>болады</a:t>
            </a:r>
            <a:r>
              <a:rPr lang="ru-RU" sz="1800" dirty="0"/>
              <a:t>.</a:t>
            </a:r>
          </a:p>
        </p:txBody>
      </p:sp>
      <p:sp>
        <p:nvSpPr>
          <p:cNvPr id="71690" name="Text Box 10"/>
          <p:cNvSpPr txBox="1">
            <a:spLocks noChangeArrowheads="1"/>
          </p:cNvSpPr>
          <p:nvPr/>
        </p:nvSpPr>
        <p:spPr bwMode="auto">
          <a:xfrm>
            <a:off x="1816100" y="1628800"/>
            <a:ext cx="6702425" cy="369332"/>
          </a:xfrm>
          <a:prstGeom prst="rect">
            <a:avLst/>
          </a:prstGeom>
          <a:noFill/>
          <a:ln w="9525">
            <a:noFill/>
            <a:miter lim="800000"/>
            <a:headEnd/>
            <a:tailEnd/>
          </a:ln>
          <a:effectLst/>
        </p:spPr>
        <p:txBody>
          <a:bodyPr wrap="square">
            <a:spAutoFit/>
          </a:bodyPr>
          <a:lstStyle/>
          <a:p>
            <a:r>
              <a:rPr lang="kk-KZ" dirty="0"/>
              <a:t>түріндегі рационал функцияны интегралдау үшін,</a:t>
            </a:r>
            <a:endParaRPr lang="ru-RU" dirty="0"/>
          </a:p>
        </p:txBody>
      </p:sp>
      <p:sp>
        <p:nvSpPr>
          <p:cNvPr id="71691" name="Text Box 11"/>
          <p:cNvSpPr txBox="1">
            <a:spLocks noChangeArrowheads="1"/>
          </p:cNvSpPr>
          <p:nvPr/>
        </p:nvSpPr>
        <p:spPr bwMode="auto">
          <a:xfrm>
            <a:off x="755576" y="2348880"/>
            <a:ext cx="7724775" cy="369332"/>
          </a:xfrm>
          <a:prstGeom prst="rect">
            <a:avLst/>
          </a:prstGeom>
          <a:noFill/>
          <a:ln w="9525">
            <a:noFill/>
            <a:miter lim="800000"/>
            <a:headEnd/>
            <a:tailEnd/>
          </a:ln>
          <a:effectLst/>
        </p:spPr>
        <p:txBody>
          <a:bodyPr wrap="square">
            <a:spAutoFit/>
          </a:bodyPr>
          <a:lstStyle/>
          <a:p>
            <a:r>
              <a:rPr lang="kk-KZ" dirty="0"/>
              <a:t>мұндағы </a:t>
            </a:r>
            <a:r>
              <a:rPr lang="ru-RU" dirty="0"/>
              <a:t>P(</a:t>
            </a:r>
            <a:r>
              <a:rPr lang="ru-RU" dirty="0" err="1"/>
              <a:t>x</a:t>
            </a:r>
            <a:r>
              <a:rPr lang="ru-RU" dirty="0"/>
              <a:t>) </a:t>
            </a:r>
            <a:r>
              <a:rPr lang="ru-RU" dirty="0" err="1"/>
              <a:t>және </a:t>
            </a:r>
            <a:r>
              <a:rPr lang="ru-RU" dirty="0"/>
              <a:t>Q(</a:t>
            </a:r>
            <a:r>
              <a:rPr lang="ru-RU" dirty="0" err="1"/>
              <a:t>x</a:t>
            </a:r>
            <a:r>
              <a:rPr lang="ru-RU" dirty="0"/>
              <a:t>) –  </a:t>
            </a:r>
            <a:r>
              <a:rPr lang="ru-RU" dirty="0" err="1"/>
              <a:t>көпмүшеліктер</a:t>
            </a:r>
            <a:r>
              <a:rPr lang="ru-RU" dirty="0"/>
              <a:t>,   </a:t>
            </a:r>
          </a:p>
        </p:txBody>
      </p:sp>
      <p:sp>
        <p:nvSpPr>
          <p:cNvPr id="71692" name="Text Box 12"/>
          <p:cNvSpPr txBox="1">
            <a:spLocks noChangeArrowheads="1"/>
          </p:cNvSpPr>
          <p:nvPr/>
        </p:nvSpPr>
        <p:spPr bwMode="auto">
          <a:xfrm>
            <a:off x="879475" y="5229200"/>
            <a:ext cx="5420717" cy="369332"/>
          </a:xfrm>
          <a:prstGeom prst="rect">
            <a:avLst/>
          </a:prstGeom>
          <a:noFill/>
          <a:ln w="9525">
            <a:noFill/>
            <a:miter lim="800000"/>
            <a:headEnd/>
            <a:tailEnd/>
          </a:ln>
          <a:effectLst/>
        </p:spPr>
        <p:txBody>
          <a:bodyPr wrap="square">
            <a:spAutoFit/>
          </a:bodyPr>
          <a:lstStyle/>
          <a:p>
            <a:r>
              <a:rPr lang="kk-KZ" sz="1800" dirty="0"/>
              <a:t>4. Қарапайым бөлшектерді интегралдау керек.</a:t>
            </a:r>
            <a:endParaRPr lang="ru-RU" sz="1800" dirty="0"/>
          </a:p>
        </p:txBody>
      </p:sp>
      <p:graphicFrame>
        <p:nvGraphicFramePr>
          <p:cNvPr id="10" name="Объект 9"/>
          <p:cNvGraphicFramePr>
            <a:graphicFrameLocks noChangeAspect="1"/>
          </p:cNvGraphicFramePr>
          <p:nvPr/>
        </p:nvGraphicFramePr>
        <p:xfrm>
          <a:off x="4514850" y="3321050"/>
          <a:ext cx="114300" cy="215900"/>
        </p:xfrm>
        <a:graphic>
          <a:graphicData uri="http://schemas.openxmlformats.org/presentationml/2006/ole">
            <p:oleObj spid="_x0000_s91138" name="Формула" r:id="rId3" imgW="114120" imgH="215640" progId="Equation.3">
              <p:embed/>
            </p:oleObj>
          </a:graphicData>
        </a:graphic>
      </p:graphicFrame>
      <p:graphicFrame>
        <p:nvGraphicFramePr>
          <p:cNvPr id="74755" name="Object 3"/>
          <p:cNvGraphicFramePr>
            <a:graphicFrameLocks noChangeAspect="1"/>
          </p:cNvGraphicFramePr>
          <p:nvPr/>
        </p:nvGraphicFramePr>
        <p:xfrm>
          <a:off x="1187624" y="1484784"/>
          <a:ext cx="569912" cy="641350"/>
        </p:xfrm>
        <a:graphic>
          <a:graphicData uri="http://schemas.openxmlformats.org/presentationml/2006/ole">
            <p:oleObj spid="_x0000_s91139" name="Формула" r:id="rId4" imgW="368280" imgH="41904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a:xfrm>
            <a:off x="1196975" y="457200"/>
            <a:ext cx="4114800" cy="667544"/>
          </a:xfrm>
        </p:spPr>
        <p:txBody>
          <a:bodyPr/>
          <a:lstStyle/>
          <a:p>
            <a:pPr algn="ctr"/>
            <a:r>
              <a:rPr lang="kk-KZ" sz="2800" b="1" dirty="0" smtClean="0">
                <a:solidFill>
                  <a:schemeClr val="accent1"/>
                </a:solidFill>
                <a:latin typeface="Times New Roman" pitchFamily="18" charset="0"/>
              </a:rPr>
              <a:t>Рационал функцияны интегралдауды толық түсіндіру</a:t>
            </a:r>
            <a:endParaRPr lang="ru-RU" sz="2800" b="1" dirty="0" smtClean="0">
              <a:solidFill>
                <a:schemeClr val="accent1"/>
              </a:solidFill>
              <a:latin typeface="Times New Roman" pitchFamily="18" charset="0"/>
            </a:endParaRPr>
          </a:p>
        </p:txBody>
      </p:sp>
      <p:sp>
        <p:nvSpPr>
          <p:cNvPr id="109571" name="Rectangle 3"/>
          <p:cNvSpPr>
            <a:spLocks noGrp="1"/>
          </p:cNvSpPr>
          <p:nvPr>
            <p:ph type="body" idx="1"/>
          </p:nvPr>
        </p:nvSpPr>
        <p:spPr>
          <a:xfrm>
            <a:off x="539552" y="1988840"/>
            <a:ext cx="8229600" cy="4097288"/>
          </a:xfrm>
        </p:spPr>
        <p:txBody>
          <a:bodyPr/>
          <a:lstStyle/>
          <a:p>
            <a:r>
              <a:rPr lang="kk-KZ" sz="2400" dirty="0" smtClean="0">
                <a:solidFill>
                  <a:schemeClr val="accent1"/>
                </a:solidFill>
              </a:rPr>
              <a:t>1-қадам.</a:t>
            </a:r>
            <a:r>
              <a:rPr lang="kk-KZ" sz="2400" dirty="0" smtClean="0"/>
              <a:t> Бұрыс </a:t>
            </a:r>
            <a:r>
              <a:rPr lang="ru-RU" sz="2400" dirty="0" err="1" smtClean="0"/>
              <a:t>рационал</a:t>
            </a:r>
            <a:r>
              <a:rPr lang="ru-RU" sz="2400" dirty="0" smtClean="0"/>
              <a:t> </a:t>
            </a:r>
            <a:r>
              <a:rPr lang="ru-RU" sz="2400" dirty="0" err="1" smtClean="0"/>
              <a:t>бөлшекті түрлендіру.</a:t>
            </a:r>
            <a:endParaRPr lang="ru-RU" sz="2400" dirty="0" smtClean="0"/>
          </a:p>
          <a:p>
            <a:r>
              <a:rPr lang="ru-RU" sz="2400" dirty="0" err="1" smtClean="0"/>
              <a:t>Егер</a:t>
            </a:r>
            <a:r>
              <a:rPr lang="ru-RU" sz="2400" dirty="0" smtClean="0"/>
              <a:t> </a:t>
            </a:r>
            <a:r>
              <a:rPr lang="ru-RU" sz="2400" dirty="0" err="1" smtClean="0"/>
              <a:t>бөлшек бұрыс болса</a:t>
            </a:r>
            <a:r>
              <a:rPr lang="ru-RU" sz="2400" dirty="0" smtClean="0"/>
              <a:t>, P(</a:t>
            </a:r>
            <a:r>
              <a:rPr lang="ru-RU" sz="2400" dirty="0" err="1" smtClean="0"/>
              <a:t>x</a:t>
            </a:r>
            <a:r>
              <a:rPr lang="ru-RU" sz="2400" dirty="0" smtClean="0"/>
              <a:t>) </a:t>
            </a:r>
            <a:r>
              <a:rPr lang="ru-RU" sz="2400" dirty="0" err="1" smtClean="0"/>
              <a:t>көпмүшелігін </a:t>
            </a:r>
            <a:r>
              <a:rPr lang="ru-RU" sz="2400" dirty="0" smtClean="0"/>
              <a:t>Q(</a:t>
            </a:r>
            <a:r>
              <a:rPr lang="ru-RU" sz="2400" dirty="0" err="1" smtClean="0"/>
              <a:t>x</a:t>
            </a:r>
            <a:r>
              <a:rPr lang="ru-RU" sz="2400" dirty="0" smtClean="0"/>
              <a:t>)-</a:t>
            </a:r>
            <a:r>
              <a:rPr lang="ru-RU" sz="2400" dirty="0" err="1" smtClean="0"/>
              <a:t>ке</a:t>
            </a:r>
            <a:r>
              <a:rPr lang="ru-RU" sz="2400" dirty="0" smtClean="0"/>
              <a:t> </a:t>
            </a:r>
            <a:r>
              <a:rPr lang="ru-RU" sz="2400" dirty="0" err="1" smtClean="0"/>
              <a:t>бөлеміз.</a:t>
            </a:r>
            <a:r>
              <a:rPr lang="ru-RU" sz="2400" dirty="0" smtClean="0"/>
              <a:t> </a:t>
            </a:r>
            <a:r>
              <a:rPr lang="ru-RU" sz="2400" dirty="0" err="1" smtClean="0"/>
              <a:t>Келесі</a:t>
            </a:r>
            <a:r>
              <a:rPr lang="ru-RU" sz="2400" dirty="0" smtClean="0"/>
              <a:t> </a:t>
            </a:r>
            <a:r>
              <a:rPr lang="ru-RU" sz="2400" dirty="0" err="1" smtClean="0"/>
              <a:t>өрнекті аламыз</a:t>
            </a:r>
            <a:r>
              <a:rPr lang="ru-RU" sz="2400" dirty="0" smtClean="0"/>
              <a:t>:</a:t>
            </a:r>
          </a:p>
        </p:txBody>
      </p:sp>
      <p:sp>
        <p:nvSpPr>
          <p:cNvPr id="109573" name="Rectangle 5"/>
          <p:cNvSpPr>
            <a:spLocks noChangeArrowheads="1"/>
          </p:cNvSpPr>
          <p:nvPr/>
        </p:nvSpPr>
        <p:spPr bwMode="auto">
          <a:xfrm>
            <a:off x="684213" y="4579293"/>
            <a:ext cx="6152646" cy="461665"/>
          </a:xfrm>
          <a:prstGeom prst="rect">
            <a:avLst/>
          </a:prstGeom>
          <a:noFill/>
          <a:ln w="9525">
            <a:noFill/>
            <a:miter lim="800000"/>
            <a:headEnd/>
            <a:tailEnd/>
          </a:ln>
          <a:effectLst/>
        </p:spPr>
        <p:txBody>
          <a:bodyPr wrap="none" anchor="ctr">
            <a:spAutoFit/>
          </a:bodyPr>
          <a:lstStyle/>
          <a:p>
            <a:pPr eaLnBrk="0" hangingPunct="0"/>
            <a:r>
              <a:rPr lang="ru-RU" sz="2400" dirty="0" err="1"/>
              <a:t>мұнда </a:t>
            </a:r>
            <a:r>
              <a:rPr lang="ru-RU" dirty="0" err="1"/>
              <a:t>  </a:t>
            </a:r>
            <a:r>
              <a:rPr lang="ru-RU" dirty="0" err="1" smtClean="0"/>
              <a:t>             </a:t>
            </a:r>
            <a:r>
              <a:rPr lang="ru-RU" dirty="0" smtClean="0"/>
              <a:t>-</a:t>
            </a:r>
            <a:r>
              <a:rPr lang="ru-RU" sz="2400" dirty="0" smtClean="0"/>
              <a:t> </a:t>
            </a:r>
            <a:r>
              <a:rPr lang="ru-RU" sz="2400" dirty="0" err="1"/>
              <a:t>бұрыс рационал</a:t>
            </a:r>
            <a:r>
              <a:rPr lang="ru-RU" sz="2400" dirty="0"/>
              <a:t> </a:t>
            </a:r>
            <a:r>
              <a:rPr lang="ru-RU" sz="2400" dirty="0" err="1"/>
              <a:t>бөлшек.</a:t>
            </a:r>
            <a:r>
              <a:rPr lang="ru-RU" sz="2400" dirty="0"/>
              <a:t> </a:t>
            </a:r>
          </a:p>
        </p:txBody>
      </p:sp>
      <p:graphicFrame>
        <p:nvGraphicFramePr>
          <p:cNvPr id="75778" name="Object 2"/>
          <p:cNvGraphicFramePr>
            <a:graphicFrameLocks noChangeAspect="1"/>
          </p:cNvGraphicFramePr>
          <p:nvPr/>
        </p:nvGraphicFramePr>
        <p:xfrm>
          <a:off x="1979712" y="4581128"/>
          <a:ext cx="569913" cy="641350"/>
        </p:xfrm>
        <a:graphic>
          <a:graphicData uri="http://schemas.openxmlformats.org/presentationml/2006/ole">
            <p:oleObj spid="_x0000_s92162" name="Формула" r:id="rId3" imgW="368280" imgH="419040" progId="Equation.3">
              <p:embed/>
            </p:oleObj>
          </a:graphicData>
        </a:graphic>
      </p:graphicFrame>
      <p:graphicFrame>
        <p:nvGraphicFramePr>
          <p:cNvPr id="75779" name="Object 3"/>
          <p:cNvGraphicFramePr>
            <a:graphicFrameLocks noChangeAspect="1"/>
          </p:cNvGraphicFramePr>
          <p:nvPr/>
        </p:nvGraphicFramePr>
        <p:xfrm>
          <a:off x="3060010" y="3495537"/>
          <a:ext cx="1985962" cy="641350"/>
        </p:xfrm>
        <a:graphic>
          <a:graphicData uri="http://schemas.openxmlformats.org/presentationml/2006/ole">
            <p:oleObj spid="_x0000_s92163" name="Формула" r:id="rId4" imgW="1282680" imgH="41904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a:xfrm>
            <a:off x="457200" y="704850"/>
            <a:ext cx="8229600" cy="779463"/>
          </a:xfrm>
        </p:spPr>
        <p:txBody>
          <a:bodyPr/>
          <a:lstStyle/>
          <a:p>
            <a:r>
              <a:rPr lang="kk-KZ" sz="2400" b="1" dirty="0" smtClean="0">
                <a:solidFill>
                  <a:schemeClr val="accent1"/>
                </a:solidFill>
                <a:latin typeface="Arial" pitchFamily="34" charset="0"/>
              </a:rPr>
              <a:t>2-қадам.</a:t>
            </a:r>
            <a:r>
              <a:rPr lang="kk-KZ" sz="4600" dirty="0" smtClean="0">
                <a:latin typeface="Arial" pitchFamily="34" charset="0"/>
              </a:rPr>
              <a:t> </a:t>
            </a:r>
            <a:r>
              <a:rPr lang="kk-KZ" sz="2000" dirty="0" smtClean="0">
                <a:solidFill>
                  <a:schemeClr val="tx1"/>
                </a:solidFill>
                <a:latin typeface="Arial" pitchFamily="34" charset="0"/>
              </a:rPr>
              <a:t>Бөлшек бөлімін қарапайым бөлшектерге жіктеу</a:t>
            </a:r>
            <a:endParaRPr lang="ru-RU" sz="2000" dirty="0" smtClean="0">
              <a:solidFill>
                <a:schemeClr val="tx1"/>
              </a:solidFill>
              <a:latin typeface="Arial" pitchFamily="34" charset="0"/>
            </a:endParaRPr>
          </a:p>
        </p:txBody>
      </p:sp>
      <p:sp>
        <p:nvSpPr>
          <p:cNvPr id="111620" name="Text Box 4"/>
          <p:cNvSpPr txBox="1">
            <a:spLocks noChangeArrowheads="1"/>
          </p:cNvSpPr>
          <p:nvPr/>
        </p:nvSpPr>
        <p:spPr bwMode="auto">
          <a:xfrm>
            <a:off x="592138" y="1504950"/>
            <a:ext cx="6308725" cy="457200"/>
          </a:xfrm>
          <a:prstGeom prst="rect">
            <a:avLst/>
          </a:prstGeom>
          <a:noFill/>
          <a:ln w="9525">
            <a:noFill/>
            <a:miter lim="800000"/>
            <a:headEnd/>
            <a:tailEnd/>
          </a:ln>
          <a:effectLst/>
        </p:spPr>
        <p:txBody>
          <a:bodyPr wrap="none">
            <a:spAutoFit/>
          </a:bodyPr>
          <a:lstStyle/>
          <a:p>
            <a:r>
              <a:rPr lang="en-US" dirty="0"/>
              <a:t>Q(x) </a:t>
            </a:r>
            <a:r>
              <a:rPr lang="ru-RU" dirty="0"/>
              <a:t>к</a:t>
            </a:r>
            <a:r>
              <a:rPr lang="kk-KZ" dirty="0"/>
              <a:t>өпмүшелігін келесі түрде жазып аламыз:</a:t>
            </a:r>
            <a:endParaRPr lang="ru-RU" dirty="0"/>
          </a:p>
        </p:txBody>
      </p:sp>
      <p:pic>
        <p:nvPicPr>
          <p:cNvPr id="111621" name="Picture 5"/>
          <p:cNvPicPr>
            <a:picLocks noChangeAspect="1" noChangeArrowheads="1"/>
          </p:cNvPicPr>
          <p:nvPr/>
        </p:nvPicPr>
        <p:blipFill>
          <a:blip r:embed="rId2" cstate="print"/>
          <a:srcRect/>
          <a:stretch>
            <a:fillRect/>
          </a:stretch>
        </p:blipFill>
        <p:spPr bwMode="auto">
          <a:xfrm>
            <a:off x="611188" y="1989138"/>
            <a:ext cx="7718425" cy="801687"/>
          </a:xfrm>
          <a:prstGeom prst="rect">
            <a:avLst/>
          </a:prstGeom>
          <a:noFill/>
          <a:ln w="9525">
            <a:noFill/>
            <a:miter lim="800000"/>
            <a:headEnd/>
            <a:tailEnd/>
          </a:ln>
          <a:effectLst/>
        </p:spPr>
      </p:pic>
      <p:sp>
        <p:nvSpPr>
          <p:cNvPr id="111622" name="Text Box 6"/>
          <p:cNvSpPr txBox="1">
            <a:spLocks noChangeArrowheads="1"/>
          </p:cNvSpPr>
          <p:nvPr/>
        </p:nvSpPr>
        <p:spPr bwMode="auto">
          <a:xfrm>
            <a:off x="255588" y="2781300"/>
            <a:ext cx="8888412" cy="457200"/>
          </a:xfrm>
          <a:prstGeom prst="rect">
            <a:avLst/>
          </a:prstGeom>
          <a:noFill/>
          <a:ln w="9525">
            <a:noFill/>
            <a:miter lim="800000"/>
            <a:headEnd/>
            <a:tailEnd/>
          </a:ln>
          <a:effectLst/>
        </p:spPr>
        <p:txBody>
          <a:bodyPr>
            <a:spAutoFit/>
          </a:bodyPr>
          <a:lstStyle/>
          <a:p>
            <a:r>
              <a:rPr lang="kk-KZ"/>
              <a:t>Квадрат үшмүшеліктер қысқармайды, яғни нақты түбірлері жоқ.</a:t>
            </a:r>
            <a:endParaRPr lang="ru-RU"/>
          </a:p>
        </p:txBody>
      </p:sp>
      <p:sp>
        <p:nvSpPr>
          <p:cNvPr id="111623" name="Text Box 7"/>
          <p:cNvSpPr txBox="1">
            <a:spLocks noChangeArrowheads="1"/>
          </p:cNvSpPr>
          <p:nvPr/>
        </p:nvSpPr>
        <p:spPr bwMode="auto">
          <a:xfrm>
            <a:off x="611188" y="3429000"/>
            <a:ext cx="8121650" cy="457200"/>
          </a:xfrm>
          <a:prstGeom prst="rect">
            <a:avLst/>
          </a:prstGeom>
          <a:noFill/>
          <a:ln w="9525">
            <a:noFill/>
            <a:miter lim="800000"/>
            <a:headEnd/>
            <a:tailEnd/>
          </a:ln>
          <a:effectLst/>
        </p:spPr>
        <p:txBody>
          <a:bodyPr wrap="none">
            <a:spAutoFit/>
          </a:bodyPr>
          <a:lstStyle/>
          <a:p>
            <a:r>
              <a:rPr lang="kk-KZ" b="1" dirty="0">
                <a:solidFill>
                  <a:schemeClr val="accent1"/>
                </a:solidFill>
              </a:rPr>
              <a:t>3-қадам. </a:t>
            </a:r>
            <a:r>
              <a:rPr lang="kk-KZ" dirty="0"/>
              <a:t>Рационал бөлшекті қарапайым бөлшектерге жіктеу</a:t>
            </a:r>
            <a:endParaRPr lang="ru-RU" dirty="0"/>
          </a:p>
        </p:txBody>
      </p:sp>
      <p:sp>
        <p:nvSpPr>
          <p:cNvPr id="111624" name="Text Box 8"/>
          <p:cNvSpPr txBox="1">
            <a:spLocks noChangeArrowheads="1"/>
          </p:cNvSpPr>
          <p:nvPr/>
        </p:nvSpPr>
        <p:spPr bwMode="auto">
          <a:xfrm>
            <a:off x="539750" y="3933825"/>
            <a:ext cx="6673850" cy="457200"/>
          </a:xfrm>
          <a:prstGeom prst="rect">
            <a:avLst/>
          </a:prstGeom>
          <a:noFill/>
          <a:ln w="9525">
            <a:noFill/>
            <a:miter lim="800000"/>
            <a:headEnd/>
            <a:tailEnd/>
          </a:ln>
          <a:effectLst/>
        </p:spPr>
        <p:txBody>
          <a:bodyPr wrap="none">
            <a:spAutoFit/>
          </a:bodyPr>
          <a:lstStyle/>
          <a:p>
            <a:r>
              <a:rPr lang="kk-KZ"/>
              <a:t>Рационал функцияны келесі түрде жазып аламыз:</a:t>
            </a:r>
            <a:endParaRPr lang="ru-RU"/>
          </a:p>
        </p:txBody>
      </p:sp>
      <p:pic>
        <p:nvPicPr>
          <p:cNvPr id="111625" name="Picture 9"/>
          <p:cNvPicPr>
            <a:picLocks noChangeAspect="1" noChangeArrowheads="1"/>
          </p:cNvPicPr>
          <p:nvPr/>
        </p:nvPicPr>
        <p:blipFill>
          <a:blip r:embed="rId3" cstate="print"/>
          <a:srcRect/>
          <a:stretch>
            <a:fillRect/>
          </a:stretch>
        </p:blipFill>
        <p:spPr bwMode="auto">
          <a:xfrm>
            <a:off x="684213" y="4508500"/>
            <a:ext cx="7343775" cy="992188"/>
          </a:xfrm>
          <a:prstGeom prst="rect">
            <a:avLst/>
          </a:prstGeom>
          <a:noFill/>
        </p:spPr>
      </p:pic>
    </p:spTree>
  </p:cSld>
  <p:clrMapOvr>
    <a:masterClrMapping/>
  </p:clrMapOvr>
</p:sld>
</file>

<file path=ppt/theme/theme1.xml><?xml version="1.0" encoding="utf-8"?>
<a:theme xmlns:a="http://schemas.openxmlformats.org/drawingml/2006/main" name="cdb2004193l">
  <a:themeElements>
    <a:clrScheme name="Тема Office 3">
      <a:dk1>
        <a:srgbClr val="0E3558"/>
      </a:dk1>
      <a:lt1>
        <a:srgbClr val="FFFFFF"/>
      </a:lt1>
      <a:dk2>
        <a:srgbClr val="006699"/>
      </a:dk2>
      <a:lt2>
        <a:srgbClr val="969696"/>
      </a:lt2>
      <a:accent1>
        <a:srgbClr val="3B86CB"/>
      </a:accent1>
      <a:accent2>
        <a:srgbClr val="5CB68D"/>
      </a:accent2>
      <a:accent3>
        <a:srgbClr val="FFFFFF"/>
      </a:accent3>
      <a:accent4>
        <a:srgbClr val="0A2C4A"/>
      </a:accent4>
      <a:accent5>
        <a:srgbClr val="AFC3E2"/>
      </a:accent5>
      <a:accent6>
        <a:srgbClr val="53A57F"/>
      </a:accent6>
      <a:hlink>
        <a:srgbClr val="CC3300"/>
      </a:hlink>
      <a:folHlink>
        <a:srgbClr val="333399"/>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clrMap bg1="lt1" tx1="dk1" bg2="lt2" tx2="dk2" accent1="accent1" accent2="accent2" accent3="accent3" accent4="accent4" accent5="accent5" accent6="accent6" hlink="hlink" folHlink="folHlink"/>
    </a:extraClrScheme>
    <a:extraClrScheme>
      <a:clrScheme name="Тема Office 2">
        <a:dk1>
          <a:srgbClr val="37175B"/>
        </a:dk1>
        <a:lt1>
          <a:srgbClr val="FFFFFF"/>
        </a:lt1>
        <a:dk2>
          <a:srgbClr val="754ECC"/>
        </a:dk2>
        <a:lt2>
          <a:srgbClr val="C0C0C0"/>
        </a:lt2>
        <a:accent1>
          <a:srgbClr val="869EEC"/>
        </a:accent1>
        <a:accent2>
          <a:srgbClr val="EFA441"/>
        </a:accent2>
        <a:accent3>
          <a:srgbClr val="FFFFFF"/>
        </a:accent3>
        <a:accent4>
          <a:srgbClr val="2D124C"/>
        </a:accent4>
        <a:accent5>
          <a:srgbClr val="C3CCF4"/>
        </a:accent5>
        <a:accent6>
          <a:srgbClr val="D9943A"/>
        </a:accent6>
        <a:hlink>
          <a:srgbClr val="33835F"/>
        </a:hlink>
        <a:folHlink>
          <a:srgbClr val="AAC856"/>
        </a:folHlink>
      </a:clrScheme>
      <a:clrMap bg1="lt1" tx1="dk1" bg2="lt2" tx2="dk2" accent1="accent1" accent2="accent2" accent3="accent3" accent4="accent4" accent5="accent5" accent6="accent6" hlink="hlink" folHlink="folHlink"/>
    </a:extraClrScheme>
    <a:extraClrScheme>
      <a:clrScheme name="Тема Office 3">
        <a:dk1>
          <a:srgbClr val="0E3558"/>
        </a:dk1>
        <a:lt1>
          <a:srgbClr val="FFFFFF"/>
        </a:lt1>
        <a:dk2>
          <a:srgbClr val="006699"/>
        </a:dk2>
        <a:lt2>
          <a:srgbClr val="969696"/>
        </a:lt2>
        <a:accent1>
          <a:srgbClr val="3B86CB"/>
        </a:accent1>
        <a:accent2>
          <a:srgbClr val="5CB68D"/>
        </a:accent2>
        <a:accent3>
          <a:srgbClr val="FFFFFF"/>
        </a:accent3>
        <a:accent4>
          <a:srgbClr val="0A2C4A"/>
        </a:accent4>
        <a:accent5>
          <a:srgbClr val="AFC3E2"/>
        </a:accent5>
        <a:accent6>
          <a:srgbClr val="53A57F"/>
        </a:accent6>
        <a:hlink>
          <a:srgbClr val="CC330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cdb2004193l</Template>
  <TotalTime>30</TotalTime>
  <Words>520</Words>
  <Application>Microsoft Office PowerPoint</Application>
  <PresentationFormat>Экран (4:3)</PresentationFormat>
  <Paragraphs>81</Paragraphs>
  <Slides>15</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17" baseType="lpstr">
      <vt:lpstr>cdb2004193l</vt:lpstr>
      <vt:lpstr>Формула</vt:lpstr>
      <vt:lpstr>Слайд 1</vt:lpstr>
      <vt:lpstr>Слайд 2</vt:lpstr>
      <vt:lpstr>Алғашқы функция мен  анықталмаған интеграл анықтамасы </vt:lpstr>
      <vt:lpstr>Анықталмаған интегралдың қасиеттері</vt:lpstr>
      <vt:lpstr>Слайд 5</vt:lpstr>
      <vt:lpstr>Слайд 6</vt:lpstr>
      <vt:lpstr>Рационал функцияны интегралдау әдісі </vt:lpstr>
      <vt:lpstr>Рационал функцияны интегралдауды толық түсіндіру</vt:lpstr>
      <vt:lpstr>2-қадам. Бөлшек бөлімін қарапайым бөлшектерге жіктеу</vt:lpstr>
      <vt:lpstr>Слайд 10</vt:lpstr>
      <vt:lpstr>Слайд 11</vt:lpstr>
      <vt:lpstr>Слайд 12</vt:lpstr>
      <vt:lpstr>Мысалдар</vt:lpstr>
      <vt:lpstr>Резюме</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18</cp:revision>
  <dcterms:created xsi:type="dcterms:W3CDTF">2015-06-12T11:35:22Z</dcterms:created>
  <dcterms:modified xsi:type="dcterms:W3CDTF">2021-05-24T17:50:20Z</dcterms:modified>
</cp:coreProperties>
</file>