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72" r:id="rId4"/>
    <p:sldId id="259" r:id="rId5"/>
    <p:sldId id="260" r:id="rId6"/>
    <p:sldId id="261" r:id="rId7"/>
    <p:sldId id="273" r:id="rId8"/>
    <p:sldId id="263" r:id="rId9"/>
    <p:sldId id="264" r:id="rId10"/>
    <p:sldId id="265" r:id="rId11"/>
    <p:sldId id="266" r:id="rId12"/>
    <p:sldId id="267" r:id="rId13"/>
    <p:sldId id="274" r:id="rId14"/>
    <p:sldId id="275" r:id="rId15"/>
    <p:sldId id="276" r:id="rId16"/>
    <p:sldId id="277" r:id="rId17"/>
    <p:sldId id="278" r:id="rId18"/>
    <p:sldId id="269" r:id="rId19"/>
    <p:sldId id="270" r:id="rId20"/>
    <p:sldId id="27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8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9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0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1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2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2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3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3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4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4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5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5.v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1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6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2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7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2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3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4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5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6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7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-2"/>
            <a:ext cx="828092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err="1" smtClean="0"/>
              <a:t>Қазақстан Республикасы</a:t>
            </a:r>
            <a:r>
              <a:rPr lang="ru-RU" dirty="0" smtClean="0"/>
              <a:t> </a:t>
            </a:r>
            <a:r>
              <a:rPr lang="ru-RU" dirty="0" err="1" smtClean="0"/>
              <a:t>Білім</a:t>
            </a:r>
            <a:r>
              <a:rPr lang="ru-RU" dirty="0" smtClean="0"/>
              <a:t> </a:t>
            </a:r>
            <a:r>
              <a:rPr lang="ru-RU" dirty="0" err="1" smtClean="0"/>
              <a:t>және ғылым министрлігі</a:t>
            </a:r>
            <a:endParaRPr lang="ru-RU" dirty="0" smtClean="0"/>
          </a:p>
          <a:p>
            <a:pPr algn="ctr"/>
            <a:r>
              <a:rPr lang="ru-RU" dirty="0" err="1" smtClean="0"/>
              <a:t>Е.А.Бөкетов атындағы </a:t>
            </a:r>
            <a:r>
              <a:rPr lang="ru-RU" err="1" smtClean="0"/>
              <a:t>Қарағанды </a:t>
            </a:r>
            <a:r>
              <a:rPr lang="ru-RU" smtClean="0"/>
              <a:t>университеті</a:t>
            </a:r>
            <a:r>
              <a:rPr lang="ru-RU" dirty="0" smtClean="0"/>
              <a:t> </a:t>
            </a:r>
            <a:endParaRPr lang="ru-RU" dirty="0" smtClean="0"/>
          </a:p>
          <a:p>
            <a:pPr algn="ctr"/>
            <a:endParaRPr lang="kk-KZ" dirty="0" smtClean="0"/>
          </a:p>
          <a:p>
            <a:pPr algn="ctr"/>
            <a:endParaRPr lang="kk-KZ" dirty="0" smtClean="0"/>
          </a:p>
          <a:p>
            <a:pPr algn="ctr"/>
            <a:endParaRPr lang="kk-KZ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     ВАРИАЦИЯЛЫҚ ЕСЕПТЕУ </a:t>
            </a:r>
          </a:p>
          <a:p>
            <a:pPr algn="ctr"/>
            <a:endParaRPr lang="kk-KZ" dirty="0" smtClean="0"/>
          </a:p>
          <a:p>
            <a:r>
              <a:rPr lang="ru-MO" b="1" dirty="0" smtClean="0"/>
              <a:t> </a:t>
            </a:r>
            <a:endParaRPr lang="ru-RU" dirty="0"/>
          </a:p>
          <a:p>
            <a:pPr algn="ctr"/>
            <a:r>
              <a:rPr lang="ru-MO" dirty="0" smtClean="0"/>
              <a:t>№1 </a:t>
            </a:r>
            <a:r>
              <a:rPr lang="ru-MO" dirty="0" err="1" smtClean="0"/>
              <a:t>тақырып</a:t>
            </a:r>
            <a:r>
              <a:rPr lang="ru-MO" dirty="0" smtClean="0"/>
              <a:t>: </a:t>
            </a:r>
            <a:r>
              <a:rPr lang="ru-MO" dirty="0" err="1"/>
              <a:t>Вариациялық есептеу</a:t>
            </a:r>
            <a:r>
              <a:rPr lang="ru-MO" dirty="0"/>
              <a:t> </a:t>
            </a:r>
            <a:r>
              <a:rPr lang="ru-MO" dirty="0" err="1"/>
              <a:t>пәні</a:t>
            </a:r>
            <a:r>
              <a:rPr lang="ru-MO" dirty="0"/>
              <a:t>. Функционал </a:t>
            </a:r>
            <a:r>
              <a:rPr lang="ru-MO" dirty="0" err="1"/>
              <a:t>ұғымы</a:t>
            </a:r>
            <a:r>
              <a:rPr lang="ru-MO" dirty="0"/>
              <a:t>. </a:t>
            </a:r>
            <a:endParaRPr lang="ru-RU" dirty="0"/>
          </a:p>
          <a:p>
            <a:pPr algn="ctr"/>
            <a:r>
              <a:rPr lang="ru-MO" dirty="0"/>
              <a:t>  Ф</a:t>
            </a:r>
            <a:r>
              <a:rPr lang="sr-Cyrl-CS" dirty="0"/>
              <a:t>ункционалдың вариациясы.</a:t>
            </a:r>
            <a:endParaRPr lang="ru-RU" dirty="0"/>
          </a:p>
          <a:p>
            <a:pPr algn="ctr"/>
            <a:endParaRPr lang="kk-KZ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kk-KZ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Авторы: </a:t>
            </a:r>
            <a:r>
              <a:rPr lang="ru-RU" dirty="0" err="1" smtClean="0"/>
              <a:t>Искакова</a:t>
            </a:r>
            <a:r>
              <a:rPr lang="ru-RU" dirty="0" smtClean="0"/>
              <a:t> Г.Ш., </a:t>
            </a:r>
            <a:r>
              <a:rPr lang="ru-RU" dirty="0" err="1" smtClean="0"/>
              <a:t>ф.-м.ғ.к., математикалық </a:t>
            </a:r>
            <a:r>
              <a:rPr lang="ru-RU" dirty="0" smtClean="0"/>
              <a:t>анализ </a:t>
            </a:r>
            <a:r>
              <a:rPr lang="ru-RU" dirty="0" err="1" smtClean="0"/>
              <a:t>және дифференциалдық теңдеулер кафедрасының </a:t>
            </a:r>
            <a:r>
              <a:rPr lang="ru-RU" dirty="0" smtClean="0"/>
              <a:t>доцент</a:t>
            </a:r>
            <a:r>
              <a:rPr lang="kk-KZ" dirty="0" smtClean="0"/>
              <a:t>і</a:t>
            </a:r>
            <a:endParaRPr lang="ru-RU" dirty="0" smtClean="0"/>
          </a:p>
          <a:p>
            <a:pPr algn="ctr"/>
            <a:endParaRPr lang="kk-KZ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err="1" smtClean="0"/>
              <a:t>Сабақ түрі: </a:t>
            </a:r>
            <a:r>
              <a:rPr lang="ru-RU" dirty="0" smtClean="0"/>
              <a:t>практика                                          </a:t>
            </a:r>
            <a:r>
              <a:rPr lang="ru-RU" dirty="0" err="1" smtClean="0"/>
              <a:t>Қарағанды </a:t>
            </a:r>
            <a:r>
              <a:rPr lang="ru-RU" dirty="0" smtClean="0"/>
              <a:t>2021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533525" y="1395413"/>
          <a:ext cx="6037263" cy="4140200"/>
        </p:xfrm>
        <a:graphic>
          <a:graphicData uri="http://schemas.openxmlformats.org/presentationml/2006/ole">
            <p:oleObj spid="_x0000_s23554" name="Документ" r:id="rId3" imgW="6078119" imgH="4756334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189038" y="982663"/>
          <a:ext cx="6942137" cy="4484687"/>
        </p:xfrm>
        <a:graphic>
          <a:graphicData uri="http://schemas.openxmlformats.org/presentationml/2006/ole">
            <p:oleObj spid="_x0000_s24578" name="Документ" r:id="rId3" imgW="6418072" imgH="4146963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531938" y="1393825"/>
          <a:ext cx="6078537" cy="4070350"/>
        </p:xfrm>
        <a:graphic>
          <a:graphicData uri="http://schemas.openxmlformats.org/presentationml/2006/ole">
            <p:oleObj spid="_x0000_s25602" name="Документ" r:id="rId3" imgW="6078119" imgH="4070522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686800" cy="841248"/>
          </a:xfrm>
        </p:spPr>
        <p:txBody>
          <a:bodyPr>
            <a:normAutofit/>
          </a:bodyPr>
          <a:lstStyle/>
          <a:p>
            <a:pPr algn="ctr"/>
            <a:r>
              <a:rPr lang="ru-RU" sz="3200" dirty="0" err="1" smtClean="0"/>
              <a:t>Мысалдар</a:t>
            </a:r>
            <a:endParaRPr lang="ru-RU" sz="3200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000100" y="1071546"/>
          <a:ext cx="7216775" cy="5584825"/>
        </p:xfrm>
        <a:graphic>
          <a:graphicData uri="http://schemas.openxmlformats.org/presentationml/2006/ole">
            <p:oleObj spid="_x0000_s48130" name="Document" r:id="rId3" imgW="6110453" imgH="4711623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err="1" smtClean="0"/>
              <a:t>Мысалдар</a:t>
            </a:r>
            <a:endParaRPr lang="ru-RU" sz="3200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142976" y="1179513"/>
          <a:ext cx="7143799" cy="5392759"/>
        </p:xfrm>
        <a:graphic>
          <a:graphicData uri="http://schemas.openxmlformats.org/presentationml/2006/ole">
            <p:oleObj spid="_x0000_s49154" name="Document" r:id="rId3" imgW="6078119" imgH="5247075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err="1" smtClean="0"/>
              <a:t>мысалдар</a:t>
            </a:r>
            <a:endParaRPr lang="ru-RU" sz="3200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142976" y="1385887"/>
          <a:ext cx="7215238" cy="5150301"/>
        </p:xfrm>
        <a:graphic>
          <a:graphicData uri="http://schemas.openxmlformats.org/presentationml/2006/ole">
            <p:oleObj spid="_x0000_s50178" name="Document" r:id="rId3" imgW="6234337" imgH="4470759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928662" y="1142984"/>
          <a:ext cx="7150107" cy="5092280"/>
        </p:xfrm>
        <a:graphic>
          <a:graphicData uri="http://schemas.openxmlformats.org/presentationml/2006/ole">
            <p:oleObj spid="_x0000_s51202" name="Document" r:id="rId3" imgW="6078119" imgH="4328693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785786" y="1033455"/>
          <a:ext cx="7786742" cy="5214210"/>
        </p:xfrm>
        <a:graphic>
          <a:graphicData uri="http://schemas.openxmlformats.org/presentationml/2006/ole">
            <p:oleObj spid="_x0000_s53250" name="Document" r:id="rId3" imgW="6078119" imgH="4070522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k-KZ" dirty="0" smtClean="0"/>
              <a:t>РЕЗЮМЕ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1484784"/>
            <a:ext cx="671870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MO" dirty="0" smtClean="0"/>
              <a:t>Б</a:t>
            </a:r>
            <a:r>
              <a:rPr lang="kk-KZ" dirty="0" smtClean="0"/>
              <a:t>ұл тақырыпта в</a:t>
            </a:r>
            <a:r>
              <a:rPr lang="ru-MO" dirty="0" err="1" smtClean="0"/>
              <a:t>ариациялық есептеу</a:t>
            </a:r>
            <a:r>
              <a:rPr lang="ru-MO" dirty="0" smtClean="0"/>
              <a:t> </a:t>
            </a:r>
            <a:r>
              <a:rPr lang="ru-MO" dirty="0" err="1" smtClean="0"/>
              <a:t>п</a:t>
            </a:r>
            <a:r>
              <a:rPr lang="kk-KZ" dirty="0" smtClean="0"/>
              <a:t>әні туралы, кейбір </a:t>
            </a:r>
            <a:r>
              <a:rPr lang="ru-MO" dirty="0" err="1" smtClean="0"/>
              <a:t>вариациялық есептер</a:t>
            </a:r>
            <a:r>
              <a:rPr lang="ru-MO" dirty="0" smtClean="0"/>
              <a:t>, </a:t>
            </a:r>
            <a:r>
              <a:rPr lang="ru-MO" dirty="0" err="1" smtClean="0"/>
              <a:t>ф</a:t>
            </a:r>
            <a:r>
              <a:rPr lang="ru-RU" dirty="0" err="1" smtClean="0"/>
              <a:t>ункционалға анықтама, функционалдың қасиеттері, мысалдар</a:t>
            </a:r>
            <a:r>
              <a:rPr lang="ru-RU" dirty="0" smtClean="0"/>
              <a:t> </a:t>
            </a:r>
            <a:r>
              <a:rPr lang="ru-RU" dirty="0" err="1" smtClean="0"/>
              <a:t>шешу</a:t>
            </a:r>
            <a:r>
              <a:rPr lang="ru-RU" dirty="0" smtClean="0"/>
              <a:t> </a:t>
            </a:r>
            <a:r>
              <a:rPr lang="ru-RU" dirty="0" err="1" smtClean="0"/>
              <a:t>жолымен</a:t>
            </a:r>
            <a:r>
              <a:rPr lang="ru-RU" dirty="0" smtClean="0"/>
              <a:t> к</a:t>
            </a:r>
            <a:r>
              <a:rPr lang="kk-KZ" dirty="0" smtClean="0"/>
              <a:t>елтірілген.</a:t>
            </a:r>
            <a:endParaRPr lang="ru-RU" dirty="0" smtClean="0"/>
          </a:p>
          <a:p>
            <a:pPr lvl="0" algn="just"/>
            <a:endParaRPr lang="ru-RU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k-KZ" dirty="0" smtClean="0"/>
              <a:t>БАҚЫЛАУ СҰРАҚТАРЫ</a:t>
            </a:r>
            <a:endParaRPr lang="ru-RU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043608" y="1416050"/>
          <a:ext cx="7056783" cy="5280025"/>
        </p:xfrm>
        <a:graphic>
          <a:graphicData uri="http://schemas.openxmlformats.org/presentationml/2006/ole">
            <p:oleObj spid="_x0000_s26626" name="Документ" r:id="rId3" imgW="6078119" imgH="5342627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k-KZ" dirty="0" smtClean="0"/>
              <a:t>ЖОСПАР: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MO" dirty="0" smtClean="0">
                <a:hlinkClick r:id="rId2" action="ppaction://hlinksldjump"/>
              </a:rPr>
              <a:t>1. </a:t>
            </a:r>
            <a:r>
              <a:rPr lang="ru-MO" dirty="0" err="1" smtClean="0">
                <a:hlinkClick r:id="rId2" action="ppaction://hlinksldjump"/>
              </a:rPr>
              <a:t>Вариациялық есептеу</a:t>
            </a:r>
            <a:r>
              <a:rPr lang="ru-MO" dirty="0" smtClean="0">
                <a:hlinkClick r:id="rId2" action="ppaction://hlinksldjump"/>
              </a:rPr>
              <a:t> </a:t>
            </a:r>
            <a:r>
              <a:rPr lang="ru-MO" dirty="0" err="1" smtClean="0">
                <a:hlinkClick r:id="rId2" action="ppaction://hlinksldjump"/>
              </a:rPr>
              <a:t>п</a:t>
            </a:r>
            <a:r>
              <a:rPr lang="kk-KZ" dirty="0" smtClean="0">
                <a:hlinkClick r:id="rId2" action="ppaction://hlinksldjump"/>
              </a:rPr>
              <a:t>әні</a:t>
            </a:r>
            <a:r>
              <a:rPr lang="ru-MO" dirty="0" smtClean="0">
                <a:hlinkClick r:id="rId2" action="ppaction://hlinksldjump"/>
              </a:rPr>
              <a:t>. </a:t>
            </a:r>
            <a:r>
              <a:rPr lang="kk-KZ" dirty="0" smtClean="0">
                <a:hlinkClick r:id="rId2" action="ppaction://hlinksldjump"/>
              </a:rPr>
              <a:t>Кейбір </a:t>
            </a:r>
            <a:r>
              <a:rPr lang="ru-MO" dirty="0" err="1" smtClean="0">
                <a:hlinkClick r:id="rId2" action="ppaction://hlinksldjump"/>
              </a:rPr>
              <a:t>вариациялық есептер</a:t>
            </a:r>
            <a:r>
              <a:rPr lang="ru-MO" dirty="0" smtClean="0">
                <a:hlinkClick r:id="rId2" action="ppaction://hlinksldjump"/>
              </a:rPr>
              <a:t>.</a:t>
            </a:r>
            <a:endParaRPr lang="ru-MO" dirty="0" smtClean="0"/>
          </a:p>
          <a:p>
            <a:r>
              <a:rPr lang="ru-MO" dirty="0" smtClean="0">
                <a:hlinkClick r:id="rId3" action="ppaction://hlinksldjump"/>
              </a:rPr>
              <a:t>2. </a:t>
            </a:r>
            <a:r>
              <a:rPr lang="kk-KZ" dirty="0" smtClean="0">
                <a:hlinkClick r:id="rId3" action="ppaction://hlinksldjump"/>
              </a:rPr>
              <a:t>Ф</a:t>
            </a:r>
            <a:r>
              <a:rPr lang="ru-RU" dirty="0" err="1" smtClean="0">
                <a:hlinkClick r:id="rId3" action="ppaction://hlinksldjump"/>
              </a:rPr>
              <a:t>ункционал</a:t>
            </a:r>
            <a:r>
              <a:rPr lang="ru-RU" dirty="0" smtClean="0">
                <a:hlinkClick r:id="rId3" action="ppaction://hlinksldjump"/>
              </a:rPr>
              <a:t> </a:t>
            </a:r>
            <a:r>
              <a:rPr lang="ru-RU" dirty="0" err="1" smtClean="0">
                <a:hlinkClick r:id="rId3" action="ppaction://hlinksldjump"/>
              </a:rPr>
              <a:t>ұғымы.</a:t>
            </a:r>
            <a:r>
              <a:rPr lang="ru-RU" dirty="0" smtClean="0">
                <a:hlinkClick r:id="rId3" action="ppaction://hlinksldjump"/>
              </a:rPr>
              <a:t> </a:t>
            </a:r>
            <a:r>
              <a:rPr lang="ru-RU" dirty="0" err="1" smtClean="0">
                <a:hlinkClick r:id="rId3" action="ppaction://hlinksldjump"/>
              </a:rPr>
              <a:t>Функционалдың қасиеттері</a:t>
            </a:r>
            <a:endParaRPr lang="ru-RU" dirty="0" smtClean="0"/>
          </a:p>
          <a:p>
            <a:r>
              <a:rPr lang="kk-KZ" dirty="0" smtClean="0">
                <a:hlinkClick r:id="rId4" action="ppaction://hlinksldjump"/>
              </a:rPr>
              <a:t>3. Мысалдар</a:t>
            </a:r>
            <a:endParaRPr lang="ru-RU" dirty="0" smtClean="0"/>
          </a:p>
          <a:p>
            <a:pPr lvl="0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k-KZ" dirty="0" smtClean="0"/>
              <a:t>ӘДЕБИЕТТЕР ТІЗІМІ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1115616" y="1412776"/>
          <a:ext cx="6323013" cy="3894138"/>
        </p:xfrm>
        <a:graphic>
          <a:graphicData uri="http://schemas.openxmlformats.org/presentationml/2006/ole">
            <p:oleObj spid="_x0000_s27649" name="Документ" r:id="rId3" imgW="6597294" imgH="406403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MO" sz="2400" b="1" dirty="0" smtClean="0"/>
              <a:t>1</a:t>
            </a:r>
            <a:r>
              <a:rPr lang="ru-MO" sz="2400" b="1" baseline="30000" dirty="0" smtClean="0"/>
              <a:t>0</a:t>
            </a:r>
            <a:r>
              <a:rPr lang="ru-MO" sz="2400" b="1" dirty="0" smtClean="0"/>
              <a:t>. </a:t>
            </a:r>
            <a:r>
              <a:rPr lang="ru-MO" sz="2400" b="1" dirty="0" err="1" smtClean="0"/>
              <a:t>Вариациялық есептеу</a:t>
            </a:r>
            <a:r>
              <a:rPr lang="ru-MO" sz="2400" b="1" dirty="0" smtClean="0"/>
              <a:t> </a:t>
            </a:r>
            <a:r>
              <a:rPr lang="ru-MO" sz="2400" b="1" dirty="0" err="1" smtClean="0"/>
              <a:t>пәні.</a:t>
            </a:r>
            <a:r>
              <a:rPr lang="ru-MO" sz="2400" b="1" dirty="0" smtClean="0"/>
              <a:t> </a:t>
            </a:r>
            <a:r>
              <a:rPr lang="ru-MO" sz="2400" b="1" dirty="0" err="1" smtClean="0"/>
              <a:t>Кейбір</a:t>
            </a:r>
            <a:r>
              <a:rPr lang="ru-MO" sz="2400" b="1" dirty="0" smtClean="0"/>
              <a:t> </a:t>
            </a:r>
            <a:r>
              <a:rPr lang="ru-MO" sz="2400" b="1" dirty="0" err="1" smtClean="0"/>
              <a:t>вариациялық есептер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ChangeAspect="1"/>
          </p:cNvGraphicFramePr>
          <p:nvPr>
            <p:ph idx="1"/>
          </p:nvPr>
        </p:nvGraphicFramePr>
        <p:xfrm>
          <a:off x="1115616" y="1631949"/>
          <a:ext cx="6984776" cy="4555225"/>
        </p:xfrm>
        <a:graphic>
          <a:graphicData uri="http://schemas.openxmlformats.org/presentationml/2006/ole">
            <p:oleObj spid="_x0000_s29698" name="Документ" r:id="rId3" imgW="6351789" imgH="4253693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182688" y="1238179"/>
          <a:ext cx="6557664" cy="4760983"/>
        </p:xfrm>
        <a:graphic>
          <a:graphicData uri="http://schemas.openxmlformats.org/presentationml/2006/ole">
            <p:oleObj spid="_x0000_s3074" name="Документ" r:id="rId3" imgW="7017039" imgH="5094192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ChangeAspect="1"/>
          </p:cNvGraphicFramePr>
          <p:nvPr/>
        </p:nvGraphicFramePr>
        <p:xfrm>
          <a:off x="827584" y="548680"/>
          <a:ext cx="7462837" cy="5899150"/>
        </p:xfrm>
        <a:graphic>
          <a:graphicData uri="http://schemas.openxmlformats.org/presentationml/2006/ole">
            <p:oleObj spid="_x0000_s18434" name="Документ" r:id="rId3" imgW="7561035" imgH="5972190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755576" y="1124744"/>
          <a:ext cx="7651980" cy="4907945"/>
        </p:xfrm>
        <a:graphic>
          <a:graphicData uri="http://schemas.openxmlformats.org/presentationml/2006/ole">
            <p:oleObj spid="_x0000_s19458" name="Документ" r:id="rId3" imgW="6078119" imgH="4070522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1475656" y="1196752"/>
          <a:ext cx="6084887" cy="4946650"/>
        </p:xfrm>
        <a:graphic>
          <a:graphicData uri="http://schemas.openxmlformats.org/presentationml/2006/ole">
            <p:oleObj spid="_x0000_s46083" name="Документ" r:id="rId3" imgW="6084943" imgH="4947078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531938" y="1265238"/>
          <a:ext cx="6078537" cy="4402137"/>
        </p:xfrm>
        <a:graphic>
          <a:graphicData uri="http://schemas.openxmlformats.org/presentationml/2006/ole">
            <p:oleObj spid="_x0000_s21506" name="Документ" r:id="rId3" imgW="6078119" imgH="4401529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755576" y="1146384"/>
          <a:ext cx="7200800" cy="4821847"/>
        </p:xfrm>
        <a:graphic>
          <a:graphicData uri="http://schemas.openxmlformats.org/presentationml/2006/ole">
            <p:oleObj spid="_x0000_s22530" name="Документ" r:id="rId3" imgW="6078119" imgH="4077012" progId="Word.Document.12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412</TotalTime>
  <Words>121</Words>
  <Application>Microsoft Office PowerPoint</Application>
  <PresentationFormat>Экран (4:3)</PresentationFormat>
  <Paragraphs>33</Paragraphs>
  <Slides>20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3" baseType="lpstr">
      <vt:lpstr>Трек</vt:lpstr>
      <vt:lpstr>Документ</vt:lpstr>
      <vt:lpstr>Document</vt:lpstr>
      <vt:lpstr>Слайд 1</vt:lpstr>
      <vt:lpstr>ЖОСПАР:</vt:lpstr>
      <vt:lpstr>10. Вариациялық есептеу пәні. Кейбір вариациялық есептер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Мысалдар</vt:lpstr>
      <vt:lpstr>Мысалдар</vt:lpstr>
      <vt:lpstr>мысалдар</vt:lpstr>
      <vt:lpstr>Слайд 16</vt:lpstr>
      <vt:lpstr>Слайд 17</vt:lpstr>
      <vt:lpstr>РЕЗЮМЕ</vt:lpstr>
      <vt:lpstr>БАҚЫЛАУ СҰРАҚТАРЫ</vt:lpstr>
      <vt:lpstr>ӘДЕБИЕТТЕР ТІЗІМІ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44</cp:revision>
  <dcterms:created xsi:type="dcterms:W3CDTF">2016-06-08T09:02:57Z</dcterms:created>
  <dcterms:modified xsi:type="dcterms:W3CDTF">2021-05-21T06:24:43Z</dcterms:modified>
</cp:coreProperties>
</file>