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6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7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____Microsoft_Office_Word_97_-_20035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</a:t>
            </a:r>
            <a:r>
              <a:rPr lang="ru-RU" smtClean="0"/>
              <a:t>атындағы Қарағанды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№4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ru-MO" dirty="0" err="1" smtClean="0"/>
              <a:t>Изопериметрлік</a:t>
            </a:r>
            <a:r>
              <a:rPr lang="ru-MO" dirty="0" smtClean="0"/>
              <a:t> </a:t>
            </a:r>
            <a:r>
              <a:rPr lang="ru-MO" dirty="0" err="1" smtClean="0"/>
              <a:t>есеп</a:t>
            </a:r>
            <a:r>
              <a:rPr lang="ru-MO" dirty="0" smtClean="0"/>
              <a:t>. </a:t>
            </a:r>
            <a:endParaRPr lang="ru-RU" dirty="0" smtClean="0"/>
          </a:p>
          <a:p>
            <a:pPr algn="ctr"/>
            <a:r>
              <a:rPr lang="ru-MO" dirty="0" err="1" smtClean="0"/>
              <a:t>Шартты</a:t>
            </a:r>
            <a:r>
              <a:rPr lang="ru-MO" dirty="0" smtClean="0"/>
              <a:t> </a:t>
            </a:r>
            <a:r>
              <a:rPr lang="ru-MO" dirty="0" err="1" smtClean="0"/>
              <a:t>экстремумға вариациялық есептер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04950" y="1139825"/>
          <a:ext cx="6035675" cy="4946650"/>
        </p:xfrm>
        <a:graphic>
          <a:graphicData uri="http://schemas.openxmlformats.org/presentationml/2006/ole">
            <p:oleObj spid="_x0000_s37890" name="Document" r:id="rId3" imgW="6078119" imgH="5008015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28662" y="428604"/>
          <a:ext cx="7286676" cy="6057900"/>
        </p:xfrm>
        <a:graphic>
          <a:graphicData uri="http://schemas.openxmlformats.org/presentationml/2006/ole">
            <p:oleObj spid="_x0000_s38914" name="Document" r:id="rId3" imgW="6078119" imgH="613084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22350" y="1395413"/>
          <a:ext cx="7040563" cy="4257675"/>
        </p:xfrm>
        <a:graphic>
          <a:graphicData uri="http://schemas.openxmlformats.org/presentationml/2006/ole">
            <p:oleObj spid="_x0000_s32769" name="Документ" r:id="rId3" imgW="7119834" imgH="43041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1631950"/>
          <a:ext cx="7040562" cy="4483100"/>
        </p:xfrm>
        <a:graphic>
          <a:graphicData uri="http://schemas.openxmlformats.org/presentationml/2006/ole">
            <p:oleObj spid="_x0000_s26626" name="Документ" r:id="rId3" imgW="6053699" imgH="389095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MO" dirty="0" smtClean="0">
                <a:hlinkClick r:id="rId2" action="ppaction://hlinksldjump"/>
              </a:rPr>
              <a:t>1. </a:t>
            </a:r>
            <a:r>
              <a:rPr lang="ru-MO" dirty="0" err="1" smtClean="0">
                <a:hlinkClick r:id="rId2" action="ppaction://hlinksldjump"/>
              </a:rPr>
              <a:t>Изопериметрлік</a:t>
            </a:r>
            <a:r>
              <a:rPr lang="ru-MO" dirty="0" smtClean="0">
                <a:hlinkClick r:id="rId2" action="ppaction://hlinksldjump"/>
              </a:rPr>
              <a:t> </a:t>
            </a:r>
            <a:r>
              <a:rPr lang="ru-MO" dirty="0" err="1" smtClean="0">
                <a:hlinkClick r:id="rId2" action="ppaction://hlinksldjump"/>
              </a:rPr>
              <a:t>есеп</a:t>
            </a:r>
            <a:r>
              <a:rPr lang="ru-MO" dirty="0" smtClean="0">
                <a:hlinkClick r:id="rId2" action="ppaction://hlinksldjump"/>
              </a:rPr>
              <a:t>.</a:t>
            </a:r>
            <a:endParaRPr lang="ru-RU" dirty="0" smtClean="0"/>
          </a:p>
          <a:p>
            <a:r>
              <a:rPr lang="ru-MO" dirty="0" smtClean="0">
                <a:hlinkClick r:id="rId3" action="ppaction://hlinksldjump"/>
              </a:rPr>
              <a:t>2. </a:t>
            </a:r>
            <a:r>
              <a:rPr lang="ru-MO" dirty="0" err="1" smtClean="0">
                <a:hlinkClick r:id="rId3" action="ppaction://hlinksldjump"/>
              </a:rPr>
              <a:t>Шартты</a:t>
            </a:r>
            <a:r>
              <a:rPr lang="ru-MO" dirty="0" smtClean="0">
                <a:hlinkClick r:id="rId3" action="ppaction://hlinksldjump"/>
              </a:rPr>
              <a:t> экстремум.</a:t>
            </a:r>
            <a:endParaRPr lang="ru-MO" dirty="0" smtClean="0"/>
          </a:p>
          <a:p>
            <a:r>
              <a:rPr lang="ru-MO" dirty="0" smtClean="0">
                <a:hlinkClick r:id="rId4" action="ppaction://hlinksldjump"/>
              </a:rPr>
              <a:t>3. </a:t>
            </a:r>
            <a:r>
              <a:rPr lang="ru-MO" dirty="0" err="1" smtClean="0">
                <a:hlinkClick r:id="rId4" action="ppaction://hlinksldjump"/>
              </a:rPr>
              <a:t>Мысалдар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04875" y="1120775"/>
          <a:ext cx="6724650" cy="5260975"/>
        </p:xfrm>
        <a:graphic>
          <a:graphicData uri="http://schemas.openxmlformats.org/presentationml/2006/ole">
            <p:oleObj spid="_x0000_s2051" name="Документ" r:id="rId3" imgW="6078119" imgH="4769675" progId="Word.Document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 rot="10800000" flipV="1">
            <a:off x="3064183" y="485964"/>
            <a:ext cx="3015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MO" b="1" dirty="0" smtClean="0"/>
              <a:t>1</a:t>
            </a:r>
            <a:r>
              <a:rPr lang="ru-MO" b="1" baseline="30000" dirty="0" smtClean="0"/>
              <a:t>0</a:t>
            </a:r>
            <a:r>
              <a:rPr lang="ru-MO" b="1" dirty="0" smtClean="0"/>
              <a:t>. </a:t>
            </a:r>
            <a:r>
              <a:rPr lang="ru-MO" b="1" dirty="0" err="1" smtClean="0"/>
              <a:t>Изопериметрлік</a:t>
            </a:r>
            <a:r>
              <a:rPr lang="ru-MO" b="1" dirty="0" smtClean="0"/>
              <a:t> </a:t>
            </a:r>
            <a:r>
              <a:rPr lang="ru-MO" b="1" dirty="0" err="1" smtClean="0"/>
              <a:t>есеп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Эйлер </a:t>
            </a:r>
            <a:r>
              <a:rPr lang="ru-RU" sz="3200" dirty="0" err="1" smtClean="0"/>
              <a:t>теоремасы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31938" y="1393825"/>
          <a:ext cx="6078537" cy="4070350"/>
        </p:xfrm>
        <a:graphic>
          <a:graphicData uri="http://schemas.openxmlformats.org/presentationml/2006/ole">
            <p:oleObj spid="_x0000_s28673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MO" sz="2800" b="1" dirty="0" smtClean="0"/>
              <a:t>2</a:t>
            </a:r>
            <a:r>
              <a:rPr lang="ru-MO" sz="2800" b="1" baseline="30000" dirty="0" smtClean="0"/>
              <a:t>0</a:t>
            </a:r>
            <a:r>
              <a:rPr lang="ru-MO" sz="2800" b="1" dirty="0" smtClean="0"/>
              <a:t>. </a:t>
            </a:r>
            <a:r>
              <a:rPr lang="ru-MO" sz="2800" b="1" dirty="0" err="1" smtClean="0"/>
              <a:t>Шартты</a:t>
            </a:r>
            <a:r>
              <a:rPr lang="ru-MO" sz="2800" b="1" dirty="0" smtClean="0"/>
              <a:t> экстремум</a:t>
            </a:r>
            <a:endParaRPr lang="ru-RU" sz="28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71600" y="1628800"/>
          <a:ext cx="6546850" cy="4405313"/>
        </p:xfrm>
        <a:graphic>
          <a:graphicData uri="http://schemas.openxmlformats.org/presentationml/2006/ole">
            <p:oleObj spid="_x0000_s30722" name="Документ" r:id="rId3" imgW="6639310" imgH="445164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03300" y="1142984"/>
          <a:ext cx="7088188" cy="5500726"/>
        </p:xfrm>
        <a:graphic>
          <a:graphicData uri="http://schemas.openxmlformats.org/presentationml/2006/ole">
            <p:oleObj spid="_x0000_s33794" name="Document" r:id="rId3" imgW="6619829" imgH="535416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8" y="714356"/>
          <a:ext cx="7000875" cy="5784870"/>
        </p:xfrm>
        <a:graphic>
          <a:graphicData uri="http://schemas.openxmlformats.org/presentationml/2006/ole">
            <p:oleObj spid="_x0000_s34818" name="Document" r:id="rId3" imgW="6802370" imgH="639189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4414" y="642918"/>
          <a:ext cx="6710388" cy="5672590"/>
        </p:xfrm>
        <a:graphic>
          <a:graphicData uri="http://schemas.openxmlformats.org/presentationml/2006/ole">
            <p:oleObj spid="_x0000_s35842" name="Document" r:id="rId3" imgW="6078119" imgH="516378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41388" y="3338513"/>
          <a:ext cx="7189787" cy="392112"/>
        </p:xfrm>
        <a:graphic>
          <a:graphicData uri="http://schemas.openxmlformats.org/presentationml/2006/ole">
            <p:oleObj spid="_x0000_s36866" name="Document" r:id="rId3" imgW="5940360" imgH="323280" progId="Word.Document.8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000100" y="857232"/>
          <a:ext cx="7129968" cy="5478289"/>
        </p:xfrm>
        <a:graphic>
          <a:graphicData uri="http://schemas.openxmlformats.org/presentationml/2006/ole">
            <p:oleObj spid="_x0000_s36867" name="Document" r:id="rId4" imgW="6078119" imgH="4670878" progId="Word.Document.8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784</TotalTime>
  <Words>80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Трек</vt:lpstr>
      <vt:lpstr>Документ</vt:lpstr>
      <vt:lpstr>Document</vt:lpstr>
      <vt:lpstr>Слайд 1</vt:lpstr>
      <vt:lpstr>ЖОСПАР:</vt:lpstr>
      <vt:lpstr>Слайд 3</vt:lpstr>
      <vt:lpstr>Эйлер теоремасы</vt:lpstr>
      <vt:lpstr>20. Шартты экстремум</vt:lpstr>
      <vt:lpstr>мысалдар</vt:lpstr>
      <vt:lpstr>Слайд 7</vt:lpstr>
      <vt:lpstr>Слайд 8</vt:lpstr>
      <vt:lpstr>Слайд 9</vt:lpstr>
      <vt:lpstr>Слайд 10</vt:lpstr>
      <vt:lpstr>Слайд 11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65</cp:revision>
  <dcterms:created xsi:type="dcterms:W3CDTF">2016-06-08T09:02:57Z</dcterms:created>
  <dcterms:modified xsi:type="dcterms:W3CDTF">2021-05-21T06:25:55Z</dcterms:modified>
</cp:coreProperties>
</file>