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59" r:id="rId5"/>
    <p:sldId id="260" r:id="rId6"/>
    <p:sldId id="262" r:id="rId7"/>
    <p:sldId id="272" r:id="rId8"/>
    <p:sldId id="273" r:id="rId9"/>
    <p:sldId id="274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</a:t>
            </a:r>
            <a:r>
              <a:rPr lang="ru-RU" smtClean="0"/>
              <a:t>Қарағанды</a:t>
            </a:r>
            <a:r>
              <a:rPr lang="ru-RU" smtClean="0"/>
              <a:t> </a:t>
            </a:r>
            <a:r>
              <a:rPr lang="ru-RU" dirty="0" err="1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№2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Қарапайым вариациялық есеп. 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Эйлер </a:t>
            </a:r>
            <a:r>
              <a:rPr lang="ru-MO" dirty="0" err="1" smtClean="0">
                <a:latin typeface="Times New Roman" pitchFamily="18" charset="0"/>
                <a:cs typeface="Times New Roman" pitchFamily="18" charset="0"/>
              </a:rPr>
              <a:t>теңдеуі</a:t>
            </a:r>
            <a:r>
              <a:rPr lang="ru-MO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484784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Б</a:t>
            </a:r>
            <a:r>
              <a:rPr lang="kk-KZ" sz="2000" dirty="0" smtClean="0"/>
              <a:t>ұл тақырыпта ф</a:t>
            </a:r>
            <a:r>
              <a:rPr lang="sr-Cyrl-CS" sz="2000" dirty="0" smtClean="0"/>
              <a:t>ункционалдың экстремумы, Эйлер теңдеуі, негізгі лемма, Эйлер теңдеудің дербес жағдайлары қарастырылған. Есептер ш</a:t>
            </a:r>
            <a:r>
              <a:rPr lang="kk-KZ" sz="2000" dirty="0" smtClean="0"/>
              <a:t>ығу жолы көрсетілген.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39" y="1376218"/>
            <a:ext cx="6840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1</a:t>
            </a:r>
            <a:r>
              <a:rPr lang="sr-Cyrl-CS" sz="2400" dirty="0" smtClean="0"/>
              <a:t>. Функционалдың экстремумы деп нені айтамыз?</a:t>
            </a:r>
            <a:endParaRPr lang="ru-RU" sz="2400" dirty="0" smtClean="0"/>
          </a:p>
          <a:p>
            <a:r>
              <a:rPr lang="sr-Cyrl-CS" sz="2400" dirty="0" smtClean="0"/>
              <a:t>2. Эйлер теңдеуін жазыңыз.</a:t>
            </a:r>
            <a:endParaRPr lang="ru-RU" sz="2400" dirty="0" smtClean="0"/>
          </a:p>
          <a:p>
            <a:r>
              <a:rPr lang="sr-Cyrl-CS" sz="2400" dirty="0" smtClean="0"/>
              <a:t>3. Негізгі лемманы тұжырымдаңыз.</a:t>
            </a:r>
            <a:endParaRPr lang="ru-RU" sz="2400" dirty="0" smtClean="0"/>
          </a:p>
          <a:p>
            <a:r>
              <a:rPr lang="sr-Cyrl-CS" sz="2400" dirty="0" smtClean="0"/>
              <a:t>4. Эйлер теңдеудің дербес жағдайларын атаңыз?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1</a:t>
            </a:r>
            <a:r>
              <a:rPr lang="sr-Cyrl-CS" dirty="0" smtClean="0">
                <a:hlinkClick r:id="rId2" action="ppaction://hlinksldjump"/>
              </a:rPr>
              <a:t>. Функционалдың экстремумы.</a:t>
            </a:r>
            <a:endParaRPr lang="ru-RU" dirty="0" smtClean="0"/>
          </a:p>
          <a:p>
            <a:r>
              <a:rPr lang="sr-Cyrl-CS" dirty="0" smtClean="0">
                <a:hlinkClick r:id="rId3" action="ppaction://hlinksldjump"/>
              </a:rPr>
              <a:t>2. Эйлер теңдеуі.</a:t>
            </a:r>
            <a:endParaRPr lang="ru-RU" dirty="0" smtClean="0"/>
          </a:p>
          <a:p>
            <a:r>
              <a:rPr lang="sr-Cyrl-CS" dirty="0" smtClean="0">
                <a:hlinkClick r:id="rId4" action="ppaction://hlinksldjump"/>
              </a:rPr>
              <a:t>3. Вариациялы</a:t>
            </a:r>
            <a:r>
              <a:rPr lang="kk-KZ" dirty="0" smtClean="0">
                <a:hlinkClick r:id="rId4" action="ppaction://hlinksldjump"/>
              </a:rPr>
              <a:t>қ есептеудің н</a:t>
            </a:r>
            <a:r>
              <a:rPr lang="sr-Cyrl-CS" dirty="0" smtClean="0">
                <a:hlinkClick r:id="rId4" action="ppaction://hlinksldjump"/>
              </a:rPr>
              <a:t>егізгі леммасы.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01725" y="1287463"/>
          <a:ext cx="6902450" cy="5378450"/>
        </p:xfrm>
        <a:graphic>
          <a:graphicData uri="http://schemas.openxmlformats.org/presentationml/2006/ole">
            <p:oleObj spid="_x0000_s2050" name="Документ" r:id="rId3" imgW="6068423" imgH="4750925" progId="Word.Document.12">
              <p:embed/>
            </p:oleObj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9409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sr-Cyrl-CS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</a:t>
            </a:r>
            <a:r>
              <a:rPr kumimoji="0" lang="sr-Cyrl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Функционалдың экстремумы</a:t>
            </a:r>
            <a:endParaRPr kumimoji="0" lang="sr-Cyrl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79513" y="1238250"/>
          <a:ext cx="6499225" cy="4729163"/>
        </p:xfrm>
        <a:graphic>
          <a:graphicData uri="http://schemas.openxmlformats.org/presentationml/2006/ole">
            <p:oleObj spid="_x0000_s3074" name="Документ" r:id="rId3" imgW="7017039" imgH="510248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884238" y="550863"/>
          <a:ext cx="7256462" cy="5741987"/>
        </p:xfrm>
        <a:graphic>
          <a:graphicData uri="http://schemas.openxmlformats.org/presentationml/2006/ole">
            <p:oleObj spid="_x0000_s18434" name="Документ" r:id="rId3" imgW="7579794" imgH="599130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77938" y="1416050"/>
          <a:ext cx="7118350" cy="4916488"/>
        </p:xfrm>
        <a:graphic>
          <a:graphicData uri="http://schemas.openxmlformats.org/presentationml/2006/ole">
            <p:oleObj spid="_x0000_s20482" name="Документ" r:id="rId3" imgW="6983829" imgH="4825925" progId="Word.Document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07704" y="548680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MO" b="1" dirty="0" smtClean="0"/>
              <a:t>3. </a:t>
            </a:r>
            <a:r>
              <a:rPr lang="ru-MO" b="1" dirty="0" err="1" smtClean="0"/>
              <a:t>Вариациялық есептеудің негізгі</a:t>
            </a:r>
            <a:r>
              <a:rPr lang="ru-MO" b="1" dirty="0" smtClean="0"/>
              <a:t> </a:t>
            </a:r>
            <a:r>
              <a:rPr lang="ru-MO" b="1" dirty="0" err="1" smtClean="0"/>
              <a:t>леммасы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мысалдар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42976" y="1500174"/>
          <a:ext cx="6785951" cy="4751406"/>
        </p:xfrm>
        <a:graphic>
          <a:graphicData uri="http://schemas.openxmlformats.org/presentationml/2006/ole">
            <p:oleObj spid="_x0000_s30722" name="Document" r:id="rId3" imgW="6078119" imgH="425621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03300" y="1071563"/>
          <a:ext cx="7097713" cy="4738687"/>
        </p:xfrm>
        <a:graphic>
          <a:graphicData uri="http://schemas.openxmlformats.org/presentationml/2006/ole">
            <p:oleObj spid="_x0000_s31746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28662" y="812998"/>
          <a:ext cx="7286676" cy="5412198"/>
        </p:xfrm>
        <a:graphic>
          <a:graphicData uri="http://schemas.openxmlformats.org/presentationml/2006/ole">
            <p:oleObj spid="_x0000_s32770" name="Document" r:id="rId3" imgW="6078119" imgH="4515110" progId="Word.Document.8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454</TotalTime>
  <Words>138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Трек</vt:lpstr>
      <vt:lpstr>Документ</vt:lpstr>
      <vt:lpstr>Document</vt:lpstr>
      <vt:lpstr>Слайд 1</vt:lpstr>
      <vt:lpstr>ЖОСПАР:</vt:lpstr>
      <vt:lpstr>Слайд 3</vt:lpstr>
      <vt:lpstr>Слайд 4</vt:lpstr>
      <vt:lpstr>Слайд 5</vt:lpstr>
      <vt:lpstr>Слайд 6</vt:lpstr>
      <vt:lpstr>мысалдар</vt:lpstr>
      <vt:lpstr>Слайд 8</vt:lpstr>
      <vt:lpstr>Слайд 9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49</cp:revision>
  <dcterms:created xsi:type="dcterms:W3CDTF">2016-06-08T09:02:57Z</dcterms:created>
  <dcterms:modified xsi:type="dcterms:W3CDTF">2021-05-21T06:25:09Z</dcterms:modified>
</cp:coreProperties>
</file>