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76" r:id="rId4"/>
    <p:sldId id="277" r:id="rId5"/>
    <p:sldId id="278" r:id="rId6"/>
    <p:sldId id="287" r:id="rId7"/>
    <p:sldId id="289" r:id="rId8"/>
    <p:sldId id="288" r:id="rId9"/>
    <p:sldId id="290" r:id="rId10"/>
    <p:sldId id="291" r:id="rId11"/>
    <p:sldId id="292" r:id="rId12"/>
    <p:sldId id="293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3EF53B-F2F2-44FC-B020-7E076CC63F2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E1E462-315B-481B-B3B5-A8F00A111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package" Target="../embeddings/_________Microsoft_Office_Word4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package" Target="../embeddings/_________Microsoft_Office_Word6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-2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/>
              <a:t>Қазақстан Республикасы</a:t>
            </a:r>
            <a:r>
              <a:rPr lang="ru-RU" dirty="0" smtClean="0"/>
              <a:t> </a:t>
            </a:r>
            <a:r>
              <a:rPr lang="ru-RU" dirty="0" err="1" smtClean="0"/>
              <a:t>Білім</a:t>
            </a:r>
            <a:r>
              <a:rPr lang="ru-RU" dirty="0" smtClean="0"/>
              <a:t> </a:t>
            </a:r>
            <a:r>
              <a:rPr lang="ru-RU" dirty="0" err="1" smtClean="0"/>
              <a:t>және ғылым министрлігі</a:t>
            </a:r>
            <a:endParaRPr lang="ru-RU" dirty="0" smtClean="0"/>
          </a:p>
          <a:p>
            <a:pPr algn="ctr"/>
            <a:r>
              <a:rPr lang="ru-RU" dirty="0" err="1" smtClean="0"/>
              <a:t>Е.А.Бөкетов атындағы Қарағанды </a:t>
            </a:r>
            <a:r>
              <a:rPr lang="ru-RU" dirty="0" err="1" smtClean="0"/>
              <a:t>университеті</a:t>
            </a:r>
            <a:r>
              <a:rPr lang="ru-RU" dirty="0" smtClean="0"/>
              <a:t> 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ВАРИАЦИЯЛЫҚ ЕСЕПТЕУ </a:t>
            </a:r>
          </a:p>
          <a:p>
            <a:pPr algn="ctr"/>
            <a:endParaRPr lang="kk-KZ" dirty="0" smtClean="0"/>
          </a:p>
          <a:p>
            <a:r>
              <a:rPr lang="ru-MO" b="1" dirty="0" smtClean="0"/>
              <a:t> </a:t>
            </a:r>
            <a:endParaRPr lang="ru-RU" dirty="0"/>
          </a:p>
          <a:p>
            <a:pPr algn="ctr"/>
            <a:r>
              <a:rPr lang="ru-MO" dirty="0" smtClean="0"/>
              <a:t>№9 </a:t>
            </a:r>
            <a:r>
              <a:rPr lang="ru-MO" dirty="0" err="1" smtClean="0"/>
              <a:t>тақырып</a:t>
            </a:r>
            <a:r>
              <a:rPr lang="ru-MO" dirty="0" smtClean="0"/>
              <a:t>: </a:t>
            </a:r>
            <a:r>
              <a:rPr lang="kk-KZ" dirty="0" smtClean="0"/>
              <a:t>В</a:t>
            </a:r>
            <a:r>
              <a:rPr lang="ru-RU" dirty="0" err="1" smtClean="0"/>
              <a:t>ариаци</a:t>
            </a:r>
            <a:r>
              <a:rPr lang="kk-KZ" dirty="0" smtClean="0"/>
              <a:t>ялық есептердегі тура әдістер</a:t>
            </a: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Авторы: </a:t>
            </a:r>
            <a:r>
              <a:rPr lang="ru-RU" dirty="0" err="1" smtClean="0"/>
              <a:t>Искакова</a:t>
            </a:r>
            <a:r>
              <a:rPr lang="ru-RU" dirty="0" smtClean="0"/>
              <a:t> Г.Ш., </a:t>
            </a:r>
            <a:r>
              <a:rPr lang="ru-RU" dirty="0" err="1" smtClean="0"/>
              <a:t>ф.-м.ғ.к., математикалық </a:t>
            </a:r>
            <a:r>
              <a:rPr lang="ru-RU" dirty="0" smtClean="0"/>
              <a:t>анализ </a:t>
            </a:r>
            <a:r>
              <a:rPr lang="ru-RU" dirty="0" err="1" smtClean="0"/>
              <a:t>және дифференциалдық теңдеулер кафедрасының </a:t>
            </a:r>
            <a:r>
              <a:rPr lang="ru-RU" dirty="0" smtClean="0"/>
              <a:t>доцент</a:t>
            </a:r>
            <a:r>
              <a:rPr lang="kk-KZ" dirty="0" smtClean="0"/>
              <a:t>і</a:t>
            </a:r>
            <a:endParaRPr lang="ru-RU" dirty="0" smtClean="0"/>
          </a:p>
          <a:p>
            <a:pPr algn="ctr"/>
            <a:endParaRPr lang="kk-KZ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err="1" smtClean="0"/>
              <a:t>Сабақ түрі: </a:t>
            </a:r>
            <a:r>
              <a:rPr lang="ru-RU" dirty="0" smtClean="0"/>
              <a:t>практика                                          </a:t>
            </a:r>
            <a:r>
              <a:rPr lang="ru-RU" dirty="0" err="1" smtClean="0"/>
              <a:t>Қарағанды </a:t>
            </a:r>
            <a:r>
              <a:rPr lang="ru-RU" smtClean="0"/>
              <a:t>2021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928662" y="714356"/>
          <a:ext cx="7429552" cy="5153096"/>
        </p:xfrm>
        <a:graphic>
          <a:graphicData uri="http://schemas.openxmlformats.org/presentationml/2006/ole">
            <p:oleObj spid="_x0000_s71682" name="Документ" r:id="rId3" imgW="6078119" imgH="466330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285852" y="1016109"/>
          <a:ext cx="6643733" cy="5433229"/>
        </p:xfrm>
        <a:graphic>
          <a:graphicData uri="http://schemas.openxmlformats.org/presentationml/2006/ole">
            <p:oleObj spid="_x0000_s72706" name="Документ" r:id="rId3" imgW="6078119" imgH="496979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142976" y="500042"/>
          <a:ext cx="7072362" cy="5685184"/>
        </p:xfrm>
        <a:graphic>
          <a:graphicData uri="http://schemas.openxmlformats.org/presentationml/2006/ole">
            <p:oleObj spid="_x0000_s73730" name="Документ" r:id="rId3" imgW="6078119" imgH="488650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РЕЗЮМЕ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556792"/>
            <a:ext cx="8142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dirty="0" smtClean="0"/>
              <a:t>Бұл тақырыпта тура әдістер, Эйлердің ақырлы – айырымдар әдісі</a:t>
            </a:r>
            <a:r>
              <a:rPr lang="ru-RU" sz="2400" dirty="0" smtClean="0"/>
              <a:t>, Ритц</a:t>
            </a:r>
            <a:r>
              <a:rPr lang="kk-KZ" sz="2400" dirty="0" smtClean="0"/>
              <a:t> әдісі,</a:t>
            </a:r>
            <a:r>
              <a:rPr lang="ru-RU" sz="2400" dirty="0" smtClean="0"/>
              <a:t> Канторович</a:t>
            </a:r>
            <a:r>
              <a:rPr lang="kk-KZ" sz="2400" dirty="0" smtClean="0"/>
              <a:t> әдісі</a:t>
            </a:r>
            <a:endParaRPr lang="ru-RU" sz="2400" dirty="0" smtClean="0"/>
          </a:p>
          <a:p>
            <a:pPr lvl="0"/>
            <a:r>
              <a:rPr lang="ru-MO" sz="2400" dirty="0" smtClean="0"/>
              <a:t> </a:t>
            </a:r>
            <a:r>
              <a:rPr lang="kk-KZ" sz="2400" dirty="0" smtClean="0"/>
              <a:t>қарастырылды. Мысалдар қарастырылды.</a:t>
            </a: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БАҚЫЛАУ СҰРАҚТАРЫ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89038" y="1416050"/>
          <a:ext cx="6892925" cy="4286250"/>
        </p:xfrm>
        <a:graphic>
          <a:graphicData uri="http://schemas.openxmlformats.org/presentationml/2006/ole">
            <p:oleObj spid="_x0000_s26626" name="Документ" r:id="rId3" imgW="8156916" imgH="5073639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ӘДЕБИЕТТЕР ТІЗІМІ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115616" y="1412776"/>
          <a:ext cx="6323013" cy="3894138"/>
        </p:xfrm>
        <a:graphic>
          <a:graphicData uri="http://schemas.openxmlformats.org/presentationml/2006/ole">
            <p:oleObj spid="_x0000_s27649" name="Документ" r:id="rId3" imgW="6597294" imgH="406403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ЖОСПАР: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1. </a:t>
            </a:r>
            <a:r>
              <a:rPr lang="kk-KZ" dirty="0" smtClean="0">
                <a:hlinkClick r:id="rId2" action="ppaction://hlinksldjump"/>
              </a:rPr>
              <a:t>Тура әдістер</a:t>
            </a:r>
            <a:r>
              <a:rPr lang="ru-RU" dirty="0" smtClean="0">
                <a:hlinkClick r:id="rId2" action="ppaction://hlinksldjump"/>
              </a:rPr>
              <a:t>.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2. </a:t>
            </a:r>
            <a:r>
              <a:rPr lang="kk-KZ" dirty="0" smtClean="0">
                <a:hlinkClick r:id="rId3" action="ppaction://hlinksldjump"/>
              </a:rPr>
              <a:t>Эйлердің ақырлы – айырымдар әдісі</a:t>
            </a:r>
            <a:r>
              <a:rPr lang="ru-RU" dirty="0" smtClean="0">
                <a:hlinkClick r:id="rId3" action="ppaction://hlinksldjump"/>
              </a:rPr>
              <a:t>.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3. Ритц</a:t>
            </a:r>
            <a:r>
              <a:rPr lang="kk-KZ" dirty="0" smtClean="0">
                <a:hlinkClick r:id="rId4" action="ppaction://hlinksldjump"/>
              </a:rPr>
              <a:t> әдісі</a:t>
            </a:r>
            <a:r>
              <a:rPr lang="ru-RU" dirty="0" smtClean="0">
                <a:hlinkClick r:id="rId4" action="ppaction://hlinksldjump"/>
              </a:rPr>
              <a:t>.</a:t>
            </a:r>
            <a:endParaRPr lang="ru-RU" dirty="0" smtClean="0"/>
          </a:p>
          <a:p>
            <a:r>
              <a:rPr lang="ru-RU" dirty="0" smtClean="0">
                <a:hlinkClick r:id="rId5" action="ppaction://hlinksldjump"/>
              </a:rPr>
              <a:t>4. Канторович</a:t>
            </a:r>
            <a:r>
              <a:rPr lang="kk-KZ" dirty="0" smtClean="0">
                <a:hlinkClick r:id="rId5" action="ppaction://hlinksldjump"/>
              </a:rPr>
              <a:t> әдісі</a:t>
            </a:r>
            <a:r>
              <a:rPr lang="ru-RU" dirty="0" smtClean="0">
                <a:hlinkClick r:id="rId5" action="ppaction://hlinksldjump"/>
              </a:rPr>
              <a:t>.</a:t>
            </a:r>
            <a:endParaRPr lang="ru-RU" dirty="0" smtClean="0"/>
          </a:p>
          <a:p>
            <a:r>
              <a:rPr lang="ru-RU" dirty="0" smtClean="0">
                <a:hlinkClick r:id="rId6" action="ppaction://hlinksldjump"/>
              </a:rPr>
              <a:t>5. </a:t>
            </a:r>
            <a:r>
              <a:rPr lang="ru-RU" dirty="0" err="1" smtClean="0">
                <a:hlinkClick r:id="rId6" action="ppaction://hlinksldjump"/>
              </a:rPr>
              <a:t>Мысалдар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2800" dirty="0" smtClean="0"/>
              <a:t>1. Тура әдістер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090613" y="1385888"/>
          <a:ext cx="7304087" cy="4818062"/>
        </p:xfrm>
        <a:graphic>
          <a:graphicData uri="http://schemas.openxmlformats.org/presentationml/2006/ole">
            <p:oleObj spid="_x0000_s35842" name="Документ" r:id="rId3" imgW="7465435" imgH="492436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973138" y="1120775"/>
          <a:ext cx="7470775" cy="7188200"/>
        </p:xfrm>
        <a:graphic>
          <a:graphicData uri="http://schemas.openxmlformats.org/presentationml/2006/ole">
            <p:oleObj spid="_x0000_s36866" name="Документ" r:id="rId3" imgW="6719758" imgH="6465095" progId="Word.Document.12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286000" y="461819"/>
            <a:ext cx="4806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2. Эйлер</a:t>
            </a:r>
            <a:r>
              <a:rPr lang="kk-KZ" b="1" dirty="0" smtClean="0"/>
              <a:t>дің ақырлы – </a:t>
            </a:r>
            <a:r>
              <a:rPr lang="ru-RU" b="1" dirty="0" smtClean="0"/>
              <a:t>а</a:t>
            </a:r>
            <a:r>
              <a:rPr lang="kk-KZ" b="1" dirty="0" smtClean="0"/>
              <a:t>йырымдар әдісі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ChangeAspect="1"/>
          </p:cNvGraphicFramePr>
          <p:nvPr>
            <p:ph idx="1"/>
          </p:nvPr>
        </p:nvGraphicFramePr>
        <p:xfrm>
          <a:off x="1627188" y="3752850"/>
          <a:ext cx="6380162" cy="152400"/>
        </p:xfrm>
        <a:graphic>
          <a:graphicData uri="http://schemas.openxmlformats.org/presentationml/2006/ole">
            <p:oleObj spid="_x0000_s37891" name="Документ" r:id="rId3" imgW="6093000" imgH="146160" progId="Word.Document.12">
              <p:embed/>
            </p:oleObj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327150" y="1200150"/>
          <a:ext cx="6076950" cy="4011613"/>
        </p:xfrm>
        <a:graphic>
          <a:graphicData uri="http://schemas.openxmlformats.org/presentationml/2006/ole">
            <p:oleObj spid="_x0000_s37892" name="Документ" r:id="rId4" imgW="6276715" imgH="4153814" progId="Word.Document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982366" y="476672"/>
            <a:ext cx="35338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3. Ритц </a:t>
            </a:r>
            <a:r>
              <a:rPr lang="ru-RU" b="1" dirty="0" err="1" smtClean="0"/>
              <a:t>әдісі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/>
              <a:t>4. Канторович</a:t>
            </a:r>
            <a:r>
              <a:rPr lang="kk-KZ" sz="2800" b="1" dirty="0" smtClean="0"/>
              <a:t> әдісі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395413" y="1336675"/>
          <a:ext cx="5819775" cy="4906963"/>
        </p:xfrm>
        <a:graphic>
          <a:graphicData uri="http://schemas.openxmlformats.org/presentationml/2006/ole">
            <p:oleObj spid="_x0000_s65538" name="Документ" r:id="rId3" imgW="6078119" imgH="5123759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мысалдар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142976" y="1285860"/>
          <a:ext cx="6670340" cy="5095890"/>
        </p:xfrm>
        <a:graphic>
          <a:graphicData uri="http://schemas.openxmlformats.org/presentationml/2006/ole">
            <p:oleObj spid="_x0000_s69634" name="Document" r:id="rId3" imgW="6360808" imgH="4859458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мысалдар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612900" y="1785938"/>
          <a:ext cx="6069013" cy="4064000"/>
        </p:xfrm>
        <a:graphic>
          <a:graphicData uri="http://schemas.openxmlformats.org/presentationml/2006/ole">
            <p:oleObj spid="_x0000_s68610" name="Document" r:id="rId3" imgW="6078119" imgH="4070522" progId="Word.Document.8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214415" y="1500174"/>
          <a:ext cx="7148730" cy="4786980"/>
        </p:xfrm>
        <a:graphic>
          <a:graphicData uri="http://schemas.openxmlformats.org/presentationml/2006/ole">
            <p:oleObj spid="_x0000_s68613" name="Документ" r:id="rId4" imgW="6078119" imgH="407052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285852" y="1000108"/>
          <a:ext cx="6786610" cy="5519112"/>
        </p:xfrm>
        <a:graphic>
          <a:graphicData uri="http://schemas.openxmlformats.org/presentationml/2006/ole">
            <p:oleObj spid="_x0000_s70658" name="Документ" r:id="rId3" imgW="6078119" imgH="4943111" progId="Word.Documen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674</TotalTime>
  <Words>125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Трек</vt:lpstr>
      <vt:lpstr>Документ</vt:lpstr>
      <vt:lpstr>Document</vt:lpstr>
      <vt:lpstr>Слайд 1</vt:lpstr>
      <vt:lpstr>ЖОСПАР:</vt:lpstr>
      <vt:lpstr>1. Тура әдістер</vt:lpstr>
      <vt:lpstr>Слайд 4</vt:lpstr>
      <vt:lpstr>Слайд 5</vt:lpstr>
      <vt:lpstr>4. Канторович әдісі</vt:lpstr>
      <vt:lpstr>мысалдар</vt:lpstr>
      <vt:lpstr>мысалдар</vt:lpstr>
      <vt:lpstr>Слайд 9</vt:lpstr>
      <vt:lpstr>Слайд 10</vt:lpstr>
      <vt:lpstr>Слайд 11</vt:lpstr>
      <vt:lpstr>Слайд 12</vt:lpstr>
      <vt:lpstr>РЕЗЮМЕ</vt:lpstr>
      <vt:lpstr>БАҚЫЛАУ СҰРАҚТАРЫ</vt:lpstr>
      <vt:lpstr>ӘДЕБИЕТТЕР ТІЗІМІ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97</cp:revision>
  <dcterms:created xsi:type="dcterms:W3CDTF">2016-06-08T09:02:57Z</dcterms:created>
  <dcterms:modified xsi:type="dcterms:W3CDTF">2021-05-21T06:28:01Z</dcterms:modified>
</cp:coreProperties>
</file>