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6" r:id="rId4"/>
    <p:sldId id="277" r:id="rId5"/>
    <p:sldId id="284" r:id="rId6"/>
    <p:sldId id="278" r:id="rId7"/>
    <p:sldId id="279" r:id="rId8"/>
    <p:sldId id="281" r:id="rId9"/>
    <p:sldId id="285" r:id="rId10"/>
    <p:sldId id="286" r:id="rId11"/>
    <p:sldId id="28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_________Microsoft_Office_Word5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_________Microsoft_Office_Word8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-2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және ғылым министрлігі</a:t>
            </a:r>
            <a:endParaRPr lang="ru-RU" dirty="0" smtClean="0"/>
          </a:p>
          <a:p>
            <a:pPr algn="ctr"/>
            <a:r>
              <a:rPr lang="ru-RU" dirty="0" err="1" smtClean="0"/>
              <a:t>Е.А.Бөкетов атындағы Қарағанды </a:t>
            </a:r>
            <a:r>
              <a:rPr lang="ru-RU" smtClean="0"/>
              <a:t>у</a:t>
            </a:r>
            <a:r>
              <a:rPr lang="ru-RU" smtClean="0"/>
              <a:t>ниверситеті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ВАРИАЦИЯЛЫҚ ЕСЕПТЕУ </a:t>
            </a:r>
          </a:p>
          <a:p>
            <a:pPr algn="ctr"/>
            <a:endParaRPr lang="kk-KZ" dirty="0" smtClean="0"/>
          </a:p>
          <a:p>
            <a:r>
              <a:rPr lang="ru-MO" b="1" dirty="0" smtClean="0"/>
              <a:t> </a:t>
            </a:r>
            <a:endParaRPr lang="ru-RU" dirty="0"/>
          </a:p>
          <a:p>
            <a:pPr algn="ctr"/>
            <a:r>
              <a:rPr lang="ru-MO" dirty="0" smtClean="0"/>
              <a:t>№8 </a:t>
            </a:r>
            <a:r>
              <a:rPr lang="ru-MO" dirty="0" err="1" smtClean="0"/>
              <a:t>тақырып</a:t>
            </a:r>
            <a:r>
              <a:rPr lang="ru-MO" dirty="0" smtClean="0"/>
              <a:t>: </a:t>
            </a:r>
            <a:r>
              <a:rPr lang="ru-MO" dirty="0" err="1" smtClean="0">
                <a:latin typeface="Times New Roman" pitchFamily="18" charset="0"/>
                <a:cs typeface="Times New Roman" pitchFamily="18" charset="0"/>
              </a:rPr>
              <a:t>Экстремалдар</a:t>
            </a:r>
            <a:r>
              <a:rPr lang="ru-M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MO" dirty="0" err="1" smtClean="0">
                <a:latin typeface="Times New Roman" pitchFamily="18" charset="0"/>
                <a:cs typeface="Times New Roman" pitchFamily="18" charset="0"/>
              </a:rPr>
              <a:t>өрісі</a:t>
            </a:r>
            <a:r>
              <a:rPr lang="ru-MO" dirty="0" smtClean="0">
                <a:latin typeface="Times New Roman" pitchFamily="18" charset="0"/>
                <a:cs typeface="Times New Roman" pitchFamily="18" charset="0"/>
              </a:rPr>
              <a:t>. Вейерштрасс </a:t>
            </a:r>
            <a:r>
              <a:rPr lang="ru-MO" dirty="0" err="1" smtClean="0">
                <a:latin typeface="Times New Roman" pitchFamily="18" charset="0"/>
                <a:cs typeface="Times New Roman" pitchFamily="18" charset="0"/>
              </a:rPr>
              <a:t>функциясы</a:t>
            </a:r>
            <a:r>
              <a:rPr lang="ru-MO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MO" dirty="0" smtClean="0">
                <a:latin typeface="Times New Roman" pitchFamily="18" charset="0"/>
                <a:cs typeface="Times New Roman" pitchFamily="18" charset="0"/>
              </a:rPr>
              <a:t>Лежандр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дың</a:t>
            </a:r>
            <a:r>
              <a:rPr lang="ru-M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MO" dirty="0" err="1" smtClean="0">
                <a:latin typeface="Times New Roman" pitchFamily="18" charset="0"/>
                <a:cs typeface="Times New Roman" pitchFamily="18" charset="0"/>
              </a:rPr>
              <a:t>шарттары</a:t>
            </a:r>
            <a:r>
              <a:rPr lang="ru-MO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Искакова</a:t>
            </a:r>
            <a:r>
              <a:rPr lang="ru-RU" dirty="0" smtClean="0"/>
              <a:t> Г.Ш., </a:t>
            </a:r>
            <a:r>
              <a:rPr lang="ru-RU" dirty="0" err="1" smtClean="0"/>
              <a:t>ф.-м.ғ.к., математикалық </a:t>
            </a:r>
            <a:r>
              <a:rPr lang="ru-RU" dirty="0" smtClean="0"/>
              <a:t>анализ </a:t>
            </a:r>
            <a:r>
              <a:rPr lang="ru-RU" dirty="0" err="1" smtClean="0"/>
              <a:t>және дифференциалдық теңдеулер кафедрасының </a:t>
            </a:r>
            <a:r>
              <a:rPr lang="ru-RU" dirty="0" smtClean="0"/>
              <a:t>доцент</a:t>
            </a:r>
            <a:r>
              <a:rPr lang="kk-KZ" dirty="0" smtClean="0"/>
              <a:t>і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Сабақ түрі: </a:t>
            </a:r>
            <a:r>
              <a:rPr lang="ru-RU" dirty="0" smtClean="0"/>
              <a:t>практика                                          </a:t>
            </a:r>
            <a:r>
              <a:rPr lang="ru-RU" dirty="0" err="1" smtClean="0"/>
              <a:t>Қарағанды </a:t>
            </a:r>
            <a:r>
              <a:rPr lang="ru-RU" dirty="0" smtClean="0"/>
              <a:t>2021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857224" y="1071546"/>
          <a:ext cx="7548711" cy="5027842"/>
        </p:xfrm>
        <a:graphic>
          <a:graphicData uri="http://schemas.openxmlformats.org/presentationml/2006/ole">
            <p:oleObj spid="_x0000_s64514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285852" y="1285860"/>
          <a:ext cx="6934370" cy="4643470"/>
        </p:xfrm>
        <a:graphic>
          <a:graphicData uri="http://schemas.openxmlformats.org/presentationml/2006/ole">
            <p:oleObj spid="_x0000_s65538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РЕЗЮМЕ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556792"/>
            <a:ext cx="8142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k-KZ" sz="2400" dirty="0" smtClean="0"/>
              <a:t>Бұл тақырыпта негізгі анықтамалар мен түсініктер,</a:t>
            </a:r>
            <a:endParaRPr lang="ru-RU" sz="2400" dirty="0" smtClean="0"/>
          </a:p>
          <a:p>
            <a:pPr lvl="0"/>
            <a:r>
              <a:rPr lang="ru-RU" sz="2400" dirty="0" smtClean="0"/>
              <a:t>Якоби</a:t>
            </a:r>
            <a:r>
              <a:rPr lang="kk-KZ" sz="2400" dirty="0" smtClean="0"/>
              <a:t> шарты, В</a:t>
            </a:r>
            <a:r>
              <a:rPr lang="ru-RU" sz="2400" dirty="0" err="1" smtClean="0"/>
              <a:t>ейерштрасс</a:t>
            </a:r>
            <a:r>
              <a:rPr lang="kk-KZ" sz="2400" dirty="0" smtClean="0"/>
              <a:t> ф</a:t>
            </a:r>
            <a:r>
              <a:rPr lang="ru-RU" sz="2400" dirty="0" err="1" smtClean="0"/>
              <a:t>ункция</a:t>
            </a:r>
            <a:r>
              <a:rPr lang="kk-KZ" sz="2400" dirty="0" smtClean="0"/>
              <a:t>сы,</a:t>
            </a:r>
            <a:r>
              <a:rPr lang="ru-MO" sz="2400" dirty="0" smtClean="0"/>
              <a:t> Лежандр </a:t>
            </a:r>
            <a:r>
              <a:rPr lang="ru-MO" sz="2400" dirty="0" err="1" smtClean="0"/>
              <a:t>шарты</a:t>
            </a:r>
            <a:r>
              <a:rPr lang="ru-MO" sz="2400" smtClean="0"/>
              <a:t> </a:t>
            </a:r>
            <a:r>
              <a:rPr lang="kk-KZ" sz="2400" smtClean="0"/>
              <a:t>қарастырылды</a:t>
            </a:r>
            <a:r>
              <a:rPr lang="kk-KZ" sz="2400" dirty="0" smtClean="0"/>
              <a:t>. 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БАҚЫЛАУ СҰРАҚТАРЫ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89038" y="1416050"/>
          <a:ext cx="6953065" cy="4317206"/>
        </p:xfrm>
        <a:graphic>
          <a:graphicData uri="http://schemas.openxmlformats.org/presentationml/2006/ole">
            <p:oleObj spid="_x0000_s26626" name="Документ" r:id="rId3" imgW="8160247" imgH="506570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ӘДЕБИЕТТЕР ТІЗІМІ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5616" y="1412776"/>
          <a:ext cx="6323013" cy="3894138"/>
        </p:xfrm>
        <a:graphic>
          <a:graphicData uri="http://schemas.openxmlformats.org/presentationml/2006/ole">
            <p:oleObj spid="_x0000_s27649" name="Документ" r:id="rId3" imgW="6597294" imgH="40640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lvl="0"/>
            <a:r>
              <a:rPr lang="kk-KZ" dirty="0" smtClean="0">
                <a:hlinkClick r:id="rId2" action="ppaction://hlinksldjump"/>
              </a:rPr>
              <a:t>1. Негізгі анықтамалар мен түсініктер</a:t>
            </a:r>
            <a:r>
              <a:rPr lang="ru-RU" dirty="0" smtClean="0">
                <a:hlinkClick r:id="rId2" action="ppaction://hlinksldjump"/>
              </a:rPr>
              <a:t>.</a:t>
            </a:r>
            <a:endParaRPr lang="ru-RU" dirty="0" smtClean="0"/>
          </a:p>
          <a:p>
            <a:pPr lvl="0"/>
            <a:r>
              <a:rPr lang="ru-RU" dirty="0" smtClean="0">
                <a:hlinkClick r:id="rId3" action="ppaction://hlinksldjump"/>
              </a:rPr>
              <a:t>2. Якоби</a:t>
            </a:r>
            <a:r>
              <a:rPr lang="kk-KZ" dirty="0" smtClean="0">
                <a:hlinkClick r:id="rId3" action="ppaction://hlinksldjump"/>
              </a:rPr>
              <a:t> шарты</a:t>
            </a:r>
            <a:r>
              <a:rPr lang="ru-RU" dirty="0" smtClean="0">
                <a:hlinkClick r:id="rId3" action="ppaction://hlinksldjump"/>
              </a:rPr>
              <a:t>.</a:t>
            </a:r>
            <a:endParaRPr lang="ru-RU" dirty="0" smtClean="0"/>
          </a:p>
          <a:p>
            <a:pPr lvl="0"/>
            <a:r>
              <a:rPr lang="ru-RU" dirty="0" smtClean="0">
                <a:hlinkClick r:id="rId4" action="ppaction://hlinksldjump"/>
              </a:rPr>
              <a:t>3. Вейерштрасс</a:t>
            </a:r>
            <a:r>
              <a:rPr lang="kk-KZ" dirty="0" smtClean="0">
                <a:hlinkClick r:id="rId4" action="ppaction://hlinksldjump"/>
              </a:rPr>
              <a:t> ф</a:t>
            </a:r>
            <a:r>
              <a:rPr lang="ru-RU" dirty="0" err="1" smtClean="0">
                <a:hlinkClick r:id="rId4" action="ppaction://hlinksldjump"/>
              </a:rPr>
              <a:t>ункция</a:t>
            </a:r>
            <a:r>
              <a:rPr lang="kk-KZ" dirty="0" smtClean="0">
                <a:hlinkClick r:id="rId4" action="ppaction://hlinksldjump"/>
              </a:rPr>
              <a:t>сы.</a:t>
            </a:r>
            <a:endParaRPr lang="ru-RU" dirty="0" smtClean="0"/>
          </a:p>
          <a:p>
            <a:pPr lvl="0"/>
            <a:r>
              <a:rPr lang="ru-MO" dirty="0" smtClean="0">
                <a:hlinkClick r:id="rId5" action="ppaction://hlinksldjump"/>
              </a:rPr>
              <a:t>4. Лежандр </a:t>
            </a:r>
            <a:r>
              <a:rPr lang="ru-MO" dirty="0" err="1" smtClean="0">
                <a:hlinkClick r:id="rId5" action="ppaction://hlinksldjump"/>
              </a:rPr>
              <a:t>шарты</a:t>
            </a:r>
            <a:r>
              <a:rPr lang="ru-MO" dirty="0" smtClean="0">
                <a:hlinkClick r:id="rId5" action="ppaction://hlinksldjump"/>
              </a:rPr>
              <a:t>.</a:t>
            </a:r>
            <a:endParaRPr lang="ru-MO" dirty="0" smtClean="0"/>
          </a:p>
          <a:p>
            <a:pPr lvl="0"/>
            <a:r>
              <a:rPr lang="ru-MO" dirty="0" smtClean="0">
                <a:hlinkClick r:id="rId6" action="ppaction://hlinksldjump"/>
              </a:rPr>
              <a:t>5. </a:t>
            </a:r>
            <a:r>
              <a:rPr lang="ru-MO" dirty="0" err="1" smtClean="0">
                <a:hlinkClick r:id="rId6" action="ppaction://hlinksldjump"/>
              </a:rPr>
              <a:t>Мысалдар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2800" dirty="0" smtClean="0"/>
              <a:t>1. Негізгі анықтамалар мен түсініктер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090613" y="1385888"/>
          <a:ext cx="7375525" cy="4856162"/>
        </p:xfrm>
        <a:graphic>
          <a:graphicData uri="http://schemas.openxmlformats.org/presentationml/2006/ole">
            <p:oleObj spid="_x0000_s35842" name="Документ" r:id="rId3" imgW="7465435" imgH="491642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73138" y="1124745"/>
          <a:ext cx="7555542" cy="5530056"/>
        </p:xfrm>
        <a:graphic>
          <a:graphicData uri="http://schemas.openxmlformats.org/presentationml/2006/ole">
            <p:oleObj spid="_x0000_s36866" name="Документ" r:id="rId3" imgW="6719758" imgH="491787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33450" y="1239838"/>
          <a:ext cx="7246938" cy="4854575"/>
        </p:xfrm>
        <a:graphic>
          <a:graphicData uri="http://schemas.openxmlformats.org/presentationml/2006/ole">
            <p:oleObj spid="_x0000_s59394" name="Документ" r:id="rId3" imgW="6576539" imgH="440585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ChangeAspect="1"/>
          </p:cNvGraphicFramePr>
          <p:nvPr>
            <p:ph idx="1"/>
          </p:nvPr>
        </p:nvGraphicFramePr>
        <p:xfrm>
          <a:off x="1627188" y="3752850"/>
          <a:ext cx="6380162" cy="152400"/>
        </p:xfrm>
        <a:graphic>
          <a:graphicData uri="http://schemas.openxmlformats.org/presentationml/2006/ole">
            <p:oleObj spid="_x0000_s37891" name="Документ" r:id="rId3" imgW="6093000" imgH="146160" progId="Word.Document.12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27150" y="1200150"/>
          <a:ext cx="6135688" cy="4049713"/>
        </p:xfrm>
        <a:graphic>
          <a:graphicData uri="http://schemas.openxmlformats.org/presentationml/2006/ole">
            <p:oleObj spid="_x0000_s37892" name="Документ" r:id="rId4" imgW="6279278" imgH="4143718" progId="Word.Document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982366" y="476672"/>
            <a:ext cx="3533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 Вейерштрасс </a:t>
            </a:r>
            <a:r>
              <a:rPr lang="ru-RU" b="1" dirty="0" err="1" smtClean="0"/>
              <a:t>функциясы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71600" y="1124744"/>
          <a:ext cx="7064375" cy="5188843"/>
        </p:xfrm>
        <a:graphic>
          <a:graphicData uri="http://schemas.openxmlformats.org/presentationml/2006/ole">
            <p:oleObj spid="_x0000_s38914" name="Документ" r:id="rId3" imgW="6730580" imgH="5218590" progId="Word.Document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123728" y="332656"/>
            <a:ext cx="468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MO" b="1" dirty="0" smtClean="0"/>
              <a:t>4. </a:t>
            </a:r>
            <a:r>
              <a:rPr lang="ru-MO" b="1" dirty="0" err="1" smtClean="0"/>
              <a:t>Лежандрдың жеткілікті</a:t>
            </a:r>
            <a:r>
              <a:rPr lang="ru-MO" b="1" dirty="0" smtClean="0"/>
              <a:t> </a:t>
            </a:r>
            <a:r>
              <a:rPr lang="ru-MO" b="1" dirty="0" err="1" smtClean="0"/>
              <a:t>шарттары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122363" y="1341438"/>
          <a:ext cx="7015162" cy="5187950"/>
        </p:xfrm>
        <a:graphic>
          <a:graphicData uri="http://schemas.openxmlformats.org/presentationml/2006/ole">
            <p:oleObj spid="_x0000_s56322" name="Документ" r:id="rId3" imgW="6686568" imgH="4944914" progId="Word.Document.12">
              <p:embed/>
            </p:oleObj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33525" y="1169988"/>
          <a:ext cx="6351588" cy="4679950"/>
        </p:xfrm>
        <a:graphic>
          <a:graphicData uri="http://schemas.openxmlformats.org/presentationml/2006/ole">
            <p:oleObj spid="_x0000_s56323" name="Документ" r:id="rId4" imgW="6078119" imgH="456559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мысалдар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214414" y="1357298"/>
          <a:ext cx="6740203" cy="5065728"/>
        </p:xfrm>
        <a:graphic>
          <a:graphicData uri="http://schemas.openxmlformats.org/presentationml/2006/ole">
            <p:oleObj spid="_x0000_s63490" name="Document" r:id="rId3" imgW="6078119" imgH="4569556" progId="Word.Document.8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639</TotalTime>
  <Words>121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Трек</vt:lpstr>
      <vt:lpstr>Документ</vt:lpstr>
      <vt:lpstr>Document</vt:lpstr>
      <vt:lpstr>Слайд 1</vt:lpstr>
      <vt:lpstr>ЖОСПАР:</vt:lpstr>
      <vt:lpstr>1. Негізгі анықтамалар мен түсініктер</vt:lpstr>
      <vt:lpstr>Слайд 4</vt:lpstr>
      <vt:lpstr>Слайд 5</vt:lpstr>
      <vt:lpstr>Слайд 6</vt:lpstr>
      <vt:lpstr>Слайд 7</vt:lpstr>
      <vt:lpstr>Слайд 8</vt:lpstr>
      <vt:lpstr>мысалдар</vt:lpstr>
      <vt:lpstr>Слайд 10</vt:lpstr>
      <vt:lpstr>Слайд 11</vt:lpstr>
      <vt:lpstr>РЕЗЮМЕ</vt:lpstr>
      <vt:lpstr>БАҚЫЛАУ СҰРАҚТАРЫ</vt:lpstr>
      <vt:lpstr>ӘДЕБИЕТТЕР ТІЗІМІ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89</cp:revision>
  <dcterms:created xsi:type="dcterms:W3CDTF">2016-06-08T09:02:57Z</dcterms:created>
  <dcterms:modified xsi:type="dcterms:W3CDTF">2021-05-21T06:27:33Z</dcterms:modified>
</cp:coreProperties>
</file>