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76" r:id="rId4"/>
    <p:sldId id="258" r:id="rId5"/>
    <p:sldId id="277" r:id="rId6"/>
    <p:sldId id="278" r:id="rId7"/>
    <p:sldId id="269" r:id="rId8"/>
    <p:sldId id="270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2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4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-2"/>
            <a:ext cx="828092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/>
              <a:t>Қазақстан Республикасы</a:t>
            </a:r>
            <a:r>
              <a:rPr lang="ru-RU" dirty="0" smtClean="0"/>
              <a:t> </a:t>
            </a:r>
            <a:r>
              <a:rPr lang="ru-RU" dirty="0" err="1" smtClean="0"/>
              <a:t>Білім</a:t>
            </a:r>
            <a:r>
              <a:rPr lang="ru-RU" dirty="0" smtClean="0"/>
              <a:t> </a:t>
            </a:r>
            <a:r>
              <a:rPr lang="ru-RU" dirty="0" err="1" smtClean="0"/>
              <a:t>және ғылым министрлігі</a:t>
            </a:r>
            <a:endParaRPr lang="ru-RU" dirty="0" smtClean="0"/>
          </a:p>
          <a:p>
            <a:pPr algn="ctr"/>
            <a:r>
              <a:rPr lang="ru-RU" dirty="0" err="1" smtClean="0"/>
              <a:t>Е.А.Бөкетов атындағы Қарағанды </a:t>
            </a:r>
            <a:r>
              <a:rPr lang="ru-RU" dirty="0" err="1" smtClean="0"/>
              <a:t>университеті</a:t>
            </a:r>
            <a:r>
              <a:rPr lang="ru-RU" dirty="0" smtClean="0"/>
              <a:t> </a:t>
            </a:r>
            <a:endParaRPr lang="ru-RU" dirty="0" smtClean="0"/>
          </a:p>
          <a:p>
            <a:pPr algn="ctr"/>
            <a:endParaRPr lang="kk-KZ" dirty="0" smtClean="0"/>
          </a:p>
          <a:p>
            <a:pPr algn="ctr"/>
            <a:endParaRPr lang="kk-KZ" dirty="0" smtClean="0"/>
          </a:p>
          <a:p>
            <a:pPr algn="ctr"/>
            <a:endParaRPr lang="kk-KZ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    ВАРИАЦИЯЛЫҚ ЕСЕПТЕУ </a:t>
            </a:r>
          </a:p>
          <a:p>
            <a:pPr algn="ctr"/>
            <a:endParaRPr lang="kk-KZ" dirty="0" smtClean="0"/>
          </a:p>
          <a:p>
            <a:r>
              <a:rPr lang="ru-MO" b="1" dirty="0" smtClean="0"/>
              <a:t> </a:t>
            </a:r>
            <a:endParaRPr lang="ru-RU" dirty="0"/>
          </a:p>
          <a:p>
            <a:pPr algn="ctr"/>
            <a:r>
              <a:rPr lang="ru-MO" dirty="0" smtClean="0"/>
              <a:t>№6 </a:t>
            </a:r>
            <a:r>
              <a:rPr lang="ru-MO" dirty="0" err="1" smtClean="0"/>
              <a:t>тақырып</a:t>
            </a:r>
            <a:r>
              <a:rPr lang="ru-MO" dirty="0" smtClean="0"/>
              <a:t>: </a:t>
            </a:r>
            <a:r>
              <a:rPr lang="ru-MO" dirty="0" err="1" smtClean="0"/>
              <a:t>Сынған экстремалдар</a:t>
            </a:r>
            <a:r>
              <a:rPr lang="ru-MO" dirty="0" smtClean="0"/>
              <a:t>.</a:t>
            </a:r>
            <a:endParaRPr lang="ru-RU" dirty="0" smtClean="0"/>
          </a:p>
          <a:p>
            <a:pPr algn="ctr"/>
            <a:r>
              <a:rPr lang="ru-MO" dirty="0" err="1" smtClean="0"/>
              <a:t>Біржақты вариациялар</a:t>
            </a:r>
            <a:endParaRPr lang="ru-RU" dirty="0" smtClean="0"/>
          </a:p>
          <a:p>
            <a:pPr algn="ctr"/>
            <a:endParaRPr lang="kk-KZ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kk-KZ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Авторы: </a:t>
            </a:r>
            <a:r>
              <a:rPr lang="ru-RU" dirty="0" err="1" smtClean="0"/>
              <a:t>Искакова</a:t>
            </a:r>
            <a:r>
              <a:rPr lang="ru-RU" dirty="0" smtClean="0"/>
              <a:t> Г.Ш., </a:t>
            </a:r>
            <a:r>
              <a:rPr lang="ru-RU" dirty="0" err="1" smtClean="0"/>
              <a:t>ф.-м.ғ.к., математикалық </a:t>
            </a:r>
            <a:r>
              <a:rPr lang="ru-RU" dirty="0" smtClean="0"/>
              <a:t>анализ </a:t>
            </a:r>
            <a:r>
              <a:rPr lang="ru-RU" dirty="0" err="1" smtClean="0"/>
              <a:t>және дифференциалдық теңдеулер кафедрасының </a:t>
            </a:r>
            <a:r>
              <a:rPr lang="ru-RU" dirty="0" smtClean="0"/>
              <a:t>доцент</a:t>
            </a:r>
            <a:r>
              <a:rPr lang="kk-KZ" dirty="0" smtClean="0"/>
              <a:t>і</a:t>
            </a:r>
            <a:endParaRPr lang="ru-RU" dirty="0" smtClean="0"/>
          </a:p>
          <a:p>
            <a:pPr algn="ctr"/>
            <a:endParaRPr lang="kk-KZ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err="1" smtClean="0"/>
              <a:t>Сабақ түрі: </a:t>
            </a:r>
            <a:r>
              <a:rPr lang="ru-RU" dirty="0" smtClean="0"/>
              <a:t>практика                                          </a:t>
            </a:r>
            <a:r>
              <a:rPr lang="ru-RU" dirty="0" err="1" smtClean="0"/>
              <a:t>Қарағанды </a:t>
            </a:r>
            <a:r>
              <a:rPr lang="ru-RU" smtClean="0"/>
              <a:t>2021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ЖОСПАР: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pPr lvl="0"/>
            <a:r>
              <a:rPr lang="kk-KZ" dirty="0" smtClean="0">
                <a:hlinkClick r:id="rId2" action="ppaction://hlinksldjump"/>
              </a:rPr>
              <a:t>1. </a:t>
            </a:r>
            <a:r>
              <a:rPr lang="ru-MO" dirty="0" err="1" smtClean="0">
                <a:hlinkClick r:id="rId2" action="ppaction://hlinksldjump"/>
              </a:rPr>
              <a:t>Экстремалдардың шағылысуы туралы</a:t>
            </a:r>
            <a:r>
              <a:rPr lang="ru-MO" dirty="0" smtClean="0">
                <a:hlinkClick r:id="rId2" action="ppaction://hlinksldjump"/>
              </a:rPr>
              <a:t> </a:t>
            </a:r>
            <a:r>
              <a:rPr lang="ru-MO" dirty="0" err="1" smtClean="0">
                <a:hlinkClick r:id="rId2" action="ppaction://hlinksldjump"/>
              </a:rPr>
              <a:t>есеп</a:t>
            </a:r>
            <a:r>
              <a:rPr lang="ru-MO" dirty="0" smtClean="0">
                <a:hlinkClick r:id="rId2" action="ppaction://hlinksldjump"/>
              </a:rPr>
              <a:t> </a:t>
            </a:r>
            <a:endParaRPr lang="ru-RU" dirty="0" smtClean="0"/>
          </a:p>
          <a:p>
            <a:pPr lvl="0"/>
            <a:r>
              <a:rPr lang="ru-MO" dirty="0" smtClean="0">
                <a:hlinkClick r:id="rId3" action="ppaction://hlinksldjump"/>
              </a:rPr>
              <a:t>2. </a:t>
            </a:r>
            <a:r>
              <a:rPr lang="ru-MO" dirty="0" err="1" smtClean="0">
                <a:hlinkClick r:id="rId3" action="ppaction://hlinksldjump"/>
              </a:rPr>
              <a:t>Экстремалдардың сынушылығы</a:t>
            </a:r>
            <a:endParaRPr lang="ru-MO" dirty="0" smtClean="0"/>
          </a:p>
          <a:p>
            <a:pPr lvl="0"/>
            <a:r>
              <a:rPr lang="ru-MO" dirty="0" smtClean="0">
                <a:hlinkClick r:id="rId4" action="ppaction://hlinksldjump"/>
              </a:rPr>
              <a:t>3. </a:t>
            </a:r>
            <a:r>
              <a:rPr lang="ru-MO" dirty="0" err="1" smtClean="0">
                <a:hlinkClick r:id="rId4" action="ppaction://hlinksldjump"/>
              </a:rPr>
              <a:t>Мысалдар</a:t>
            </a:r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kk-KZ" sz="2800" dirty="0" smtClean="0"/>
              <a:t>1. </a:t>
            </a:r>
            <a:r>
              <a:rPr lang="ru-MO" sz="2800" dirty="0" err="1" smtClean="0"/>
              <a:t>Экстремалдардың шағылысуы туралы</a:t>
            </a:r>
            <a:r>
              <a:rPr lang="ru-MO" sz="2800" dirty="0" smtClean="0"/>
              <a:t> </a:t>
            </a:r>
            <a:r>
              <a:rPr lang="ru-MO" sz="2800" dirty="0" err="1" smtClean="0"/>
              <a:t>есеп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1090613" y="1536700"/>
          <a:ext cx="7119937" cy="4465638"/>
        </p:xfrm>
        <a:graphic>
          <a:graphicData uri="http://schemas.openxmlformats.org/presentationml/2006/ole">
            <p:oleObj spid="_x0000_s35842" name="Документ" r:id="rId3" imgW="7135707" imgH="4474725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904875" y="1052513"/>
          <a:ext cx="6489700" cy="4876800"/>
        </p:xfrm>
        <a:graphic>
          <a:graphicData uri="http://schemas.openxmlformats.org/presentationml/2006/ole">
            <p:oleObj spid="_x0000_s2051" name="Документ" r:id="rId3" imgW="6951722" imgH="5310536" progId="Word.Document.12">
              <p:embed/>
            </p:oleObj>
          </a:graphicData>
        </a:graphic>
      </p:graphicFrame>
      <p:sp>
        <p:nvSpPr>
          <p:cNvPr id="3" name="Прямоугольник 2"/>
          <p:cNvSpPr/>
          <p:nvPr/>
        </p:nvSpPr>
        <p:spPr>
          <a:xfrm rot="10800000" flipV="1">
            <a:off x="1907703" y="485964"/>
            <a:ext cx="59046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MO" b="1" dirty="0" smtClean="0"/>
              <a:t>2. </a:t>
            </a:r>
            <a:r>
              <a:rPr lang="ru-MO" b="1" dirty="0" err="1" smtClean="0"/>
              <a:t>Экстремальдарды</a:t>
            </a:r>
            <a:r>
              <a:rPr lang="kk-KZ" b="1" dirty="0" smtClean="0"/>
              <a:t>ң</a:t>
            </a:r>
            <a:r>
              <a:rPr lang="ru-MO" b="1" dirty="0" smtClean="0"/>
              <a:t> </a:t>
            </a:r>
            <a:r>
              <a:rPr lang="ru-MO" b="1" dirty="0" err="1" smtClean="0"/>
              <a:t>сынуы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err="1" smtClean="0"/>
              <a:t>мысалдар</a:t>
            </a:r>
            <a:endParaRPr lang="ru-RU" sz="3200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214414" y="1357298"/>
          <a:ext cx="6896127" cy="4617830"/>
        </p:xfrm>
        <a:graphic>
          <a:graphicData uri="http://schemas.openxmlformats.org/presentationml/2006/ole">
            <p:oleObj spid="_x0000_s57346" name="Document" r:id="rId3" imgW="6078119" imgH="4070522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857224" y="500042"/>
          <a:ext cx="7296150" cy="6065837"/>
        </p:xfrm>
        <a:graphic>
          <a:graphicData uri="http://schemas.openxmlformats.org/presentationml/2006/ole">
            <p:oleObj spid="_x0000_s59394" name="Document" r:id="rId3" imgW="6078119" imgH="5077966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РЕЗЮМЕ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556792"/>
            <a:ext cx="81426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400" dirty="0" smtClean="0"/>
              <a:t>Бұл тақырыпта экстремальдың шағылысуы туралы </a:t>
            </a:r>
          </a:p>
          <a:p>
            <a:r>
              <a:rPr lang="kk-KZ" sz="2400" dirty="0" smtClean="0"/>
              <a:t>және экстремальдың сынушылығы туралы есептер </a:t>
            </a:r>
          </a:p>
          <a:p>
            <a:r>
              <a:rPr lang="kk-KZ" sz="2400" dirty="0" smtClean="0"/>
              <a:t>қарастырылды. </a:t>
            </a:r>
            <a:r>
              <a:rPr lang="kk-KZ" sz="2400" smtClean="0"/>
              <a:t>Мысал келтірілді.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БАҚЫЛАУ СҰРАҚТАРЫ</a:t>
            </a:r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189038" y="1416050"/>
          <a:ext cx="6391275" cy="3962400"/>
        </p:xfrm>
        <a:graphic>
          <a:graphicData uri="http://schemas.openxmlformats.org/presentationml/2006/ole">
            <p:oleObj spid="_x0000_s26626" name="Документ" r:id="rId3" imgW="8156916" imgH="5058134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ӘДЕБИЕТТЕР ТІЗІМІ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115616" y="1412776"/>
          <a:ext cx="6323013" cy="3894138"/>
        </p:xfrm>
        <a:graphic>
          <a:graphicData uri="http://schemas.openxmlformats.org/presentationml/2006/ole">
            <p:oleObj spid="_x0000_s27649" name="Документ" r:id="rId3" imgW="6597294" imgH="4064031" progId="Word.Document.12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586</TotalTime>
  <Words>93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Трек</vt:lpstr>
      <vt:lpstr>Документ</vt:lpstr>
      <vt:lpstr>Document</vt:lpstr>
      <vt:lpstr>Слайд 1</vt:lpstr>
      <vt:lpstr>ЖОСПАР:</vt:lpstr>
      <vt:lpstr>1. Экстремалдардың шағылысуы туралы есеп</vt:lpstr>
      <vt:lpstr>Слайд 4</vt:lpstr>
      <vt:lpstr>мысалдар</vt:lpstr>
      <vt:lpstr>Слайд 6</vt:lpstr>
      <vt:lpstr>РЕЗЮМЕ</vt:lpstr>
      <vt:lpstr>БАҚЫЛАУ СҰРАҚТАРЫ</vt:lpstr>
      <vt:lpstr>ӘДЕБИЕТТЕР ТІЗІМІ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73</cp:revision>
  <dcterms:created xsi:type="dcterms:W3CDTF">2016-06-08T09:02:57Z</dcterms:created>
  <dcterms:modified xsi:type="dcterms:W3CDTF">2021-05-21T06:26:46Z</dcterms:modified>
</cp:coreProperties>
</file>