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6" r:id="rId4"/>
    <p:sldId id="277" r:id="rId5"/>
    <p:sldId id="284" r:id="rId6"/>
    <p:sldId id="278" r:id="rId7"/>
    <p:sldId id="285" r:id="rId8"/>
    <p:sldId id="286" r:id="rId9"/>
    <p:sldId id="288" r:id="rId10"/>
    <p:sldId id="289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</a:t>
            </a:r>
            <a:r>
              <a:rPr lang="ru-RU" smtClean="0"/>
              <a:t>Қарағанды </a:t>
            </a:r>
            <a:r>
              <a:rPr lang="ru-RU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№7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kk-KZ" dirty="0" smtClean="0"/>
              <a:t>Ф</a:t>
            </a:r>
            <a:r>
              <a:rPr lang="ru-RU" dirty="0" err="1" smtClean="0"/>
              <a:t>ункционал</a:t>
            </a:r>
            <a:r>
              <a:rPr lang="kk-KZ" dirty="0" smtClean="0"/>
              <a:t>дың екінші вариациясы</a:t>
            </a:r>
            <a:r>
              <a:rPr lang="ru-RU" dirty="0" smtClean="0"/>
              <a:t>. </a:t>
            </a:r>
          </a:p>
          <a:p>
            <a:pPr algn="ctr"/>
            <a:r>
              <a:rPr lang="kk-KZ" dirty="0" smtClean="0"/>
              <a:t>Екінші </a:t>
            </a:r>
            <a:r>
              <a:rPr lang="ru-RU" dirty="0" smtClean="0"/>
              <a:t> </a:t>
            </a:r>
            <a:r>
              <a:rPr lang="ru-RU" dirty="0" err="1" smtClean="0"/>
              <a:t>вариаци</a:t>
            </a:r>
            <a:r>
              <a:rPr lang="kk-KZ" dirty="0" smtClean="0"/>
              <a:t>я формуласы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785786" y="1000108"/>
          <a:ext cx="7378700" cy="5033963"/>
        </p:xfrm>
        <a:graphic>
          <a:graphicData uri="http://schemas.openxmlformats.org/presentationml/2006/ole">
            <p:oleObj spid="_x0000_s67586" name="Document" r:id="rId3" imgW="6078119" imgH="414624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8142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2400" dirty="0" smtClean="0"/>
              <a:t>Бұл тақырыпта квадраттық функционалдар, функционалдың екінші вариациясы, екінші</a:t>
            </a:r>
            <a:r>
              <a:rPr lang="ru-RU" sz="2400" dirty="0" smtClean="0"/>
              <a:t> </a:t>
            </a:r>
            <a:r>
              <a:rPr lang="ru-RU" sz="2400" dirty="0" err="1" smtClean="0"/>
              <a:t>вариаци</a:t>
            </a:r>
            <a:r>
              <a:rPr lang="kk-KZ" sz="2400" dirty="0" smtClean="0"/>
              <a:t>я формуласы,</a:t>
            </a:r>
            <a:r>
              <a:rPr lang="ru-RU" sz="2400" dirty="0" smtClean="0"/>
              <a:t> Лежандр</a:t>
            </a:r>
            <a:r>
              <a:rPr lang="kk-KZ" sz="2400" dirty="0" smtClean="0"/>
              <a:t> ш</a:t>
            </a:r>
            <a:r>
              <a:rPr lang="ru-RU" sz="2400" dirty="0" smtClean="0"/>
              <a:t>а</a:t>
            </a:r>
            <a:r>
              <a:rPr lang="kk-KZ" sz="2400" dirty="0" smtClean="0"/>
              <a:t>рты, к</a:t>
            </a:r>
            <a:r>
              <a:rPr lang="ru-RU" sz="2400" dirty="0" err="1" smtClean="0"/>
              <a:t>вадрат</a:t>
            </a:r>
            <a:r>
              <a:rPr lang="kk-KZ" sz="2400" dirty="0" smtClean="0"/>
              <a:t>тық </a:t>
            </a:r>
            <a:r>
              <a:rPr lang="ru-RU" sz="2400" dirty="0" smtClean="0"/>
              <a:t> функционал</a:t>
            </a:r>
            <a:r>
              <a:rPr lang="kk-KZ" sz="2400" dirty="0" smtClean="0"/>
              <a:t>ды зерттеу қарастырылды. 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1416050"/>
          <a:ext cx="6381750" cy="3962400"/>
        </p:xfrm>
        <a:graphic>
          <a:graphicData uri="http://schemas.openxmlformats.org/presentationml/2006/ole">
            <p:oleObj spid="_x0000_s26626" name="Документ" r:id="rId3" imgW="8160247" imgH="50657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kk-KZ" dirty="0" smtClean="0">
                <a:hlinkClick r:id="rId2" action="ppaction://hlinksldjump"/>
              </a:rPr>
              <a:t>1. Квадраттық функционалдар. Функционалдың екінші вариациясы</a:t>
            </a:r>
            <a:r>
              <a:rPr lang="kk-KZ" b="1" i="1" dirty="0" smtClean="0">
                <a:hlinkClick r:id="rId2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2</a:t>
            </a:r>
            <a:r>
              <a:rPr lang="kk-KZ" dirty="0" smtClean="0">
                <a:hlinkClick r:id="rId3" action="ppaction://hlinksldjump"/>
              </a:rPr>
              <a:t>. Екінші</a:t>
            </a:r>
            <a:r>
              <a:rPr lang="ru-RU" dirty="0" smtClean="0">
                <a:hlinkClick r:id="rId3" action="ppaction://hlinksldjump"/>
              </a:rPr>
              <a:t> </a:t>
            </a:r>
            <a:r>
              <a:rPr lang="ru-RU" dirty="0" err="1" smtClean="0">
                <a:hlinkClick r:id="rId3" action="ppaction://hlinksldjump"/>
              </a:rPr>
              <a:t>вариаци</a:t>
            </a:r>
            <a:r>
              <a:rPr lang="kk-KZ" dirty="0" smtClean="0">
                <a:hlinkClick r:id="rId3" action="ppaction://hlinksldjump"/>
              </a:rPr>
              <a:t>я формуласы</a:t>
            </a:r>
            <a:r>
              <a:rPr lang="ru-RU" dirty="0" smtClean="0">
                <a:hlinkClick r:id="rId3" action="ppaction://hlinksldjump"/>
              </a:rPr>
              <a:t>. Лежандр</a:t>
            </a:r>
            <a:r>
              <a:rPr lang="kk-KZ" dirty="0" smtClean="0">
                <a:hlinkClick r:id="rId3" action="ppaction://hlinksldjump"/>
              </a:rPr>
              <a:t> ш</a:t>
            </a:r>
            <a:r>
              <a:rPr lang="ru-RU" dirty="0" smtClean="0">
                <a:hlinkClick r:id="rId3" action="ppaction://hlinksldjump"/>
              </a:rPr>
              <a:t>а</a:t>
            </a:r>
            <a:r>
              <a:rPr lang="kk-KZ" dirty="0" smtClean="0">
                <a:hlinkClick r:id="rId3" action="ppaction://hlinksldjump"/>
              </a:rPr>
              <a:t>рты</a:t>
            </a:r>
            <a:r>
              <a:rPr lang="ru-RU" dirty="0" smtClean="0">
                <a:hlinkClick r:id="rId3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3. </a:t>
            </a:r>
            <a:r>
              <a:rPr lang="kk-KZ" dirty="0" smtClean="0">
                <a:hlinkClick r:id="rId4" action="ppaction://hlinksldjump"/>
              </a:rPr>
              <a:t>К</a:t>
            </a:r>
            <a:r>
              <a:rPr lang="ru-RU" dirty="0" err="1" smtClean="0">
                <a:hlinkClick r:id="rId4" action="ppaction://hlinksldjump"/>
              </a:rPr>
              <a:t>вадрат</a:t>
            </a:r>
            <a:r>
              <a:rPr lang="kk-KZ" dirty="0" smtClean="0">
                <a:hlinkClick r:id="rId4" action="ppaction://hlinksldjump"/>
              </a:rPr>
              <a:t>тық </a:t>
            </a:r>
            <a:r>
              <a:rPr lang="ru-RU" dirty="0" smtClean="0">
                <a:hlinkClick r:id="rId4" action="ppaction://hlinksldjump"/>
              </a:rPr>
              <a:t> функционал</a:t>
            </a:r>
            <a:r>
              <a:rPr lang="kk-KZ" dirty="0" smtClean="0">
                <a:hlinkClick r:id="rId4" action="ppaction://hlinksldjump"/>
              </a:rPr>
              <a:t>ды зерттеу</a:t>
            </a:r>
            <a:r>
              <a:rPr lang="ru-RU" dirty="0" smtClean="0">
                <a:hlinkClick r:id="rId4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4. </a:t>
            </a:r>
            <a:r>
              <a:rPr lang="ru-RU" dirty="0" err="1" smtClean="0">
                <a:hlinkClick r:id="rId5" action="ppaction://hlinksldjump"/>
              </a:rPr>
              <a:t>Мысалдар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2800" dirty="0" smtClean="0"/>
              <a:t>1. Квадраттық функционал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90613" y="1387077"/>
          <a:ext cx="7441827" cy="4893073"/>
        </p:xfrm>
        <a:graphic>
          <a:graphicData uri="http://schemas.openxmlformats.org/presentationml/2006/ole">
            <p:oleObj spid="_x0000_s35842" name="Документ" r:id="rId3" imgW="7465435" imgH="490885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77900" y="1336675"/>
          <a:ext cx="7307263" cy="5338763"/>
        </p:xfrm>
        <a:graphic>
          <a:graphicData uri="http://schemas.openxmlformats.org/presentationml/2006/ole">
            <p:oleObj spid="_x0000_s36866" name="Документ" r:id="rId3" imgW="6719758" imgH="490993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30275" y="1238250"/>
          <a:ext cx="7321550" cy="4897438"/>
        </p:xfrm>
        <a:graphic>
          <a:graphicData uri="http://schemas.openxmlformats.org/presentationml/2006/ole">
            <p:oleObj spid="_x0000_s59394" name="Документ" r:id="rId3" imgW="6576539" imgH="439900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ChangeAspect="1"/>
          </p:cNvGraphicFramePr>
          <p:nvPr>
            <p:ph idx="1"/>
          </p:nvPr>
        </p:nvGraphicFramePr>
        <p:xfrm>
          <a:off x="1614488" y="1545713"/>
          <a:ext cx="6413896" cy="4589976"/>
        </p:xfrm>
        <a:graphic>
          <a:graphicData uri="http://schemas.openxmlformats.org/presentationml/2006/ole">
            <p:oleObj spid="_x0000_s37891" name="Документ" r:id="rId3" imgW="6078119" imgH="4349246" progId="Word.Document.12">
              <p:embed/>
            </p:oleObj>
          </a:graphicData>
        </a:graphic>
      </p:graphicFrame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301879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Екінші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вариаци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я формуласы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. Лежандр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ш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рты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3</a:t>
            </a:r>
            <a:r>
              <a:rPr lang="ru-RU" sz="2800" b="1" dirty="0" smtClean="0"/>
              <a:t>. </a:t>
            </a:r>
            <a:r>
              <a:rPr lang="kk-KZ" sz="2800" b="1" dirty="0" smtClean="0"/>
              <a:t>К</a:t>
            </a:r>
            <a:r>
              <a:rPr lang="ru-RU" sz="2800" b="1" dirty="0" err="1" smtClean="0"/>
              <a:t>вадрат</a:t>
            </a:r>
            <a:r>
              <a:rPr lang="kk-KZ" sz="2800" b="1" dirty="0" smtClean="0"/>
              <a:t>тық </a:t>
            </a:r>
            <a:r>
              <a:rPr lang="ru-RU" sz="2800" b="1" dirty="0" smtClean="0"/>
              <a:t> функционал</a:t>
            </a:r>
            <a:r>
              <a:rPr lang="kk-KZ" sz="2800" b="1" dirty="0" smtClean="0"/>
              <a:t>ды зерттеу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112792" y="1556792"/>
          <a:ext cx="6551386" cy="4311204"/>
        </p:xfrm>
        <a:graphic>
          <a:graphicData uri="http://schemas.openxmlformats.org/presentationml/2006/ole">
            <p:oleObj spid="_x0000_s60418" name="Документ" r:id="rId3" imgW="6351789" imgH="417941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827584" y="1260066"/>
          <a:ext cx="6854329" cy="4589872"/>
        </p:xfrm>
        <a:graphic>
          <a:graphicData uri="http://schemas.openxmlformats.org/presentationml/2006/ole">
            <p:oleObj spid="_x0000_s61442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41388" y="1219200"/>
          <a:ext cx="6946900" cy="4651375"/>
        </p:xfrm>
        <a:graphic>
          <a:graphicData uri="http://schemas.openxmlformats.org/presentationml/2006/ole">
            <p:oleObj spid="_x0000_s66562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605</TotalTime>
  <Words>141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Трек</vt:lpstr>
      <vt:lpstr>Документ</vt:lpstr>
      <vt:lpstr>Document</vt:lpstr>
      <vt:lpstr>Слайд 1</vt:lpstr>
      <vt:lpstr>ЖОСПАР:</vt:lpstr>
      <vt:lpstr>1. Квадраттық функционал</vt:lpstr>
      <vt:lpstr>Слайд 4</vt:lpstr>
      <vt:lpstr>Слайд 5</vt:lpstr>
      <vt:lpstr>Слайд 6</vt:lpstr>
      <vt:lpstr>3. Квадраттық  функционалды зерттеу</vt:lpstr>
      <vt:lpstr>Слайд 8</vt:lpstr>
      <vt:lpstr>Слайд 9</vt:lpstr>
      <vt:lpstr>Слайд 10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79</cp:revision>
  <dcterms:created xsi:type="dcterms:W3CDTF">2016-06-08T09:02:57Z</dcterms:created>
  <dcterms:modified xsi:type="dcterms:W3CDTF">2021-05-21T06:27:06Z</dcterms:modified>
</cp:coreProperties>
</file>