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Default Extension="docx" ContentType="application/vnd.openxmlformats-officedocument.wordprocessingml.document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doc" ContentType="application/msword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8" r:id="rId3"/>
    <p:sldId id="258" r:id="rId4"/>
    <p:sldId id="272" r:id="rId5"/>
    <p:sldId id="278" r:id="rId6"/>
    <p:sldId id="276" r:id="rId7"/>
    <p:sldId id="282" r:id="rId8"/>
    <p:sldId id="283" r:id="rId9"/>
    <p:sldId id="284" r:id="rId10"/>
    <p:sldId id="285" r:id="rId11"/>
    <p:sldId id="269" r:id="rId12"/>
    <p:sldId id="270" r:id="rId13"/>
    <p:sldId id="271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99" d="100"/>
          <a:sy n="99" d="100"/>
        </p:scale>
        <p:origin x="-24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EF53B-F2F2-44FC-B020-7E076CC63F20}" type="datetimeFigureOut">
              <a:rPr lang="ru-RU" smtClean="0"/>
              <a:pPr/>
              <a:t>21.05.2021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F4E1E462-315B-481B-B3B5-A8F00A111B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EF53B-F2F2-44FC-B020-7E076CC63F20}" type="datetimeFigureOut">
              <a:rPr lang="ru-RU" smtClean="0"/>
              <a:pPr/>
              <a:t>21.05.2021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E1E462-315B-481B-B3B5-A8F00A111B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EF53B-F2F2-44FC-B020-7E076CC63F20}" type="datetimeFigureOut">
              <a:rPr lang="ru-RU" smtClean="0"/>
              <a:pPr/>
              <a:t>21.05.2021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E1E462-315B-481B-B3B5-A8F00A111B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EF53B-F2F2-44FC-B020-7E076CC63F20}" type="datetimeFigureOut">
              <a:rPr lang="ru-RU" smtClean="0"/>
              <a:pPr/>
              <a:t>21.05.2021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F4E1E462-315B-481B-B3B5-A8F00A111B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EF53B-F2F2-44FC-B020-7E076CC63F20}" type="datetimeFigureOut">
              <a:rPr lang="ru-RU" smtClean="0"/>
              <a:pPr/>
              <a:t>21.05.2021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E1E462-315B-481B-B3B5-A8F00A111B7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EF53B-F2F2-44FC-B020-7E076CC63F20}" type="datetimeFigureOut">
              <a:rPr lang="ru-RU" smtClean="0"/>
              <a:pPr/>
              <a:t>21.05.2021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E1E462-315B-481B-B3B5-A8F00A111B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EF53B-F2F2-44FC-B020-7E076CC63F20}" type="datetimeFigureOut">
              <a:rPr lang="ru-RU" smtClean="0"/>
              <a:pPr/>
              <a:t>21.05.2021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F4E1E462-315B-481B-B3B5-A8F00A111B7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EF53B-F2F2-44FC-B020-7E076CC63F20}" type="datetimeFigureOut">
              <a:rPr lang="ru-RU" smtClean="0"/>
              <a:pPr/>
              <a:t>21.05.2021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E1E462-315B-481B-B3B5-A8F00A111B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EF53B-F2F2-44FC-B020-7E076CC63F20}" type="datetimeFigureOut">
              <a:rPr lang="ru-RU" smtClean="0"/>
              <a:pPr/>
              <a:t>21.05.2021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E1E462-315B-481B-B3B5-A8F00A111B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EF53B-F2F2-44FC-B020-7E076CC63F20}" type="datetimeFigureOut">
              <a:rPr lang="ru-RU" smtClean="0"/>
              <a:pPr/>
              <a:t>21.05.2021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E1E462-315B-481B-B3B5-A8F00A111B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EF53B-F2F2-44FC-B020-7E076CC63F20}" type="datetimeFigureOut">
              <a:rPr lang="ru-RU" smtClean="0"/>
              <a:pPr/>
              <a:t>21.05.2021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E1E462-315B-481B-B3B5-A8F00A111B7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EA3EF53B-F2F2-44FC-B020-7E076CC63F20}" type="datetimeFigureOut">
              <a:rPr lang="ru-RU" smtClean="0"/>
              <a:pPr/>
              <a:t>21.05.2021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F4E1E462-315B-481B-B3B5-A8F00A111B7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_________Microsoft_Office_Word_97_-_20034.doc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8.v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Microsoft_Office_Word5.docx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9.v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Microsoft_Office_Word6.docx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0.v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6" Type="http://schemas.openxmlformats.org/officeDocument/2006/relationships/slide" Target="slide7.xml"/><Relationship Id="rId5" Type="http://schemas.openxmlformats.org/officeDocument/2006/relationships/slide" Target="slide6.xml"/><Relationship Id="rId4" Type="http://schemas.openxmlformats.org/officeDocument/2006/relationships/slide" Target="slide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Microsoft_Office_Word1.docx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Microsoft_Office_Word2.docx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.v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Microsoft_Office_Word3.docx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3.v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Microsoft_Office_Word4.docx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4.v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_________Microsoft_Office_Word_97_-_20031.doc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5.v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_________Microsoft_Office_Word_97_-_20032.doc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6.v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_________Microsoft_Office_Word_97_-_20033.doc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7.v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39552" y="-2"/>
            <a:ext cx="8280920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err="1" smtClean="0"/>
              <a:t>Қазақстан Республикасы</a:t>
            </a:r>
            <a:r>
              <a:rPr lang="ru-RU" dirty="0" smtClean="0"/>
              <a:t> </a:t>
            </a:r>
            <a:r>
              <a:rPr lang="ru-RU" dirty="0" err="1" smtClean="0"/>
              <a:t>Білім</a:t>
            </a:r>
            <a:r>
              <a:rPr lang="ru-RU" dirty="0" smtClean="0"/>
              <a:t> </a:t>
            </a:r>
            <a:r>
              <a:rPr lang="ru-RU" dirty="0" err="1" smtClean="0"/>
              <a:t>және ғылым министрлігі</a:t>
            </a:r>
            <a:endParaRPr lang="ru-RU" dirty="0" smtClean="0"/>
          </a:p>
          <a:p>
            <a:pPr algn="ctr"/>
            <a:r>
              <a:rPr lang="ru-RU" dirty="0" err="1" smtClean="0"/>
              <a:t>Е.А.Бөкетов атындағы </a:t>
            </a:r>
            <a:r>
              <a:rPr lang="ru-RU" smtClean="0"/>
              <a:t>Қарағанды </a:t>
            </a:r>
            <a:r>
              <a:rPr lang="ru-RU" smtClean="0"/>
              <a:t>университеті</a:t>
            </a:r>
            <a:r>
              <a:rPr lang="ru-RU" dirty="0" smtClean="0"/>
              <a:t> </a:t>
            </a:r>
            <a:endParaRPr lang="ru-RU" dirty="0" smtClean="0"/>
          </a:p>
          <a:p>
            <a:pPr algn="ctr"/>
            <a:endParaRPr lang="kk-KZ" dirty="0" smtClean="0"/>
          </a:p>
          <a:p>
            <a:pPr algn="ctr"/>
            <a:endParaRPr lang="kk-KZ" dirty="0" smtClean="0"/>
          </a:p>
          <a:p>
            <a:pPr algn="ctr"/>
            <a:endParaRPr lang="kk-KZ" dirty="0" smtClean="0"/>
          </a:p>
          <a:p>
            <a:pPr algn="ctr"/>
            <a:endParaRPr lang="ru-RU" dirty="0" smtClean="0"/>
          </a:p>
          <a:p>
            <a:pPr algn="ctr"/>
            <a:r>
              <a:rPr lang="ru-RU" dirty="0" smtClean="0"/>
              <a:t>     ВАРИАЦИЯЛЫҚ ЕСЕПТЕУ </a:t>
            </a:r>
          </a:p>
          <a:p>
            <a:pPr algn="ctr"/>
            <a:endParaRPr lang="kk-KZ" dirty="0" smtClean="0"/>
          </a:p>
          <a:p>
            <a:r>
              <a:rPr lang="ru-MO" b="1" dirty="0" smtClean="0"/>
              <a:t> </a:t>
            </a:r>
            <a:endParaRPr lang="ru-RU" dirty="0"/>
          </a:p>
          <a:p>
            <a:pPr algn="ctr"/>
            <a:r>
              <a:rPr lang="ru-MO" dirty="0" smtClean="0"/>
              <a:t>№3 </a:t>
            </a:r>
            <a:r>
              <a:rPr lang="ru-MO" dirty="0" err="1" smtClean="0"/>
              <a:t>тақырып</a:t>
            </a:r>
            <a:r>
              <a:rPr lang="ru-MO" dirty="0" smtClean="0"/>
              <a:t>: </a:t>
            </a:r>
            <a:r>
              <a:rPr lang="ru-MO" dirty="0" err="1" smtClean="0"/>
              <a:t>Вариациялық есептеудің карапайым</a:t>
            </a:r>
            <a:r>
              <a:rPr lang="ru-MO" dirty="0" smtClean="0"/>
              <a:t> </a:t>
            </a:r>
            <a:r>
              <a:rPr lang="ru-MO" dirty="0" err="1" smtClean="0"/>
              <a:t>есебінің жалпылануы</a:t>
            </a:r>
            <a:endParaRPr lang="ru-RU" dirty="0" smtClean="0"/>
          </a:p>
          <a:p>
            <a:pPr algn="ctr"/>
            <a:endParaRPr lang="kk-KZ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kk-KZ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r>
              <a:rPr lang="ru-RU" dirty="0" smtClean="0"/>
              <a:t>Авторы: </a:t>
            </a:r>
            <a:r>
              <a:rPr lang="ru-RU" dirty="0" err="1" smtClean="0"/>
              <a:t>Искакова</a:t>
            </a:r>
            <a:r>
              <a:rPr lang="ru-RU" dirty="0" smtClean="0"/>
              <a:t> Г.Ш., </a:t>
            </a:r>
            <a:r>
              <a:rPr lang="ru-RU" dirty="0" err="1" smtClean="0"/>
              <a:t>ф.-м.ғ.к., математикалық </a:t>
            </a:r>
            <a:r>
              <a:rPr lang="ru-RU" dirty="0" smtClean="0"/>
              <a:t>анализ </a:t>
            </a:r>
            <a:r>
              <a:rPr lang="ru-RU" dirty="0" err="1" smtClean="0"/>
              <a:t>және дифференциалдық теңдеулер кафедрасының </a:t>
            </a:r>
            <a:r>
              <a:rPr lang="ru-RU" dirty="0" smtClean="0"/>
              <a:t>доцент</a:t>
            </a:r>
            <a:r>
              <a:rPr lang="kk-KZ" dirty="0" smtClean="0"/>
              <a:t>і</a:t>
            </a:r>
            <a:endParaRPr lang="ru-RU" dirty="0" smtClean="0"/>
          </a:p>
          <a:p>
            <a:pPr algn="ctr"/>
            <a:endParaRPr lang="kk-KZ" dirty="0" smtClean="0"/>
          </a:p>
          <a:p>
            <a:pPr algn="ctr"/>
            <a:endParaRPr lang="ru-RU" dirty="0" smtClean="0"/>
          </a:p>
          <a:p>
            <a:pPr algn="ctr"/>
            <a:r>
              <a:rPr lang="ru-RU" dirty="0" err="1" smtClean="0"/>
              <a:t>Сабақ түрі: </a:t>
            </a:r>
            <a:r>
              <a:rPr lang="ru-RU" dirty="0" smtClean="0"/>
              <a:t>практика                                         </a:t>
            </a:r>
            <a:r>
              <a:rPr lang="ru-RU" dirty="0" err="1" smtClean="0"/>
              <a:t>Қарағанды </a:t>
            </a:r>
            <a:r>
              <a:rPr lang="ru-RU" dirty="0" smtClean="0"/>
              <a:t>2021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Объект 2"/>
          <p:cNvGraphicFramePr>
            <a:graphicFrameLocks noChangeAspect="1"/>
          </p:cNvGraphicFramePr>
          <p:nvPr/>
        </p:nvGraphicFramePr>
        <p:xfrm>
          <a:off x="714348" y="734244"/>
          <a:ext cx="7572428" cy="5711458"/>
        </p:xfrm>
        <a:graphic>
          <a:graphicData uri="http://schemas.openxmlformats.org/presentationml/2006/ole">
            <p:oleObj spid="_x0000_s43010" name="Document" r:id="rId3" imgW="6078119" imgH="4585422" progId="Word.Document.8">
              <p:embed/>
            </p:oleObj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kk-KZ" dirty="0" smtClean="0"/>
              <a:t>РЕЗЮМЕ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755576" y="1484784"/>
            <a:ext cx="763284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 smtClean="0"/>
              <a:t>Б</a:t>
            </a:r>
            <a:r>
              <a:rPr lang="kk-KZ" sz="2400" dirty="0" smtClean="0"/>
              <a:t>ұл тақырыпта б</a:t>
            </a:r>
            <a:r>
              <a:rPr lang="ru-MO" sz="2400" dirty="0" err="1" smtClean="0"/>
              <a:t>ірнеше</a:t>
            </a:r>
            <a:r>
              <a:rPr lang="ru-MO" sz="2400" dirty="0" smtClean="0"/>
              <a:t> </a:t>
            </a:r>
            <a:r>
              <a:rPr lang="ru-MO" sz="2400" dirty="0" err="1" smtClean="0"/>
              <a:t>функцияларға тәуелді функционалдар</a:t>
            </a:r>
            <a:r>
              <a:rPr lang="ru-MO" sz="2400" dirty="0" smtClean="0"/>
              <a:t>, </a:t>
            </a:r>
            <a:r>
              <a:rPr lang="ru-MO" sz="2400" dirty="0" err="1" smtClean="0"/>
              <a:t>жоғарырақ реттегі</a:t>
            </a:r>
            <a:r>
              <a:rPr lang="ru-MO" sz="2400" dirty="0" smtClean="0"/>
              <a:t> </a:t>
            </a:r>
            <a:r>
              <a:rPr lang="ru-MO" sz="2400" dirty="0" err="1" smtClean="0"/>
              <a:t>туындылардан</a:t>
            </a:r>
            <a:r>
              <a:rPr lang="ru-MO" sz="2400" dirty="0" smtClean="0"/>
              <a:t> </a:t>
            </a:r>
            <a:r>
              <a:rPr lang="ru-MO" sz="2400" dirty="0" err="1" smtClean="0"/>
              <a:t>тәуелді функционалдар</a:t>
            </a:r>
            <a:r>
              <a:rPr lang="ru-MO" sz="2400" dirty="0" smtClean="0"/>
              <a:t>, </a:t>
            </a:r>
            <a:r>
              <a:rPr lang="ru-MO" sz="2400" dirty="0" err="1" smtClean="0"/>
              <a:t>көп айнымалы</a:t>
            </a:r>
            <a:r>
              <a:rPr lang="ru-MO" sz="2400" dirty="0" smtClean="0"/>
              <a:t> </a:t>
            </a:r>
            <a:r>
              <a:rPr lang="ru-MO" sz="2400" dirty="0" err="1" smtClean="0"/>
              <a:t>функцияларына</a:t>
            </a:r>
            <a:r>
              <a:rPr lang="ru-MO" sz="2400" dirty="0" smtClean="0"/>
              <a:t> </a:t>
            </a:r>
            <a:r>
              <a:rPr lang="ru-MO" sz="2400" dirty="0" err="1" smtClean="0"/>
              <a:t>тәуелді функционалдар</a:t>
            </a:r>
            <a:r>
              <a:rPr lang="ru-MO" sz="2400" dirty="0" smtClean="0"/>
              <a:t>, Эйлер </a:t>
            </a:r>
            <a:r>
              <a:rPr lang="ru-MO" sz="2400" dirty="0" err="1" smtClean="0"/>
              <a:t>теңдеуінің инварианттілігі</a:t>
            </a:r>
            <a:r>
              <a:rPr lang="ru-MO" sz="2400" dirty="0" smtClean="0"/>
              <a:t> </a:t>
            </a:r>
            <a:r>
              <a:rPr lang="ru-MO" sz="2400" dirty="0" err="1" smtClean="0"/>
              <a:t>қарастырылған</a:t>
            </a:r>
            <a:r>
              <a:rPr lang="ru-MO" sz="2400" dirty="0" smtClean="0"/>
              <a:t>.</a:t>
            </a:r>
            <a:endParaRPr lang="ru-RU" sz="2400" dirty="0" smtClean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kk-KZ" dirty="0" smtClean="0"/>
              <a:t>БАҚЫЛАУ СҰРАҚТАРЫ</a:t>
            </a:r>
            <a:endParaRPr lang="ru-RU" dirty="0"/>
          </a:p>
        </p:txBody>
      </p:sp>
      <p:graphicFrame>
        <p:nvGraphicFramePr>
          <p:cNvPr id="3" name="Объект 2"/>
          <p:cNvGraphicFramePr>
            <a:graphicFrameLocks noChangeAspect="1"/>
          </p:cNvGraphicFramePr>
          <p:nvPr/>
        </p:nvGraphicFramePr>
        <p:xfrm>
          <a:off x="1189038" y="1592263"/>
          <a:ext cx="6951662" cy="4799012"/>
        </p:xfrm>
        <a:graphic>
          <a:graphicData uri="http://schemas.openxmlformats.org/presentationml/2006/ole">
            <p:oleObj spid="_x0000_s26626" name="Документ" r:id="rId3" imgW="6028561" imgH="4193838" progId="Word.Document.12">
              <p:embed/>
            </p:oleObj>
          </a:graphicData>
        </a:graphic>
      </p:graphicFrame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kk-KZ" dirty="0" smtClean="0"/>
              <a:t>ӘДЕБИЕТТЕР ТІЗІМІ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ChangeAspect="1"/>
          </p:cNvGraphicFramePr>
          <p:nvPr/>
        </p:nvGraphicFramePr>
        <p:xfrm>
          <a:off x="1115616" y="1412776"/>
          <a:ext cx="6323013" cy="3894138"/>
        </p:xfrm>
        <a:graphic>
          <a:graphicData uri="http://schemas.openxmlformats.org/presentationml/2006/ole">
            <p:oleObj spid="_x0000_s27649" name="Документ" r:id="rId3" imgW="6597294" imgH="4064031" progId="Word.Document.12">
              <p:embed/>
            </p:oleObj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kk-KZ" dirty="0" smtClean="0"/>
              <a:t>ЖОСПАР: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endParaRPr lang="ru-RU" dirty="0" smtClean="0"/>
          </a:p>
          <a:p>
            <a:r>
              <a:rPr lang="en-US" dirty="0" smtClean="0">
                <a:hlinkClick r:id="rId2" action="ppaction://hlinksldjump"/>
              </a:rPr>
              <a:t>1</a:t>
            </a:r>
            <a:r>
              <a:rPr lang="sr-Cyrl-CS" dirty="0" smtClean="0">
                <a:hlinkClick r:id="rId2" action="ppaction://hlinksldjump"/>
              </a:rPr>
              <a:t>. </a:t>
            </a:r>
            <a:r>
              <a:rPr lang="ru-MO" dirty="0" err="1" smtClean="0">
                <a:hlinkClick r:id="rId2" action="ppaction://hlinksldjump"/>
              </a:rPr>
              <a:t>Бірнеше</a:t>
            </a:r>
            <a:r>
              <a:rPr lang="ru-MO" dirty="0" smtClean="0">
                <a:hlinkClick r:id="rId2" action="ppaction://hlinksldjump"/>
              </a:rPr>
              <a:t> </a:t>
            </a:r>
            <a:r>
              <a:rPr lang="ru-MO" dirty="0" err="1" smtClean="0">
                <a:hlinkClick r:id="rId2" action="ppaction://hlinksldjump"/>
              </a:rPr>
              <a:t>функцияларға тәуелді функционалдар</a:t>
            </a:r>
            <a:r>
              <a:rPr lang="ru-MO" dirty="0" smtClean="0">
                <a:hlinkClick r:id="rId2" action="ppaction://hlinksldjump"/>
              </a:rPr>
              <a:t>.</a:t>
            </a:r>
            <a:endParaRPr lang="ru-RU" dirty="0" smtClean="0"/>
          </a:p>
          <a:p>
            <a:r>
              <a:rPr lang="ru-MO" dirty="0" smtClean="0">
                <a:hlinkClick r:id="rId3" action="ppaction://hlinksldjump"/>
              </a:rPr>
              <a:t>2. </a:t>
            </a:r>
            <a:r>
              <a:rPr lang="ru-MO" dirty="0" err="1" smtClean="0">
                <a:hlinkClick r:id="rId3" action="ppaction://hlinksldjump"/>
              </a:rPr>
              <a:t>Жоғарырақ реттегі</a:t>
            </a:r>
            <a:r>
              <a:rPr lang="ru-MO" dirty="0" smtClean="0">
                <a:hlinkClick r:id="rId3" action="ppaction://hlinksldjump"/>
              </a:rPr>
              <a:t> </a:t>
            </a:r>
            <a:r>
              <a:rPr lang="ru-MO" dirty="0" err="1" smtClean="0">
                <a:hlinkClick r:id="rId3" action="ppaction://hlinksldjump"/>
              </a:rPr>
              <a:t>туындылардан</a:t>
            </a:r>
            <a:r>
              <a:rPr lang="ru-MO" dirty="0" smtClean="0">
                <a:hlinkClick r:id="rId3" action="ppaction://hlinksldjump"/>
              </a:rPr>
              <a:t> </a:t>
            </a:r>
            <a:r>
              <a:rPr lang="ru-MO" dirty="0" err="1" smtClean="0">
                <a:hlinkClick r:id="rId3" action="ppaction://hlinksldjump"/>
              </a:rPr>
              <a:t>тәуелді функционалдар</a:t>
            </a:r>
            <a:r>
              <a:rPr lang="ru-MO" dirty="0" smtClean="0">
                <a:hlinkClick r:id="rId3" action="ppaction://hlinksldjump"/>
              </a:rPr>
              <a:t>.</a:t>
            </a:r>
            <a:endParaRPr lang="ru-RU" dirty="0" smtClean="0"/>
          </a:p>
          <a:p>
            <a:r>
              <a:rPr lang="ru-MO" dirty="0" smtClean="0">
                <a:hlinkClick r:id="rId4" action="ppaction://hlinksldjump"/>
              </a:rPr>
              <a:t>3. </a:t>
            </a:r>
            <a:r>
              <a:rPr lang="ru-MO" dirty="0" err="1" smtClean="0">
                <a:hlinkClick r:id="rId4" action="ppaction://hlinksldjump"/>
              </a:rPr>
              <a:t>Көп айнымалы</a:t>
            </a:r>
            <a:r>
              <a:rPr lang="ru-MO" dirty="0" smtClean="0">
                <a:hlinkClick r:id="rId4" action="ppaction://hlinksldjump"/>
              </a:rPr>
              <a:t> </a:t>
            </a:r>
            <a:r>
              <a:rPr lang="ru-MO" dirty="0" err="1" smtClean="0">
                <a:hlinkClick r:id="rId4" action="ppaction://hlinksldjump"/>
              </a:rPr>
              <a:t>функцияларына</a:t>
            </a:r>
            <a:r>
              <a:rPr lang="ru-MO" dirty="0" smtClean="0">
                <a:hlinkClick r:id="rId4" action="ppaction://hlinksldjump"/>
              </a:rPr>
              <a:t> </a:t>
            </a:r>
            <a:r>
              <a:rPr lang="ru-MO" dirty="0" err="1" smtClean="0">
                <a:hlinkClick r:id="rId4" action="ppaction://hlinksldjump"/>
              </a:rPr>
              <a:t>тәуелді функционалдар</a:t>
            </a:r>
            <a:r>
              <a:rPr lang="ru-MO" dirty="0" smtClean="0">
                <a:hlinkClick r:id="rId4" action="ppaction://hlinksldjump"/>
              </a:rPr>
              <a:t>.</a:t>
            </a:r>
            <a:endParaRPr lang="ru-RU" dirty="0" smtClean="0"/>
          </a:p>
          <a:p>
            <a:r>
              <a:rPr lang="ru-MO" dirty="0" smtClean="0">
                <a:hlinkClick r:id="rId5" action="ppaction://hlinksldjump"/>
              </a:rPr>
              <a:t>4. Эйлер </a:t>
            </a:r>
            <a:r>
              <a:rPr lang="ru-MO" dirty="0" err="1" smtClean="0">
                <a:hlinkClick r:id="rId5" action="ppaction://hlinksldjump"/>
              </a:rPr>
              <a:t>теңдеуінің инварианттілігі</a:t>
            </a:r>
            <a:r>
              <a:rPr lang="ru-MO" dirty="0" smtClean="0">
                <a:hlinkClick r:id="rId5" action="ppaction://hlinksldjump"/>
              </a:rPr>
              <a:t>.</a:t>
            </a:r>
            <a:endParaRPr lang="ru-MO" dirty="0" smtClean="0"/>
          </a:p>
          <a:p>
            <a:r>
              <a:rPr lang="ru-MO" dirty="0" smtClean="0">
                <a:hlinkClick r:id="rId6" action="ppaction://hlinksldjump"/>
              </a:rPr>
              <a:t>5. </a:t>
            </a:r>
            <a:r>
              <a:rPr lang="ru-MO" dirty="0" err="1" smtClean="0">
                <a:hlinkClick r:id="rId6" action="ppaction://hlinksldjump"/>
              </a:rPr>
              <a:t>Мысалдар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ChangeAspect="1"/>
          </p:cNvGraphicFramePr>
          <p:nvPr/>
        </p:nvGraphicFramePr>
        <p:xfrm>
          <a:off x="971600" y="1340767"/>
          <a:ext cx="7272808" cy="5139929"/>
        </p:xfrm>
        <a:graphic>
          <a:graphicData uri="http://schemas.openxmlformats.org/presentationml/2006/ole">
            <p:oleObj spid="_x0000_s2051" name="Документ" r:id="rId3" imgW="6078119" imgH="5542746" progId="Word.Document.12">
              <p:embed/>
            </p:oleObj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1187624" y="548681"/>
            <a:ext cx="727280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MO" sz="2400" b="1" dirty="0" smtClean="0"/>
              <a:t>1</a:t>
            </a:r>
            <a:r>
              <a:rPr lang="ru-MO" sz="2400" b="1" baseline="30000" dirty="0" smtClean="0"/>
              <a:t>0</a:t>
            </a:r>
            <a:r>
              <a:rPr lang="ru-MO" sz="2400" b="1" dirty="0" smtClean="0"/>
              <a:t>. </a:t>
            </a:r>
            <a:r>
              <a:rPr lang="ru-MO" sz="2400" b="1" dirty="0" err="1" smtClean="0"/>
              <a:t>Бірнеше</a:t>
            </a:r>
            <a:r>
              <a:rPr lang="ru-MO" sz="2400" b="1" dirty="0" smtClean="0"/>
              <a:t> </a:t>
            </a:r>
            <a:r>
              <a:rPr lang="ru-MO" sz="2400" b="1" dirty="0" err="1" smtClean="0"/>
              <a:t>функцияларға тәуелді функционалдар</a:t>
            </a:r>
            <a:r>
              <a:rPr lang="ru-MO" sz="2400" dirty="0" smtClean="0"/>
              <a:t> </a:t>
            </a:r>
            <a:endParaRPr lang="ru-RU" sz="24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MO" sz="2800" b="1" dirty="0" smtClean="0"/>
              <a:t>2</a:t>
            </a:r>
            <a:r>
              <a:rPr lang="ru-MO" sz="2800" b="1" baseline="30000" dirty="0" smtClean="0"/>
              <a:t>0</a:t>
            </a:r>
            <a:r>
              <a:rPr lang="ru-MO" sz="2800" b="1" dirty="0" smtClean="0"/>
              <a:t>. </a:t>
            </a:r>
            <a:r>
              <a:rPr lang="ru-MO" sz="2800" b="1" dirty="0" err="1" smtClean="0"/>
              <a:t>Жоғарырақ реттегі</a:t>
            </a:r>
            <a:r>
              <a:rPr lang="ru-MO" sz="2800" b="1" dirty="0" smtClean="0"/>
              <a:t> </a:t>
            </a:r>
            <a:r>
              <a:rPr lang="ru-MO" sz="2800" b="1" dirty="0" err="1" smtClean="0"/>
              <a:t>туындылардан</a:t>
            </a:r>
            <a:r>
              <a:rPr lang="ru-MO" sz="2800" b="1" dirty="0" smtClean="0"/>
              <a:t> </a:t>
            </a:r>
            <a:r>
              <a:rPr lang="ru-MO" sz="2800" b="1" dirty="0" err="1" smtClean="0"/>
              <a:t>тәуелді функционалдар</a:t>
            </a: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dirty="0"/>
          </a:p>
        </p:txBody>
      </p:sp>
      <p:graphicFrame>
        <p:nvGraphicFramePr>
          <p:cNvPr id="3" name="Объект 2"/>
          <p:cNvGraphicFramePr>
            <a:graphicFrameLocks noChangeAspect="1"/>
          </p:cNvGraphicFramePr>
          <p:nvPr/>
        </p:nvGraphicFramePr>
        <p:xfrm>
          <a:off x="1062038" y="1258888"/>
          <a:ext cx="6980237" cy="5299075"/>
        </p:xfrm>
        <a:graphic>
          <a:graphicData uri="http://schemas.openxmlformats.org/presentationml/2006/ole">
            <p:oleObj spid="_x0000_s28673" name="Документ" r:id="rId3" imgW="6261961" imgH="4761021" progId="Word.Document.12">
              <p:embed/>
            </p:oleObj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MO" sz="2400" b="1" dirty="0" smtClean="0"/>
              <a:t>3</a:t>
            </a:r>
            <a:r>
              <a:rPr lang="ru-MO" sz="2400" b="1" baseline="30000" dirty="0" smtClean="0"/>
              <a:t>0</a:t>
            </a:r>
            <a:r>
              <a:rPr lang="ru-MO" sz="2400" b="1" dirty="0" smtClean="0"/>
              <a:t>. </a:t>
            </a:r>
            <a:r>
              <a:rPr lang="ru-MO" sz="2400" b="1" dirty="0" err="1" smtClean="0"/>
              <a:t>Көп айнымалылар</a:t>
            </a:r>
            <a:r>
              <a:rPr lang="ru-MO" sz="2400" b="1" dirty="0" smtClean="0"/>
              <a:t> </a:t>
            </a:r>
            <a:r>
              <a:rPr lang="ru-MO" sz="2400" b="1" dirty="0" err="1" smtClean="0"/>
              <a:t>функцияларына</a:t>
            </a:r>
            <a:r>
              <a:rPr lang="ru-MO" sz="2400" b="1" dirty="0" smtClean="0"/>
              <a:t> </a:t>
            </a:r>
            <a:r>
              <a:rPr lang="ru-MO" sz="2400" b="1" dirty="0" err="1" smtClean="0"/>
              <a:t>тәуелді функционалдар</a:t>
            </a:r>
            <a:endParaRPr lang="ru-RU" sz="2400" dirty="0"/>
          </a:p>
        </p:txBody>
      </p:sp>
      <p:graphicFrame>
        <p:nvGraphicFramePr>
          <p:cNvPr id="3" name="Объект 2"/>
          <p:cNvGraphicFramePr>
            <a:graphicFrameLocks noChangeAspect="1"/>
          </p:cNvGraphicFramePr>
          <p:nvPr/>
        </p:nvGraphicFramePr>
        <p:xfrm>
          <a:off x="1277938" y="1308100"/>
          <a:ext cx="6775450" cy="4522788"/>
        </p:xfrm>
        <a:graphic>
          <a:graphicData uri="http://schemas.openxmlformats.org/presentationml/2006/ole">
            <p:oleObj spid="_x0000_s34818" name="Документ" r:id="rId3" imgW="6068423" imgH="4070522" progId="Word.Document.12">
              <p:embed/>
            </p:oleObj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MO" sz="2800" b="1" dirty="0" smtClean="0"/>
              <a:t>4</a:t>
            </a:r>
            <a:r>
              <a:rPr lang="ru-MO" sz="2800" b="1" baseline="30000" dirty="0" smtClean="0"/>
              <a:t>0</a:t>
            </a:r>
            <a:r>
              <a:rPr lang="ru-MO" sz="2800" b="1" dirty="0" smtClean="0"/>
              <a:t>. Эйлер </a:t>
            </a:r>
            <a:r>
              <a:rPr lang="ru-MO" sz="2800" b="1" dirty="0" err="1" smtClean="0"/>
              <a:t>теңдеуінің инварианттілігі</a:t>
            </a: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dirty="0"/>
          </a:p>
        </p:txBody>
      </p:sp>
      <p:graphicFrame>
        <p:nvGraphicFramePr>
          <p:cNvPr id="3" name="Объект 2"/>
          <p:cNvGraphicFramePr>
            <a:graphicFrameLocks noChangeAspect="1"/>
          </p:cNvGraphicFramePr>
          <p:nvPr/>
        </p:nvGraphicFramePr>
        <p:xfrm>
          <a:off x="1081088" y="1455738"/>
          <a:ext cx="7256462" cy="5230812"/>
        </p:xfrm>
        <a:graphic>
          <a:graphicData uri="http://schemas.openxmlformats.org/presentationml/2006/ole">
            <p:oleObj spid="_x0000_s33794" name="Документ" r:id="rId3" imgW="7419620" imgH="5346233" progId="Word.Document.12">
              <p:embed/>
            </p:oleObj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dirty="0" err="1" smtClean="0"/>
              <a:t>мысалдар</a:t>
            </a:r>
            <a:endParaRPr lang="ru-RU" sz="3200" dirty="0"/>
          </a:p>
        </p:txBody>
      </p:sp>
      <p:graphicFrame>
        <p:nvGraphicFramePr>
          <p:cNvPr id="3" name="Объект 2"/>
          <p:cNvGraphicFramePr>
            <a:graphicFrameLocks noChangeAspect="1"/>
          </p:cNvGraphicFramePr>
          <p:nvPr/>
        </p:nvGraphicFramePr>
        <p:xfrm>
          <a:off x="1500166" y="1285860"/>
          <a:ext cx="6611962" cy="5249508"/>
        </p:xfrm>
        <a:graphic>
          <a:graphicData uri="http://schemas.openxmlformats.org/presentationml/2006/ole">
            <p:oleObj spid="_x0000_s39938" name="Document" r:id="rId3" imgW="6078119" imgH="4825925" progId="Word.Document.8">
              <p:embed/>
            </p:oleObj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Объект 2"/>
          <p:cNvGraphicFramePr>
            <a:graphicFrameLocks noChangeAspect="1"/>
          </p:cNvGraphicFramePr>
          <p:nvPr/>
        </p:nvGraphicFramePr>
        <p:xfrm>
          <a:off x="837290" y="1393824"/>
          <a:ext cx="7378048" cy="4940537"/>
        </p:xfrm>
        <a:graphic>
          <a:graphicData uri="http://schemas.openxmlformats.org/presentationml/2006/ole">
            <p:oleObj spid="_x0000_s40962" name="Document" r:id="rId3" imgW="6078119" imgH="4070522" progId="Word.Document.8">
              <p:embed/>
            </p:oleObj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Объект 2"/>
          <p:cNvGraphicFramePr>
            <a:graphicFrameLocks noChangeAspect="1"/>
          </p:cNvGraphicFramePr>
          <p:nvPr/>
        </p:nvGraphicFramePr>
        <p:xfrm>
          <a:off x="500034" y="285728"/>
          <a:ext cx="7929618" cy="6134100"/>
        </p:xfrm>
        <a:graphic>
          <a:graphicData uri="http://schemas.openxmlformats.org/presentationml/2006/ole">
            <p:oleObj spid="_x0000_s41986" name="Document" r:id="rId3" imgW="6074887" imgH="5966781" progId="Word.Document.8">
              <p:embed/>
            </p:oleObj>
          </a:graphicData>
        </a:graphic>
      </p:graphicFrame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539</TotalTime>
  <Words>137</Words>
  <Application>Microsoft Office PowerPoint</Application>
  <PresentationFormat>Экран (4:3)</PresentationFormat>
  <Paragraphs>36</Paragraphs>
  <Slides>13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2</vt:i4>
      </vt:variant>
      <vt:variant>
        <vt:lpstr>Заголовки слайдов</vt:lpstr>
      </vt:variant>
      <vt:variant>
        <vt:i4>13</vt:i4>
      </vt:variant>
    </vt:vector>
  </HeadingPairs>
  <TitlesOfParts>
    <vt:vector size="16" baseType="lpstr">
      <vt:lpstr>Трек</vt:lpstr>
      <vt:lpstr>Документ</vt:lpstr>
      <vt:lpstr>Document</vt:lpstr>
      <vt:lpstr>Слайд 1</vt:lpstr>
      <vt:lpstr>ЖОСПАР:</vt:lpstr>
      <vt:lpstr>Слайд 3</vt:lpstr>
      <vt:lpstr>20. Жоғарырақ реттегі туындылардан тәуелді функционалдар </vt:lpstr>
      <vt:lpstr>30. Көп айнымалылар функцияларына тәуелді функционалдар</vt:lpstr>
      <vt:lpstr>40. Эйлер теңдеуінің инварианттілігі </vt:lpstr>
      <vt:lpstr>мысалдар</vt:lpstr>
      <vt:lpstr>Слайд 8</vt:lpstr>
      <vt:lpstr>Слайд 9</vt:lpstr>
      <vt:lpstr>Слайд 10</vt:lpstr>
      <vt:lpstr>РЕЗЮМЕ</vt:lpstr>
      <vt:lpstr>БАҚЫЛАУ СҰРАҚТАРЫ</vt:lpstr>
      <vt:lpstr>ӘДЕБИЕТТЕР ТІЗІМІ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Admin</cp:lastModifiedBy>
  <cp:revision>58</cp:revision>
  <dcterms:created xsi:type="dcterms:W3CDTF">2016-06-08T09:02:57Z</dcterms:created>
  <dcterms:modified xsi:type="dcterms:W3CDTF">2021-05-21T06:25:35Z</dcterms:modified>
</cp:coreProperties>
</file>