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11"/>
  </p:notesMasterIdLst>
  <p:sldIdLst>
    <p:sldId id="273" r:id="rId2"/>
    <p:sldId id="286" r:id="rId3"/>
    <p:sldId id="287" r:id="rId4"/>
    <p:sldId id="288" r:id="rId5"/>
    <p:sldId id="289" r:id="rId6"/>
    <p:sldId id="290" r:id="rId7"/>
    <p:sldId id="291" r:id="rId8"/>
    <p:sldId id="285" r:id="rId9"/>
    <p:sldId id="28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FF9E1-8E14-406E-AE2B-D70131D61C5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42BE1-E6BB-4D27-828C-5EDCC54CE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6977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70" y="1859762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9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5"/>
            <a:ext cx="812800" cy="365125"/>
          </a:xfrm>
        </p:spPr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30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5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238216" y="571482"/>
            <a:ext cx="9715568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Ғылым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жоғары білім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Е.А.Бөкетов атындағы Қарағанды университеті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ДИФФЕРЕНЦИАЛДЫ</a:t>
            </a:r>
            <a:r>
              <a:rPr lang="kk-KZ" sz="1600" smtClean="0">
                <a:latin typeface="Times New Roman" pitchFamily="18" charset="0"/>
                <a:cs typeface="Times New Roman" pitchFamily="18" charset="0"/>
              </a:rPr>
              <a:t>Қ </a:t>
            </a:r>
            <a:r>
              <a:rPr lang="kk-KZ" sz="1600" smtClean="0">
                <a:latin typeface="Times New Roman" pitchFamily="18" charset="0"/>
                <a:cs typeface="Times New Roman" pitchFamily="18" charset="0"/>
              </a:rPr>
              <a:t>ТЕҢДЕУЛЕР ЖӘНЕ ЕСЕПТЕУ МАТЕМАТИКАСЫНЫҢ </a:t>
            </a:r>
          </a:p>
          <a:p>
            <a:pPr algn="ctr"/>
            <a:r>
              <a:rPr lang="kk-KZ" sz="1600" smtClean="0">
                <a:latin typeface="Times New Roman" pitchFamily="18" charset="0"/>
                <a:cs typeface="Times New Roman" pitchFamily="18" charset="0"/>
              </a:rPr>
              <a:t>ТЕОРИЯЛЫҚ НЕГІЗДЕРІ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-тақырып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Ең жоғары туындылары бар шағын параметрі бар сызықты теңдеулер. Жүйелі түрде ауытқыған және сингулярлы ауытқыған теңдеулер.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Искакова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Г.Ш.,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ф.-м.ғ.к., математикалық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және дифференциалдық теңдеулер кафедрасының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қауымд.проф.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Сабақ түрі: дәріс                                          Қарағанды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39938" y="715963"/>
          <a:ext cx="8112125" cy="5426075"/>
        </p:xfrm>
        <a:graphic>
          <a:graphicData uri="http://schemas.openxmlformats.org/presentationml/2006/ole">
            <p:oleObj spid="_x0000_s1026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933746" y="782572"/>
          <a:ext cx="8504482" cy="5659602"/>
        </p:xfrm>
        <a:graphic>
          <a:graphicData uri="http://schemas.openxmlformats.org/presentationml/2006/ole">
            <p:oleObj spid="_x0000_s2050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970527" y="935843"/>
          <a:ext cx="8059737" cy="5360988"/>
        </p:xfrm>
        <a:graphic>
          <a:graphicData uri="http://schemas.openxmlformats.org/presentationml/2006/ole">
            <p:oleObj spid="_x0000_s3074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969478" y="765445"/>
          <a:ext cx="8443082" cy="5647447"/>
        </p:xfrm>
        <a:graphic>
          <a:graphicData uri="http://schemas.openxmlformats.org/presentationml/2006/ole">
            <p:oleObj spid="_x0000_s4098" name="Документ" r:id="rId3" imgW="8111461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005013" y="681038"/>
          <a:ext cx="8112125" cy="5627687"/>
        </p:xfrm>
        <a:graphic>
          <a:graphicData uri="http://schemas.openxmlformats.org/presentationml/2006/ole">
            <p:oleObj spid="_x0000_s5122" name="Документ" r:id="rId3" imgW="8111461" imgH="5628202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917432" y="721222"/>
          <a:ext cx="8408254" cy="5610975"/>
        </p:xfrm>
        <a:graphic>
          <a:graphicData uri="http://schemas.openxmlformats.org/presentationml/2006/ole">
            <p:oleObj spid="_x0000_s6146" name="Документ" r:id="rId3" imgW="8130495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583267" y="1268413"/>
            <a:ext cx="102743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1. Сүлейменов Ж. Дифференциялдық  теңдеулер: Алматы,1996.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2. Сматов Т.С. Жай дифференциалдық теңдеулер курсы (интегралдау әдістері). ҚарМУ, Қарағанды-2006.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3. Әбдіманапов С., Сматов Т.С. Дифференциалдық теңдеулер курсы. «Нұржол», Астана-2004.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4. Сүлеймен Ж.  Дифференциалдық теңдеулер курсы: оқулық; Әл - Фараби атын. Қазақ ұлттық ун-ті. - Алматы: Қазақ  ун-ті, 2009. - 440 б.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5. Сүлейменов Ж.С. Бірінші ретті жәй дифференциалдық теңдеулерді интегралдау әдістері- Алматы: Кітап, 1982. - 112 бет.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7. Филиппов А.Ф. Сборник задач по дифференциальным уравнениям.- М.: Наука, 1992.</a:t>
            </a: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734733" y="404814"/>
            <a:ext cx="29995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 b="1" dirty="0">
                <a:latin typeface="Times New Roman" pitchFamily="18" charset="0"/>
                <a:cs typeface="Times New Roman" pitchFamily="18" charset="0"/>
              </a:rPr>
              <a:t>Әдебиеттер тізімі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0408" y="3810768"/>
            <a:ext cx="102870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Антипов Ю.Н., Омаров Т.Е. Руководство к решению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 по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уравнениям математической физики. Караганда, Изд-во </a:t>
            </a:r>
            <a:r>
              <a:rPr lang="x-none" sz="2000" dirty="0" err="1">
                <a:latin typeface="Times New Roman" pitchFamily="18" charset="0"/>
                <a:cs typeface="Times New Roman" pitchFamily="18" charset="0"/>
              </a:rPr>
              <a:t>КарГУ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89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9875" lvl="0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Орынбасаров 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Сахаев Ш.С. Математикалық физика теңдеулерінің есептері мен жаттығулар жинағы. Алматы. «Қазақ университеті» баспасы.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8892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Назарларыңызға рақмет!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720</TotalTime>
  <Words>233</Words>
  <Application>Microsoft Office PowerPoint</Application>
  <PresentationFormat>Произвольный</PresentationFormat>
  <Paragraphs>33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Поток</vt:lpstr>
      <vt:lpstr>Документ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alua-manat@hotmail.com</dc:creator>
  <cp:lastModifiedBy>Admin</cp:lastModifiedBy>
  <cp:revision>95</cp:revision>
  <dcterms:created xsi:type="dcterms:W3CDTF">2018-06-06T14:07:16Z</dcterms:created>
  <dcterms:modified xsi:type="dcterms:W3CDTF">2023-06-04T16:53:00Z</dcterms:modified>
</cp:coreProperties>
</file>