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6"/>
  </p:notesMasterIdLst>
  <p:sldIdLst>
    <p:sldId id="273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  <p:sldId id="285" r:id="rId14"/>
    <p:sldId id="28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 ЖӘНЕ ЕСЕПТЕУ МАТЕМАТИКАСЫНЫҢ </a:t>
            </a: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Параметрлі теңдеулерді шешудің сандық әдістері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Жоғары туынды кезінде екінші ретті кіші параметрлі сызықтық теңдеу үшін фундаменталды шешімдер жүйесінің асимптотикасын құру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92703" y="675249"/>
          <a:ext cx="9636368" cy="5792240"/>
        </p:xfrm>
        <a:graphic>
          <a:graphicData uri="http://schemas.openxmlformats.org/presentationml/2006/ole">
            <p:oleObj spid="_x0000_s8194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478011" y="420223"/>
          <a:ext cx="9251950" cy="6169025"/>
        </p:xfrm>
        <a:graphic>
          <a:graphicData uri="http://schemas.openxmlformats.org/presentationml/2006/ole">
            <p:oleObj spid="_x0000_s9218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12644" y="759655"/>
          <a:ext cx="9249141" cy="5361526"/>
        </p:xfrm>
        <a:graphic>
          <a:graphicData uri="http://schemas.openxmlformats.org/presentationml/2006/ole">
            <p:oleObj spid="_x0000_s10242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65497" y="1117600"/>
            <a:ext cx="9554410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Жоспар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1. Кіші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параметр әдісі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2. Жоғары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туынды кезінде екінші ретті кіші параметрлі </a:t>
            </a:r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сызықтық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теңдеу үшін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фундаменталды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шешімдер жүйесінің </a:t>
            </a:r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асимптотикасын </a:t>
            </a:r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құру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16258" y="997214"/>
          <a:ext cx="9284677" cy="5545998"/>
        </p:xfrm>
        <a:graphic>
          <a:graphicData uri="http://schemas.openxmlformats.org/presentationml/2006/ole">
            <p:oleObj spid="_x0000_s1026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61514" y="787791"/>
          <a:ext cx="9354671" cy="5698392"/>
        </p:xfrm>
        <a:graphic>
          <a:graphicData uri="http://schemas.openxmlformats.org/presentationml/2006/ole">
            <p:oleObj spid="_x0000_s2050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92702" y="1018662"/>
          <a:ext cx="9284676" cy="5426075"/>
        </p:xfrm>
        <a:graphic>
          <a:graphicData uri="http://schemas.openxmlformats.org/presentationml/2006/ole">
            <p:oleObj spid="_x0000_s3074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89648" y="738895"/>
          <a:ext cx="9101797" cy="5792119"/>
        </p:xfrm>
        <a:graphic>
          <a:graphicData uri="http://schemas.openxmlformats.org/presentationml/2006/ole">
            <p:oleObj spid="_x0000_s4098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71588" y="666750"/>
          <a:ext cx="9779000" cy="6015404"/>
        </p:xfrm>
        <a:graphic>
          <a:graphicData uri="http://schemas.openxmlformats.org/presentationml/2006/ole">
            <p:oleObj spid="_x0000_s5122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89649" y="860862"/>
          <a:ext cx="9045526" cy="5724553"/>
        </p:xfrm>
        <a:graphic>
          <a:graphicData uri="http://schemas.openxmlformats.org/presentationml/2006/ole">
            <p:oleObj spid="_x0000_s6146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0160" y="877986"/>
          <a:ext cx="9720775" cy="5426075"/>
        </p:xfrm>
        <a:graphic>
          <a:graphicData uri="http://schemas.openxmlformats.org/presentationml/2006/ole">
            <p:oleObj spid="_x0000_s7170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717</TotalTime>
  <Words>259</Words>
  <Application>Microsoft Office PowerPoint</Application>
  <PresentationFormat>Произвольный</PresentationFormat>
  <Paragraphs>38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95</cp:revision>
  <dcterms:created xsi:type="dcterms:W3CDTF">2018-06-06T14:07:16Z</dcterms:created>
  <dcterms:modified xsi:type="dcterms:W3CDTF">2023-06-04T17:39:19Z</dcterms:modified>
</cp:coreProperties>
</file>