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857028-D80C-472F-B0A3-55188B73D75F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F61A2D-5F6A-4CE6-A978-3EBED80E395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500034" y="571483"/>
            <a:ext cx="8143932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ДИФФЕРЕНЦИАЛДЫ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Қ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ТЕҢДЕУЛЕР ЖӘНЕ ЕСЕПТЕУ МАТЕМАТИКАСЫНЫҢ</a:t>
            </a:r>
          </a:p>
          <a:p>
            <a:pPr algn="ctr"/>
            <a:r>
              <a:rPr lang="kk-KZ" sz="1600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2-тақырып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Дәрежелік қатарлар көмегімен сызықты дифференциалдық теңдеулерді шешу. Бессель теңдеуі.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60350"/>
            <a:ext cx="8351837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80645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04813"/>
            <a:ext cx="8064500" cy="563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20713"/>
            <a:ext cx="7559675" cy="499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836613"/>
            <a:ext cx="7912100" cy="447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20713"/>
            <a:ext cx="7426325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765175"/>
            <a:ext cx="7704138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04813"/>
            <a:ext cx="7127875" cy="556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56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2023-05-28T15:10:37Z</dcterms:created>
  <dcterms:modified xsi:type="dcterms:W3CDTF">2023-06-04T16:56:15Z</dcterms:modified>
</cp:coreProperties>
</file>