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3"/>
  </p:notes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85" r:id="rId11"/>
    <p:sldId id="28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 ЖӘНЕ ЕСЕПТЕУ МАТЕМАТИКАСЫНЫҢ </a:t>
            </a: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Асимптотикалық әдістер түсінігі. Ораташалау әдісі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5497" y="1117600"/>
            <a:ext cx="343446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800" dirty="0" smtClean="0"/>
              <a:t>Жоспар:</a:t>
            </a:r>
            <a:endParaRPr lang="ru-RU" sz="2800" dirty="0" smtClean="0"/>
          </a:p>
          <a:p>
            <a:r>
              <a:rPr lang="kk-KZ" sz="2800" dirty="0" smtClean="0"/>
              <a:t>1. Негізгі </a:t>
            </a:r>
            <a:r>
              <a:rPr lang="kk-KZ" sz="2800" dirty="0" smtClean="0"/>
              <a:t>түсініктер</a:t>
            </a:r>
            <a:endParaRPr lang="ru-RU" sz="2800" dirty="0" smtClean="0"/>
          </a:p>
          <a:p>
            <a:r>
              <a:rPr lang="kk-KZ" sz="2800" dirty="0" smtClean="0"/>
              <a:t>2. Орташалау әдісі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3735" y="401345"/>
          <a:ext cx="10292959" cy="6167437"/>
        </p:xfrm>
        <a:graphic>
          <a:graphicData uri="http://schemas.openxmlformats.org/presentationml/2006/ole">
            <p:oleObj spid="_x0000_s1026" name="Документ" r:id="rId3" imgW="8111461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29994" y="196532"/>
          <a:ext cx="10353821" cy="6478588"/>
        </p:xfrm>
        <a:graphic>
          <a:graphicData uri="http://schemas.openxmlformats.org/presentationml/2006/ole">
            <p:oleObj spid="_x0000_s2050" name="Документ" r:id="rId3" imgW="8092428" imgH="545981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61514" y="573700"/>
          <a:ext cx="9777046" cy="6002604"/>
        </p:xfrm>
        <a:graphic>
          <a:graphicData uri="http://schemas.openxmlformats.org/presentationml/2006/ole">
            <p:oleObj spid="_x0000_s3074" name="Документ" r:id="rId3" imgW="80924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61514" y="767031"/>
          <a:ext cx="9158068" cy="5484813"/>
        </p:xfrm>
        <a:graphic>
          <a:graphicData uri="http://schemas.openxmlformats.org/presentationml/2006/ole">
            <p:oleObj spid="_x0000_s11266" name="Документ" r:id="rId3" imgW="8111461" imgH="548505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11117" y="920189"/>
          <a:ext cx="9009990" cy="5426075"/>
        </p:xfrm>
        <a:graphic>
          <a:graphicData uri="http://schemas.openxmlformats.org/presentationml/2006/ole">
            <p:oleObj spid="_x0000_s1229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23889" y="851437"/>
          <a:ext cx="9636371" cy="5555639"/>
        </p:xfrm>
        <a:graphic>
          <a:graphicData uri="http://schemas.openxmlformats.org/presentationml/2006/ole">
            <p:oleObj spid="_x0000_s13314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Объект 53"/>
          <p:cNvGraphicFramePr>
            <a:graphicFrameLocks noChangeAspect="1"/>
          </p:cNvGraphicFramePr>
          <p:nvPr/>
        </p:nvGraphicFramePr>
        <p:xfrm>
          <a:off x="1533378" y="676533"/>
          <a:ext cx="9636370" cy="5866679"/>
        </p:xfrm>
        <a:graphic>
          <a:graphicData uri="http://schemas.openxmlformats.org/presentationml/2006/ole">
            <p:oleObj spid="_x0000_s31796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734</TotalTime>
  <Words>230</Words>
  <Application>Microsoft Office PowerPoint</Application>
  <PresentationFormat>Произвольный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Поток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97</cp:revision>
  <dcterms:created xsi:type="dcterms:W3CDTF">2018-06-06T14:07:16Z</dcterms:created>
  <dcterms:modified xsi:type="dcterms:W3CDTF">2023-06-04T17:56:34Z</dcterms:modified>
</cp:coreProperties>
</file>