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1"/>
  </p:notesMasterIdLst>
  <p:sldIdLst>
    <p:sldId id="273" r:id="rId2"/>
    <p:sldId id="286" r:id="rId3"/>
    <p:sldId id="287" r:id="rId4"/>
    <p:sldId id="289" r:id="rId5"/>
    <p:sldId id="292" r:id="rId6"/>
    <p:sldId id="290" r:id="rId7"/>
    <p:sldId id="291" r:id="rId8"/>
    <p:sldId id="285" r:id="rId9"/>
    <p:sldId id="28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package" Target="../embeddings/_________Microsoft_Office_Word7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ЖӘНЕ ЕСЕПТЕУ МАТЕМАТИКАСЫНЫҢ </a:t>
            </a:r>
          </a:p>
          <a:p>
            <a:pPr algn="ctr"/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4-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Якоби теңдеуі. Дербес сызықтық теңдеулер. Якоби теңдеуінің интегралдану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ережесі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278966" y="842937"/>
          <a:ext cx="7825472" cy="5232425"/>
        </p:xfrm>
        <a:graphic>
          <a:graphicData uri="http://schemas.openxmlformats.org/presentationml/2006/ole">
            <p:oleObj spid="_x0000_s1026" name="Документ" r:id="rId3" imgW="80924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36750" y="621762"/>
          <a:ext cx="8369300" cy="5734050"/>
        </p:xfrm>
        <a:graphic>
          <a:graphicData uri="http://schemas.openxmlformats.org/presentationml/2006/ole">
            <p:oleObj spid="_x0000_s2050" name="Документ" r:id="rId3" imgW="8156351" imgH="561702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68500" y="758825"/>
          <a:ext cx="8447088" cy="5641975"/>
        </p:xfrm>
        <a:graphic>
          <a:graphicData uri="http://schemas.openxmlformats.org/presentationml/2006/ole">
            <p:oleObj spid="_x0000_s4098" name="Документ" r:id="rId3" imgW="80924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76877" y="812025"/>
          <a:ext cx="8475417" cy="5669076"/>
        </p:xfrm>
        <a:graphic>
          <a:graphicData uri="http://schemas.openxmlformats.org/presentationml/2006/ole">
            <p:oleObj spid="_x0000_s717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98663" y="682625"/>
          <a:ext cx="8043862" cy="5578475"/>
        </p:xfrm>
        <a:graphic>
          <a:graphicData uri="http://schemas.openxmlformats.org/presentationml/2006/ole">
            <p:oleObj spid="_x0000_s5122" name="Документ" r:id="rId3" imgW="8092428" imgH="5636495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974975" y="2122488"/>
          <a:ext cx="7253288" cy="4154487"/>
        </p:xfrm>
        <a:graphic>
          <a:graphicData uri="http://schemas.openxmlformats.org/presentationml/2006/ole">
            <p:oleObj spid="_x0000_s6146" name="Документ" r:id="rId3" imgW="7121365" imgH="4057541" progId="Word.Document.12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04049" y="844062"/>
            <a:ext cx="6908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Якоби теңдеуін интегралдау </a:t>
            </a:r>
            <a:r>
              <a:rPr lang="kk-KZ" sz="3200" b="1" dirty="0" smtClean="0">
                <a:latin typeface="Times New Roman" pitchFamily="18" charset="0"/>
                <a:cs typeface="Times New Roman" pitchFamily="18" charset="0"/>
              </a:rPr>
              <a:t>ережесі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871003" y="1443866"/>
          <a:ext cx="7591743" cy="5078000"/>
        </p:xfrm>
        <a:graphic>
          <a:graphicData uri="http://schemas.openxmlformats.org/presentationml/2006/ole">
            <p:oleObj spid="_x0000_s6147" name="Документ" r:id="rId4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733</TotalTime>
  <Words>230</Words>
  <Application>Microsoft Office PowerPoint</Application>
  <PresentationFormat>Произвольный</PresentationFormat>
  <Paragraphs>34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Документ Microsoft Office Word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97</cp:revision>
  <dcterms:created xsi:type="dcterms:W3CDTF">2018-06-06T14:07:16Z</dcterms:created>
  <dcterms:modified xsi:type="dcterms:W3CDTF">2023-06-04T16:51:44Z</dcterms:modified>
</cp:coreProperties>
</file>