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58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57" r:id="rId14"/>
    <p:sldId id="27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D42D2-225A-49A5-951B-9ABC3046FDF5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B613CA-0D8A-4D32-94C9-09004E5720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114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9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8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2"/>
            <a:ext cx="609600" cy="365125"/>
          </a:xfrm>
        </p:spPr>
        <p:txBody>
          <a:bodyPr/>
          <a:lstStyle/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7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C17E81D-6E69-436D-8446-B6ACB79C0F7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2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2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51B8DD-F944-4301-9BC3-FE18A2C2D13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928662" y="571480"/>
            <a:ext cx="7286676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Білім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ғылым 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ТЕҢДЕУЛЕР, МАТЕМАТИКАЛЫҚ ФИЗИКА ЖӘНЕ ОЛАРДЫ ШЕШУДІҢ САНДЫҚ ӘДІСТЕРІ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7-тақырып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Негізгі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интегралдық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түрлендірулер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Лаплас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Фурье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түрлендірулері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85852" y="1214422"/>
          <a:ext cx="6715172" cy="4477369"/>
        </p:xfrm>
        <a:graphic>
          <a:graphicData uri="http://schemas.openxmlformats.org/presentationml/2006/ole">
            <p:oleObj spid="_x0000_s77828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653210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Фурье түрлендіруі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00166" y="1571612"/>
          <a:ext cx="6554788" cy="4530725"/>
        </p:xfrm>
        <a:graphic>
          <a:graphicData uri="http://schemas.openxmlformats.org/presentationml/2006/ole">
            <p:oleObj spid="_x0000_s78852" name="Документ" r:id="rId3" imgW="6068423" imgH="421367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139825" y="1355725"/>
          <a:ext cx="6689725" cy="4470400"/>
        </p:xfrm>
        <a:graphic>
          <a:graphicData uri="http://schemas.openxmlformats.org/presentationml/2006/ole">
            <p:oleObj spid="_x0000_s79876" name="Документ" r:id="rId3" imgW="6068423" imgH="407701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187450" y="1268414"/>
            <a:ext cx="7705725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051050" y="404814"/>
            <a:ext cx="32530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i="1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286257"/>
            <a:ext cx="771530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305800" cy="785818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Негізгі ұғымдар мен анықтамалар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1538" y="1285860"/>
          <a:ext cx="6894513" cy="4592638"/>
        </p:xfrm>
        <a:graphic>
          <a:graphicData uri="http://schemas.openxmlformats.org/presentationml/2006/ole">
            <p:oleObj spid="_x0000_s55300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0901415"/>
              </p:ext>
            </p:extLst>
          </p:nvPr>
        </p:nvGraphicFramePr>
        <p:xfrm>
          <a:off x="1000100" y="1142984"/>
          <a:ext cx="7223125" cy="4818062"/>
        </p:xfrm>
        <a:graphic>
          <a:graphicData uri="http://schemas.openxmlformats.org/presentationml/2006/ole">
            <p:oleObj spid="_x0000_s56324" name="Документ" r:id="rId3" imgW="6093455" imgH="407066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71625" y="2095500"/>
          <a:ext cx="6164263" cy="4121150"/>
        </p:xfrm>
        <a:graphic>
          <a:graphicData uri="http://schemas.openxmlformats.org/presentationml/2006/ole">
            <p:oleObj spid="_x0000_s71684" name="Документ" r:id="rId3" imgW="6068423" imgH="4077012" progId="Word.Document.12">
              <p:embed/>
            </p:oleObj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Бейнелеу арқылы бастапқы бейнесін анықтау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Лаплас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 интегралының қатынасы. Меллин формуласы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68388" y="1068388"/>
          <a:ext cx="7345362" cy="4911725"/>
        </p:xfrm>
        <a:graphic>
          <a:graphicData uri="http://schemas.openxmlformats.org/presentationml/2006/ole">
            <p:oleObj spid="_x0000_s72708" name="Документ" r:id="rId3" imgW="6068423" imgH="407701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71546"/>
            <a:ext cx="8305800" cy="846980"/>
          </a:xfrm>
        </p:spPr>
        <p:txBody>
          <a:bodyPr>
            <a:normAutofit fontScale="90000"/>
          </a:bodyPr>
          <a:lstStyle/>
          <a:p>
            <a:pPr algn="ctr"/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Лаплас түрленуінің қызметтерінің </a:t>
            </a:r>
            <a:br>
              <a:rPr lang="kk-KZ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орындалу ережесі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976313" y="1428750"/>
          <a:ext cx="7088187" cy="4725988"/>
        </p:xfrm>
        <a:graphic>
          <a:graphicData uri="http://schemas.openxmlformats.org/presentationml/2006/ole">
            <p:oleObj spid="_x0000_s73732" name="Документ" r:id="rId3" imgW="6078119" imgH="407052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357290" y="642918"/>
          <a:ext cx="6831013" cy="5886450"/>
        </p:xfrm>
        <a:graphic>
          <a:graphicData uri="http://schemas.openxmlformats.org/presentationml/2006/ole">
            <p:oleObj spid="_x0000_s74756" name="Документ" r:id="rId3" imgW="6078119" imgH="525753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071538" y="428604"/>
          <a:ext cx="7500938" cy="6061075"/>
        </p:xfrm>
        <a:graphic>
          <a:graphicData uri="http://schemas.openxmlformats.org/presentationml/2006/ole">
            <p:oleObj spid="_x0000_s75780" name="Документ" r:id="rId3" imgW="7156200" imgH="5810653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84288" y="923925"/>
          <a:ext cx="6637337" cy="5199063"/>
        </p:xfrm>
        <a:graphic>
          <a:graphicData uri="http://schemas.openxmlformats.org/presentationml/2006/ole">
            <p:oleObj spid="_x0000_s76804" name="Документ" r:id="rId3" imgW="6078119" imgH="4651767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345</TotalTime>
  <Words>245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Поток</vt:lpstr>
      <vt:lpstr>Документ</vt:lpstr>
      <vt:lpstr>Слайд 1</vt:lpstr>
      <vt:lpstr>Негізгі ұғымдар мен анықтамалар</vt:lpstr>
      <vt:lpstr>Слайд 3</vt:lpstr>
      <vt:lpstr>Бейнелеу арқылы бастапқы бейнесін анықтау. Лаплас интегралының қатынасы. Меллин формуласы</vt:lpstr>
      <vt:lpstr>Слайд 5</vt:lpstr>
      <vt:lpstr>Лаплас түрленуінің қызметтерінің  орындалу ережесі </vt:lpstr>
      <vt:lpstr>Слайд 7</vt:lpstr>
      <vt:lpstr>Слайд 8</vt:lpstr>
      <vt:lpstr>Слайд 9</vt:lpstr>
      <vt:lpstr>Слайд 10</vt:lpstr>
      <vt:lpstr>Фурье түрлендіруі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48</cp:revision>
  <dcterms:created xsi:type="dcterms:W3CDTF">2020-12-16T06:44:26Z</dcterms:created>
  <dcterms:modified xsi:type="dcterms:W3CDTF">2023-06-04T17:21:54Z</dcterms:modified>
</cp:coreProperties>
</file>