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notesMasterIdLst>
    <p:notesMasterId r:id="rId16"/>
  </p:notesMasterIdLst>
  <p:sldIdLst>
    <p:sldId id="273" r:id="rId2"/>
    <p:sldId id="292" r:id="rId3"/>
    <p:sldId id="293" r:id="rId4"/>
    <p:sldId id="294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285" r:id="rId14"/>
    <p:sldId id="284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8FF9E1-8E14-406E-AE2B-D70131D61C5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142BE1-E6BB-4D27-828C-5EDCC54CE3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6977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70" y="1859762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0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9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5"/>
            <a:ext cx="812800" cy="365125"/>
          </a:xfrm>
        </p:spPr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30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5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9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0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4" Type="http://schemas.openxmlformats.org/officeDocument/2006/relationships/package" Target="../embeddings/_________Microsoft_Office_Word11.docx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2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4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5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6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7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8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1238216" y="571482"/>
            <a:ext cx="9715568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Қазақстан Республикасы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Ғылым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және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жоғары білім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министрлігі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Е.А.Бөкетов атындағы Қарағанды университеті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ДИФФЕРЕНЦИАЛДЫ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Қ 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ТЕҢДЕУЛЕР, МАТЕМАТИКАЛЫҚ ФИЗИКА ЖӘНЕ ОЛАРДЫ ШЕШУДІҢ САНДЫҚ ӘДІСТЕРІ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3-тақырып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Бірінші ретті дифференциалдық теңдеулер. Жалпы түсініктер. Коши есебі. Шешімнің бар болу және жалғыздығы туралы теоремалар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Авторы: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Искакова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Г.Ш.,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ф.-м.ғ.к., математикалық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талдау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және дифференциалдық теңдеулер кафедрасының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қауымд.проф.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Сабақ түрі: дәріс                                          Қарағанды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2023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097024" y="572835"/>
          <a:ext cx="8265478" cy="5928096"/>
        </p:xfrm>
        <a:graphic>
          <a:graphicData uri="http://schemas.openxmlformats.org/presentationml/2006/ole">
            <p:oleObj spid="_x0000_s84996" name="Документ" r:id="rId3" imgW="8164128" imgH="5856806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017713" y="706438"/>
          <a:ext cx="8145462" cy="5426075"/>
        </p:xfrm>
        <a:graphic>
          <a:graphicData uri="http://schemas.openxmlformats.org/presentationml/2006/ole">
            <p:oleObj spid="_x0000_s86022" name="Документ" r:id="rId3" imgW="8145016" imgH="5426641" progId="Word.Document.12">
              <p:embed/>
            </p:oleObj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835653" y="658368"/>
          <a:ext cx="8437250" cy="5620449"/>
        </p:xfrm>
        <a:graphic>
          <a:graphicData uri="http://schemas.openxmlformats.org/presentationml/2006/ole">
            <p:oleObj spid="_x0000_s86023" name="Документ" r:id="rId4" imgW="8145016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011362" y="780288"/>
          <a:ext cx="8545441" cy="5694172"/>
        </p:xfrm>
        <a:graphic>
          <a:graphicData uri="http://schemas.openxmlformats.org/presentationml/2006/ole">
            <p:oleObj spid="_x0000_s87044" name="Документ" r:id="rId3" imgW="8145016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1583267" y="1268413"/>
            <a:ext cx="10274300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1. Сүлейменов Ж. Дифференциялдық  теңдеулер: Алматы,1996.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2. Сматов Т.С. Жай дифференциалдық теңдеулер курсы (интегралдау әдістері). ҚарМУ, Қарағанды-2006.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3. Әбдіманапов С., Сматов Т.С. Дифференциалдық теңдеулер курсы. «Нұржол», Астана-2004.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4. Сүлеймен Ж.  Дифференциалдық теңдеулер курсы: оқулық; Әл - Фараби атын. Қазақ ұлттық ун-ті. - Алматы: Қазақ  ун-ті, 2009. - 440 б.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5. Сүлейменов Ж.С. Бірінші ретті жәй дифференциалдық теңдеулерді интегралдау әдістері- Алматы: Кітап, 1982. - 112 бет.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7. Филиппов А.Ф. Сборник задач по дифференциальным уравнениям.- М.: Наука, 1992.</a:t>
            </a: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endParaRPr lang="ru-RU" sz="2000" dirty="0"/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2734733" y="404814"/>
            <a:ext cx="29995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k-KZ" sz="2800" b="1" dirty="0">
                <a:latin typeface="Times New Roman" pitchFamily="18" charset="0"/>
                <a:cs typeface="Times New Roman" pitchFamily="18" charset="0"/>
              </a:rPr>
              <a:t>Әдебиеттер тізімі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0408" y="3810768"/>
            <a:ext cx="102870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19050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Антипов Ю.Н., Омаров Т.Е. Руководство к решению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задач по 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уравнениям математической физики. Караганда, Изд-во </a:t>
            </a:r>
            <a:r>
              <a:rPr lang="x-none" sz="2000" dirty="0" err="1">
                <a:latin typeface="Times New Roman" pitchFamily="18" charset="0"/>
                <a:cs typeface="Times New Roman" pitchFamily="18" charset="0"/>
              </a:rPr>
              <a:t>КарГУ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89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69875" lvl="0" indent="190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x-non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Орынбасаров </a:t>
            </a:r>
            <a:r>
              <a:rPr kumimoji="0" lang="x-non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., Сахаев Ш.С. Математикалық физика теңдеулерінің есептері мен жаттығулар жинағы. Алматы. «Қазақ университеті» баспасы.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288925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kk-KZ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kk-KZ" sz="4000" dirty="0" smtClean="0">
                <a:latin typeface="Times New Roman" pitchFamily="18" charset="0"/>
                <a:cs typeface="Times New Roman" pitchFamily="18" charset="0"/>
              </a:rPr>
              <a:t>Назарларыңызға рақмет!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7408" y="277368"/>
            <a:ext cx="11074400" cy="1143000"/>
          </a:xfrm>
        </p:spPr>
        <p:txBody>
          <a:bodyPr>
            <a:noAutofit/>
          </a:bodyPr>
          <a:lstStyle/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Коши есебі шешуінің бар болуымен жалғыздығы жөнінде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633539" y="1047750"/>
          <a:ext cx="8656637" cy="5754688"/>
        </p:xfrm>
        <a:graphic>
          <a:graphicData uri="http://schemas.openxmlformats.org/presentationml/2006/ole">
            <p:oleObj spid="_x0000_s72708" name="Документ" r:id="rId3" imgW="8164128" imgH="5434574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768475" y="536575"/>
          <a:ext cx="8691563" cy="5900738"/>
        </p:xfrm>
        <a:graphic>
          <a:graphicData uri="http://schemas.openxmlformats.org/presentationml/2006/ole">
            <p:oleObj spid="_x0000_s73732" name="Документ" r:id="rId3" imgW="8201992" imgH="556510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951038" y="621792"/>
          <a:ext cx="8653144" cy="5742496"/>
        </p:xfrm>
        <a:graphic>
          <a:graphicData uri="http://schemas.openxmlformats.org/presentationml/2006/ole">
            <p:oleObj spid="_x0000_s74756" name="Документ" r:id="rId3" imgW="8221104" imgH="5460175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780033" y="755206"/>
          <a:ext cx="8545894" cy="5847191"/>
        </p:xfrm>
        <a:graphic>
          <a:graphicData uri="http://schemas.openxmlformats.org/presentationml/2006/ole">
            <p:oleObj spid="_x0000_s79876" name="Документ" r:id="rId3" imgW="8182880" imgH="5844186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901634" y="669862"/>
          <a:ext cx="8327453" cy="5835902"/>
        </p:xfrm>
        <a:graphic>
          <a:graphicData uri="http://schemas.openxmlformats.org/presentationml/2006/ole">
            <p:oleObj spid="_x0000_s80900" name="Документ" r:id="rId3" imgW="8145016" imgH="5702120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084388" y="682625"/>
          <a:ext cx="8315325" cy="5546725"/>
        </p:xfrm>
        <a:graphic>
          <a:graphicData uri="http://schemas.openxmlformats.org/presentationml/2006/ole">
            <p:oleObj spid="_x0000_s81924" name="Документ" r:id="rId3" imgW="8145016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011363" y="500063"/>
          <a:ext cx="8107362" cy="5913437"/>
        </p:xfrm>
        <a:graphic>
          <a:graphicData uri="http://schemas.openxmlformats.org/presentationml/2006/ole">
            <p:oleObj spid="_x0000_s82948" name="Документ" r:id="rId3" imgW="8145016" imgH="5937575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103057" y="828358"/>
          <a:ext cx="8145462" cy="5426075"/>
        </p:xfrm>
        <a:graphic>
          <a:graphicData uri="http://schemas.openxmlformats.org/presentationml/2006/ole">
            <p:oleObj spid="_x0000_s83972" name="Документ" r:id="rId3" imgW="8145016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960</TotalTime>
  <Words>242</Words>
  <Application>Microsoft Office PowerPoint</Application>
  <PresentationFormat>Произвольный</PresentationFormat>
  <Paragraphs>32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Поток</vt:lpstr>
      <vt:lpstr>Документ</vt:lpstr>
      <vt:lpstr>Слайд 1</vt:lpstr>
      <vt:lpstr>Коши есебі шешуінің бар болуымен жалғыздығы жөнінде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alua-manat@hotmail.com</dc:creator>
  <cp:lastModifiedBy>Admin</cp:lastModifiedBy>
  <cp:revision>103</cp:revision>
  <dcterms:created xsi:type="dcterms:W3CDTF">2018-06-06T14:07:16Z</dcterms:created>
  <dcterms:modified xsi:type="dcterms:W3CDTF">2023-05-28T12:11:55Z</dcterms:modified>
</cp:coreProperties>
</file>