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notesMasterIdLst>
    <p:notesMasterId r:id="rId19"/>
  </p:notesMasterIdLst>
  <p:sldIdLst>
    <p:sldId id="273" r:id="rId2"/>
    <p:sldId id="288" r:id="rId3"/>
    <p:sldId id="289" r:id="rId4"/>
    <p:sldId id="290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303" r:id="rId14"/>
    <p:sldId id="304" r:id="rId15"/>
    <p:sldId id="305" r:id="rId16"/>
    <p:sldId id="285" r:id="rId17"/>
    <p:sldId id="284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FF9E1-8E14-406E-AE2B-D70131D61C5A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142BE1-E6BB-4D27-828C-5EDCC54CE3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6977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70" y="1859762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0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9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5"/>
            <a:ext cx="812800" cy="365125"/>
          </a:xfrm>
        </p:spPr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30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B3C950-415A-4E88-983B-79FC61D075B2}" type="datetimeFigureOut">
              <a:rPr lang="ru-RU" smtClean="0"/>
              <a:pPr/>
              <a:t>вс 28.05.23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5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9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0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3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4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5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6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7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8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1238216" y="571482"/>
            <a:ext cx="9715568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Қазақстан Республикасы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Ғылым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және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жоғары білім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министрлігі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Е.А.Бөкетов атындағы Қарағанды университеті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ДИФФЕРЕНЦИАЛДЫ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Қ 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ТЕҢДЕУЛЕР, МАТЕМАТИКАЛЫҚ ФИЗИКА ЖӘНЕ ОЛАРДЫ ШЕШУДІҢ САНДЫҚ ӘДІСТЕРІ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2-тақырып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Бірінші ретті дифференциалдық теңдеулер. Жалпы түсініктер. Коши есебі. Шешімнің бар болу және жалғыздығы туралы теоремалар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Искакова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Г.Ш.,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ф.-м.ғ.к., математикалық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талдау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және дифференциалдық теңдеулер кафедрасының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ауымд.проф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Сабақ түрі: дәріс                                          Қарағанды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024063" y="706438"/>
          <a:ext cx="8107362" cy="5402262"/>
        </p:xfrm>
        <a:graphic>
          <a:graphicData uri="http://schemas.openxmlformats.org/presentationml/2006/ole">
            <p:oleObj spid="_x0000_s80898" name="Документ" r:id="rId3" imgW="8145016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047939" y="310325"/>
          <a:ext cx="8132762" cy="6376987"/>
        </p:xfrm>
        <a:graphic>
          <a:graphicData uri="http://schemas.openxmlformats.org/presentationml/2006/ole">
            <p:oleObj spid="_x0000_s81922" name="Документ" r:id="rId3" imgW="8164128" imgH="6404518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951038" y="804863"/>
          <a:ext cx="8107362" cy="5400675"/>
        </p:xfrm>
        <a:graphic>
          <a:graphicData uri="http://schemas.openxmlformats.org/presentationml/2006/ole">
            <p:oleObj spid="_x0000_s82946" name="Документ" r:id="rId3" imgW="8145016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731264" y="533501"/>
          <a:ext cx="8644128" cy="5824249"/>
        </p:xfrm>
        <a:graphic>
          <a:graphicData uri="http://schemas.openxmlformats.org/presentationml/2006/ole">
            <p:oleObj spid="_x0000_s83970" name="Документ" r:id="rId3" imgW="8145016" imgH="549118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011363" y="560388"/>
          <a:ext cx="8107362" cy="5840412"/>
        </p:xfrm>
        <a:graphic>
          <a:graphicData uri="http://schemas.openxmlformats.org/presentationml/2006/ole">
            <p:oleObj spid="_x0000_s84994" name="Документ" r:id="rId3" imgW="8145016" imgH="5861133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743075" y="549275"/>
          <a:ext cx="8693277" cy="5798837"/>
        </p:xfrm>
        <a:graphic>
          <a:graphicData uri="http://schemas.openxmlformats.org/presentationml/2006/ole">
            <p:oleObj spid="_x0000_s86018" name="Документ" r:id="rId3" imgW="8145016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583267" y="1268413"/>
            <a:ext cx="10274300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1. Сүлейменов Ж. Дифференциялдық  теңдеулер: Алматы,1996.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2. Сматов Т.С. Жай дифференциалдық теңдеулер курсы (интегралдау әдістері). ҚарМУ, Қарағанды-2006.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3. Әбдіманапов С., Сматов Т.С. Дифференциалдық теңдеулер курсы. «Нұржол», Астана-2004.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4. Сүлеймен Ж.  Дифференциалдық теңдеулер курсы: оқулық; Әл - Фараби атын. Қазақ ұлттық ун-ті. - Алматы: Қазақ  ун-ті, 2009. - 440 б.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5. Сүлейменов Ж.С. Бірінші ретті жәй дифференциалдық теңдеулерді интегралдау әдістері- Алматы: Кітап, 1982. - 112 бет.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7. Филиппов А.Ф. Сборник задач по дифференциальным уравнениям.- М.: Наука, 1992.</a:t>
            </a: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endParaRPr lang="ru-RU" sz="2000" dirty="0"/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2734733" y="404814"/>
            <a:ext cx="29995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k-KZ" sz="2800" b="1" dirty="0">
                <a:latin typeface="Times New Roman" pitchFamily="18" charset="0"/>
                <a:cs typeface="Times New Roman" pitchFamily="18" charset="0"/>
              </a:rPr>
              <a:t>Әдебиеттер тізімі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0408" y="3810768"/>
            <a:ext cx="102870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MO" sz="2000" dirty="0">
                <a:latin typeface="Times New Roman" pitchFamily="18" charset="0"/>
                <a:cs typeface="Times New Roman" pitchFamily="18" charset="0"/>
              </a:rPr>
              <a:t>Антипов Ю.Н., Омаров Т.Е. Руководство к решению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задач по </a:t>
            </a:r>
            <a:r>
              <a:rPr lang="ru-MO" sz="2000" dirty="0">
                <a:latin typeface="Times New Roman" pitchFamily="18" charset="0"/>
                <a:cs typeface="Times New Roman" pitchFamily="18" charset="0"/>
              </a:rPr>
              <a:t>уравнениям математической физики. Караганда, Изд-во </a:t>
            </a:r>
            <a:r>
              <a:rPr lang="ru-MO" sz="2000" dirty="0" err="1">
                <a:latin typeface="Times New Roman" pitchFamily="18" charset="0"/>
                <a:cs typeface="Times New Roman" pitchFamily="18" charset="0"/>
              </a:rPr>
              <a:t>КарГУ</a:t>
            </a:r>
            <a:r>
              <a:rPr lang="ru-MO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ru-MO" sz="2000" dirty="0">
                <a:latin typeface="Times New Roman" pitchFamily="18" charset="0"/>
                <a:cs typeface="Times New Roman" pitchFamily="18" charset="0"/>
              </a:rPr>
              <a:t>89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69875" lvl="0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MO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Орынбасаров </a:t>
            </a:r>
            <a:r>
              <a:rPr kumimoji="0" lang="ru-MO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Сахаев Ш.С. Математикалық физика теңдеулерінің есептері мен жаттығулар жинағы. Алматы. «Қазақ университеті» баспасы.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288925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kk-KZ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kk-KZ" sz="4000" dirty="0" smtClean="0">
                <a:latin typeface="Times New Roman" pitchFamily="18" charset="0"/>
                <a:cs typeface="Times New Roman" pitchFamily="18" charset="0"/>
              </a:rPr>
              <a:t>Назарларыңызға рақмет!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216" y="216408"/>
            <a:ext cx="11074400" cy="1002792"/>
          </a:xfrm>
        </p:spPr>
        <p:txBody>
          <a:bodyPr>
            <a:normAutofit/>
          </a:bodyPr>
          <a:lstStyle/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Біртекті теңдеулер. Біртекті теңдеуге келтірілетін теңдеулер. Бірінші ретті теңдеудің симметриялық түрі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914525" y="1255713"/>
          <a:ext cx="8143875" cy="5413375"/>
        </p:xfrm>
        <a:graphic>
          <a:graphicData uri="http://schemas.openxmlformats.org/presentationml/2006/ole">
            <p:oleObj spid="_x0000_s55298" name="Документ" r:id="rId3" imgW="8182880" imgH="5442506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938338" y="328613"/>
          <a:ext cx="8169275" cy="6340475"/>
        </p:xfrm>
        <a:graphic>
          <a:graphicData uri="http://schemas.openxmlformats.org/presentationml/2006/ole">
            <p:oleObj spid="_x0000_s56322" name="Документ" r:id="rId3" imgW="8204156" imgH="6361610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048764" y="767334"/>
          <a:ext cx="8131175" cy="5413375"/>
        </p:xfrm>
        <a:graphic>
          <a:graphicData uri="http://schemas.openxmlformats.org/presentationml/2006/ole">
            <p:oleObj spid="_x0000_s57346" name="Документ" r:id="rId3" imgW="8164128" imgH="543457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024063" y="715963"/>
          <a:ext cx="8145462" cy="5426075"/>
        </p:xfrm>
        <a:graphic>
          <a:graphicData uri="http://schemas.openxmlformats.org/presentationml/2006/ole">
            <p:oleObj spid="_x0000_s75778" name="Документ" r:id="rId3" imgW="8145016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kk-KZ" sz="3100" b="1" dirty="0" smtClean="0">
                <a:latin typeface="Times New Roman" pitchFamily="18" charset="0"/>
                <a:cs typeface="Times New Roman" pitchFamily="18" charset="0"/>
              </a:rPr>
              <a:t>Біртекті теңдеуге келтірілетін теңдеулер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084831" y="645478"/>
          <a:ext cx="7961757" cy="6003566"/>
        </p:xfrm>
        <a:graphic>
          <a:graphicData uri="http://schemas.openxmlformats.org/presentationml/2006/ole">
            <p:oleObj spid="_x0000_s76802" name="Документ" r:id="rId3" imgW="8164128" imgH="6160410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011363" y="706438"/>
          <a:ext cx="8107362" cy="5402262"/>
        </p:xfrm>
        <a:graphic>
          <a:graphicData uri="http://schemas.openxmlformats.org/presentationml/2006/ole">
            <p:oleObj spid="_x0000_s77826" name="Документ" r:id="rId3" imgW="8145016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670304" y="543581"/>
          <a:ext cx="8790431" cy="5857419"/>
        </p:xfrm>
        <a:graphic>
          <a:graphicData uri="http://schemas.openxmlformats.org/presentationml/2006/ole">
            <p:oleObj spid="_x0000_s78850" name="Документ" r:id="rId3" imgW="8145016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752" y="350520"/>
            <a:ext cx="11074400" cy="1143000"/>
          </a:xfrm>
        </p:spPr>
        <p:txBody>
          <a:bodyPr>
            <a:noAutofit/>
          </a:bodyPr>
          <a:lstStyle/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Сызықтық теңдеу және оның түрлері.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Сызықтық теңдеудің жалпы қасиеттері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097088" y="1169988"/>
          <a:ext cx="8132762" cy="5413375"/>
        </p:xfrm>
        <a:graphic>
          <a:graphicData uri="http://schemas.openxmlformats.org/presentationml/2006/ole">
            <p:oleObj spid="_x0000_s79874" name="Документ" r:id="rId3" imgW="8164128" imgH="5434574" progId="Word.Document.12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896</TotalTime>
  <Words>263</Words>
  <Application>Microsoft Office PowerPoint</Application>
  <PresentationFormat>Произвольный</PresentationFormat>
  <Paragraphs>34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Поток</vt:lpstr>
      <vt:lpstr>Документ</vt:lpstr>
      <vt:lpstr>Слайд 1</vt:lpstr>
      <vt:lpstr>Біртекті теңдеулер. Біртекті теңдеуге келтірілетін теңдеулер. Бірінші ретті теңдеудің симметриялық түрі</vt:lpstr>
      <vt:lpstr>Слайд 3</vt:lpstr>
      <vt:lpstr>Слайд 4</vt:lpstr>
      <vt:lpstr>Слайд 5</vt:lpstr>
      <vt:lpstr>Біртекті теңдеуге келтірілетін теңдеулер </vt:lpstr>
      <vt:lpstr>Слайд 7</vt:lpstr>
      <vt:lpstr>Слайд 8</vt:lpstr>
      <vt:lpstr>Сызықтық теңдеу және оның түрлері. Сызықтық теңдеудің жалпы қасиеттері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alua-manat@hotmail.com</dc:creator>
  <cp:lastModifiedBy>Admin</cp:lastModifiedBy>
  <cp:revision>98</cp:revision>
  <dcterms:created xsi:type="dcterms:W3CDTF">2018-06-06T14:07:16Z</dcterms:created>
  <dcterms:modified xsi:type="dcterms:W3CDTF">2023-05-28T12:11:08Z</dcterms:modified>
</cp:coreProperties>
</file>