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6"/>
  </p:notesMasterIdLst>
  <p:sldIdLst>
    <p:sldId id="273" r:id="rId2"/>
    <p:sldId id="274" r:id="rId3"/>
    <p:sldId id="275" r:id="rId4"/>
    <p:sldId id="276" r:id="rId5"/>
    <p:sldId id="277" r:id="rId6"/>
    <p:sldId id="290" r:id="rId7"/>
    <p:sldId id="278" r:id="rId8"/>
    <p:sldId id="279" r:id="rId9"/>
    <p:sldId id="280" r:id="rId10"/>
    <p:sldId id="287" r:id="rId11"/>
    <p:sldId id="288" r:id="rId12"/>
    <p:sldId id="289" r:id="rId13"/>
    <p:sldId id="285" r:id="rId14"/>
    <p:sldId id="28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F9E1-8E14-406E-AE2B-D70131D61C5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2BE1-E6BB-4D27-828C-5EDCC54CE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697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238216" y="571482"/>
            <a:ext cx="971556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ТЕҢДЕУЛЕР, МАТЕМАТИКАЛЫҚ ФИЗИКА ЖӘНЕ ОЛАРДЫ ШЕШУДІҢ САНДЫҚ ӘДІСТЕРІ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1-тақырып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Бірінші ретті дифференциалдық теңдеулер. Жалпы түсініктер. Коши есебі. Шешімнің бар болу және жалғыздығы туралы теоремалар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984" y="435864"/>
            <a:ext cx="11074400" cy="637032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Айнымалысы бөліктенетін теңдеулер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353374" y="1218819"/>
          <a:ext cx="7753350" cy="5145088"/>
        </p:xfrm>
        <a:graphic>
          <a:graphicData uri="http://schemas.openxmlformats.org/presentationml/2006/ole">
            <p:oleObj spid="_x0000_s53251" name="Документ" r:id="rId3" imgW="8201631" imgH="544250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889951" y="755904"/>
          <a:ext cx="8381612" cy="5583365"/>
        </p:xfrm>
        <a:graphic>
          <a:graphicData uri="http://schemas.openxmlformats.org/presentationml/2006/ole">
            <p:oleObj spid="_x0000_s54275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80222" y="789115"/>
          <a:ext cx="8595169" cy="5725646"/>
        </p:xfrm>
        <a:graphic>
          <a:graphicData uri="http://schemas.openxmlformats.org/presentationml/2006/ole">
            <p:oleObj spid="_x0000_s55299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83267" y="1268413"/>
            <a:ext cx="102743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734733" y="404814"/>
            <a:ext cx="2999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408" y="3810768"/>
            <a:ext cx="10287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sz="2000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368" y="326136"/>
            <a:ext cx="11074400" cy="1143000"/>
          </a:xfrm>
        </p:spPr>
        <p:txBody>
          <a:bodyPr>
            <a:normAutofit/>
          </a:bodyPr>
          <a:lstStyle/>
          <a:p>
            <a:pPr algn="ctr"/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Бірінші ретті дифференциалдық теңдеулер. Жалпы түсініктер.</a:t>
            </a:r>
            <a:endParaRPr lang="ru-RU" sz="28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41965193"/>
              </p:ext>
            </p:extLst>
          </p:nvPr>
        </p:nvGraphicFramePr>
        <p:xfrm>
          <a:off x="1937767" y="1097981"/>
          <a:ext cx="8145463" cy="5411787"/>
        </p:xfrm>
        <a:graphic>
          <a:graphicData uri="http://schemas.openxmlformats.org/presentationml/2006/ole">
            <p:oleObj spid="_x0000_s27651" name="Документ" r:id="rId3" imgW="8188494" imgH="5441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35786632"/>
              </p:ext>
            </p:extLst>
          </p:nvPr>
        </p:nvGraphicFramePr>
        <p:xfrm>
          <a:off x="1768475" y="733425"/>
          <a:ext cx="8651875" cy="5684838"/>
        </p:xfrm>
        <a:graphic>
          <a:graphicData uri="http://schemas.openxmlformats.org/presentationml/2006/ole">
            <p:oleObj spid="_x0000_s28675" name="Документ" r:id="rId3" imgW="8686392" imgH="571161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Бірінші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ретті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дифференциалдық теңдеулердің геометриялық мағынасы.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Интегралдық қисықтар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8727077"/>
              </p:ext>
            </p:extLst>
          </p:nvPr>
        </p:nvGraphicFramePr>
        <p:xfrm>
          <a:off x="1986600" y="1103315"/>
          <a:ext cx="8632825" cy="5754687"/>
        </p:xfrm>
        <a:graphic>
          <a:graphicData uri="http://schemas.openxmlformats.org/presentationml/2006/ole">
            <p:oleObj spid="_x0000_s29699" name="Документ" r:id="rId3" imgW="8131612" imgH="542577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60514" y="500065"/>
          <a:ext cx="8656637" cy="5754687"/>
        </p:xfrm>
        <a:graphic>
          <a:graphicData uri="http://schemas.openxmlformats.org/presentationml/2006/ole">
            <p:oleObj spid="_x0000_s30723" name="Документ" r:id="rId3" imgW="81641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877124" y="606340"/>
          <a:ext cx="8449500" cy="5611009"/>
        </p:xfrm>
        <a:graphic>
          <a:graphicData uri="http://schemas.openxmlformats.org/presentationml/2006/ole">
            <p:oleObj spid="_x0000_s56323" name="Документ" r:id="rId3" imgW="8164128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1104"/>
            <a:ext cx="11074400" cy="512064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Коши есебі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55649" y="1036132"/>
          <a:ext cx="9143492" cy="6092495"/>
        </p:xfrm>
        <a:graphic>
          <a:graphicData uri="http://schemas.openxmlformats.org/presentationml/2006/ole">
            <p:oleObj spid="_x0000_s31747" name="Документ" r:id="rId3" imgW="81641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637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Жалпы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шешу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Дербес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шешу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Жалпы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интегр</a:t>
            </a:r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ал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133283" y="828358"/>
          <a:ext cx="8107363" cy="5402262"/>
        </p:xfrm>
        <a:graphic>
          <a:graphicData uri="http://schemas.openxmlformats.org/presentationml/2006/ole">
            <p:oleObj spid="_x0000_s32771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499616" y="706439"/>
          <a:ext cx="8644509" cy="5754007"/>
        </p:xfrm>
        <a:graphic>
          <a:graphicData uri="http://schemas.openxmlformats.org/presentationml/2006/ole">
            <p:oleObj spid="_x0000_s33795" name="Документ" r:id="rId3" imgW="81641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692</TotalTime>
  <Words>264</Words>
  <Application>Microsoft Office PowerPoint</Application>
  <PresentationFormat>Произвольный</PresentationFormat>
  <Paragraphs>36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Поток</vt:lpstr>
      <vt:lpstr>Документ</vt:lpstr>
      <vt:lpstr>Слайд 1</vt:lpstr>
      <vt:lpstr>Бірінші ретті дифференциалдық теңдеулер. Жалпы түсініктер.</vt:lpstr>
      <vt:lpstr>Слайд 3</vt:lpstr>
      <vt:lpstr>Бірінші ретті дифференциалдық теңдеулердің геометриялық мағынасы.  Интегралдық қисықтар </vt:lpstr>
      <vt:lpstr>Слайд 5</vt:lpstr>
      <vt:lpstr>Слайд 6</vt:lpstr>
      <vt:lpstr>Коши есебі</vt:lpstr>
      <vt:lpstr>Жалпы шешу. Дербес шешу. Жалпы интеграл </vt:lpstr>
      <vt:lpstr>Слайд 9</vt:lpstr>
      <vt:lpstr>Айнымалысы бөліктенетін теңдеулер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alua-manat@hotmail.com</dc:creator>
  <cp:lastModifiedBy>Admin</cp:lastModifiedBy>
  <cp:revision>88</cp:revision>
  <dcterms:created xsi:type="dcterms:W3CDTF">2018-06-06T14:07:16Z</dcterms:created>
  <dcterms:modified xsi:type="dcterms:W3CDTF">2023-05-28T12:09:43Z</dcterms:modified>
</cp:coreProperties>
</file>