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D42D2-225A-49A5-951B-9ABC3046FDF5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613CA-0D8A-4D32-94C9-09004E572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613CA-0D8A-4D32-94C9-09004E57208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17E81D-6E69-436D-8446-B6ACB79C0F7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package" Target="../embeddings/_________Microsoft_Office_Word1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package" Target="../embeddings/_________Microsoft_Office_Word8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928662" y="571480"/>
            <a:ext cx="728667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4-тақырып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айнымалыдан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тәуелді дербес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туындылы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теңдеуді канондық түрге келтіру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Характеристика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әдісі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Коши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есебі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39826" y="842963"/>
          <a:ext cx="7007225" cy="5649912"/>
        </p:xfrm>
        <a:graphic>
          <a:graphicData uri="http://schemas.openxmlformats.org/presentationml/2006/ole">
            <p:oleObj spid="_x0000_s9218" name="Документ" r:id="rId3" imgW="6849718" imgH="553156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11213" y="914400"/>
          <a:ext cx="7531100" cy="4808538"/>
        </p:xfrm>
        <a:graphic>
          <a:graphicData uri="http://schemas.openxmlformats.org/presentationml/2006/ole">
            <p:oleObj spid="_x0000_s10242" name="Документ" r:id="rId4" imgW="7300115" imgH="466835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00189" y="1068388"/>
          <a:ext cx="6472237" cy="5486400"/>
        </p:xfrm>
        <a:graphic>
          <a:graphicData uri="http://schemas.openxmlformats.org/presentationml/2006/ole">
            <p:oleObj spid="_x0000_s11266" name="Документ" r:id="rId3" imgW="6919315" imgH="586654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96951" y="585788"/>
          <a:ext cx="7356475" cy="5897562"/>
        </p:xfrm>
        <a:graphic>
          <a:graphicData uri="http://schemas.openxmlformats.org/presentationml/2006/ole">
            <p:oleObj spid="_x0000_s12290" name="Документ" r:id="rId3" imgW="6907055" imgH="5536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334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Характеристика әдісі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15844" y="1428737"/>
          <a:ext cx="6756618" cy="4495553"/>
        </p:xfrm>
        <a:graphic>
          <a:graphicData uri="http://schemas.openxmlformats.org/presentationml/2006/ole">
            <p:oleObj spid="_x0000_s28674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2851" y="647702"/>
          <a:ext cx="7129463" cy="6030913"/>
        </p:xfrm>
        <a:graphic>
          <a:graphicData uri="http://schemas.openxmlformats.org/presentationml/2006/ole">
            <p:oleObj spid="_x0000_s29698" name="Документ" r:id="rId3" imgW="6493078" imgH="5563659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9" y="714358"/>
          <a:ext cx="7399233" cy="5474543"/>
        </p:xfrm>
        <a:graphic>
          <a:graphicData uri="http://schemas.openxmlformats.org/presentationml/2006/ole">
            <p:oleObj spid="_x0000_s30722" name="Документ" r:id="rId3" imgW="6078119" imgH="481546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5328" y="1000108"/>
          <a:ext cx="6932005" cy="4641854"/>
        </p:xfrm>
        <a:graphic>
          <a:graphicData uri="http://schemas.openxmlformats.org/presentationml/2006/ole">
            <p:oleObj spid="_x0000_s31746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87450" y="1268414"/>
            <a:ext cx="770572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051050" y="404814"/>
            <a:ext cx="32530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i="1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7"/>
            <a:ext cx="771530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ru-MO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MO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MO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ru-MO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14356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kk-KZ" b="1" i="1" dirty="0" smtClean="0"/>
              <a:t> </a:t>
            </a:r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Анықтамалар және негізгі ұғымдар</a:t>
            </a:r>
            <a:r>
              <a:rPr lang="kk-KZ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19189" y="1397000"/>
          <a:ext cx="6761162" cy="4891088"/>
        </p:xfrm>
        <a:graphic>
          <a:graphicData uri="http://schemas.openxmlformats.org/presentationml/2006/ole">
            <p:oleObj spid="_x0000_s1026" name="Документ" r:id="rId3" imgW="6907776" imgH="499755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II ретті теңдеулер типі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42976" y="1428736"/>
          <a:ext cx="7099300" cy="4787900"/>
        </p:xfrm>
        <a:graphic>
          <a:graphicData uri="http://schemas.openxmlformats.org/presentationml/2006/ole">
            <p:oleObj spid="_x0000_s2050" name="Документ" r:id="rId3" imgW="7250712" imgH="489407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Тұрақты коэффициентті II ретті теңдеулер</a:t>
            </a:r>
            <a:r>
              <a:rPr lang="kk-KZ" i="1" dirty="0" smtClean="0"/>
              <a:t> 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9" y="928670"/>
          <a:ext cx="7202488" cy="5764212"/>
        </p:xfrm>
        <a:graphic>
          <a:graphicData uri="http://schemas.openxmlformats.org/presentationml/2006/ole">
            <p:oleObj spid="_x0000_s3074" name="Документ" r:id="rId3" imgW="7436785" imgH="5954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57225" y="1357300"/>
          <a:ext cx="7500937" cy="4829175"/>
        </p:xfrm>
        <a:graphic>
          <a:graphicData uri="http://schemas.openxmlformats.org/presentationml/2006/ole">
            <p:oleObj spid="_x0000_s4098" name="Документ" r:id="rId3" imgW="7259006" imgH="467628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00101" y="1000108"/>
          <a:ext cx="7307263" cy="4903788"/>
        </p:xfrm>
        <a:graphic>
          <a:graphicData uri="http://schemas.openxmlformats.org/presentationml/2006/ole">
            <p:oleObj spid="_x0000_s5122" name="Документ" r:id="rId3" imgW="7307688" imgH="490453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9" y="928670"/>
          <a:ext cx="7430805" cy="4884756"/>
        </p:xfrm>
        <a:graphic>
          <a:graphicData uri="http://schemas.openxmlformats.org/presentationml/2006/ole">
            <p:oleObj spid="_x0000_s6146" name="Документ" r:id="rId3" imgW="7000091" imgH="475561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02086" y="1214422"/>
          <a:ext cx="7527567" cy="5040658"/>
        </p:xfrm>
        <a:graphic>
          <a:graphicData uri="http://schemas.openxmlformats.org/presentationml/2006/ole">
            <p:oleObj spid="_x0000_s7170" name="Документ" r:id="rId3" imgW="6078119" imgH="4070522" progId="Word.Document.12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531939" y="1393825"/>
          <a:ext cx="6078537" cy="4070350"/>
        </p:xfrm>
        <a:graphic>
          <a:graphicData uri="http://schemas.openxmlformats.org/presentationml/2006/ole">
            <p:oleObj spid="_x0000_s7171" name="Документ" r:id="rId4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12850" y="776825"/>
          <a:ext cx="6931050" cy="5789077"/>
        </p:xfrm>
        <a:graphic>
          <a:graphicData uri="http://schemas.openxmlformats.org/presentationml/2006/ole">
            <p:oleObj spid="_x0000_s8194" name="Документ" r:id="rId3" imgW="6740454" imgH="5630366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250</Words>
  <Application>Microsoft Office PowerPoint</Application>
  <PresentationFormat>Экран (4:3)</PresentationFormat>
  <Paragraphs>36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Поток</vt:lpstr>
      <vt:lpstr>Документ</vt:lpstr>
      <vt:lpstr>Слайд 1</vt:lpstr>
      <vt:lpstr> Анықтамалар және негізгі ұғымдар  </vt:lpstr>
      <vt:lpstr>II ретті теңдеулер типі </vt:lpstr>
      <vt:lpstr>Тұрақты коэффициентті II ретті теңдеулер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Характеристика әдісі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2020-12-16T06:44:26Z</dcterms:created>
  <dcterms:modified xsi:type="dcterms:W3CDTF">2023-05-28T12:12:40Z</dcterms:modified>
</cp:coreProperties>
</file>