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8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57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9D42D2-225A-49A5-951B-9ABC3046FDF5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613CA-0D8A-4D32-94C9-09004E5720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1147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9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0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7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8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928662" y="571480"/>
            <a:ext cx="7286676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Қазақстан Республикасы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және ғылым министрлігі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Е.А.Бөкетов атындағы Қарағанды университеті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ДИФФЕРЕНЦИАЛДЫ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Қ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ТЕҢДЕУЛЕР, МАТЕМАТИКАЛЫҚ ФИЗИКА ЖӘНЕ ОЛАРДЫ ШЕШУДІҢ САНДЫҚ ӘДІСТЕРІ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6-тақырып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Негізгі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интегралдық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түрлендірулер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Лаплас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Фурье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түрлендірулері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Искакова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Г.Ш.,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ф.-м.ғ.к., математикалық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талдау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және дифференциалдық теңдеулер кафедрасының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қауымд.проф.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Сабақ түрі: дәріс                                          Қарағанды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285852" y="1214422"/>
          <a:ext cx="6715172" cy="4477369"/>
        </p:xfrm>
        <a:graphic>
          <a:graphicData uri="http://schemas.openxmlformats.org/presentationml/2006/ole">
            <p:oleObj spid="_x0000_s77828" name="Документ" r:id="rId3" imgW="6078119" imgH="407052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53210"/>
          </a:xfrm>
        </p:spPr>
        <p:txBody>
          <a:bodyPr>
            <a:normAutofit/>
          </a:bodyPr>
          <a:lstStyle/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Фурье түрлендіруі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500166" y="1571612"/>
          <a:ext cx="6554788" cy="4530725"/>
        </p:xfrm>
        <a:graphic>
          <a:graphicData uri="http://schemas.openxmlformats.org/presentationml/2006/ole">
            <p:oleObj spid="_x0000_s78852" name="Документ" r:id="rId3" imgW="6068423" imgH="4213670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139825" y="1355725"/>
          <a:ext cx="6689725" cy="4470400"/>
        </p:xfrm>
        <a:graphic>
          <a:graphicData uri="http://schemas.openxmlformats.org/presentationml/2006/ole">
            <p:oleObj spid="_x0000_s79876" name="Документ" r:id="rId3" imgW="6068423" imgH="407701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187450" y="1268414"/>
            <a:ext cx="7705725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1. Сүлейменов Ж. Дифференциялдық  теңдеулер: Алматы,1996.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2. Сматов Т.С. Жай дифференциалдық теңдеулер курсы (интегралдау әдістері). ҚарМУ, Қарағанды-2006.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3. Әбдіманапов С., Сматов Т.С. Дифференциалдық теңдеулер курсы. «Нұржол», Астана-2004.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4. Сүлеймен Ж.  Дифференциалдық теңдеулер курсы: оқулық; Әл - Фараби атын. Қазақ ұлттық ун-ті. - Алматы: Қазақ  ун-ті, 2009. - 440 б.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5. Сүлейменов Ж.С. Бірінші ретті жәй дифференциалдық теңдеулерді интегралдау әдістері- Алматы: Кітап, 1982. - 112 бет.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7. Филиппов А.Ф. Сборник задач по дифференциальным уравнениям.- М.: Наука, 1992.</a:t>
            </a: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051050" y="404814"/>
            <a:ext cx="32530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sz="2800" b="1" i="1">
                <a:latin typeface="Times New Roman" pitchFamily="18" charset="0"/>
                <a:cs typeface="Times New Roman" pitchFamily="18" charset="0"/>
              </a:rPr>
              <a:t>Әдебиеттер тізімі</a:t>
            </a:r>
            <a:endParaRPr lang="ru-RU" sz="28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4286257"/>
            <a:ext cx="7715304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Антипов Ю.Н., Омаров Т.Е. Руководство к решению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 по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уравнениям математической физики. Караганда, Изд-во </a:t>
            </a:r>
            <a:r>
              <a:rPr lang="x-none" dirty="0" err="1">
                <a:latin typeface="Times New Roman" pitchFamily="18" charset="0"/>
                <a:cs typeface="Times New Roman" pitchFamily="18" charset="0"/>
              </a:rPr>
              <a:t>КарГУ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89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69875" lvl="0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x-non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Орынбасаров </a:t>
            </a:r>
            <a:r>
              <a:rPr kumimoji="0" lang="x-non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kk-K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Сахаев Ш.С. Математикалық физика теңдеулерінің есептері мен жаттығулар жинағы. Алматы. «Қазақ университеті» баспасы.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8892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kk-K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4000" dirty="0" smtClean="0">
                <a:latin typeface="Times New Roman" pitchFamily="18" charset="0"/>
                <a:cs typeface="Times New Roman" pitchFamily="18" charset="0"/>
              </a:rPr>
              <a:t>Назарларыңызға рақмет!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305800" cy="785818"/>
          </a:xfrm>
        </p:spPr>
        <p:txBody>
          <a:bodyPr>
            <a:normAutofit/>
          </a:bodyPr>
          <a:lstStyle/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Негізгі ұғымдар мен анықтамалар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71538" y="1285860"/>
          <a:ext cx="6894513" cy="4592638"/>
        </p:xfrm>
        <a:graphic>
          <a:graphicData uri="http://schemas.openxmlformats.org/presentationml/2006/ole">
            <p:oleObj spid="_x0000_s55300" name="Документ" r:id="rId3" imgW="6078119" imgH="407052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0901415"/>
              </p:ext>
            </p:extLst>
          </p:nvPr>
        </p:nvGraphicFramePr>
        <p:xfrm>
          <a:off x="1000100" y="1142984"/>
          <a:ext cx="7223125" cy="4818062"/>
        </p:xfrm>
        <a:graphic>
          <a:graphicData uri="http://schemas.openxmlformats.org/presentationml/2006/ole">
            <p:oleObj spid="_x0000_s56324" name="Документ" r:id="rId3" imgW="6093455" imgH="407066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571625" y="2095500"/>
          <a:ext cx="6164263" cy="4121150"/>
        </p:xfrm>
        <a:graphic>
          <a:graphicData uri="http://schemas.openxmlformats.org/presentationml/2006/ole">
            <p:oleObj spid="_x0000_s71684" name="Документ" r:id="rId3" imgW="6068423" imgH="4077012" progId="Word.Document.12">
              <p:embed/>
            </p:oleObj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Бейнелеу арқылы бастапқы бейнесін анықтау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Лаплас</a:t>
            </a: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 интегралының қатынасы. Меллин формуласы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68388" y="1068388"/>
          <a:ext cx="7345362" cy="4911725"/>
        </p:xfrm>
        <a:graphic>
          <a:graphicData uri="http://schemas.openxmlformats.org/presentationml/2006/ole">
            <p:oleObj spid="_x0000_s72708" name="Документ" r:id="rId3" imgW="6068423" imgH="407701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71546"/>
            <a:ext cx="8305800" cy="846980"/>
          </a:xfrm>
        </p:spPr>
        <p:txBody>
          <a:bodyPr>
            <a:normAutofit fontScale="90000"/>
          </a:bodyPr>
          <a:lstStyle/>
          <a:p>
            <a:pPr algn="ctr"/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Лаплас түрленуінің қызметтерінің </a:t>
            </a:r>
            <a:br>
              <a:rPr lang="kk-KZ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орындалу ережесі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976313" y="1428750"/>
          <a:ext cx="7088187" cy="4725988"/>
        </p:xfrm>
        <a:graphic>
          <a:graphicData uri="http://schemas.openxmlformats.org/presentationml/2006/ole">
            <p:oleObj spid="_x0000_s73732" name="Документ" r:id="rId3" imgW="6078119" imgH="407052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357290" y="642918"/>
          <a:ext cx="6831013" cy="5886450"/>
        </p:xfrm>
        <a:graphic>
          <a:graphicData uri="http://schemas.openxmlformats.org/presentationml/2006/ole">
            <p:oleObj spid="_x0000_s74756" name="Документ" r:id="rId3" imgW="6078119" imgH="525753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71538" y="428604"/>
          <a:ext cx="7500938" cy="6061075"/>
        </p:xfrm>
        <a:graphic>
          <a:graphicData uri="http://schemas.openxmlformats.org/presentationml/2006/ole">
            <p:oleObj spid="_x0000_s75780" name="Документ" r:id="rId3" imgW="7156200" imgH="581065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284288" y="923925"/>
          <a:ext cx="6637337" cy="5199063"/>
        </p:xfrm>
        <a:graphic>
          <a:graphicData uri="http://schemas.openxmlformats.org/presentationml/2006/ole">
            <p:oleObj spid="_x0000_s76804" name="Документ" r:id="rId3" imgW="6078119" imgH="4651767" progId="Word.Document.12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345</TotalTime>
  <Words>245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Поток</vt:lpstr>
      <vt:lpstr>Документ</vt:lpstr>
      <vt:lpstr>Слайд 1</vt:lpstr>
      <vt:lpstr>Негізгі ұғымдар мен анықтамалар</vt:lpstr>
      <vt:lpstr>Слайд 3</vt:lpstr>
      <vt:lpstr>Бейнелеу арқылы бастапқы бейнесін анықтау. Лаплас интегралының қатынасы. Меллин формуласы</vt:lpstr>
      <vt:lpstr>Слайд 5</vt:lpstr>
      <vt:lpstr>Лаплас түрленуінің қызметтерінің  орындалу ережесі </vt:lpstr>
      <vt:lpstr>Слайд 7</vt:lpstr>
      <vt:lpstr>Слайд 8</vt:lpstr>
      <vt:lpstr>Слайд 9</vt:lpstr>
      <vt:lpstr>Слайд 10</vt:lpstr>
      <vt:lpstr>Фурье түрлендіруі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47</cp:revision>
  <dcterms:created xsi:type="dcterms:W3CDTF">2020-12-16T06:44:26Z</dcterms:created>
  <dcterms:modified xsi:type="dcterms:W3CDTF">2023-05-28T12:15:12Z</dcterms:modified>
</cp:coreProperties>
</file>