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8" r:id="rId2"/>
    <p:sldId id="259" r:id="rId3"/>
    <p:sldId id="277" r:id="rId4"/>
    <p:sldId id="278" r:id="rId5"/>
    <p:sldId id="257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D42D2-225A-49A5-951B-9ABC3046FDF5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613CA-0D8A-4D32-94C9-09004E572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928662" y="571480"/>
            <a:ext cx="728667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және 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ТЕҢДЕУЛЕР, МАТЕМАТИКАЛЫҚ ФИЗИКА ЖӘНЕ ОЛАРДЫ ШЕШУДІҢ САНДЫҚ ӘДІСТЕРІ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4-тақырып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айнымалыдан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тәуелді дербес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туындылы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теңдеуді канондық түрге келтіру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Характеристика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әдісі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Коши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есебі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928670"/>
            <a:ext cx="766289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kk-KZ" b="1" i="1" dirty="0" smtClean="0"/>
              <a:t> </a:t>
            </a:r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Ішек тербелістер теңдеуі үшін  Коши есебі</a:t>
            </a:r>
            <a:r>
              <a:rPr lang="kk-KZ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14414" y="1214422"/>
          <a:ext cx="6719887" cy="5362575"/>
        </p:xfrm>
        <a:graphic>
          <a:graphicData uri="http://schemas.openxmlformats.org/presentationml/2006/ole">
            <p:oleObj spid="_x0000_s1026" name="Документ" r:id="rId3" imgW="6936264" imgH="553878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57290" y="642918"/>
          <a:ext cx="6350360" cy="5757883"/>
        </p:xfrm>
        <a:graphic>
          <a:graphicData uri="http://schemas.openxmlformats.org/presentationml/2006/ole">
            <p:oleObj spid="_x0000_s32770" name="Документ" r:id="rId3" imgW="6078119" imgH="553769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00188" y="852488"/>
          <a:ext cx="6040437" cy="5518150"/>
        </p:xfrm>
        <a:graphic>
          <a:graphicData uri="http://schemas.openxmlformats.org/presentationml/2006/ole">
            <p:oleObj spid="_x0000_s33794" name="Документ" r:id="rId3" imgW="6078119" imgH="55726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187450" y="1268414"/>
            <a:ext cx="7705725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051050" y="404814"/>
            <a:ext cx="32530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i="1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86257"/>
            <a:ext cx="771530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ru-MO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MO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ru-MO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187</TotalTime>
  <Words>240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Поток</vt:lpstr>
      <vt:lpstr>Документ</vt:lpstr>
      <vt:lpstr>Слайд 1</vt:lpstr>
      <vt:lpstr> Ішек тербелістер теңдеуі үшін  Коши есебі  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2020-12-16T06:44:26Z</dcterms:created>
  <dcterms:modified xsi:type="dcterms:W3CDTF">2023-05-28T12:13:20Z</dcterms:modified>
</cp:coreProperties>
</file>