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8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57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D42D2-225A-49A5-951B-9ABC3046FDF5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613CA-0D8A-4D32-94C9-09004E572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928662" y="571480"/>
            <a:ext cx="72866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6-тақырып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айнымалыдан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тәуелді екінші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ретті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дербес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туындылы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сызықты емес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дифференциалдық теңдеулерді жіктеу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және оларды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канондық түрге келтіру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доцент</a:t>
            </a: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і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87450" y="1268414"/>
            <a:ext cx="770572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051050" y="404814"/>
            <a:ext cx="32530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i="1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7"/>
            <a:ext cx="771530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ru-MO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4288" y="503238"/>
          <a:ext cx="5948362" cy="6154737"/>
        </p:xfrm>
        <a:graphic>
          <a:graphicData uri="http://schemas.openxmlformats.org/presentationml/2006/ole">
            <p:oleObj spid="_x0000_s32770" name="Документ" r:id="rId3" imgW="6049390" imgH="628372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4414" y="1000108"/>
          <a:ext cx="7212013" cy="4829175"/>
        </p:xfrm>
        <a:graphic>
          <a:graphicData uri="http://schemas.openxmlformats.org/presentationml/2006/ole">
            <p:oleObj spid="_x0000_s33794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22325" y="1027113"/>
          <a:ext cx="7212013" cy="4829175"/>
        </p:xfrm>
        <a:graphic>
          <a:graphicData uri="http://schemas.openxmlformats.org/presentationml/2006/ole">
            <p:oleObj spid="_x0000_s34818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4288" y="606425"/>
          <a:ext cx="6297612" cy="5856288"/>
        </p:xfrm>
        <a:graphic>
          <a:graphicData uri="http://schemas.openxmlformats.org/presentationml/2006/ole">
            <p:oleObj spid="_x0000_s35842" name="Документ" r:id="rId3" imgW="6068423" imgH="567147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55725" y="503238"/>
          <a:ext cx="6637338" cy="6102350"/>
        </p:xfrm>
        <a:graphic>
          <a:graphicData uri="http://schemas.openxmlformats.org/presentationml/2006/ole">
            <p:oleObj spid="_x0000_s36866" name="Документ" r:id="rId3" imgW="6068423" imgH="562567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574675" y="719138"/>
          <a:ext cx="7983538" cy="5362575"/>
        </p:xfrm>
        <a:graphic>
          <a:graphicData uri="http://schemas.openxmlformats.org/presentationml/2006/ole">
            <p:oleObj spid="_x0000_s37890" name="Документ" r:id="rId3" imgW="6059086" imgH="408314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57290" y="642918"/>
          <a:ext cx="6626225" cy="5270500"/>
        </p:xfrm>
        <a:graphic>
          <a:graphicData uri="http://schemas.openxmlformats.org/presentationml/2006/ole">
            <p:oleObj spid="_x0000_s38914" name="Документ" r:id="rId3" imgW="6068423" imgH="462688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785794"/>
          <a:ext cx="7390713" cy="4949017"/>
        </p:xfrm>
        <a:graphic>
          <a:graphicData uri="http://schemas.openxmlformats.org/presentationml/2006/ole">
            <p:oleObj spid="_x0000_s39938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234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Поток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2020-12-16T06:44:26Z</dcterms:created>
  <dcterms:modified xsi:type="dcterms:W3CDTF">2023-05-28T12:13:52Z</dcterms:modified>
</cp:coreProperties>
</file>