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67" r:id="rId4"/>
    <p:sldId id="266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467544" y="188640"/>
            <a:ext cx="8458200" cy="362344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университет им. Е.А.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5536" y="836712"/>
            <a:ext cx="8458200" cy="1714512"/>
          </a:xfrm>
          <a:prstGeom prst="rect">
            <a:avLst/>
          </a:prstGeom>
        </p:spPr>
        <p:txBody>
          <a:bodyPr vert="horz" anchor="t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Управление национальной экономической</a:t>
            </a:r>
            <a:r>
              <a:rPr kumimoji="0" lang="ru-RU" sz="36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безопасностью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827584" y="2996952"/>
            <a:ext cx="8029604" cy="1224136"/>
          </a:xfrm>
          <a:prstGeom prst="rect">
            <a:avLst/>
          </a:prstGeom>
        </p:spPr>
        <p:txBody>
          <a:bodyPr vert="horz" anchor="b">
            <a:normAutofit fontScale="25000" lnSpcReduction="20000"/>
          </a:bodyPr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/>
            <a:r>
              <a:rPr lang="ru-RU" sz="8000" b="1" smtClean="0">
                <a:latin typeface="Times New Roman" pitchFamily="18" charset="0"/>
                <a:cs typeface="Times New Roman" pitchFamily="18" charset="0"/>
              </a:rPr>
              <a:t>Лекция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6 Понятие и содержание экономической безопасности предприятия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763688" y="3573016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7"/>
          <p:cNvSpPr txBox="1">
            <a:spLocks noGrp="1"/>
          </p:cNvSpPr>
          <p:nvPr>
            <p:ph type="ctrTitle"/>
          </p:nvPr>
        </p:nvSpPr>
        <p:spPr>
          <a:xfrm>
            <a:off x="395288" y="4941888"/>
            <a:ext cx="8458200" cy="1222375"/>
          </a:xfrm>
          <a:prstGeom prst="rect">
            <a:avLst/>
          </a:prstGeom>
        </p:spPr>
        <p:txBody>
          <a:bodyPr vert="horz" anchor="b">
            <a:normAutofit fontScale="9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84124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Уровни Экономической безопасности предприятия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79512" y="1131369"/>
            <a:ext cx="8784976" cy="563231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этапе учреждения юридического лица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т.е. оформления и регистрации документов, формируется собственнический (акционерный) уровень ЭБП. Это связано с тем, что, как правило, в создании предприятия принимают участие несколько участников, одним из которых часто является государство.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формировании руководящего состава работников предприятия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силу объективных противоречий между личностями, имеющими различные властные полномочия, закладывается уровень высшего руководства ЭБП.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Уровень организационной структуры и системы управления предприятия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формируется при их создании, наборе персонала и определении методов его мотивации.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Уровень построения бизнес-процессов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формируется при создании схем деятельности предприятия: разработке бизнес-планов, технологических карт, организации документооборота, ведения учета всех видов (бухгалтерского, налогового, управленческого).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Уровень текущей производственно-хозяйственной деятельности (ПХД)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определяется предыдущим уровнем и непрерывно формируется в ее процессе.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Уровень учета, контроля и анализа результатов ПХД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формируется при составлении отчетности предприятия и принятии управленческих решений.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51520" y="404664"/>
            <a:ext cx="8496944" cy="3970318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производственно-хозяйственной деятельности предприятия можно выделить три ее основные фазы: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планирование деятельности на определенный период;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 в течение этого периода;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подведение итогов и анализ результатов ПХД.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 Сущность  экономической безопасности предприятия</a:t>
            </a:r>
          </a:p>
          <a:p>
            <a:r>
              <a:rPr lang="ru-RU" dirty="0" smtClean="0"/>
              <a:t>2. Угрозы экономической безопасности предприятия </a:t>
            </a:r>
          </a:p>
          <a:p>
            <a:r>
              <a:rPr lang="ru-RU" dirty="0" smtClean="0"/>
              <a:t>3. Классификация составляющих экономической безопасности предприятия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79512" y="235388"/>
            <a:ext cx="8712968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 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Дарибеков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С.С. Экономическая безопасность: учеб. пособие. – Караганда: Изд-во Форма-Плюс, 2019. -142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Гордиенко Д.В. Основы экономической безопасности государства/ Д.В. Гордиенко. – М., 2009. – 245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Тлесова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Э. Б. Экономика предприятия: учеб. пособие (практикум) / Э. 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Тлесова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Ж. К.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Жанабаева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ССК, 2018. - 212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Богомолов В.А. Экономическая безопасность / Богомолов В.А. - М., 2009. - 295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Багрецов С.А., Петров Д.М., Плотников В.А. Теоретико-методологические аспекты комплексной оценки э</a:t>
            </a:r>
            <a:r>
              <a:rPr kumimoji="0" lang="ru-RU" sz="14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ффективности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экономической безопасности предприятий в современных условиях. Монография. – Санкт-Петербург, 2016. – 540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Алпысбаев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К.С. Экономическая безопасность компании и ее защищенность от внутренних и внешних угроз // Материалы VI Международной научно-практической конференции «Проблемы современной экономики: глобальный, национальный и региональный контекст», Беларусь, г. Гродно. – 2017. – С. 161-167.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Гончаренко, Л.П., Куценко Е.С. Управление безопасностью. М.: КНОРУС, 2017 -272с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Дополнительная 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Карзаева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Н. Н. Основы экономической безопасности: учебник для студентов вузов / Н. Н.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Карзаева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Москва: ИНФРА- М, 2017 – 275с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Белокур, В.В. Угрозы экономической безопасности предприятия: учебник / под ред. В.В. Белокура -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.: 2012. - 290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Овчаренко В.П.,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Багатырева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О.Н.,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Глушаков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А.Ю. Экономическая безопасность предприятия: учеб. пособие. / ВШТЭ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СпбГУПТД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2017. – 51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Экономическая безопасность: учеб. для вузов / под общ. ред.: Л. П. Гончаренко, Ф. В. Акулинина. - М. 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Юрайт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2017. - 478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Суглобов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А.Е, Хмелев С.А., Орлова Е.А. Экономическая безопасность предприятия: Учебное пособие для студентов вузов - М.: ЮНИТИ- ДАНА, 2013. - 271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Безденежных, Т.И. Экономическая безопасность бизнеса / Безденежных Т.И.,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Шарафанова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Е.Е. – СПб., 2018.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79512" y="235388"/>
            <a:ext cx="8712968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 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Дарибеков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С.С. Экономическая безопасность: учеб. пособие. – Караганда: Изд-во Форма-Плюс, 2019. -142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Гордиенко Д.В. Основы экономической безопасности государства/ Д.В. Гордиенко. – М., 2009. – 245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Тлесова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Э. Б. Экономика предприятия: учеб. пособие (практикум) / Э. 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Тлесова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Ж. К.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Жанабаева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ССК, 2018. - 212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Богомолов В.А. Экономическая безопасность / Богомолов В.А. - М., 2009. - 295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Багрецов С.А., Петров Д.М., Плотников В.А. Теоретико-методологические аспекты комплексной оценки э</a:t>
            </a:r>
            <a:r>
              <a:rPr kumimoji="0" lang="ru-RU" sz="14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ффективности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экономической безопасности предприятий в современных условиях. Монография. – Санкт-Петербург, 2016. – 540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Алпысбаев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К.С. Экономическая безопасность компании и ее защищенность от внутренних и внешних угроз // Материалы VI Международной научно-практической конференции «Проблемы современной экономики: глобальный, национальный и региональный контекст», Беларусь, г. Гродно. – 2017. – С. 161-167.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Гончаренко, Л.П., Куценко Е.С. Управление безопасностью. М.: КНОРУС, 2017 -272с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Дополнительная 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Карзаева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Н. Н. Основы экономической безопасности: учебник для студентов вузов / Н. Н.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Карзаева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Москва: ИНФРА- М, 2017 – 275с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Белокур, В.В. Угрозы экономической безопасности предприятия: учебник / под ред. В.В. Белокура -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.: 2012. - 290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Овчаренко В.П.,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Багатырева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О.Н.,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Глушаков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А.Ю. Экономическая безопасность предприятия: учеб. пособие. / ВШТЭ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СпбГУПТД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2017. – 51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Экономическая безопасность: учеб. для вузов / под общ. ред.: Л. П. Гончаренко, Ф. В. Акулинина. - М. 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Юрайт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2017. - 478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Суглобов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А.Е, Хмелев С.А., Орлова Е.А. Экономическая безопасность предприятия: Учебное пособие для студентов вузов - М.: ЮНИТИ- ДАНА, 2013. - 271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Безденежных, Т.И. Экономическая безопасность бизнеса / Безденежных Т.И.,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Шарафанова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Е.Е. – СПб., 2018.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720080"/>
          </a:xfrm>
        </p:spPr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7"/>
            <a:ext cx="8686800" cy="3744416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Предприятие — самостоятельный хозяйствующий субъект с пра­вом юридического лица, созданный в порядке, установленном зако­ном, для производства продукции, выполнения работ и оказания услуг в целях удовлетворения общественных потребностей и получе­ния прибыли.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Предприятие представляет собой имущественно обособленную хозяйственную единицу, организованную для достижения какой-либо хозяйственной цели, т.е. это экономическая единица, которая: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самостоятельно принимает решения;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реально использует факторы производства для изготовления и продажи продукции;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стремится к получению дохода и реализации других целей.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Предприятие — это коммерческая организация, т.е. организация, нацеленная на получение прибыли. </a:t>
            </a:r>
          </a:p>
          <a:p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520" y="4718666"/>
            <a:ext cx="8712968" cy="213933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Экономическая безопасность предприятия (фирмы) — это за­щищенность жизненно важных интересов предприятия от внутрен­них и внешних угроз, организуемая администрацией и коллективом предприятия путем реализации системы мер административного, организационно-экономического, технико-технологического  характера.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наиболее общем виде </a:t>
            </a:r>
            <a:r>
              <a:rPr kumimoji="0" lang="kk-KZ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 экономической безопасностью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понимают состояние предприятия, которое характеризуется его способностью нормально функционировать для достижения своих целей при существующих внешних условиях и их изменении в определенных пределах.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88640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sz="1600" b="1" dirty="0" smtClean="0">
                <a:latin typeface="Times New Roman" pitchFamily="18" charset="0"/>
                <a:cs typeface="Times New Roman" pitchFamily="18" charset="0"/>
              </a:rPr>
              <a:t>Угроза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это такое развитие событий, действие (бездействие), в результате которого появляется возможность либо повышается вероятность нарушения нормального функционирования предприятия и не достижения им своих целей, в частности нанесения предприятию любого вида ущерба.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51520" y="1484784"/>
            <a:ext cx="8568952" cy="52322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990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Таблица 6.1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990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Классификация угроз предприятия имущества,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7544" y="2060848"/>
          <a:ext cx="8352928" cy="3168351"/>
        </p:xfrm>
        <a:graphic>
          <a:graphicData uri="http://schemas.openxmlformats.org/drawingml/2006/table">
            <a:tbl>
              <a:tblPr/>
              <a:tblGrid>
                <a:gridCol w="3164042"/>
                <a:gridCol w="5188886"/>
              </a:tblGrid>
              <a:tr h="557733"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Классификационные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признаки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угроз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5018"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1. Источник возникновения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Внутренние и внешние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7259"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2. Природа возникновения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Политические, криминальные, конкурентные, прочие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78866"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3.Вероятность реализации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Реальные, потенциальные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99563"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4.0бъект посягательства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Информация, персонал, финансы, товароматериальные ценности, деловая репутация, прочее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57733"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5.Возможность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прогнозирования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Прогнозируемые, непрогнозируемые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2179"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6.Величина возможного ущерба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Катастрофические, значительные, вызывающие трудности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23528" y="260648"/>
            <a:ext cx="8424936" cy="2862322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внутренним угрозам безопасности предприятий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относятся: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90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противоправные и иные негативные действия сотрудников предприятий и организаций;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90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нарушения установленного режима сохранности сведений, со­ставляющих коммерческую тайну;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90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нарушения порядка использования технических средств;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90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иные нарушения порядка и правил соблюдения режима безо­пасности на объекте, создающие предпосылки для реализации преступными элементами своих целей и возникновения чрез­вычайных происшествий.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95536" y="3212976"/>
            <a:ext cx="8424936" cy="3477875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внешним угрозам экономической безопасности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относятся: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90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спецслужбы иностранных государств, транснациональных корпораций и отдельных компаний, ставящие своей целью добы­вание информации по экономической проблематике, а также осуществляющие подрывные акции в отношении объектов экономики;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90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фирмы и отдельные лица, специализирующиеся на проведении промышленного шпионажа;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90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организованная преступность;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90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отдельные лица, вынашивающие мошеннические и другие противоправные намерения по отношению к предприятиям любой формы собственности.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20891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Целью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обеспечения экономической безопасности предприятия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является ограждение его собственности и сотрудников от источни­ков внешних и внутренних угроз безопасности, предотвращение правонарушений, причин и условий, их порождающих, а также возникновения чрезвычайных ситуаций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23528" y="1448489"/>
            <a:ext cx="8496944" cy="5047536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системы экономической безопасности предприятия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сле­дующие: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защита законных прав и интересов предприятия и его персонала;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сбор, анализ, оценка и прогнозирование данных, характеризующих состояние безопасности на предприятии;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оперативное выявление возможных устремлений к предприятию и его сотрудникам со стороны внешних угроз, разработка превентивных мер;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физическая и техническая охрана зданий, сооружений, терри­тории и транспортных средств;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сохранность материальных и финансовых ценностей;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недопущение на предприятии промышленного шпионажа, проникновения организованной преступности и отдельных лиц с противоправными намерениями;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противодействие техническому проникновению в преступных целях;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защита руководителей и персонала предприятия от насильст­венных посягательств;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защиты сведений, составляющих коммерческую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egoe U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тайну;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защита информационных ресурсов предприятия;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партнеров, клиентов и конкурентов;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безопасности внешней деятельности предприятия;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добывание необходимой информации для выработки опти­мальных управленческих решений по вопросам стратегии и тактики устойчивой экономической деятельности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возмещение материального и морального ущерба, нанесенного в результате неправомерных действий организаций и отдель­ных лиц;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выявление, предупреждение и пресечение возможной проти­воправной, мошеннической и иной негативной деятельности сотрудников предприятия в ущерб его безопасности;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контроль за эффективностью функционирования системы экономической безопасности предприятия.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86800" cy="432048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Составляющие Экономической безопасности предприятия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79512" y="692696"/>
            <a:ext cx="8964488" cy="590931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92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Интеллектуальная (кадровая),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92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Финансовая, которая представляет собой совокупность работ по обеспечению максимально высокого уровня платежеспособности предприятия за счет эффективного использования производственных ресурсов.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92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Технико-технологическая, которая предполагает выполнение комплекса работ, включающего: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92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анализ рынка технологий по выпуску аналогичных видов продукции;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92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анализ собственных технологий на предмет выявления внутренних резервов по их совершенствованию;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92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разработку технологической стратегии развития предприятия;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92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оперативное осуществление планов технологического развития предприятия в процессе его ПХД;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92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расчет экономической эффективности предлагаемых мероприятий, принятие обоснованных управленческих решений по техническому и технологическому развитию предприятия и анализ полученных результатов от их реализации.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92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Политико-правовая, которая включает анализ угроз отрицательных воздействий, оценку уровня обеспечения и разработку и реализацию мероприятий по обеспечению политико-правовой безопасности предприятия.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92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Информационная, которая охватывает сбор и анализ информации, прогнозирование тенденций развития, а также защиту конфиденциальной информации предприятия.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92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Экологическая, которая предусматривает разработку мероприятий по защите предприятия от внутренних и внешних угроз, создаваемых вследствие чрезвычайных ситуаций природного и техногенного характера.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92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Силовая, которая призвана обеспечивать: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92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 физическую безопасность работников;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92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 сохранность имущества предприятия;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92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силовые аспекты информационной безопасности (например, защита от промышленного шпионажа);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921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благоприятную внешнюю среду на товарных рынках.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92</TotalTime>
  <Words>1809</Words>
  <Application>Microsoft Office PowerPoint</Application>
  <PresentationFormat>Экран (4:3)</PresentationFormat>
  <Paragraphs>135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Автор                                                                       Дарибеков С.С.  Вид занятия:                                                            Лекция</vt:lpstr>
      <vt:lpstr>ПЛАН</vt:lpstr>
      <vt:lpstr>Слайд 3</vt:lpstr>
      <vt:lpstr>Слайд 4</vt:lpstr>
      <vt:lpstr>Определение</vt:lpstr>
      <vt:lpstr>Слайд 6</vt:lpstr>
      <vt:lpstr>Слайд 7</vt:lpstr>
      <vt:lpstr>Слайд 8</vt:lpstr>
      <vt:lpstr>Составляющие Экономической безопасности предприятия</vt:lpstr>
      <vt:lpstr>Уровни Экономической безопасности предприятия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Boss</dc:creator>
  <cp:lastModifiedBy>Boss</cp:lastModifiedBy>
  <cp:revision>13</cp:revision>
  <dcterms:created xsi:type="dcterms:W3CDTF">2023-06-27T09:04:10Z</dcterms:created>
  <dcterms:modified xsi:type="dcterms:W3CDTF">2023-06-30T14:52:39Z</dcterms:modified>
</cp:coreProperties>
</file>