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fetyfactor.narod.ru/" TargetMode="External"/><Relationship Id="rId2" Type="http://schemas.openxmlformats.org/officeDocument/2006/relationships/hyperlink" Target="http://bos.dn.ua/view_article.php?id_article=2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tkspb.ru/80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188640"/>
            <a:ext cx="8458200" cy="362344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университет им. Е.А.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836712"/>
            <a:ext cx="8458200" cy="1714512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национальной экономической</a:t>
            </a:r>
            <a:r>
              <a:rPr kumimoji="0" lang="ru-RU" sz="36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безопасностью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11560" y="2420888"/>
            <a:ext cx="8029604" cy="1224136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Лекция 7 Организационно-информационные аспекты экономической безопасности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91680" y="2852936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в защите информации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268760"/>
            <a:ext cx="89644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развитие информационных технологий привело к формированию открытого информационного общества;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информация имеет непосредственную ценность в силу ее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неизвестности третьим лицам, т.е. является товаром и подлежит защите;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информация активно формирует новый уровень знаний, которые в виде умений и навыков персонала выступают основным фактором, обеспечивающим предприятию получение прибыли, и, следовательно, наряду с другими ресурсами подлежат защите;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информация распространяется по формальным и неформальным каналам, что затрудняет ее защиту.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Основные направления обеспечения информационной безопасности бизнеса: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412776"/>
            <a:ext cx="889248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защита информации о состоянии и движении материальных активов, чаще понимаемая как экономическая безопасность;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защита информации о состоянии нематериальных активов и их носителях (персонале), определяемая как собственно информационная безопасность;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защита средств хранения, обработки, передачи информации.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Угрозы информационной безопасности 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1628219"/>
            <a:ext cx="85689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внедрения в состав персонала;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несанкционированного проникновения на территорию организации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необходимого лица;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вербовки персонала;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-дистанционного наблюдения.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70220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Обеспечение информационной безопасности организации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предполагает реализацию комплекса технических, технологических, организационных, экономических и социально-психологических мер в составе программы экономической безопасности: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51520" y="1412776"/>
            <a:ext cx="85689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дробление, распределение информации между сотрудниками;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ведение учета ознакомления сотрудников с особо важной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распространение информации только через контролируемые каналы;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назначение лиц, ответственных за контроль документации;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обязательное уничтожение неиспользованных копий документов и записей;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четкое определение коммерческой тайны для персонала;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составление, регулярная оценка и обновление перечня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информации, представляющей коммерческую тайну;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включение пункта о неразглашении коммерческой тайны 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трудовой договор, правила внутреннего распорядка и должностные инструкции;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включение положений о неразглашении тайны в соглашения и договоры с партнерами;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дополнительную проверку компетентности работников при найме;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обязательное предварительное профессиональное обучение.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6307"/>
            <a:ext cx="86044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Организационные меры, повышающие безопасность работы с информационными технологиями (ИТ):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51520" y="908720"/>
            <a:ext cx="85689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1.Аттестация, когда уровень квалификации персонала оценивается по шкале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нулевой уровень (начинающий пользователь): умение совершать элементарные действия (включить-выключить ПК и т.п.), разбираться во всех базовых операциях;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базовый уровень (пользователь): уверенное владение программным обеспечением общего назначения;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специальный уровень (специалист): способность определить, какое программное обеспечение оптимально решит его задачи, самостоятельно установить и настроить его, автоматизировать отдельные операции с помощью встроенных в ПО инструментов.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2.Обучение, когда управление квалификацией пользователей ИТ включает: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составление квалификационных требований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сертификатпользователя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определенный уровень квалификации или перечисление требуемых навыков) и отражение их в должностной инструкции по вакантной позиции;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подбор персонала на предмет соответствия требованиям, включая профотбор, интервью, анкетирование, испытания;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испытательный срок на время освоения программного продукта, достижения уровня самостоятельности в решении профессиональных задач с помощью ИТ;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аттестация, результатом которой является оценка эффективности использования ИТ для решения профессиональных задач; реализуется в формах интервью, наблюдения, анализа тестовых заданий;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непрерывное повышение квалификации в формах обеспечения доступа к программам, специальной литературе, обмену опытом между пользователями, а также специальные курсы.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Организационно-техническая структура системы безопасности фирмы. </a:t>
            </a:r>
          </a:p>
          <a:p>
            <a:pPr lvl="0"/>
            <a:r>
              <a:rPr lang="ru-RU" dirty="0" smtClean="0"/>
              <a:t>Режим работы и охрана фирмы.</a:t>
            </a:r>
          </a:p>
          <a:p>
            <a:pPr lvl="0"/>
            <a:r>
              <a:rPr lang="ru-RU" dirty="0" smtClean="0"/>
              <a:t> Информационная безопасность.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404664"/>
            <a:ext cx="864096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Корпоративное управление: казахстанский контекст: учеб. пособие / Т. Иссык: под общ. ред. С.А.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Филинова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2009. -371с.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Яскевич В.И. Секьюрити: организационные основы безопасности фирмы: научные издание/ В.И. Яскевич, 2005. -366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 литература: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Экономическая безопасность России: Общий курс: Учебник / Под ред. В.К.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Сенчагова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2-е изд. - М.: Дело, 2005. - 896 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Копейкин Г.К., Петров В.В. Управление социальным развитием организации: Учебное пособие.- СПб.: Лион, 2006.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 источники: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Геннадий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Лянной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Экономическая безопасность предприятия//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http://bos.dn.ua/view_article.php?id_article=27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Экономическая безопасность предприятия //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http://www.safetyfactor.narod.ru/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71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Экономическая безопасность компании (предприятия). Оценка угроз, методы профилактики и борьбы//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http://www.atkspb.ru/80.html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0843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задачи службы безопасности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заключаются в защите целей, интересов, имиджа и ресурсов организации как социальной структуры.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1520" y="980728"/>
            <a:ext cx="849694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Ведущие принципы функционирования системы безопасности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комплексность, обеспечение безопасности всех видов ресурсов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организации всеми доступными законными средствами и методами;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своевременность, упреждающий характер мер безопасности;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непрерывность, функционирование системы безопасности в непрерывном режиме;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законность, подчиненность действий нормам права;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целесообразность, сопоставимость возможного ущерба и затрат на обеспечение безопасности.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3645024"/>
            <a:ext cx="85689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Обязательные направления деятельности служб безопасности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юридическая безопасность фирмы (грамотное и корректное оформление устава, регистрационных документов, прав собственности на имущество, патентов, лицензий, арендных и контрагентских договоров и др.);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физическая безопасность объектов защиты (ресурсов, видов деятельности);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информационная безопасность фирмы (защита информационных ресурсов, интеллектуальной собственности);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безопасность персонала (физическая безопасность, охрана труда и техника безопасности, экология, безопасность межличностных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106760"/>
            <a:ext cx="86409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функции службы безопасности: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установление обстоятельств недобросовестной конкуренции;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сбор сведений по уголовным делам;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расследование фактов разглашения коммерческой тайны;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сбор информации о лицах, заключивших контракты с фирмой;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поиск утраченного имущества фирмы;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расследование фактов неправомерного использования товарных знаков фирмы;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розыск без вести пропавших сотрудников фирмы;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выявление некредитоспособных партнеров;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выявление ненадежных деловых партнеров;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сбор сведений по гражданским делам;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изучение негативных аспектов рынка;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сбор информации для проведения деловых переговоров;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защита жизни и здоровья персонала предприятия от противоправных посягательств;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охрана имущества фирмы;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обеспечение порядка в местах проведения корпоративных мероприятий, представительских и конфиденциальных встреч;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обслуживание средств охранной и пожарной сигнализации.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Структура службы безопасности зависит от таких факторов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9512" y="1412776"/>
            <a:ext cx="87129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 и объем производственной деятельности организации;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товарная ниша организации на рынке товаров и услуг;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общая численность сотрудников организации;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наличие объектов специальной защиты (крупные материальные ценности, взрывоопасные участки, носители государственной или коммерческой тайны и др.);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внешнее окружение организации, в т.ч. активность конкурентов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Виды служб безопасности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1484784"/>
            <a:ext cx="828092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службы, входящие в структуру организации и полностью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содержащиеся за счет организации;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службы, существующие как самостоятельные коммерческие или государственные организации, нанимаемые организацией для выполнения функций по обеспечению ее безопасности.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142228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связи с информатизацией экономики многие организации вводят должность руководителя службы информационной безопасности CISO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Chief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Information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Security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Officer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которого – оценить технологические, производственные и информационные риски фирмы.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552" y="1340768"/>
            <a:ext cx="842493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разработка политики в области информационной безопасности, включая стандарты, регламенты, правила;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разработка принципов классификации информационных потоков и управления ими;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анализ рисков, их оценка и принятие;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организация инструктажа и обучения сотрудников в области информационной безопасности;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контроль и учет требований информационной безопасности при разработке и внедрении инноваций;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совместная работа со службой персонала в части проверки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некоторых данных при найме на работу;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совместное участие в антикризисном управлении;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информационная и консультационная поддержка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топ-менеджмента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вопросам информационной безопасности.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268760"/>
            <a:ext cx="856895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сведения о лицах, предметах, фактах, событиях, явлениях и процессах, независимо от формы их представления.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Документированная информация (документ)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зафиксированная на материальном носителе информация с реквизитами, позволяющими ее идентифицировать.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Информационные процессы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сбора, обработки, накопления, хранения, поиска и распространения информации.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Информационные системы (ИС)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организационно упорядоченная совокупность документов (массивов документов) и информационных технологий, в т.ч. с использованием средств вычислительной техники и связи, реализующих информационные процессы.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Информационные ресурсы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отдельные документы и отдельные массивы документов, документы и массивы документов в ИС (библиотеках, архивах, фондах, банках данных других ИС);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Собственник информационных ресурсов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информационных систем, технологий и средств их обеспечения – субъект, в полном объеме реализующий полномочия владения, пользования и распоряжения указанными объектами.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Пользователь (потребитель информации)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субъект, обращающийся к ИС или посреднику за получением необходимой ему информации и пользующийся ею.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</TotalTime>
  <Words>1380</Words>
  <Application>Microsoft Office PowerPoint</Application>
  <PresentationFormat>Экран (4:3)</PresentationFormat>
  <Paragraphs>126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Автор                                                                       Дарибеков С.С.  Вид занятия:                                                            Лекция</vt:lpstr>
      <vt:lpstr>ПЛАН</vt:lpstr>
      <vt:lpstr>Слайд 3</vt:lpstr>
      <vt:lpstr>Слайд 4</vt:lpstr>
      <vt:lpstr>Слайд 5</vt:lpstr>
      <vt:lpstr>Слайд 6</vt:lpstr>
      <vt:lpstr>Виды служб безопасности</vt:lpstr>
      <vt:lpstr>Слайд 8</vt:lpstr>
      <vt:lpstr>Определение</vt:lpstr>
      <vt:lpstr>Причины в защите информации</vt:lpstr>
      <vt:lpstr>Основные направления обеспечения информационной безопасности бизнеса: </vt:lpstr>
      <vt:lpstr>Угрозы информационной безопасности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                                                                      Дарибеков С.С.  Вид занятия:                                                            Лекция</dc:title>
  <dc:creator>Boss</dc:creator>
  <cp:lastModifiedBy>Boss</cp:lastModifiedBy>
  <cp:revision>7</cp:revision>
  <dcterms:created xsi:type="dcterms:W3CDTF">2023-06-27T10:45:53Z</dcterms:created>
  <dcterms:modified xsi:type="dcterms:W3CDTF">2023-06-30T14:40:11Z</dcterms:modified>
</cp:coreProperties>
</file>