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kz/url?sa=t&amp;rct=j&amp;q=%D1%8D%D0%BA%D0%BE%D0%BD%D0%BE%D0%BC%D0%B8%D1%87%D0%B5%D1%81%D0%BA%D0%B0%D1%8F%20%D0%B1%D0%B5%D0%B7%D0%BE%D0%BF%D0%B0%D1%81%D0%BD%D0%BE%D1%81%D1%82%D1%8C%20%D0%BF%D1%80%D0%B5%D0%B4%D0%BF%D1%80%D0%B8%D1%8F%D1%82%D0%B8%D1%8F&amp;source=web&amp;cd=22&amp;ved=0CDAQFjABOBQ&amp;url=http://w15408.narod.ru/books/MacMacSB.doc&amp;ei=o0waUYWFG4nMhAf7gIHYAw&amp;usg=AFQjCNF5bNAO1-rhox4gXfXxTbyq4BDZ-Q" TargetMode="External"/><Relationship Id="rId2" Type="http://schemas.openxmlformats.org/officeDocument/2006/relationships/hyperlink" Target="http://studentbooks.com.ua/content/view/195/39/1/1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e-readinlib.org/chapter.php/128033/30/Shnurovozova__Semeiinyii_biznes_po-russki.ht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467544" y="188640"/>
            <a:ext cx="8458200" cy="362344"/>
          </a:xfrm>
          <a:prstGeom prst="rect">
            <a:avLst/>
          </a:prstGeom>
        </p:spPr>
        <p:txBody>
          <a:bodyPr vert="horz" anchor="b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Карагандинский университет им. Е.А.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Букетова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95536" y="836712"/>
            <a:ext cx="8458200" cy="1714512"/>
          </a:xfrm>
          <a:prstGeom prst="rect">
            <a:avLst/>
          </a:prstGeom>
        </p:spPr>
        <p:txBody>
          <a:bodyPr vert="horz" anchor="t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7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Дисциплина </a:t>
            </a: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Управление национальной экономической</a:t>
            </a:r>
            <a:r>
              <a:rPr kumimoji="0" lang="ru-RU" sz="3600" b="0" i="0" u="none" strike="noStrike" kern="1200" cap="all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безопасностью</a:t>
            </a: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611560" y="2420888"/>
            <a:ext cx="8029604" cy="1224136"/>
          </a:xfrm>
          <a:prstGeom prst="rect">
            <a:avLst/>
          </a:prstGeom>
        </p:spPr>
        <p:txBody>
          <a:bodyPr vert="horz" anchor="b">
            <a:normAutofit lnSpcReduction="10000"/>
          </a:bodyPr>
          <a:lstStyle/>
          <a:p>
            <a:pPr lvl="0">
              <a:spcBef>
                <a:spcPct val="20000"/>
              </a:spcBef>
              <a:buClr>
                <a:schemeClr val="accent1"/>
              </a:buClr>
              <a:buSzPct val="70000"/>
            </a:pP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Лекция 8 Оценка экономической безопасности фирмы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20000"/>
              </a:spcBef>
              <a:buClr>
                <a:schemeClr val="accent1"/>
              </a:buClr>
              <a:buSzPct val="70000"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691680" y="2852936"/>
            <a:ext cx="6232154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7М04103 - "Государственное и местное управление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7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anchor="b">
            <a:normAutofit fontScale="900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Автор                                                                      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Дарибеков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С.С.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Вид занятия:                                                            Лекция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ПЛАН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Мониторинг и анализ показателей экономической безопасности. </a:t>
            </a:r>
          </a:p>
          <a:p>
            <a:pPr lvl="0"/>
            <a:r>
              <a:rPr lang="ru-RU" dirty="0" smtClean="0"/>
              <a:t>Методика оценки экономической безопасности реального сектора экономики и фирмы.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95536" y="188640"/>
            <a:ext cx="8568952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Основная литература: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Корпоративное управление: казахстанский контекст: учеб. пособие / Т. Иссык: под общ. ред. С.А.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Филинова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2009. -371с.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Медведева О.В. Комплексный экономический анализ деятельности предприятия: Учебник, 2010.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Дополнительная  литература: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Леонов А, Фролов Г. Безопасность автоматизированных банковских и офисных систем. МКБ. РБ, 2003.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Копейкин Г.К., Петров В.В. Управление социальным развитием организации: Учебное пособие.- СПб.: Лион, 2006.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Интернет источники: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</a:tabLst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Покропивный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С. Ф. Экономика предприятия//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http://studentbooks.com.ua/content/view/195/39/1/1/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Служба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безопасности предприятия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МакМак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 - 1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//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15408.</a:t>
            </a:r>
            <a:r>
              <a:rPr kumimoji="0" lang="en-US" sz="2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narod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en-US" sz="2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ru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/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books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/</a:t>
            </a:r>
            <a:r>
              <a:rPr kumimoji="0" lang="en-US" sz="2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MacMacSB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doc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Экономическая безопасность предприятия//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http://www.e-readinlib.org/chapter.php/128033/30/Shnurovozova__Semeiinyii_biznes_po-russki.ht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16677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Мониторинг безопасности в системе управления персоналом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это целевое непрерывное или систематическое наблюдение социально- экономических процессов, происходящих в организации, в целях прогнозирования вероятности реализации угроз, связанных с действиями работников.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1566664"/>
            <a:ext cx="91440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Мониторинг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 многом использует технологии и приемы аудита организации и, в первую очередь, кадрового аудита. Процессы, протекающие в социальной среде организации, проявляются в виде изменений: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общей численности, профессионального состава, квалификации и образовательного уровня, стажа, половозрастного состава работников;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образования, опыта работы, особенностей карьеры руководителей;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уровня специализации, численности, профессионального 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квалификационного состава, демографической структуры, длительности существования формальных групп;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структуры, социальной ориентации неформальных групп,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изменений в составе лидеров;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мотиваций, убеждений, ценностных ориентаций и установок;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межличностных отношений, уровня конфликтности, лояльности персонала, характера взаимоотношений акционеров и работников.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548680"/>
            <a:ext cx="49221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Двухуровневая система показателей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1268760"/>
            <a:ext cx="91440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базовые показатели, отражающие реальную ситуацию 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организации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(объемные показатели) по направлениям: условия труда,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дисциплина труда, социальная структура персонала, оплата труда, характеристика социальных программ;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результирующие показатели (социальные индикаторы),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включающие: индексы текучести, заболеваемости, использования рабочего времени, а также интегральный показатель, рассчитываемый как сумма заработной платы и стоимости компенсирующих социальных выплат, приходящаяся на одного работника, скорректированная на индекс инфляции.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Состав  показателей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23528" y="1268760"/>
            <a:ext cx="856895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степень соответствия показателей безопасности и охраны труда установленным нормативам;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степень удовлетворения социальных производственных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потребностей работников в объектах отдыха, личной гигиены, питания и др.;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степень удовлетворения социальных бытовых потребностей работников в жилье, транспортных средствах, объектах здравоохранения, образования, дошкольных учреждениях и др.;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потери рабочего времени по болезням работников;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показатель травматизма;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показатели текучести кадров;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доля расчетной прибыли, направляемая на мероприятия по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социальному развитию организации, в т.ч. на охрану окружающей среды.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Теоретические методы определения показателей экономической безопасности предприятия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556792"/>
            <a:ext cx="82809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Ресурсный (инвестиционный) доход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представляет собой совокупность методов описания и анализа экономической безопасности на основания достаточности и доступности финансирования затрат, необходимых для осуществления производственного процесса, а так же от отдачи вложенных ресурсов.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564904"/>
            <a:ext cx="828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Циклический подход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основан на применении теории экономических циклов на основании длинных, средних и коротких волн экономического развития.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3212976"/>
            <a:ext cx="828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Системный поход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определяет экономическую безопасность как совокупность элементов, составляющих его структуру.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467544" y="3805590"/>
            <a:ext cx="813690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Кластерный подход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определяет экономическую безопасность как способность системы за счет обеспечивающих ее факторов достигать определенных заданных целей (качества экономического роста, качества продукции, объема рынка и т.д.)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323528" y="4648200"/>
            <a:ext cx="842493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Процессный подход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характеризует уровень экономической безопасности  как синергетический эффект движения потоков ресурсов; за счет наличия этого эффекта достигается возможность своевременной реакции на реализацию фактических угроз внутренней и внешней среды, и сохранение положительной динамики экономического роста, а так же устойчивость к кризисным явлениям.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sz="2400" cap="none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Таблица 1  SWOT-анализ предприятия</a:t>
            </a:r>
            <a:r>
              <a:rPr lang="ru-RU" sz="24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899592" y="1556792"/>
          <a:ext cx="7056785" cy="3744417"/>
        </p:xfrm>
        <a:graphic>
          <a:graphicData uri="http://schemas.openxmlformats.org/drawingml/2006/table">
            <a:tbl>
              <a:tblPr/>
              <a:tblGrid>
                <a:gridCol w="3544888"/>
                <a:gridCol w="3511897"/>
              </a:tblGrid>
              <a:tr h="3627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Сильные стороны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Возможности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69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Стабильная кадровая политика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Социальная ответственность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Достойная зарплата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Социальная защищенность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Обучение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Низкая текучесть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Лояльность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Высокая мотивация к труду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Социальная стабильность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Карьерный рост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45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Слабые стороны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Угрозы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02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Низкая зарплата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Ненормированный рабочий день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Отсутствие контроля ресурсов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Авторитарный стиль управления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Плохие условия труда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Низкая мотивация к труду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Высокая текучесть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Воровство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Демонстративное поведение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Высокая заболеваемость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Алгоритм </a:t>
            </a:r>
            <a:r>
              <a:rPr lang="ru-RU" dirty="0" err="1" smtClean="0"/>
              <a:t>экспресс-диагностики</a:t>
            </a:r>
            <a:r>
              <a:rPr lang="ru-RU" dirty="0" smtClean="0"/>
              <a:t>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59024" y="1196752"/>
            <a:ext cx="853345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1.Провести анализ соответствия целей и оценочных показателей по группам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2.Сравнить фактические показатели оценки с целевым показателями и сформулировать выводы.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3.Используя информацию положений о службах провести анализ соответствия ресурсного обеспечения подразделений мере их ответственности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4.Оценить уровень сбалансированности ответственности и ресурсного обеспечения, сформулировать выводы.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5.Используя информацию главной бухгалтерии организации, провести анализ соответствия оплаты труда результатам труда по структурным подразделениям.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6. Оценить полученные данные с позиции соответствия темпов роста производительности темпам роста оплаты труда. Использовать метод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сравнения коэффициентов опережения.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7. Оценить систему стимулирования в организации, выявить «точки» неблагонадежности, связанные с недовольством персонала уровнем</a:t>
            </a:r>
            <a:r>
              <a:rPr lang="ru-RU" sz="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оплаты труда (мотив недовольства – несправедливая оценка трудового</a:t>
            </a:r>
            <a:r>
              <a:rPr lang="ru-RU" sz="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вклада).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8. Сформулировать предложения по оптимизации системы стимулирования. Учесть условия стимулирования, обеспечивающие безопасное поведение персонала: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доступность;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ощутимость (премия не менее 20% к окладу, оклад больше возможного ущерба от воровства);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минимальный разрыв между результатами и оплатой по времени (недостаток стимулирования восполняется воровством);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сочетание стимулов и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антистимулов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сочетание материальных, социальных и психологических стимулов.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7.Определить проблемные точки организации.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351</TotalTime>
  <Words>901</Words>
  <Application>Microsoft Office PowerPoint</Application>
  <PresentationFormat>Экран (4:3)</PresentationFormat>
  <Paragraphs>97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Автор                                                                       Дарибеков С.С.  Вид занятия:                                                            Лекция</vt:lpstr>
      <vt:lpstr>ПЛАН</vt:lpstr>
      <vt:lpstr>Слайд 3</vt:lpstr>
      <vt:lpstr>Слайд 4</vt:lpstr>
      <vt:lpstr>Слайд 5</vt:lpstr>
      <vt:lpstr>Состав  показателей</vt:lpstr>
      <vt:lpstr>Теоретические методы определения показателей экономической безопасности предприятия</vt:lpstr>
      <vt:lpstr>Таблица 1  SWOT-анализ предприятия </vt:lpstr>
      <vt:lpstr>Алгоритм экспресс-диагностики: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Автор                                                                       Дарибеков С.С.  Вид занятия:                                                            Лекция</dc:title>
  <dc:creator>Boss</dc:creator>
  <cp:lastModifiedBy>Boss</cp:lastModifiedBy>
  <cp:revision>8</cp:revision>
  <dcterms:created xsi:type="dcterms:W3CDTF">2023-06-27T11:26:50Z</dcterms:created>
  <dcterms:modified xsi:type="dcterms:W3CDTF">2023-06-30T14:53:04Z</dcterms:modified>
</cp:coreProperties>
</file>