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ebirbis.ksu.kz/cgi-bin/irbis64r_12/cgiirbis_64.exe?LNG=&amp;Z21ID=&amp;I21DBN=IBIS&amp;P21DBN=IBIS&amp;S21STN=1&amp;S21REF=1&amp;S21FMT=fullwebr&amp;C21COM=S&amp;S21CNR=20&amp;S21P01=0&amp;S21P02=1&amp;S21P03=A=&amp;S21STR=%D0%90%D0%B2%D0%B4%D0%B8%D0%B9%D1%81%D0%BA%D0%B8%D0%B9,%20%D0%92.%20%D0%98.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00372"/>
            <a:ext cx="8029604" cy="914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Лекция 3 Финансовая безопасность государства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285728"/>
            <a:ext cx="8458200" cy="85725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государственный университет                                    им. Е.А.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285860"/>
            <a:ext cx="8458200" cy="1714512"/>
          </a:xfrm>
          <a:prstGeom prst="rect">
            <a:avLst/>
          </a:prstGeom>
        </p:spPr>
        <p:txBody>
          <a:bodyPr vert="horz" anchor="t">
            <a:normAutofit fontScale="92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cap="all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Управление национальной экономической безопасностью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одзаголовок 7"/>
          <p:cNvSpPr txBox="1">
            <a:spLocks noGrp="1"/>
          </p:cNvSpPr>
          <p:nvPr>
            <p:ph type="ctrTitle"/>
          </p:nvPr>
        </p:nvSpPr>
        <p:spPr>
          <a:xfrm>
            <a:off x="642910" y="4572009"/>
            <a:ext cx="8196290" cy="1503778"/>
          </a:xfrm>
          <a:prstGeom prst="rect">
            <a:avLst/>
          </a:prstGeom>
        </p:spPr>
        <p:txBody>
          <a:bodyPr vert="horz" anchor="b">
            <a:normAutofit fontScale="9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691680" y="3501008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5"/>
          <p:cNvSpPr txBox="1">
            <a:spLocks/>
          </p:cNvSpPr>
          <p:nvPr/>
        </p:nvSpPr>
        <p:spPr>
          <a:xfrm>
            <a:off x="457200" y="500042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ПЛАН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285860"/>
            <a:ext cx="80724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1 Сущность финансовой безопасности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2 Индикаторы  финансовой безопасности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3 Угрозы финансовой безопасности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4 Основные направления финансовой безопасности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4282" y="-79122"/>
            <a:ext cx="8643998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Maslow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Motivation and Personality [Text] / A. Maslow. – NV: Harper &amp; Row, 1954. – 369 p.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Смит А. Исследование о природе и причинах богатства народов / А. Смит // Антология экономической классики. – М., 1993.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Риккардо Д. Начала политической экономии и налогового обложения: пер. с англ.: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/ Д. Риккардо. – М.: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Эксмо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2007. – 960 с.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Авдийский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, В. И.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Теневая экономика и экономическая безопасность государства: учеб. пособие / В. 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Авдийский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В. А.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Дадалко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; Финансовый ун-т при Правительстве Российской Федерации. - 2-е изд., доп. - М. 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Альфа-М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ИНФРА-М, 2012. - 494 с.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Закон Республики Казахстан «О национальной  безопасности Республики Казахстан» от 6  января 2012 г. //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zakon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Мергалиева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 Л.И. Глобализация экономики: Учебное пособие.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: Экономика, 2010. – 144с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Куренкеева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Внешнеэкономическая безопасность Казахстана: Учебное пособие.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Қазақ университеті, 2005. – 85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Р.О.,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Айнабек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К.С.,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Видрицкая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Н.И.,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Сейтхожин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Б.У. Экономическая безопасность и проблемы ее обеспечения в Республике Казахстан: Монография. — Караганда: Карагандинский экономический университет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Казпотребсоюза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2013. — 173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Мухтарова К. С. Государственное управление экономической безопасностью в Республике Казахстан: учебник.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[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Bookprint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], 2014. - 197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Мергалиева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Государственная собственность в условиях экономики (на материалах Республики Казахстан): Монография.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Экономика, 2009. – 568 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Солодков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Г.П. Международный бизнес: организация и управление: учебное пособие/ Г.П.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Солодков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Э.Т.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Рубинская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Э.Д.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Рубинская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– Ростов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/Д: Феникс, 2009. – 379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 С. Мухтарова Экономическая безопасность в условиях глобализации: учеб. пособие /, А. Р.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Кенжебаева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А. С.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Тумбетова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Юрист, 2003. - 150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Богомолов В. А. Введение в специальность «Экономическая безопасность»: учеб. пособие / В. А. Богомолов. – М.: ЮНИТИ-ДАНА, 2012. – 279 с.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Приоритеты национальной безопасности в условиях глобализации/ Е.Б.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Жатканбаев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К.И.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Байзакова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Г.Т.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Куренкеева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др.; Отв. Ред. Е.Б.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Жатканбаев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Қаза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 университеті, 2006. – 330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Экономическая безопасность и проблемы ее обеспечения в Республике Казахстан: монография / Р.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[и др.].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ССК, 2018. - 218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071547"/>
          <a:ext cx="8072494" cy="3129700"/>
        </p:xfrm>
        <a:graphic>
          <a:graphicData uri="http://schemas.openxmlformats.org/drawingml/2006/table">
            <a:tbl>
              <a:tblPr/>
              <a:tblGrid>
                <a:gridCol w="1638461"/>
                <a:gridCol w="6434033"/>
              </a:tblGrid>
              <a:tr h="205298"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Автор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37643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Джон 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Чант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специальный советник Банка Канады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pc="-50" dirty="0">
                          <a:latin typeface="Times New Roman"/>
                          <a:ea typeface="Times New Roman"/>
                          <a:cs typeface="Times New Roman"/>
                        </a:rPr>
                        <a:t>Финансовая нестабильность – состояние на финансовых рынках, которая наносит вред или создает угрозу экономической деятельности, финансовая стабильность – обратное</a:t>
                      </a:r>
                      <a:endParaRPr lang="ru-RU" sz="1000" spc="-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57933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Эндрю Крокет, глава Форума Финансовой Стабильности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Финансовая стабильность – это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отсутствие нестабильности, положение, в котором экономическая деятельность находится  под неблагоприятным воздействием изменений цен на финансовые активы или отсутствие способности финансовых учреждений выполнять свои обязательства.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Немецкий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Випбанк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Финансовая стабильность представляет устойчивое положение, в котором финансовая система оперативно реализовывает свои  первостепенно важные экономические функции, такие как распределение ресурсов и снижение риска, а также осуществление платежей.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Майкл Фут, Управление Финансовых Услуг       Великобритании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Финансовая стабильность характеризуется: а) денежной устойчивостью; б) уровнем занятости населения, близким к естественной норме занятости в экономике; в) доверием рыночных игроков к финансовым учреждениям и рынкам; г) отсутствием относительных колебаний цен на реальные или финансовые активы.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Вим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Дуйзенберг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глава Европейского Центрального Банка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Финансовая стабильность означает сглаженное функционирование ключевых элементов, составляющих финансовую систему.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" marR="5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142976" y="285728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Эволюция взглядов на сущностное содержание понятия «финансовая стабильность»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5916" y="543976"/>
            <a:ext cx="88521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 финансовой безопасности страны включает в себя следующие подсистемы: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4282" y="1081429"/>
            <a:ext cx="84296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бюджетную,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налоговую,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долговую,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финансовую безопасность банковской системы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валютную,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денежно-кредитную,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инвестиционную безопасность,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финансовую безопасность страхового и фондового рынка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292649"/>
            <a:ext cx="857256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Бюджетная безопасность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состояние платежеспособности воздействие государства с учетом изыскание баланса доходов распределение и расходов государственного торгового и местных бюджетов удобством и эффективности использования торговых бюджетных средств.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Налоговая изыскание безопасность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состояние, также при котором представляют обеспечивается оптимально воздействие необходимый в соответствии розничной с требованиями провозглашенной обеспечивающие экономической доктрины продвижении объем налоговых торговых поступлений. При этом информационное должен оптимизироваться закупочной уровень налогообложения. Показатели системе налоговой безопасности этапом – эффективность налоговой продвижении политики государства, воздействие которая может внутренней оптимально объединять представлено фискальные интересы связаны государства и индивидуальные, торговых корпоративные интересы услуг налогоплательщиков.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599151"/>
            <a:ext cx="857256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Долговая безопасность государства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определенный системы уровень государственной изыскание внутренней и внешней предоставление задолженности с учетом места стоимости ее воздействие обслуживания и эффективности удобством использования внутренних системы и внешних заимствований деятельности и оптимального соотношения более между ними, степени достаточный для деятельности решения необходимых прибыли социально-экономических потребностей.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137</TotalTime>
  <Words>512</Words>
  <Application>Microsoft Office PowerPoint</Application>
  <PresentationFormat>Экран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Автор                                                                       Дарибеков С.С.  Вид занятия:                                                            Лекция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                                                                       Дарибеков С.С.  Вид занятия:                                                            Лекция</dc:title>
  <dc:creator>Boss</dc:creator>
  <cp:lastModifiedBy>Boss</cp:lastModifiedBy>
  <cp:revision>18</cp:revision>
  <dcterms:created xsi:type="dcterms:W3CDTF">2019-07-02T18:40:31Z</dcterms:created>
  <dcterms:modified xsi:type="dcterms:W3CDTF">2023-06-30T14:38:07Z</dcterms:modified>
</cp:coreProperties>
</file>