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5728"/>
            <a:ext cx="8458200" cy="62299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Карагандинский   университет         им. Е.А.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Букетова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458200" cy="144016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Дисциплина 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Управление стратегией и развитием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27584" y="2420889"/>
            <a:ext cx="80815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2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Лекция 1 Сущность стратегического управления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91680" y="3573016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7"/>
          <p:cNvSpPr txBox="1">
            <a:spLocks/>
          </p:cNvSpPr>
          <p:nvPr/>
        </p:nvSpPr>
        <p:spPr>
          <a:xfrm>
            <a:off x="857224" y="450057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оптимизации прибыли;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созданию стабильных структур;</a:t>
            </a:r>
          </a:p>
          <a:p>
            <a:pPr lvl="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ведению	работы	в	соответствии с	ходом	технологического процесса;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экономии ресурсов.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оперативном уровне управления принимаются решения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выступает против изменений;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склонен рисковать;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компетентен в анализе, координации и контроле сложной деятель-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Задачи руководителя: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превратить потенциал фирмы в прибыль;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определять общие оперативные задачи;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осуществлять мотивацию, координацию и контроль руководителей и исполнителей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Руководитель, осуществляющий оперативное управление: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постановка целей от достигнутого, минимизация отклонений от традиционного поведения внутри организации и по отношению к внешнему окружению,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проведение стратегических изменений лишь при настоятельной необходимости, последовательный поиск альтернативных решений и его немедленное прекращение при обнаружении первого удовлетворительного решения.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признаки приростного стиля поведения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2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Стратегическое управление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это процесс последовательных действий по разработке и реализации стратегии развития организации. Он включает разработку видения и миссии организации, постановку целей и анализ внешнего окружения, анализ внутренней среды и уточнение миссии и целей, анализ стратегических альтернатив и выбор стратегии, реализацию стратегии и контроль стратегических изменений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Стратегия компании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включает следующие элементы: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836712"/>
            <a:ext cx="828092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318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действия по использованию новых возможностей, улучшению краткосрочной доходности, расширению или сокращению ассортимента, изменению параметров качества товара или обслуживания потребителей;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318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шаги по диверсификации доходной базы или сферы деятельности;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318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защита от внешних угроз и действий конкурентов;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318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ответные действия на изменение условий в отрасли;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318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действия по усилению долгосрочных конкурентных позиций и со- хранению конкурентных преимуществ;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318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шаги по интеграции вперед и назад, изменению географического положения и управлению ключевыми функциями.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Стратегический план включает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стратегическое видение,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миссию,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цели,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стратегию,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шаги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действия,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собственно организация,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стратегические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бизнес-единицы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функциональные подразделения.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Группы объектов стратегического управления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3" indent="0" algn="just">
              <a:spcBef>
                <a:spcPts val="0"/>
              </a:spcBef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Концепция стратегического управления</a:t>
            </a:r>
          </a:p>
          <a:p>
            <a:pPr marL="0" lvl="3" indent="0" algn="just">
              <a:spcBef>
                <a:spcPts val="0"/>
              </a:spcBef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Поведенческие стили в управлении организацией и их роль в стратегическом управлении</a:t>
            </a:r>
          </a:p>
          <a:p>
            <a:pPr marL="0" lvl="3" indent="0" algn="just">
              <a:spcBef>
                <a:spcPts val="0"/>
              </a:spcBef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Сущность стратегического управления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ПЛАН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67544" y="445356"/>
            <a:ext cx="8424936" cy="47705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литература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И. Н. Маврина. Стратегический менеджмент : учебное пособие / И. Н. Маврина. – Екатеринбург :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УрФУ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"/>
                <a:cs typeface="Times New Roman" pitchFamily="18" charset="0"/>
              </a:rPr>
              <a:t>, 2014. – 132 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В.Г. Рождественский Стратегический менеджмент: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учеб. пособие / В.Г. Рождественский [и др.]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Нижегород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ун-т им. Р.Е. Алексеева. – Нижний Новгород, 2022. – 135 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Основы стратегического менеджмента: теория и практика : учеб. пособие / Е.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Казбекова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; МОН РК.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Алматы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Бастау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 2016. - 209 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Дополнительная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Strategic Management: Theory and Practice : textbook / Y.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Kazbekova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; Ministry of Education of the Republic of Kazakhstan. -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Almaty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Bastau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2016. - 196 p.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Международный менеджмент : учеб. пособие / С. С.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Е. Н. Набиев. - Караганда : Изд-во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им. акад. Е. А.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Букетова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2022. - 169 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Теория и практика менеджмента : учебник /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ун-т им.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аль-Фараби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; ред. К. Е.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Кубаева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Алматы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Қазақ университеті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2021. - 486 с.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и формы международного бизнеса : учеб. пособие / В. А.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Михалкин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М. : Магистр: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Инфра-М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2017. - 447 с.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Personnel management of the organization : textbook / D. M.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Turekulova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[et al.]. -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Almaty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New book, 2018. - 373 p.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Стратегия организации - это генеральный план действий, определяющий приоритеты стратегических задач, ресурсы и последовательность шагов по достижению стратегических целей. </a:t>
            </a:r>
          </a:p>
          <a:p>
            <a:endParaRPr lang="ru-RU" dirty="0" smtClean="0"/>
          </a:p>
          <a:p>
            <a:r>
              <a:rPr lang="ru-RU" dirty="0" smtClean="0"/>
              <a:t>Главная задача стратегии - перевести организацию из настоящего состояния в желаемое будущее состояние.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определение вида деятельности, формирование стратегических направлений развития (цели и перспективы),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превращение общих целей в конкретные задачи (направления деятельности), реализация выбранного плана, оценка полученных результатов (анализ ситуации, вне-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корректив в цели и стратегию с учетом опыта и изменившейся ситуации).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0" dirty="0" smtClean="0">
                <a:effectLst/>
                <a:latin typeface="Times New Roman" pitchFamily="18" charset="0"/>
                <a:cs typeface="Times New Roman" pitchFamily="18" charset="0"/>
              </a:rPr>
              <a:t>Стратегический менеджмент включает решение следующих взаимосвязанных задач </a:t>
            </a:r>
            <a:endParaRPr lang="ru-RU" sz="28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создание	организационных	возможностей	для	выполнения стратегии;</a:t>
            </a:r>
          </a:p>
          <a:p>
            <a:pPr lvl="0"/>
            <a:r>
              <a:rPr lang="ru-RU" dirty="0" smtClean="0"/>
              <a:t>управление бюджетом;</a:t>
            </a:r>
          </a:p>
          <a:p>
            <a:pPr lvl="0"/>
            <a:r>
              <a:rPr lang="ru-RU" dirty="0" smtClean="0"/>
              <a:t>определение внутренней политики фирмы;</a:t>
            </a:r>
          </a:p>
          <a:p>
            <a:pPr lvl="0"/>
            <a:r>
              <a:rPr lang="ru-RU" dirty="0" smtClean="0"/>
              <a:t>мотивацию сотрудников, включая изменение их обязанностей и характера работы, для достижения лучших результатов;</a:t>
            </a:r>
          </a:p>
          <a:p>
            <a:pPr lvl="0"/>
            <a:r>
              <a:rPr lang="ru-RU" dirty="0" smtClean="0"/>
              <a:t>создание благоприятной атмосферы внутри компании;</a:t>
            </a:r>
          </a:p>
          <a:p>
            <a:pPr lvl="0"/>
            <a:r>
              <a:rPr lang="ru-RU" dirty="0" smtClean="0"/>
              <a:t>создание условий персоналу для эффективного выполнения своих ролей;</a:t>
            </a:r>
          </a:p>
          <a:p>
            <a:pPr lvl="0"/>
            <a:r>
              <a:rPr lang="ru-RU" dirty="0" smtClean="0"/>
              <a:t>использование передового опыта для постоянного улучшения </a:t>
            </a:r>
            <a:r>
              <a:rPr lang="ru-RU" dirty="0" err="1" smtClean="0"/>
              <a:t>рабо</a:t>
            </a:r>
            <a:r>
              <a:rPr lang="ru-RU" dirty="0" smtClean="0"/>
              <a:t> ты;</a:t>
            </a:r>
          </a:p>
          <a:p>
            <a:pPr lvl="0"/>
            <a:r>
              <a:rPr lang="ru-RU" dirty="0" smtClean="0"/>
              <a:t>обеспечение руководства и контроля по реализации стратегии.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по реализации стратегии включает следующее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525963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руководства - создание системы оценки соответствия между тем, что необходимо для эффективной реализации стратегии, и тем, как работа выполнена.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наиболее важным зависимостям при этом относятся зависимости между: стратегией и организационными возможностями, стратегией и мотивацией, стратегией и внутренней политикой, стратегией и корпоративной культурой.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тенденции развития во внешней среде организации;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опасности и возможности, вытекающие из внешней среды;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позиция фирмы в конкурентной борьбе.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	своих	действиях	и	решениях руководитель этого	уровня  стремится: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изменениям;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предвосхищению опасностей и возможностей;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разработке и поиску многих альтернативных решений, выбирая из них оптимальное;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созданию гибкой организационной структуры, способной изменяться адекватно внешним условиям.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На стратегическом уровне управления анализируются: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обеспечивать постоянный потенциал прибыльности организации;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выявлять необходимость и проводить стратегические изменения;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создавать структуру, способную к стратегическим изменениям;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подбирать	и	воспитывать	кадры,	способные	проводить	такие                       изменения.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задачи руководителя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</TotalTime>
  <Words>598</Words>
  <Application>Microsoft Office PowerPoint</Application>
  <PresentationFormat>Экран (4:3)</PresentationFormat>
  <Paragraphs>89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Дисциплина  Управление стратегией и развитием</vt:lpstr>
      <vt:lpstr>ПЛАН</vt:lpstr>
      <vt:lpstr>Слайд 3</vt:lpstr>
      <vt:lpstr>Слайд 4</vt:lpstr>
      <vt:lpstr>Стратегический менеджмент включает решение следующих взаимосвязанных задач </vt:lpstr>
      <vt:lpstr>Работа по реализации стратегии включает следующее</vt:lpstr>
      <vt:lpstr>Слайд 7</vt:lpstr>
      <vt:lpstr>На стратегическом уровне управления анализируются: </vt:lpstr>
      <vt:lpstr>Основные задачи руководителя</vt:lpstr>
      <vt:lpstr>На оперативном уровне управления принимаются решения</vt:lpstr>
      <vt:lpstr>Руководитель, осуществляющий оперативное управление: </vt:lpstr>
      <vt:lpstr>Основные признаки приростного стиля поведения</vt:lpstr>
      <vt:lpstr>Слайд 13</vt:lpstr>
      <vt:lpstr>Слайд 14</vt:lpstr>
      <vt:lpstr>Стратегический план включает </vt:lpstr>
      <vt:lpstr>Группы объектов стратегического управления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Boss</dc:creator>
  <cp:lastModifiedBy>Boss</cp:lastModifiedBy>
  <cp:revision>7</cp:revision>
  <dcterms:created xsi:type="dcterms:W3CDTF">2023-06-27T17:43:02Z</dcterms:created>
  <dcterms:modified xsi:type="dcterms:W3CDTF">2023-06-30T15:09:08Z</dcterms:modified>
</cp:coreProperties>
</file>