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diagrams/data33.xml" ContentType="application/vnd.openxmlformats-officedocument.drawingml.diagramData+xml"/>
  <Override PartName="/ppt/diagrams/layout33.xml" ContentType="application/vnd.openxmlformats-officedocument.drawingml.diagramLayout+xml"/>
  <Override PartName="/ppt/diagrams/quickStyle33.xml" ContentType="application/vnd.openxmlformats-officedocument.drawingml.diagramStyle+xml"/>
  <Override PartName="/ppt/diagrams/colors33.xml" ContentType="application/vnd.openxmlformats-officedocument.drawingml.diagramColors+xml"/>
  <Override PartName="/ppt/diagrams/drawing33.xml" ContentType="application/vnd.ms-office.drawingml.diagramDrawing+xml"/>
  <Override PartName="/ppt/diagrams/data34.xml" ContentType="application/vnd.openxmlformats-officedocument.drawingml.diagramData+xml"/>
  <Override PartName="/ppt/diagrams/layout34.xml" ContentType="application/vnd.openxmlformats-officedocument.drawingml.diagramLayout+xml"/>
  <Override PartName="/ppt/diagrams/quickStyle34.xml" ContentType="application/vnd.openxmlformats-officedocument.drawingml.diagramStyle+xml"/>
  <Override PartName="/ppt/diagrams/colors34.xml" ContentType="application/vnd.openxmlformats-officedocument.drawingml.diagramColors+xml"/>
  <Override PartName="/ppt/diagrams/drawing34.xml" ContentType="application/vnd.ms-office.drawingml.diagramDrawing+xml"/>
  <Override PartName="/ppt/diagrams/data35.xml" ContentType="application/vnd.openxmlformats-officedocument.drawingml.diagramData+xml"/>
  <Override PartName="/ppt/diagrams/layout35.xml" ContentType="application/vnd.openxmlformats-officedocument.drawingml.diagramLayout+xml"/>
  <Override PartName="/ppt/diagrams/quickStyle35.xml" ContentType="application/vnd.openxmlformats-officedocument.drawingml.diagramStyle+xml"/>
  <Override PartName="/ppt/diagrams/colors35.xml" ContentType="application/vnd.openxmlformats-officedocument.drawingml.diagramColors+xml"/>
  <Override PartName="/ppt/diagrams/drawing35.xml" ContentType="application/vnd.ms-office.drawingml.diagramDrawing+xml"/>
  <Override PartName="/ppt/diagrams/data36.xml" ContentType="application/vnd.openxmlformats-officedocument.drawingml.diagramData+xml"/>
  <Override PartName="/ppt/diagrams/layout36.xml" ContentType="application/vnd.openxmlformats-officedocument.drawingml.diagramLayout+xml"/>
  <Override PartName="/ppt/diagrams/quickStyle36.xml" ContentType="application/vnd.openxmlformats-officedocument.drawingml.diagramStyle+xml"/>
  <Override PartName="/ppt/diagrams/colors36.xml" ContentType="application/vnd.openxmlformats-officedocument.drawingml.diagramColors+xml"/>
  <Override PartName="/ppt/diagrams/drawing36.xml" ContentType="application/vnd.ms-office.drawingml.diagramDrawing+xml"/>
  <Override PartName="/ppt/diagrams/data37.xml" ContentType="application/vnd.openxmlformats-officedocument.drawingml.diagramData+xml"/>
  <Override PartName="/ppt/diagrams/layout37.xml" ContentType="application/vnd.openxmlformats-officedocument.drawingml.diagramLayout+xml"/>
  <Override PartName="/ppt/diagrams/quickStyle37.xml" ContentType="application/vnd.openxmlformats-officedocument.drawingml.diagramStyle+xml"/>
  <Override PartName="/ppt/diagrams/colors37.xml" ContentType="application/vnd.openxmlformats-officedocument.drawingml.diagramColors+xml"/>
  <Override PartName="/ppt/diagrams/drawing37.xml" ContentType="application/vnd.ms-office.drawingml.diagramDrawing+xml"/>
  <Override PartName="/ppt/diagrams/data38.xml" ContentType="application/vnd.openxmlformats-officedocument.drawingml.diagramData+xml"/>
  <Override PartName="/ppt/diagrams/layout38.xml" ContentType="application/vnd.openxmlformats-officedocument.drawingml.diagramLayout+xml"/>
  <Override PartName="/ppt/diagrams/quickStyle38.xml" ContentType="application/vnd.openxmlformats-officedocument.drawingml.diagramStyle+xml"/>
  <Override PartName="/ppt/diagrams/colors38.xml" ContentType="application/vnd.openxmlformats-officedocument.drawingml.diagramColors+xml"/>
  <Override PartName="/ppt/diagrams/drawing38.xml" ContentType="application/vnd.ms-office.drawingml.diagramDrawing+xml"/>
  <Override PartName="/ppt/diagrams/data39.xml" ContentType="application/vnd.openxmlformats-officedocument.drawingml.diagramData+xml"/>
  <Override PartName="/ppt/diagrams/layout39.xml" ContentType="application/vnd.openxmlformats-officedocument.drawingml.diagramLayout+xml"/>
  <Override PartName="/ppt/diagrams/quickStyle39.xml" ContentType="application/vnd.openxmlformats-officedocument.drawingml.diagramStyle+xml"/>
  <Override PartName="/ppt/diagrams/colors39.xml" ContentType="application/vnd.openxmlformats-officedocument.drawingml.diagramColors+xml"/>
  <Override PartName="/ppt/diagrams/drawing39.xml" ContentType="application/vnd.ms-office.drawingml.diagramDrawing+xml"/>
  <Override PartName="/ppt/diagrams/data40.xml" ContentType="application/vnd.openxmlformats-officedocument.drawingml.diagramData+xml"/>
  <Override PartName="/ppt/diagrams/layout40.xml" ContentType="application/vnd.openxmlformats-officedocument.drawingml.diagramLayout+xml"/>
  <Override PartName="/ppt/diagrams/quickStyle40.xml" ContentType="application/vnd.openxmlformats-officedocument.drawingml.diagramStyle+xml"/>
  <Override PartName="/ppt/diagrams/colors40.xml" ContentType="application/vnd.openxmlformats-officedocument.drawingml.diagramColors+xml"/>
  <Override PartName="/ppt/diagrams/drawing40.xml" ContentType="application/vnd.ms-office.drawingml.diagramDrawing+xml"/>
  <Override PartName="/ppt/diagrams/data41.xml" ContentType="application/vnd.openxmlformats-officedocument.drawingml.diagramData+xml"/>
  <Override PartName="/ppt/diagrams/layout41.xml" ContentType="application/vnd.openxmlformats-officedocument.drawingml.diagramLayout+xml"/>
  <Override PartName="/ppt/diagrams/quickStyle41.xml" ContentType="application/vnd.openxmlformats-officedocument.drawingml.diagramStyle+xml"/>
  <Override PartName="/ppt/diagrams/colors41.xml" ContentType="application/vnd.openxmlformats-officedocument.drawingml.diagramColors+xml"/>
  <Override PartName="/ppt/diagrams/drawing41.xml" ContentType="application/vnd.ms-office.drawingml.diagramDrawing+xml"/>
  <Override PartName="/ppt/diagrams/data42.xml" ContentType="application/vnd.openxmlformats-officedocument.drawingml.diagramData+xml"/>
  <Override PartName="/ppt/diagrams/layout42.xml" ContentType="application/vnd.openxmlformats-officedocument.drawingml.diagramLayout+xml"/>
  <Override PartName="/ppt/diagrams/quickStyle42.xml" ContentType="application/vnd.openxmlformats-officedocument.drawingml.diagramStyle+xml"/>
  <Override PartName="/ppt/diagrams/colors42.xml" ContentType="application/vnd.openxmlformats-officedocument.drawingml.diagramColors+xml"/>
  <Override PartName="/ppt/diagrams/drawing42.xml" ContentType="application/vnd.ms-office.drawingml.diagramDrawing+xml"/>
  <Override PartName="/ppt/diagrams/data43.xml" ContentType="application/vnd.openxmlformats-officedocument.drawingml.diagramData+xml"/>
  <Override PartName="/ppt/diagrams/layout43.xml" ContentType="application/vnd.openxmlformats-officedocument.drawingml.diagramLayout+xml"/>
  <Override PartName="/ppt/diagrams/quickStyle43.xml" ContentType="application/vnd.openxmlformats-officedocument.drawingml.diagramStyle+xml"/>
  <Override PartName="/ppt/diagrams/colors43.xml" ContentType="application/vnd.openxmlformats-officedocument.drawingml.diagramColors+xml"/>
  <Override PartName="/ppt/diagrams/drawing43.xml" ContentType="application/vnd.ms-office.drawingml.diagramDrawing+xml"/>
  <Override PartName="/ppt/diagrams/data44.xml" ContentType="application/vnd.openxmlformats-officedocument.drawingml.diagramData+xml"/>
  <Override PartName="/ppt/diagrams/layout44.xml" ContentType="application/vnd.openxmlformats-officedocument.drawingml.diagramLayout+xml"/>
  <Override PartName="/ppt/diagrams/quickStyle44.xml" ContentType="application/vnd.openxmlformats-officedocument.drawingml.diagramStyle+xml"/>
  <Override PartName="/ppt/diagrams/colors44.xml" ContentType="application/vnd.openxmlformats-officedocument.drawingml.diagramColors+xml"/>
  <Override PartName="/ppt/diagrams/drawing44.xml" ContentType="application/vnd.ms-office.drawingml.diagramDrawing+xml"/>
  <Override PartName="/ppt/diagrams/data45.xml" ContentType="application/vnd.openxmlformats-officedocument.drawingml.diagramData+xml"/>
  <Override PartName="/ppt/diagrams/layout45.xml" ContentType="application/vnd.openxmlformats-officedocument.drawingml.diagramLayout+xml"/>
  <Override PartName="/ppt/diagrams/quickStyle45.xml" ContentType="application/vnd.openxmlformats-officedocument.drawingml.diagramStyle+xml"/>
  <Override PartName="/ppt/diagrams/colors45.xml" ContentType="application/vnd.openxmlformats-officedocument.drawingml.diagramColors+xml"/>
  <Override PartName="/ppt/diagrams/drawing45.xml" ContentType="application/vnd.ms-office.drawingml.diagramDrawing+xml"/>
  <Override PartName="/ppt/diagrams/data46.xml" ContentType="application/vnd.openxmlformats-officedocument.drawingml.diagramData+xml"/>
  <Override PartName="/ppt/diagrams/layout46.xml" ContentType="application/vnd.openxmlformats-officedocument.drawingml.diagramLayout+xml"/>
  <Override PartName="/ppt/diagrams/quickStyle46.xml" ContentType="application/vnd.openxmlformats-officedocument.drawingml.diagramStyle+xml"/>
  <Override PartName="/ppt/diagrams/colors46.xml" ContentType="application/vnd.openxmlformats-officedocument.drawingml.diagramColors+xml"/>
  <Override PartName="/ppt/diagrams/drawing46.xml" ContentType="application/vnd.ms-office.drawingml.diagramDrawing+xml"/>
  <Override PartName="/ppt/diagrams/data47.xml" ContentType="application/vnd.openxmlformats-officedocument.drawingml.diagramData+xml"/>
  <Override PartName="/ppt/diagrams/layout47.xml" ContentType="application/vnd.openxmlformats-officedocument.drawingml.diagramLayout+xml"/>
  <Override PartName="/ppt/diagrams/quickStyle47.xml" ContentType="application/vnd.openxmlformats-officedocument.drawingml.diagramStyle+xml"/>
  <Override PartName="/ppt/diagrams/colors47.xml" ContentType="application/vnd.openxmlformats-officedocument.drawingml.diagramColors+xml"/>
  <Override PartName="/ppt/diagrams/drawing47.xml" ContentType="application/vnd.ms-office.drawingml.diagramDrawing+xml"/>
  <Override PartName="/ppt/diagrams/data48.xml" ContentType="application/vnd.openxmlformats-officedocument.drawingml.diagramData+xml"/>
  <Override PartName="/ppt/diagrams/layout48.xml" ContentType="application/vnd.openxmlformats-officedocument.drawingml.diagramLayout+xml"/>
  <Override PartName="/ppt/diagrams/quickStyle48.xml" ContentType="application/vnd.openxmlformats-officedocument.drawingml.diagramStyle+xml"/>
  <Override PartName="/ppt/diagrams/colors48.xml" ContentType="application/vnd.openxmlformats-officedocument.drawingml.diagramColors+xml"/>
  <Override PartName="/ppt/diagrams/drawing48.xml" ContentType="application/vnd.ms-office.drawingml.diagramDrawing+xml"/>
  <Override PartName="/ppt/diagrams/data49.xml" ContentType="application/vnd.openxmlformats-officedocument.drawingml.diagramData+xml"/>
  <Override PartName="/ppt/diagrams/layout49.xml" ContentType="application/vnd.openxmlformats-officedocument.drawingml.diagramLayout+xml"/>
  <Override PartName="/ppt/diagrams/quickStyle49.xml" ContentType="application/vnd.openxmlformats-officedocument.drawingml.diagramStyle+xml"/>
  <Override PartName="/ppt/diagrams/colors49.xml" ContentType="application/vnd.openxmlformats-officedocument.drawingml.diagramColors+xml"/>
  <Override PartName="/ppt/diagrams/drawing49.xml" ContentType="application/vnd.ms-office.drawingml.diagramDrawing+xml"/>
  <Override PartName="/ppt/diagrams/data50.xml" ContentType="application/vnd.openxmlformats-officedocument.drawingml.diagramData+xml"/>
  <Override PartName="/ppt/diagrams/layout50.xml" ContentType="application/vnd.openxmlformats-officedocument.drawingml.diagramLayout+xml"/>
  <Override PartName="/ppt/diagrams/quickStyle50.xml" ContentType="application/vnd.openxmlformats-officedocument.drawingml.diagramStyle+xml"/>
  <Override PartName="/ppt/diagrams/colors50.xml" ContentType="application/vnd.openxmlformats-officedocument.drawingml.diagramColors+xml"/>
  <Override PartName="/ppt/diagrams/drawing50.xml" ContentType="application/vnd.ms-office.drawingml.diagramDrawing+xml"/>
  <Override PartName="/ppt/diagrams/data51.xml" ContentType="application/vnd.openxmlformats-officedocument.drawingml.diagramData+xml"/>
  <Override PartName="/ppt/diagrams/layout51.xml" ContentType="application/vnd.openxmlformats-officedocument.drawingml.diagramLayout+xml"/>
  <Override PartName="/ppt/diagrams/quickStyle51.xml" ContentType="application/vnd.openxmlformats-officedocument.drawingml.diagramStyle+xml"/>
  <Override PartName="/ppt/diagrams/colors51.xml" ContentType="application/vnd.openxmlformats-officedocument.drawingml.diagramColors+xml"/>
  <Override PartName="/ppt/diagrams/drawing51.xml" ContentType="application/vnd.ms-office.drawingml.diagramDrawing+xml"/>
  <Override PartName="/ppt/diagrams/data52.xml" ContentType="application/vnd.openxmlformats-officedocument.drawingml.diagramData+xml"/>
  <Override PartName="/ppt/diagrams/layout52.xml" ContentType="application/vnd.openxmlformats-officedocument.drawingml.diagramLayout+xml"/>
  <Override PartName="/ppt/diagrams/quickStyle52.xml" ContentType="application/vnd.openxmlformats-officedocument.drawingml.diagramStyle+xml"/>
  <Override PartName="/ppt/diagrams/colors52.xml" ContentType="application/vnd.openxmlformats-officedocument.drawingml.diagramColors+xml"/>
  <Override PartName="/ppt/diagrams/drawing52.xml" ContentType="application/vnd.ms-office.drawingml.diagramDrawing+xml"/>
  <Override PartName="/ppt/diagrams/data53.xml" ContentType="application/vnd.openxmlformats-officedocument.drawingml.diagramData+xml"/>
  <Override PartName="/ppt/diagrams/layout53.xml" ContentType="application/vnd.openxmlformats-officedocument.drawingml.diagramLayout+xml"/>
  <Override PartName="/ppt/diagrams/quickStyle53.xml" ContentType="application/vnd.openxmlformats-officedocument.drawingml.diagramStyle+xml"/>
  <Override PartName="/ppt/diagrams/colors53.xml" ContentType="application/vnd.openxmlformats-officedocument.drawingml.diagramColors+xml"/>
  <Override PartName="/ppt/diagrams/drawing53.xml" ContentType="application/vnd.ms-office.drawingml.diagramDrawing+xml"/>
  <Override PartName="/ppt/diagrams/data54.xml" ContentType="application/vnd.openxmlformats-officedocument.drawingml.diagramData+xml"/>
  <Override PartName="/ppt/diagrams/layout54.xml" ContentType="application/vnd.openxmlformats-officedocument.drawingml.diagramLayout+xml"/>
  <Override PartName="/ppt/diagrams/quickStyle54.xml" ContentType="application/vnd.openxmlformats-officedocument.drawingml.diagramStyle+xml"/>
  <Override PartName="/ppt/diagrams/colors54.xml" ContentType="application/vnd.openxmlformats-officedocument.drawingml.diagramColors+xml"/>
  <Override PartName="/ppt/diagrams/drawing54.xml" ContentType="application/vnd.ms-office.drawingml.diagramDrawing+xml"/>
  <Override PartName="/ppt/diagrams/data55.xml" ContentType="application/vnd.openxmlformats-officedocument.drawingml.diagramData+xml"/>
  <Override PartName="/ppt/diagrams/layout55.xml" ContentType="application/vnd.openxmlformats-officedocument.drawingml.diagramLayout+xml"/>
  <Override PartName="/ppt/diagrams/quickStyle55.xml" ContentType="application/vnd.openxmlformats-officedocument.drawingml.diagramStyle+xml"/>
  <Override PartName="/ppt/diagrams/colors55.xml" ContentType="application/vnd.openxmlformats-officedocument.drawingml.diagramColors+xml"/>
  <Override PartName="/ppt/diagrams/drawing55.xml" ContentType="application/vnd.ms-office.drawingml.diagramDrawing+xml"/>
  <Override PartName="/ppt/diagrams/data56.xml" ContentType="application/vnd.openxmlformats-officedocument.drawingml.diagramData+xml"/>
  <Override PartName="/ppt/diagrams/layout56.xml" ContentType="application/vnd.openxmlformats-officedocument.drawingml.diagramLayout+xml"/>
  <Override PartName="/ppt/diagrams/quickStyle56.xml" ContentType="application/vnd.openxmlformats-officedocument.drawingml.diagramStyle+xml"/>
  <Override PartName="/ppt/diagrams/colors56.xml" ContentType="application/vnd.openxmlformats-officedocument.drawingml.diagramColors+xml"/>
  <Override PartName="/ppt/diagrams/drawing56.xml" ContentType="application/vnd.ms-office.drawingml.diagramDrawing+xml"/>
  <Override PartName="/ppt/diagrams/data57.xml" ContentType="application/vnd.openxmlformats-officedocument.drawingml.diagramData+xml"/>
  <Override PartName="/ppt/diagrams/layout57.xml" ContentType="application/vnd.openxmlformats-officedocument.drawingml.diagramLayout+xml"/>
  <Override PartName="/ppt/diagrams/quickStyle57.xml" ContentType="application/vnd.openxmlformats-officedocument.drawingml.diagramStyle+xml"/>
  <Override PartName="/ppt/diagrams/colors57.xml" ContentType="application/vnd.openxmlformats-officedocument.drawingml.diagramColors+xml"/>
  <Override PartName="/ppt/diagrams/drawing57.xml" ContentType="application/vnd.ms-office.drawingml.diagramDrawing+xml"/>
  <Override PartName="/ppt/diagrams/data58.xml" ContentType="application/vnd.openxmlformats-officedocument.drawingml.diagramData+xml"/>
  <Override PartName="/ppt/diagrams/layout58.xml" ContentType="application/vnd.openxmlformats-officedocument.drawingml.diagramLayout+xml"/>
  <Override PartName="/ppt/diagrams/quickStyle58.xml" ContentType="application/vnd.openxmlformats-officedocument.drawingml.diagramStyle+xml"/>
  <Override PartName="/ppt/diagrams/colors58.xml" ContentType="application/vnd.openxmlformats-officedocument.drawingml.diagramColors+xml"/>
  <Override PartName="/ppt/diagrams/drawing58.xml" ContentType="application/vnd.ms-office.drawingml.diagramDrawing+xml"/>
  <Override PartName="/ppt/diagrams/data59.xml" ContentType="application/vnd.openxmlformats-officedocument.drawingml.diagramData+xml"/>
  <Override PartName="/ppt/diagrams/layout59.xml" ContentType="application/vnd.openxmlformats-officedocument.drawingml.diagramLayout+xml"/>
  <Override PartName="/ppt/diagrams/quickStyle59.xml" ContentType="application/vnd.openxmlformats-officedocument.drawingml.diagramStyle+xml"/>
  <Override PartName="/ppt/diagrams/colors59.xml" ContentType="application/vnd.openxmlformats-officedocument.drawingml.diagramColors+xml"/>
  <Override PartName="/ppt/diagrams/drawing59.xml" ContentType="application/vnd.ms-office.drawingml.diagramDrawing+xml"/>
  <Override PartName="/ppt/diagrams/data60.xml" ContentType="application/vnd.openxmlformats-officedocument.drawingml.diagramData+xml"/>
  <Override PartName="/ppt/diagrams/layout60.xml" ContentType="application/vnd.openxmlformats-officedocument.drawingml.diagramLayout+xml"/>
  <Override PartName="/ppt/diagrams/quickStyle60.xml" ContentType="application/vnd.openxmlformats-officedocument.drawingml.diagramStyle+xml"/>
  <Override PartName="/ppt/diagrams/colors60.xml" ContentType="application/vnd.openxmlformats-officedocument.drawingml.diagramColors+xml"/>
  <Override PartName="/ppt/diagrams/drawing60.xml" ContentType="application/vnd.ms-office.drawingml.diagramDrawing+xml"/>
  <Override PartName="/ppt/diagrams/data61.xml" ContentType="application/vnd.openxmlformats-officedocument.drawingml.diagramData+xml"/>
  <Override PartName="/ppt/diagrams/layout61.xml" ContentType="application/vnd.openxmlformats-officedocument.drawingml.diagramLayout+xml"/>
  <Override PartName="/ppt/diagrams/quickStyle61.xml" ContentType="application/vnd.openxmlformats-officedocument.drawingml.diagramStyle+xml"/>
  <Override PartName="/ppt/diagrams/colors61.xml" ContentType="application/vnd.openxmlformats-officedocument.drawingml.diagramColors+xml"/>
  <Override PartName="/ppt/diagrams/drawing6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58"/>
  </p:notesMasterIdLst>
  <p:sldIdLst>
    <p:sldId id="511" r:id="rId2"/>
    <p:sldId id="512" r:id="rId3"/>
    <p:sldId id="513" r:id="rId4"/>
    <p:sldId id="310" r:id="rId5"/>
    <p:sldId id="559" r:id="rId6"/>
    <p:sldId id="639" r:id="rId7"/>
    <p:sldId id="640" r:id="rId8"/>
    <p:sldId id="291" r:id="rId9"/>
    <p:sldId id="295" r:id="rId10"/>
    <p:sldId id="641" r:id="rId11"/>
    <p:sldId id="297" r:id="rId12"/>
    <p:sldId id="642" r:id="rId13"/>
    <p:sldId id="303" r:id="rId14"/>
    <p:sldId id="305" r:id="rId15"/>
    <p:sldId id="306" r:id="rId16"/>
    <p:sldId id="311" r:id="rId17"/>
    <p:sldId id="312" r:id="rId18"/>
    <p:sldId id="315" r:id="rId19"/>
    <p:sldId id="316" r:id="rId20"/>
    <p:sldId id="317" r:id="rId21"/>
    <p:sldId id="318" r:id="rId22"/>
    <p:sldId id="569" r:id="rId23"/>
    <p:sldId id="257" r:id="rId24"/>
    <p:sldId id="560" r:id="rId25"/>
    <p:sldId id="267" r:id="rId26"/>
    <p:sldId id="271" r:id="rId27"/>
    <p:sldId id="272" r:id="rId28"/>
    <p:sldId id="266" r:id="rId29"/>
    <p:sldId id="259" r:id="rId30"/>
    <p:sldId id="260" r:id="rId31"/>
    <p:sldId id="262" r:id="rId32"/>
    <p:sldId id="592" r:id="rId33"/>
    <p:sldId id="643" r:id="rId34"/>
    <p:sldId id="571" r:id="rId35"/>
    <p:sldId id="325" r:id="rId36"/>
    <p:sldId id="561" r:id="rId37"/>
    <p:sldId id="326" r:id="rId38"/>
    <p:sldId id="328" r:id="rId39"/>
    <p:sldId id="594" r:id="rId40"/>
    <p:sldId id="593" r:id="rId41"/>
    <p:sldId id="621" r:id="rId42"/>
    <p:sldId id="622" r:id="rId43"/>
    <p:sldId id="623" r:id="rId44"/>
    <p:sldId id="620" r:id="rId45"/>
    <p:sldId id="619" r:id="rId46"/>
    <p:sldId id="572" r:id="rId47"/>
    <p:sldId id="514" r:id="rId48"/>
    <p:sldId id="562" r:id="rId49"/>
    <p:sldId id="644" r:id="rId50"/>
    <p:sldId id="516" r:id="rId51"/>
    <p:sldId id="517" r:id="rId52"/>
    <p:sldId id="518" r:id="rId53"/>
    <p:sldId id="519" r:id="rId54"/>
    <p:sldId id="520" r:id="rId55"/>
    <p:sldId id="521" r:id="rId56"/>
    <p:sldId id="647" r:id="rId57"/>
    <p:sldId id="646" r:id="rId58"/>
    <p:sldId id="645" r:id="rId59"/>
    <p:sldId id="527" r:id="rId60"/>
    <p:sldId id="528" r:id="rId61"/>
    <p:sldId id="648" r:id="rId62"/>
    <p:sldId id="530" r:id="rId63"/>
    <p:sldId id="531" r:id="rId64"/>
    <p:sldId id="568" r:id="rId65"/>
    <p:sldId id="538" r:id="rId66"/>
    <p:sldId id="563" r:id="rId67"/>
    <p:sldId id="539" r:id="rId68"/>
    <p:sldId id="635" r:id="rId69"/>
    <p:sldId id="542" r:id="rId70"/>
    <p:sldId id="636" r:id="rId71"/>
    <p:sldId id="637" r:id="rId72"/>
    <p:sldId id="650" r:id="rId73"/>
    <p:sldId id="649" r:id="rId74"/>
    <p:sldId id="651" r:id="rId75"/>
    <p:sldId id="652" r:id="rId76"/>
    <p:sldId id="653" r:id="rId77"/>
    <p:sldId id="654" r:id="rId78"/>
    <p:sldId id="638" r:id="rId79"/>
    <p:sldId id="656" r:id="rId80"/>
    <p:sldId id="655" r:id="rId81"/>
    <p:sldId id="558" r:id="rId82"/>
    <p:sldId id="510" r:id="rId83"/>
    <p:sldId id="564" r:id="rId84"/>
    <p:sldId id="348" r:id="rId85"/>
    <p:sldId id="350" r:id="rId86"/>
    <p:sldId id="624" r:id="rId87"/>
    <p:sldId id="617" r:id="rId88"/>
    <p:sldId id="615" r:id="rId89"/>
    <p:sldId id="361" r:id="rId90"/>
    <p:sldId id="616" r:id="rId91"/>
    <p:sldId id="618" r:id="rId92"/>
    <p:sldId id="368" r:id="rId93"/>
    <p:sldId id="369" r:id="rId94"/>
    <p:sldId id="370" r:id="rId95"/>
    <p:sldId id="371" r:id="rId96"/>
    <p:sldId id="372" r:id="rId97"/>
    <p:sldId id="373" r:id="rId98"/>
    <p:sldId id="374" r:id="rId99"/>
    <p:sldId id="375" r:id="rId100"/>
    <p:sldId id="573" r:id="rId101"/>
    <p:sldId id="403" r:id="rId102"/>
    <p:sldId id="565" r:id="rId103"/>
    <p:sldId id="625" r:id="rId104"/>
    <p:sldId id="626" r:id="rId105"/>
    <p:sldId id="627" r:id="rId106"/>
    <p:sldId id="628" r:id="rId107"/>
    <p:sldId id="391" r:id="rId108"/>
    <p:sldId id="629" r:id="rId109"/>
    <p:sldId id="633" r:id="rId110"/>
    <p:sldId id="400" r:id="rId111"/>
    <p:sldId id="401" r:id="rId112"/>
    <p:sldId id="402" r:id="rId113"/>
    <p:sldId id="632" r:id="rId114"/>
    <p:sldId id="418" r:id="rId115"/>
    <p:sldId id="631" r:id="rId116"/>
    <p:sldId id="574" r:id="rId117"/>
    <p:sldId id="425" r:id="rId118"/>
    <p:sldId id="566" r:id="rId119"/>
    <p:sldId id="444" r:id="rId120"/>
    <p:sldId id="426" r:id="rId121"/>
    <p:sldId id="427" r:id="rId122"/>
    <p:sldId id="428" r:id="rId123"/>
    <p:sldId id="429" r:id="rId124"/>
    <p:sldId id="436" r:id="rId125"/>
    <p:sldId id="609" r:id="rId126"/>
    <p:sldId id="611" r:id="rId127"/>
    <p:sldId id="610" r:id="rId128"/>
    <p:sldId id="613" r:id="rId129"/>
    <p:sldId id="612" r:id="rId130"/>
    <p:sldId id="575" r:id="rId131"/>
    <p:sldId id="579" r:id="rId132"/>
    <p:sldId id="580" r:id="rId133"/>
    <p:sldId id="606" r:id="rId134"/>
    <p:sldId id="607" r:id="rId135"/>
    <p:sldId id="608" r:id="rId136"/>
    <p:sldId id="605" r:id="rId137"/>
    <p:sldId id="604" r:id="rId138"/>
    <p:sldId id="614" r:id="rId139"/>
    <p:sldId id="586" r:id="rId140"/>
    <p:sldId id="492" r:id="rId141"/>
    <p:sldId id="567" r:id="rId142"/>
    <p:sldId id="493" r:id="rId143"/>
    <p:sldId id="494" r:id="rId144"/>
    <p:sldId id="595" r:id="rId145"/>
    <p:sldId id="596" r:id="rId146"/>
    <p:sldId id="597" r:id="rId147"/>
    <p:sldId id="501" r:id="rId148"/>
    <p:sldId id="502" r:id="rId149"/>
    <p:sldId id="503" r:id="rId150"/>
    <p:sldId id="602" r:id="rId151"/>
    <p:sldId id="601" r:id="rId152"/>
    <p:sldId id="599" r:id="rId153"/>
    <p:sldId id="600" r:id="rId154"/>
    <p:sldId id="603" r:id="rId155"/>
    <p:sldId id="509" r:id="rId156"/>
    <p:sldId id="576" r:id="rId157"/>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1" d="100"/>
          <a:sy n="71" d="100"/>
        </p:scale>
        <p:origin x="1032"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presProps" Target="presProps.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viewProps" Target="viewProps.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tableStyles" Target="tableStyle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s>
</file>

<file path=ppt/diagrams/_rels/drawing26.xml.rels><?xml version="1.0" encoding="UTF-8" standalone="yes"?>
<Relationships xmlns="http://schemas.openxmlformats.org/package/2006/relationships"><Relationship Id="rId1" Type="http://schemas.openxmlformats.org/officeDocument/2006/relationships/image" Target="../media/image1.jpeg"/></Relationships>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4_5">
  <dgm:title val=""/>
  <dgm:desc val=""/>
  <dgm:catLst>
    <dgm:cat type="accent4" pri="11500"/>
  </dgm:catLst>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5.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6.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7.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8.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3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0.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3.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4.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45.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8.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0.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5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3.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5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6D5D0EF-0873-4111-93CD-C1C77D8641A6}" type="doc">
      <dgm:prSet loTypeId="urn:microsoft.com/office/officeart/2005/8/layout/process1" loCatId="process" qsTypeId="urn:microsoft.com/office/officeart/2005/8/quickstyle/simple1" qsCatId="simple" csTypeId="urn:microsoft.com/office/officeart/2005/8/colors/accent0_2" csCatId="mainScheme" phldr="1"/>
      <dgm:spPr/>
    </dgm:pt>
    <dgm:pt modelId="{54F8393A-42A5-40A3-8AC6-F3E29F578A47}">
      <dgm:prSet phldrT="[Текст]" custT="1"/>
      <dgm:spPr>
        <a:solidFill>
          <a:schemeClr val="tx2">
            <a:lumMod val="10000"/>
            <a:lumOff val="90000"/>
          </a:schemeClr>
        </a:solidFill>
      </dgm:spPr>
      <dgm:t>
        <a:bodyPr/>
        <a:lstStyle/>
        <a:p>
          <a:r>
            <a:rPr lang="ru-RU" sz="2000">
              <a:solidFill>
                <a:schemeClr val="tx1"/>
              </a:solidFill>
            </a:rPr>
            <a:t>В последнее десятилетие в связи с переходом на новую парадигму образования и воспитания применительно к образованию в целом большое распространение получил компетентностный подход</a:t>
          </a:r>
        </a:p>
      </dgm:t>
    </dgm:pt>
    <dgm:pt modelId="{E0BA5F0E-AD87-43F3-88CA-102659BE9EF8}" type="parTrans" cxnId="{7CBBA2EF-03B0-4D67-8738-0307C94E3E7B}">
      <dgm:prSet/>
      <dgm:spPr/>
      <dgm:t>
        <a:bodyPr/>
        <a:lstStyle/>
        <a:p>
          <a:endParaRPr lang="ru-RU" sz="1800">
            <a:solidFill>
              <a:schemeClr val="tx1"/>
            </a:solidFill>
          </a:endParaRPr>
        </a:p>
      </dgm:t>
    </dgm:pt>
    <dgm:pt modelId="{6185E8B6-DD47-4EEB-A94D-6B3AFB54B048}" type="sibTrans" cxnId="{7CBBA2EF-03B0-4D67-8738-0307C94E3E7B}">
      <dgm:prSet custT="1"/>
      <dgm:spPr/>
      <dgm:t>
        <a:bodyPr/>
        <a:lstStyle/>
        <a:p>
          <a:endParaRPr lang="ru-RU" sz="1800">
            <a:solidFill>
              <a:schemeClr val="tx1"/>
            </a:solidFill>
          </a:endParaRPr>
        </a:p>
      </dgm:t>
    </dgm:pt>
    <dgm:pt modelId="{36432748-560E-4E97-B505-F48F77EC3BF5}">
      <dgm:prSet phldrT="[Текст]" custT="1"/>
      <dgm:spPr>
        <a:solidFill>
          <a:schemeClr val="accent2">
            <a:lumMod val="20000"/>
            <a:lumOff val="80000"/>
          </a:schemeClr>
        </a:solidFill>
      </dgm:spPr>
      <dgm:t>
        <a:bodyPr/>
        <a:lstStyle/>
        <a:p>
          <a:r>
            <a:rPr lang="ru-RU" sz="1800">
              <a:solidFill>
                <a:schemeClr val="tx1"/>
              </a:solidFill>
            </a:rPr>
            <a:t>В нашей стране этот подход долгое время рассматривался главным образом применительно к профессиональному образованию (Н.В. Кузьмина, А.К. Маркова и др.). В данный момент происходит переориентация оценки результата образования с понятий „подготовленность”, „образованность”, „общая культура”, „воспитанность” на понятия </a:t>
          </a:r>
          <a:r>
            <a:rPr lang="ru-RU" sz="1800" b="1" i="1">
              <a:solidFill>
                <a:schemeClr val="tx1"/>
              </a:solidFill>
            </a:rPr>
            <a:t>„компетенция”, „компетентность”</a:t>
          </a:r>
          <a:r>
            <a:rPr lang="ru-RU" sz="1800">
              <a:solidFill>
                <a:schemeClr val="tx1"/>
              </a:solidFill>
            </a:rPr>
            <a:t> обучающихся. </a:t>
          </a:r>
        </a:p>
      </dgm:t>
    </dgm:pt>
    <dgm:pt modelId="{4CAF1DD6-ADBC-4AEC-9838-ACA7E4A8F970}" type="parTrans" cxnId="{521E285F-DE40-4FBF-9581-0315620EDCA3}">
      <dgm:prSet/>
      <dgm:spPr/>
      <dgm:t>
        <a:bodyPr/>
        <a:lstStyle/>
        <a:p>
          <a:endParaRPr lang="ru-RU" sz="1800">
            <a:solidFill>
              <a:schemeClr val="tx1"/>
            </a:solidFill>
          </a:endParaRPr>
        </a:p>
      </dgm:t>
    </dgm:pt>
    <dgm:pt modelId="{FFDD8BF5-168A-4C38-9D3D-3734B673200D}" type="sibTrans" cxnId="{521E285F-DE40-4FBF-9581-0315620EDCA3}">
      <dgm:prSet custT="1"/>
      <dgm:spPr/>
      <dgm:t>
        <a:bodyPr/>
        <a:lstStyle/>
        <a:p>
          <a:endParaRPr lang="ru-RU" sz="1800">
            <a:solidFill>
              <a:schemeClr val="tx1"/>
            </a:solidFill>
          </a:endParaRPr>
        </a:p>
      </dgm:t>
    </dgm:pt>
    <dgm:pt modelId="{01EA8429-49FD-4A07-AD28-4335BD60BE62}">
      <dgm:prSet phldrT="[Текст]" custT="1"/>
      <dgm:spPr>
        <a:solidFill>
          <a:schemeClr val="accent3">
            <a:lumMod val="20000"/>
            <a:lumOff val="80000"/>
          </a:schemeClr>
        </a:solidFill>
      </dgm:spPr>
      <dgm:t>
        <a:bodyPr/>
        <a:lstStyle/>
        <a:p>
          <a:r>
            <a:rPr lang="ru-RU" sz="1800">
              <a:solidFill>
                <a:schemeClr val="tx1"/>
              </a:solidFill>
            </a:rPr>
            <a:t>Соответственно, фиксируется компетентностный подход в образовании (Зимняя И.А.). </a:t>
          </a:r>
          <a:r>
            <a:rPr lang="ru-RU" sz="1800" b="1">
              <a:solidFill>
                <a:schemeClr val="tx1"/>
              </a:solidFill>
            </a:rPr>
            <a:t>Этот подход предполагает значительное усиление практической направленности образования, нацелен на развитие личностных качеств обучаемых, а также соотносится с гуманистическими ценностями образования. </a:t>
          </a:r>
          <a:endParaRPr lang="ru-RU" sz="1800">
            <a:solidFill>
              <a:schemeClr val="tx1"/>
            </a:solidFill>
          </a:endParaRPr>
        </a:p>
      </dgm:t>
    </dgm:pt>
    <dgm:pt modelId="{A5244084-8813-42C2-B0F3-95FAE98C8F1F}" type="parTrans" cxnId="{6B283328-046A-4E0D-BA1B-6FA75A614A6E}">
      <dgm:prSet/>
      <dgm:spPr/>
      <dgm:t>
        <a:bodyPr/>
        <a:lstStyle/>
        <a:p>
          <a:endParaRPr lang="ru-RU" sz="1800">
            <a:solidFill>
              <a:schemeClr val="tx1"/>
            </a:solidFill>
          </a:endParaRPr>
        </a:p>
      </dgm:t>
    </dgm:pt>
    <dgm:pt modelId="{AF530CAE-D52B-4B72-9C4D-8B9C94AA6CCC}" type="sibTrans" cxnId="{6B283328-046A-4E0D-BA1B-6FA75A614A6E}">
      <dgm:prSet/>
      <dgm:spPr/>
      <dgm:t>
        <a:bodyPr/>
        <a:lstStyle/>
        <a:p>
          <a:endParaRPr lang="ru-RU" sz="1800">
            <a:solidFill>
              <a:schemeClr val="tx1"/>
            </a:solidFill>
          </a:endParaRPr>
        </a:p>
      </dgm:t>
    </dgm:pt>
    <dgm:pt modelId="{F8E0639B-F3CC-43CF-8967-5920DF51E49C}" type="pres">
      <dgm:prSet presAssocID="{36D5D0EF-0873-4111-93CD-C1C77D8641A6}" presName="Name0" presStyleCnt="0">
        <dgm:presLayoutVars>
          <dgm:dir/>
          <dgm:resizeHandles val="exact"/>
        </dgm:presLayoutVars>
      </dgm:prSet>
      <dgm:spPr/>
    </dgm:pt>
    <dgm:pt modelId="{4C9754C8-CEE7-45ED-86BB-C5A9FBA3B367}" type="pres">
      <dgm:prSet presAssocID="{54F8393A-42A5-40A3-8AC6-F3E29F578A47}" presName="node" presStyleLbl="node1" presStyleIdx="0" presStyleCnt="3">
        <dgm:presLayoutVars>
          <dgm:bulletEnabled val="1"/>
        </dgm:presLayoutVars>
      </dgm:prSet>
      <dgm:spPr/>
    </dgm:pt>
    <dgm:pt modelId="{F7E561E3-D13F-4B4B-8B3B-C20C9D80EE9F}" type="pres">
      <dgm:prSet presAssocID="{6185E8B6-DD47-4EEB-A94D-6B3AFB54B048}" presName="sibTrans" presStyleLbl="sibTrans2D1" presStyleIdx="0" presStyleCnt="2"/>
      <dgm:spPr/>
    </dgm:pt>
    <dgm:pt modelId="{5F786181-A7D1-42C1-A4FA-08A95E22E5BF}" type="pres">
      <dgm:prSet presAssocID="{6185E8B6-DD47-4EEB-A94D-6B3AFB54B048}" presName="connectorText" presStyleLbl="sibTrans2D1" presStyleIdx="0" presStyleCnt="2"/>
      <dgm:spPr/>
    </dgm:pt>
    <dgm:pt modelId="{EB6DFE5D-E108-4829-91FC-9963CCB1146F}" type="pres">
      <dgm:prSet presAssocID="{36432748-560E-4E97-B505-F48F77EC3BF5}" presName="node" presStyleLbl="node1" presStyleIdx="1" presStyleCnt="3">
        <dgm:presLayoutVars>
          <dgm:bulletEnabled val="1"/>
        </dgm:presLayoutVars>
      </dgm:prSet>
      <dgm:spPr/>
    </dgm:pt>
    <dgm:pt modelId="{9AE037EE-66D2-4370-B0DE-C747898B39A3}" type="pres">
      <dgm:prSet presAssocID="{FFDD8BF5-168A-4C38-9D3D-3734B673200D}" presName="sibTrans" presStyleLbl="sibTrans2D1" presStyleIdx="1" presStyleCnt="2"/>
      <dgm:spPr/>
    </dgm:pt>
    <dgm:pt modelId="{111C478B-A081-4085-A72E-3BDE31DD09E6}" type="pres">
      <dgm:prSet presAssocID="{FFDD8BF5-168A-4C38-9D3D-3734B673200D}" presName="connectorText" presStyleLbl="sibTrans2D1" presStyleIdx="1" presStyleCnt="2"/>
      <dgm:spPr/>
    </dgm:pt>
    <dgm:pt modelId="{91358E34-E779-4015-B84C-65A4DB9B2BFF}" type="pres">
      <dgm:prSet presAssocID="{01EA8429-49FD-4A07-AD28-4335BD60BE62}" presName="node" presStyleLbl="node1" presStyleIdx="2" presStyleCnt="3">
        <dgm:presLayoutVars>
          <dgm:bulletEnabled val="1"/>
        </dgm:presLayoutVars>
      </dgm:prSet>
      <dgm:spPr/>
    </dgm:pt>
  </dgm:ptLst>
  <dgm:cxnLst>
    <dgm:cxn modelId="{6B283328-046A-4E0D-BA1B-6FA75A614A6E}" srcId="{36D5D0EF-0873-4111-93CD-C1C77D8641A6}" destId="{01EA8429-49FD-4A07-AD28-4335BD60BE62}" srcOrd="2" destOrd="0" parTransId="{A5244084-8813-42C2-B0F3-95FAE98C8F1F}" sibTransId="{AF530CAE-D52B-4B72-9C4D-8B9C94AA6CCC}"/>
    <dgm:cxn modelId="{E15E155C-C1B5-4E71-BF0A-D14A746F5147}" type="presOf" srcId="{6185E8B6-DD47-4EEB-A94D-6B3AFB54B048}" destId="{F7E561E3-D13F-4B4B-8B3B-C20C9D80EE9F}" srcOrd="0" destOrd="0" presId="urn:microsoft.com/office/officeart/2005/8/layout/process1"/>
    <dgm:cxn modelId="{521E285F-DE40-4FBF-9581-0315620EDCA3}" srcId="{36D5D0EF-0873-4111-93CD-C1C77D8641A6}" destId="{36432748-560E-4E97-B505-F48F77EC3BF5}" srcOrd="1" destOrd="0" parTransId="{4CAF1DD6-ADBC-4AEC-9838-ACA7E4A8F970}" sibTransId="{FFDD8BF5-168A-4C38-9D3D-3734B673200D}"/>
    <dgm:cxn modelId="{801E4762-F44F-4F1F-903E-A3DC7B142277}" type="presOf" srcId="{36D5D0EF-0873-4111-93CD-C1C77D8641A6}" destId="{F8E0639B-F3CC-43CF-8967-5920DF51E49C}" srcOrd="0" destOrd="0" presId="urn:microsoft.com/office/officeart/2005/8/layout/process1"/>
    <dgm:cxn modelId="{71BC3683-3637-45BB-BC5F-CC5890C1DD7B}" type="presOf" srcId="{36432748-560E-4E97-B505-F48F77EC3BF5}" destId="{EB6DFE5D-E108-4829-91FC-9963CCB1146F}" srcOrd="0" destOrd="0" presId="urn:microsoft.com/office/officeart/2005/8/layout/process1"/>
    <dgm:cxn modelId="{15E79F89-EDDE-4B36-A534-2E8C4A202556}" type="presOf" srcId="{54F8393A-42A5-40A3-8AC6-F3E29F578A47}" destId="{4C9754C8-CEE7-45ED-86BB-C5A9FBA3B367}" srcOrd="0" destOrd="0" presId="urn:microsoft.com/office/officeart/2005/8/layout/process1"/>
    <dgm:cxn modelId="{A680E6A4-8DA0-4A5D-BB2A-40F16D91C87F}" type="presOf" srcId="{01EA8429-49FD-4A07-AD28-4335BD60BE62}" destId="{91358E34-E779-4015-B84C-65A4DB9B2BFF}" srcOrd="0" destOrd="0" presId="urn:microsoft.com/office/officeart/2005/8/layout/process1"/>
    <dgm:cxn modelId="{A28592B6-EC6E-4040-8414-D15936E608CF}" type="presOf" srcId="{6185E8B6-DD47-4EEB-A94D-6B3AFB54B048}" destId="{5F786181-A7D1-42C1-A4FA-08A95E22E5BF}" srcOrd="1" destOrd="0" presId="urn:microsoft.com/office/officeart/2005/8/layout/process1"/>
    <dgm:cxn modelId="{F72711E6-32E3-4897-A614-BBC2C4E78F55}" type="presOf" srcId="{FFDD8BF5-168A-4C38-9D3D-3734B673200D}" destId="{9AE037EE-66D2-4370-B0DE-C747898B39A3}" srcOrd="0" destOrd="0" presId="urn:microsoft.com/office/officeart/2005/8/layout/process1"/>
    <dgm:cxn modelId="{7CBBA2EF-03B0-4D67-8738-0307C94E3E7B}" srcId="{36D5D0EF-0873-4111-93CD-C1C77D8641A6}" destId="{54F8393A-42A5-40A3-8AC6-F3E29F578A47}" srcOrd="0" destOrd="0" parTransId="{E0BA5F0E-AD87-43F3-88CA-102659BE9EF8}" sibTransId="{6185E8B6-DD47-4EEB-A94D-6B3AFB54B048}"/>
    <dgm:cxn modelId="{02E8F5EF-523B-4EB0-BA33-C99D0368482D}" type="presOf" srcId="{FFDD8BF5-168A-4C38-9D3D-3734B673200D}" destId="{111C478B-A081-4085-A72E-3BDE31DD09E6}" srcOrd="1" destOrd="0" presId="urn:microsoft.com/office/officeart/2005/8/layout/process1"/>
    <dgm:cxn modelId="{2DEFEE1C-562A-45F7-BA16-EB9A3C9CF4EC}" type="presParOf" srcId="{F8E0639B-F3CC-43CF-8967-5920DF51E49C}" destId="{4C9754C8-CEE7-45ED-86BB-C5A9FBA3B367}" srcOrd="0" destOrd="0" presId="urn:microsoft.com/office/officeart/2005/8/layout/process1"/>
    <dgm:cxn modelId="{F9990DEC-1056-418F-93B9-233EBD6808F2}" type="presParOf" srcId="{F8E0639B-F3CC-43CF-8967-5920DF51E49C}" destId="{F7E561E3-D13F-4B4B-8B3B-C20C9D80EE9F}" srcOrd="1" destOrd="0" presId="urn:microsoft.com/office/officeart/2005/8/layout/process1"/>
    <dgm:cxn modelId="{E712BF79-F7C0-4624-BB8B-986C94BDF3D4}" type="presParOf" srcId="{F7E561E3-D13F-4B4B-8B3B-C20C9D80EE9F}" destId="{5F786181-A7D1-42C1-A4FA-08A95E22E5BF}" srcOrd="0" destOrd="0" presId="urn:microsoft.com/office/officeart/2005/8/layout/process1"/>
    <dgm:cxn modelId="{C46B4888-DC9B-463D-8854-15F8030A5B43}" type="presParOf" srcId="{F8E0639B-F3CC-43CF-8967-5920DF51E49C}" destId="{EB6DFE5D-E108-4829-91FC-9963CCB1146F}" srcOrd="2" destOrd="0" presId="urn:microsoft.com/office/officeart/2005/8/layout/process1"/>
    <dgm:cxn modelId="{707551F5-3FEB-45B9-B7B1-1DE5351B6F88}" type="presParOf" srcId="{F8E0639B-F3CC-43CF-8967-5920DF51E49C}" destId="{9AE037EE-66D2-4370-B0DE-C747898B39A3}" srcOrd="3" destOrd="0" presId="urn:microsoft.com/office/officeart/2005/8/layout/process1"/>
    <dgm:cxn modelId="{89FD7698-F359-4915-9C18-2199F88865D3}" type="presParOf" srcId="{9AE037EE-66D2-4370-B0DE-C747898B39A3}" destId="{111C478B-A081-4085-A72E-3BDE31DD09E6}" srcOrd="0" destOrd="0" presId="urn:microsoft.com/office/officeart/2005/8/layout/process1"/>
    <dgm:cxn modelId="{C4187F5B-A50F-42D0-8544-4C293372AC48}" type="presParOf" srcId="{F8E0639B-F3CC-43CF-8967-5920DF51E49C}" destId="{91358E34-E779-4015-B84C-65A4DB9B2BFF}" srcOrd="4"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65F5A6E1-F4E3-455B-A527-23066CE054F2}"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ru-RU"/>
        </a:p>
      </dgm:t>
    </dgm:pt>
    <dgm:pt modelId="{750628E2-C596-4E74-855D-18B961C6591D}">
      <dgm:prSet phldrT="[Текст]"/>
      <dgm:spPr/>
      <dgm:t>
        <a:bodyPr/>
        <a:lstStyle/>
        <a:p>
          <a:r>
            <a:rPr lang="ru-RU" b="1"/>
            <a:t>система методов исследования</a:t>
          </a:r>
        </a:p>
      </dgm:t>
    </dgm:pt>
    <dgm:pt modelId="{34E9554D-274F-49D4-BD6F-00D573001964}" type="parTrans" cxnId="{CB9BB775-7B7A-4175-BCE2-41263F0388EE}">
      <dgm:prSet/>
      <dgm:spPr/>
      <dgm:t>
        <a:bodyPr/>
        <a:lstStyle/>
        <a:p>
          <a:endParaRPr lang="ru-RU"/>
        </a:p>
      </dgm:t>
    </dgm:pt>
    <dgm:pt modelId="{94EAAD09-488E-457D-B080-ACD050314F55}" type="sibTrans" cxnId="{CB9BB775-7B7A-4175-BCE2-41263F0388EE}">
      <dgm:prSet/>
      <dgm:spPr/>
      <dgm:t>
        <a:bodyPr/>
        <a:lstStyle/>
        <a:p>
          <a:endParaRPr lang="ru-RU"/>
        </a:p>
      </dgm:t>
    </dgm:pt>
    <dgm:pt modelId="{8EC8A2F3-9B86-4447-8E4C-367AED0C87BE}">
      <dgm:prSet phldrT="[Текст]"/>
      <dgm:spPr/>
      <dgm:t>
        <a:bodyPr/>
        <a:lstStyle/>
        <a:p>
          <a:r>
            <a:rPr lang="ru-RU"/>
            <a:t>Теоретические методы</a:t>
          </a:r>
        </a:p>
      </dgm:t>
    </dgm:pt>
    <dgm:pt modelId="{B8BF6818-1D60-4828-A8CF-61F12515C9C6}" type="parTrans" cxnId="{29B91270-29EE-437C-A164-94DA67071B57}">
      <dgm:prSet/>
      <dgm:spPr/>
      <dgm:t>
        <a:bodyPr/>
        <a:lstStyle/>
        <a:p>
          <a:endParaRPr lang="ru-RU"/>
        </a:p>
      </dgm:t>
    </dgm:pt>
    <dgm:pt modelId="{B4C8E42B-3848-4D8E-ACE5-5B1725994C10}" type="sibTrans" cxnId="{29B91270-29EE-437C-A164-94DA67071B57}">
      <dgm:prSet/>
      <dgm:spPr/>
      <dgm:t>
        <a:bodyPr/>
        <a:lstStyle/>
        <a:p>
          <a:endParaRPr lang="ru-RU"/>
        </a:p>
      </dgm:t>
    </dgm:pt>
    <dgm:pt modelId="{AA8F9039-25C5-4405-9FB0-E8990191117E}">
      <dgm:prSet phldrT="[Текст]"/>
      <dgm:spPr/>
      <dgm:t>
        <a:bodyPr/>
        <a:lstStyle/>
        <a:p>
          <a:r>
            <a:rPr lang="ru-RU"/>
            <a:t>Анализ, синтез, индукция, дедукция</a:t>
          </a:r>
        </a:p>
      </dgm:t>
    </dgm:pt>
    <dgm:pt modelId="{86DEEC61-73F1-4D3A-B7A3-7EAF847345D0}" type="parTrans" cxnId="{36B8AEDB-B71E-46CC-BEFF-14246D51DA39}">
      <dgm:prSet/>
      <dgm:spPr/>
      <dgm:t>
        <a:bodyPr/>
        <a:lstStyle/>
        <a:p>
          <a:endParaRPr lang="ru-RU"/>
        </a:p>
      </dgm:t>
    </dgm:pt>
    <dgm:pt modelId="{351913C7-79F9-41DE-8242-BC6F7A9534C3}" type="sibTrans" cxnId="{36B8AEDB-B71E-46CC-BEFF-14246D51DA39}">
      <dgm:prSet/>
      <dgm:spPr/>
      <dgm:t>
        <a:bodyPr/>
        <a:lstStyle/>
        <a:p>
          <a:endParaRPr lang="ru-RU"/>
        </a:p>
      </dgm:t>
    </dgm:pt>
    <dgm:pt modelId="{5889A5C4-180C-484C-8041-B669F7390E47}">
      <dgm:prSet phldrT="[Текст]"/>
      <dgm:spPr/>
      <dgm:t>
        <a:bodyPr/>
        <a:lstStyle/>
        <a:p>
          <a:r>
            <a:rPr lang="ru-RU"/>
            <a:t>Эмпирические методы</a:t>
          </a:r>
        </a:p>
      </dgm:t>
    </dgm:pt>
    <dgm:pt modelId="{2154DF89-31EF-4936-B6C5-05C764B37EC0}" type="parTrans" cxnId="{CB591D88-9936-4829-8C7C-A01E15420B85}">
      <dgm:prSet/>
      <dgm:spPr/>
      <dgm:t>
        <a:bodyPr/>
        <a:lstStyle/>
        <a:p>
          <a:endParaRPr lang="ru-RU"/>
        </a:p>
      </dgm:t>
    </dgm:pt>
    <dgm:pt modelId="{64656A0C-7931-4608-A603-847765DBF6FF}" type="sibTrans" cxnId="{CB591D88-9936-4829-8C7C-A01E15420B85}">
      <dgm:prSet/>
      <dgm:spPr/>
      <dgm:t>
        <a:bodyPr/>
        <a:lstStyle/>
        <a:p>
          <a:endParaRPr lang="ru-RU"/>
        </a:p>
      </dgm:t>
    </dgm:pt>
    <dgm:pt modelId="{6E07B4B1-7B91-4A66-9AA9-4B41290A36CC}">
      <dgm:prSet phldrT="[Текст]"/>
      <dgm:spPr/>
      <dgm:t>
        <a:bodyPr/>
        <a:lstStyle/>
        <a:p>
          <a:r>
            <a:rPr lang="ru-RU" i="1"/>
            <a:t>Основные: </a:t>
          </a:r>
          <a:r>
            <a:rPr lang="ru-RU"/>
            <a:t>эксперимент и опытное обучение, наблюдение</a:t>
          </a:r>
        </a:p>
      </dgm:t>
    </dgm:pt>
    <dgm:pt modelId="{A67D9A53-A80D-4C5C-85C3-2A45085C0E3D}" type="parTrans" cxnId="{427DDAE7-713C-45B9-8A0D-42AC56DF802C}">
      <dgm:prSet/>
      <dgm:spPr/>
      <dgm:t>
        <a:bodyPr/>
        <a:lstStyle/>
        <a:p>
          <a:endParaRPr lang="ru-RU"/>
        </a:p>
      </dgm:t>
    </dgm:pt>
    <dgm:pt modelId="{974DBDA2-D622-41A1-AD86-CF9B8B77E478}" type="sibTrans" cxnId="{427DDAE7-713C-45B9-8A0D-42AC56DF802C}">
      <dgm:prSet/>
      <dgm:spPr/>
      <dgm:t>
        <a:bodyPr/>
        <a:lstStyle/>
        <a:p>
          <a:endParaRPr lang="ru-RU"/>
        </a:p>
      </dgm:t>
    </dgm:pt>
    <dgm:pt modelId="{4F90FE9C-391A-40FD-A003-CAA11CDB72A8}">
      <dgm:prSet/>
      <dgm:spPr/>
      <dgm:t>
        <a:bodyPr/>
        <a:lstStyle/>
        <a:p>
          <a:r>
            <a:rPr lang="ru-RU" b="0" i="1"/>
            <a:t>Доп.: </a:t>
          </a:r>
          <a:r>
            <a:rPr lang="ru-RU"/>
            <a:t>педагогические срезы, хронометраж, интервьюирование, анкетирование</a:t>
          </a:r>
        </a:p>
      </dgm:t>
    </dgm:pt>
    <dgm:pt modelId="{0BF9104C-F910-4C7B-B83B-AE098AB774A4}" type="parTrans" cxnId="{0A6D0E04-3B74-43DE-B872-809045FB500C}">
      <dgm:prSet/>
      <dgm:spPr/>
      <dgm:t>
        <a:bodyPr/>
        <a:lstStyle/>
        <a:p>
          <a:endParaRPr lang="ru-RU"/>
        </a:p>
      </dgm:t>
    </dgm:pt>
    <dgm:pt modelId="{36FE10C3-BE93-4954-BC23-615B0F171070}" type="sibTrans" cxnId="{0A6D0E04-3B74-43DE-B872-809045FB500C}">
      <dgm:prSet/>
      <dgm:spPr/>
      <dgm:t>
        <a:bodyPr/>
        <a:lstStyle/>
        <a:p>
          <a:endParaRPr lang="ru-RU"/>
        </a:p>
      </dgm:t>
    </dgm:pt>
    <dgm:pt modelId="{5B06B67C-93BD-4BE3-B74B-CBF26CBF2348}" type="pres">
      <dgm:prSet presAssocID="{65F5A6E1-F4E3-455B-A527-23066CE054F2}" presName="diagram" presStyleCnt="0">
        <dgm:presLayoutVars>
          <dgm:chPref val="1"/>
          <dgm:dir/>
          <dgm:animOne val="branch"/>
          <dgm:animLvl val="lvl"/>
          <dgm:resizeHandles val="exact"/>
        </dgm:presLayoutVars>
      </dgm:prSet>
      <dgm:spPr/>
    </dgm:pt>
    <dgm:pt modelId="{582777B0-44E9-475D-8AFF-4DAA739CC7F2}" type="pres">
      <dgm:prSet presAssocID="{750628E2-C596-4E74-855D-18B961C6591D}" presName="root1" presStyleCnt="0"/>
      <dgm:spPr/>
    </dgm:pt>
    <dgm:pt modelId="{F45F6822-76CA-4D05-A43A-7438D964703F}" type="pres">
      <dgm:prSet presAssocID="{750628E2-C596-4E74-855D-18B961C6591D}" presName="LevelOneTextNode" presStyleLbl="node0" presStyleIdx="0" presStyleCnt="1">
        <dgm:presLayoutVars>
          <dgm:chPref val="3"/>
        </dgm:presLayoutVars>
      </dgm:prSet>
      <dgm:spPr/>
    </dgm:pt>
    <dgm:pt modelId="{B650B895-4494-4FC5-A2D9-8AB36775DB8F}" type="pres">
      <dgm:prSet presAssocID="{750628E2-C596-4E74-855D-18B961C6591D}" presName="level2hierChild" presStyleCnt="0"/>
      <dgm:spPr/>
    </dgm:pt>
    <dgm:pt modelId="{8B12CB36-31E5-4C96-9951-4500FAAAE380}" type="pres">
      <dgm:prSet presAssocID="{B8BF6818-1D60-4828-A8CF-61F12515C9C6}" presName="conn2-1" presStyleLbl="parChTrans1D2" presStyleIdx="0" presStyleCnt="2"/>
      <dgm:spPr/>
    </dgm:pt>
    <dgm:pt modelId="{03D8891B-3DB7-43DC-81B9-168BECE7CE6D}" type="pres">
      <dgm:prSet presAssocID="{B8BF6818-1D60-4828-A8CF-61F12515C9C6}" presName="connTx" presStyleLbl="parChTrans1D2" presStyleIdx="0" presStyleCnt="2"/>
      <dgm:spPr/>
    </dgm:pt>
    <dgm:pt modelId="{B564005B-5317-44B2-84F7-B3C4FA273089}" type="pres">
      <dgm:prSet presAssocID="{8EC8A2F3-9B86-4447-8E4C-367AED0C87BE}" presName="root2" presStyleCnt="0"/>
      <dgm:spPr/>
    </dgm:pt>
    <dgm:pt modelId="{ABFFB7AB-00B0-46AE-AAB9-BDC6BFC9BFB5}" type="pres">
      <dgm:prSet presAssocID="{8EC8A2F3-9B86-4447-8E4C-367AED0C87BE}" presName="LevelTwoTextNode" presStyleLbl="node2" presStyleIdx="0" presStyleCnt="2">
        <dgm:presLayoutVars>
          <dgm:chPref val="3"/>
        </dgm:presLayoutVars>
      </dgm:prSet>
      <dgm:spPr/>
    </dgm:pt>
    <dgm:pt modelId="{AA97043A-7449-4609-9697-04BCE85D110C}" type="pres">
      <dgm:prSet presAssocID="{8EC8A2F3-9B86-4447-8E4C-367AED0C87BE}" presName="level3hierChild" presStyleCnt="0"/>
      <dgm:spPr/>
    </dgm:pt>
    <dgm:pt modelId="{799EEF62-2B73-4006-9CCC-5424BEF150BB}" type="pres">
      <dgm:prSet presAssocID="{86DEEC61-73F1-4D3A-B7A3-7EAF847345D0}" presName="conn2-1" presStyleLbl="parChTrans1D3" presStyleIdx="0" presStyleCnt="3"/>
      <dgm:spPr/>
    </dgm:pt>
    <dgm:pt modelId="{2A5A0B05-7E9A-4226-8C78-C55895011B64}" type="pres">
      <dgm:prSet presAssocID="{86DEEC61-73F1-4D3A-B7A3-7EAF847345D0}" presName="connTx" presStyleLbl="parChTrans1D3" presStyleIdx="0" presStyleCnt="3"/>
      <dgm:spPr/>
    </dgm:pt>
    <dgm:pt modelId="{66F81BC5-B78D-45C5-8C11-119CD03FF105}" type="pres">
      <dgm:prSet presAssocID="{AA8F9039-25C5-4405-9FB0-E8990191117E}" presName="root2" presStyleCnt="0"/>
      <dgm:spPr/>
    </dgm:pt>
    <dgm:pt modelId="{A768A6C9-85DE-4BEA-B291-948E87F619BF}" type="pres">
      <dgm:prSet presAssocID="{AA8F9039-25C5-4405-9FB0-E8990191117E}" presName="LevelTwoTextNode" presStyleLbl="node3" presStyleIdx="0" presStyleCnt="3">
        <dgm:presLayoutVars>
          <dgm:chPref val="3"/>
        </dgm:presLayoutVars>
      </dgm:prSet>
      <dgm:spPr/>
    </dgm:pt>
    <dgm:pt modelId="{54A0B910-6108-4282-870E-893DAF0CA381}" type="pres">
      <dgm:prSet presAssocID="{AA8F9039-25C5-4405-9FB0-E8990191117E}" presName="level3hierChild" presStyleCnt="0"/>
      <dgm:spPr/>
    </dgm:pt>
    <dgm:pt modelId="{FD96D65E-6C4C-4687-AC41-3071037CDDC9}" type="pres">
      <dgm:prSet presAssocID="{2154DF89-31EF-4936-B6C5-05C764B37EC0}" presName="conn2-1" presStyleLbl="parChTrans1D2" presStyleIdx="1" presStyleCnt="2"/>
      <dgm:spPr/>
    </dgm:pt>
    <dgm:pt modelId="{323CAEE0-C78F-48A8-903E-2EA56286CD45}" type="pres">
      <dgm:prSet presAssocID="{2154DF89-31EF-4936-B6C5-05C764B37EC0}" presName="connTx" presStyleLbl="parChTrans1D2" presStyleIdx="1" presStyleCnt="2"/>
      <dgm:spPr/>
    </dgm:pt>
    <dgm:pt modelId="{5D6F7E8F-3E2B-43FF-8DD4-2989427CCEAD}" type="pres">
      <dgm:prSet presAssocID="{5889A5C4-180C-484C-8041-B669F7390E47}" presName="root2" presStyleCnt="0"/>
      <dgm:spPr/>
    </dgm:pt>
    <dgm:pt modelId="{74797462-C24A-4AE4-A938-57353C0B33F3}" type="pres">
      <dgm:prSet presAssocID="{5889A5C4-180C-484C-8041-B669F7390E47}" presName="LevelTwoTextNode" presStyleLbl="node2" presStyleIdx="1" presStyleCnt="2">
        <dgm:presLayoutVars>
          <dgm:chPref val="3"/>
        </dgm:presLayoutVars>
      </dgm:prSet>
      <dgm:spPr/>
    </dgm:pt>
    <dgm:pt modelId="{FFE61D1C-B5B8-442D-9850-D415AC8C1A05}" type="pres">
      <dgm:prSet presAssocID="{5889A5C4-180C-484C-8041-B669F7390E47}" presName="level3hierChild" presStyleCnt="0"/>
      <dgm:spPr/>
    </dgm:pt>
    <dgm:pt modelId="{96E1B1A3-9BE9-4EA7-A842-99CB30E21629}" type="pres">
      <dgm:prSet presAssocID="{A67D9A53-A80D-4C5C-85C3-2A45085C0E3D}" presName="conn2-1" presStyleLbl="parChTrans1D3" presStyleIdx="1" presStyleCnt="3"/>
      <dgm:spPr/>
    </dgm:pt>
    <dgm:pt modelId="{773DE92E-F225-4589-8ED8-A6D10026193F}" type="pres">
      <dgm:prSet presAssocID="{A67D9A53-A80D-4C5C-85C3-2A45085C0E3D}" presName="connTx" presStyleLbl="parChTrans1D3" presStyleIdx="1" presStyleCnt="3"/>
      <dgm:spPr/>
    </dgm:pt>
    <dgm:pt modelId="{20EDF80F-BDDB-475B-9149-3FC570D05FF8}" type="pres">
      <dgm:prSet presAssocID="{6E07B4B1-7B91-4A66-9AA9-4B41290A36CC}" presName="root2" presStyleCnt="0"/>
      <dgm:spPr/>
    </dgm:pt>
    <dgm:pt modelId="{03C04DEB-A366-4E24-9B6B-01DAD379123E}" type="pres">
      <dgm:prSet presAssocID="{6E07B4B1-7B91-4A66-9AA9-4B41290A36CC}" presName="LevelTwoTextNode" presStyleLbl="node3" presStyleIdx="1" presStyleCnt="3">
        <dgm:presLayoutVars>
          <dgm:chPref val="3"/>
        </dgm:presLayoutVars>
      </dgm:prSet>
      <dgm:spPr/>
    </dgm:pt>
    <dgm:pt modelId="{C523278F-5B1F-4DB7-AB4D-CD4533E67CCE}" type="pres">
      <dgm:prSet presAssocID="{6E07B4B1-7B91-4A66-9AA9-4B41290A36CC}" presName="level3hierChild" presStyleCnt="0"/>
      <dgm:spPr/>
    </dgm:pt>
    <dgm:pt modelId="{70B40E75-46A5-480C-B52B-375F32D8D472}" type="pres">
      <dgm:prSet presAssocID="{0BF9104C-F910-4C7B-B83B-AE098AB774A4}" presName="conn2-1" presStyleLbl="parChTrans1D3" presStyleIdx="2" presStyleCnt="3"/>
      <dgm:spPr/>
    </dgm:pt>
    <dgm:pt modelId="{B88BC519-8B7C-4037-83B5-A994080E7425}" type="pres">
      <dgm:prSet presAssocID="{0BF9104C-F910-4C7B-B83B-AE098AB774A4}" presName="connTx" presStyleLbl="parChTrans1D3" presStyleIdx="2" presStyleCnt="3"/>
      <dgm:spPr/>
    </dgm:pt>
    <dgm:pt modelId="{97F12AEA-09AD-490B-9D4B-C0FBF9F02074}" type="pres">
      <dgm:prSet presAssocID="{4F90FE9C-391A-40FD-A003-CAA11CDB72A8}" presName="root2" presStyleCnt="0"/>
      <dgm:spPr/>
    </dgm:pt>
    <dgm:pt modelId="{81D4C6AD-E591-4B7E-BF39-F95CCF5F2649}" type="pres">
      <dgm:prSet presAssocID="{4F90FE9C-391A-40FD-A003-CAA11CDB72A8}" presName="LevelTwoTextNode" presStyleLbl="node3" presStyleIdx="2" presStyleCnt="3">
        <dgm:presLayoutVars>
          <dgm:chPref val="3"/>
        </dgm:presLayoutVars>
      </dgm:prSet>
      <dgm:spPr/>
    </dgm:pt>
    <dgm:pt modelId="{FE0C34A6-A3C0-4AD4-9E9A-EF1B58021611}" type="pres">
      <dgm:prSet presAssocID="{4F90FE9C-391A-40FD-A003-CAA11CDB72A8}" presName="level3hierChild" presStyleCnt="0"/>
      <dgm:spPr/>
    </dgm:pt>
  </dgm:ptLst>
  <dgm:cxnLst>
    <dgm:cxn modelId="{0A6D0E04-3B74-43DE-B872-809045FB500C}" srcId="{5889A5C4-180C-484C-8041-B669F7390E47}" destId="{4F90FE9C-391A-40FD-A003-CAA11CDB72A8}" srcOrd="1" destOrd="0" parTransId="{0BF9104C-F910-4C7B-B83B-AE098AB774A4}" sibTransId="{36FE10C3-BE93-4954-BC23-615B0F171070}"/>
    <dgm:cxn modelId="{8BA6BF21-873F-4C79-BA26-4B7517CA5BE8}" type="presOf" srcId="{B8BF6818-1D60-4828-A8CF-61F12515C9C6}" destId="{8B12CB36-31E5-4C96-9951-4500FAAAE380}" srcOrd="0" destOrd="0" presId="urn:microsoft.com/office/officeart/2005/8/layout/hierarchy2"/>
    <dgm:cxn modelId="{A57BFF23-2FA2-4D96-AA7F-24D703FAA080}" type="presOf" srcId="{86DEEC61-73F1-4D3A-B7A3-7EAF847345D0}" destId="{799EEF62-2B73-4006-9CCC-5424BEF150BB}" srcOrd="0" destOrd="0" presId="urn:microsoft.com/office/officeart/2005/8/layout/hierarchy2"/>
    <dgm:cxn modelId="{26194F30-03D1-41C9-8797-80E975046D12}" type="presOf" srcId="{65F5A6E1-F4E3-455B-A527-23066CE054F2}" destId="{5B06B67C-93BD-4BE3-B74B-CBF26CBF2348}" srcOrd="0" destOrd="0" presId="urn:microsoft.com/office/officeart/2005/8/layout/hierarchy2"/>
    <dgm:cxn modelId="{31F8D531-AB38-4F14-AA71-26D522D4F59B}" type="presOf" srcId="{6E07B4B1-7B91-4A66-9AA9-4B41290A36CC}" destId="{03C04DEB-A366-4E24-9B6B-01DAD379123E}" srcOrd="0" destOrd="0" presId="urn:microsoft.com/office/officeart/2005/8/layout/hierarchy2"/>
    <dgm:cxn modelId="{DB12EB38-98B8-4745-853B-F33A1510FDDE}" type="presOf" srcId="{B8BF6818-1D60-4828-A8CF-61F12515C9C6}" destId="{03D8891B-3DB7-43DC-81B9-168BECE7CE6D}" srcOrd="1" destOrd="0" presId="urn:microsoft.com/office/officeart/2005/8/layout/hierarchy2"/>
    <dgm:cxn modelId="{BB1DA246-5322-4384-BA64-B8AEFA4F433F}" type="presOf" srcId="{2154DF89-31EF-4936-B6C5-05C764B37EC0}" destId="{323CAEE0-C78F-48A8-903E-2EA56286CD45}" srcOrd="1" destOrd="0" presId="urn:microsoft.com/office/officeart/2005/8/layout/hierarchy2"/>
    <dgm:cxn modelId="{E84D174D-00E2-45BE-A742-2C8F08C0D23A}" type="presOf" srcId="{AA8F9039-25C5-4405-9FB0-E8990191117E}" destId="{A768A6C9-85DE-4BEA-B291-948E87F619BF}" srcOrd="0" destOrd="0" presId="urn:microsoft.com/office/officeart/2005/8/layout/hierarchy2"/>
    <dgm:cxn modelId="{29B91270-29EE-437C-A164-94DA67071B57}" srcId="{750628E2-C596-4E74-855D-18B961C6591D}" destId="{8EC8A2F3-9B86-4447-8E4C-367AED0C87BE}" srcOrd="0" destOrd="0" parTransId="{B8BF6818-1D60-4828-A8CF-61F12515C9C6}" sibTransId="{B4C8E42B-3848-4D8E-ACE5-5B1725994C10}"/>
    <dgm:cxn modelId="{C3CB8955-B17F-4C54-959B-57E59FF6AD7B}" type="presOf" srcId="{5889A5C4-180C-484C-8041-B669F7390E47}" destId="{74797462-C24A-4AE4-A938-57353C0B33F3}" srcOrd="0" destOrd="0" presId="urn:microsoft.com/office/officeart/2005/8/layout/hierarchy2"/>
    <dgm:cxn modelId="{CB9BB775-7B7A-4175-BCE2-41263F0388EE}" srcId="{65F5A6E1-F4E3-455B-A527-23066CE054F2}" destId="{750628E2-C596-4E74-855D-18B961C6591D}" srcOrd="0" destOrd="0" parTransId="{34E9554D-274F-49D4-BD6F-00D573001964}" sibTransId="{94EAAD09-488E-457D-B080-ACD050314F55}"/>
    <dgm:cxn modelId="{55092279-5A79-4299-A0DF-03FACD040046}" type="presOf" srcId="{2154DF89-31EF-4936-B6C5-05C764B37EC0}" destId="{FD96D65E-6C4C-4687-AC41-3071037CDDC9}" srcOrd="0" destOrd="0" presId="urn:microsoft.com/office/officeart/2005/8/layout/hierarchy2"/>
    <dgm:cxn modelId="{CE442879-21B2-4825-A425-9A3D7F7146C1}" type="presOf" srcId="{8EC8A2F3-9B86-4447-8E4C-367AED0C87BE}" destId="{ABFFB7AB-00B0-46AE-AAB9-BDC6BFC9BFB5}" srcOrd="0" destOrd="0" presId="urn:microsoft.com/office/officeart/2005/8/layout/hierarchy2"/>
    <dgm:cxn modelId="{268B505A-0315-45BB-AEA5-D766E21A04AF}" type="presOf" srcId="{0BF9104C-F910-4C7B-B83B-AE098AB774A4}" destId="{B88BC519-8B7C-4037-83B5-A994080E7425}" srcOrd="1" destOrd="0" presId="urn:microsoft.com/office/officeart/2005/8/layout/hierarchy2"/>
    <dgm:cxn modelId="{CB591D88-9936-4829-8C7C-A01E15420B85}" srcId="{750628E2-C596-4E74-855D-18B961C6591D}" destId="{5889A5C4-180C-484C-8041-B669F7390E47}" srcOrd="1" destOrd="0" parTransId="{2154DF89-31EF-4936-B6C5-05C764B37EC0}" sibTransId="{64656A0C-7931-4608-A603-847765DBF6FF}"/>
    <dgm:cxn modelId="{9B91128C-85B6-44A1-9268-05EA4BC1F1CB}" type="presOf" srcId="{A67D9A53-A80D-4C5C-85C3-2A45085C0E3D}" destId="{96E1B1A3-9BE9-4EA7-A842-99CB30E21629}" srcOrd="0" destOrd="0" presId="urn:microsoft.com/office/officeart/2005/8/layout/hierarchy2"/>
    <dgm:cxn modelId="{CB31FF8C-BB4D-49E4-BC9B-93D24EAE1241}" type="presOf" srcId="{0BF9104C-F910-4C7B-B83B-AE098AB774A4}" destId="{70B40E75-46A5-480C-B52B-375F32D8D472}" srcOrd="0" destOrd="0" presId="urn:microsoft.com/office/officeart/2005/8/layout/hierarchy2"/>
    <dgm:cxn modelId="{380365A2-EB9B-4C92-AED9-67DB8906314B}" type="presOf" srcId="{A67D9A53-A80D-4C5C-85C3-2A45085C0E3D}" destId="{773DE92E-F225-4589-8ED8-A6D10026193F}" srcOrd="1" destOrd="0" presId="urn:microsoft.com/office/officeart/2005/8/layout/hierarchy2"/>
    <dgm:cxn modelId="{F649D5CE-BA3B-459F-8A28-404DAFA5FB39}" type="presOf" srcId="{86DEEC61-73F1-4D3A-B7A3-7EAF847345D0}" destId="{2A5A0B05-7E9A-4226-8C78-C55895011B64}" srcOrd="1" destOrd="0" presId="urn:microsoft.com/office/officeart/2005/8/layout/hierarchy2"/>
    <dgm:cxn modelId="{36B8AEDB-B71E-46CC-BEFF-14246D51DA39}" srcId="{8EC8A2F3-9B86-4447-8E4C-367AED0C87BE}" destId="{AA8F9039-25C5-4405-9FB0-E8990191117E}" srcOrd="0" destOrd="0" parTransId="{86DEEC61-73F1-4D3A-B7A3-7EAF847345D0}" sibTransId="{351913C7-79F9-41DE-8242-BC6F7A9534C3}"/>
    <dgm:cxn modelId="{AECEA5DC-9175-4A86-99B1-EC75A4530205}" type="presOf" srcId="{4F90FE9C-391A-40FD-A003-CAA11CDB72A8}" destId="{81D4C6AD-E591-4B7E-BF39-F95CCF5F2649}" srcOrd="0" destOrd="0" presId="urn:microsoft.com/office/officeart/2005/8/layout/hierarchy2"/>
    <dgm:cxn modelId="{427DDAE7-713C-45B9-8A0D-42AC56DF802C}" srcId="{5889A5C4-180C-484C-8041-B669F7390E47}" destId="{6E07B4B1-7B91-4A66-9AA9-4B41290A36CC}" srcOrd="0" destOrd="0" parTransId="{A67D9A53-A80D-4C5C-85C3-2A45085C0E3D}" sibTransId="{974DBDA2-D622-41A1-AD86-CF9B8B77E478}"/>
    <dgm:cxn modelId="{8BEECBE8-50A1-4CA8-BB5A-F6CC9D8254E0}" type="presOf" srcId="{750628E2-C596-4E74-855D-18B961C6591D}" destId="{F45F6822-76CA-4D05-A43A-7438D964703F}" srcOrd="0" destOrd="0" presId="urn:microsoft.com/office/officeart/2005/8/layout/hierarchy2"/>
    <dgm:cxn modelId="{8F7E2ACA-92AA-4136-A8FC-0A50898D69C3}" type="presParOf" srcId="{5B06B67C-93BD-4BE3-B74B-CBF26CBF2348}" destId="{582777B0-44E9-475D-8AFF-4DAA739CC7F2}" srcOrd="0" destOrd="0" presId="urn:microsoft.com/office/officeart/2005/8/layout/hierarchy2"/>
    <dgm:cxn modelId="{E2306CD3-9206-4809-B0DF-FFFC8148590E}" type="presParOf" srcId="{582777B0-44E9-475D-8AFF-4DAA739CC7F2}" destId="{F45F6822-76CA-4D05-A43A-7438D964703F}" srcOrd="0" destOrd="0" presId="urn:microsoft.com/office/officeart/2005/8/layout/hierarchy2"/>
    <dgm:cxn modelId="{0A2E3F77-59AE-433F-A7E9-459064D80E3A}" type="presParOf" srcId="{582777B0-44E9-475D-8AFF-4DAA739CC7F2}" destId="{B650B895-4494-4FC5-A2D9-8AB36775DB8F}" srcOrd="1" destOrd="0" presId="urn:microsoft.com/office/officeart/2005/8/layout/hierarchy2"/>
    <dgm:cxn modelId="{7271519E-ADEA-48C9-BB4A-519F6320BA4E}" type="presParOf" srcId="{B650B895-4494-4FC5-A2D9-8AB36775DB8F}" destId="{8B12CB36-31E5-4C96-9951-4500FAAAE380}" srcOrd="0" destOrd="0" presId="urn:microsoft.com/office/officeart/2005/8/layout/hierarchy2"/>
    <dgm:cxn modelId="{065D3D70-8BBB-4BE9-976C-2FF4E74A458E}" type="presParOf" srcId="{8B12CB36-31E5-4C96-9951-4500FAAAE380}" destId="{03D8891B-3DB7-43DC-81B9-168BECE7CE6D}" srcOrd="0" destOrd="0" presId="urn:microsoft.com/office/officeart/2005/8/layout/hierarchy2"/>
    <dgm:cxn modelId="{BAB05CD1-B45C-4AE4-BD7A-5B8DB637CAF2}" type="presParOf" srcId="{B650B895-4494-4FC5-A2D9-8AB36775DB8F}" destId="{B564005B-5317-44B2-84F7-B3C4FA273089}" srcOrd="1" destOrd="0" presId="urn:microsoft.com/office/officeart/2005/8/layout/hierarchy2"/>
    <dgm:cxn modelId="{0D236247-5515-4BB3-8C30-E4E418598C16}" type="presParOf" srcId="{B564005B-5317-44B2-84F7-B3C4FA273089}" destId="{ABFFB7AB-00B0-46AE-AAB9-BDC6BFC9BFB5}" srcOrd="0" destOrd="0" presId="urn:microsoft.com/office/officeart/2005/8/layout/hierarchy2"/>
    <dgm:cxn modelId="{9A6B065F-5A4A-439E-8EB9-5749B09CFC5D}" type="presParOf" srcId="{B564005B-5317-44B2-84F7-B3C4FA273089}" destId="{AA97043A-7449-4609-9697-04BCE85D110C}" srcOrd="1" destOrd="0" presId="urn:microsoft.com/office/officeart/2005/8/layout/hierarchy2"/>
    <dgm:cxn modelId="{20E19787-E177-49AB-9486-22CE5BCAF788}" type="presParOf" srcId="{AA97043A-7449-4609-9697-04BCE85D110C}" destId="{799EEF62-2B73-4006-9CCC-5424BEF150BB}" srcOrd="0" destOrd="0" presId="urn:microsoft.com/office/officeart/2005/8/layout/hierarchy2"/>
    <dgm:cxn modelId="{CF53C873-0204-431D-B09F-AE20B5DAFF5A}" type="presParOf" srcId="{799EEF62-2B73-4006-9CCC-5424BEF150BB}" destId="{2A5A0B05-7E9A-4226-8C78-C55895011B64}" srcOrd="0" destOrd="0" presId="urn:microsoft.com/office/officeart/2005/8/layout/hierarchy2"/>
    <dgm:cxn modelId="{FDC141F5-AA2D-45F8-9DD2-8E81C3D58A00}" type="presParOf" srcId="{AA97043A-7449-4609-9697-04BCE85D110C}" destId="{66F81BC5-B78D-45C5-8C11-119CD03FF105}" srcOrd="1" destOrd="0" presId="urn:microsoft.com/office/officeart/2005/8/layout/hierarchy2"/>
    <dgm:cxn modelId="{3F0C7BF2-63DF-4CE5-8A2D-B0BA96519B2C}" type="presParOf" srcId="{66F81BC5-B78D-45C5-8C11-119CD03FF105}" destId="{A768A6C9-85DE-4BEA-B291-948E87F619BF}" srcOrd="0" destOrd="0" presId="urn:microsoft.com/office/officeart/2005/8/layout/hierarchy2"/>
    <dgm:cxn modelId="{6AD22491-D577-4EBC-93D3-3091B5512E1A}" type="presParOf" srcId="{66F81BC5-B78D-45C5-8C11-119CD03FF105}" destId="{54A0B910-6108-4282-870E-893DAF0CA381}" srcOrd="1" destOrd="0" presId="urn:microsoft.com/office/officeart/2005/8/layout/hierarchy2"/>
    <dgm:cxn modelId="{0F9A796D-B586-4A35-9886-56544892DC20}" type="presParOf" srcId="{B650B895-4494-4FC5-A2D9-8AB36775DB8F}" destId="{FD96D65E-6C4C-4687-AC41-3071037CDDC9}" srcOrd="2" destOrd="0" presId="urn:microsoft.com/office/officeart/2005/8/layout/hierarchy2"/>
    <dgm:cxn modelId="{DCE77AB0-D25D-43E1-AA01-A26E64794479}" type="presParOf" srcId="{FD96D65E-6C4C-4687-AC41-3071037CDDC9}" destId="{323CAEE0-C78F-48A8-903E-2EA56286CD45}" srcOrd="0" destOrd="0" presId="urn:microsoft.com/office/officeart/2005/8/layout/hierarchy2"/>
    <dgm:cxn modelId="{69DD9D7A-AE58-4ED1-A509-302F557AF6E7}" type="presParOf" srcId="{B650B895-4494-4FC5-A2D9-8AB36775DB8F}" destId="{5D6F7E8F-3E2B-43FF-8DD4-2989427CCEAD}" srcOrd="3" destOrd="0" presId="urn:microsoft.com/office/officeart/2005/8/layout/hierarchy2"/>
    <dgm:cxn modelId="{F1F0DF8D-4B74-408D-B1A0-BCE7E0B6044A}" type="presParOf" srcId="{5D6F7E8F-3E2B-43FF-8DD4-2989427CCEAD}" destId="{74797462-C24A-4AE4-A938-57353C0B33F3}" srcOrd="0" destOrd="0" presId="urn:microsoft.com/office/officeart/2005/8/layout/hierarchy2"/>
    <dgm:cxn modelId="{58894BE0-B8C4-430A-AB36-5A68B65D8CCA}" type="presParOf" srcId="{5D6F7E8F-3E2B-43FF-8DD4-2989427CCEAD}" destId="{FFE61D1C-B5B8-442D-9850-D415AC8C1A05}" srcOrd="1" destOrd="0" presId="urn:microsoft.com/office/officeart/2005/8/layout/hierarchy2"/>
    <dgm:cxn modelId="{31FBAF11-1EB4-4FB8-88BE-504174928F5F}" type="presParOf" srcId="{FFE61D1C-B5B8-442D-9850-D415AC8C1A05}" destId="{96E1B1A3-9BE9-4EA7-A842-99CB30E21629}" srcOrd="0" destOrd="0" presId="urn:microsoft.com/office/officeart/2005/8/layout/hierarchy2"/>
    <dgm:cxn modelId="{B2B7955D-6E0C-41F1-803F-5A48E752785F}" type="presParOf" srcId="{96E1B1A3-9BE9-4EA7-A842-99CB30E21629}" destId="{773DE92E-F225-4589-8ED8-A6D10026193F}" srcOrd="0" destOrd="0" presId="urn:microsoft.com/office/officeart/2005/8/layout/hierarchy2"/>
    <dgm:cxn modelId="{B2A7484D-F287-49EE-B677-7221729B810A}" type="presParOf" srcId="{FFE61D1C-B5B8-442D-9850-D415AC8C1A05}" destId="{20EDF80F-BDDB-475B-9149-3FC570D05FF8}" srcOrd="1" destOrd="0" presId="urn:microsoft.com/office/officeart/2005/8/layout/hierarchy2"/>
    <dgm:cxn modelId="{B3268896-348E-4868-BF21-D4D98CF7C2B0}" type="presParOf" srcId="{20EDF80F-BDDB-475B-9149-3FC570D05FF8}" destId="{03C04DEB-A366-4E24-9B6B-01DAD379123E}" srcOrd="0" destOrd="0" presId="urn:microsoft.com/office/officeart/2005/8/layout/hierarchy2"/>
    <dgm:cxn modelId="{2D43135E-B72F-4379-BF42-2DF147E58905}" type="presParOf" srcId="{20EDF80F-BDDB-475B-9149-3FC570D05FF8}" destId="{C523278F-5B1F-4DB7-AB4D-CD4533E67CCE}" srcOrd="1" destOrd="0" presId="urn:microsoft.com/office/officeart/2005/8/layout/hierarchy2"/>
    <dgm:cxn modelId="{8C77E149-770F-475D-A67B-0CDF502BA198}" type="presParOf" srcId="{FFE61D1C-B5B8-442D-9850-D415AC8C1A05}" destId="{70B40E75-46A5-480C-B52B-375F32D8D472}" srcOrd="2" destOrd="0" presId="urn:microsoft.com/office/officeart/2005/8/layout/hierarchy2"/>
    <dgm:cxn modelId="{2BD84CDA-9ED7-4AA5-8A15-DCDAC793332E}" type="presParOf" srcId="{70B40E75-46A5-480C-B52B-375F32D8D472}" destId="{B88BC519-8B7C-4037-83B5-A994080E7425}" srcOrd="0" destOrd="0" presId="urn:microsoft.com/office/officeart/2005/8/layout/hierarchy2"/>
    <dgm:cxn modelId="{EE97340E-3A3D-4DE9-9AF3-2DA2C71BE33D}" type="presParOf" srcId="{FFE61D1C-B5B8-442D-9850-D415AC8C1A05}" destId="{97F12AEA-09AD-490B-9D4B-C0FBF9F02074}" srcOrd="3" destOrd="0" presId="urn:microsoft.com/office/officeart/2005/8/layout/hierarchy2"/>
    <dgm:cxn modelId="{428BDE8F-1FED-4352-966C-EE86298DB26C}" type="presParOf" srcId="{97F12AEA-09AD-490B-9D4B-C0FBF9F02074}" destId="{81D4C6AD-E591-4B7E-BF39-F95CCF5F2649}" srcOrd="0" destOrd="0" presId="urn:microsoft.com/office/officeart/2005/8/layout/hierarchy2"/>
    <dgm:cxn modelId="{53EDAD7A-527B-4B33-976D-43C3003471DC}" type="presParOf" srcId="{97F12AEA-09AD-490B-9D4B-C0FBF9F02074}" destId="{FE0C34A6-A3C0-4AD4-9E9A-EF1B58021611}"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AB15B815-21E7-4124-8407-39A3AD110239}" type="doc">
      <dgm:prSet loTypeId="urn:microsoft.com/office/officeart/2005/8/layout/StepDownProcess" loCatId="process" qsTypeId="urn:microsoft.com/office/officeart/2005/8/quickstyle/simple1" qsCatId="simple" csTypeId="urn:microsoft.com/office/officeart/2005/8/colors/accent1_2" csCatId="accent1" phldr="1"/>
      <dgm:spPr/>
      <dgm:t>
        <a:bodyPr/>
        <a:lstStyle/>
        <a:p>
          <a:endParaRPr lang="ru-RU"/>
        </a:p>
      </dgm:t>
    </dgm:pt>
    <dgm:pt modelId="{455D5E16-2245-44A1-9094-AB9EE5E4A31C}">
      <dgm:prSet phldrT="[Текст]" custT="1"/>
      <dgm:spPr/>
      <dgm:t>
        <a:bodyPr/>
        <a:lstStyle/>
        <a:p>
          <a:r>
            <a:rPr lang="ru-RU" sz="1800" b="1" i="1">
              <a:latin typeface="+mn-lt"/>
              <a:cs typeface="Arial" panose="020B0604020202020204" pitchFamily="34" charset="0"/>
            </a:rPr>
            <a:t>Начальный этап обучения </a:t>
          </a:r>
          <a:r>
            <a:rPr lang="ru-RU" sz="1800" b="1">
              <a:latin typeface="+mn-lt"/>
              <a:cs typeface="Arial" panose="020B0604020202020204" pitchFamily="34" charset="0"/>
            </a:rPr>
            <a:t>ИЯ </a:t>
          </a:r>
          <a:endParaRPr lang="ru-RU" sz="1800">
            <a:latin typeface="+mn-lt"/>
          </a:endParaRPr>
        </a:p>
      </dgm:t>
    </dgm:pt>
    <dgm:pt modelId="{0FFF943D-7783-4334-A72F-2FAD961C1048}" type="parTrans" cxnId="{7C463EEE-8F1D-4A41-BB3B-10393A2E2905}">
      <dgm:prSet/>
      <dgm:spPr/>
      <dgm:t>
        <a:bodyPr/>
        <a:lstStyle/>
        <a:p>
          <a:endParaRPr lang="ru-RU" sz="1800"/>
        </a:p>
      </dgm:t>
    </dgm:pt>
    <dgm:pt modelId="{8E804798-F5BF-48E2-B07F-9381664AA255}" type="sibTrans" cxnId="{7C463EEE-8F1D-4A41-BB3B-10393A2E2905}">
      <dgm:prSet/>
      <dgm:spPr/>
      <dgm:t>
        <a:bodyPr/>
        <a:lstStyle/>
        <a:p>
          <a:endParaRPr lang="ru-RU" sz="1800"/>
        </a:p>
      </dgm:t>
    </dgm:pt>
    <dgm:pt modelId="{56C51EAF-FF4E-4F54-87F7-F5497537D24F}">
      <dgm:prSet phldrT="[Текст]" custT="1"/>
      <dgm:spPr/>
      <dgm:t>
        <a:bodyPr/>
        <a:lstStyle/>
        <a:p>
          <a:r>
            <a:rPr lang="ru-RU" sz="1800"/>
            <a:t>не означает обучения только в начальной школе. </a:t>
          </a:r>
        </a:p>
      </dgm:t>
    </dgm:pt>
    <dgm:pt modelId="{16E0027E-81D6-4724-81A6-8AFB0D2DE287}" type="parTrans" cxnId="{B5E3E0E3-5DBC-49E4-B4C5-0AE85A99F474}">
      <dgm:prSet/>
      <dgm:spPr/>
      <dgm:t>
        <a:bodyPr/>
        <a:lstStyle/>
        <a:p>
          <a:endParaRPr lang="ru-RU" sz="1800"/>
        </a:p>
      </dgm:t>
    </dgm:pt>
    <dgm:pt modelId="{04EBCD98-AD7C-4600-823D-C81D3870AAC2}" type="sibTrans" cxnId="{B5E3E0E3-5DBC-49E4-B4C5-0AE85A99F474}">
      <dgm:prSet/>
      <dgm:spPr/>
      <dgm:t>
        <a:bodyPr/>
        <a:lstStyle/>
        <a:p>
          <a:endParaRPr lang="ru-RU" sz="1800"/>
        </a:p>
      </dgm:t>
    </dgm:pt>
    <dgm:pt modelId="{E1F675FD-2087-41DC-A9EE-043C5CFB7530}">
      <dgm:prSet phldrT="[Текст]" custT="1"/>
      <dgm:spPr/>
      <dgm:t>
        <a:bodyPr/>
        <a:lstStyle/>
        <a:p>
          <a:r>
            <a:rPr lang="ru-RU" sz="1800" b="1" i="1">
              <a:latin typeface="+mn-lt"/>
              <a:cs typeface="Arial" panose="020B0604020202020204" pitchFamily="34" charset="0"/>
            </a:rPr>
            <a:t>Становление слухо–произносительных навыков</a:t>
          </a:r>
          <a:endParaRPr lang="ru-RU" sz="1800">
            <a:latin typeface="+mn-lt"/>
          </a:endParaRPr>
        </a:p>
      </dgm:t>
    </dgm:pt>
    <dgm:pt modelId="{FFFFB496-4DC7-4913-9C15-787257705C8A}" type="parTrans" cxnId="{E41FCA9D-803E-47DA-BA73-8E22BFD22C37}">
      <dgm:prSet/>
      <dgm:spPr/>
      <dgm:t>
        <a:bodyPr/>
        <a:lstStyle/>
        <a:p>
          <a:endParaRPr lang="ru-RU" sz="1800"/>
        </a:p>
      </dgm:t>
    </dgm:pt>
    <dgm:pt modelId="{39247019-6BF0-4D3F-B1F9-076D495C20E5}" type="sibTrans" cxnId="{E41FCA9D-803E-47DA-BA73-8E22BFD22C37}">
      <dgm:prSet/>
      <dgm:spPr/>
      <dgm:t>
        <a:bodyPr/>
        <a:lstStyle/>
        <a:p>
          <a:endParaRPr lang="ru-RU" sz="1800"/>
        </a:p>
      </dgm:t>
    </dgm:pt>
    <dgm:pt modelId="{6A4FADA3-E5C4-4A69-B10F-65E34D183BD3}">
      <dgm:prSet phldrT="[Текст]" custT="1"/>
      <dgm:spPr/>
      <dgm:t>
        <a:bodyPr/>
        <a:lstStyle/>
        <a:p>
          <a:r>
            <a:rPr lang="ru-RU" sz="1200" b="1" i="1">
              <a:solidFill>
                <a:schemeClr val="accent4">
                  <a:lumMod val="50000"/>
                </a:schemeClr>
              </a:solidFill>
              <a:latin typeface="Arial" panose="020B0604020202020204" pitchFamily="34" charset="0"/>
              <a:cs typeface="Arial" panose="020B0604020202020204" pitchFamily="34" charset="0"/>
            </a:rPr>
            <a:t>ознакомление со звуками, тренировку учащихся в их произнесении для формирования навыка, применение приобретенных навыков в устной речи и при громком чтении.</a:t>
          </a:r>
          <a:endParaRPr lang="ru-RU" sz="1200"/>
        </a:p>
      </dgm:t>
    </dgm:pt>
    <dgm:pt modelId="{6D06EB5A-8FC8-4278-9B78-3BCC24FBD3B1}" type="parTrans" cxnId="{D3FA01C5-34F6-4D3D-BD05-2D9F2627CDCD}">
      <dgm:prSet/>
      <dgm:spPr/>
      <dgm:t>
        <a:bodyPr/>
        <a:lstStyle/>
        <a:p>
          <a:endParaRPr lang="ru-RU" sz="1800"/>
        </a:p>
      </dgm:t>
    </dgm:pt>
    <dgm:pt modelId="{06798F45-E1AF-4812-9D09-7CB85D5C3E1A}" type="sibTrans" cxnId="{D3FA01C5-34F6-4D3D-BD05-2D9F2627CDCD}">
      <dgm:prSet/>
      <dgm:spPr/>
      <dgm:t>
        <a:bodyPr/>
        <a:lstStyle/>
        <a:p>
          <a:endParaRPr lang="ru-RU" sz="1800"/>
        </a:p>
      </dgm:t>
    </dgm:pt>
    <dgm:pt modelId="{65F934B3-BC3B-4BBF-8965-02B6B8F43FCA}">
      <dgm:prSet custT="1"/>
      <dgm:spPr/>
      <dgm:t>
        <a:bodyPr/>
        <a:lstStyle/>
        <a:p>
          <a:r>
            <a:rPr lang="ru-RU" sz="1800" b="1" i="1">
              <a:latin typeface="+mn-lt"/>
            </a:rPr>
            <a:t>Сегодня существует много разных моделей школ, и все они начинают изучение иностранного языка в разное время. Именно начальный этап является самым трудным и ответственным. </a:t>
          </a:r>
        </a:p>
      </dgm:t>
    </dgm:pt>
    <dgm:pt modelId="{7DEB453A-4F67-4D05-8B77-FFCF4CC24B2F}" type="parTrans" cxnId="{53A395A9-C8E3-4503-8674-59B20FA48452}">
      <dgm:prSet/>
      <dgm:spPr/>
      <dgm:t>
        <a:bodyPr/>
        <a:lstStyle/>
        <a:p>
          <a:endParaRPr lang="ru-RU" sz="1800"/>
        </a:p>
      </dgm:t>
    </dgm:pt>
    <dgm:pt modelId="{A7BFFC38-08B5-4D58-8E34-8443B112D4F7}" type="sibTrans" cxnId="{53A395A9-C8E3-4503-8674-59B20FA48452}">
      <dgm:prSet/>
      <dgm:spPr/>
      <dgm:t>
        <a:bodyPr/>
        <a:lstStyle/>
        <a:p>
          <a:endParaRPr lang="ru-RU" sz="1800"/>
        </a:p>
      </dgm:t>
    </dgm:pt>
    <dgm:pt modelId="{DB7406DB-FAE4-4DCB-9BC2-B4BBAC2D8861}" type="pres">
      <dgm:prSet presAssocID="{AB15B815-21E7-4124-8407-39A3AD110239}" presName="rootnode" presStyleCnt="0">
        <dgm:presLayoutVars>
          <dgm:chMax/>
          <dgm:chPref/>
          <dgm:dir/>
          <dgm:animLvl val="lvl"/>
        </dgm:presLayoutVars>
      </dgm:prSet>
      <dgm:spPr/>
    </dgm:pt>
    <dgm:pt modelId="{CA53F7AB-18C7-4036-9173-5B6D419A06E9}" type="pres">
      <dgm:prSet presAssocID="{455D5E16-2245-44A1-9094-AB9EE5E4A31C}" presName="composite" presStyleCnt="0"/>
      <dgm:spPr/>
    </dgm:pt>
    <dgm:pt modelId="{F1BBFA05-3D21-406B-B178-2DEB01A760AF}" type="pres">
      <dgm:prSet presAssocID="{455D5E16-2245-44A1-9094-AB9EE5E4A31C}" presName="bentUpArrow1" presStyleLbl="alignImgPlace1" presStyleIdx="0" presStyleCnt="2"/>
      <dgm:spPr/>
    </dgm:pt>
    <dgm:pt modelId="{6BDC2C07-6D19-4BFF-B450-3C79C56BEBF6}" type="pres">
      <dgm:prSet presAssocID="{455D5E16-2245-44A1-9094-AB9EE5E4A31C}" presName="ParentText" presStyleLbl="node1" presStyleIdx="0" presStyleCnt="3" custScaleX="165579">
        <dgm:presLayoutVars>
          <dgm:chMax val="1"/>
          <dgm:chPref val="1"/>
          <dgm:bulletEnabled val="1"/>
        </dgm:presLayoutVars>
      </dgm:prSet>
      <dgm:spPr/>
    </dgm:pt>
    <dgm:pt modelId="{12DA2766-FE27-4435-98B8-8AEAB15A20E3}" type="pres">
      <dgm:prSet presAssocID="{455D5E16-2245-44A1-9094-AB9EE5E4A31C}" presName="ChildText" presStyleLbl="revTx" presStyleIdx="0" presStyleCnt="3" custLinFactNeighborX="50829" custLinFactNeighborY="4034">
        <dgm:presLayoutVars>
          <dgm:chMax val="0"/>
          <dgm:chPref val="0"/>
          <dgm:bulletEnabled val="1"/>
        </dgm:presLayoutVars>
      </dgm:prSet>
      <dgm:spPr/>
    </dgm:pt>
    <dgm:pt modelId="{78B7D92A-5210-45DB-9E60-3BB41A40943A}" type="pres">
      <dgm:prSet presAssocID="{8E804798-F5BF-48E2-B07F-9381664AA255}" presName="sibTrans" presStyleCnt="0"/>
      <dgm:spPr/>
    </dgm:pt>
    <dgm:pt modelId="{FFBD006E-BADB-4145-BA37-809E09D39843}" type="pres">
      <dgm:prSet presAssocID="{65F934B3-BC3B-4BBF-8965-02B6B8F43FCA}" presName="composite" presStyleCnt="0"/>
      <dgm:spPr/>
    </dgm:pt>
    <dgm:pt modelId="{D1B96CEA-BC18-4810-8551-E82CC2D92316}" type="pres">
      <dgm:prSet presAssocID="{65F934B3-BC3B-4BBF-8965-02B6B8F43FCA}" presName="bentUpArrow1" presStyleLbl="alignImgPlace1" presStyleIdx="1" presStyleCnt="2"/>
      <dgm:spPr/>
    </dgm:pt>
    <dgm:pt modelId="{F871A942-D22E-45B3-954F-1B3660E2CD89}" type="pres">
      <dgm:prSet presAssocID="{65F934B3-BC3B-4BBF-8965-02B6B8F43FCA}" presName="ParentText" presStyleLbl="node1" presStyleIdx="1" presStyleCnt="3" custScaleX="180326">
        <dgm:presLayoutVars>
          <dgm:chMax val="1"/>
          <dgm:chPref val="1"/>
          <dgm:bulletEnabled val="1"/>
        </dgm:presLayoutVars>
      </dgm:prSet>
      <dgm:spPr/>
    </dgm:pt>
    <dgm:pt modelId="{5FD3FD9B-7404-433F-ADA0-FF58EC88C6BD}" type="pres">
      <dgm:prSet presAssocID="{65F934B3-BC3B-4BBF-8965-02B6B8F43FCA}" presName="ChildText" presStyleLbl="revTx" presStyleIdx="1" presStyleCnt="3">
        <dgm:presLayoutVars>
          <dgm:chMax val="0"/>
          <dgm:chPref val="0"/>
          <dgm:bulletEnabled val="1"/>
        </dgm:presLayoutVars>
      </dgm:prSet>
      <dgm:spPr/>
    </dgm:pt>
    <dgm:pt modelId="{C8A86704-BD3A-4F49-831B-F86B7F82BC3A}" type="pres">
      <dgm:prSet presAssocID="{A7BFFC38-08B5-4D58-8E34-8443B112D4F7}" presName="sibTrans" presStyleCnt="0"/>
      <dgm:spPr/>
    </dgm:pt>
    <dgm:pt modelId="{4F8E0E1E-D0C2-471E-8239-0DBD1BFDBDAB}" type="pres">
      <dgm:prSet presAssocID="{E1F675FD-2087-41DC-A9EE-043C5CFB7530}" presName="composite" presStyleCnt="0"/>
      <dgm:spPr/>
    </dgm:pt>
    <dgm:pt modelId="{7CAB91EF-B177-418B-999E-DAAA7CAFC9D7}" type="pres">
      <dgm:prSet presAssocID="{E1F675FD-2087-41DC-A9EE-043C5CFB7530}" presName="ParentText" presStyleLbl="node1" presStyleIdx="2" presStyleCnt="3" custScaleX="130153">
        <dgm:presLayoutVars>
          <dgm:chMax val="1"/>
          <dgm:chPref val="1"/>
          <dgm:bulletEnabled val="1"/>
        </dgm:presLayoutVars>
      </dgm:prSet>
      <dgm:spPr/>
    </dgm:pt>
    <dgm:pt modelId="{729D728F-D97C-4345-BF10-BBC531FBF45A}" type="pres">
      <dgm:prSet presAssocID="{E1F675FD-2087-41DC-A9EE-043C5CFB7530}" presName="FinalChildText" presStyleLbl="revTx" presStyleIdx="2" presStyleCnt="3" custScaleY="141910" custLinFactNeighborX="25101" custLinFactNeighborY="2420">
        <dgm:presLayoutVars>
          <dgm:chMax val="0"/>
          <dgm:chPref val="0"/>
          <dgm:bulletEnabled val="1"/>
        </dgm:presLayoutVars>
      </dgm:prSet>
      <dgm:spPr/>
    </dgm:pt>
  </dgm:ptLst>
  <dgm:cxnLst>
    <dgm:cxn modelId="{B03FBA15-8D64-4CF3-BABD-8EE8CBC4413C}" type="presOf" srcId="{AB15B815-21E7-4124-8407-39A3AD110239}" destId="{DB7406DB-FAE4-4DCB-9BC2-B4BBAC2D8861}" srcOrd="0" destOrd="0" presId="urn:microsoft.com/office/officeart/2005/8/layout/StepDownProcess"/>
    <dgm:cxn modelId="{C22D4668-1CA9-4B42-8AA6-A4A61756EF74}" type="presOf" srcId="{65F934B3-BC3B-4BBF-8965-02B6B8F43FCA}" destId="{F871A942-D22E-45B3-954F-1B3660E2CD89}" srcOrd="0" destOrd="0" presId="urn:microsoft.com/office/officeart/2005/8/layout/StepDownProcess"/>
    <dgm:cxn modelId="{E41FCA9D-803E-47DA-BA73-8E22BFD22C37}" srcId="{AB15B815-21E7-4124-8407-39A3AD110239}" destId="{E1F675FD-2087-41DC-A9EE-043C5CFB7530}" srcOrd="2" destOrd="0" parTransId="{FFFFB496-4DC7-4913-9C15-787257705C8A}" sibTransId="{39247019-6BF0-4D3F-B1F9-076D495C20E5}"/>
    <dgm:cxn modelId="{53A395A9-C8E3-4503-8674-59B20FA48452}" srcId="{AB15B815-21E7-4124-8407-39A3AD110239}" destId="{65F934B3-BC3B-4BBF-8965-02B6B8F43FCA}" srcOrd="1" destOrd="0" parTransId="{7DEB453A-4F67-4D05-8B77-FFCF4CC24B2F}" sibTransId="{A7BFFC38-08B5-4D58-8E34-8443B112D4F7}"/>
    <dgm:cxn modelId="{57B8F9A9-1F3A-4925-ACB6-73133ACB72C4}" type="presOf" srcId="{455D5E16-2245-44A1-9094-AB9EE5E4A31C}" destId="{6BDC2C07-6D19-4BFF-B450-3C79C56BEBF6}" srcOrd="0" destOrd="0" presId="urn:microsoft.com/office/officeart/2005/8/layout/StepDownProcess"/>
    <dgm:cxn modelId="{D3FA01C5-34F6-4D3D-BD05-2D9F2627CDCD}" srcId="{E1F675FD-2087-41DC-A9EE-043C5CFB7530}" destId="{6A4FADA3-E5C4-4A69-B10F-65E34D183BD3}" srcOrd="0" destOrd="0" parTransId="{6D06EB5A-8FC8-4278-9B78-3BCC24FBD3B1}" sibTransId="{06798F45-E1AF-4812-9D09-7CB85D5C3E1A}"/>
    <dgm:cxn modelId="{6FE4ACC6-3A39-4048-A5A1-23D510AAF69E}" type="presOf" srcId="{E1F675FD-2087-41DC-A9EE-043C5CFB7530}" destId="{7CAB91EF-B177-418B-999E-DAAA7CAFC9D7}" srcOrd="0" destOrd="0" presId="urn:microsoft.com/office/officeart/2005/8/layout/StepDownProcess"/>
    <dgm:cxn modelId="{1408A1D5-50C9-4F08-B2A3-3C0B400D227E}" type="presOf" srcId="{6A4FADA3-E5C4-4A69-B10F-65E34D183BD3}" destId="{729D728F-D97C-4345-BF10-BBC531FBF45A}" srcOrd="0" destOrd="0" presId="urn:microsoft.com/office/officeart/2005/8/layout/StepDownProcess"/>
    <dgm:cxn modelId="{B5E3E0E3-5DBC-49E4-B4C5-0AE85A99F474}" srcId="{455D5E16-2245-44A1-9094-AB9EE5E4A31C}" destId="{56C51EAF-FF4E-4F54-87F7-F5497537D24F}" srcOrd="0" destOrd="0" parTransId="{16E0027E-81D6-4724-81A6-8AFB0D2DE287}" sibTransId="{04EBCD98-AD7C-4600-823D-C81D3870AAC2}"/>
    <dgm:cxn modelId="{7C463EEE-8F1D-4A41-BB3B-10393A2E2905}" srcId="{AB15B815-21E7-4124-8407-39A3AD110239}" destId="{455D5E16-2245-44A1-9094-AB9EE5E4A31C}" srcOrd="0" destOrd="0" parTransId="{0FFF943D-7783-4334-A72F-2FAD961C1048}" sibTransId="{8E804798-F5BF-48E2-B07F-9381664AA255}"/>
    <dgm:cxn modelId="{DDE596F2-F92E-4A85-B444-329265B2D404}" type="presOf" srcId="{56C51EAF-FF4E-4F54-87F7-F5497537D24F}" destId="{12DA2766-FE27-4435-98B8-8AEAB15A20E3}" srcOrd="0" destOrd="0" presId="urn:microsoft.com/office/officeart/2005/8/layout/StepDownProcess"/>
    <dgm:cxn modelId="{344797D3-B333-4663-9A8B-DD531D4EEA40}" type="presParOf" srcId="{DB7406DB-FAE4-4DCB-9BC2-B4BBAC2D8861}" destId="{CA53F7AB-18C7-4036-9173-5B6D419A06E9}" srcOrd="0" destOrd="0" presId="urn:microsoft.com/office/officeart/2005/8/layout/StepDownProcess"/>
    <dgm:cxn modelId="{049B5D34-EAEE-4910-A9D8-965C2FA42721}" type="presParOf" srcId="{CA53F7AB-18C7-4036-9173-5B6D419A06E9}" destId="{F1BBFA05-3D21-406B-B178-2DEB01A760AF}" srcOrd="0" destOrd="0" presId="urn:microsoft.com/office/officeart/2005/8/layout/StepDownProcess"/>
    <dgm:cxn modelId="{4EBA1ED6-AC2C-4710-99BD-A9F7147CCCF5}" type="presParOf" srcId="{CA53F7AB-18C7-4036-9173-5B6D419A06E9}" destId="{6BDC2C07-6D19-4BFF-B450-3C79C56BEBF6}" srcOrd="1" destOrd="0" presId="urn:microsoft.com/office/officeart/2005/8/layout/StepDownProcess"/>
    <dgm:cxn modelId="{C95DCF62-E5AA-4B54-BC8E-C50726BB8770}" type="presParOf" srcId="{CA53F7AB-18C7-4036-9173-5B6D419A06E9}" destId="{12DA2766-FE27-4435-98B8-8AEAB15A20E3}" srcOrd="2" destOrd="0" presId="urn:microsoft.com/office/officeart/2005/8/layout/StepDownProcess"/>
    <dgm:cxn modelId="{F2F08059-944C-449D-A0C9-53350A0268FC}" type="presParOf" srcId="{DB7406DB-FAE4-4DCB-9BC2-B4BBAC2D8861}" destId="{78B7D92A-5210-45DB-9E60-3BB41A40943A}" srcOrd="1" destOrd="0" presId="urn:microsoft.com/office/officeart/2005/8/layout/StepDownProcess"/>
    <dgm:cxn modelId="{9B45CE2B-3F8B-4A18-8EF7-924A504129F0}" type="presParOf" srcId="{DB7406DB-FAE4-4DCB-9BC2-B4BBAC2D8861}" destId="{FFBD006E-BADB-4145-BA37-809E09D39843}" srcOrd="2" destOrd="0" presId="urn:microsoft.com/office/officeart/2005/8/layout/StepDownProcess"/>
    <dgm:cxn modelId="{BE57FF47-E575-42B5-9D47-B12C39F7A4D1}" type="presParOf" srcId="{FFBD006E-BADB-4145-BA37-809E09D39843}" destId="{D1B96CEA-BC18-4810-8551-E82CC2D92316}" srcOrd="0" destOrd="0" presId="urn:microsoft.com/office/officeart/2005/8/layout/StepDownProcess"/>
    <dgm:cxn modelId="{0A9A28F7-D563-473C-829F-376059F46626}" type="presParOf" srcId="{FFBD006E-BADB-4145-BA37-809E09D39843}" destId="{F871A942-D22E-45B3-954F-1B3660E2CD89}" srcOrd="1" destOrd="0" presId="urn:microsoft.com/office/officeart/2005/8/layout/StepDownProcess"/>
    <dgm:cxn modelId="{6F5D0103-2B15-476B-A154-12601DCBF98E}" type="presParOf" srcId="{FFBD006E-BADB-4145-BA37-809E09D39843}" destId="{5FD3FD9B-7404-433F-ADA0-FF58EC88C6BD}" srcOrd="2" destOrd="0" presId="urn:microsoft.com/office/officeart/2005/8/layout/StepDownProcess"/>
    <dgm:cxn modelId="{FCB4425D-ECA5-4129-8B9B-FAEBE6519053}" type="presParOf" srcId="{DB7406DB-FAE4-4DCB-9BC2-B4BBAC2D8861}" destId="{C8A86704-BD3A-4F49-831B-F86B7F82BC3A}" srcOrd="3" destOrd="0" presId="urn:microsoft.com/office/officeart/2005/8/layout/StepDownProcess"/>
    <dgm:cxn modelId="{BBA0AED9-4F9B-4B48-8A23-FD4A84BF58F3}" type="presParOf" srcId="{DB7406DB-FAE4-4DCB-9BC2-B4BBAC2D8861}" destId="{4F8E0E1E-D0C2-471E-8239-0DBD1BFDBDAB}" srcOrd="4" destOrd="0" presId="urn:microsoft.com/office/officeart/2005/8/layout/StepDownProcess"/>
    <dgm:cxn modelId="{65A1C0DB-3395-4C36-AC08-635B993106A0}" type="presParOf" srcId="{4F8E0E1E-D0C2-471E-8239-0DBD1BFDBDAB}" destId="{7CAB91EF-B177-418B-999E-DAAA7CAFC9D7}" srcOrd="0" destOrd="0" presId="urn:microsoft.com/office/officeart/2005/8/layout/StepDownProcess"/>
    <dgm:cxn modelId="{796B68A3-F485-4281-9C00-63DD44AD9F49}" type="presParOf" srcId="{4F8E0E1E-D0C2-471E-8239-0DBD1BFDBDAB}" destId="{729D728F-D97C-4345-BF10-BBC531FBF45A}" srcOrd="1" destOrd="0" presId="urn:microsoft.com/office/officeart/2005/8/layout/StepDown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BAF69152-A6E2-43F6-B880-206FFF5AE39D}"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ru-RU"/>
        </a:p>
      </dgm:t>
    </dgm:pt>
    <dgm:pt modelId="{BF26738A-C5DA-4601-AF56-37AE6FEF79A3}">
      <dgm:prSet custT="1"/>
      <dgm:spPr/>
      <dgm:t>
        <a:bodyPr/>
        <a:lstStyle/>
        <a:p>
          <a:r>
            <a:rPr lang="ru-RU" sz="2000" b="1"/>
            <a:t>При изучении английского языка учащиеся должны постепенно, но полностью освоить графический способ фиксации звука – транскрипцию </a:t>
          </a:r>
        </a:p>
      </dgm:t>
    </dgm:pt>
    <dgm:pt modelId="{B18BA1E0-C373-4CA8-8BD5-4D6DB94292A5}" type="parTrans" cxnId="{2104FA24-DC16-4409-94E5-222835F617A9}">
      <dgm:prSet/>
      <dgm:spPr/>
      <dgm:t>
        <a:bodyPr/>
        <a:lstStyle/>
        <a:p>
          <a:endParaRPr lang="ru-RU" sz="2000" b="1"/>
        </a:p>
      </dgm:t>
    </dgm:pt>
    <dgm:pt modelId="{A89E14FB-05E0-45F4-B3F4-E6FDFF6441F5}" type="sibTrans" cxnId="{2104FA24-DC16-4409-94E5-222835F617A9}">
      <dgm:prSet custT="1"/>
      <dgm:spPr/>
      <dgm:t>
        <a:bodyPr/>
        <a:lstStyle/>
        <a:p>
          <a:endParaRPr lang="ru-RU" sz="2000" b="1"/>
        </a:p>
      </dgm:t>
    </dgm:pt>
    <dgm:pt modelId="{015B94FA-1615-45B5-875F-B2A9FD15CF44}">
      <dgm:prSet custT="1"/>
      <dgm:spPr/>
      <dgm:t>
        <a:bodyPr/>
        <a:lstStyle/>
        <a:p>
          <a:r>
            <a:rPr lang="ru-RU" sz="2000" b="1"/>
            <a:t>При ознакомлении с фонетическими явлениями объяснение обязательно должно перемежаться с демонстрацией эталонов, которые учащиеся слышат от учителя или в фонозаписи</a:t>
          </a:r>
        </a:p>
      </dgm:t>
    </dgm:pt>
    <dgm:pt modelId="{47FF257D-6E47-4779-AF2A-B7FD5C5FFFA2}" type="parTrans" cxnId="{3DEC9B57-7753-4DD2-AB4D-0823F1F08493}">
      <dgm:prSet/>
      <dgm:spPr/>
      <dgm:t>
        <a:bodyPr/>
        <a:lstStyle/>
        <a:p>
          <a:endParaRPr lang="ru-RU" sz="2000" b="1"/>
        </a:p>
      </dgm:t>
    </dgm:pt>
    <dgm:pt modelId="{26F424E4-2276-4225-9635-D31BA8FAB1A6}" type="sibTrans" cxnId="{3DEC9B57-7753-4DD2-AB4D-0823F1F08493}">
      <dgm:prSet custT="1"/>
      <dgm:spPr/>
      <dgm:t>
        <a:bodyPr/>
        <a:lstStyle/>
        <a:p>
          <a:endParaRPr lang="ru-RU" sz="2000" b="1"/>
        </a:p>
      </dgm:t>
    </dgm:pt>
    <dgm:pt modelId="{6E8D9048-99C6-4E9E-A216-91C82B3AE705}">
      <dgm:prSet custT="1"/>
      <dgm:spPr/>
      <dgm:t>
        <a:bodyPr/>
        <a:lstStyle/>
        <a:p>
          <a:r>
            <a:rPr lang="ru-RU" sz="2000" b="1"/>
            <a:t>Затем следует интенсивная тренировка учащихся в произношении, которая также происходит на основе эталонов</a:t>
          </a:r>
        </a:p>
      </dgm:t>
    </dgm:pt>
    <dgm:pt modelId="{5A3B79A3-C024-4B29-AB20-01670D640180}" type="parTrans" cxnId="{CD7ADBD4-A4D1-4E96-9F85-BF495A956D34}">
      <dgm:prSet/>
      <dgm:spPr/>
      <dgm:t>
        <a:bodyPr/>
        <a:lstStyle/>
        <a:p>
          <a:endParaRPr lang="ru-RU" sz="2000" b="1"/>
        </a:p>
      </dgm:t>
    </dgm:pt>
    <dgm:pt modelId="{8383B1E0-CFFE-48AE-AD7A-9EE7A9121B48}" type="sibTrans" cxnId="{CD7ADBD4-A4D1-4E96-9F85-BF495A956D34}">
      <dgm:prSet/>
      <dgm:spPr/>
      <dgm:t>
        <a:bodyPr/>
        <a:lstStyle/>
        <a:p>
          <a:endParaRPr lang="ru-RU" sz="2000" b="1"/>
        </a:p>
      </dgm:t>
    </dgm:pt>
    <dgm:pt modelId="{6800F58D-5315-4CAE-A40C-F6917DA6575D}" type="pres">
      <dgm:prSet presAssocID="{BAF69152-A6E2-43F6-B880-206FFF5AE39D}" presName="outerComposite" presStyleCnt="0">
        <dgm:presLayoutVars>
          <dgm:chMax val="5"/>
          <dgm:dir/>
          <dgm:resizeHandles val="exact"/>
        </dgm:presLayoutVars>
      </dgm:prSet>
      <dgm:spPr/>
    </dgm:pt>
    <dgm:pt modelId="{E8CC90DA-DAA2-41BF-90A8-B932EDEC3477}" type="pres">
      <dgm:prSet presAssocID="{BAF69152-A6E2-43F6-B880-206FFF5AE39D}" presName="dummyMaxCanvas" presStyleCnt="0">
        <dgm:presLayoutVars/>
      </dgm:prSet>
      <dgm:spPr/>
    </dgm:pt>
    <dgm:pt modelId="{CDCE5BDD-7DDA-46D6-B174-3A48635FA845}" type="pres">
      <dgm:prSet presAssocID="{BAF69152-A6E2-43F6-B880-206FFF5AE39D}" presName="ThreeNodes_1" presStyleLbl="node1" presStyleIdx="0" presStyleCnt="3">
        <dgm:presLayoutVars>
          <dgm:bulletEnabled val="1"/>
        </dgm:presLayoutVars>
      </dgm:prSet>
      <dgm:spPr/>
    </dgm:pt>
    <dgm:pt modelId="{770DB3A0-FE66-4AF6-8BE2-8787C3868E42}" type="pres">
      <dgm:prSet presAssocID="{BAF69152-A6E2-43F6-B880-206FFF5AE39D}" presName="ThreeNodes_2" presStyleLbl="node1" presStyleIdx="1" presStyleCnt="3">
        <dgm:presLayoutVars>
          <dgm:bulletEnabled val="1"/>
        </dgm:presLayoutVars>
      </dgm:prSet>
      <dgm:spPr/>
    </dgm:pt>
    <dgm:pt modelId="{BCA94466-0FD4-4E26-B97C-437B06A03727}" type="pres">
      <dgm:prSet presAssocID="{BAF69152-A6E2-43F6-B880-206FFF5AE39D}" presName="ThreeNodes_3" presStyleLbl="node1" presStyleIdx="2" presStyleCnt="3">
        <dgm:presLayoutVars>
          <dgm:bulletEnabled val="1"/>
        </dgm:presLayoutVars>
      </dgm:prSet>
      <dgm:spPr/>
    </dgm:pt>
    <dgm:pt modelId="{4C724966-15FB-4217-A63B-93C748F9F96D}" type="pres">
      <dgm:prSet presAssocID="{BAF69152-A6E2-43F6-B880-206FFF5AE39D}" presName="ThreeConn_1-2" presStyleLbl="fgAccFollowNode1" presStyleIdx="0" presStyleCnt="2">
        <dgm:presLayoutVars>
          <dgm:bulletEnabled val="1"/>
        </dgm:presLayoutVars>
      </dgm:prSet>
      <dgm:spPr/>
    </dgm:pt>
    <dgm:pt modelId="{7EAA3549-E7DC-4DF5-8B48-EA8701F40EF9}" type="pres">
      <dgm:prSet presAssocID="{BAF69152-A6E2-43F6-B880-206FFF5AE39D}" presName="ThreeConn_2-3" presStyleLbl="fgAccFollowNode1" presStyleIdx="1" presStyleCnt="2">
        <dgm:presLayoutVars>
          <dgm:bulletEnabled val="1"/>
        </dgm:presLayoutVars>
      </dgm:prSet>
      <dgm:spPr/>
    </dgm:pt>
    <dgm:pt modelId="{30801979-68DB-4E72-A2D2-BEAFF4A93149}" type="pres">
      <dgm:prSet presAssocID="{BAF69152-A6E2-43F6-B880-206FFF5AE39D}" presName="ThreeNodes_1_text" presStyleLbl="node1" presStyleIdx="2" presStyleCnt="3">
        <dgm:presLayoutVars>
          <dgm:bulletEnabled val="1"/>
        </dgm:presLayoutVars>
      </dgm:prSet>
      <dgm:spPr/>
    </dgm:pt>
    <dgm:pt modelId="{21F8EDCE-3A9E-4B4A-8DFD-3D2EC1FEF1A5}" type="pres">
      <dgm:prSet presAssocID="{BAF69152-A6E2-43F6-B880-206FFF5AE39D}" presName="ThreeNodes_2_text" presStyleLbl="node1" presStyleIdx="2" presStyleCnt="3">
        <dgm:presLayoutVars>
          <dgm:bulletEnabled val="1"/>
        </dgm:presLayoutVars>
      </dgm:prSet>
      <dgm:spPr/>
    </dgm:pt>
    <dgm:pt modelId="{E90AD8A5-50F8-4401-A446-D59287D3CE97}" type="pres">
      <dgm:prSet presAssocID="{BAF69152-A6E2-43F6-B880-206FFF5AE39D}" presName="ThreeNodes_3_text" presStyleLbl="node1" presStyleIdx="2" presStyleCnt="3">
        <dgm:presLayoutVars>
          <dgm:bulletEnabled val="1"/>
        </dgm:presLayoutVars>
      </dgm:prSet>
      <dgm:spPr/>
    </dgm:pt>
  </dgm:ptLst>
  <dgm:cxnLst>
    <dgm:cxn modelId="{7C48B310-65E8-4488-95B7-F38BCD56AD74}" type="presOf" srcId="{015B94FA-1615-45B5-875F-B2A9FD15CF44}" destId="{21F8EDCE-3A9E-4B4A-8DFD-3D2EC1FEF1A5}" srcOrd="1" destOrd="0" presId="urn:microsoft.com/office/officeart/2005/8/layout/vProcess5"/>
    <dgm:cxn modelId="{96183F15-D321-400B-8D8F-6FC0E340E6BF}" type="presOf" srcId="{BAF69152-A6E2-43F6-B880-206FFF5AE39D}" destId="{6800F58D-5315-4CAE-A40C-F6917DA6575D}" srcOrd="0" destOrd="0" presId="urn:microsoft.com/office/officeart/2005/8/layout/vProcess5"/>
    <dgm:cxn modelId="{2DFBBF1C-031A-48C2-8EFC-8164B7AFDAF6}" type="presOf" srcId="{A89E14FB-05E0-45F4-B3F4-E6FDFF6441F5}" destId="{4C724966-15FB-4217-A63B-93C748F9F96D}" srcOrd="0" destOrd="0" presId="urn:microsoft.com/office/officeart/2005/8/layout/vProcess5"/>
    <dgm:cxn modelId="{2104FA24-DC16-4409-94E5-222835F617A9}" srcId="{BAF69152-A6E2-43F6-B880-206FFF5AE39D}" destId="{BF26738A-C5DA-4601-AF56-37AE6FEF79A3}" srcOrd="0" destOrd="0" parTransId="{B18BA1E0-C373-4CA8-8BD5-4D6DB94292A5}" sibTransId="{A89E14FB-05E0-45F4-B3F4-E6FDFF6441F5}"/>
    <dgm:cxn modelId="{0BF1F827-2F0D-4331-8D46-5755E7E345DE}" type="presOf" srcId="{26F424E4-2276-4225-9635-D31BA8FAB1A6}" destId="{7EAA3549-E7DC-4DF5-8B48-EA8701F40EF9}" srcOrd="0" destOrd="0" presId="urn:microsoft.com/office/officeart/2005/8/layout/vProcess5"/>
    <dgm:cxn modelId="{CF4DD06F-C104-4BBD-AD88-BB6287ADAF79}" type="presOf" srcId="{BF26738A-C5DA-4601-AF56-37AE6FEF79A3}" destId="{30801979-68DB-4E72-A2D2-BEAFF4A93149}" srcOrd="1" destOrd="0" presId="urn:microsoft.com/office/officeart/2005/8/layout/vProcess5"/>
    <dgm:cxn modelId="{73319950-567D-44E2-B238-D12342F0DF4D}" type="presOf" srcId="{015B94FA-1615-45B5-875F-B2A9FD15CF44}" destId="{770DB3A0-FE66-4AF6-8BE2-8787C3868E42}" srcOrd="0" destOrd="0" presId="urn:microsoft.com/office/officeart/2005/8/layout/vProcess5"/>
    <dgm:cxn modelId="{E0E78672-E3FE-4AC4-BB34-70282285357C}" type="presOf" srcId="{BF26738A-C5DA-4601-AF56-37AE6FEF79A3}" destId="{CDCE5BDD-7DDA-46D6-B174-3A48635FA845}" srcOrd="0" destOrd="0" presId="urn:microsoft.com/office/officeart/2005/8/layout/vProcess5"/>
    <dgm:cxn modelId="{3DEC9B57-7753-4DD2-AB4D-0823F1F08493}" srcId="{BAF69152-A6E2-43F6-B880-206FFF5AE39D}" destId="{015B94FA-1615-45B5-875F-B2A9FD15CF44}" srcOrd="1" destOrd="0" parTransId="{47FF257D-6E47-4779-AF2A-B7FD5C5FFFA2}" sibTransId="{26F424E4-2276-4225-9635-D31BA8FAB1A6}"/>
    <dgm:cxn modelId="{3609D9BE-1054-4073-A145-B541154994E8}" type="presOf" srcId="{6E8D9048-99C6-4E9E-A216-91C82B3AE705}" destId="{E90AD8A5-50F8-4401-A446-D59287D3CE97}" srcOrd="1" destOrd="0" presId="urn:microsoft.com/office/officeart/2005/8/layout/vProcess5"/>
    <dgm:cxn modelId="{CD7ADBD4-A4D1-4E96-9F85-BF495A956D34}" srcId="{BAF69152-A6E2-43F6-B880-206FFF5AE39D}" destId="{6E8D9048-99C6-4E9E-A216-91C82B3AE705}" srcOrd="2" destOrd="0" parTransId="{5A3B79A3-C024-4B29-AB20-01670D640180}" sibTransId="{8383B1E0-CFFE-48AE-AD7A-9EE7A9121B48}"/>
    <dgm:cxn modelId="{BF17F2F2-0230-4994-A003-4CF49522403D}" type="presOf" srcId="{6E8D9048-99C6-4E9E-A216-91C82B3AE705}" destId="{BCA94466-0FD4-4E26-B97C-437B06A03727}" srcOrd="0" destOrd="0" presId="urn:microsoft.com/office/officeart/2005/8/layout/vProcess5"/>
    <dgm:cxn modelId="{AA7F3A17-1761-42B2-B9F8-6579C0417A2C}" type="presParOf" srcId="{6800F58D-5315-4CAE-A40C-F6917DA6575D}" destId="{E8CC90DA-DAA2-41BF-90A8-B932EDEC3477}" srcOrd="0" destOrd="0" presId="urn:microsoft.com/office/officeart/2005/8/layout/vProcess5"/>
    <dgm:cxn modelId="{33574362-CD88-4A36-A41C-A4FEEAE8105C}" type="presParOf" srcId="{6800F58D-5315-4CAE-A40C-F6917DA6575D}" destId="{CDCE5BDD-7DDA-46D6-B174-3A48635FA845}" srcOrd="1" destOrd="0" presId="urn:microsoft.com/office/officeart/2005/8/layout/vProcess5"/>
    <dgm:cxn modelId="{50CEA0B7-A4BD-42F7-90F3-FC5177A3ACF8}" type="presParOf" srcId="{6800F58D-5315-4CAE-A40C-F6917DA6575D}" destId="{770DB3A0-FE66-4AF6-8BE2-8787C3868E42}" srcOrd="2" destOrd="0" presId="urn:microsoft.com/office/officeart/2005/8/layout/vProcess5"/>
    <dgm:cxn modelId="{CC556076-26DE-47F9-A582-E3D02A212824}" type="presParOf" srcId="{6800F58D-5315-4CAE-A40C-F6917DA6575D}" destId="{BCA94466-0FD4-4E26-B97C-437B06A03727}" srcOrd="3" destOrd="0" presId="urn:microsoft.com/office/officeart/2005/8/layout/vProcess5"/>
    <dgm:cxn modelId="{D286C4EC-B187-42E8-9403-51329624E46E}" type="presParOf" srcId="{6800F58D-5315-4CAE-A40C-F6917DA6575D}" destId="{4C724966-15FB-4217-A63B-93C748F9F96D}" srcOrd="4" destOrd="0" presId="urn:microsoft.com/office/officeart/2005/8/layout/vProcess5"/>
    <dgm:cxn modelId="{C7F2C700-FA2E-4EE6-91FE-5F78D4FB8908}" type="presParOf" srcId="{6800F58D-5315-4CAE-A40C-F6917DA6575D}" destId="{7EAA3549-E7DC-4DF5-8B48-EA8701F40EF9}" srcOrd="5" destOrd="0" presId="urn:microsoft.com/office/officeart/2005/8/layout/vProcess5"/>
    <dgm:cxn modelId="{E8217722-AC3D-43AA-86C5-0B6FDB634079}" type="presParOf" srcId="{6800F58D-5315-4CAE-A40C-F6917DA6575D}" destId="{30801979-68DB-4E72-A2D2-BEAFF4A93149}" srcOrd="6" destOrd="0" presId="urn:microsoft.com/office/officeart/2005/8/layout/vProcess5"/>
    <dgm:cxn modelId="{4DE657F2-31C2-49BC-818F-3315322BC902}" type="presParOf" srcId="{6800F58D-5315-4CAE-A40C-F6917DA6575D}" destId="{21F8EDCE-3A9E-4B4A-8DFD-3D2EC1FEF1A5}" srcOrd="7" destOrd="0" presId="urn:microsoft.com/office/officeart/2005/8/layout/vProcess5"/>
    <dgm:cxn modelId="{5B8686F8-6281-47F7-B80F-65B2836A271F}" type="presParOf" srcId="{6800F58D-5315-4CAE-A40C-F6917DA6575D}" destId="{E90AD8A5-50F8-4401-A446-D59287D3CE97}" srcOrd="8"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CFA80D7F-9373-4875-A4B4-57810477E4DC}" type="doc">
      <dgm:prSet loTypeId="urn:microsoft.com/office/officeart/2005/8/layout/process4" loCatId="list" qsTypeId="urn:microsoft.com/office/officeart/2005/8/quickstyle/simple1" qsCatId="simple" csTypeId="urn:microsoft.com/office/officeart/2005/8/colors/accent1_2" csCatId="accent1" phldr="1"/>
      <dgm:spPr/>
      <dgm:t>
        <a:bodyPr/>
        <a:lstStyle/>
        <a:p>
          <a:endParaRPr lang="ru-RU"/>
        </a:p>
      </dgm:t>
    </dgm:pt>
    <dgm:pt modelId="{9959262F-017B-4D34-A6D8-29969424F027}">
      <dgm:prSet phldrT="[Текст]" custT="1"/>
      <dgm:spPr/>
      <dgm:t>
        <a:bodyPr/>
        <a:lstStyle/>
        <a:p>
          <a:r>
            <a:rPr lang="ru-RU" sz="1600" b="1">
              <a:latin typeface="+mn-lt"/>
              <a:cs typeface="Arial" panose="020B0604020202020204" pitchFamily="34" charset="0"/>
            </a:rPr>
            <a:t>Тренировка включает два типа упражнений</a:t>
          </a:r>
          <a:endParaRPr lang="ru-RU" sz="1600">
            <a:latin typeface="+mn-lt"/>
          </a:endParaRPr>
        </a:p>
      </dgm:t>
    </dgm:pt>
    <dgm:pt modelId="{9CFC8E13-1657-40D2-92A4-6624D56B6588}" type="parTrans" cxnId="{38845D5B-A090-474D-B761-E95080E0373E}">
      <dgm:prSet/>
      <dgm:spPr/>
      <dgm:t>
        <a:bodyPr/>
        <a:lstStyle/>
        <a:p>
          <a:endParaRPr lang="ru-RU" sz="1600">
            <a:latin typeface="+mn-lt"/>
          </a:endParaRPr>
        </a:p>
      </dgm:t>
    </dgm:pt>
    <dgm:pt modelId="{9965C7E8-305E-4FE6-AC2A-6E18329CC4EF}" type="sibTrans" cxnId="{38845D5B-A090-474D-B761-E95080E0373E}">
      <dgm:prSet/>
      <dgm:spPr/>
      <dgm:t>
        <a:bodyPr/>
        <a:lstStyle/>
        <a:p>
          <a:endParaRPr lang="ru-RU" sz="1600">
            <a:latin typeface="+mn-lt"/>
          </a:endParaRPr>
        </a:p>
      </dgm:t>
    </dgm:pt>
    <dgm:pt modelId="{1915C0E1-73AA-4955-8BD8-190A48AC6B61}">
      <dgm:prSet phldrT="[Текст]" custT="1"/>
      <dgm:spPr/>
      <dgm:t>
        <a:bodyPr/>
        <a:lstStyle/>
        <a:p>
          <a:r>
            <a:rPr lang="ru-RU" sz="1600">
              <a:latin typeface="+mn-lt"/>
            </a:rPr>
            <a:t>упражнения на активное слушание образца и распознавание звуков, их долготы и краткости</a:t>
          </a:r>
        </a:p>
      </dgm:t>
    </dgm:pt>
    <dgm:pt modelId="{6DB2EB68-F059-49AE-A16A-17E7C5CAF860}" type="parTrans" cxnId="{37C46A3B-465E-4DD8-8197-629DAE5D7659}">
      <dgm:prSet/>
      <dgm:spPr/>
      <dgm:t>
        <a:bodyPr/>
        <a:lstStyle/>
        <a:p>
          <a:endParaRPr lang="ru-RU" sz="1600">
            <a:latin typeface="+mn-lt"/>
          </a:endParaRPr>
        </a:p>
      </dgm:t>
    </dgm:pt>
    <dgm:pt modelId="{6C6F0269-31BE-48E2-8A17-2FF2471CB1EE}" type="sibTrans" cxnId="{37C46A3B-465E-4DD8-8197-629DAE5D7659}">
      <dgm:prSet/>
      <dgm:spPr/>
      <dgm:t>
        <a:bodyPr/>
        <a:lstStyle/>
        <a:p>
          <a:endParaRPr lang="ru-RU" sz="1600">
            <a:latin typeface="+mn-lt"/>
          </a:endParaRPr>
        </a:p>
      </dgm:t>
    </dgm:pt>
    <dgm:pt modelId="{6ADF6311-0E86-437C-A198-7E647602662C}">
      <dgm:prSet phldrT="[Текст]" custT="1"/>
      <dgm:spPr/>
      <dgm:t>
        <a:bodyPr/>
        <a:lstStyle/>
        <a:p>
          <a:r>
            <a:rPr lang="ru-RU" sz="1600">
              <a:latin typeface="+mn-lt"/>
            </a:rPr>
            <a:t>упражнения на осознанную имитацию</a:t>
          </a:r>
        </a:p>
      </dgm:t>
    </dgm:pt>
    <dgm:pt modelId="{0586D070-A96D-4C39-AE52-F56872101DA0}" type="parTrans" cxnId="{F35CBEE6-36F6-4469-958A-7DDEA4C4E573}">
      <dgm:prSet/>
      <dgm:spPr/>
      <dgm:t>
        <a:bodyPr/>
        <a:lstStyle/>
        <a:p>
          <a:endParaRPr lang="ru-RU" sz="1600">
            <a:latin typeface="+mn-lt"/>
          </a:endParaRPr>
        </a:p>
      </dgm:t>
    </dgm:pt>
    <dgm:pt modelId="{FAC40174-C2F2-4506-A842-AE566EC5CA2A}" type="sibTrans" cxnId="{F35CBEE6-36F6-4469-958A-7DDEA4C4E573}">
      <dgm:prSet/>
      <dgm:spPr/>
      <dgm:t>
        <a:bodyPr/>
        <a:lstStyle/>
        <a:p>
          <a:endParaRPr lang="ru-RU" sz="1600">
            <a:latin typeface="+mn-lt"/>
          </a:endParaRPr>
        </a:p>
      </dgm:t>
    </dgm:pt>
    <dgm:pt modelId="{BA43BCE1-72D3-4CDC-B931-601103C9B69A}">
      <dgm:prSet phldrT="[Текст]" custT="1"/>
      <dgm:spPr/>
      <dgm:t>
        <a:bodyPr/>
        <a:lstStyle/>
        <a:p>
          <a:r>
            <a:rPr lang="ru-RU" sz="1600">
              <a:latin typeface="+mn-lt"/>
            </a:rPr>
            <a:t>При становлении произносительных навыков широко используются следующие организационные формы: хоровая, индивидуальная и парная.</a:t>
          </a:r>
        </a:p>
      </dgm:t>
    </dgm:pt>
    <dgm:pt modelId="{750002C5-63E1-4FC7-9835-4D09A82C9E49}" type="parTrans" cxnId="{0872CB2C-82F4-4855-BFAB-9215E87EAAD3}">
      <dgm:prSet/>
      <dgm:spPr/>
      <dgm:t>
        <a:bodyPr/>
        <a:lstStyle/>
        <a:p>
          <a:endParaRPr lang="ru-RU" sz="1600">
            <a:latin typeface="+mn-lt"/>
          </a:endParaRPr>
        </a:p>
      </dgm:t>
    </dgm:pt>
    <dgm:pt modelId="{CF119786-28AB-425D-8250-7D592C46BFC7}" type="sibTrans" cxnId="{0872CB2C-82F4-4855-BFAB-9215E87EAAD3}">
      <dgm:prSet/>
      <dgm:spPr/>
      <dgm:t>
        <a:bodyPr/>
        <a:lstStyle/>
        <a:p>
          <a:endParaRPr lang="ru-RU" sz="1600">
            <a:latin typeface="+mn-lt"/>
          </a:endParaRPr>
        </a:p>
      </dgm:t>
    </dgm:pt>
    <dgm:pt modelId="{1D683CFB-0B0E-48D7-8828-F61645FF5EE7}">
      <dgm:prSet phldrT="[Текст]" custT="1"/>
      <dgm:spPr/>
      <dgm:t>
        <a:bodyPr/>
        <a:lstStyle/>
        <a:p>
          <a:r>
            <a:rPr lang="ru-RU" sz="1600">
              <a:latin typeface="+mn-lt"/>
            </a:rPr>
            <a:t>задания, помогающие привлечь внимание к нужному качеству звука, интонеме</a:t>
          </a:r>
        </a:p>
      </dgm:t>
    </dgm:pt>
    <dgm:pt modelId="{77E9E3B8-4AFD-40FA-AA5F-07170ECF1921}" type="parTrans" cxnId="{02A154D7-8778-4AE0-8BB7-9743EDACC094}">
      <dgm:prSet/>
      <dgm:spPr/>
      <dgm:t>
        <a:bodyPr/>
        <a:lstStyle/>
        <a:p>
          <a:endParaRPr lang="ru-RU" sz="1600">
            <a:latin typeface="+mn-lt"/>
          </a:endParaRPr>
        </a:p>
      </dgm:t>
    </dgm:pt>
    <dgm:pt modelId="{E30EECBF-2F81-4079-8982-9BDF56EA2C65}" type="sibTrans" cxnId="{02A154D7-8778-4AE0-8BB7-9743EDACC094}">
      <dgm:prSet/>
      <dgm:spPr/>
      <dgm:t>
        <a:bodyPr/>
        <a:lstStyle/>
        <a:p>
          <a:endParaRPr lang="ru-RU" sz="1600">
            <a:latin typeface="+mn-lt"/>
          </a:endParaRPr>
        </a:p>
      </dgm:t>
    </dgm:pt>
    <dgm:pt modelId="{B14F96AB-EB6C-4D98-9206-775AE17F8858}">
      <dgm:prSet phldrT="[Текст]" custT="1"/>
      <dgm:spPr/>
      <dgm:t>
        <a:bodyPr/>
        <a:lstStyle/>
        <a:p>
          <a:r>
            <a:rPr lang="ru-RU" sz="1600">
              <a:latin typeface="+mn-lt"/>
            </a:rPr>
            <a:t>песни, рифмовки, афоризмы, стихи, пословицы и поговорки. </a:t>
          </a:r>
        </a:p>
      </dgm:t>
    </dgm:pt>
    <dgm:pt modelId="{9D5FFD57-A644-4DD6-A978-19C6393A6D09}" type="parTrans" cxnId="{FA90F348-5CE9-4C4C-9101-B7A8D7780812}">
      <dgm:prSet/>
      <dgm:spPr/>
      <dgm:t>
        <a:bodyPr/>
        <a:lstStyle/>
        <a:p>
          <a:endParaRPr lang="ru-RU" sz="1600">
            <a:latin typeface="+mn-lt"/>
          </a:endParaRPr>
        </a:p>
      </dgm:t>
    </dgm:pt>
    <dgm:pt modelId="{224DC5FB-5411-431C-BCB1-9EA8C2CC9B6B}" type="sibTrans" cxnId="{FA90F348-5CE9-4C4C-9101-B7A8D7780812}">
      <dgm:prSet/>
      <dgm:spPr/>
      <dgm:t>
        <a:bodyPr/>
        <a:lstStyle/>
        <a:p>
          <a:endParaRPr lang="ru-RU" sz="1600">
            <a:latin typeface="+mn-lt"/>
          </a:endParaRPr>
        </a:p>
      </dgm:t>
    </dgm:pt>
    <dgm:pt modelId="{34022B1C-8D63-427C-9D3F-3340C2313255}">
      <dgm:prSet phldrT="[Текст]" custT="1"/>
      <dgm:spPr/>
      <dgm:t>
        <a:bodyPr/>
        <a:lstStyle/>
        <a:p>
          <a:r>
            <a:rPr lang="ru-RU" sz="1600">
              <a:latin typeface="+mn-lt"/>
            </a:rPr>
            <a:t>Упражнения в активном слушании являются обязательной составной частью упражнений в развитии слухо – произносительных навыков; и готовят почву для упражнений в воспроизведении</a:t>
          </a:r>
        </a:p>
      </dgm:t>
    </dgm:pt>
    <dgm:pt modelId="{3B269405-CDD4-4D9B-A9BA-DE5E565173A8}" type="parTrans" cxnId="{3B4E6988-F511-4DF6-A7AE-6FAE22AB779E}">
      <dgm:prSet/>
      <dgm:spPr/>
      <dgm:t>
        <a:bodyPr/>
        <a:lstStyle/>
        <a:p>
          <a:endParaRPr lang="ru-RU" sz="1600">
            <a:latin typeface="+mn-lt"/>
          </a:endParaRPr>
        </a:p>
      </dgm:t>
    </dgm:pt>
    <dgm:pt modelId="{B03E9581-D6D9-41FF-AA70-AE4A30557496}" type="sibTrans" cxnId="{3B4E6988-F511-4DF6-A7AE-6FAE22AB779E}">
      <dgm:prSet/>
      <dgm:spPr/>
      <dgm:t>
        <a:bodyPr/>
        <a:lstStyle/>
        <a:p>
          <a:endParaRPr lang="ru-RU" sz="1600">
            <a:latin typeface="+mn-lt"/>
          </a:endParaRPr>
        </a:p>
      </dgm:t>
    </dgm:pt>
    <dgm:pt modelId="{18DCE20F-EEB1-46F6-85A0-26D5275D8758}">
      <dgm:prSet phldrT="[Текст]" custT="1"/>
      <dgm:spPr/>
      <dgm:t>
        <a:bodyPr/>
        <a:lstStyle/>
        <a:p>
          <a:r>
            <a:rPr lang="ru-RU" sz="1600">
              <a:latin typeface="+mn-lt"/>
            </a:rPr>
            <a:t>На начальном этапе – это считалочки и рифмовки, на последующих этапах – истинные образцы поэтического слова. </a:t>
          </a:r>
        </a:p>
      </dgm:t>
    </dgm:pt>
    <dgm:pt modelId="{77039AD0-32EB-4B74-BC72-9397E160CBDB}" type="parTrans" cxnId="{0EF495A8-A5E4-4909-A264-00C6C28B37BE}">
      <dgm:prSet/>
      <dgm:spPr/>
      <dgm:t>
        <a:bodyPr/>
        <a:lstStyle/>
        <a:p>
          <a:endParaRPr lang="ru-RU" sz="1600">
            <a:latin typeface="+mn-lt"/>
          </a:endParaRPr>
        </a:p>
      </dgm:t>
    </dgm:pt>
    <dgm:pt modelId="{0378B7AC-F252-4273-9DE1-BDBCEBCCCC88}" type="sibTrans" cxnId="{0EF495A8-A5E4-4909-A264-00C6C28B37BE}">
      <dgm:prSet/>
      <dgm:spPr/>
      <dgm:t>
        <a:bodyPr/>
        <a:lstStyle/>
        <a:p>
          <a:endParaRPr lang="ru-RU" sz="1600">
            <a:latin typeface="+mn-lt"/>
          </a:endParaRPr>
        </a:p>
      </dgm:t>
    </dgm:pt>
    <dgm:pt modelId="{F72CD620-E41D-4013-87DC-78EF398B9840}">
      <dgm:prSet phldrT="[Текст]" custT="1"/>
      <dgm:spPr/>
      <dgm:t>
        <a:bodyPr/>
        <a:lstStyle/>
        <a:p>
          <a:r>
            <a:rPr lang="ru-RU" sz="1600">
              <a:latin typeface="+mn-lt"/>
            </a:rPr>
            <a:t>Побуждать к заучиванию наизусть следует лишь тогда, когда достигнута правильность произношения</a:t>
          </a:r>
        </a:p>
      </dgm:t>
    </dgm:pt>
    <dgm:pt modelId="{353A37EA-439A-4396-BE27-3B565C785510}" type="sibTrans" cxnId="{105579E1-7085-4424-B5C0-8CB73FA2480B}">
      <dgm:prSet/>
      <dgm:spPr/>
      <dgm:t>
        <a:bodyPr/>
        <a:lstStyle/>
        <a:p>
          <a:endParaRPr lang="ru-RU" sz="1600">
            <a:latin typeface="+mn-lt"/>
          </a:endParaRPr>
        </a:p>
      </dgm:t>
    </dgm:pt>
    <dgm:pt modelId="{A76B5335-72F4-46CD-BE24-D6F446EE7754}" type="parTrans" cxnId="{105579E1-7085-4424-B5C0-8CB73FA2480B}">
      <dgm:prSet/>
      <dgm:spPr/>
      <dgm:t>
        <a:bodyPr/>
        <a:lstStyle/>
        <a:p>
          <a:endParaRPr lang="ru-RU" sz="1600">
            <a:latin typeface="+mn-lt"/>
          </a:endParaRPr>
        </a:p>
      </dgm:t>
    </dgm:pt>
    <dgm:pt modelId="{83F69711-5DE6-4514-A22F-6B16BB5AC0C7}" type="pres">
      <dgm:prSet presAssocID="{CFA80D7F-9373-4875-A4B4-57810477E4DC}" presName="Name0" presStyleCnt="0">
        <dgm:presLayoutVars>
          <dgm:dir/>
          <dgm:animLvl val="lvl"/>
          <dgm:resizeHandles val="exact"/>
        </dgm:presLayoutVars>
      </dgm:prSet>
      <dgm:spPr/>
    </dgm:pt>
    <dgm:pt modelId="{514D795F-6F65-44A9-88F0-1000503831E3}" type="pres">
      <dgm:prSet presAssocID="{F72CD620-E41D-4013-87DC-78EF398B9840}" presName="boxAndChildren" presStyleCnt="0"/>
      <dgm:spPr/>
    </dgm:pt>
    <dgm:pt modelId="{8A674951-D2DB-45FC-AC0E-9BDA29E1289F}" type="pres">
      <dgm:prSet presAssocID="{F72CD620-E41D-4013-87DC-78EF398B9840}" presName="parentTextBox" presStyleLbl="node1" presStyleIdx="0" presStyleCnt="3"/>
      <dgm:spPr/>
    </dgm:pt>
    <dgm:pt modelId="{11E7F3FC-A964-4C1F-AC2C-FA9D6CA4BA38}" type="pres">
      <dgm:prSet presAssocID="{F72CD620-E41D-4013-87DC-78EF398B9840}" presName="entireBox" presStyleLbl="node1" presStyleIdx="0" presStyleCnt="3"/>
      <dgm:spPr/>
    </dgm:pt>
    <dgm:pt modelId="{9FC41DFD-B8E1-4609-878F-5BA9D28DB952}" type="pres">
      <dgm:prSet presAssocID="{F72CD620-E41D-4013-87DC-78EF398B9840}" presName="descendantBox" presStyleCnt="0"/>
      <dgm:spPr/>
    </dgm:pt>
    <dgm:pt modelId="{1A397D23-5787-4DF4-89DF-3BAC3BEE479F}" type="pres">
      <dgm:prSet presAssocID="{34022B1C-8D63-427C-9D3F-3340C2313255}" presName="childTextBox" presStyleLbl="fgAccFollowNode1" presStyleIdx="0" presStyleCnt="6" custScaleY="157061">
        <dgm:presLayoutVars>
          <dgm:bulletEnabled val="1"/>
        </dgm:presLayoutVars>
      </dgm:prSet>
      <dgm:spPr/>
    </dgm:pt>
    <dgm:pt modelId="{55436B26-C602-4362-968D-037E73C667C3}" type="pres">
      <dgm:prSet presAssocID="{18DCE20F-EEB1-46F6-85A0-26D5275D8758}" presName="childTextBox" presStyleLbl="fgAccFollowNode1" presStyleIdx="1" presStyleCnt="6" custScaleY="160451">
        <dgm:presLayoutVars>
          <dgm:bulletEnabled val="1"/>
        </dgm:presLayoutVars>
      </dgm:prSet>
      <dgm:spPr/>
    </dgm:pt>
    <dgm:pt modelId="{F3C87CDC-58F3-449F-B2F4-474020B45C5E}" type="pres">
      <dgm:prSet presAssocID="{CF119786-28AB-425D-8250-7D592C46BFC7}" presName="sp" presStyleCnt="0"/>
      <dgm:spPr/>
    </dgm:pt>
    <dgm:pt modelId="{2BA7742F-F121-4416-9BC1-B73C6E9EF827}" type="pres">
      <dgm:prSet presAssocID="{BA43BCE1-72D3-4CDC-B931-601103C9B69A}" presName="arrowAndChildren" presStyleCnt="0"/>
      <dgm:spPr/>
    </dgm:pt>
    <dgm:pt modelId="{0221ED6D-AA39-4AF5-A348-135A178B2C7C}" type="pres">
      <dgm:prSet presAssocID="{BA43BCE1-72D3-4CDC-B931-601103C9B69A}" presName="parentTextArrow" presStyleLbl="node1" presStyleIdx="0" presStyleCnt="3"/>
      <dgm:spPr/>
    </dgm:pt>
    <dgm:pt modelId="{044BB7F0-BE04-4A21-8FFA-22A72FC06211}" type="pres">
      <dgm:prSet presAssocID="{BA43BCE1-72D3-4CDC-B931-601103C9B69A}" presName="arrow" presStyleLbl="node1" presStyleIdx="1" presStyleCnt="3" custLinFactNeighborX="671" custLinFactNeighborY="2901"/>
      <dgm:spPr/>
    </dgm:pt>
    <dgm:pt modelId="{46EC66BC-40F3-4A74-B808-69820F6F7E33}" type="pres">
      <dgm:prSet presAssocID="{BA43BCE1-72D3-4CDC-B931-601103C9B69A}" presName="descendantArrow" presStyleCnt="0"/>
      <dgm:spPr/>
    </dgm:pt>
    <dgm:pt modelId="{5910FC1E-04FC-4CD4-92DE-CE3534070E08}" type="pres">
      <dgm:prSet presAssocID="{1D683CFB-0B0E-48D7-8828-F61645FF5EE7}" presName="childTextArrow" presStyleLbl="fgAccFollowNode1" presStyleIdx="2" presStyleCnt="6" custScaleX="60261" custScaleY="72085" custLinFactNeighborX="-954" custLinFactNeighborY="18873">
        <dgm:presLayoutVars>
          <dgm:bulletEnabled val="1"/>
        </dgm:presLayoutVars>
      </dgm:prSet>
      <dgm:spPr/>
    </dgm:pt>
    <dgm:pt modelId="{D87C4F10-1C5A-4BF0-8E39-0C0EA7172C43}" type="pres">
      <dgm:prSet presAssocID="{B14F96AB-EB6C-4D98-9206-775AE17F8858}" presName="childTextArrow" presStyleLbl="fgAccFollowNode1" presStyleIdx="3" presStyleCnt="6" custScaleX="60180" custScaleY="76105" custLinFactNeighborX="768" custLinFactNeighborY="19690">
        <dgm:presLayoutVars>
          <dgm:bulletEnabled val="1"/>
        </dgm:presLayoutVars>
      </dgm:prSet>
      <dgm:spPr/>
    </dgm:pt>
    <dgm:pt modelId="{2CC730C6-8568-4836-A195-8C9676586811}" type="pres">
      <dgm:prSet presAssocID="{9965C7E8-305E-4FE6-AC2A-6E18329CC4EF}" presName="sp" presStyleCnt="0"/>
      <dgm:spPr/>
    </dgm:pt>
    <dgm:pt modelId="{E4BFEF5F-E888-4863-8019-F8F86EC1783E}" type="pres">
      <dgm:prSet presAssocID="{9959262F-017B-4D34-A6D8-29969424F027}" presName="arrowAndChildren" presStyleCnt="0"/>
      <dgm:spPr/>
    </dgm:pt>
    <dgm:pt modelId="{A2AA7838-7E72-4E20-A7FB-0D186BC4867F}" type="pres">
      <dgm:prSet presAssocID="{9959262F-017B-4D34-A6D8-29969424F027}" presName="parentTextArrow" presStyleLbl="node1" presStyleIdx="1" presStyleCnt="3"/>
      <dgm:spPr/>
    </dgm:pt>
    <dgm:pt modelId="{93CA56B7-B780-4825-8070-058470D68E4E}" type="pres">
      <dgm:prSet presAssocID="{9959262F-017B-4D34-A6D8-29969424F027}" presName="arrow" presStyleLbl="node1" presStyleIdx="2" presStyleCnt="3" custLinFactNeighborX="-232" custLinFactNeighborY="-569"/>
      <dgm:spPr/>
    </dgm:pt>
    <dgm:pt modelId="{595CBDDD-0640-4E47-B32E-3C6521339E86}" type="pres">
      <dgm:prSet presAssocID="{9959262F-017B-4D34-A6D8-29969424F027}" presName="descendantArrow" presStyleCnt="0"/>
      <dgm:spPr/>
    </dgm:pt>
    <dgm:pt modelId="{2BCE6075-D31B-456C-89D2-22D9F17F3BEE}" type="pres">
      <dgm:prSet presAssocID="{1915C0E1-73AA-4955-8BD8-190A48AC6B61}" presName="childTextArrow" presStyleLbl="fgAccFollowNode1" presStyleIdx="4" presStyleCnt="6">
        <dgm:presLayoutVars>
          <dgm:bulletEnabled val="1"/>
        </dgm:presLayoutVars>
      </dgm:prSet>
      <dgm:spPr/>
    </dgm:pt>
    <dgm:pt modelId="{6E2C123B-D6BD-4B41-9402-ED699CE27284}" type="pres">
      <dgm:prSet presAssocID="{6ADF6311-0E86-437C-A198-7E647602662C}" presName="childTextArrow" presStyleLbl="fgAccFollowNode1" presStyleIdx="5" presStyleCnt="6">
        <dgm:presLayoutVars>
          <dgm:bulletEnabled val="1"/>
        </dgm:presLayoutVars>
      </dgm:prSet>
      <dgm:spPr/>
    </dgm:pt>
  </dgm:ptLst>
  <dgm:cxnLst>
    <dgm:cxn modelId="{0872CB2C-82F4-4855-BFAB-9215E87EAAD3}" srcId="{CFA80D7F-9373-4875-A4B4-57810477E4DC}" destId="{BA43BCE1-72D3-4CDC-B931-601103C9B69A}" srcOrd="1" destOrd="0" parTransId="{750002C5-63E1-4FC7-9835-4D09A82C9E49}" sibTransId="{CF119786-28AB-425D-8250-7D592C46BFC7}"/>
    <dgm:cxn modelId="{8BDB5B37-8EA7-4215-809B-4B08322597E4}" type="presOf" srcId="{F72CD620-E41D-4013-87DC-78EF398B9840}" destId="{8A674951-D2DB-45FC-AC0E-9BDA29E1289F}" srcOrd="0" destOrd="0" presId="urn:microsoft.com/office/officeart/2005/8/layout/process4"/>
    <dgm:cxn modelId="{37C46A3B-465E-4DD8-8197-629DAE5D7659}" srcId="{9959262F-017B-4D34-A6D8-29969424F027}" destId="{1915C0E1-73AA-4955-8BD8-190A48AC6B61}" srcOrd="0" destOrd="0" parTransId="{6DB2EB68-F059-49AE-A16A-17E7C5CAF860}" sibTransId="{6C6F0269-31BE-48E2-8A17-2FF2471CB1EE}"/>
    <dgm:cxn modelId="{F287833C-970C-4C33-B4DA-18749EBAB92E}" type="presOf" srcId="{9959262F-017B-4D34-A6D8-29969424F027}" destId="{93CA56B7-B780-4825-8070-058470D68E4E}" srcOrd="1" destOrd="0" presId="urn:microsoft.com/office/officeart/2005/8/layout/process4"/>
    <dgm:cxn modelId="{38845D5B-A090-474D-B761-E95080E0373E}" srcId="{CFA80D7F-9373-4875-A4B4-57810477E4DC}" destId="{9959262F-017B-4D34-A6D8-29969424F027}" srcOrd="0" destOrd="0" parTransId="{9CFC8E13-1657-40D2-92A4-6624D56B6588}" sibTransId="{9965C7E8-305E-4FE6-AC2A-6E18329CC4EF}"/>
    <dgm:cxn modelId="{FA90F348-5CE9-4C4C-9101-B7A8D7780812}" srcId="{BA43BCE1-72D3-4CDC-B931-601103C9B69A}" destId="{B14F96AB-EB6C-4D98-9206-775AE17F8858}" srcOrd="1" destOrd="0" parTransId="{9D5FFD57-A644-4DD6-A978-19C6393A6D09}" sibTransId="{224DC5FB-5411-431C-BCB1-9EA8C2CC9B6B}"/>
    <dgm:cxn modelId="{56904C75-9885-4F91-86CF-CA9BEA4B499B}" type="presOf" srcId="{F72CD620-E41D-4013-87DC-78EF398B9840}" destId="{11E7F3FC-A964-4C1F-AC2C-FA9D6CA4BA38}" srcOrd="1" destOrd="0" presId="urn:microsoft.com/office/officeart/2005/8/layout/process4"/>
    <dgm:cxn modelId="{FE2C667A-F018-43F3-8ED8-C56CDD57AEB8}" type="presOf" srcId="{6ADF6311-0E86-437C-A198-7E647602662C}" destId="{6E2C123B-D6BD-4B41-9402-ED699CE27284}" srcOrd="0" destOrd="0" presId="urn:microsoft.com/office/officeart/2005/8/layout/process4"/>
    <dgm:cxn modelId="{27E43F87-B47F-4BE2-8625-A03E4840FCE9}" type="presOf" srcId="{CFA80D7F-9373-4875-A4B4-57810477E4DC}" destId="{83F69711-5DE6-4514-A22F-6B16BB5AC0C7}" srcOrd="0" destOrd="0" presId="urn:microsoft.com/office/officeart/2005/8/layout/process4"/>
    <dgm:cxn modelId="{3B4E6988-F511-4DF6-A7AE-6FAE22AB779E}" srcId="{F72CD620-E41D-4013-87DC-78EF398B9840}" destId="{34022B1C-8D63-427C-9D3F-3340C2313255}" srcOrd="0" destOrd="0" parTransId="{3B269405-CDD4-4D9B-A9BA-DE5E565173A8}" sibTransId="{B03E9581-D6D9-41FF-AA70-AE4A30557496}"/>
    <dgm:cxn modelId="{14354489-9F56-40D6-93AB-BEB963F06607}" type="presOf" srcId="{1915C0E1-73AA-4955-8BD8-190A48AC6B61}" destId="{2BCE6075-D31B-456C-89D2-22D9F17F3BEE}" srcOrd="0" destOrd="0" presId="urn:microsoft.com/office/officeart/2005/8/layout/process4"/>
    <dgm:cxn modelId="{3BB5398F-B847-4151-9765-855864E3D40A}" type="presOf" srcId="{BA43BCE1-72D3-4CDC-B931-601103C9B69A}" destId="{0221ED6D-AA39-4AF5-A348-135A178B2C7C}" srcOrd="0" destOrd="0" presId="urn:microsoft.com/office/officeart/2005/8/layout/process4"/>
    <dgm:cxn modelId="{3E1B9298-DCAC-4BCC-B92F-4059154272BC}" type="presOf" srcId="{B14F96AB-EB6C-4D98-9206-775AE17F8858}" destId="{D87C4F10-1C5A-4BF0-8E39-0C0EA7172C43}" srcOrd="0" destOrd="0" presId="urn:microsoft.com/office/officeart/2005/8/layout/process4"/>
    <dgm:cxn modelId="{3232529D-B91F-4BB0-9A20-604594F17659}" type="presOf" srcId="{1D683CFB-0B0E-48D7-8828-F61645FF5EE7}" destId="{5910FC1E-04FC-4CD4-92DE-CE3534070E08}" srcOrd="0" destOrd="0" presId="urn:microsoft.com/office/officeart/2005/8/layout/process4"/>
    <dgm:cxn modelId="{0EF495A8-A5E4-4909-A264-00C6C28B37BE}" srcId="{F72CD620-E41D-4013-87DC-78EF398B9840}" destId="{18DCE20F-EEB1-46F6-85A0-26D5275D8758}" srcOrd="1" destOrd="0" parTransId="{77039AD0-32EB-4B74-BC72-9397E160CBDB}" sibTransId="{0378B7AC-F252-4273-9DE1-BDBCEBCCCC88}"/>
    <dgm:cxn modelId="{641577A9-8E67-44E4-8035-1E74BF3211F3}" type="presOf" srcId="{BA43BCE1-72D3-4CDC-B931-601103C9B69A}" destId="{044BB7F0-BE04-4A21-8FFA-22A72FC06211}" srcOrd="1" destOrd="0" presId="urn:microsoft.com/office/officeart/2005/8/layout/process4"/>
    <dgm:cxn modelId="{02A154D7-8778-4AE0-8BB7-9743EDACC094}" srcId="{BA43BCE1-72D3-4CDC-B931-601103C9B69A}" destId="{1D683CFB-0B0E-48D7-8828-F61645FF5EE7}" srcOrd="0" destOrd="0" parTransId="{77E9E3B8-4AFD-40FA-AA5F-07170ECF1921}" sibTransId="{E30EECBF-2F81-4079-8982-9BDF56EA2C65}"/>
    <dgm:cxn modelId="{93B57ADD-25A8-4909-BC1D-20B95151DAEE}" type="presOf" srcId="{34022B1C-8D63-427C-9D3F-3340C2313255}" destId="{1A397D23-5787-4DF4-89DF-3BAC3BEE479F}" srcOrd="0" destOrd="0" presId="urn:microsoft.com/office/officeart/2005/8/layout/process4"/>
    <dgm:cxn modelId="{105579E1-7085-4424-B5C0-8CB73FA2480B}" srcId="{CFA80D7F-9373-4875-A4B4-57810477E4DC}" destId="{F72CD620-E41D-4013-87DC-78EF398B9840}" srcOrd="2" destOrd="0" parTransId="{A76B5335-72F4-46CD-BE24-D6F446EE7754}" sibTransId="{353A37EA-439A-4396-BE27-3B565C785510}"/>
    <dgm:cxn modelId="{1F46C0E5-A9E5-42A4-B892-EF2A45624051}" type="presOf" srcId="{18DCE20F-EEB1-46F6-85A0-26D5275D8758}" destId="{55436B26-C602-4362-968D-037E73C667C3}" srcOrd="0" destOrd="0" presId="urn:microsoft.com/office/officeart/2005/8/layout/process4"/>
    <dgm:cxn modelId="{F35CBEE6-36F6-4469-958A-7DDEA4C4E573}" srcId="{9959262F-017B-4D34-A6D8-29969424F027}" destId="{6ADF6311-0E86-437C-A198-7E647602662C}" srcOrd="1" destOrd="0" parTransId="{0586D070-A96D-4C39-AE52-F56872101DA0}" sibTransId="{FAC40174-C2F2-4506-A842-AE566EC5CA2A}"/>
    <dgm:cxn modelId="{02B93FFB-664B-4EE6-B276-F93A20BE56CA}" type="presOf" srcId="{9959262F-017B-4D34-A6D8-29969424F027}" destId="{A2AA7838-7E72-4E20-A7FB-0D186BC4867F}" srcOrd="0" destOrd="0" presId="urn:microsoft.com/office/officeart/2005/8/layout/process4"/>
    <dgm:cxn modelId="{9A442438-F44B-40A5-B703-EC4F09CAE65F}" type="presParOf" srcId="{83F69711-5DE6-4514-A22F-6B16BB5AC0C7}" destId="{514D795F-6F65-44A9-88F0-1000503831E3}" srcOrd="0" destOrd="0" presId="urn:microsoft.com/office/officeart/2005/8/layout/process4"/>
    <dgm:cxn modelId="{6D2FB13A-7B8F-4735-896E-C5B4691DBAE7}" type="presParOf" srcId="{514D795F-6F65-44A9-88F0-1000503831E3}" destId="{8A674951-D2DB-45FC-AC0E-9BDA29E1289F}" srcOrd="0" destOrd="0" presId="urn:microsoft.com/office/officeart/2005/8/layout/process4"/>
    <dgm:cxn modelId="{79995CE0-9B2A-49A0-9A6C-16ED47052AAF}" type="presParOf" srcId="{514D795F-6F65-44A9-88F0-1000503831E3}" destId="{11E7F3FC-A964-4C1F-AC2C-FA9D6CA4BA38}" srcOrd="1" destOrd="0" presId="urn:microsoft.com/office/officeart/2005/8/layout/process4"/>
    <dgm:cxn modelId="{9E87DBB9-4CD6-4900-95F8-161BFD4AA6F1}" type="presParOf" srcId="{514D795F-6F65-44A9-88F0-1000503831E3}" destId="{9FC41DFD-B8E1-4609-878F-5BA9D28DB952}" srcOrd="2" destOrd="0" presId="urn:microsoft.com/office/officeart/2005/8/layout/process4"/>
    <dgm:cxn modelId="{488D8AAC-A9F8-4B30-8130-F3B9142B51BB}" type="presParOf" srcId="{9FC41DFD-B8E1-4609-878F-5BA9D28DB952}" destId="{1A397D23-5787-4DF4-89DF-3BAC3BEE479F}" srcOrd="0" destOrd="0" presId="urn:microsoft.com/office/officeart/2005/8/layout/process4"/>
    <dgm:cxn modelId="{E316F3C1-8D78-4111-B87E-D5C1239AF35C}" type="presParOf" srcId="{9FC41DFD-B8E1-4609-878F-5BA9D28DB952}" destId="{55436B26-C602-4362-968D-037E73C667C3}" srcOrd="1" destOrd="0" presId="urn:microsoft.com/office/officeart/2005/8/layout/process4"/>
    <dgm:cxn modelId="{D8AF90D1-A75C-4F20-97C5-981CA866CC4E}" type="presParOf" srcId="{83F69711-5DE6-4514-A22F-6B16BB5AC0C7}" destId="{F3C87CDC-58F3-449F-B2F4-474020B45C5E}" srcOrd="1" destOrd="0" presId="urn:microsoft.com/office/officeart/2005/8/layout/process4"/>
    <dgm:cxn modelId="{230DF4FD-BD9E-47F1-B449-46A0C5DDB5B5}" type="presParOf" srcId="{83F69711-5DE6-4514-A22F-6B16BB5AC0C7}" destId="{2BA7742F-F121-4416-9BC1-B73C6E9EF827}" srcOrd="2" destOrd="0" presId="urn:microsoft.com/office/officeart/2005/8/layout/process4"/>
    <dgm:cxn modelId="{ABAE796F-2251-4D67-93B4-0D007B828AE3}" type="presParOf" srcId="{2BA7742F-F121-4416-9BC1-B73C6E9EF827}" destId="{0221ED6D-AA39-4AF5-A348-135A178B2C7C}" srcOrd="0" destOrd="0" presId="urn:microsoft.com/office/officeart/2005/8/layout/process4"/>
    <dgm:cxn modelId="{9B619EA2-CD49-4336-B0F1-5213A83CE449}" type="presParOf" srcId="{2BA7742F-F121-4416-9BC1-B73C6E9EF827}" destId="{044BB7F0-BE04-4A21-8FFA-22A72FC06211}" srcOrd="1" destOrd="0" presId="urn:microsoft.com/office/officeart/2005/8/layout/process4"/>
    <dgm:cxn modelId="{3A99D9C5-4693-4098-85D6-B4E93F490269}" type="presParOf" srcId="{2BA7742F-F121-4416-9BC1-B73C6E9EF827}" destId="{46EC66BC-40F3-4A74-B808-69820F6F7E33}" srcOrd="2" destOrd="0" presId="urn:microsoft.com/office/officeart/2005/8/layout/process4"/>
    <dgm:cxn modelId="{05AB8618-D78C-4F90-8313-9CBA7AEE0309}" type="presParOf" srcId="{46EC66BC-40F3-4A74-B808-69820F6F7E33}" destId="{5910FC1E-04FC-4CD4-92DE-CE3534070E08}" srcOrd="0" destOrd="0" presId="urn:microsoft.com/office/officeart/2005/8/layout/process4"/>
    <dgm:cxn modelId="{E0EE2EB5-17D4-44A0-87FA-E24CF3D2DF1A}" type="presParOf" srcId="{46EC66BC-40F3-4A74-B808-69820F6F7E33}" destId="{D87C4F10-1C5A-4BF0-8E39-0C0EA7172C43}" srcOrd="1" destOrd="0" presId="urn:microsoft.com/office/officeart/2005/8/layout/process4"/>
    <dgm:cxn modelId="{4033DFFC-089F-4FD4-AA7E-50BC774C6DC6}" type="presParOf" srcId="{83F69711-5DE6-4514-A22F-6B16BB5AC0C7}" destId="{2CC730C6-8568-4836-A195-8C9676586811}" srcOrd="3" destOrd="0" presId="urn:microsoft.com/office/officeart/2005/8/layout/process4"/>
    <dgm:cxn modelId="{7CB76AC4-13E7-4A88-916F-9B31ABA39B9E}" type="presParOf" srcId="{83F69711-5DE6-4514-A22F-6B16BB5AC0C7}" destId="{E4BFEF5F-E888-4863-8019-F8F86EC1783E}" srcOrd="4" destOrd="0" presId="urn:microsoft.com/office/officeart/2005/8/layout/process4"/>
    <dgm:cxn modelId="{28018C68-778A-49FC-8DD9-56FADF043277}" type="presParOf" srcId="{E4BFEF5F-E888-4863-8019-F8F86EC1783E}" destId="{A2AA7838-7E72-4E20-A7FB-0D186BC4867F}" srcOrd="0" destOrd="0" presId="urn:microsoft.com/office/officeart/2005/8/layout/process4"/>
    <dgm:cxn modelId="{1A51761E-0B25-4C0D-B333-EDBDB336DE68}" type="presParOf" srcId="{E4BFEF5F-E888-4863-8019-F8F86EC1783E}" destId="{93CA56B7-B780-4825-8070-058470D68E4E}" srcOrd="1" destOrd="0" presId="urn:microsoft.com/office/officeart/2005/8/layout/process4"/>
    <dgm:cxn modelId="{BCFC9C48-7F7C-40C6-9638-1C18F838E552}" type="presParOf" srcId="{E4BFEF5F-E888-4863-8019-F8F86EC1783E}" destId="{595CBDDD-0640-4E47-B32E-3C6521339E86}" srcOrd="2" destOrd="0" presId="urn:microsoft.com/office/officeart/2005/8/layout/process4"/>
    <dgm:cxn modelId="{DECB69A6-ACF6-4128-AEDE-3732F6CBA5C1}" type="presParOf" srcId="{595CBDDD-0640-4E47-B32E-3C6521339E86}" destId="{2BCE6075-D31B-456C-89D2-22D9F17F3BEE}" srcOrd="0" destOrd="0" presId="urn:microsoft.com/office/officeart/2005/8/layout/process4"/>
    <dgm:cxn modelId="{6A60D8CF-E691-443A-B847-E36A46D76143}" type="presParOf" srcId="{595CBDDD-0640-4E47-B32E-3C6521339E86}" destId="{6E2C123B-D6BD-4B41-9402-ED699CE27284}" srcOrd="1"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B6CF1854-E210-47DC-A59F-A08BF0BDCCAA}" type="doc">
      <dgm:prSet loTypeId="urn:microsoft.com/office/officeart/2005/8/layout/hProcess7" loCatId="list" qsTypeId="urn:microsoft.com/office/officeart/2005/8/quickstyle/simple1" qsCatId="simple" csTypeId="urn:microsoft.com/office/officeart/2005/8/colors/accent3_5" csCatId="accent3" phldr="1"/>
      <dgm:spPr/>
      <dgm:t>
        <a:bodyPr/>
        <a:lstStyle/>
        <a:p>
          <a:endParaRPr lang="ru-RU"/>
        </a:p>
      </dgm:t>
    </dgm:pt>
    <dgm:pt modelId="{EC08D9D0-6E01-40D2-82C4-50374E660C32}">
      <dgm:prSet phldrT="[Текст]" custT="1"/>
      <dgm:spPr/>
      <dgm:t>
        <a:bodyPr/>
        <a:lstStyle/>
        <a:p>
          <a:r>
            <a:rPr lang="ru-RU" sz="2000" b="1">
              <a:solidFill>
                <a:schemeClr val="bg1"/>
              </a:solidFill>
            </a:rPr>
            <a:t>1</a:t>
          </a:r>
        </a:p>
      </dgm:t>
    </dgm:pt>
    <dgm:pt modelId="{25BF9D13-78B0-4D89-8411-B8E3ED56CF04}" type="parTrans" cxnId="{0827340D-67C2-4DB6-860A-99C6C26E3E89}">
      <dgm:prSet/>
      <dgm:spPr/>
      <dgm:t>
        <a:bodyPr/>
        <a:lstStyle/>
        <a:p>
          <a:endParaRPr lang="ru-RU" sz="2000" b="1">
            <a:solidFill>
              <a:schemeClr val="bg1"/>
            </a:solidFill>
          </a:endParaRPr>
        </a:p>
      </dgm:t>
    </dgm:pt>
    <dgm:pt modelId="{492EE0E7-9FAC-479D-BB8A-59E681BE0E61}" type="sibTrans" cxnId="{0827340D-67C2-4DB6-860A-99C6C26E3E89}">
      <dgm:prSet/>
      <dgm:spPr/>
      <dgm:t>
        <a:bodyPr/>
        <a:lstStyle/>
        <a:p>
          <a:endParaRPr lang="ru-RU" sz="2000" b="1">
            <a:solidFill>
              <a:schemeClr val="bg1"/>
            </a:solidFill>
          </a:endParaRPr>
        </a:p>
      </dgm:t>
    </dgm:pt>
    <dgm:pt modelId="{47FF03EF-7928-4CD6-8392-F916D1E31ABA}">
      <dgm:prSet phldrT="[Текст]" custT="1"/>
      <dgm:spPr/>
      <dgm:t>
        <a:bodyPr/>
        <a:lstStyle/>
        <a:p>
          <a:r>
            <a:rPr lang="ru-RU" sz="2000" b="1">
              <a:solidFill>
                <a:schemeClr val="bg1"/>
              </a:solidFill>
            </a:rPr>
            <a:t>На среднем и старшем этапах обучения важно не только поддерживать сформированные навыки в рабочем состоянии, но и продолжать их совершенствование</a:t>
          </a:r>
        </a:p>
      </dgm:t>
    </dgm:pt>
    <dgm:pt modelId="{D5728AF9-8205-44DA-AE8F-92E404D84C9D}" type="parTrans" cxnId="{EEB93E3E-69E9-4311-A8C0-E96E9DFF6F57}">
      <dgm:prSet/>
      <dgm:spPr/>
      <dgm:t>
        <a:bodyPr/>
        <a:lstStyle/>
        <a:p>
          <a:endParaRPr lang="ru-RU" sz="2000" b="1">
            <a:solidFill>
              <a:schemeClr val="bg1"/>
            </a:solidFill>
          </a:endParaRPr>
        </a:p>
      </dgm:t>
    </dgm:pt>
    <dgm:pt modelId="{E0B66DCF-85B6-4DCA-B41D-6DE4AEF3EEB8}" type="sibTrans" cxnId="{EEB93E3E-69E9-4311-A8C0-E96E9DFF6F57}">
      <dgm:prSet/>
      <dgm:spPr/>
      <dgm:t>
        <a:bodyPr/>
        <a:lstStyle/>
        <a:p>
          <a:endParaRPr lang="ru-RU" sz="2000" b="1">
            <a:solidFill>
              <a:schemeClr val="bg1"/>
            </a:solidFill>
          </a:endParaRPr>
        </a:p>
      </dgm:t>
    </dgm:pt>
    <dgm:pt modelId="{208D84D9-DAEC-412F-A132-E58405E552B2}">
      <dgm:prSet phldrT="[Текст]" custT="1"/>
      <dgm:spPr/>
      <dgm:t>
        <a:bodyPr/>
        <a:lstStyle/>
        <a:p>
          <a:r>
            <a:rPr lang="ru-RU" sz="2000" b="1">
              <a:solidFill>
                <a:schemeClr val="bg1"/>
              </a:solidFill>
            </a:rPr>
            <a:t>2</a:t>
          </a:r>
        </a:p>
      </dgm:t>
    </dgm:pt>
    <dgm:pt modelId="{515A70F7-F3AA-4511-AA49-19BD21FF7C01}" type="parTrans" cxnId="{B4189812-68DD-47FA-92A4-733767E3C90F}">
      <dgm:prSet/>
      <dgm:spPr/>
      <dgm:t>
        <a:bodyPr/>
        <a:lstStyle/>
        <a:p>
          <a:endParaRPr lang="ru-RU" sz="2000" b="1">
            <a:solidFill>
              <a:schemeClr val="bg1"/>
            </a:solidFill>
          </a:endParaRPr>
        </a:p>
      </dgm:t>
    </dgm:pt>
    <dgm:pt modelId="{4EC288FC-8E97-4F43-814D-09D3D0FA7116}" type="sibTrans" cxnId="{B4189812-68DD-47FA-92A4-733767E3C90F}">
      <dgm:prSet/>
      <dgm:spPr/>
      <dgm:t>
        <a:bodyPr/>
        <a:lstStyle/>
        <a:p>
          <a:endParaRPr lang="ru-RU" sz="2000" b="1">
            <a:solidFill>
              <a:schemeClr val="bg1"/>
            </a:solidFill>
          </a:endParaRPr>
        </a:p>
      </dgm:t>
    </dgm:pt>
    <dgm:pt modelId="{E581B4B6-CE80-4E2B-9E0C-FF236688C38F}">
      <dgm:prSet phldrT="[Текст]" custT="1"/>
      <dgm:spPr/>
      <dgm:t>
        <a:bodyPr/>
        <a:lstStyle/>
        <a:p>
          <a:r>
            <a:rPr lang="ru-RU" sz="2000" b="1">
              <a:solidFill>
                <a:schemeClr val="bg1"/>
              </a:solidFill>
            </a:rPr>
            <a:t>При отсутствии языковой среды происходит подавление иноязычных навыков родноязычными, и они легко разрушаются. Произношение «сползает», происходит деавтоматизация произносительных навыков. </a:t>
          </a:r>
        </a:p>
      </dgm:t>
    </dgm:pt>
    <dgm:pt modelId="{5FA3DFC9-B397-4700-BB46-0355AA71E472}" type="parTrans" cxnId="{94C9A113-B59B-486C-BD0E-83CDF4F1B67C}">
      <dgm:prSet/>
      <dgm:spPr/>
      <dgm:t>
        <a:bodyPr/>
        <a:lstStyle/>
        <a:p>
          <a:endParaRPr lang="ru-RU" sz="2000" b="1">
            <a:solidFill>
              <a:schemeClr val="bg1"/>
            </a:solidFill>
          </a:endParaRPr>
        </a:p>
      </dgm:t>
    </dgm:pt>
    <dgm:pt modelId="{86966EAC-64EE-4BC0-9E38-399971D90416}" type="sibTrans" cxnId="{94C9A113-B59B-486C-BD0E-83CDF4F1B67C}">
      <dgm:prSet/>
      <dgm:spPr/>
      <dgm:t>
        <a:bodyPr/>
        <a:lstStyle/>
        <a:p>
          <a:endParaRPr lang="ru-RU" sz="2000" b="1">
            <a:solidFill>
              <a:schemeClr val="bg1"/>
            </a:solidFill>
          </a:endParaRPr>
        </a:p>
      </dgm:t>
    </dgm:pt>
    <dgm:pt modelId="{AF29FE0E-DDE8-4924-A06B-4309FDF6C634}">
      <dgm:prSet phldrT="[Текст]" custT="1"/>
      <dgm:spPr/>
      <dgm:t>
        <a:bodyPr/>
        <a:lstStyle/>
        <a:p>
          <a:r>
            <a:rPr lang="ru-RU" sz="2000" b="1">
              <a:solidFill>
                <a:schemeClr val="bg1"/>
              </a:solidFill>
            </a:rPr>
            <a:t>3</a:t>
          </a:r>
        </a:p>
      </dgm:t>
    </dgm:pt>
    <dgm:pt modelId="{59B279A2-372A-4A24-9B36-859B05CAF1DC}" type="parTrans" cxnId="{B3EC8454-A7A6-4728-BB1B-4D8B010DC39F}">
      <dgm:prSet/>
      <dgm:spPr/>
      <dgm:t>
        <a:bodyPr/>
        <a:lstStyle/>
        <a:p>
          <a:endParaRPr lang="ru-RU" sz="2000" b="1">
            <a:solidFill>
              <a:schemeClr val="bg1"/>
            </a:solidFill>
          </a:endParaRPr>
        </a:p>
      </dgm:t>
    </dgm:pt>
    <dgm:pt modelId="{BEB65AE5-E82D-4B30-B1A3-696E93300E0A}" type="sibTrans" cxnId="{B3EC8454-A7A6-4728-BB1B-4D8B010DC39F}">
      <dgm:prSet/>
      <dgm:spPr/>
      <dgm:t>
        <a:bodyPr/>
        <a:lstStyle/>
        <a:p>
          <a:endParaRPr lang="ru-RU" sz="2000" b="1">
            <a:solidFill>
              <a:schemeClr val="bg1"/>
            </a:solidFill>
          </a:endParaRPr>
        </a:p>
      </dgm:t>
    </dgm:pt>
    <dgm:pt modelId="{563795D9-9532-4353-AB07-CCD93C29524A}">
      <dgm:prSet phldrT="[Текст]" custT="1"/>
      <dgm:spPr/>
      <dgm:t>
        <a:bodyPr/>
        <a:lstStyle/>
        <a:p>
          <a:r>
            <a:rPr lang="ru-RU" sz="2000" b="1">
              <a:solidFill>
                <a:schemeClr val="bg1"/>
              </a:solidFill>
            </a:rPr>
            <a:t>Таким образом, основная задача продвинутого этапа – сохранение и совершенствование произносительных навыков.</a:t>
          </a:r>
        </a:p>
      </dgm:t>
    </dgm:pt>
    <dgm:pt modelId="{A47DA1ED-8F2F-4C2C-9E07-E1B0E3E4571C}" type="parTrans" cxnId="{49562EF7-EE37-4673-9654-60D353A8B52B}">
      <dgm:prSet/>
      <dgm:spPr/>
      <dgm:t>
        <a:bodyPr/>
        <a:lstStyle/>
        <a:p>
          <a:endParaRPr lang="ru-RU" sz="2000" b="1">
            <a:solidFill>
              <a:schemeClr val="bg1"/>
            </a:solidFill>
          </a:endParaRPr>
        </a:p>
      </dgm:t>
    </dgm:pt>
    <dgm:pt modelId="{479E3B88-B18E-447C-A1F8-D3DBB6D90C9F}" type="sibTrans" cxnId="{49562EF7-EE37-4673-9654-60D353A8B52B}">
      <dgm:prSet/>
      <dgm:spPr/>
      <dgm:t>
        <a:bodyPr/>
        <a:lstStyle/>
        <a:p>
          <a:endParaRPr lang="ru-RU" sz="2000" b="1">
            <a:solidFill>
              <a:schemeClr val="bg1"/>
            </a:solidFill>
          </a:endParaRPr>
        </a:p>
      </dgm:t>
    </dgm:pt>
    <dgm:pt modelId="{8DB6B410-962E-4478-953E-D6B0FFA7B42B}">
      <dgm:prSet custT="1"/>
      <dgm:spPr/>
      <dgm:t>
        <a:bodyPr/>
        <a:lstStyle/>
        <a:p>
          <a:endParaRPr lang="ru-RU" sz="2000" b="1">
            <a:solidFill>
              <a:schemeClr val="bg1"/>
            </a:solidFill>
          </a:endParaRPr>
        </a:p>
      </dgm:t>
    </dgm:pt>
    <dgm:pt modelId="{1B233576-9BAE-4295-B605-EA8B3CCDA9EF}" type="parTrans" cxnId="{E384D84D-E168-4909-9CB1-EEBCAF37CE98}">
      <dgm:prSet/>
      <dgm:spPr/>
      <dgm:t>
        <a:bodyPr/>
        <a:lstStyle/>
        <a:p>
          <a:endParaRPr lang="ru-RU" sz="2000" b="1">
            <a:solidFill>
              <a:schemeClr val="bg1"/>
            </a:solidFill>
          </a:endParaRPr>
        </a:p>
      </dgm:t>
    </dgm:pt>
    <dgm:pt modelId="{63623663-FFC2-471A-AD68-FD1E93E3CB5B}" type="sibTrans" cxnId="{E384D84D-E168-4909-9CB1-EEBCAF37CE98}">
      <dgm:prSet/>
      <dgm:spPr/>
      <dgm:t>
        <a:bodyPr/>
        <a:lstStyle/>
        <a:p>
          <a:endParaRPr lang="ru-RU" sz="2000" b="1">
            <a:solidFill>
              <a:schemeClr val="bg1"/>
            </a:solidFill>
          </a:endParaRPr>
        </a:p>
      </dgm:t>
    </dgm:pt>
    <dgm:pt modelId="{A22465DF-E421-45AB-A0BF-950EAF8A0B90}" type="pres">
      <dgm:prSet presAssocID="{B6CF1854-E210-47DC-A59F-A08BF0BDCCAA}" presName="Name0" presStyleCnt="0">
        <dgm:presLayoutVars>
          <dgm:dir/>
          <dgm:animLvl val="lvl"/>
          <dgm:resizeHandles val="exact"/>
        </dgm:presLayoutVars>
      </dgm:prSet>
      <dgm:spPr/>
    </dgm:pt>
    <dgm:pt modelId="{A87C25EC-4025-4022-B0F5-E0CFDDEA61FE}" type="pres">
      <dgm:prSet presAssocID="{EC08D9D0-6E01-40D2-82C4-50374E660C32}" presName="compositeNode" presStyleCnt="0">
        <dgm:presLayoutVars>
          <dgm:bulletEnabled val="1"/>
        </dgm:presLayoutVars>
      </dgm:prSet>
      <dgm:spPr/>
    </dgm:pt>
    <dgm:pt modelId="{E684B72C-1F7E-4261-828C-36F9C3681BD5}" type="pres">
      <dgm:prSet presAssocID="{EC08D9D0-6E01-40D2-82C4-50374E660C32}" presName="bgRect" presStyleLbl="node1" presStyleIdx="0" presStyleCnt="3" custLinFactNeighborY="0"/>
      <dgm:spPr/>
    </dgm:pt>
    <dgm:pt modelId="{178468A9-C228-46FE-B4D5-24F6318A47C4}" type="pres">
      <dgm:prSet presAssocID="{EC08D9D0-6E01-40D2-82C4-50374E660C32}" presName="parentNode" presStyleLbl="node1" presStyleIdx="0" presStyleCnt="3">
        <dgm:presLayoutVars>
          <dgm:chMax val="0"/>
          <dgm:bulletEnabled val="1"/>
        </dgm:presLayoutVars>
      </dgm:prSet>
      <dgm:spPr/>
    </dgm:pt>
    <dgm:pt modelId="{FF6760E3-E0CD-4D4C-BE98-1105A32CFCA3}" type="pres">
      <dgm:prSet presAssocID="{EC08D9D0-6E01-40D2-82C4-50374E660C32}" presName="childNode" presStyleLbl="node1" presStyleIdx="0" presStyleCnt="3">
        <dgm:presLayoutVars>
          <dgm:bulletEnabled val="1"/>
        </dgm:presLayoutVars>
      </dgm:prSet>
      <dgm:spPr/>
    </dgm:pt>
    <dgm:pt modelId="{99C6CE83-FD9B-47F3-9697-B7788E56A51C}" type="pres">
      <dgm:prSet presAssocID="{492EE0E7-9FAC-479D-BB8A-59E681BE0E61}" presName="hSp" presStyleCnt="0"/>
      <dgm:spPr/>
    </dgm:pt>
    <dgm:pt modelId="{9FBF174D-A7C6-4F43-AD79-FC2D5FE6884C}" type="pres">
      <dgm:prSet presAssocID="{492EE0E7-9FAC-479D-BB8A-59E681BE0E61}" presName="vProcSp" presStyleCnt="0"/>
      <dgm:spPr/>
    </dgm:pt>
    <dgm:pt modelId="{1E170F27-F56F-45BF-A28D-4B2364F03AFE}" type="pres">
      <dgm:prSet presAssocID="{492EE0E7-9FAC-479D-BB8A-59E681BE0E61}" presName="vSp1" presStyleCnt="0"/>
      <dgm:spPr/>
    </dgm:pt>
    <dgm:pt modelId="{A22757CB-A090-473D-8599-7946C8C0D22A}" type="pres">
      <dgm:prSet presAssocID="{492EE0E7-9FAC-479D-BB8A-59E681BE0E61}" presName="simulatedConn" presStyleLbl="solidFgAcc1" presStyleIdx="0" presStyleCnt="2"/>
      <dgm:spPr/>
    </dgm:pt>
    <dgm:pt modelId="{D1BA4279-CD7E-4225-8B45-8128F629B333}" type="pres">
      <dgm:prSet presAssocID="{492EE0E7-9FAC-479D-BB8A-59E681BE0E61}" presName="vSp2" presStyleCnt="0"/>
      <dgm:spPr/>
    </dgm:pt>
    <dgm:pt modelId="{2AEE8276-031A-401F-8EF1-1441D90563E6}" type="pres">
      <dgm:prSet presAssocID="{492EE0E7-9FAC-479D-BB8A-59E681BE0E61}" presName="sibTrans" presStyleCnt="0"/>
      <dgm:spPr/>
    </dgm:pt>
    <dgm:pt modelId="{57FBBEA7-0A62-474D-8BD7-1E23A4847D1C}" type="pres">
      <dgm:prSet presAssocID="{208D84D9-DAEC-412F-A132-E58405E552B2}" presName="compositeNode" presStyleCnt="0">
        <dgm:presLayoutVars>
          <dgm:bulletEnabled val="1"/>
        </dgm:presLayoutVars>
      </dgm:prSet>
      <dgm:spPr/>
    </dgm:pt>
    <dgm:pt modelId="{87DEF548-A5F1-4943-85E7-F33272BAB3A2}" type="pres">
      <dgm:prSet presAssocID="{208D84D9-DAEC-412F-A132-E58405E552B2}" presName="bgRect" presStyleLbl="node1" presStyleIdx="1" presStyleCnt="3"/>
      <dgm:spPr/>
    </dgm:pt>
    <dgm:pt modelId="{CB1FA502-6C0E-48AC-833F-807B27794CA8}" type="pres">
      <dgm:prSet presAssocID="{208D84D9-DAEC-412F-A132-E58405E552B2}" presName="parentNode" presStyleLbl="node1" presStyleIdx="1" presStyleCnt="3">
        <dgm:presLayoutVars>
          <dgm:chMax val="0"/>
          <dgm:bulletEnabled val="1"/>
        </dgm:presLayoutVars>
      </dgm:prSet>
      <dgm:spPr/>
    </dgm:pt>
    <dgm:pt modelId="{C701BB60-2C3E-44BC-AEA1-594DB60809A9}" type="pres">
      <dgm:prSet presAssocID="{208D84D9-DAEC-412F-A132-E58405E552B2}" presName="childNode" presStyleLbl="node1" presStyleIdx="1" presStyleCnt="3">
        <dgm:presLayoutVars>
          <dgm:bulletEnabled val="1"/>
        </dgm:presLayoutVars>
      </dgm:prSet>
      <dgm:spPr/>
    </dgm:pt>
    <dgm:pt modelId="{85F41F2B-06D1-4FA8-9510-F4BB8D0EF4F2}" type="pres">
      <dgm:prSet presAssocID="{4EC288FC-8E97-4F43-814D-09D3D0FA7116}" presName="hSp" presStyleCnt="0"/>
      <dgm:spPr/>
    </dgm:pt>
    <dgm:pt modelId="{2E5401EC-EB6D-4672-9D3D-DBEE2047681F}" type="pres">
      <dgm:prSet presAssocID="{4EC288FC-8E97-4F43-814D-09D3D0FA7116}" presName="vProcSp" presStyleCnt="0"/>
      <dgm:spPr/>
    </dgm:pt>
    <dgm:pt modelId="{68C34066-13B4-4B3B-8410-2F0EC09A6FB9}" type="pres">
      <dgm:prSet presAssocID="{4EC288FC-8E97-4F43-814D-09D3D0FA7116}" presName="vSp1" presStyleCnt="0"/>
      <dgm:spPr/>
    </dgm:pt>
    <dgm:pt modelId="{B66DC324-7C4D-4137-B512-2A4905C3EB0D}" type="pres">
      <dgm:prSet presAssocID="{4EC288FC-8E97-4F43-814D-09D3D0FA7116}" presName="simulatedConn" presStyleLbl="solidFgAcc1" presStyleIdx="1" presStyleCnt="2"/>
      <dgm:spPr/>
    </dgm:pt>
    <dgm:pt modelId="{D8003BAD-D8DF-415F-A317-69A0C5D78717}" type="pres">
      <dgm:prSet presAssocID="{4EC288FC-8E97-4F43-814D-09D3D0FA7116}" presName="vSp2" presStyleCnt="0"/>
      <dgm:spPr/>
    </dgm:pt>
    <dgm:pt modelId="{519B028F-2230-430B-A81A-606623FB3378}" type="pres">
      <dgm:prSet presAssocID="{4EC288FC-8E97-4F43-814D-09D3D0FA7116}" presName="sibTrans" presStyleCnt="0"/>
      <dgm:spPr/>
    </dgm:pt>
    <dgm:pt modelId="{173BCD0B-67F5-4A19-984E-03E26FAAB388}" type="pres">
      <dgm:prSet presAssocID="{AF29FE0E-DDE8-4924-A06B-4309FDF6C634}" presName="compositeNode" presStyleCnt="0">
        <dgm:presLayoutVars>
          <dgm:bulletEnabled val="1"/>
        </dgm:presLayoutVars>
      </dgm:prSet>
      <dgm:spPr/>
    </dgm:pt>
    <dgm:pt modelId="{92B7500F-C6CD-4A77-90A4-5B832B1E12BC}" type="pres">
      <dgm:prSet presAssocID="{AF29FE0E-DDE8-4924-A06B-4309FDF6C634}" presName="bgRect" presStyleLbl="node1" presStyleIdx="2" presStyleCnt="3"/>
      <dgm:spPr/>
    </dgm:pt>
    <dgm:pt modelId="{894526DF-7B8F-4E4C-A636-F0A83F9D0292}" type="pres">
      <dgm:prSet presAssocID="{AF29FE0E-DDE8-4924-A06B-4309FDF6C634}" presName="parentNode" presStyleLbl="node1" presStyleIdx="2" presStyleCnt="3">
        <dgm:presLayoutVars>
          <dgm:chMax val="0"/>
          <dgm:bulletEnabled val="1"/>
        </dgm:presLayoutVars>
      </dgm:prSet>
      <dgm:spPr/>
    </dgm:pt>
    <dgm:pt modelId="{BBB338BC-6774-4B5B-84ED-D4110133E9CB}" type="pres">
      <dgm:prSet presAssocID="{AF29FE0E-DDE8-4924-A06B-4309FDF6C634}" presName="childNode" presStyleLbl="node1" presStyleIdx="2" presStyleCnt="3">
        <dgm:presLayoutVars>
          <dgm:bulletEnabled val="1"/>
        </dgm:presLayoutVars>
      </dgm:prSet>
      <dgm:spPr/>
    </dgm:pt>
  </dgm:ptLst>
  <dgm:cxnLst>
    <dgm:cxn modelId="{0827340D-67C2-4DB6-860A-99C6C26E3E89}" srcId="{B6CF1854-E210-47DC-A59F-A08BF0BDCCAA}" destId="{EC08D9D0-6E01-40D2-82C4-50374E660C32}" srcOrd="0" destOrd="0" parTransId="{25BF9D13-78B0-4D89-8411-B8E3ED56CF04}" sibTransId="{492EE0E7-9FAC-479D-BB8A-59E681BE0E61}"/>
    <dgm:cxn modelId="{8BD2680E-1833-4621-B99D-D4613394FA4D}" type="presOf" srcId="{47FF03EF-7928-4CD6-8392-F916D1E31ABA}" destId="{FF6760E3-E0CD-4D4C-BE98-1105A32CFCA3}" srcOrd="0" destOrd="0" presId="urn:microsoft.com/office/officeart/2005/8/layout/hProcess7"/>
    <dgm:cxn modelId="{B4189812-68DD-47FA-92A4-733767E3C90F}" srcId="{B6CF1854-E210-47DC-A59F-A08BF0BDCCAA}" destId="{208D84D9-DAEC-412F-A132-E58405E552B2}" srcOrd="1" destOrd="0" parTransId="{515A70F7-F3AA-4511-AA49-19BD21FF7C01}" sibTransId="{4EC288FC-8E97-4F43-814D-09D3D0FA7116}"/>
    <dgm:cxn modelId="{94C9A113-B59B-486C-BD0E-83CDF4F1B67C}" srcId="{208D84D9-DAEC-412F-A132-E58405E552B2}" destId="{E581B4B6-CE80-4E2B-9E0C-FF236688C38F}" srcOrd="0" destOrd="0" parTransId="{5FA3DFC9-B397-4700-BB46-0355AA71E472}" sibTransId="{86966EAC-64EE-4BC0-9E38-399971D90416}"/>
    <dgm:cxn modelId="{8D7CD72B-ED19-4526-9FE4-7FA65A060648}" type="presOf" srcId="{563795D9-9532-4353-AB07-CCD93C29524A}" destId="{BBB338BC-6774-4B5B-84ED-D4110133E9CB}" srcOrd="0" destOrd="0" presId="urn:microsoft.com/office/officeart/2005/8/layout/hProcess7"/>
    <dgm:cxn modelId="{EEB93E3E-69E9-4311-A8C0-E96E9DFF6F57}" srcId="{EC08D9D0-6E01-40D2-82C4-50374E660C32}" destId="{47FF03EF-7928-4CD6-8392-F916D1E31ABA}" srcOrd="0" destOrd="0" parTransId="{D5728AF9-8205-44DA-AE8F-92E404D84C9D}" sibTransId="{E0B66DCF-85B6-4DCA-B41D-6DE4AEF3EEB8}"/>
    <dgm:cxn modelId="{25F51764-1533-4823-96FC-D6E986E0BF11}" type="presOf" srcId="{208D84D9-DAEC-412F-A132-E58405E552B2}" destId="{87DEF548-A5F1-4943-85E7-F33272BAB3A2}" srcOrd="0" destOrd="0" presId="urn:microsoft.com/office/officeart/2005/8/layout/hProcess7"/>
    <dgm:cxn modelId="{E384D84D-E168-4909-9CB1-EEBCAF37CE98}" srcId="{AF29FE0E-DDE8-4924-A06B-4309FDF6C634}" destId="{8DB6B410-962E-4478-953E-D6B0FFA7B42B}" srcOrd="1" destOrd="0" parTransId="{1B233576-9BAE-4295-B605-EA8B3CCDA9EF}" sibTransId="{63623663-FFC2-471A-AD68-FD1E93E3CB5B}"/>
    <dgm:cxn modelId="{82A73873-7EC0-43CC-ADD6-7A63752FBBF7}" type="presOf" srcId="{E581B4B6-CE80-4E2B-9E0C-FF236688C38F}" destId="{C701BB60-2C3E-44BC-AEA1-594DB60809A9}" srcOrd="0" destOrd="0" presId="urn:microsoft.com/office/officeart/2005/8/layout/hProcess7"/>
    <dgm:cxn modelId="{84831154-442A-4806-85AA-3332CA2C915C}" type="presOf" srcId="{AF29FE0E-DDE8-4924-A06B-4309FDF6C634}" destId="{894526DF-7B8F-4E4C-A636-F0A83F9D0292}" srcOrd="1" destOrd="0" presId="urn:microsoft.com/office/officeart/2005/8/layout/hProcess7"/>
    <dgm:cxn modelId="{B3EC8454-A7A6-4728-BB1B-4D8B010DC39F}" srcId="{B6CF1854-E210-47DC-A59F-A08BF0BDCCAA}" destId="{AF29FE0E-DDE8-4924-A06B-4309FDF6C634}" srcOrd="2" destOrd="0" parTransId="{59B279A2-372A-4A24-9B36-859B05CAF1DC}" sibTransId="{BEB65AE5-E82D-4B30-B1A3-696E93300E0A}"/>
    <dgm:cxn modelId="{A2ED0381-A3E4-4539-B0BE-BB93C7F06DFC}" type="presOf" srcId="{EC08D9D0-6E01-40D2-82C4-50374E660C32}" destId="{178468A9-C228-46FE-B4D5-24F6318A47C4}" srcOrd="1" destOrd="0" presId="urn:microsoft.com/office/officeart/2005/8/layout/hProcess7"/>
    <dgm:cxn modelId="{41E06E92-29D9-42A9-B0B4-7B87BCFED780}" type="presOf" srcId="{B6CF1854-E210-47DC-A59F-A08BF0BDCCAA}" destId="{A22465DF-E421-45AB-A0BF-950EAF8A0B90}" srcOrd="0" destOrd="0" presId="urn:microsoft.com/office/officeart/2005/8/layout/hProcess7"/>
    <dgm:cxn modelId="{75F6CD99-0024-42AD-A44C-B3E6A77D298C}" type="presOf" srcId="{208D84D9-DAEC-412F-A132-E58405E552B2}" destId="{CB1FA502-6C0E-48AC-833F-807B27794CA8}" srcOrd="1" destOrd="0" presId="urn:microsoft.com/office/officeart/2005/8/layout/hProcess7"/>
    <dgm:cxn modelId="{20D384AF-795E-45FE-A5C5-E15E89A8C4E4}" type="presOf" srcId="{8DB6B410-962E-4478-953E-D6B0FFA7B42B}" destId="{BBB338BC-6774-4B5B-84ED-D4110133E9CB}" srcOrd="0" destOrd="1" presId="urn:microsoft.com/office/officeart/2005/8/layout/hProcess7"/>
    <dgm:cxn modelId="{4D020CEB-8F91-4138-8041-E7731DB2BB11}" type="presOf" srcId="{AF29FE0E-DDE8-4924-A06B-4309FDF6C634}" destId="{92B7500F-C6CD-4A77-90A4-5B832B1E12BC}" srcOrd="0" destOrd="0" presId="urn:microsoft.com/office/officeart/2005/8/layout/hProcess7"/>
    <dgm:cxn modelId="{6FBC52EC-8B5D-4169-A2A9-4329E3FDB57D}" type="presOf" srcId="{EC08D9D0-6E01-40D2-82C4-50374E660C32}" destId="{E684B72C-1F7E-4261-828C-36F9C3681BD5}" srcOrd="0" destOrd="0" presId="urn:microsoft.com/office/officeart/2005/8/layout/hProcess7"/>
    <dgm:cxn modelId="{49562EF7-EE37-4673-9654-60D353A8B52B}" srcId="{AF29FE0E-DDE8-4924-A06B-4309FDF6C634}" destId="{563795D9-9532-4353-AB07-CCD93C29524A}" srcOrd="0" destOrd="0" parTransId="{A47DA1ED-8F2F-4C2C-9E07-E1B0E3E4571C}" sibTransId="{479E3B88-B18E-447C-A1F8-D3DBB6D90C9F}"/>
    <dgm:cxn modelId="{AB924E97-042E-4CA0-99DE-5169FC376D1E}" type="presParOf" srcId="{A22465DF-E421-45AB-A0BF-950EAF8A0B90}" destId="{A87C25EC-4025-4022-B0F5-E0CFDDEA61FE}" srcOrd="0" destOrd="0" presId="urn:microsoft.com/office/officeart/2005/8/layout/hProcess7"/>
    <dgm:cxn modelId="{A7B953CB-A704-42CF-AC77-DC4112205384}" type="presParOf" srcId="{A87C25EC-4025-4022-B0F5-E0CFDDEA61FE}" destId="{E684B72C-1F7E-4261-828C-36F9C3681BD5}" srcOrd="0" destOrd="0" presId="urn:microsoft.com/office/officeart/2005/8/layout/hProcess7"/>
    <dgm:cxn modelId="{395D95D9-3A03-4D2E-B280-D5BE86C19735}" type="presParOf" srcId="{A87C25EC-4025-4022-B0F5-E0CFDDEA61FE}" destId="{178468A9-C228-46FE-B4D5-24F6318A47C4}" srcOrd="1" destOrd="0" presId="urn:microsoft.com/office/officeart/2005/8/layout/hProcess7"/>
    <dgm:cxn modelId="{0EB6786B-CC39-4757-BA76-4FED9C53E1D5}" type="presParOf" srcId="{A87C25EC-4025-4022-B0F5-E0CFDDEA61FE}" destId="{FF6760E3-E0CD-4D4C-BE98-1105A32CFCA3}" srcOrd="2" destOrd="0" presId="urn:microsoft.com/office/officeart/2005/8/layout/hProcess7"/>
    <dgm:cxn modelId="{5412A3CC-FD36-4BE3-AE45-397403A7BA11}" type="presParOf" srcId="{A22465DF-E421-45AB-A0BF-950EAF8A0B90}" destId="{99C6CE83-FD9B-47F3-9697-B7788E56A51C}" srcOrd="1" destOrd="0" presId="urn:microsoft.com/office/officeart/2005/8/layout/hProcess7"/>
    <dgm:cxn modelId="{18654214-2053-4670-A4B6-C640CE721236}" type="presParOf" srcId="{A22465DF-E421-45AB-A0BF-950EAF8A0B90}" destId="{9FBF174D-A7C6-4F43-AD79-FC2D5FE6884C}" srcOrd="2" destOrd="0" presId="urn:microsoft.com/office/officeart/2005/8/layout/hProcess7"/>
    <dgm:cxn modelId="{D9B47D89-FD0F-44E9-B13D-1F9C81CCF1B7}" type="presParOf" srcId="{9FBF174D-A7C6-4F43-AD79-FC2D5FE6884C}" destId="{1E170F27-F56F-45BF-A28D-4B2364F03AFE}" srcOrd="0" destOrd="0" presId="urn:microsoft.com/office/officeart/2005/8/layout/hProcess7"/>
    <dgm:cxn modelId="{A2D98223-035C-43B8-87DC-AEE9706BF022}" type="presParOf" srcId="{9FBF174D-A7C6-4F43-AD79-FC2D5FE6884C}" destId="{A22757CB-A090-473D-8599-7946C8C0D22A}" srcOrd="1" destOrd="0" presId="urn:microsoft.com/office/officeart/2005/8/layout/hProcess7"/>
    <dgm:cxn modelId="{BA44F373-548D-492E-A5A9-5E78C2CD3CF6}" type="presParOf" srcId="{9FBF174D-A7C6-4F43-AD79-FC2D5FE6884C}" destId="{D1BA4279-CD7E-4225-8B45-8128F629B333}" srcOrd="2" destOrd="0" presId="urn:microsoft.com/office/officeart/2005/8/layout/hProcess7"/>
    <dgm:cxn modelId="{78F682C8-E41E-4765-8AD4-876754361CFD}" type="presParOf" srcId="{A22465DF-E421-45AB-A0BF-950EAF8A0B90}" destId="{2AEE8276-031A-401F-8EF1-1441D90563E6}" srcOrd="3" destOrd="0" presId="urn:microsoft.com/office/officeart/2005/8/layout/hProcess7"/>
    <dgm:cxn modelId="{1EFF2734-B25E-491B-AA5F-7535D1767C41}" type="presParOf" srcId="{A22465DF-E421-45AB-A0BF-950EAF8A0B90}" destId="{57FBBEA7-0A62-474D-8BD7-1E23A4847D1C}" srcOrd="4" destOrd="0" presId="urn:microsoft.com/office/officeart/2005/8/layout/hProcess7"/>
    <dgm:cxn modelId="{3CF209A2-C1A6-43D2-BDDF-939CBEA9EA14}" type="presParOf" srcId="{57FBBEA7-0A62-474D-8BD7-1E23A4847D1C}" destId="{87DEF548-A5F1-4943-85E7-F33272BAB3A2}" srcOrd="0" destOrd="0" presId="urn:microsoft.com/office/officeart/2005/8/layout/hProcess7"/>
    <dgm:cxn modelId="{DA0AEA2D-B2E0-45FC-9F3D-A4CC2E8CA407}" type="presParOf" srcId="{57FBBEA7-0A62-474D-8BD7-1E23A4847D1C}" destId="{CB1FA502-6C0E-48AC-833F-807B27794CA8}" srcOrd="1" destOrd="0" presId="urn:microsoft.com/office/officeart/2005/8/layout/hProcess7"/>
    <dgm:cxn modelId="{87F8B7EB-3FFB-40D6-9F9F-C116867B2BF8}" type="presParOf" srcId="{57FBBEA7-0A62-474D-8BD7-1E23A4847D1C}" destId="{C701BB60-2C3E-44BC-AEA1-594DB60809A9}" srcOrd="2" destOrd="0" presId="urn:microsoft.com/office/officeart/2005/8/layout/hProcess7"/>
    <dgm:cxn modelId="{79BC8E91-044B-431D-B02D-C1B5DC8BD679}" type="presParOf" srcId="{A22465DF-E421-45AB-A0BF-950EAF8A0B90}" destId="{85F41F2B-06D1-4FA8-9510-F4BB8D0EF4F2}" srcOrd="5" destOrd="0" presId="urn:microsoft.com/office/officeart/2005/8/layout/hProcess7"/>
    <dgm:cxn modelId="{78F82DA0-03C9-4926-9D4E-1A882EEDE57C}" type="presParOf" srcId="{A22465DF-E421-45AB-A0BF-950EAF8A0B90}" destId="{2E5401EC-EB6D-4672-9D3D-DBEE2047681F}" srcOrd="6" destOrd="0" presId="urn:microsoft.com/office/officeart/2005/8/layout/hProcess7"/>
    <dgm:cxn modelId="{1904A0C2-A901-45CE-B30E-D534EE11777A}" type="presParOf" srcId="{2E5401EC-EB6D-4672-9D3D-DBEE2047681F}" destId="{68C34066-13B4-4B3B-8410-2F0EC09A6FB9}" srcOrd="0" destOrd="0" presId="urn:microsoft.com/office/officeart/2005/8/layout/hProcess7"/>
    <dgm:cxn modelId="{41B5BDC2-B2DA-4263-96E2-CEAD9952C9FF}" type="presParOf" srcId="{2E5401EC-EB6D-4672-9D3D-DBEE2047681F}" destId="{B66DC324-7C4D-4137-B512-2A4905C3EB0D}" srcOrd="1" destOrd="0" presId="urn:microsoft.com/office/officeart/2005/8/layout/hProcess7"/>
    <dgm:cxn modelId="{C6ED0F68-355E-4312-A510-A4E3442EEFDA}" type="presParOf" srcId="{2E5401EC-EB6D-4672-9D3D-DBEE2047681F}" destId="{D8003BAD-D8DF-415F-A317-69A0C5D78717}" srcOrd="2" destOrd="0" presId="urn:microsoft.com/office/officeart/2005/8/layout/hProcess7"/>
    <dgm:cxn modelId="{768CE833-4EDE-4E25-A3F4-38DB32D6B806}" type="presParOf" srcId="{A22465DF-E421-45AB-A0BF-950EAF8A0B90}" destId="{519B028F-2230-430B-A81A-606623FB3378}" srcOrd="7" destOrd="0" presId="urn:microsoft.com/office/officeart/2005/8/layout/hProcess7"/>
    <dgm:cxn modelId="{3485E7B2-187E-4C0A-BB92-5D4C826A2D62}" type="presParOf" srcId="{A22465DF-E421-45AB-A0BF-950EAF8A0B90}" destId="{173BCD0B-67F5-4A19-984E-03E26FAAB388}" srcOrd="8" destOrd="0" presId="urn:microsoft.com/office/officeart/2005/8/layout/hProcess7"/>
    <dgm:cxn modelId="{FC9E77D7-3371-4D9D-81C7-991ADABE9A32}" type="presParOf" srcId="{173BCD0B-67F5-4A19-984E-03E26FAAB388}" destId="{92B7500F-C6CD-4A77-90A4-5B832B1E12BC}" srcOrd="0" destOrd="0" presId="urn:microsoft.com/office/officeart/2005/8/layout/hProcess7"/>
    <dgm:cxn modelId="{29B38203-325A-4E6E-8614-93D1982833D5}" type="presParOf" srcId="{173BCD0B-67F5-4A19-984E-03E26FAAB388}" destId="{894526DF-7B8F-4E4C-A636-F0A83F9D0292}" srcOrd="1" destOrd="0" presId="urn:microsoft.com/office/officeart/2005/8/layout/hProcess7"/>
    <dgm:cxn modelId="{1632365C-EE86-4B32-ABF6-C9C9F25FA96C}" type="presParOf" srcId="{173BCD0B-67F5-4A19-984E-03E26FAAB388}" destId="{BBB338BC-6774-4B5B-84ED-D4110133E9CB}" srcOrd="2" destOrd="0" presId="urn:microsoft.com/office/officeart/2005/8/layout/hProcess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4F1765CE-A65D-4F67-83E7-C4E647641CAB}" type="doc">
      <dgm:prSet loTypeId="urn:microsoft.com/office/officeart/2005/8/layout/hList3" loCatId="list" qsTypeId="urn:microsoft.com/office/officeart/2005/8/quickstyle/simple3" qsCatId="simple" csTypeId="urn:microsoft.com/office/officeart/2005/8/colors/accent1_1" csCatId="accent1" phldr="1"/>
      <dgm:spPr/>
      <dgm:t>
        <a:bodyPr/>
        <a:lstStyle/>
        <a:p>
          <a:endParaRPr lang="ru-RU"/>
        </a:p>
      </dgm:t>
    </dgm:pt>
    <dgm:pt modelId="{9BB94F37-12EA-4EED-924A-F58F69A15BF3}">
      <dgm:prSet phldrT="[Текст]"/>
      <dgm:spPr/>
      <dgm:t>
        <a:bodyPr/>
        <a:lstStyle/>
        <a:p>
          <a:r>
            <a:rPr lang="ru-RU" b="1">
              <a:latin typeface="Arial" panose="020B0604020202020204" pitchFamily="34" charset="0"/>
              <a:cs typeface="Arial" panose="020B0604020202020204" pitchFamily="34" charset="0"/>
            </a:rPr>
            <a:t>Точки приложения усилий учителей и учащихся для упрочения произносительных навыков на продвинутом этапе:</a:t>
          </a:r>
          <a:endParaRPr lang="ru-RU"/>
        </a:p>
      </dgm:t>
    </dgm:pt>
    <dgm:pt modelId="{B2E09708-1721-4A33-85FD-B33AB93971C7}" type="parTrans" cxnId="{BF07CB79-9856-4D88-9DBA-027E8D2FCE54}">
      <dgm:prSet/>
      <dgm:spPr/>
      <dgm:t>
        <a:bodyPr/>
        <a:lstStyle/>
        <a:p>
          <a:endParaRPr lang="ru-RU"/>
        </a:p>
      </dgm:t>
    </dgm:pt>
    <dgm:pt modelId="{3EB9BAED-9263-448D-A6C1-01C46B8C2F17}" type="sibTrans" cxnId="{BF07CB79-9856-4D88-9DBA-027E8D2FCE54}">
      <dgm:prSet/>
      <dgm:spPr/>
      <dgm:t>
        <a:bodyPr/>
        <a:lstStyle/>
        <a:p>
          <a:endParaRPr lang="ru-RU"/>
        </a:p>
      </dgm:t>
    </dgm:pt>
    <dgm:pt modelId="{8A5BD0B0-625B-431D-85AC-6DA11B5A7D23}">
      <dgm:prSet phldrT="[Текст]"/>
      <dgm:spPr/>
      <dgm:t>
        <a:bodyPr/>
        <a:lstStyle/>
        <a:p>
          <a:r>
            <a:rPr lang="ru-RU" b="1" i="1">
              <a:latin typeface="Arial" panose="020B0604020202020204" pitchFamily="34" charset="0"/>
              <a:cs typeface="Arial" panose="020B0604020202020204" pitchFamily="34" charset="0"/>
            </a:rPr>
            <a:t>выполнение фонетической зарядки</a:t>
          </a:r>
          <a:endParaRPr lang="ru-RU"/>
        </a:p>
      </dgm:t>
    </dgm:pt>
    <dgm:pt modelId="{B51019CE-FB29-4D65-A9FB-953951F89CC1}" type="parTrans" cxnId="{6E64398F-B73F-45D5-B625-29DC10171DB3}">
      <dgm:prSet/>
      <dgm:spPr/>
      <dgm:t>
        <a:bodyPr/>
        <a:lstStyle/>
        <a:p>
          <a:endParaRPr lang="ru-RU"/>
        </a:p>
      </dgm:t>
    </dgm:pt>
    <dgm:pt modelId="{6C41C205-EB82-4E43-8124-F760928B304B}" type="sibTrans" cxnId="{6E64398F-B73F-45D5-B625-29DC10171DB3}">
      <dgm:prSet/>
      <dgm:spPr/>
      <dgm:t>
        <a:bodyPr/>
        <a:lstStyle/>
        <a:p>
          <a:endParaRPr lang="ru-RU"/>
        </a:p>
      </dgm:t>
    </dgm:pt>
    <dgm:pt modelId="{6D492FE3-9846-40B4-B23F-FE15C226D545}">
      <dgm:prSet phldrT="[Текст]"/>
      <dgm:spPr/>
      <dgm:t>
        <a:bodyPr/>
        <a:lstStyle/>
        <a:p>
          <a:r>
            <a:rPr lang="ru-RU" b="1" i="1">
              <a:latin typeface="Arial" panose="020B0604020202020204" pitchFamily="34" charset="0"/>
              <a:cs typeface="Arial" panose="020B0604020202020204" pitchFamily="34" charset="0"/>
            </a:rPr>
            <a:t>отработка фонетической стороны нового лексико- грамматического материала</a:t>
          </a:r>
          <a:endParaRPr lang="ru-RU"/>
        </a:p>
      </dgm:t>
    </dgm:pt>
    <dgm:pt modelId="{769EF5B3-BD38-463F-9A3F-0429E7EC18FF}" type="parTrans" cxnId="{364142D5-E236-4A94-8D83-BE6C4ECD1FCC}">
      <dgm:prSet/>
      <dgm:spPr/>
      <dgm:t>
        <a:bodyPr/>
        <a:lstStyle/>
        <a:p>
          <a:endParaRPr lang="ru-RU"/>
        </a:p>
      </dgm:t>
    </dgm:pt>
    <dgm:pt modelId="{A899C15A-5EB7-4257-8FD6-E1BB5C6E10B5}" type="sibTrans" cxnId="{364142D5-E236-4A94-8D83-BE6C4ECD1FCC}">
      <dgm:prSet/>
      <dgm:spPr/>
      <dgm:t>
        <a:bodyPr/>
        <a:lstStyle/>
        <a:p>
          <a:endParaRPr lang="ru-RU"/>
        </a:p>
      </dgm:t>
    </dgm:pt>
    <dgm:pt modelId="{0E13C370-C226-44A2-917D-40D7E91630A8}">
      <dgm:prSet phldrT="[Текст]"/>
      <dgm:spPr/>
      <dgm:t>
        <a:bodyPr/>
        <a:lstStyle/>
        <a:p>
          <a:r>
            <a:rPr lang="ru-RU" b="1" i="1">
              <a:latin typeface="Arial" panose="020B0604020202020204" pitchFamily="34" charset="0"/>
              <a:cs typeface="Arial" panose="020B0604020202020204" pitchFamily="34" charset="0"/>
            </a:rPr>
            <a:t>работа над произношением путем чтения вслух</a:t>
          </a:r>
          <a:endParaRPr lang="ru-RU"/>
        </a:p>
      </dgm:t>
    </dgm:pt>
    <dgm:pt modelId="{33B1B4FD-49BA-4096-8389-DD62373681BD}" type="parTrans" cxnId="{769BDAF6-A9D7-4FEC-BFAC-C4C44DF14553}">
      <dgm:prSet/>
      <dgm:spPr/>
      <dgm:t>
        <a:bodyPr/>
        <a:lstStyle/>
        <a:p>
          <a:endParaRPr lang="ru-RU"/>
        </a:p>
      </dgm:t>
    </dgm:pt>
    <dgm:pt modelId="{A34A1337-7BFE-45E2-872D-B956781B621F}" type="sibTrans" cxnId="{769BDAF6-A9D7-4FEC-BFAC-C4C44DF14553}">
      <dgm:prSet/>
      <dgm:spPr/>
      <dgm:t>
        <a:bodyPr/>
        <a:lstStyle/>
        <a:p>
          <a:endParaRPr lang="ru-RU"/>
        </a:p>
      </dgm:t>
    </dgm:pt>
    <dgm:pt modelId="{4E9FACCC-F88A-4BA7-98CC-9FC4E70E8E10}">
      <dgm:prSet/>
      <dgm:spPr/>
      <dgm:t>
        <a:bodyPr/>
        <a:lstStyle/>
        <a:p>
          <a:endParaRPr lang="ru-RU"/>
        </a:p>
      </dgm:t>
    </dgm:pt>
    <dgm:pt modelId="{A5C82849-FE90-4FBA-82A8-A038D6619D01}" type="parTrans" cxnId="{CE5850C1-96D9-4360-B215-81BEF11A0F8A}">
      <dgm:prSet/>
      <dgm:spPr/>
      <dgm:t>
        <a:bodyPr/>
        <a:lstStyle/>
        <a:p>
          <a:endParaRPr lang="ru-RU"/>
        </a:p>
      </dgm:t>
    </dgm:pt>
    <dgm:pt modelId="{EE9E9308-E1BF-4800-8B9B-21B2DFE542C9}" type="sibTrans" cxnId="{CE5850C1-96D9-4360-B215-81BEF11A0F8A}">
      <dgm:prSet/>
      <dgm:spPr/>
      <dgm:t>
        <a:bodyPr/>
        <a:lstStyle/>
        <a:p>
          <a:endParaRPr lang="ru-RU"/>
        </a:p>
      </dgm:t>
    </dgm:pt>
    <dgm:pt modelId="{05237093-7E8C-42D3-83E6-9C84021A06B0}">
      <dgm:prSet/>
      <dgm:spPr/>
      <dgm:t>
        <a:bodyPr/>
        <a:lstStyle/>
        <a:p>
          <a:endParaRPr lang="ru-RU"/>
        </a:p>
      </dgm:t>
    </dgm:pt>
    <dgm:pt modelId="{5EBE2FEE-53A6-4866-B325-39D1F1506820}" type="parTrans" cxnId="{E520B490-9E74-4417-945C-5B1A119F1FAD}">
      <dgm:prSet/>
      <dgm:spPr/>
      <dgm:t>
        <a:bodyPr/>
        <a:lstStyle/>
        <a:p>
          <a:endParaRPr lang="ru-RU"/>
        </a:p>
      </dgm:t>
    </dgm:pt>
    <dgm:pt modelId="{C4F59A16-6BE2-4503-91D8-CDAE3C2AB6E0}" type="sibTrans" cxnId="{E520B490-9E74-4417-945C-5B1A119F1FAD}">
      <dgm:prSet/>
      <dgm:spPr/>
      <dgm:t>
        <a:bodyPr/>
        <a:lstStyle/>
        <a:p>
          <a:endParaRPr lang="ru-RU"/>
        </a:p>
      </dgm:t>
    </dgm:pt>
    <dgm:pt modelId="{242131F1-1496-4639-B353-7D5FF91087A0}" type="pres">
      <dgm:prSet presAssocID="{4F1765CE-A65D-4F67-83E7-C4E647641CAB}" presName="composite" presStyleCnt="0">
        <dgm:presLayoutVars>
          <dgm:chMax val="1"/>
          <dgm:dir/>
          <dgm:resizeHandles val="exact"/>
        </dgm:presLayoutVars>
      </dgm:prSet>
      <dgm:spPr/>
    </dgm:pt>
    <dgm:pt modelId="{BA1707D1-02CE-4B71-9189-C211CD434EC6}" type="pres">
      <dgm:prSet presAssocID="{9BB94F37-12EA-4EED-924A-F58F69A15BF3}" presName="roof" presStyleLbl="dkBgShp" presStyleIdx="0" presStyleCnt="2"/>
      <dgm:spPr/>
    </dgm:pt>
    <dgm:pt modelId="{2350DD8F-AC8E-4B4B-A5AE-15254C6BF3B2}" type="pres">
      <dgm:prSet presAssocID="{9BB94F37-12EA-4EED-924A-F58F69A15BF3}" presName="pillars" presStyleCnt="0"/>
      <dgm:spPr/>
    </dgm:pt>
    <dgm:pt modelId="{7C830FA3-3674-4446-A48F-F9F1E914586B}" type="pres">
      <dgm:prSet presAssocID="{9BB94F37-12EA-4EED-924A-F58F69A15BF3}" presName="pillar1" presStyleLbl="node1" presStyleIdx="0" presStyleCnt="3">
        <dgm:presLayoutVars>
          <dgm:bulletEnabled val="1"/>
        </dgm:presLayoutVars>
      </dgm:prSet>
      <dgm:spPr/>
    </dgm:pt>
    <dgm:pt modelId="{200ACCAA-E7FB-432C-9242-0CF7F60FFF8A}" type="pres">
      <dgm:prSet presAssocID="{6D492FE3-9846-40B4-B23F-FE15C226D545}" presName="pillarX" presStyleLbl="node1" presStyleIdx="1" presStyleCnt="3">
        <dgm:presLayoutVars>
          <dgm:bulletEnabled val="1"/>
        </dgm:presLayoutVars>
      </dgm:prSet>
      <dgm:spPr/>
    </dgm:pt>
    <dgm:pt modelId="{1EE89446-9BF4-4BC8-9071-7BDBD1AB72DC}" type="pres">
      <dgm:prSet presAssocID="{0E13C370-C226-44A2-917D-40D7E91630A8}" presName="pillarX" presStyleLbl="node1" presStyleIdx="2" presStyleCnt="3">
        <dgm:presLayoutVars>
          <dgm:bulletEnabled val="1"/>
        </dgm:presLayoutVars>
      </dgm:prSet>
      <dgm:spPr/>
    </dgm:pt>
    <dgm:pt modelId="{EF845A93-C0A9-47EA-B391-F82B8F6233E2}" type="pres">
      <dgm:prSet presAssocID="{9BB94F37-12EA-4EED-924A-F58F69A15BF3}" presName="base" presStyleLbl="dkBgShp" presStyleIdx="1" presStyleCnt="2"/>
      <dgm:spPr/>
    </dgm:pt>
  </dgm:ptLst>
  <dgm:cxnLst>
    <dgm:cxn modelId="{0A3EBF1F-C54E-4A7F-9138-81777DE052BD}" type="presOf" srcId="{6D492FE3-9846-40B4-B23F-FE15C226D545}" destId="{200ACCAA-E7FB-432C-9242-0CF7F60FFF8A}" srcOrd="0" destOrd="0" presId="urn:microsoft.com/office/officeart/2005/8/layout/hList3"/>
    <dgm:cxn modelId="{0A98582E-45D5-40A7-8FDD-F266DC9759DF}" type="presOf" srcId="{4F1765CE-A65D-4F67-83E7-C4E647641CAB}" destId="{242131F1-1496-4639-B353-7D5FF91087A0}" srcOrd="0" destOrd="0" presId="urn:microsoft.com/office/officeart/2005/8/layout/hList3"/>
    <dgm:cxn modelId="{ACD0935B-8AA4-4B10-B090-2FE608016666}" type="presOf" srcId="{8A5BD0B0-625B-431D-85AC-6DA11B5A7D23}" destId="{7C830FA3-3674-4446-A48F-F9F1E914586B}" srcOrd="0" destOrd="0" presId="urn:microsoft.com/office/officeart/2005/8/layout/hList3"/>
    <dgm:cxn modelId="{28425576-4E06-40AD-AFF1-24BC22E07CBC}" type="presOf" srcId="{9BB94F37-12EA-4EED-924A-F58F69A15BF3}" destId="{BA1707D1-02CE-4B71-9189-C211CD434EC6}" srcOrd="0" destOrd="0" presId="urn:microsoft.com/office/officeart/2005/8/layout/hList3"/>
    <dgm:cxn modelId="{BF07CB79-9856-4D88-9DBA-027E8D2FCE54}" srcId="{4F1765CE-A65D-4F67-83E7-C4E647641CAB}" destId="{9BB94F37-12EA-4EED-924A-F58F69A15BF3}" srcOrd="0" destOrd="0" parTransId="{B2E09708-1721-4A33-85FD-B33AB93971C7}" sibTransId="{3EB9BAED-9263-448D-A6C1-01C46B8C2F17}"/>
    <dgm:cxn modelId="{6E64398F-B73F-45D5-B625-29DC10171DB3}" srcId="{9BB94F37-12EA-4EED-924A-F58F69A15BF3}" destId="{8A5BD0B0-625B-431D-85AC-6DA11B5A7D23}" srcOrd="0" destOrd="0" parTransId="{B51019CE-FB29-4D65-A9FB-953951F89CC1}" sibTransId="{6C41C205-EB82-4E43-8124-F760928B304B}"/>
    <dgm:cxn modelId="{E520B490-9E74-4417-945C-5B1A119F1FAD}" srcId="{4F1765CE-A65D-4F67-83E7-C4E647641CAB}" destId="{05237093-7E8C-42D3-83E6-9C84021A06B0}" srcOrd="2" destOrd="0" parTransId="{5EBE2FEE-53A6-4866-B325-39D1F1506820}" sibTransId="{C4F59A16-6BE2-4503-91D8-CDAE3C2AB6E0}"/>
    <dgm:cxn modelId="{CE5850C1-96D9-4360-B215-81BEF11A0F8A}" srcId="{4F1765CE-A65D-4F67-83E7-C4E647641CAB}" destId="{4E9FACCC-F88A-4BA7-98CC-9FC4E70E8E10}" srcOrd="1" destOrd="0" parTransId="{A5C82849-FE90-4FBA-82A8-A038D6619D01}" sibTransId="{EE9E9308-E1BF-4800-8B9B-21B2DFE542C9}"/>
    <dgm:cxn modelId="{364142D5-E236-4A94-8D83-BE6C4ECD1FCC}" srcId="{9BB94F37-12EA-4EED-924A-F58F69A15BF3}" destId="{6D492FE3-9846-40B4-B23F-FE15C226D545}" srcOrd="1" destOrd="0" parTransId="{769EF5B3-BD38-463F-9A3F-0429E7EC18FF}" sibTransId="{A899C15A-5EB7-4257-8FD6-E1BB5C6E10B5}"/>
    <dgm:cxn modelId="{5CCEECDA-3678-41D6-A571-A5A6E2E886C3}" type="presOf" srcId="{0E13C370-C226-44A2-917D-40D7E91630A8}" destId="{1EE89446-9BF4-4BC8-9071-7BDBD1AB72DC}" srcOrd="0" destOrd="0" presId="urn:microsoft.com/office/officeart/2005/8/layout/hList3"/>
    <dgm:cxn modelId="{769BDAF6-A9D7-4FEC-BFAC-C4C44DF14553}" srcId="{9BB94F37-12EA-4EED-924A-F58F69A15BF3}" destId="{0E13C370-C226-44A2-917D-40D7E91630A8}" srcOrd="2" destOrd="0" parTransId="{33B1B4FD-49BA-4096-8389-DD62373681BD}" sibTransId="{A34A1337-7BFE-45E2-872D-B956781B621F}"/>
    <dgm:cxn modelId="{2D41BAFB-C7F9-4294-879F-C226897CF2D2}" type="presParOf" srcId="{242131F1-1496-4639-B353-7D5FF91087A0}" destId="{BA1707D1-02CE-4B71-9189-C211CD434EC6}" srcOrd="0" destOrd="0" presId="urn:microsoft.com/office/officeart/2005/8/layout/hList3"/>
    <dgm:cxn modelId="{77333B5A-D481-4179-9173-4FD5900A10B0}" type="presParOf" srcId="{242131F1-1496-4639-B353-7D5FF91087A0}" destId="{2350DD8F-AC8E-4B4B-A5AE-15254C6BF3B2}" srcOrd="1" destOrd="0" presId="urn:microsoft.com/office/officeart/2005/8/layout/hList3"/>
    <dgm:cxn modelId="{DD9803DC-716A-4594-AD72-F2A4444A5619}" type="presParOf" srcId="{2350DD8F-AC8E-4B4B-A5AE-15254C6BF3B2}" destId="{7C830FA3-3674-4446-A48F-F9F1E914586B}" srcOrd="0" destOrd="0" presId="urn:microsoft.com/office/officeart/2005/8/layout/hList3"/>
    <dgm:cxn modelId="{9FBF0669-DDE4-4213-A11A-282B09407093}" type="presParOf" srcId="{2350DD8F-AC8E-4B4B-A5AE-15254C6BF3B2}" destId="{200ACCAA-E7FB-432C-9242-0CF7F60FFF8A}" srcOrd="1" destOrd="0" presId="urn:microsoft.com/office/officeart/2005/8/layout/hList3"/>
    <dgm:cxn modelId="{4A3C5996-2560-477A-8E38-D6F457B6313C}" type="presParOf" srcId="{2350DD8F-AC8E-4B4B-A5AE-15254C6BF3B2}" destId="{1EE89446-9BF4-4BC8-9071-7BDBD1AB72DC}" srcOrd="2" destOrd="0" presId="urn:microsoft.com/office/officeart/2005/8/layout/hList3"/>
    <dgm:cxn modelId="{C7EBBEDF-81ED-42A5-A0D9-7B76BA3EDD5C}" type="presParOf" srcId="{242131F1-1496-4639-B353-7D5FF91087A0}" destId="{EF845A93-C0A9-47EA-B391-F82B8F6233E2}" srcOrd="2" destOrd="0" presId="urn:microsoft.com/office/officeart/2005/8/layout/hList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0D3A4FD4-96DA-4D06-8326-1FDB7DDFFEBB}" type="doc">
      <dgm:prSet loTypeId="urn:microsoft.com/office/officeart/2005/8/layout/hProcess7" loCatId="list" qsTypeId="urn:microsoft.com/office/officeart/2005/8/quickstyle/simple1" qsCatId="simple" csTypeId="urn:microsoft.com/office/officeart/2005/8/colors/accent0_2" csCatId="mainScheme" phldr="1"/>
      <dgm:spPr/>
      <dgm:t>
        <a:bodyPr/>
        <a:lstStyle/>
        <a:p>
          <a:endParaRPr lang="ru-RU"/>
        </a:p>
      </dgm:t>
    </dgm:pt>
    <dgm:pt modelId="{21D6C1DE-C989-42CA-9B81-2D3DACB9F45B}">
      <dgm:prSet phldrT="[Текст]"/>
      <dgm:spPr>
        <a:solidFill>
          <a:schemeClr val="bg2"/>
        </a:solidFill>
      </dgm:spPr>
      <dgm:t>
        <a:bodyPr/>
        <a:lstStyle/>
        <a:p>
          <a:r>
            <a:rPr lang="en-US"/>
            <a:t>*</a:t>
          </a:r>
          <a:endParaRPr lang="ru-RU"/>
        </a:p>
      </dgm:t>
    </dgm:pt>
    <dgm:pt modelId="{F4702CC0-9903-4B7F-8D4D-39B7073904AD}" type="parTrans" cxnId="{B3F7FBE2-374D-4239-94E5-CBF1576A5524}">
      <dgm:prSet/>
      <dgm:spPr/>
      <dgm:t>
        <a:bodyPr/>
        <a:lstStyle/>
        <a:p>
          <a:endParaRPr lang="ru-RU"/>
        </a:p>
      </dgm:t>
    </dgm:pt>
    <dgm:pt modelId="{DC331C4B-AE7A-4A19-8DD7-20ABE3979AFE}" type="sibTrans" cxnId="{B3F7FBE2-374D-4239-94E5-CBF1576A5524}">
      <dgm:prSet/>
      <dgm:spPr/>
      <dgm:t>
        <a:bodyPr/>
        <a:lstStyle/>
        <a:p>
          <a:endParaRPr lang="ru-RU"/>
        </a:p>
      </dgm:t>
    </dgm:pt>
    <dgm:pt modelId="{A76A9056-1B08-4078-9EB5-093619167D12}">
      <dgm:prSet phldrT="[Текст]"/>
      <dgm:spPr/>
      <dgm:t>
        <a:bodyPr/>
        <a:lstStyle/>
        <a:p>
          <a:r>
            <a:rPr lang="ru-RU" b="1" i="1">
              <a:latin typeface="Arial" panose="020B0604020202020204" pitchFamily="34" charset="0"/>
              <a:cs typeface="Arial" panose="020B0604020202020204" pitchFamily="34" charset="0"/>
            </a:rPr>
            <a:t>Лексика – это основной строительный материал нашей речи</a:t>
          </a:r>
          <a:r>
            <a:rPr lang="ru-RU">
              <a:latin typeface="Arial" panose="020B0604020202020204" pitchFamily="34" charset="0"/>
              <a:cs typeface="Arial" panose="020B0604020202020204" pitchFamily="34" charset="0"/>
            </a:rPr>
            <a:t>, поэтому роль лексики для овладения иностранным языком настолько же важна, как и роль фонетики и грамматики.</a:t>
          </a:r>
          <a:endParaRPr lang="ru-RU"/>
        </a:p>
      </dgm:t>
    </dgm:pt>
    <dgm:pt modelId="{C78FE2CB-B5B9-4349-AF37-B698FA39CA73}" type="parTrans" cxnId="{D8D4D005-D227-466E-A881-EC330D2D4E64}">
      <dgm:prSet/>
      <dgm:spPr/>
      <dgm:t>
        <a:bodyPr/>
        <a:lstStyle/>
        <a:p>
          <a:endParaRPr lang="ru-RU"/>
        </a:p>
      </dgm:t>
    </dgm:pt>
    <dgm:pt modelId="{9D0737F6-F7AB-4F27-B80E-BD30ED5A9A62}" type="sibTrans" cxnId="{D8D4D005-D227-466E-A881-EC330D2D4E64}">
      <dgm:prSet/>
      <dgm:spPr/>
      <dgm:t>
        <a:bodyPr/>
        <a:lstStyle/>
        <a:p>
          <a:endParaRPr lang="ru-RU"/>
        </a:p>
      </dgm:t>
    </dgm:pt>
    <dgm:pt modelId="{B1CCC015-1F43-4126-BE42-AFE8B7E90203}">
      <dgm:prSet phldrT="[Текст]"/>
      <dgm:spPr>
        <a:solidFill>
          <a:schemeClr val="bg1">
            <a:lumMod val="95000"/>
          </a:schemeClr>
        </a:solidFill>
      </dgm:spPr>
      <dgm:t>
        <a:bodyPr/>
        <a:lstStyle/>
        <a:p>
          <a:r>
            <a:rPr lang="en-US"/>
            <a:t>*</a:t>
          </a:r>
          <a:endParaRPr lang="ru-RU"/>
        </a:p>
      </dgm:t>
    </dgm:pt>
    <dgm:pt modelId="{A967E4C8-6952-41F6-8096-B81BCF5EA5F5}" type="parTrans" cxnId="{BFFEE3CC-3B34-49A0-9726-A248F1C2839D}">
      <dgm:prSet/>
      <dgm:spPr/>
      <dgm:t>
        <a:bodyPr/>
        <a:lstStyle/>
        <a:p>
          <a:endParaRPr lang="ru-RU"/>
        </a:p>
      </dgm:t>
    </dgm:pt>
    <dgm:pt modelId="{93D6FCE3-B620-4A6E-B925-0F1CA4F3FBCE}" type="sibTrans" cxnId="{BFFEE3CC-3B34-49A0-9726-A248F1C2839D}">
      <dgm:prSet/>
      <dgm:spPr/>
      <dgm:t>
        <a:bodyPr/>
        <a:lstStyle/>
        <a:p>
          <a:endParaRPr lang="ru-RU"/>
        </a:p>
      </dgm:t>
    </dgm:pt>
    <dgm:pt modelId="{4255DEF9-3126-46F2-BF68-AFFA7DCD4C81}">
      <dgm:prSet phldrT="[Текст]"/>
      <dgm:spPr/>
      <dgm:t>
        <a:bodyPr/>
        <a:lstStyle/>
        <a:p>
          <a:r>
            <a:rPr lang="ru-RU">
              <a:latin typeface="Arial" panose="020B0604020202020204" pitchFamily="34" charset="0"/>
              <a:cs typeface="Arial" panose="020B0604020202020204" pitchFamily="34" charset="0"/>
            </a:rPr>
            <a:t>Именно </a:t>
          </a:r>
          <a:r>
            <a:rPr lang="ru-RU" b="1">
              <a:latin typeface="Arial" panose="020B0604020202020204" pitchFamily="34" charset="0"/>
              <a:cs typeface="Arial" panose="020B0604020202020204" pitchFamily="34" charset="0"/>
            </a:rPr>
            <a:t>лексика передает </a:t>
          </a:r>
          <a:r>
            <a:rPr lang="ru-RU">
              <a:latin typeface="Arial" panose="020B0604020202020204" pitchFamily="34" charset="0"/>
              <a:cs typeface="Arial" panose="020B0604020202020204" pitchFamily="34" charset="0"/>
            </a:rPr>
            <a:t>непосредственный </a:t>
          </a:r>
          <a:r>
            <a:rPr lang="ru-RU" b="1">
              <a:latin typeface="Arial" panose="020B0604020202020204" pitchFamily="34" charset="0"/>
              <a:cs typeface="Arial" panose="020B0604020202020204" pitchFamily="34" charset="0"/>
            </a:rPr>
            <a:t>предмет мысли </a:t>
          </a:r>
          <a:r>
            <a:rPr lang="ru-RU">
              <a:latin typeface="Arial" panose="020B0604020202020204" pitchFamily="34" charset="0"/>
              <a:cs typeface="Arial" panose="020B0604020202020204" pitchFamily="34" charset="0"/>
            </a:rPr>
            <a:t>в силу своей </a:t>
          </a:r>
          <a:r>
            <a:rPr lang="ru-RU" b="1">
              <a:latin typeface="Arial" panose="020B0604020202020204" pitchFamily="34" charset="0"/>
              <a:cs typeface="Arial" panose="020B0604020202020204" pitchFamily="34" charset="0"/>
            </a:rPr>
            <a:t>номинативной функции</a:t>
          </a:r>
          <a:r>
            <a:rPr lang="ru-RU">
              <a:latin typeface="Arial" panose="020B0604020202020204" pitchFamily="34" charset="0"/>
              <a:cs typeface="Arial" panose="020B0604020202020204" pitchFamily="34" charset="0"/>
            </a:rPr>
            <a:t>, т.к. проникает во все сферы жизни, помогая отразить не только реальную действительность, но и воображаемую. </a:t>
          </a:r>
          <a:endParaRPr lang="ru-RU"/>
        </a:p>
      </dgm:t>
    </dgm:pt>
    <dgm:pt modelId="{69734DA4-D7CE-489A-A1D6-FEAEB6F18A79}" type="parTrans" cxnId="{9EF4AD80-127E-4F3F-8BBA-CE250BED48DD}">
      <dgm:prSet/>
      <dgm:spPr/>
      <dgm:t>
        <a:bodyPr/>
        <a:lstStyle/>
        <a:p>
          <a:endParaRPr lang="ru-RU"/>
        </a:p>
      </dgm:t>
    </dgm:pt>
    <dgm:pt modelId="{44BD56DB-76C2-4F5A-AC69-3BB2FEBCA64C}" type="sibTrans" cxnId="{9EF4AD80-127E-4F3F-8BBA-CE250BED48DD}">
      <dgm:prSet/>
      <dgm:spPr/>
      <dgm:t>
        <a:bodyPr/>
        <a:lstStyle/>
        <a:p>
          <a:endParaRPr lang="ru-RU"/>
        </a:p>
      </dgm:t>
    </dgm:pt>
    <dgm:pt modelId="{D27E0F11-A9C8-4004-BB5B-8AC9AAFB01CB}">
      <dgm:prSet phldrT="[Текст]"/>
      <dgm:spPr>
        <a:solidFill>
          <a:schemeClr val="bg1">
            <a:lumMod val="95000"/>
          </a:schemeClr>
        </a:solidFill>
      </dgm:spPr>
      <dgm:t>
        <a:bodyPr/>
        <a:lstStyle/>
        <a:p>
          <a:r>
            <a:rPr lang="en-US"/>
            <a:t>*</a:t>
          </a:r>
          <a:endParaRPr lang="ru-RU"/>
        </a:p>
      </dgm:t>
    </dgm:pt>
    <dgm:pt modelId="{FD382ABD-5407-45CE-8257-2579E1C7E1AE}" type="parTrans" cxnId="{51688C13-6384-47A3-A924-BCAB18E5BCE7}">
      <dgm:prSet/>
      <dgm:spPr/>
      <dgm:t>
        <a:bodyPr/>
        <a:lstStyle/>
        <a:p>
          <a:endParaRPr lang="ru-RU"/>
        </a:p>
      </dgm:t>
    </dgm:pt>
    <dgm:pt modelId="{0C7C0856-C85F-4366-917F-0280D880A9C1}" type="sibTrans" cxnId="{51688C13-6384-47A3-A924-BCAB18E5BCE7}">
      <dgm:prSet/>
      <dgm:spPr/>
      <dgm:t>
        <a:bodyPr/>
        <a:lstStyle/>
        <a:p>
          <a:endParaRPr lang="ru-RU"/>
        </a:p>
      </dgm:t>
    </dgm:pt>
    <dgm:pt modelId="{77387515-7F9C-4D6D-AD8F-DDC8E8356D44}">
      <dgm:prSet phldrT="[Текст]"/>
      <dgm:spPr/>
      <dgm:t>
        <a:bodyPr/>
        <a:lstStyle/>
        <a:p>
          <a:r>
            <a:rPr lang="ru-RU">
              <a:latin typeface="Arial" panose="020B0604020202020204" pitchFamily="34" charset="0"/>
              <a:cs typeface="Arial" panose="020B0604020202020204" pitchFamily="34" charset="0"/>
            </a:rPr>
            <a:t>В живом акте речи </a:t>
          </a:r>
          <a:r>
            <a:rPr lang="ru-RU" b="1" u="sng">
              <a:latin typeface="Arial" panose="020B0604020202020204" pitchFamily="34" charset="0"/>
              <a:cs typeface="Arial" panose="020B0604020202020204" pitchFamily="34" charset="0"/>
            </a:rPr>
            <a:t>лексическое и грамматическое нерасторжимы</a:t>
          </a:r>
          <a:r>
            <a:rPr lang="ru-RU">
              <a:latin typeface="Arial" panose="020B0604020202020204" pitchFamily="34" charset="0"/>
              <a:cs typeface="Arial" panose="020B0604020202020204" pitchFamily="34" charset="0"/>
            </a:rPr>
            <a:t>: грамматика организует словарь, в результате чего образуются единицы смысла – основа всякой речевой деятельности.</a:t>
          </a:r>
          <a:endParaRPr lang="ru-RU"/>
        </a:p>
      </dgm:t>
    </dgm:pt>
    <dgm:pt modelId="{2BD23FFE-7AB5-4929-BF74-D93976D3ED99}" type="parTrans" cxnId="{76F1F43B-D4BF-41A1-9D13-B0F18ADEB50F}">
      <dgm:prSet/>
      <dgm:spPr/>
      <dgm:t>
        <a:bodyPr/>
        <a:lstStyle/>
        <a:p>
          <a:endParaRPr lang="ru-RU"/>
        </a:p>
      </dgm:t>
    </dgm:pt>
    <dgm:pt modelId="{76A4F48E-1836-4E3E-A231-1819B9412294}" type="sibTrans" cxnId="{76F1F43B-D4BF-41A1-9D13-B0F18ADEB50F}">
      <dgm:prSet/>
      <dgm:spPr/>
      <dgm:t>
        <a:bodyPr/>
        <a:lstStyle/>
        <a:p>
          <a:endParaRPr lang="ru-RU"/>
        </a:p>
      </dgm:t>
    </dgm:pt>
    <dgm:pt modelId="{4B283A3A-5D1C-4FFC-8167-DFB69D66C8EB}" type="pres">
      <dgm:prSet presAssocID="{0D3A4FD4-96DA-4D06-8326-1FDB7DDFFEBB}" presName="Name0" presStyleCnt="0">
        <dgm:presLayoutVars>
          <dgm:dir/>
          <dgm:animLvl val="lvl"/>
          <dgm:resizeHandles val="exact"/>
        </dgm:presLayoutVars>
      </dgm:prSet>
      <dgm:spPr/>
    </dgm:pt>
    <dgm:pt modelId="{30E940C5-C6C0-4F99-BE68-D404F890CBB4}" type="pres">
      <dgm:prSet presAssocID="{21D6C1DE-C989-42CA-9B81-2D3DACB9F45B}" presName="compositeNode" presStyleCnt="0">
        <dgm:presLayoutVars>
          <dgm:bulletEnabled val="1"/>
        </dgm:presLayoutVars>
      </dgm:prSet>
      <dgm:spPr/>
    </dgm:pt>
    <dgm:pt modelId="{F6D7054A-4D5B-4850-B560-3E265D345D34}" type="pres">
      <dgm:prSet presAssocID="{21D6C1DE-C989-42CA-9B81-2D3DACB9F45B}" presName="bgRect" presStyleLbl="node1" presStyleIdx="0" presStyleCnt="3"/>
      <dgm:spPr/>
    </dgm:pt>
    <dgm:pt modelId="{17D84A42-6EEC-4585-A232-5F62FE915F0E}" type="pres">
      <dgm:prSet presAssocID="{21D6C1DE-C989-42CA-9B81-2D3DACB9F45B}" presName="parentNode" presStyleLbl="node1" presStyleIdx="0" presStyleCnt="3">
        <dgm:presLayoutVars>
          <dgm:chMax val="0"/>
          <dgm:bulletEnabled val="1"/>
        </dgm:presLayoutVars>
      </dgm:prSet>
      <dgm:spPr/>
    </dgm:pt>
    <dgm:pt modelId="{09D9846A-21AB-4B69-8387-6E7CBA591BAE}" type="pres">
      <dgm:prSet presAssocID="{21D6C1DE-C989-42CA-9B81-2D3DACB9F45B}" presName="childNode" presStyleLbl="node1" presStyleIdx="0" presStyleCnt="3">
        <dgm:presLayoutVars>
          <dgm:bulletEnabled val="1"/>
        </dgm:presLayoutVars>
      </dgm:prSet>
      <dgm:spPr/>
    </dgm:pt>
    <dgm:pt modelId="{76535F8E-1A8F-4998-9D9B-E4B4F5C1CF75}" type="pres">
      <dgm:prSet presAssocID="{DC331C4B-AE7A-4A19-8DD7-20ABE3979AFE}" presName="hSp" presStyleCnt="0"/>
      <dgm:spPr/>
    </dgm:pt>
    <dgm:pt modelId="{50891D88-3CB5-427E-8480-56C835626B32}" type="pres">
      <dgm:prSet presAssocID="{DC331C4B-AE7A-4A19-8DD7-20ABE3979AFE}" presName="vProcSp" presStyleCnt="0"/>
      <dgm:spPr/>
    </dgm:pt>
    <dgm:pt modelId="{3F2703AD-EF26-4E60-BEEE-5FBA84CD925D}" type="pres">
      <dgm:prSet presAssocID="{DC331C4B-AE7A-4A19-8DD7-20ABE3979AFE}" presName="vSp1" presStyleCnt="0"/>
      <dgm:spPr/>
    </dgm:pt>
    <dgm:pt modelId="{EE471B29-8E9F-4D43-90ED-6EEC0A0D20C6}" type="pres">
      <dgm:prSet presAssocID="{DC331C4B-AE7A-4A19-8DD7-20ABE3979AFE}" presName="simulatedConn" presStyleLbl="solidFgAcc1" presStyleIdx="0" presStyleCnt="2"/>
      <dgm:spPr>
        <a:solidFill>
          <a:schemeClr val="accent3">
            <a:lumMod val="20000"/>
            <a:lumOff val="80000"/>
          </a:schemeClr>
        </a:solidFill>
      </dgm:spPr>
    </dgm:pt>
    <dgm:pt modelId="{3A59A146-B6AC-46A3-BC2F-CA7DE9F9A8C8}" type="pres">
      <dgm:prSet presAssocID="{DC331C4B-AE7A-4A19-8DD7-20ABE3979AFE}" presName="vSp2" presStyleCnt="0"/>
      <dgm:spPr/>
    </dgm:pt>
    <dgm:pt modelId="{86D17382-004F-4313-A6BB-07684F3664B7}" type="pres">
      <dgm:prSet presAssocID="{DC331C4B-AE7A-4A19-8DD7-20ABE3979AFE}" presName="sibTrans" presStyleCnt="0"/>
      <dgm:spPr/>
    </dgm:pt>
    <dgm:pt modelId="{D075CFE8-18FA-49E5-B0F1-8F69C60322B5}" type="pres">
      <dgm:prSet presAssocID="{B1CCC015-1F43-4126-BE42-AFE8B7E90203}" presName="compositeNode" presStyleCnt="0">
        <dgm:presLayoutVars>
          <dgm:bulletEnabled val="1"/>
        </dgm:presLayoutVars>
      </dgm:prSet>
      <dgm:spPr/>
    </dgm:pt>
    <dgm:pt modelId="{2C8A8132-F9DD-4209-8647-A560D49EB919}" type="pres">
      <dgm:prSet presAssocID="{B1CCC015-1F43-4126-BE42-AFE8B7E90203}" presName="bgRect" presStyleLbl="node1" presStyleIdx="1" presStyleCnt="3"/>
      <dgm:spPr/>
    </dgm:pt>
    <dgm:pt modelId="{9DC119CB-CD68-4B21-B7B4-B3A81A400187}" type="pres">
      <dgm:prSet presAssocID="{B1CCC015-1F43-4126-BE42-AFE8B7E90203}" presName="parentNode" presStyleLbl="node1" presStyleIdx="1" presStyleCnt="3">
        <dgm:presLayoutVars>
          <dgm:chMax val="0"/>
          <dgm:bulletEnabled val="1"/>
        </dgm:presLayoutVars>
      </dgm:prSet>
      <dgm:spPr/>
    </dgm:pt>
    <dgm:pt modelId="{AEA97FCF-A62A-4391-A0AD-DD43FD1CAB2C}" type="pres">
      <dgm:prSet presAssocID="{B1CCC015-1F43-4126-BE42-AFE8B7E90203}" presName="childNode" presStyleLbl="node1" presStyleIdx="1" presStyleCnt="3">
        <dgm:presLayoutVars>
          <dgm:bulletEnabled val="1"/>
        </dgm:presLayoutVars>
      </dgm:prSet>
      <dgm:spPr/>
    </dgm:pt>
    <dgm:pt modelId="{78A5E1C2-E932-4F05-8272-62A5E0031350}" type="pres">
      <dgm:prSet presAssocID="{93D6FCE3-B620-4A6E-B925-0F1CA4F3FBCE}" presName="hSp" presStyleCnt="0"/>
      <dgm:spPr/>
    </dgm:pt>
    <dgm:pt modelId="{8416199A-1B62-4B67-8CA3-42DFA78D376C}" type="pres">
      <dgm:prSet presAssocID="{93D6FCE3-B620-4A6E-B925-0F1CA4F3FBCE}" presName="vProcSp" presStyleCnt="0"/>
      <dgm:spPr/>
    </dgm:pt>
    <dgm:pt modelId="{388980F2-A4F6-4DC8-8539-8BDDE71A82E1}" type="pres">
      <dgm:prSet presAssocID="{93D6FCE3-B620-4A6E-B925-0F1CA4F3FBCE}" presName="vSp1" presStyleCnt="0"/>
      <dgm:spPr/>
    </dgm:pt>
    <dgm:pt modelId="{A4556188-9B39-4DD8-B50E-9F220ECB1C38}" type="pres">
      <dgm:prSet presAssocID="{93D6FCE3-B620-4A6E-B925-0F1CA4F3FBCE}" presName="simulatedConn" presStyleLbl="solidFgAcc1" presStyleIdx="1" presStyleCnt="2"/>
      <dgm:spPr>
        <a:solidFill>
          <a:schemeClr val="accent3">
            <a:lumMod val="20000"/>
            <a:lumOff val="80000"/>
          </a:schemeClr>
        </a:solidFill>
      </dgm:spPr>
    </dgm:pt>
    <dgm:pt modelId="{56C0662B-C974-4EF8-ACD9-E2268F563ED4}" type="pres">
      <dgm:prSet presAssocID="{93D6FCE3-B620-4A6E-B925-0F1CA4F3FBCE}" presName="vSp2" presStyleCnt="0"/>
      <dgm:spPr/>
    </dgm:pt>
    <dgm:pt modelId="{F829D45A-B9FF-4A63-B494-0984AF66C0EB}" type="pres">
      <dgm:prSet presAssocID="{93D6FCE3-B620-4A6E-B925-0F1CA4F3FBCE}" presName="sibTrans" presStyleCnt="0"/>
      <dgm:spPr/>
    </dgm:pt>
    <dgm:pt modelId="{13E553A2-432B-4292-A22E-5518FA2AB26C}" type="pres">
      <dgm:prSet presAssocID="{D27E0F11-A9C8-4004-BB5B-8AC9AAFB01CB}" presName="compositeNode" presStyleCnt="0">
        <dgm:presLayoutVars>
          <dgm:bulletEnabled val="1"/>
        </dgm:presLayoutVars>
      </dgm:prSet>
      <dgm:spPr/>
    </dgm:pt>
    <dgm:pt modelId="{AD4F6703-52C7-4E5A-8A5B-7156EC487D54}" type="pres">
      <dgm:prSet presAssocID="{D27E0F11-A9C8-4004-BB5B-8AC9AAFB01CB}" presName="bgRect" presStyleLbl="node1" presStyleIdx="2" presStyleCnt="3"/>
      <dgm:spPr/>
    </dgm:pt>
    <dgm:pt modelId="{F9E8BAB4-FBD6-46E9-B410-10B79267EDC3}" type="pres">
      <dgm:prSet presAssocID="{D27E0F11-A9C8-4004-BB5B-8AC9AAFB01CB}" presName="parentNode" presStyleLbl="node1" presStyleIdx="2" presStyleCnt="3">
        <dgm:presLayoutVars>
          <dgm:chMax val="0"/>
          <dgm:bulletEnabled val="1"/>
        </dgm:presLayoutVars>
      </dgm:prSet>
      <dgm:spPr/>
    </dgm:pt>
    <dgm:pt modelId="{3BD22D23-A651-4770-B277-6B79D17E30F4}" type="pres">
      <dgm:prSet presAssocID="{D27E0F11-A9C8-4004-BB5B-8AC9AAFB01CB}" presName="childNode" presStyleLbl="node1" presStyleIdx="2" presStyleCnt="3">
        <dgm:presLayoutVars>
          <dgm:bulletEnabled val="1"/>
        </dgm:presLayoutVars>
      </dgm:prSet>
      <dgm:spPr/>
    </dgm:pt>
  </dgm:ptLst>
  <dgm:cxnLst>
    <dgm:cxn modelId="{D8D4D005-D227-466E-A881-EC330D2D4E64}" srcId="{21D6C1DE-C989-42CA-9B81-2D3DACB9F45B}" destId="{A76A9056-1B08-4078-9EB5-093619167D12}" srcOrd="0" destOrd="0" parTransId="{C78FE2CB-B5B9-4349-AF37-B698FA39CA73}" sibTransId="{9D0737F6-F7AB-4F27-B80E-BD30ED5A9A62}"/>
    <dgm:cxn modelId="{51688C13-6384-47A3-A924-BCAB18E5BCE7}" srcId="{0D3A4FD4-96DA-4D06-8326-1FDB7DDFFEBB}" destId="{D27E0F11-A9C8-4004-BB5B-8AC9AAFB01CB}" srcOrd="2" destOrd="0" parTransId="{FD382ABD-5407-45CE-8257-2579E1C7E1AE}" sibTransId="{0C7C0856-C85F-4366-917F-0280D880A9C1}"/>
    <dgm:cxn modelId="{FC017F20-C1F8-40CD-9DC4-00104138A202}" type="presOf" srcId="{D27E0F11-A9C8-4004-BB5B-8AC9AAFB01CB}" destId="{F9E8BAB4-FBD6-46E9-B410-10B79267EDC3}" srcOrd="1" destOrd="0" presId="urn:microsoft.com/office/officeart/2005/8/layout/hProcess7"/>
    <dgm:cxn modelId="{D2F43839-0850-4511-8CE4-101BC013D805}" type="presOf" srcId="{B1CCC015-1F43-4126-BE42-AFE8B7E90203}" destId="{9DC119CB-CD68-4B21-B7B4-B3A81A400187}" srcOrd="1" destOrd="0" presId="urn:microsoft.com/office/officeart/2005/8/layout/hProcess7"/>
    <dgm:cxn modelId="{76F1F43B-D4BF-41A1-9D13-B0F18ADEB50F}" srcId="{D27E0F11-A9C8-4004-BB5B-8AC9AAFB01CB}" destId="{77387515-7F9C-4D6D-AD8F-DDC8E8356D44}" srcOrd="0" destOrd="0" parTransId="{2BD23FFE-7AB5-4929-BF74-D93976D3ED99}" sibTransId="{76A4F48E-1836-4E3E-A231-1819B9412294}"/>
    <dgm:cxn modelId="{FEB2484F-62E3-4C5F-8B5B-6FF8B0DFC923}" type="presOf" srcId="{4255DEF9-3126-46F2-BF68-AFFA7DCD4C81}" destId="{AEA97FCF-A62A-4391-A0AD-DD43FD1CAB2C}" srcOrd="0" destOrd="0" presId="urn:microsoft.com/office/officeart/2005/8/layout/hProcess7"/>
    <dgm:cxn modelId="{3A045F71-1A11-4895-8405-F5C04125547D}" type="presOf" srcId="{D27E0F11-A9C8-4004-BB5B-8AC9AAFB01CB}" destId="{AD4F6703-52C7-4E5A-8A5B-7156EC487D54}" srcOrd="0" destOrd="0" presId="urn:microsoft.com/office/officeart/2005/8/layout/hProcess7"/>
    <dgm:cxn modelId="{9EF4AD80-127E-4F3F-8BBA-CE250BED48DD}" srcId="{B1CCC015-1F43-4126-BE42-AFE8B7E90203}" destId="{4255DEF9-3126-46F2-BF68-AFFA7DCD4C81}" srcOrd="0" destOrd="0" parTransId="{69734DA4-D7CE-489A-A1D6-FEAEB6F18A79}" sibTransId="{44BD56DB-76C2-4F5A-AC69-3BB2FEBCA64C}"/>
    <dgm:cxn modelId="{A077DA85-4BA5-4BA8-8F33-1EFB0458668B}" type="presOf" srcId="{21D6C1DE-C989-42CA-9B81-2D3DACB9F45B}" destId="{F6D7054A-4D5B-4850-B560-3E265D345D34}" srcOrd="0" destOrd="0" presId="urn:microsoft.com/office/officeart/2005/8/layout/hProcess7"/>
    <dgm:cxn modelId="{4E3BBF8D-2ED0-4590-8426-1627A7729D9B}" type="presOf" srcId="{0D3A4FD4-96DA-4D06-8326-1FDB7DDFFEBB}" destId="{4B283A3A-5D1C-4FFC-8167-DFB69D66C8EB}" srcOrd="0" destOrd="0" presId="urn:microsoft.com/office/officeart/2005/8/layout/hProcess7"/>
    <dgm:cxn modelId="{4D280CA3-92CE-4068-ADAA-DAE98C91E250}" type="presOf" srcId="{A76A9056-1B08-4078-9EB5-093619167D12}" destId="{09D9846A-21AB-4B69-8387-6E7CBA591BAE}" srcOrd="0" destOrd="0" presId="urn:microsoft.com/office/officeart/2005/8/layout/hProcess7"/>
    <dgm:cxn modelId="{3E17C9C5-A456-4B40-AEC2-89CA3BACD808}" type="presOf" srcId="{21D6C1DE-C989-42CA-9B81-2D3DACB9F45B}" destId="{17D84A42-6EEC-4585-A232-5F62FE915F0E}" srcOrd="1" destOrd="0" presId="urn:microsoft.com/office/officeart/2005/8/layout/hProcess7"/>
    <dgm:cxn modelId="{BFFEE3CC-3B34-49A0-9726-A248F1C2839D}" srcId="{0D3A4FD4-96DA-4D06-8326-1FDB7DDFFEBB}" destId="{B1CCC015-1F43-4126-BE42-AFE8B7E90203}" srcOrd="1" destOrd="0" parTransId="{A967E4C8-6952-41F6-8096-B81BCF5EA5F5}" sibTransId="{93D6FCE3-B620-4A6E-B925-0F1CA4F3FBCE}"/>
    <dgm:cxn modelId="{62C184D9-6D86-4751-853D-EC3BD687AD06}" type="presOf" srcId="{77387515-7F9C-4D6D-AD8F-DDC8E8356D44}" destId="{3BD22D23-A651-4770-B277-6B79D17E30F4}" srcOrd="0" destOrd="0" presId="urn:microsoft.com/office/officeart/2005/8/layout/hProcess7"/>
    <dgm:cxn modelId="{B3F7FBE2-374D-4239-94E5-CBF1576A5524}" srcId="{0D3A4FD4-96DA-4D06-8326-1FDB7DDFFEBB}" destId="{21D6C1DE-C989-42CA-9B81-2D3DACB9F45B}" srcOrd="0" destOrd="0" parTransId="{F4702CC0-9903-4B7F-8D4D-39B7073904AD}" sibTransId="{DC331C4B-AE7A-4A19-8DD7-20ABE3979AFE}"/>
    <dgm:cxn modelId="{B9BA60FE-073B-474F-A7D5-7FD4586F88FB}" type="presOf" srcId="{B1CCC015-1F43-4126-BE42-AFE8B7E90203}" destId="{2C8A8132-F9DD-4209-8647-A560D49EB919}" srcOrd="0" destOrd="0" presId="urn:microsoft.com/office/officeart/2005/8/layout/hProcess7"/>
    <dgm:cxn modelId="{1DC7DAA4-E95E-467B-8C16-4D3E87E22863}" type="presParOf" srcId="{4B283A3A-5D1C-4FFC-8167-DFB69D66C8EB}" destId="{30E940C5-C6C0-4F99-BE68-D404F890CBB4}" srcOrd="0" destOrd="0" presId="urn:microsoft.com/office/officeart/2005/8/layout/hProcess7"/>
    <dgm:cxn modelId="{2C231783-627E-416C-8264-1877FBC610FC}" type="presParOf" srcId="{30E940C5-C6C0-4F99-BE68-D404F890CBB4}" destId="{F6D7054A-4D5B-4850-B560-3E265D345D34}" srcOrd="0" destOrd="0" presId="urn:microsoft.com/office/officeart/2005/8/layout/hProcess7"/>
    <dgm:cxn modelId="{2AD9161B-AA4F-42DB-90AB-98637E258D3D}" type="presParOf" srcId="{30E940C5-C6C0-4F99-BE68-D404F890CBB4}" destId="{17D84A42-6EEC-4585-A232-5F62FE915F0E}" srcOrd="1" destOrd="0" presId="urn:microsoft.com/office/officeart/2005/8/layout/hProcess7"/>
    <dgm:cxn modelId="{FE29B518-0B29-4DDB-8BAA-80EC5A88F2A8}" type="presParOf" srcId="{30E940C5-C6C0-4F99-BE68-D404F890CBB4}" destId="{09D9846A-21AB-4B69-8387-6E7CBA591BAE}" srcOrd="2" destOrd="0" presId="urn:microsoft.com/office/officeart/2005/8/layout/hProcess7"/>
    <dgm:cxn modelId="{A21A37E4-AEAC-4700-9B78-59BE5315E7E0}" type="presParOf" srcId="{4B283A3A-5D1C-4FFC-8167-DFB69D66C8EB}" destId="{76535F8E-1A8F-4998-9D9B-E4B4F5C1CF75}" srcOrd="1" destOrd="0" presId="urn:microsoft.com/office/officeart/2005/8/layout/hProcess7"/>
    <dgm:cxn modelId="{DA8EFA6F-E0DF-49F4-A11B-A56F129C92D8}" type="presParOf" srcId="{4B283A3A-5D1C-4FFC-8167-DFB69D66C8EB}" destId="{50891D88-3CB5-427E-8480-56C835626B32}" srcOrd="2" destOrd="0" presId="urn:microsoft.com/office/officeart/2005/8/layout/hProcess7"/>
    <dgm:cxn modelId="{25747AE2-9123-4CA9-A89E-93C4E68BFF64}" type="presParOf" srcId="{50891D88-3CB5-427E-8480-56C835626B32}" destId="{3F2703AD-EF26-4E60-BEEE-5FBA84CD925D}" srcOrd="0" destOrd="0" presId="urn:microsoft.com/office/officeart/2005/8/layout/hProcess7"/>
    <dgm:cxn modelId="{A4161893-59AC-4439-BFF7-CC4CE5796EA7}" type="presParOf" srcId="{50891D88-3CB5-427E-8480-56C835626B32}" destId="{EE471B29-8E9F-4D43-90ED-6EEC0A0D20C6}" srcOrd="1" destOrd="0" presId="urn:microsoft.com/office/officeart/2005/8/layout/hProcess7"/>
    <dgm:cxn modelId="{134C0036-88B7-4890-81F2-F7038748D47F}" type="presParOf" srcId="{50891D88-3CB5-427E-8480-56C835626B32}" destId="{3A59A146-B6AC-46A3-BC2F-CA7DE9F9A8C8}" srcOrd="2" destOrd="0" presId="urn:microsoft.com/office/officeart/2005/8/layout/hProcess7"/>
    <dgm:cxn modelId="{36AFCCB5-9DB2-474E-B7B9-578128DDEF6E}" type="presParOf" srcId="{4B283A3A-5D1C-4FFC-8167-DFB69D66C8EB}" destId="{86D17382-004F-4313-A6BB-07684F3664B7}" srcOrd="3" destOrd="0" presId="urn:microsoft.com/office/officeart/2005/8/layout/hProcess7"/>
    <dgm:cxn modelId="{971E2497-731F-4852-B900-14D2A43820A7}" type="presParOf" srcId="{4B283A3A-5D1C-4FFC-8167-DFB69D66C8EB}" destId="{D075CFE8-18FA-49E5-B0F1-8F69C60322B5}" srcOrd="4" destOrd="0" presId="urn:microsoft.com/office/officeart/2005/8/layout/hProcess7"/>
    <dgm:cxn modelId="{2FCD2196-BA3A-4ECD-ABB3-EC097B0C1385}" type="presParOf" srcId="{D075CFE8-18FA-49E5-B0F1-8F69C60322B5}" destId="{2C8A8132-F9DD-4209-8647-A560D49EB919}" srcOrd="0" destOrd="0" presId="urn:microsoft.com/office/officeart/2005/8/layout/hProcess7"/>
    <dgm:cxn modelId="{0DF2582E-EB26-4B02-B933-853C5C20299E}" type="presParOf" srcId="{D075CFE8-18FA-49E5-B0F1-8F69C60322B5}" destId="{9DC119CB-CD68-4B21-B7B4-B3A81A400187}" srcOrd="1" destOrd="0" presId="urn:microsoft.com/office/officeart/2005/8/layout/hProcess7"/>
    <dgm:cxn modelId="{3F35FEF8-F2D8-4DB7-B849-3DC663E71EA9}" type="presParOf" srcId="{D075CFE8-18FA-49E5-B0F1-8F69C60322B5}" destId="{AEA97FCF-A62A-4391-A0AD-DD43FD1CAB2C}" srcOrd="2" destOrd="0" presId="urn:microsoft.com/office/officeart/2005/8/layout/hProcess7"/>
    <dgm:cxn modelId="{3782B83C-9BAB-4224-88FB-C029321A13F4}" type="presParOf" srcId="{4B283A3A-5D1C-4FFC-8167-DFB69D66C8EB}" destId="{78A5E1C2-E932-4F05-8272-62A5E0031350}" srcOrd="5" destOrd="0" presId="urn:microsoft.com/office/officeart/2005/8/layout/hProcess7"/>
    <dgm:cxn modelId="{D1680744-EFB5-49EB-B615-6E280E8ABC29}" type="presParOf" srcId="{4B283A3A-5D1C-4FFC-8167-DFB69D66C8EB}" destId="{8416199A-1B62-4B67-8CA3-42DFA78D376C}" srcOrd="6" destOrd="0" presId="urn:microsoft.com/office/officeart/2005/8/layout/hProcess7"/>
    <dgm:cxn modelId="{470DC8EF-A20A-4F64-AEF0-A2E65288495F}" type="presParOf" srcId="{8416199A-1B62-4B67-8CA3-42DFA78D376C}" destId="{388980F2-A4F6-4DC8-8539-8BDDE71A82E1}" srcOrd="0" destOrd="0" presId="urn:microsoft.com/office/officeart/2005/8/layout/hProcess7"/>
    <dgm:cxn modelId="{11DC03E5-EB0D-4BF6-A6F3-98F1331B79DD}" type="presParOf" srcId="{8416199A-1B62-4B67-8CA3-42DFA78D376C}" destId="{A4556188-9B39-4DD8-B50E-9F220ECB1C38}" srcOrd="1" destOrd="0" presId="urn:microsoft.com/office/officeart/2005/8/layout/hProcess7"/>
    <dgm:cxn modelId="{CD23FC3C-5CA7-4C99-AE62-64CA3116547A}" type="presParOf" srcId="{8416199A-1B62-4B67-8CA3-42DFA78D376C}" destId="{56C0662B-C974-4EF8-ACD9-E2268F563ED4}" srcOrd="2" destOrd="0" presId="urn:microsoft.com/office/officeart/2005/8/layout/hProcess7"/>
    <dgm:cxn modelId="{83AD539E-4834-4DF0-99D6-690BFEEB0448}" type="presParOf" srcId="{4B283A3A-5D1C-4FFC-8167-DFB69D66C8EB}" destId="{F829D45A-B9FF-4A63-B494-0984AF66C0EB}" srcOrd="7" destOrd="0" presId="urn:microsoft.com/office/officeart/2005/8/layout/hProcess7"/>
    <dgm:cxn modelId="{773F921F-4FA2-4B3C-881C-FC5739775493}" type="presParOf" srcId="{4B283A3A-5D1C-4FFC-8167-DFB69D66C8EB}" destId="{13E553A2-432B-4292-A22E-5518FA2AB26C}" srcOrd="8" destOrd="0" presId="urn:microsoft.com/office/officeart/2005/8/layout/hProcess7"/>
    <dgm:cxn modelId="{E45D78E8-7066-4728-BF15-2570D64CAADD}" type="presParOf" srcId="{13E553A2-432B-4292-A22E-5518FA2AB26C}" destId="{AD4F6703-52C7-4E5A-8A5B-7156EC487D54}" srcOrd="0" destOrd="0" presId="urn:microsoft.com/office/officeart/2005/8/layout/hProcess7"/>
    <dgm:cxn modelId="{C0C300EC-B386-470A-8C9B-5A3768E2CBD2}" type="presParOf" srcId="{13E553A2-432B-4292-A22E-5518FA2AB26C}" destId="{F9E8BAB4-FBD6-46E9-B410-10B79267EDC3}" srcOrd="1" destOrd="0" presId="urn:microsoft.com/office/officeart/2005/8/layout/hProcess7"/>
    <dgm:cxn modelId="{6A8232C5-98D4-4AFC-B664-6FFBEA07C939}" type="presParOf" srcId="{13E553A2-432B-4292-A22E-5518FA2AB26C}" destId="{3BD22D23-A651-4770-B277-6B79D17E30F4}" srcOrd="2" destOrd="0" presId="urn:microsoft.com/office/officeart/2005/8/layout/hProcess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CB7D2526-36B1-4059-AD03-6286EA27BCAC}" type="doc">
      <dgm:prSet loTypeId="urn:microsoft.com/office/officeart/2005/8/layout/target3" loCatId="relationship" qsTypeId="urn:microsoft.com/office/officeart/2005/8/quickstyle/simple1" qsCatId="simple" csTypeId="urn:microsoft.com/office/officeart/2005/8/colors/accent1_2" csCatId="accent1" phldr="1"/>
      <dgm:spPr/>
      <dgm:t>
        <a:bodyPr/>
        <a:lstStyle/>
        <a:p>
          <a:endParaRPr lang="ru-RU"/>
        </a:p>
      </dgm:t>
    </dgm:pt>
    <dgm:pt modelId="{CCF3A411-46A5-42E7-80A2-02E7C7C49CD2}">
      <dgm:prSet/>
      <dgm:spPr>
        <a:solidFill>
          <a:schemeClr val="accent5">
            <a:lumMod val="60000"/>
            <a:lumOff val="40000"/>
          </a:schemeClr>
        </a:solidFill>
      </dgm:spPr>
      <dgm:t>
        <a:bodyPr/>
        <a:lstStyle/>
        <a:p>
          <a:pPr rtl="0"/>
          <a:r>
            <a:rPr lang="ru-RU" b="1" i="1" dirty="0">
              <a:solidFill>
                <a:schemeClr val="tx1"/>
              </a:solidFill>
            </a:rPr>
            <a:t>Знать слово значит знать его </a:t>
          </a:r>
        </a:p>
      </dgm:t>
    </dgm:pt>
    <dgm:pt modelId="{9C6140B4-0BA9-4154-8807-5638B0160768}" type="parTrans" cxnId="{C74EB4AD-BA9C-4BE6-BEF1-D9E88288BF8A}">
      <dgm:prSet/>
      <dgm:spPr/>
      <dgm:t>
        <a:bodyPr/>
        <a:lstStyle/>
        <a:p>
          <a:endParaRPr lang="ru-RU"/>
        </a:p>
      </dgm:t>
    </dgm:pt>
    <dgm:pt modelId="{30EE34A5-9128-4C80-8B54-B30A1A27F1EA}" type="sibTrans" cxnId="{C74EB4AD-BA9C-4BE6-BEF1-D9E88288BF8A}">
      <dgm:prSet/>
      <dgm:spPr/>
      <dgm:t>
        <a:bodyPr/>
        <a:lstStyle/>
        <a:p>
          <a:endParaRPr lang="ru-RU"/>
        </a:p>
      </dgm:t>
    </dgm:pt>
    <dgm:pt modelId="{1AB2AA09-293A-415A-A6BD-81E64C7395D7}">
      <dgm:prSet/>
      <dgm:spPr>
        <a:solidFill>
          <a:schemeClr val="accent1">
            <a:lumMod val="40000"/>
            <a:lumOff val="60000"/>
            <a:alpha val="90000"/>
          </a:schemeClr>
        </a:solidFill>
      </dgm:spPr>
      <dgm:t>
        <a:bodyPr/>
        <a:lstStyle/>
        <a:p>
          <a:pPr rtl="0"/>
          <a:r>
            <a:rPr lang="ru-RU" b="1" i="1" dirty="0"/>
            <a:t>формы</a:t>
          </a:r>
          <a:endParaRPr lang="ru-RU" dirty="0"/>
        </a:p>
      </dgm:t>
    </dgm:pt>
    <dgm:pt modelId="{6586B638-BBB4-4E75-B705-3EE8FDEC9CC1}" type="parTrans" cxnId="{DDAFEF0A-7D21-4ABC-8651-FE82BB12C613}">
      <dgm:prSet/>
      <dgm:spPr/>
      <dgm:t>
        <a:bodyPr/>
        <a:lstStyle/>
        <a:p>
          <a:endParaRPr lang="ru-RU"/>
        </a:p>
      </dgm:t>
    </dgm:pt>
    <dgm:pt modelId="{CFDB040A-1FC4-4919-83D6-7A9DE3FF73B6}" type="sibTrans" cxnId="{DDAFEF0A-7D21-4ABC-8651-FE82BB12C613}">
      <dgm:prSet/>
      <dgm:spPr/>
      <dgm:t>
        <a:bodyPr/>
        <a:lstStyle/>
        <a:p>
          <a:endParaRPr lang="ru-RU"/>
        </a:p>
      </dgm:t>
    </dgm:pt>
    <dgm:pt modelId="{D5E939C7-BAC2-4C56-8D81-391EC9F26F3B}">
      <dgm:prSet/>
      <dgm:spPr>
        <a:solidFill>
          <a:schemeClr val="accent1">
            <a:lumMod val="20000"/>
            <a:lumOff val="80000"/>
            <a:alpha val="90000"/>
          </a:schemeClr>
        </a:solidFill>
      </dgm:spPr>
      <dgm:t>
        <a:bodyPr/>
        <a:lstStyle/>
        <a:p>
          <a:pPr rtl="0"/>
          <a:r>
            <a:rPr lang="ru-RU" b="1" i="1"/>
            <a:t>значение </a:t>
          </a:r>
          <a:endParaRPr lang="ru-RU"/>
        </a:p>
      </dgm:t>
    </dgm:pt>
    <dgm:pt modelId="{5F446696-85D5-426A-8EEC-7CBD96826222}" type="parTrans" cxnId="{EB8A63EB-AA2C-4BE4-8A5B-16D7BB4095A3}">
      <dgm:prSet/>
      <dgm:spPr/>
      <dgm:t>
        <a:bodyPr/>
        <a:lstStyle/>
        <a:p>
          <a:endParaRPr lang="ru-RU"/>
        </a:p>
      </dgm:t>
    </dgm:pt>
    <dgm:pt modelId="{06FDCAEE-5116-4680-AAA2-BC307E42D01E}" type="sibTrans" cxnId="{EB8A63EB-AA2C-4BE4-8A5B-16D7BB4095A3}">
      <dgm:prSet/>
      <dgm:spPr/>
      <dgm:t>
        <a:bodyPr/>
        <a:lstStyle/>
        <a:p>
          <a:endParaRPr lang="ru-RU"/>
        </a:p>
      </dgm:t>
    </dgm:pt>
    <dgm:pt modelId="{65DC154D-27F3-4898-A11D-0ADBCEBA0CBD}">
      <dgm:prSet/>
      <dgm:spPr>
        <a:solidFill>
          <a:srgbClr val="C1D66B"/>
        </a:solidFill>
      </dgm:spPr>
      <dgm:t>
        <a:bodyPr/>
        <a:lstStyle/>
        <a:p>
          <a:pPr rtl="0"/>
          <a:r>
            <a:rPr lang="ru-RU" b="1" i="1" dirty="0"/>
            <a:t>употребление</a:t>
          </a:r>
          <a:r>
            <a:rPr lang="ru-RU" i="1" dirty="0"/>
            <a:t> </a:t>
          </a:r>
          <a:endParaRPr lang="ru-RU" dirty="0"/>
        </a:p>
      </dgm:t>
    </dgm:pt>
    <dgm:pt modelId="{873A7360-3C40-48D2-8702-2E818462F19A}" type="parTrans" cxnId="{E3E232FC-39CB-4FEE-8D28-8B8076DC1438}">
      <dgm:prSet/>
      <dgm:spPr/>
      <dgm:t>
        <a:bodyPr/>
        <a:lstStyle/>
        <a:p>
          <a:endParaRPr lang="ru-RU"/>
        </a:p>
      </dgm:t>
    </dgm:pt>
    <dgm:pt modelId="{84B2DAFC-BBED-4BF6-A6BE-755E9FC9012C}" type="sibTrans" cxnId="{E3E232FC-39CB-4FEE-8D28-8B8076DC1438}">
      <dgm:prSet/>
      <dgm:spPr/>
      <dgm:t>
        <a:bodyPr/>
        <a:lstStyle/>
        <a:p>
          <a:endParaRPr lang="ru-RU"/>
        </a:p>
      </dgm:t>
    </dgm:pt>
    <dgm:pt modelId="{42229042-D1D3-407E-B8CF-51FEBEE15FD2}" type="pres">
      <dgm:prSet presAssocID="{CB7D2526-36B1-4059-AD03-6286EA27BCAC}" presName="Name0" presStyleCnt="0">
        <dgm:presLayoutVars>
          <dgm:chMax val="7"/>
          <dgm:dir/>
          <dgm:animLvl val="lvl"/>
          <dgm:resizeHandles val="exact"/>
        </dgm:presLayoutVars>
      </dgm:prSet>
      <dgm:spPr/>
    </dgm:pt>
    <dgm:pt modelId="{3FEB1362-638A-4BF4-BF99-4FDAEBEA4EB7}" type="pres">
      <dgm:prSet presAssocID="{CCF3A411-46A5-42E7-80A2-02E7C7C49CD2}" presName="circle1" presStyleLbl="node1" presStyleIdx="0" presStyleCnt="4"/>
      <dgm:spPr>
        <a:solidFill>
          <a:schemeClr val="accent5">
            <a:lumMod val="60000"/>
            <a:lumOff val="40000"/>
          </a:schemeClr>
        </a:solidFill>
      </dgm:spPr>
    </dgm:pt>
    <dgm:pt modelId="{8DD37632-4699-45A3-9F33-208C2C421232}" type="pres">
      <dgm:prSet presAssocID="{CCF3A411-46A5-42E7-80A2-02E7C7C49CD2}" presName="space" presStyleCnt="0"/>
      <dgm:spPr/>
    </dgm:pt>
    <dgm:pt modelId="{62837213-DB2A-4E30-9F05-7BAC7E563FC4}" type="pres">
      <dgm:prSet presAssocID="{CCF3A411-46A5-42E7-80A2-02E7C7C49CD2}" presName="rect1" presStyleLbl="alignAcc1" presStyleIdx="0" presStyleCnt="4"/>
      <dgm:spPr/>
    </dgm:pt>
    <dgm:pt modelId="{D8A2CFD5-C765-43C9-B0D9-ABDF688CD033}" type="pres">
      <dgm:prSet presAssocID="{1AB2AA09-293A-415A-A6BD-81E64C7395D7}" presName="vertSpace2" presStyleLbl="node1" presStyleIdx="0" presStyleCnt="4"/>
      <dgm:spPr/>
    </dgm:pt>
    <dgm:pt modelId="{0206F82C-AAFD-417D-9B14-E8E301B0AE8E}" type="pres">
      <dgm:prSet presAssocID="{1AB2AA09-293A-415A-A6BD-81E64C7395D7}" presName="circle2" presStyleLbl="node1" presStyleIdx="1" presStyleCnt="4"/>
      <dgm:spPr>
        <a:solidFill>
          <a:srgbClr val="D8DF99"/>
        </a:solidFill>
      </dgm:spPr>
    </dgm:pt>
    <dgm:pt modelId="{EEAB7699-47E4-4059-87F1-D1B59FC0EC04}" type="pres">
      <dgm:prSet presAssocID="{1AB2AA09-293A-415A-A6BD-81E64C7395D7}" presName="rect2" presStyleLbl="alignAcc1" presStyleIdx="1" presStyleCnt="4"/>
      <dgm:spPr/>
    </dgm:pt>
    <dgm:pt modelId="{201C1E24-7EB4-4A2C-80FD-A444D25BD553}" type="pres">
      <dgm:prSet presAssocID="{D5E939C7-BAC2-4C56-8D81-391EC9F26F3B}" presName="vertSpace3" presStyleLbl="node1" presStyleIdx="1" presStyleCnt="4"/>
      <dgm:spPr/>
    </dgm:pt>
    <dgm:pt modelId="{C8C28691-FA44-46A4-85E2-522CA3514214}" type="pres">
      <dgm:prSet presAssocID="{D5E939C7-BAC2-4C56-8D81-391EC9F26F3B}" presName="circle3" presStyleLbl="node1" presStyleIdx="2" presStyleCnt="4"/>
      <dgm:spPr>
        <a:solidFill>
          <a:srgbClr val="ECF1D2"/>
        </a:solidFill>
      </dgm:spPr>
    </dgm:pt>
    <dgm:pt modelId="{7E01C83C-24AB-4E77-930E-AED8BB0C10D3}" type="pres">
      <dgm:prSet presAssocID="{D5E939C7-BAC2-4C56-8D81-391EC9F26F3B}" presName="rect3" presStyleLbl="alignAcc1" presStyleIdx="2" presStyleCnt="4"/>
      <dgm:spPr/>
    </dgm:pt>
    <dgm:pt modelId="{268874EF-24E5-4D5C-A145-2682DE926536}" type="pres">
      <dgm:prSet presAssocID="{65DC154D-27F3-4898-A11D-0ADBCEBA0CBD}" presName="vertSpace4" presStyleLbl="node1" presStyleIdx="2" presStyleCnt="4"/>
      <dgm:spPr/>
    </dgm:pt>
    <dgm:pt modelId="{9C99E27B-A46D-4C41-BD7F-2A4FBCEDF841}" type="pres">
      <dgm:prSet presAssocID="{65DC154D-27F3-4898-A11D-0ADBCEBA0CBD}" presName="circle4" presStyleLbl="node1" presStyleIdx="3" presStyleCnt="4"/>
      <dgm:spPr>
        <a:solidFill>
          <a:schemeClr val="accent1">
            <a:lumMod val="60000"/>
            <a:lumOff val="40000"/>
          </a:schemeClr>
        </a:solidFill>
      </dgm:spPr>
    </dgm:pt>
    <dgm:pt modelId="{8B2BA1CE-AB0B-461F-803F-8302CE819A66}" type="pres">
      <dgm:prSet presAssocID="{65DC154D-27F3-4898-A11D-0ADBCEBA0CBD}" presName="rect4" presStyleLbl="alignAcc1" presStyleIdx="3" presStyleCnt="4"/>
      <dgm:spPr/>
    </dgm:pt>
    <dgm:pt modelId="{701B03A6-8C14-447B-BA56-9B753AAA1444}" type="pres">
      <dgm:prSet presAssocID="{CCF3A411-46A5-42E7-80A2-02E7C7C49CD2}" presName="rect1ParTxNoCh" presStyleLbl="alignAcc1" presStyleIdx="3" presStyleCnt="4">
        <dgm:presLayoutVars>
          <dgm:chMax val="1"/>
          <dgm:bulletEnabled val="1"/>
        </dgm:presLayoutVars>
      </dgm:prSet>
      <dgm:spPr/>
    </dgm:pt>
    <dgm:pt modelId="{F3C56B3A-4364-40B5-A0AD-61468B555910}" type="pres">
      <dgm:prSet presAssocID="{1AB2AA09-293A-415A-A6BD-81E64C7395D7}" presName="rect2ParTxNoCh" presStyleLbl="alignAcc1" presStyleIdx="3" presStyleCnt="4">
        <dgm:presLayoutVars>
          <dgm:chMax val="1"/>
          <dgm:bulletEnabled val="1"/>
        </dgm:presLayoutVars>
      </dgm:prSet>
      <dgm:spPr/>
    </dgm:pt>
    <dgm:pt modelId="{9542FA87-5C11-43F4-A9DB-DDEC718348A4}" type="pres">
      <dgm:prSet presAssocID="{D5E939C7-BAC2-4C56-8D81-391EC9F26F3B}" presName="rect3ParTxNoCh" presStyleLbl="alignAcc1" presStyleIdx="3" presStyleCnt="4">
        <dgm:presLayoutVars>
          <dgm:chMax val="1"/>
          <dgm:bulletEnabled val="1"/>
        </dgm:presLayoutVars>
      </dgm:prSet>
      <dgm:spPr/>
    </dgm:pt>
    <dgm:pt modelId="{15666DE8-E193-4944-8DBB-F11BAABC82AB}" type="pres">
      <dgm:prSet presAssocID="{65DC154D-27F3-4898-A11D-0ADBCEBA0CBD}" presName="rect4ParTxNoCh" presStyleLbl="alignAcc1" presStyleIdx="3" presStyleCnt="4">
        <dgm:presLayoutVars>
          <dgm:chMax val="1"/>
          <dgm:bulletEnabled val="1"/>
        </dgm:presLayoutVars>
      </dgm:prSet>
      <dgm:spPr/>
    </dgm:pt>
  </dgm:ptLst>
  <dgm:cxnLst>
    <dgm:cxn modelId="{DDAFEF0A-7D21-4ABC-8651-FE82BB12C613}" srcId="{CB7D2526-36B1-4059-AD03-6286EA27BCAC}" destId="{1AB2AA09-293A-415A-A6BD-81E64C7395D7}" srcOrd="1" destOrd="0" parTransId="{6586B638-BBB4-4E75-B705-3EE8FDEC9CC1}" sibTransId="{CFDB040A-1FC4-4919-83D6-7A9DE3FF73B6}"/>
    <dgm:cxn modelId="{DD12D30E-ABAC-4A17-B07F-5D7F9BBCA0C2}" type="presOf" srcId="{D5E939C7-BAC2-4C56-8D81-391EC9F26F3B}" destId="{9542FA87-5C11-43F4-A9DB-DDEC718348A4}" srcOrd="1" destOrd="0" presId="urn:microsoft.com/office/officeart/2005/8/layout/target3"/>
    <dgm:cxn modelId="{210C1545-9241-46CF-8E62-77A476C4D78D}" type="presOf" srcId="{CCF3A411-46A5-42E7-80A2-02E7C7C49CD2}" destId="{62837213-DB2A-4E30-9F05-7BAC7E563FC4}" srcOrd="0" destOrd="0" presId="urn:microsoft.com/office/officeart/2005/8/layout/target3"/>
    <dgm:cxn modelId="{9B1C7F69-E622-43B9-A2FD-848B9C492ACA}" type="presOf" srcId="{65DC154D-27F3-4898-A11D-0ADBCEBA0CBD}" destId="{15666DE8-E193-4944-8DBB-F11BAABC82AB}" srcOrd="1" destOrd="0" presId="urn:microsoft.com/office/officeart/2005/8/layout/target3"/>
    <dgm:cxn modelId="{C467E54A-389C-4913-9ADA-FC2E55572820}" type="presOf" srcId="{CB7D2526-36B1-4059-AD03-6286EA27BCAC}" destId="{42229042-D1D3-407E-B8CF-51FEBEE15FD2}" srcOrd="0" destOrd="0" presId="urn:microsoft.com/office/officeart/2005/8/layout/target3"/>
    <dgm:cxn modelId="{9961F46B-16B2-4D7A-ABB6-043D55F62DFA}" type="presOf" srcId="{CCF3A411-46A5-42E7-80A2-02E7C7C49CD2}" destId="{701B03A6-8C14-447B-BA56-9B753AAA1444}" srcOrd="1" destOrd="0" presId="urn:microsoft.com/office/officeart/2005/8/layout/target3"/>
    <dgm:cxn modelId="{64660A7B-1847-45A9-A10E-194C6453727F}" type="presOf" srcId="{1AB2AA09-293A-415A-A6BD-81E64C7395D7}" destId="{F3C56B3A-4364-40B5-A0AD-61468B555910}" srcOrd="1" destOrd="0" presId="urn:microsoft.com/office/officeart/2005/8/layout/target3"/>
    <dgm:cxn modelId="{C74EB4AD-BA9C-4BE6-BEF1-D9E88288BF8A}" srcId="{CB7D2526-36B1-4059-AD03-6286EA27BCAC}" destId="{CCF3A411-46A5-42E7-80A2-02E7C7C49CD2}" srcOrd="0" destOrd="0" parTransId="{9C6140B4-0BA9-4154-8807-5638B0160768}" sibTransId="{30EE34A5-9128-4C80-8B54-B30A1A27F1EA}"/>
    <dgm:cxn modelId="{7555A5D6-4509-4F35-AC43-64925D732500}" type="presOf" srcId="{1AB2AA09-293A-415A-A6BD-81E64C7395D7}" destId="{EEAB7699-47E4-4059-87F1-D1B59FC0EC04}" srcOrd="0" destOrd="0" presId="urn:microsoft.com/office/officeart/2005/8/layout/target3"/>
    <dgm:cxn modelId="{DD4BB0DB-96FA-48C0-AE15-40226C27B022}" type="presOf" srcId="{65DC154D-27F3-4898-A11D-0ADBCEBA0CBD}" destId="{8B2BA1CE-AB0B-461F-803F-8302CE819A66}" srcOrd="0" destOrd="0" presId="urn:microsoft.com/office/officeart/2005/8/layout/target3"/>
    <dgm:cxn modelId="{EB8A63EB-AA2C-4BE4-8A5B-16D7BB4095A3}" srcId="{CB7D2526-36B1-4059-AD03-6286EA27BCAC}" destId="{D5E939C7-BAC2-4C56-8D81-391EC9F26F3B}" srcOrd="2" destOrd="0" parTransId="{5F446696-85D5-426A-8EEC-7CBD96826222}" sibTransId="{06FDCAEE-5116-4680-AAA2-BC307E42D01E}"/>
    <dgm:cxn modelId="{0A1C39EF-F409-40EB-B532-3DA0D6A0B219}" type="presOf" srcId="{D5E939C7-BAC2-4C56-8D81-391EC9F26F3B}" destId="{7E01C83C-24AB-4E77-930E-AED8BB0C10D3}" srcOrd="0" destOrd="0" presId="urn:microsoft.com/office/officeart/2005/8/layout/target3"/>
    <dgm:cxn modelId="{E3E232FC-39CB-4FEE-8D28-8B8076DC1438}" srcId="{CB7D2526-36B1-4059-AD03-6286EA27BCAC}" destId="{65DC154D-27F3-4898-A11D-0ADBCEBA0CBD}" srcOrd="3" destOrd="0" parTransId="{873A7360-3C40-48D2-8702-2E818462F19A}" sibTransId="{84B2DAFC-BBED-4BF6-A6BE-755E9FC9012C}"/>
    <dgm:cxn modelId="{1793E598-2535-43BA-AA15-63F003FC78DC}" type="presParOf" srcId="{42229042-D1D3-407E-B8CF-51FEBEE15FD2}" destId="{3FEB1362-638A-4BF4-BF99-4FDAEBEA4EB7}" srcOrd="0" destOrd="0" presId="urn:microsoft.com/office/officeart/2005/8/layout/target3"/>
    <dgm:cxn modelId="{0DB8F8FD-343B-4412-9564-B15812B47AD3}" type="presParOf" srcId="{42229042-D1D3-407E-B8CF-51FEBEE15FD2}" destId="{8DD37632-4699-45A3-9F33-208C2C421232}" srcOrd="1" destOrd="0" presId="urn:microsoft.com/office/officeart/2005/8/layout/target3"/>
    <dgm:cxn modelId="{5B821339-32C0-4D46-8AD2-70F74E2136F9}" type="presParOf" srcId="{42229042-D1D3-407E-B8CF-51FEBEE15FD2}" destId="{62837213-DB2A-4E30-9F05-7BAC7E563FC4}" srcOrd="2" destOrd="0" presId="urn:microsoft.com/office/officeart/2005/8/layout/target3"/>
    <dgm:cxn modelId="{0E9023B8-BDDF-4826-A063-678E7538C98D}" type="presParOf" srcId="{42229042-D1D3-407E-B8CF-51FEBEE15FD2}" destId="{D8A2CFD5-C765-43C9-B0D9-ABDF688CD033}" srcOrd="3" destOrd="0" presId="urn:microsoft.com/office/officeart/2005/8/layout/target3"/>
    <dgm:cxn modelId="{5BF3EB8F-BB10-4487-B911-729EFBA673AF}" type="presParOf" srcId="{42229042-D1D3-407E-B8CF-51FEBEE15FD2}" destId="{0206F82C-AAFD-417D-9B14-E8E301B0AE8E}" srcOrd="4" destOrd="0" presId="urn:microsoft.com/office/officeart/2005/8/layout/target3"/>
    <dgm:cxn modelId="{DACA05DD-6862-447B-84E3-15E59677BCB1}" type="presParOf" srcId="{42229042-D1D3-407E-B8CF-51FEBEE15FD2}" destId="{EEAB7699-47E4-4059-87F1-D1B59FC0EC04}" srcOrd="5" destOrd="0" presId="urn:microsoft.com/office/officeart/2005/8/layout/target3"/>
    <dgm:cxn modelId="{A6B61EF8-70CD-4CBF-854F-4BE8F614881E}" type="presParOf" srcId="{42229042-D1D3-407E-B8CF-51FEBEE15FD2}" destId="{201C1E24-7EB4-4A2C-80FD-A444D25BD553}" srcOrd="6" destOrd="0" presId="urn:microsoft.com/office/officeart/2005/8/layout/target3"/>
    <dgm:cxn modelId="{F5014D46-16EE-4E0C-B779-E2415A4042F2}" type="presParOf" srcId="{42229042-D1D3-407E-B8CF-51FEBEE15FD2}" destId="{C8C28691-FA44-46A4-85E2-522CA3514214}" srcOrd="7" destOrd="0" presId="urn:microsoft.com/office/officeart/2005/8/layout/target3"/>
    <dgm:cxn modelId="{881B74C1-3B7E-4EF3-877F-3D191CFCFD60}" type="presParOf" srcId="{42229042-D1D3-407E-B8CF-51FEBEE15FD2}" destId="{7E01C83C-24AB-4E77-930E-AED8BB0C10D3}" srcOrd="8" destOrd="0" presId="urn:microsoft.com/office/officeart/2005/8/layout/target3"/>
    <dgm:cxn modelId="{D45B7154-C752-4E2F-9156-3F34CDD9EBAA}" type="presParOf" srcId="{42229042-D1D3-407E-B8CF-51FEBEE15FD2}" destId="{268874EF-24E5-4D5C-A145-2682DE926536}" srcOrd="9" destOrd="0" presId="urn:microsoft.com/office/officeart/2005/8/layout/target3"/>
    <dgm:cxn modelId="{1B7AA9E4-CB2F-4071-9112-CEE4322C5B62}" type="presParOf" srcId="{42229042-D1D3-407E-B8CF-51FEBEE15FD2}" destId="{9C99E27B-A46D-4C41-BD7F-2A4FBCEDF841}" srcOrd="10" destOrd="0" presId="urn:microsoft.com/office/officeart/2005/8/layout/target3"/>
    <dgm:cxn modelId="{2E568FA2-0FDC-482F-87A2-88B9006C67F1}" type="presParOf" srcId="{42229042-D1D3-407E-B8CF-51FEBEE15FD2}" destId="{8B2BA1CE-AB0B-461F-803F-8302CE819A66}" srcOrd="11" destOrd="0" presId="urn:microsoft.com/office/officeart/2005/8/layout/target3"/>
    <dgm:cxn modelId="{5CAB54DB-3BA5-4622-AFA8-D858338E9DAD}" type="presParOf" srcId="{42229042-D1D3-407E-B8CF-51FEBEE15FD2}" destId="{701B03A6-8C14-447B-BA56-9B753AAA1444}" srcOrd="12" destOrd="0" presId="urn:microsoft.com/office/officeart/2005/8/layout/target3"/>
    <dgm:cxn modelId="{E5417E69-47E9-4716-AC88-CAE8F335ADEE}" type="presParOf" srcId="{42229042-D1D3-407E-B8CF-51FEBEE15FD2}" destId="{F3C56B3A-4364-40B5-A0AD-61468B555910}" srcOrd="13" destOrd="0" presId="urn:microsoft.com/office/officeart/2005/8/layout/target3"/>
    <dgm:cxn modelId="{C843E16C-A8D1-42D0-AD12-C5A6704287BC}" type="presParOf" srcId="{42229042-D1D3-407E-B8CF-51FEBEE15FD2}" destId="{9542FA87-5C11-43F4-A9DB-DDEC718348A4}" srcOrd="14" destOrd="0" presId="urn:microsoft.com/office/officeart/2005/8/layout/target3"/>
    <dgm:cxn modelId="{6FA11FD4-7D0C-4578-B29C-DBCEE2B341D5}" type="presParOf" srcId="{42229042-D1D3-407E-B8CF-51FEBEE15FD2}" destId="{15666DE8-E193-4944-8DBB-F11BAABC82AB}" srcOrd="15"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385A055F-1484-42E0-B6F9-29C8C9C97F2E}" type="doc">
      <dgm:prSet loTypeId="urn:microsoft.com/office/officeart/2005/8/layout/hProcess9" loCatId="process" qsTypeId="urn:microsoft.com/office/officeart/2005/8/quickstyle/simple3" qsCatId="simple" csTypeId="urn:microsoft.com/office/officeart/2005/8/colors/accent1_4" csCatId="accent1" phldr="1"/>
      <dgm:spPr/>
      <dgm:t>
        <a:bodyPr/>
        <a:lstStyle/>
        <a:p>
          <a:endParaRPr lang="ru-RU"/>
        </a:p>
      </dgm:t>
    </dgm:pt>
    <dgm:pt modelId="{90E9FC33-C6EE-46DE-BF2D-3CB1F199782B}">
      <dgm:prSet custT="1"/>
      <dgm:spPr/>
      <dgm:t>
        <a:bodyPr/>
        <a:lstStyle/>
        <a:p>
          <a:pPr rtl="0"/>
          <a:r>
            <a:rPr lang="ru-RU" sz="2400" dirty="0">
              <a:latin typeface="Arial Black" panose="020B0A04020102020204" pitchFamily="34" charset="0"/>
            </a:rPr>
            <a:t>Говоря о </a:t>
          </a:r>
          <a:r>
            <a:rPr lang="ru-RU" sz="2400" b="1" i="1" dirty="0">
              <a:solidFill>
                <a:srgbClr val="C00000"/>
              </a:solidFill>
              <a:latin typeface="Arial Black" panose="020B0A04020102020204" pitchFamily="34" charset="0"/>
            </a:rPr>
            <a:t>формах </a:t>
          </a:r>
          <a:r>
            <a:rPr lang="ru-RU" sz="2400" dirty="0">
              <a:latin typeface="Arial Black" panose="020B0A04020102020204" pitchFamily="34" charset="0"/>
            </a:rPr>
            <a:t>слова </a:t>
          </a:r>
        </a:p>
      </dgm:t>
    </dgm:pt>
    <dgm:pt modelId="{9EBB87CE-8538-40DB-8AC5-D0673599F2B6}" type="parTrans" cxnId="{940DCDB5-9C91-4491-BCF7-66B75A405C14}">
      <dgm:prSet/>
      <dgm:spPr/>
      <dgm:t>
        <a:bodyPr/>
        <a:lstStyle/>
        <a:p>
          <a:endParaRPr lang="ru-RU"/>
        </a:p>
      </dgm:t>
    </dgm:pt>
    <dgm:pt modelId="{74A265A1-B5EE-45DE-BB44-864BCEEB18E0}" type="sibTrans" cxnId="{940DCDB5-9C91-4491-BCF7-66B75A405C14}">
      <dgm:prSet/>
      <dgm:spPr/>
      <dgm:t>
        <a:bodyPr/>
        <a:lstStyle/>
        <a:p>
          <a:endParaRPr lang="ru-RU"/>
        </a:p>
      </dgm:t>
    </dgm:pt>
    <dgm:pt modelId="{E13A9128-A3E9-4B8A-AF8E-0C81CA001CB3}">
      <dgm:prSet custT="1"/>
      <dgm:spPr/>
      <dgm:t>
        <a:bodyPr/>
        <a:lstStyle/>
        <a:p>
          <a:pPr algn="l" rtl="0"/>
          <a:r>
            <a:rPr lang="ru-RU" sz="2000" dirty="0">
              <a:latin typeface="Arial" panose="020B0604020202020204" pitchFamily="34" charset="0"/>
              <a:cs typeface="Arial" panose="020B0604020202020204" pitchFamily="34" charset="0"/>
            </a:rPr>
            <a:t>имеют в виду его </a:t>
          </a:r>
          <a:r>
            <a:rPr lang="ru-RU" sz="2000" b="1" i="1" u="sng" dirty="0">
              <a:solidFill>
                <a:srgbClr val="C00000"/>
              </a:solidFill>
              <a:latin typeface="Arial" panose="020B0604020202020204" pitchFamily="34" charset="0"/>
              <a:cs typeface="Arial" panose="020B0604020202020204" pitchFamily="34" charset="0"/>
            </a:rPr>
            <a:t>звуковую форму, </a:t>
          </a:r>
          <a:r>
            <a:rPr lang="ru-RU" sz="2000" dirty="0">
              <a:latin typeface="Arial" panose="020B0604020202020204" pitchFamily="34" charset="0"/>
              <a:cs typeface="Arial" panose="020B0604020202020204" pitchFamily="34" charset="0"/>
            </a:rPr>
            <a:t>без которой невозможно правильно понять слово со слуха и адекватно озвучить его самому</a:t>
          </a:r>
        </a:p>
      </dgm:t>
    </dgm:pt>
    <dgm:pt modelId="{09ABE4D5-C8D0-451F-8318-F99538717783}" type="parTrans" cxnId="{64677139-6F30-4898-83B5-CB9B0B6E5291}">
      <dgm:prSet/>
      <dgm:spPr/>
      <dgm:t>
        <a:bodyPr/>
        <a:lstStyle/>
        <a:p>
          <a:endParaRPr lang="ru-RU"/>
        </a:p>
      </dgm:t>
    </dgm:pt>
    <dgm:pt modelId="{76CB93CF-059A-4C22-B61D-E3DD909E7FB2}" type="sibTrans" cxnId="{64677139-6F30-4898-83B5-CB9B0B6E5291}">
      <dgm:prSet/>
      <dgm:spPr/>
      <dgm:t>
        <a:bodyPr/>
        <a:lstStyle/>
        <a:p>
          <a:endParaRPr lang="ru-RU"/>
        </a:p>
      </dgm:t>
    </dgm:pt>
    <dgm:pt modelId="{0E3C2CD1-296C-4AA5-B9AD-3162F4B431EA}">
      <dgm:prSet custT="1"/>
      <dgm:spPr/>
      <dgm:t>
        <a:bodyPr/>
        <a:lstStyle/>
        <a:p>
          <a:pPr rtl="0"/>
          <a:r>
            <a:rPr lang="ru-RU" sz="2200" dirty="0">
              <a:latin typeface="Arial" panose="020B0604020202020204" pitchFamily="34" charset="0"/>
              <a:cs typeface="Arial" panose="020B0604020202020204" pitchFamily="34" charset="0"/>
            </a:rPr>
            <a:t>а также </a:t>
          </a:r>
          <a:r>
            <a:rPr lang="ru-RU" sz="2200" b="1" i="1" u="sng" dirty="0">
              <a:solidFill>
                <a:srgbClr val="C00000"/>
              </a:solidFill>
              <a:latin typeface="Arial" panose="020B0604020202020204" pitchFamily="34" charset="0"/>
              <a:cs typeface="Arial" panose="020B0604020202020204" pitchFamily="34" charset="0"/>
            </a:rPr>
            <a:t>графическую форму</a:t>
          </a:r>
          <a:r>
            <a:rPr lang="ru-RU" sz="2200" dirty="0">
              <a:latin typeface="Arial" panose="020B0604020202020204" pitchFamily="34" charset="0"/>
              <a:cs typeface="Arial" panose="020B0604020202020204" pitchFamily="34" charset="0"/>
            </a:rPr>
            <a:t>, без которой слово не будет узнано при чтении и не сможет быть написано. </a:t>
          </a:r>
        </a:p>
      </dgm:t>
    </dgm:pt>
    <dgm:pt modelId="{3187A452-E4FB-4129-8B2C-BB5E469687E0}" type="parTrans" cxnId="{23B4B9D6-927D-44B9-9152-23DA8FD9AFBA}">
      <dgm:prSet/>
      <dgm:spPr/>
      <dgm:t>
        <a:bodyPr/>
        <a:lstStyle/>
        <a:p>
          <a:endParaRPr lang="ru-RU"/>
        </a:p>
      </dgm:t>
    </dgm:pt>
    <dgm:pt modelId="{EA6DB73C-9357-41DE-9B4B-AFBFA3226371}" type="sibTrans" cxnId="{23B4B9D6-927D-44B9-9152-23DA8FD9AFBA}">
      <dgm:prSet/>
      <dgm:spPr/>
      <dgm:t>
        <a:bodyPr/>
        <a:lstStyle/>
        <a:p>
          <a:endParaRPr lang="ru-RU"/>
        </a:p>
      </dgm:t>
    </dgm:pt>
    <dgm:pt modelId="{14D7E3F9-69C6-42A5-AFA4-FD41CA5D76EA}">
      <dgm:prSet custT="1"/>
      <dgm:spPr/>
      <dgm:t>
        <a:bodyPr/>
        <a:lstStyle/>
        <a:p>
          <a:pPr algn="just" rtl="0"/>
          <a:r>
            <a:rPr lang="ru-RU" sz="2000" b="1" i="1" dirty="0">
              <a:solidFill>
                <a:srgbClr val="C00000"/>
              </a:solidFill>
              <a:latin typeface="Arial" panose="020B0604020202020204" pitchFamily="34" charset="0"/>
              <a:cs typeface="Arial" panose="020B0604020202020204" pitchFamily="34" charset="0"/>
            </a:rPr>
            <a:t>При ведении нового слова следует акцентировать:</a:t>
          </a:r>
        </a:p>
        <a:p>
          <a:pPr algn="just" rtl="0"/>
          <a:endParaRPr lang="ru-RU" sz="2000" dirty="0">
            <a:latin typeface="Arial" panose="020B0604020202020204" pitchFamily="34" charset="0"/>
            <a:cs typeface="Arial" panose="020B0604020202020204" pitchFamily="34" charset="0"/>
          </a:endParaRPr>
        </a:p>
        <a:p>
          <a:pPr algn="just" rtl="0"/>
          <a:r>
            <a:rPr lang="ru-RU" sz="2000" b="1" i="1" dirty="0">
              <a:latin typeface="Arial" panose="020B0604020202020204" pitchFamily="34" charset="0"/>
              <a:cs typeface="Arial" panose="020B0604020202020204" pitchFamily="34" charset="0"/>
            </a:rPr>
            <a:t>-особенности образования грамматических форм;</a:t>
          </a:r>
        </a:p>
        <a:p>
          <a:pPr algn="just" rtl="0"/>
          <a:r>
            <a:rPr lang="ru-RU" sz="2000" b="1" i="1" dirty="0">
              <a:latin typeface="Arial" panose="020B0604020202020204" pitchFamily="34" charset="0"/>
              <a:cs typeface="Arial" panose="020B0604020202020204" pitchFamily="34" charset="0"/>
            </a:rPr>
            <a:t>- значение слова </a:t>
          </a:r>
          <a:r>
            <a:rPr lang="ru-RU" sz="2000" b="0" i="1" dirty="0">
              <a:latin typeface="Arial" panose="020B0604020202020204" pitchFamily="34" charset="0"/>
              <a:cs typeface="Arial" panose="020B0604020202020204" pitchFamily="34" charset="0"/>
            </a:rPr>
            <a:t>(</a:t>
          </a:r>
          <a:r>
            <a:rPr lang="ru-RU" sz="2000" i="1" dirty="0">
              <a:latin typeface="Arial" panose="020B0604020202020204" pitchFamily="34" charset="0"/>
              <a:cs typeface="Arial" panose="020B0604020202020204" pitchFamily="34" charset="0"/>
            </a:rPr>
            <a:t>полисеман-тичность</a:t>
          </a:r>
          <a:r>
            <a:rPr lang="ru-RU" sz="1600" i="1" dirty="0">
              <a:latin typeface="Arial" panose="020B0604020202020204" pitchFamily="34" charset="0"/>
              <a:cs typeface="Arial" panose="020B0604020202020204" pitchFamily="34" charset="0"/>
            </a:rPr>
            <a:t>)</a:t>
          </a:r>
        </a:p>
      </dgm:t>
    </dgm:pt>
    <dgm:pt modelId="{9C69A732-9B63-4BD0-88C8-EC01F2C3B387}" type="sibTrans" cxnId="{889D4B2B-6FEE-4C03-967B-6F82A28D3222}">
      <dgm:prSet/>
      <dgm:spPr/>
      <dgm:t>
        <a:bodyPr/>
        <a:lstStyle/>
        <a:p>
          <a:endParaRPr lang="ru-RU"/>
        </a:p>
      </dgm:t>
    </dgm:pt>
    <dgm:pt modelId="{5A2A6CD3-D233-4C7F-91D9-A825ADBC960B}" type="parTrans" cxnId="{889D4B2B-6FEE-4C03-967B-6F82A28D3222}">
      <dgm:prSet/>
      <dgm:spPr/>
      <dgm:t>
        <a:bodyPr/>
        <a:lstStyle/>
        <a:p>
          <a:endParaRPr lang="ru-RU"/>
        </a:p>
      </dgm:t>
    </dgm:pt>
    <dgm:pt modelId="{40DCC8C2-46D7-4415-B1C3-BCF9FCB578B8}" type="pres">
      <dgm:prSet presAssocID="{385A055F-1484-42E0-B6F9-29C8C9C97F2E}" presName="CompostProcess" presStyleCnt="0">
        <dgm:presLayoutVars>
          <dgm:dir/>
          <dgm:resizeHandles val="exact"/>
        </dgm:presLayoutVars>
      </dgm:prSet>
      <dgm:spPr/>
    </dgm:pt>
    <dgm:pt modelId="{BB19F3DB-586C-491E-9F7B-66B061B9E895}" type="pres">
      <dgm:prSet presAssocID="{385A055F-1484-42E0-B6F9-29C8C9C97F2E}" presName="arrow" presStyleLbl="bgShp" presStyleIdx="0" presStyleCnt="1"/>
      <dgm:spPr/>
    </dgm:pt>
    <dgm:pt modelId="{F0D3D3A4-55E3-46E6-8E1E-D9F3C704FA6A}" type="pres">
      <dgm:prSet presAssocID="{385A055F-1484-42E0-B6F9-29C8C9C97F2E}" presName="linearProcess" presStyleCnt="0"/>
      <dgm:spPr/>
    </dgm:pt>
    <dgm:pt modelId="{1CA88270-7165-49E6-A772-9825D58C182B}" type="pres">
      <dgm:prSet presAssocID="{90E9FC33-C6EE-46DE-BF2D-3CB1F199782B}" presName="textNode" presStyleLbl="node1" presStyleIdx="0" presStyleCnt="4" custScaleY="135642">
        <dgm:presLayoutVars>
          <dgm:bulletEnabled val="1"/>
        </dgm:presLayoutVars>
      </dgm:prSet>
      <dgm:spPr/>
    </dgm:pt>
    <dgm:pt modelId="{FA8B95CB-EE7E-4E48-8028-F311DC61F2FB}" type="pres">
      <dgm:prSet presAssocID="{74A265A1-B5EE-45DE-BB44-864BCEEB18E0}" presName="sibTrans" presStyleCnt="0"/>
      <dgm:spPr/>
    </dgm:pt>
    <dgm:pt modelId="{6D604524-A511-41BA-BA06-7BBDFBF37668}" type="pres">
      <dgm:prSet presAssocID="{E13A9128-A3E9-4B8A-AF8E-0C81CA001CB3}" presName="textNode" presStyleLbl="node1" presStyleIdx="1" presStyleCnt="4" custScaleY="134303">
        <dgm:presLayoutVars>
          <dgm:bulletEnabled val="1"/>
        </dgm:presLayoutVars>
      </dgm:prSet>
      <dgm:spPr/>
    </dgm:pt>
    <dgm:pt modelId="{CB2FD0C6-8D6E-453F-BB73-743C49475D70}" type="pres">
      <dgm:prSet presAssocID="{76CB93CF-059A-4C22-B61D-E3DD909E7FB2}" presName="sibTrans" presStyleCnt="0"/>
      <dgm:spPr/>
    </dgm:pt>
    <dgm:pt modelId="{A2B8FD96-9792-4A76-9349-405FE175D9B8}" type="pres">
      <dgm:prSet presAssocID="{0E3C2CD1-296C-4AA5-B9AD-3162F4B431EA}" presName="textNode" presStyleLbl="node1" presStyleIdx="2" presStyleCnt="4" custScaleY="139659">
        <dgm:presLayoutVars>
          <dgm:bulletEnabled val="1"/>
        </dgm:presLayoutVars>
      </dgm:prSet>
      <dgm:spPr/>
    </dgm:pt>
    <dgm:pt modelId="{9C45C4A3-AD75-436D-A931-6EB45B5CE056}" type="pres">
      <dgm:prSet presAssocID="{EA6DB73C-9357-41DE-9B4B-AFBFA3226371}" presName="sibTrans" presStyleCnt="0"/>
      <dgm:spPr/>
    </dgm:pt>
    <dgm:pt modelId="{2AF76B71-13E8-4052-A9C5-E0EBBEF040B0}" type="pres">
      <dgm:prSet presAssocID="{14D7E3F9-69C6-42A5-AFA4-FD41CA5D76EA}" presName="textNode" presStyleLbl="node1" presStyleIdx="3" presStyleCnt="4" custScaleX="112400" custScaleY="187864" custLinFactNeighborX="8094" custLinFactNeighborY="2009">
        <dgm:presLayoutVars>
          <dgm:bulletEnabled val="1"/>
        </dgm:presLayoutVars>
      </dgm:prSet>
      <dgm:spPr/>
    </dgm:pt>
  </dgm:ptLst>
  <dgm:cxnLst>
    <dgm:cxn modelId="{D4359C0D-F591-48CC-922B-42959B9FCCB7}" type="presOf" srcId="{14D7E3F9-69C6-42A5-AFA4-FD41CA5D76EA}" destId="{2AF76B71-13E8-4052-A9C5-E0EBBEF040B0}" srcOrd="0" destOrd="0" presId="urn:microsoft.com/office/officeart/2005/8/layout/hProcess9"/>
    <dgm:cxn modelId="{8D888118-FE06-4CD6-97CB-1E4813F75518}" type="presOf" srcId="{0E3C2CD1-296C-4AA5-B9AD-3162F4B431EA}" destId="{A2B8FD96-9792-4A76-9349-405FE175D9B8}" srcOrd="0" destOrd="0" presId="urn:microsoft.com/office/officeart/2005/8/layout/hProcess9"/>
    <dgm:cxn modelId="{A1C5A21C-3699-4243-B3D1-520D8824EA94}" type="presOf" srcId="{E13A9128-A3E9-4B8A-AF8E-0C81CA001CB3}" destId="{6D604524-A511-41BA-BA06-7BBDFBF37668}" srcOrd="0" destOrd="0" presId="urn:microsoft.com/office/officeart/2005/8/layout/hProcess9"/>
    <dgm:cxn modelId="{C926D626-89E2-40EC-A282-706979D1CD36}" type="presOf" srcId="{90E9FC33-C6EE-46DE-BF2D-3CB1F199782B}" destId="{1CA88270-7165-49E6-A772-9825D58C182B}" srcOrd="0" destOrd="0" presId="urn:microsoft.com/office/officeart/2005/8/layout/hProcess9"/>
    <dgm:cxn modelId="{889D4B2B-6FEE-4C03-967B-6F82A28D3222}" srcId="{385A055F-1484-42E0-B6F9-29C8C9C97F2E}" destId="{14D7E3F9-69C6-42A5-AFA4-FD41CA5D76EA}" srcOrd="3" destOrd="0" parTransId="{5A2A6CD3-D233-4C7F-91D9-A825ADBC960B}" sibTransId="{9C69A732-9B63-4BD0-88C8-EC01F2C3B387}"/>
    <dgm:cxn modelId="{64677139-6F30-4898-83B5-CB9B0B6E5291}" srcId="{385A055F-1484-42E0-B6F9-29C8C9C97F2E}" destId="{E13A9128-A3E9-4B8A-AF8E-0C81CA001CB3}" srcOrd="1" destOrd="0" parTransId="{09ABE4D5-C8D0-451F-8318-F99538717783}" sibTransId="{76CB93CF-059A-4C22-B61D-E3DD909E7FB2}"/>
    <dgm:cxn modelId="{209B1940-3E8C-406E-9064-1E373457590F}" type="presOf" srcId="{385A055F-1484-42E0-B6F9-29C8C9C97F2E}" destId="{40DCC8C2-46D7-4415-B1C3-BCF9FCB578B8}" srcOrd="0" destOrd="0" presId="urn:microsoft.com/office/officeart/2005/8/layout/hProcess9"/>
    <dgm:cxn modelId="{940DCDB5-9C91-4491-BCF7-66B75A405C14}" srcId="{385A055F-1484-42E0-B6F9-29C8C9C97F2E}" destId="{90E9FC33-C6EE-46DE-BF2D-3CB1F199782B}" srcOrd="0" destOrd="0" parTransId="{9EBB87CE-8538-40DB-8AC5-D0673599F2B6}" sibTransId="{74A265A1-B5EE-45DE-BB44-864BCEEB18E0}"/>
    <dgm:cxn modelId="{23B4B9D6-927D-44B9-9152-23DA8FD9AFBA}" srcId="{385A055F-1484-42E0-B6F9-29C8C9C97F2E}" destId="{0E3C2CD1-296C-4AA5-B9AD-3162F4B431EA}" srcOrd="2" destOrd="0" parTransId="{3187A452-E4FB-4129-8B2C-BB5E469687E0}" sibTransId="{EA6DB73C-9357-41DE-9B4B-AFBFA3226371}"/>
    <dgm:cxn modelId="{BDC91554-6633-4F64-BD48-D53BF85241E7}" type="presParOf" srcId="{40DCC8C2-46D7-4415-B1C3-BCF9FCB578B8}" destId="{BB19F3DB-586C-491E-9F7B-66B061B9E895}" srcOrd="0" destOrd="0" presId="urn:microsoft.com/office/officeart/2005/8/layout/hProcess9"/>
    <dgm:cxn modelId="{2AB7DDB5-1736-4AAE-B95E-DC500BA66AC6}" type="presParOf" srcId="{40DCC8C2-46D7-4415-B1C3-BCF9FCB578B8}" destId="{F0D3D3A4-55E3-46E6-8E1E-D9F3C704FA6A}" srcOrd="1" destOrd="0" presId="urn:microsoft.com/office/officeart/2005/8/layout/hProcess9"/>
    <dgm:cxn modelId="{C97B0A6F-BB01-48B5-8C2D-91A9BC2933A5}" type="presParOf" srcId="{F0D3D3A4-55E3-46E6-8E1E-D9F3C704FA6A}" destId="{1CA88270-7165-49E6-A772-9825D58C182B}" srcOrd="0" destOrd="0" presId="urn:microsoft.com/office/officeart/2005/8/layout/hProcess9"/>
    <dgm:cxn modelId="{F2CEA588-B0D0-443B-8A4C-2A2C19FC9B48}" type="presParOf" srcId="{F0D3D3A4-55E3-46E6-8E1E-D9F3C704FA6A}" destId="{FA8B95CB-EE7E-4E48-8028-F311DC61F2FB}" srcOrd="1" destOrd="0" presId="urn:microsoft.com/office/officeart/2005/8/layout/hProcess9"/>
    <dgm:cxn modelId="{11107264-FA6E-46A2-A172-B28A14D6DD97}" type="presParOf" srcId="{F0D3D3A4-55E3-46E6-8E1E-D9F3C704FA6A}" destId="{6D604524-A511-41BA-BA06-7BBDFBF37668}" srcOrd="2" destOrd="0" presId="urn:microsoft.com/office/officeart/2005/8/layout/hProcess9"/>
    <dgm:cxn modelId="{D7B56C95-AE3C-4C6C-9C16-5C3E4FDA0165}" type="presParOf" srcId="{F0D3D3A4-55E3-46E6-8E1E-D9F3C704FA6A}" destId="{CB2FD0C6-8D6E-453F-BB73-743C49475D70}" srcOrd="3" destOrd="0" presId="urn:microsoft.com/office/officeart/2005/8/layout/hProcess9"/>
    <dgm:cxn modelId="{7B9C9B81-61AC-47B5-A8DD-C36B593E67C1}" type="presParOf" srcId="{F0D3D3A4-55E3-46E6-8E1E-D9F3C704FA6A}" destId="{A2B8FD96-9792-4A76-9349-405FE175D9B8}" srcOrd="4" destOrd="0" presId="urn:microsoft.com/office/officeart/2005/8/layout/hProcess9"/>
    <dgm:cxn modelId="{3D5CCCBD-54C7-4B00-BDE1-7C2796B9A6C5}" type="presParOf" srcId="{F0D3D3A4-55E3-46E6-8E1E-D9F3C704FA6A}" destId="{9C45C4A3-AD75-436D-A931-6EB45B5CE056}" srcOrd="5" destOrd="0" presId="urn:microsoft.com/office/officeart/2005/8/layout/hProcess9"/>
    <dgm:cxn modelId="{8F79645E-4D97-4718-8FF0-B3FBB701DFFC}" type="presParOf" srcId="{F0D3D3A4-55E3-46E6-8E1E-D9F3C704FA6A}" destId="{2AF76B71-13E8-4052-A9C5-E0EBBEF040B0}" srcOrd="6"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AB6A338E-84B6-4DE3-AE9F-B67019141B10}" type="doc">
      <dgm:prSet loTypeId="urn:microsoft.com/office/officeart/2009/layout/ReverseList" loCatId="relationship" qsTypeId="urn:microsoft.com/office/officeart/2005/8/quickstyle/simple1" qsCatId="simple" csTypeId="urn:microsoft.com/office/officeart/2005/8/colors/accent1_2" csCatId="accent1" phldr="1"/>
      <dgm:spPr/>
      <dgm:t>
        <a:bodyPr/>
        <a:lstStyle/>
        <a:p>
          <a:endParaRPr lang="ru-RU"/>
        </a:p>
      </dgm:t>
    </dgm:pt>
    <dgm:pt modelId="{515E2495-F9A8-4D4E-ADF9-0969C544DD44}">
      <dgm:prSet custT="1"/>
      <dgm:spPr/>
      <dgm:t>
        <a:bodyPr/>
        <a:lstStyle/>
        <a:p>
          <a:pPr algn="l" rtl="0"/>
          <a:r>
            <a:rPr lang="ru-RU" sz="2000" dirty="0">
              <a:latin typeface="Arial" panose="020B0604020202020204" pitchFamily="34" charset="0"/>
              <a:cs typeface="Arial" panose="020B0604020202020204" pitchFamily="34" charset="0"/>
            </a:rPr>
            <a:t>Если слово долго не употребляется, то оно переходит в </a:t>
          </a:r>
          <a:r>
            <a:rPr lang="ru-RU" sz="2400" b="1" i="1" dirty="0">
              <a:solidFill>
                <a:srgbClr val="C00000"/>
              </a:solidFill>
              <a:latin typeface="Arial" panose="020B0604020202020204" pitchFamily="34" charset="0"/>
              <a:cs typeface="Arial" panose="020B0604020202020204" pitchFamily="34" charset="0"/>
            </a:rPr>
            <a:t>пассивный словарь</a:t>
          </a:r>
          <a:r>
            <a:rPr lang="ru-RU" sz="2000" dirty="0">
              <a:latin typeface="Arial" panose="020B0604020202020204" pitchFamily="34" charset="0"/>
              <a:cs typeface="Arial" panose="020B0604020202020204" pitchFamily="34" charset="0"/>
            </a:rPr>
            <a:t>, т.е. может быть узнано при чтении и аудировании, но не используется в речи.  </a:t>
          </a:r>
        </a:p>
        <a:p>
          <a:pPr algn="l" rtl="0"/>
          <a:r>
            <a:rPr lang="ru-RU" sz="2000" dirty="0">
              <a:solidFill>
                <a:srgbClr val="0070C0"/>
              </a:solidFill>
              <a:latin typeface="Arial" panose="020B0604020202020204" pitchFamily="34" charset="0"/>
              <a:cs typeface="Arial" panose="020B0604020202020204" pitchFamily="34" charset="0"/>
            </a:rPr>
            <a:t>Границы между ними очень подвижны, могут меняться в зависимости от ряда условий. </a:t>
          </a:r>
        </a:p>
      </dgm:t>
    </dgm:pt>
    <dgm:pt modelId="{BDF9A5E7-8662-43AD-A314-79F172780021}" type="parTrans" cxnId="{43D1C8CD-E357-47D8-A70A-D9F51A1A2382}">
      <dgm:prSet/>
      <dgm:spPr/>
      <dgm:t>
        <a:bodyPr/>
        <a:lstStyle/>
        <a:p>
          <a:endParaRPr lang="ru-RU"/>
        </a:p>
      </dgm:t>
    </dgm:pt>
    <dgm:pt modelId="{4AAAAA13-7642-4177-990A-06E0029AECF3}" type="sibTrans" cxnId="{43D1C8CD-E357-47D8-A70A-D9F51A1A2382}">
      <dgm:prSet/>
      <dgm:spPr/>
      <dgm:t>
        <a:bodyPr/>
        <a:lstStyle/>
        <a:p>
          <a:endParaRPr lang="ru-RU"/>
        </a:p>
      </dgm:t>
    </dgm:pt>
    <dgm:pt modelId="{A4E45ACF-AFC0-49AD-A38D-A2387DFA1E4B}">
      <dgm:prSet custT="1"/>
      <dgm:spPr/>
      <dgm:t>
        <a:bodyPr/>
        <a:lstStyle/>
        <a:p>
          <a:pPr rtl="0"/>
          <a:r>
            <a:rPr lang="ru-RU" sz="2400" dirty="0">
              <a:latin typeface="Arial" panose="020B0604020202020204" pitchFamily="34" charset="0"/>
              <a:cs typeface="Arial" panose="020B0604020202020204" pitchFamily="34" charset="0"/>
            </a:rPr>
            <a:t>лексику, которой человек постоянно пользуется в устном речевом общении, принято считать </a:t>
          </a:r>
          <a:r>
            <a:rPr lang="ru-RU" sz="2400" b="1" i="1" dirty="0">
              <a:solidFill>
                <a:srgbClr val="C00000"/>
              </a:solidFill>
              <a:latin typeface="Arial" panose="020B0604020202020204" pitchFamily="34" charset="0"/>
              <a:cs typeface="Arial" panose="020B0604020202020204" pitchFamily="34" charset="0"/>
            </a:rPr>
            <a:t>активным словарем</a:t>
          </a:r>
          <a:r>
            <a:rPr lang="ru-RU" sz="2400" dirty="0">
              <a:solidFill>
                <a:srgbClr val="C00000"/>
              </a:solidFill>
              <a:latin typeface="Arial" panose="020B0604020202020204" pitchFamily="34" charset="0"/>
              <a:cs typeface="Arial" panose="020B0604020202020204" pitchFamily="34" charset="0"/>
            </a:rPr>
            <a:t>. </a:t>
          </a:r>
        </a:p>
      </dgm:t>
    </dgm:pt>
    <dgm:pt modelId="{2A52A7EE-D92A-4AF7-AFC8-52560DC21A3C}" type="sibTrans" cxnId="{8B97B719-F081-4CD6-BD00-454238AD7D18}">
      <dgm:prSet/>
      <dgm:spPr/>
      <dgm:t>
        <a:bodyPr/>
        <a:lstStyle/>
        <a:p>
          <a:endParaRPr lang="ru-RU"/>
        </a:p>
      </dgm:t>
    </dgm:pt>
    <dgm:pt modelId="{FC5FEE25-5E13-4D9B-B11F-1996EAAEFA82}" type="parTrans" cxnId="{8B97B719-F081-4CD6-BD00-454238AD7D18}">
      <dgm:prSet/>
      <dgm:spPr/>
      <dgm:t>
        <a:bodyPr/>
        <a:lstStyle/>
        <a:p>
          <a:endParaRPr lang="ru-RU"/>
        </a:p>
      </dgm:t>
    </dgm:pt>
    <dgm:pt modelId="{CCA405F3-E1B8-40E7-AB10-3B5F2611035A}" type="pres">
      <dgm:prSet presAssocID="{AB6A338E-84B6-4DE3-AE9F-B67019141B10}" presName="Name0" presStyleCnt="0">
        <dgm:presLayoutVars>
          <dgm:chMax val="2"/>
          <dgm:chPref val="2"/>
          <dgm:animLvl val="lvl"/>
        </dgm:presLayoutVars>
      </dgm:prSet>
      <dgm:spPr/>
    </dgm:pt>
    <dgm:pt modelId="{B184B595-0E8B-40D0-913A-5F8C6F37AA3A}" type="pres">
      <dgm:prSet presAssocID="{AB6A338E-84B6-4DE3-AE9F-B67019141B10}" presName="LeftText" presStyleLbl="revTx" presStyleIdx="0" presStyleCnt="0">
        <dgm:presLayoutVars>
          <dgm:bulletEnabled val="1"/>
        </dgm:presLayoutVars>
      </dgm:prSet>
      <dgm:spPr/>
    </dgm:pt>
    <dgm:pt modelId="{E222F6B4-226F-490F-8117-D7756A1F6B5A}" type="pres">
      <dgm:prSet presAssocID="{AB6A338E-84B6-4DE3-AE9F-B67019141B10}" presName="LeftNode" presStyleLbl="bgImgPlace1" presStyleIdx="0" presStyleCnt="2" custScaleX="230358" custScaleY="97400" custLinFactNeighborX="-75438" custLinFactNeighborY="-592">
        <dgm:presLayoutVars>
          <dgm:chMax val="2"/>
          <dgm:chPref val="2"/>
        </dgm:presLayoutVars>
      </dgm:prSet>
      <dgm:spPr/>
    </dgm:pt>
    <dgm:pt modelId="{3585AC83-1853-4D64-93FE-AB6E66EB5C60}" type="pres">
      <dgm:prSet presAssocID="{AB6A338E-84B6-4DE3-AE9F-B67019141B10}" presName="RightText" presStyleLbl="revTx" presStyleIdx="0" presStyleCnt="0">
        <dgm:presLayoutVars>
          <dgm:bulletEnabled val="1"/>
        </dgm:presLayoutVars>
      </dgm:prSet>
      <dgm:spPr/>
    </dgm:pt>
    <dgm:pt modelId="{28D7129F-4D37-45F0-8C3E-C3C5CAC1EB64}" type="pres">
      <dgm:prSet presAssocID="{AB6A338E-84B6-4DE3-AE9F-B67019141B10}" presName="RightNode" presStyleLbl="bgImgPlace1" presStyleIdx="1" presStyleCnt="2" custScaleX="250510" custScaleY="99520" custLinFactNeighborX="76406" custLinFactNeighborY="-1951">
        <dgm:presLayoutVars>
          <dgm:chMax val="0"/>
          <dgm:chPref val="0"/>
        </dgm:presLayoutVars>
      </dgm:prSet>
      <dgm:spPr/>
    </dgm:pt>
    <dgm:pt modelId="{7237FEC4-74F8-4792-AACB-3528A3062FD6}" type="pres">
      <dgm:prSet presAssocID="{AB6A338E-84B6-4DE3-AE9F-B67019141B10}" presName="TopArrow" presStyleLbl="node1" presStyleIdx="0" presStyleCnt="2" custLinFactNeighborX="2028" custLinFactNeighborY="-6354"/>
      <dgm:spPr/>
    </dgm:pt>
    <dgm:pt modelId="{50EB4C17-8F41-487C-9AFF-BCDF8773781D}" type="pres">
      <dgm:prSet presAssocID="{AB6A338E-84B6-4DE3-AE9F-B67019141B10}" presName="BottomArrow" presStyleLbl="node1" presStyleIdx="1" presStyleCnt="2" custLinFactNeighborX="3415" custLinFactNeighborY="1771"/>
      <dgm:spPr/>
    </dgm:pt>
  </dgm:ptLst>
  <dgm:cxnLst>
    <dgm:cxn modelId="{8B97B719-F081-4CD6-BD00-454238AD7D18}" srcId="{AB6A338E-84B6-4DE3-AE9F-B67019141B10}" destId="{A4E45ACF-AFC0-49AD-A38D-A2387DFA1E4B}" srcOrd="0" destOrd="0" parTransId="{FC5FEE25-5E13-4D9B-B11F-1996EAAEFA82}" sibTransId="{2A52A7EE-D92A-4AF7-AFC8-52560DC21A3C}"/>
    <dgm:cxn modelId="{97341435-5C72-4567-BA0B-7D6F639D06F8}" type="presOf" srcId="{A4E45ACF-AFC0-49AD-A38D-A2387DFA1E4B}" destId="{B184B595-0E8B-40D0-913A-5F8C6F37AA3A}" srcOrd="0" destOrd="0" presId="urn:microsoft.com/office/officeart/2009/layout/ReverseList"/>
    <dgm:cxn modelId="{5A1D523D-A8B4-4862-B671-D97081EE4A53}" type="presOf" srcId="{AB6A338E-84B6-4DE3-AE9F-B67019141B10}" destId="{CCA405F3-E1B8-40E7-AB10-3B5F2611035A}" srcOrd="0" destOrd="0" presId="urn:microsoft.com/office/officeart/2009/layout/ReverseList"/>
    <dgm:cxn modelId="{76DD858A-19F5-47F9-B2C0-222C8666119D}" type="presOf" srcId="{A4E45ACF-AFC0-49AD-A38D-A2387DFA1E4B}" destId="{E222F6B4-226F-490F-8117-D7756A1F6B5A}" srcOrd="1" destOrd="0" presId="urn:microsoft.com/office/officeart/2009/layout/ReverseList"/>
    <dgm:cxn modelId="{43D1C8CD-E357-47D8-A70A-D9F51A1A2382}" srcId="{AB6A338E-84B6-4DE3-AE9F-B67019141B10}" destId="{515E2495-F9A8-4D4E-ADF9-0969C544DD44}" srcOrd="1" destOrd="0" parTransId="{BDF9A5E7-8662-43AD-A314-79F172780021}" sibTransId="{4AAAAA13-7642-4177-990A-06E0029AECF3}"/>
    <dgm:cxn modelId="{A10CE5F0-717D-4D5B-AF0B-CDC9B8E3C838}" type="presOf" srcId="{515E2495-F9A8-4D4E-ADF9-0969C544DD44}" destId="{3585AC83-1853-4D64-93FE-AB6E66EB5C60}" srcOrd="0" destOrd="0" presId="urn:microsoft.com/office/officeart/2009/layout/ReverseList"/>
    <dgm:cxn modelId="{8EF9FBFB-BC96-4BC5-A9DA-075D09C214F8}" type="presOf" srcId="{515E2495-F9A8-4D4E-ADF9-0969C544DD44}" destId="{28D7129F-4D37-45F0-8C3E-C3C5CAC1EB64}" srcOrd="1" destOrd="0" presId="urn:microsoft.com/office/officeart/2009/layout/ReverseList"/>
    <dgm:cxn modelId="{1466D108-7ED0-438C-86F2-07BCBA24EB4A}" type="presParOf" srcId="{CCA405F3-E1B8-40E7-AB10-3B5F2611035A}" destId="{B184B595-0E8B-40D0-913A-5F8C6F37AA3A}" srcOrd="0" destOrd="0" presId="urn:microsoft.com/office/officeart/2009/layout/ReverseList"/>
    <dgm:cxn modelId="{6C818BD3-A264-4874-A0A4-719D018EA528}" type="presParOf" srcId="{CCA405F3-E1B8-40E7-AB10-3B5F2611035A}" destId="{E222F6B4-226F-490F-8117-D7756A1F6B5A}" srcOrd="1" destOrd="0" presId="urn:microsoft.com/office/officeart/2009/layout/ReverseList"/>
    <dgm:cxn modelId="{E433A843-3D88-4733-93A3-C9C334104D27}" type="presParOf" srcId="{CCA405F3-E1B8-40E7-AB10-3B5F2611035A}" destId="{3585AC83-1853-4D64-93FE-AB6E66EB5C60}" srcOrd="2" destOrd="0" presId="urn:microsoft.com/office/officeart/2009/layout/ReverseList"/>
    <dgm:cxn modelId="{2C9881A6-AEF1-4EC1-B89B-590CEDC5413C}" type="presParOf" srcId="{CCA405F3-E1B8-40E7-AB10-3B5F2611035A}" destId="{28D7129F-4D37-45F0-8C3E-C3C5CAC1EB64}" srcOrd="3" destOrd="0" presId="urn:microsoft.com/office/officeart/2009/layout/ReverseList"/>
    <dgm:cxn modelId="{645CB07F-89B8-4144-BC76-78B295D65E28}" type="presParOf" srcId="{CCA405F3-E1B8-40E7-AB10-3B5F2611035A}" destId="{7237FEC4-74F8-4792-AACB-3528A3062FD6}" srcOrd="4" destOrd="0" presId="urn:microsoft.com/office/officeart/2009/layout/ReverseList"/>
    <dgm:cxn modelId="{3E97C9EA-950B-42A4-96F0-CD3F99ED86C1}" type="presParOf" srcId="{CCA405F3-E1B8-40E7-AB10-3B5F2611035A}" destId="{50EB4C17-8F41-487C-9AFF-BCDF8773781D}" srcOrd="5" destOrd="0" presId="urn:microsoft.com/office/officeart/2009/layout/Revers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CA74F59-C5CF-442D-B11B-F0DDAFAF581E}" type="doc">
      <dgm:prSet loTypeId="urn:microsoft.com/office/officeart/2008/layout/LinedList" loCatId="hierarchy" qsTypeId="urn:microsoft.com/office/officeart/2005/8/quickstyle/simple1" qsCatId="simple" csTypeId="urn:microsoft.com/office/officeart/2005/8/colors/accent3_3" csCatId="accent3" phldr="1"/>
      <dgm:spPr/>
      <dgm:t>
        <a:bodyPr/>
        <a:lstStyle/>
        <a:p>
          <a:endParaRPr lang="ru-RU"/>
        </a:p>
      </dgm:t>
    </dgm:pt>
    <dgm:pt modelId="{D8F9699E-20E3-4EE1-912B-47FE051302A3}">
      <dgm:prSet phldrT="[Текст]"/>
      <dgm:spPr/>
      <dgm:t>
        <a:bodyPr/>
        <a:lstStyle/>
        <a:p>
          <a:r>
            <a:rPr lang="en-US" b="1">
              <a:solidFill>
                <a:schemeClr val="accent3">
                  <a:lumMod val="75000"/>
                </a:schemeClr>
              </a:solidFill>
            </a:rPr>
            <a:t>2. </a:t>
          </a:r>
          <a:r>
            <a:rPr lang="ru-RU" b="1">
              <a:solidFill>
                <a:schemeClr val="accent3">
                  <a:lumMod val="75000"/>
                </a:schemeClr>
              </a:solidFill>
            </a:rPr>
            <a:t>Методическая система иноязычного образования</a:t>
          </a:r>
          <a:endParaRPr lang="en-US" b="1">
            <a:solidFill>
              <a:schemeClr val="accent3">
                <a:lumMod val="75000"/>
              </a:schemeClr>
            </a:solidFill>
          </a:endParaRPr>
        </a:p>
        <a:p>
          <a:endParaRPr lang="en-US" b="1" i="1"/>
        </a:p>
        <a:p>
          <a:endParaRPr lang="en-US" b="1" i="1"/>
        </a:p>
        <a:p>
          <a:r>
            <a:rPr lang="ru-RU" b="1" i="1"/>
            <a:t>К основным понятиям, составляющим фундамент методики, можно отнести: </a:t>
          </a:r>
          <a:endParaRPr lang="ru-RU"/>
        </a:p>
      </dgm:t>
    </dgm:pt>
    <dgm:pt modelId="{7479E8DA-2A4B-4AD1-BDC3-AEDFBF5C1858}" type="parTrans" cxnId="{797EC939-EDAF-47A2-BAE8-D4EE37C10131}">
      <dgm:prSet/>
      <dgm:spPr/>
      <dgm:t>
        <a:bodyPr/>
        <a:lstStyle/>
        <a:p>
          <a:endParaRPr lang="ru-RU"/>
        </a:p>
      </dgm:t>
    </dgm:pt>
    <dgm:pt modelId="{D01A2A8E-54D3-47FB-9E3A-F80F65AE5BF1}" type="sibTrans" cxnId="{797EC939-EDAF-47A2-BAE8-D4EE37C10131}">
      <dgm:prSet/>
      <dgm:spPr/>
      <dgm:t>
        <a:bodyPr/>
        <a:lstStyle/>
        <a:p>
          <a:endParaRPr lang="ru-RU"/>
        </a:p>
      </dgm:t>
    </dgm:pt>
    <dgm:pt modelId="{48923E94-9E63-4A09-9809-E8664BE255C3}">
      <dgm:prSet phldrT="[Текст]"/>
      <dgm:spPr/>
      <dgm:t>
        <a:bodyPr/>
        <a:lstStyle/>
        <a:p>
          <a:r>
            <a:rPr lang="ru-RU" b="1" i="1"/>
            <a:t>Метод</a:t>
          </a:r>
          <a:r>
            <a:rPr lang="ru-RU"/>
            <a:t> как систему целенаправленных действий учителя, с одной стороны, и учебных действий учащихся с другой</a:t>
          </a:r>
        </a:p>
      </dgm:t>
    </dgm:pt>
    <dgm:pt modelId="{B3EF1807-7F65-425F-9A64-0C355BA98A7A}" type="parTrans" cxnId="{C2F25AAF-CB43-4D73-B8F2-E2491B431587}">
      <dgm:prSet/>
      <dgm:spPr/>
      <dgm:t>
        <a:bodyPr/>
        <a:lstStyle/>
        <a:p>
          <a:endParaRPr lang="ru-RU"/>
        </a:p>
      </dgm:t>
    </dgm:pt>
    <dgm:pt modelId="{E18D2152-8664-4E89-B8DC-28AF4E96FEC4}" type="sibTrans" cxnId="{C2F25AAF-CB43-4D73-B8F2-E2491B431587}">
      <dgm:prSet/>
      <dgm:spPr/>
      <dgm:t>
        <a:bodyPr/>
        <a:lstStyle/>
        <a:p>
          <a:endParaRPr lang="ru-RU"/>
        </a:p>
      </dgm:t>
    </dgm:pt>
    <dgm:pt modelId="{11EF4EDE-79FE-46CF-956A-CBFB836A123E}">
      <dgm:prSet phldrT="[Текст]"/>
      <dgm:spPr/>
      <dgm:t>
        <a:bodyPr/>
        <a:lstStyle/>
        <a:p>
          <a:r>
            <a:rPr lang="ru-RU" b="1" i="1"/>
            <a:t>Прием</a:t>
          </a:r>
          <a:r>
            <a:rPr lang="ru-RU"/>
            <a:t> – элементарный методический поступок, направленный на решение конкретных задач на определенном этапе урока. </a:t>
          </a:r>
        </a:p>
      </dgm:t>
    </dgm:pt>
    <dgm:pt modelId="{50162DA4-FC1E-462C-AC83-3E13D15B63CB}" type="parTrans" cxnId="{79C07742-A547-4551-B87D-65526205A25B}">
      <dgm:prSet/>
      <dgm:spPr/>
      <dgm:t>
        <a:bodyPr/>
        <a:lstStyle/>
        <a:p>
          <a:endParaRPr lang="ru-RU"/>
        </a:p>
      </dgm:t>
    </dgm:pt>
    <dgm:pt modelId="{C99F2B83-D12D-4721-A7E1-9085425B05F1}" type="sibTrans" cxnId="{79C07742-A547-4551-B87D-65526205A25B}">
      <dgm:prSet/>
      <dgm:spPr/>
      <dgm:t>
        <a:bodyPr/>
        <a:lstStyle/>
        <a:p>
          <a:endParaRPr lang="ru-RU"/>
        </a:p>
      </dgm:t>
    </dgm:pt>
    <dgm:pt modelId="{4D7BC766-7107-4BDA-A07F-D736FE4FA2E0}">
      <dgm:prSet phldrT="[Текст]"/>
      <dgm:spPr/>
      <dgm:t>
        <a:bodyPr/>
        <a:lstStyle/>
        <a:p>
          <a:r>
            <a:rPr lang="ru-RU" b="1" i="1"/>
            <a:t>Цель обучения </a:t>
          </a:r>
          <a:r>
            <a:rPr lang="ru-RU"/>
            <a:t>– это то, к чему мы стремимся в процессе обучения ИЯ, это идеально планируемый результат</a:t>
          </a:r>
        </a:p>
      </dgm:t>
    </dgm:pt>
    <dgm:pt modelId="{DE30E27D-B885-4C2E-AEC9-C1126C6AD9DC}" type="parTrans" cxnId="{830BA982-28FC-4904-BBC8-47CF0514D2A0}">
      <dgm:prSet/>
      <dgm:spPr/>
      <dgm:t>
        <a:bodyPr/>
        <a:lstStyle/>
        <a:p>
          <a:endParaRPr lang="ru-RU"/>
        </a:p>
      </dgm:t>
    </dgm:pt>
    <dgm:pt modelId="{9B4A939A-81FE-494E-8D61-74B5F1378162}" type="sibTrans" cxnId="{830BA982-28FC-4904-BBC8-47CF0514D2A0}">
      <dgm:prSet/>
      <dgm:spPr/>
      <dgm:t>
        <a:bodyPr/>
        <a:lstStyle/>
        <a:p>
          <a:endParaRPr lang="ru-RU"/>
        </a:p>
      </dgm:t>
    </dgm:pt>
    <dgm:pt modelId="{D9A6749A-E04F-4C62-8563-691C867DDDC9}">
      <dgm:prSet/>
      <dgm:spPr/>
      <dgm:t>
        <a:bodyPr/>
        <a:lstStyle/>
        <a:p>
          <a:r>
            <a:rPr lang="ru-RU" b="1" i="1"/>
            <a:t>Условия обучения </a:t>
          </a:r>
          <a:r>
            <a:rPr lang="ru-RU"/>
            <a:t>– это обстоятельства, при которых происходит обучение</a:t>
          </a:r>
        </a:p>
      </dgm:t>
    </dgm:pt>
    <dgm:pt modelId="{5C340C2E-F33B-44F9-997E-C7A2E2EC668E}" type="parTrans" cxnId="{CE042BE5-F0E4-41CD-B881-E8F21CF68C47}">
      <dgm:prSet/>
      <dgm:spPr/>
      <dgm:t>
        <a:bodyPr/>
        <a:lstStyle/>
        <a:p>
          <a:endParaRPr lang="ru-RU"/>
        </a:p>
      </dgm:t>
    </dgm:pt>
    <dgm:pt modelId="{BF4504FE-3035-4414-A39A-327D27C998F1}" type="sibTrans" cxnId="{CE042BE5-F0E4-41CD-B881-E8F21CF68C47}">
      <dgm:prSet/>
      <dgm:spPr/>
      <dgm:t>
        <a:bodyPr/>
        <a:lstStyle/>
        <a:p>
          <a:endParaRPr lang="ru-RU"/>
        </a:p>
      </dgm:t>
    </dgm:pt>
    <dgm:pt modelId="{3BEC1270-0AB7-47A3-A67F-F2AEF4DC2478}">
      <dgm:prSet/>
      <dgm:spPr/>
      <dgm:t>
        <a:bodyPr/>
        <a:lstStyle/>
        <a:p>
          <a:r>
            <a:rPr lang="ru-RU" b="1" i="1"/>
            <a:t>Средствами обучения </a:t>
          </a:r>
          <a:r>
            <a:rPr lang="ru-RU"/>
            <a:t>являются орудия учебного процесса, с помощью которых более успешно и за короткое время достигаются поставленные цели. </a:t>
          </a:r>
        </a:p>
      </dgm:t>
    </dgm:pt>
    <dgm:pt modelId="{A716DFB9-779E-4AC1-A8C1-1012968B48D3}" type="parTrans" cxnId="{24BF1140-0113-48CC-9ACE-BB9B797D0536}">
      <dgm:prSet/>
      <dgm:spPr/>
      <dgm:t>
        <a:bodyPr/>
        <a:lstStyle/>
        <a:p>
          <a:endParaRPr lang="ru-RU"/>
        </a:p>
      </dgm:t>
    </dgm:pt>
    <dgm:pt modelId="{A6ED21FB-D0B1-46FE-BEAF-209BE39F2E03}" type="sibTrans" cxnId="{24BF1140-0113-48CC-9ACE-BB9B797D0536}">
      <dgm:prSet/>
      <dgm:spPr/>
      <dgm:t>
        <a:bodyPr/>
        <a:lstStyle/>
        <a:p>
          <a:endParaRPr lang="ru-RU"/>
        </a:p>
      </dgm:t>
    </dgm:pt>
    <dgm:pt modelId="{C92875B2-A8F1-45F6-AE42-D60B50A83387}" type="pres">
      <dgm:prSet presAssocID="{ACA74F59-C5CF-442D-B11B-F0DDAFAF581E}" presName="vert0" presStyleCnt="0">
        <dgm:presLayoutVars>
          <dgm:dir/>
          <dgm:animOne val="branch"/>
          <dgm:animLvl val="lvl"/>
        </dgm:presLayoutVars>
      </dgm:prSet>
      <dgm:spPr/>
    </dgm:pt>
    <dgm:pt modelId="{70A98A1E-1260-42F3-AA6F-DE52F38C464A}" type="pres">
      <dgm:prSet presAssocID="{D8F9699E-20E3-4EE1-912B-47FE051302A3}" presName="thickLine" presStyleLbl="alignNode1" presStyleIdx="0" presStyleCnt="1"/>
      <dgm:spPr/>
    </dgm:pt>
    <dgm:pt modelId="{6277E729-43E2-4364-A645-FA0C816B5C20}" type="pres">
      <dgm:prSet presAssocID="{D8F9699E-20E3-4EE1-912B-47FE051302A3}" presName="horz1" presStyleCnt="0"/>
      <dgm:spPr/>
    </dgm:pt>
    <dgm:pt modelId="{AAD63C72-7E4C-4213-B83E-1E7C6FC4E5B9}" type="pres">
      <dgm:prSet presAssocID="{D8F9699E-20E3-4EE1-912B-47FE051302A3}" presName="tx1" presStyleLbl="revTx" presStyleIdx="0" presStyleCnt="6" custScaleX="109362"/>
      <dgm:spPr/>
    </dgm:pt>
    <dgm:pt modelId="{30EEE2CD-60E2-44BF-89F6-B0E3D7EC57B8}" type="pres">
      <dgm:prSet presAssocID="{D8F9699E-20E3-4EE1-912B-47FE051302A3}" presName="vert1" presStyleCnt="0"/>
      <dgm:spPr/>
    </dgm:pt>
    <dgm:pt modelId="{CEA38E30-6A59-4A59-A802-83345ADB7772}" type="pres">
      <dgm:prSet presAssocID="{48923E94-9E63-4A09-9809-E8664BE255C3}" presName="vertSpace2a" presStyleCnt="0"/>
      <dgm:spPr/>
    </dgm:pt>
    <dgm:pt modelId="{8AD74B01-B5F1-4D51-A9CF-E27970609941}" type="pres">
      <dgm:prSet presAssocID="{48923E94-9E63-4A09-9809-E8664BE255C3}" presName="horz2" presStyleCnt="0"/>
      <dgm:spPr/>
    </dgm:pt>
    <dgm:pt modelId="{1E3BDE7C-A625-4F07-BE3C-DF30A8CD6353}" type="pres">
      <dgm:prSet presAssocID="{48923E94-9E63-4A09-9809-E8664BE255C3}" presName="horzSpace2" presStyleCnt="0"/>
      <dgm:spPr/>
    </dgm:pt>
    <dgm:pt modelId="{80289634-0A0E-4E9A-A28F-99DA0364E806}" type="pres">
      <dgm:prSet presAssocID="{48923E94-9E63-4A09-9809-E8664BE255C3}" presName="tx2" presStyleLbl="revTx" presStyleIdx="1" presStyleCnt="6"/>
      <dgm:spPr/>
    </dgm:pt>
    <dgm:pt modelId="{9B133F27-FDD1-4587-9368-B37E23716D1F}" type="pres">
      <dgm:prSet presAssocID="{48923E94-9E63-4A09-9809-E8664BE255C3}" presName="vert2" presStyleCnt="0"/>
      <dgm:spPr/>
    </dgm:pt>
    <dgm:pt modelId="{148B7DE8-F07C-4C07-81EC-D729BAC73D61}" type="pres">
      <dgm:prSet presAssocID="{48923E94-9E63-4A09-9809-E8664BE255C3}" presName="thinLine2b" presStyleLbl="callout" presStyleIdx="0" presStyleCnt="5"/>
      <dgm:spPr/>
    </dgm:pt>
    <dgm:pt modelId="{0DB54DDF-F267-42B9-935D-B834635583EB}" type="pres">
      <dgm:prSet presAssocID="{48923E94-9E63-4A09-9809-E8664BE255C3}" presName="vertSpace2b" presStyleCnt="0"/>
      <dgm:spPr/>
    </dgm:pt>
    <dgm:pt modelId="{89A45234-3CF1-4AF4-9487-719931294DF3}" type="pres">
      <dgm:prSet presAssocID="{11EF4EDE-79FE-46CF-956A-CBFB836A123E}" presName="horz2" presStyleCnt="0"/>
      <dgm:spPr/>
    </dgm:pt>
    <dgm:pt modelId="{101BEC0A-8EA7-4073-A596-AC3ED9C41227}" type="pres">
      <dgm:prSet presAssocID="{11EF4EDE-79FE-46CF-956A-CBFB836A123E}" presName="horzSpace2" presStyleCnt="0"/>
      <dgm:spPr/>
    </dgm:pt>
    <dgm:pt modelId="{C6FB23D8-46A2-4ABF-8DAF-52D811508583}" type="pres">
      <dgm:prSet presAssocID="{11EF4EDE-79FE-46CF-956A-CBFB836A123E}" presName="tx2" presStyleLbl="revTx" presStyleIdx="2" presStyleCnt="6"/>
      <dgm:spPr/>
    </dgm:pt>
    <dgm:pt modelId="{3EB874DC-8DCD-44EC-BD03-317CA8041BD3}" type="pres">
      <dgm:prSet presAssocID="{11EF4EDE-79FE-46CF-956A-CBFB836A123E}" presName="vert2" presStyleCnt="0"/>
      <dgm:spPr/>
    </dgm:pt>
    <dgm:pt modelId="{5FA83361-F518-4B28-9008-486CAB794DBB}" type="pres">
      <dgm:prSet presAssocID="{11EF4EDE-79FE-46CF-956A-CBFB836A123E}" presName="thinLine2b" presStyleLbl="callout" presStyleIdx="1" presStyleCnt="5"/>
      <dgm:spPr/>
    </dgm:pt>
    <dgm:pt modelId="{A8905052-7388-4BE5-9BD9-CF70CA21F8DE}" type="pres">
      <dgm:prSet presAssocID="{11EF4EDE-79FE-46CF-956A-CBFB836A123E}" presName="vertSpace2b" presStyleCnt="0"/>
      <dgm:spPr/>
    </dgm:pt>
    <dgm:pt modelId="{F0A80D3A-9D47-4325-85BB-75962D15CDE0}" type="pres">
      <dgm:prSet presAssocID="{4D7BC766-7107-4BDA-A07F-D736FE4FA2E0}" presName="horz2" presStyleCnt="0"/>
      <dgm:spPr/>
    </dgm:pt>
    <dgm:pt modelId="{CDF128B0-BDFF-4AC0-A32E-C46CA0D83213}" type="pres">
      <dgm:prSet presAssocID="{4D7BC766-7107-4BDA-A07F-D736FE4FA2E0}" presName="horzSpace2" presStyleCnt="0"/>
      <dgm:spPr/>
    </dgm:pt>
    <dgm:pt modelId="{0B530E11-441A-4014-9BEF-3DFDAFB47722}" type="pres">
      <dgm:prSet presAssocID="{4D7BC766-7107-4BDA-A07F-D736FE4FA2E0}" presName="tx2" presStyleLbl="revTx" presStyleIdx="3" presStyleCnt="6"/>
      <dgm:spPr/>
    </dgm:pt>
    <dgm:pt modelId="{B243BFDA-A6A4-492D-B56C-69FCAEBB441B}" type="pres">
      <dgm:prSet presAssocID="{4D7BC766-7107-4BDA-A07F-D736FE4FA2E0}" presName="vert2" presStyleCnt="0"/>
      <dgm:spPr/>
    </dgm:pt>
    <dgm:pt modelId="{0937293C-3203-4366-B824-B3F950240346}" type="pres">
      <dgm:prSet presAssocID="{4D7BC766-7107-4BDA-A07F-D736FE4FA2E0}" presName="thinLine2b" presStyleLbl="callout" presStyleIdx="2" presStyleCnt="5"/>
      <dgm:spPr/>
    </dgm:pt>
    <dgm:pt modelId="{C7948D4A-3BD5-4E5C-B88D-CC0095F1C8D6}" type="pres">
      <dgm:prSet presAssocID="{4D7BC766-7107-4BDA-A07F-D736FE4FA2E0}" presName="vertSpace2b" presStyleCnt="0"/>
      <dgm:spPr/>
    </dgm:pt>
    <dgm:pt modelId="{1ABBF6EC-14A7-49AF-9B49-9A3F17E17961}" type="pres">
      <dgm:prSet presAssocID="{D9A6749A-E04F-4C62-8563-691C867DDDC9}" presName="horz2" presStyleCnt="0"/>
      <dgm:spPr/>
    </dgm:pt>
    <dgm:pt modelId="{23E509F6-5D54-44B3-BD35-D841B2007992}" type="pres">
      <dgm:prSet presAssocID="{D9A6749A-E04F-4C62-8563-691C867DDDC9}" presName="horzSpace2" presStyleCnt="0"/>
      <dgm:spPr/>
    </dgm:pt>
    <dgm:pt modelId="{DFF7DBBB-E83C-46F2-B78B-EF20AA897B49}" type="pres">
      <dgm:prSet presAssocID="{D9A6749A-E04F-4C62-8563-691C867DDDC9}" presName="tx2" presStyleLbl="revTx" presStyleIdx="4" presStyleCnt="6"/>
      <dgm:spPr/>
    </dgm:pt>
    <dgm:pt modelId="{6D0011A3-C444-4BDD-AB6E-A1C45C57AEC6}" type="pres">
      <dgm:prSet presAssocID="{D9A6749A-E04F-4C62-8563-691C867DDDC9}" presName="vert2" presStyleCnt="0"/>
      <dgm:spPr/>
    </dgm:pt>
    <dgm:pt modelId="{E7C98398-6C79-4A18-8640-215CEA1988B7}" type="pres">
      <dgm:prSet presAssocID="{D9A6749A-E04F-4C62-8563-691C867DDDC9}" presName="thinLine2b" presStyleLbl="callout" presStyleIdx="3" presStyleCnt="5"/>
      <dgm:spPr/>
    </dgm:pt>
    <dgm:pt modelId="{C48CA223-8035-46DB-AAF6-6EE72B70E1BF}" type="pres">
      <dgm:prSet presAssocID="{D9A6749A-E04F-4C62-8563-691C867DDDC9}" presName="vertSpace2b" presStyleCnt="0"/>
      <dgm:spPr/>
    </dgm:pt>
    <dgm:pt modelId="{967635FD-1DC9-43DB-ABCD-CDEC584EDD1C}" type="pres">
      <dgm:prSet presAssocID="{3BEC1270-0AB7-47A3-A67F-F2AEF4DC2478}" presName="horz2" presStyleCnt="0"/>
      <dgm:spPr/>
    </dgm:pt>
    <dgm:pt modelId="{E104E92C-B685-40C2-8649-157A7C03CDEB}" type="pres">
      <dgm:prSet presAssocID="{3BEC1270-0AB7-47A3-A67F-F2AEF4DC2478}" presName="horzSpace2" presStyleCnt="0"/>
      <dgm:spPr/>
    </dgm:pt>
    <dgm:pt modelId="{42A76308-403C-4677-84B6-3938E94C11A7}" type="pres">
      <dgm:prSet presAssocID="{3BEC1270-0AB7-47A3-A67F-F2AEF4DC2478}" presName="tx2" presStyleLbl="revTx" presStyleIdx="5" presStyleCnt="6"/>
      <dgm:spPr/>
    </dgm:pt>
    <dgm:pt modelId="{B65E797C-DA66-4CDF-BD13-D92AB55CB265}" type="pres">
      <dgm:prSet presAssocID="{3BEC1270-0AB7-47A3-A67F-F2AEF4DC2478}" presName="vert2" presStyleCnt="0"/>
      <dgm:spPr/>
    </dgm:pt>
    <dgm:pt modelId="{EA6A43D3-582C-4ABE-B67F-F8D6D872049C}" type="pres">
      <dgm:prSet presAssocID="{3BEC1270-0AB7-47A3-A67F-F2AEF4DC2478}" presName="thinLine2b" presStyleLbl="callout" presStyleIdx="4" presStyleCnt="5"/>
      <dgm:spPr/>
    </dgm:pt>
    <dgm:pt modelId="{61489FBF-1DF5-4CF3-8004-849C5B1F1DBB}" type="pres">
      <dgm:prSet presAssocID="{3BEC1270-0AB7-47A3-A67F-F2AEF4DC2478}" presName="vertSpace2b" presStyleCnt="0"/>
      <dgm:spPr/>
    </dgm:pt>
  </dgm:ptLst>
  <dgm:cxnLst>
    <dgm:cxn modelId="{CEB84E25-48A2-420D-96A1-6BD3F201ED03}" type="presOf" srcId="{4D7BC766-7107-4BDA-A07F-D736FE4FA2E0}" destId="{0B530E11-441A-4014-9BEF-3DFDAFB47722}" srcOrd="0" destOrd="0" presId="urn:microsoft.com/office/officeart/2008/layout/LinedList"/>
    <dgm:cxn modelId="{797EC939-EDAF-47A2-BAE8-D4EE37C10131}" srcId="{ACA74F59-C5CF-442D-B11B-F0DDAFAF581E}" destId="{D8F9699E-20E3-4EE1-912B-47FE051302A3}" srcOrd="0" destOrd="0" parTransId="{7479E8DA-2A4B-4AD1-BDC3-AEDFBF5C1858}" sibTransId="{D01A2A8E-54D3-47FB-9E3A-F80F65AE5BF1}"/>
    <dgm:cxn modelId="{24BF1140-0113-48CC-9ACE-BB9B797D0536}" srcId="{D8F9699E-20E3-4EE1-912B-47FE051302A3}" destId="{3BEC1270-0AB7-47A3-A67F-F2AEF4DC2478}" srcOrd="4" destOrd="0" parTransId="{A716DFB9-779E-4AC1-A8C1-1012968B48D3}" sibTransId="{A6ED21FB-D0B1-46FE-BEAF-209BE39F2E03}"/>
    <dgm:cxn modelId="{7552505F-C6C2-463F-94DC-2AB968D51B83}" type="presOf" srcId="{48923E94-9E63-4A09-9809-E8664BE255C3}" destId="{80289634-0A0E-4E9A-A28F-99DA0364E806}" srcOrd="0" destOrd="0" presId="urn:microsoft.com/office/officeart/2008/layout/LinedList"/>
    <dgm:cxn modelId="{79C07742-A547-4551-B87D-65526205A25B}" srcId="{D8F9699E-20E3-4EE1-912B-47FE051302A3}" destId="{11EF4EDE-79FE-46CF-956A-CBFB836A123E}" srcOrd="1" destOrd="0" parTransId="{50162DA4-FC1E-462C-AC83-3E13D15B63CB}" sibTransId="{C99F2B83-D12D-4721-A7E1-9085425B05F1}"/>
    <dgm:cxn modelId="{ECD8194A-34E3-4F3C-A971-3EB5A0B4E4D1}" type="presOf" srcId="{D8F9699E-20E3-4EE1-912B-47FE051302A3}" destId="{AAD63C72-7E4C-4213-B83E-1E7C6FC4E5B9}" srcOrd="0" destOrd="0" presId="urn:microsoft.com/office/officeart/2008/layout/LinedList"/>
    <dgm:cxn modelId="{06A2FF4A-B7A6-4313-8432-A48C73FAC15D}" type="presOf" srcId="{D9A6749A-E04F-4C62-8563-691C867DDDC9}" destId="{DFF7DBBB-E83C-46F2-B78B-EF20AA897B49}" srcOrd="0" destOrd="0" presId="urn:microsoft.com/office/officeart/2008/layout/LinedList"/>
    <dgm:cxn modelId="{41667781-70B5-4100-8F5D-93A360A5DB0F}" type="presOf" srcId="{11EF4EDE-79FE-46CF-956A-CBFB836A123E}" destId="{C6FB23D8-46A2-4ABF-8DAF-52D811508583}" srcOrd="0" destOrd="0" presId="urn:microsoft.com/office/officeart/2008/layout/LinedList"/>
    <dgm:cxn modelId="{830BA982-28FC-4904-BBC8-47CF0514D2A0}" srcId="{D8F9699E-20E3-4EE1-912B-47FE051302A3}" destId="{4D7BC766-7107-4BDA-A07F-D736FE4FA2E0}" srcOrd="2" destOrd="0" parTransId="{DE30E27D-B885-4C2E-AEC9-C1126C6AD9DC}" sibTransId="{9B4A939A-81FE-494E-8D61-74B5F1378162}"/>
    <dgm:cxn modelId="{FF558187-E3FF-4E6B-86C0-72A0516993CD}" type="presOf" srcId="{3BEC1270-0AB7-47A3-A67F-F2AEF4DC2478}" destId="{42A76308-403C-4677-84B6-3938E94C11A7}" srcOrd="0" destOrd="0" presId="urn:microsoft.com/office/officeart/2008/layout/LinedList"/>
    <dgm:cxn modelId="{C2F25AAF-CB43-4D73-B8F2-E2491B431587}" srcId="{D8F9699E-20E3-4EE1-912B-47FE051302A3}" destId="{48923E94-9E63-4A09-9809-E8664BE255C3}" srcOrd="0" destOrd="0" parTransId="{B3EF1807-7F65-425F-9A64-0C355BA98A7A}" sibTransId="{E18D2152-8664-4E89-B8DC-28AF4E96FEC4}"/>
    <dgm:cxn modelId="{BEA2ECBA-1D08-456E-A441-8CBF6DDAB442}" type="presOf" srcId="{ACA74F59-C5CF-442D-B11B-F0DDAFAF581E}" destId="{C92875B2-A8F1-45F6-AE42-D60B50A83387}" srcOrd="0" destOrd="0" presId="urn:microsoft.com/office/officeart/2008/layout/LinedList"/>
    <dgm:cxn modelId="{CE042BE5-F0E4-41CD-B881-E8F21CF68C47}" srcId="{D8F9699E-20E3-4EE1-912B-47FE051302A3}" destId="{D9A6749A-E04F-4C62-8563-691C867DDDC9}" srcOrd="3" destOrd="0" parTransId="{5C340C2E-F33B-44F9-997E-C7A2E2EC668E}" sibTransId="{BF4504FE-3035-4414-A39A-327D27C998F1}"/>
    <dgm:cxn modelId="{60D1595A-C2CD-4B24-8FF6-947ECBA1EA33}" type="presParOf" srcId="{C92875B2-A8F1-45F6-AE42-D60B50A83387}" destId="{70A98A1E-1260-42F3-AA6F-DE52F38C464A}" srcOrd="0" destOrd="0" presId="urn:microsoft.com/office/officeart/2008/layout/LinedList"/>
    <dgm:cxn modelId="{A038264C-291E-40D9-B742-A72B65FC3769}" type="presParOf" srcId="{C92875B2-A8F1-45F6-AE42-D60B50A83387}" destId="{6277E729-43E2-4364-A645-FA0C816B5C20}" srcOrd="1" destOrd="0" presId="urn:microsoft.com/office/officeart/2008/layout/LinedList"/>
    <dgm:cxn modelId="{5F262124-20E3-41EA-942E-851E97A2B425}" type="presParOf" srcId="{6277E729-43E2-4364-A645-FA0C816B5C20}" destId="{AAD63C72-7E4C-4213-B83E-1E7C6FC4E5B9}" srcOrd="0" destOrd="0" presId="urn:microsoft.com/office/officeart/2008/layout/LinedList"/>
    <dgm:cxn modelId="{0EA1CFFC-B495-44BF-A1FC-50B56D09E7C5}" type="presParOf" srcId="{6277E729-43E2-4364-A645-FA0C816B5C20}" destId="{30EEE2CD-60E2-44BF-89F6-B0E3D7EC57B8}" srcOrd="1" destOrd="0" presId="urn:microsoft.com/office/officeart/2008/layout/LinedList"/>
    <dgm:cxn modelId="{A7924605-390E-44B9-A39D-231EE6B4FFE7}" type="presParOf" srcId="{30EEE2CD-60E2-44BF-89F6-B0E3D7EC57B8}" destId="{CEA38E30-6A59-4A59-A802-83345ADB7772}" srcOrd="0" destOrd="0" presId="urn:microsoft.com/office/officeart/2008/layout/LinedList"/>
    <dgm:cxn modelId="{6BEF507D-1580-45B3-919D-FF3A7DB8E986}" type="presParOf" srcId="{30EEE2CD-60E2-44BF-89F6-B0E3D7EC57B8}" destId="{8AD74B01-B5F1-4D51-A9CF-E27970609941}" srcOrd="1" destOrd="0" presId="urn:microsoft.com/office/officeart/2008/layout/LinedList"/>
    <dgm:cxn modelId="{837C3A0E-0EB9-4132-B6D7-77D77BC6394F}" type="presParOf" srcId="{8AD74B01-B5F1-4D51-A9CF-E27970609941}" destId="{1E3BDE7C-A625-4F07-BE3C-DF30A8CD6353}" srcOrd="0" destOrd="0" presId="urn:microsoft.com/office/officeart/2008/layout/LinedList"/>
    <dgm:cxn modelId="{8625CB4F-E7B3-40AB-8D58-78CF0C9D736F}" type="presParOf" srcId="{8AD74B01-B5F1-4D51-A9CF-E27970609941}" destId="{80289634-0A0E-4E9A-A28F-99DA0364E806}" srcOrd="1" destOrd="0" presId="urn:microsoft.com/office/officeart/2008/layout/LinedList"/>
    <dgm:cxn modelId="{CF3CD9D1-8A94-4A49-B758-93C795080208}" type="presParOf" srcId="{8AD74B01-B5F1-4D51-A9CF-E27970609941}" destId="{9B133F27-FDD1-4587-9368-B37E23716D1F}" srcOrd="2" destOrd="0" presId="urn:microsoft.com/office/officeart/2008/layout/LinedList"/>
    <dgm:cxn modelId="{96A4BF2D-4EDD-42BF-826C-9F08FB7DF1C2}" type="presParOf" srcId="{30EEE2CD-60E2-44BF-89F6-B0E3D7EC57B8}" destId="{148B7DE8-F07C-4C07-81EC-D729BAC73D61}" srcOrd="2" destOrd="0" presId="urn:microsoft.com/office/officeart/2008/layout/LinedList"/>
    <dgm:cxn modelId="{B6F818FC-D006-4BFB-8D32-5EF54B299045}" type="presParOf" srcId="{30EEE2CD-60E2-44BF-89F6-B0E3D7EC57B8}" destId="{0DB54DDF-F267-42B9-935D-B834635583EB}" srcOrd="3" destOrd="0" presId="urn:microsoft.com/office/officeart/2008/layout/LinedList"/>
    <dgm:cxn modelId="{9BD14ADE-5895-482A-B558-D489539F91F5}" type="presParOf" srcId="{30EEE2CD-60E2-44BF-89F6-B0E3D7EC57B8}" destId="{89A45234-3CF1-4AF4-9487-719931294DF3}" srcOrd="4" destOrd="0" presId="urn:microsoft.com/office/officeart/2008/layout/LinedList"/>
    <dgm:cxn modelId="{79836291-59DC-4C9A-85A3-7BE1266D74A0}" type="presParOf" srcId="{89A45234-3CF1-4AF4-9487-719931294DF3}" destId="{101BEC0A-8EA7-4073-A596-AC3ED9C41227}" srcOrd="0" destOrd="0" presId="urn:microsoft.com/office/officeart/2008/layout/LinedList"/>
    <dgm:cxn modelId="{7E7B4AE0-2B32-4C11-AB7B-B2B738AD5A41}" type="presParOf" srcId="{89A45234-3CF1-4AF4-9487-719931294DF3}" destId="{C6FB23D8-46A2-4ABF-8DAF-52D811508583}" srcOrd="1" destOrd="0" presId="urn:microsoft.com/office/officeart/2008/layout/LinedList"/>
    <dgm:cxn modelId="{E4FAC9A9-04A6-4C62-9BEE-B049427CA816}" type="presParOf" srcId="{89A45234-3CF1-4AF4-9487-719931294DF3}" destId="{3EB874DC-8DCD-44EC-BD03-317CA8041BD3}" srcOrd="2" destOrd="0" presId="urn:microsoft.com/office/officeart/2008/layout/LinedList"/>
    <dgm:cxn modelId="{65A2C0C1-5487-4BBB-8C37-23DADB667414}" type="presParOf" srcId="{30EEE2CD-60E2-44BF-89F6-B0E3D7EC57B8}" destId="{5FA83361-F518-4B28-9008-486CAB794DBB}" srcOrd="5" destOrd="0" presId="urn:microsoft.com/office/officeart/2008/layout/LinedList"/>
    <dgm:cxn modelId="{609B201D-B683-4222-BE4F-E10F0CEB8D28}" type="presParOf" srcId="{30EEE2CD-60E2-44BF-89F6-B0E3D7EC57B8}" destId="{A8905052-7388-4BE5-9BD9-CF70CA21F8DE}" srcOrd="6" destOrd="0" presId="urn:microsoft.com/office/officeart/2008/layout/LinedList"/>
    <dgm:cxn modelId="{5861051C-DE61-4E73-BF4D-EC4DDB3D2C0A}" type="presParOf" srcId="{30EEE2CD-60E2-44BF-89F6-B0E3D7EC57B8}" destId="{F0A80D3A-9D47-4325-85BB-75962D15CDE0}" srcOrd="7" destOrd="0" presId="urn:microsoft.com/office/officeart/2008/layout/LinedList"/>
    <dgm:cxn modelId="{45C7CB2A-3A48-47C7-8197-45FB959F7E5A}" type="presParOf" srcId="{F0A80D3A-9D47-4325-85BB-75962D15CDE0}" destId="{CDF128B0-BDFF-4AC0-A32E-C46CA0D83213}" srcOrd="0" destOrd="0" presId="urn:microsoft.com/office/officeart/2008/layout/LinedList"/>
    <dgm:cxn modelId="{4F3208D9-41D7-43D7-AFE1-D8E8D0D0AFD3}" type="presParOf" srcId="{F0A80D3A-9D47-4325-85BB-75962D15CDE0}" destId="{0B530E11-441A-4014-9BEF-3DFDAFB47722}" srcOrd="1" destOrd="0" presId="urn:microsoft.com/office/officeart/2008/layout/LinedList"/>
    <dgm:cxn modelId="{156D17AF-3BB0-484E-A8F1-A8CC1110EE1A}" type="presParOf" srcId="{F0A80D3A-9D47-4325-85BB-75962D15CDE0}" destId="{B243BFDA-A6A4-492D-B56C-69FCAEBB441B}" srcOrd="2" destOrd="0" presId="urn:microsoft.com/office/officeart/2008/layout/LinedList"/>
    <dgm:cxn modelId="{47BC0356-BAA1-4373-A822-A38EFC7E2FE1}" type="presParOf" srcId="{30EEE2CD-60E2-44BF-89F6-B0E3D7EC57B8}" destId="{0937293C-3203-4366-B824-B3F950240346}" srcOrd="8" destOrd="0" presId="urn:microsoft.com/office/officeart/2008/layout/LinedList"/>
    <dgm:cxn modelId="{F3C8A7C2-6797-46BB-81A4-470B498DDC91}" type="presParOf" srcId="{30EEE2CD-60E2-44BF-89F6-B0E3D7EC57B8}" destId="{C7948D4A-3BD5-4E5C-B88D-CC0095F1C8D6}" srcOrd="9" destOrd="0" presId="urn:microsoft.com/office/officeart/2008/layout/LinedList"/>
    <dgm:cxn modelId="{78CD4760-522B-4534-9F18-A2E12362B0BF}" type="presParOf" srcId="{30EEE2CD-60E2-44BF-89F6-B0E3D7EC57B8}" destId="{1ABBF6EC-14A7-49AF-9B49-9A3F17E17961}" srcOrd="10" destOrd="0" presId="urn:microsoft.com/office/officeart/2008/layout/LinedList"/>
    <dgm:cxn modelId="{75D2FD8C-78CC-44CB-8F46-4347DBD1C39A}" type="presParOf" srcId="{1ABBF6EC-14A7-49AF-9B49-9A3F17E17961}" destId="{23E509F6-5D54-44B3-BD35-D841B2007992}" srcOrd="0" destOrd="0" presId="urn:microsoft.com/office/officeart/2008/layout/LinedList"/>
    <dgm:cxn modelId="{0A83ABA0-0A7D-4C5B-B635-C939D8FD056B}" type="presParOf" srcId="{1ABBF6EC-14A7-49AF-9B49-9A3F17E17961}" destId="{DFF7DBBB-E83C-46F2-B78B-EF20AA897B49}" srcOrd="1" destOrd="0" presId="urn:microsoft.com/office/officeart/2008/layout/LinedList"/>
    <dgm:cxn modelId="{B2872767-CF6F-4391-B68D-4393D29748F8}" type="presParOf" srcId="{1ABBF6EC-14A7-49AF-9B49-9A3F17E17961}" destId="{6D0011A3-C444-4BDD-AB6E-A1C45C57AEC6}" srcOrd="2" destOrd="0" presId="urn:microsoft.com/office/officeart/2008/layout/LinedList"/>
    <dgm:cxn modelId="{DF1AED45-9C74-4BBD-881E-9936DE7F6614}" type="presParOf" srcId="{30EEE2CD-60E2-44BF-89F6-B0E3D7EC57B8}" destId="{E7C98398-6C79-4A18-8640-215CEA1988B7}" srcOrd="11" destOrd="0" presId="urn:microsoft.com/office/officeart/2008/layout/LinedList"/>
    <dgm:cxn modelId="{0CF1198A-CD22-40F7-A8EF-3F8F0D02499B}" type="presParOf" srcId="{30EEE2CD-60E2-44BF-89F6-B0E3D7EC57B8}" destId="{C48CA223-8035-46DB-AAF6-6EE72B70E1BF}" srcOrd="12" destOrd="0" presId="urn:microsoft.com/office/officeart/2008/layout/LinedList"/>
    <dgm:cxn modelId="{6D233AA2-F894-4BBE-8A13-0A23B964EEC8}" type="presParOf" srcId="{30EEE2CD-60E2-44BF-89F6-B0E3D7EC57B8}" destId="{967635FD-1DC9-43DB-ABCD-CDEC584EDD1C}" srcOrd="13" destOrd="0" presId="urn:microsoft.com/office/officeart/2008/layout/LinedList"/>
    <dgm:cxn modelId="{3C545BEB-9776-4C46-9471-A00AC1289BBD}" type="presParOf" srcId="{967635FD-1DC9-43DB-ABCD-CDEC584EDD1C}" destId="{E104E92C-B685-40C2-8649-157A7C03CDEB}" srcOrd="0" destOrd="0" presId="urn:microsoft.com/office/officeart/2008/layout/LinedList"/>
    <dgm:cxn modelId="{04D45E39-95E0-4166-9037-9E76050C71FF}" type="presParOf" srcId="{967635FD-1DC9-43DB-ABCD-CDEC584EDD1C}" destId="{42A76308-403C-4677-84B6-3938E94C11A7}" srcOrd="1" destOrd="0" presId="urn:microsoft.com/office/officeart/2008/layout/LinedList"/>
    <dgm:cxn modelId="{083FEBD9-C70A-407A-919A-B7719139A9D5}" type="presParOf" srcId="{967635FD-1DC9-43DB-ABCD-CDEC584EDD1C}" destId="{B65E797C-DA66-4CDF-BD13-D92AB55CB265}" srcOrd="2" destOrd="0" presId="urn:microsoft.com/office/officeart/2008/layout/LinedList"/>
    <dgm:cxn modelId="{ACC73D33-FC16-4A5E-BB60-D3554C13E3FF}" type="presParOf" srcId="{30EEE2CD-60E2-44BF-89F6-B0E3D7EC57B8}" destId="{EA6A43D3-582C-4ABE-B67F-F8D6D872049C}" srcOrd="14" destOrd="0" presId="urn:microsoft.com/office/officeart/2008/layout/LinedList"/>
    <dgm:cxn modelId="{140E2185-015E-48C4-B49F-D054336FE8F7}" type="presParOf" srcId="{30EEE2CD-60E2-44BF-89F6-B0E3D7EC57B8}" destId="{61489FBF-1DF5-4CF3-8004-849C5B1F1DBB}" srcOrd="15" destOrd="0" presId="urn:microsoft.com/office/officeart/2008/layout/LinedList"/>
  </dgm:cxnLst>
  <dgm:bg/>
  <dgm:whole>
    <a:ln w="38100"/>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4B0A3051-745F-4C72-A303-089712957687}" type="doc">
      <dgm:prSet loTypeId="urn:microsoft.com/office/officeart/2005/8/layout/process1" loCatId="process" qsTypeId="urn:microsoft.com/office/officeart/2005/8/quickstyle/simple3" qsCatId="simple" csTypeId="urn:microsoft.com/office/officeart/2005/8/colors/accent1_2" csCatId="accent1" phldr="1"/>
      <dgm:spPr/>
      <dgm:t>
        <a:bodyPr/>
        <a:lstStyle/>
        <a:p>
          <a:endParaRPr lang="ru-RU"/>
        </a:p>
      </dgm:t>
    </dgm:pt>
    <dgm:pt modelId="{DB3C86EA-5D7A-46D6-B7EF-635CD7EBFCA5}">
      <dgm:prSet custT="1"/>
      <dgm:spPr/>
      <dgm:t>
        <a:bodyPr/>
        <a:lstStyle/>
        <a:p>
          <a:pPr rtl="0"/>
          <a:r>
            <a:rPr lang="ru-RU" sz="2400" b="1"/>
            <a:t>Потенциальный словарь </a:t>
          </a:r>
          <a:r>
            <a:rPr lang="ru-RU" sz="2400"/>
            <a:t>носит «открытый» и индивидуальный характер. </a:t>
          </a:r>
          <a:r>
            <a:rPr lang="ru-RU" sz="2400" b="1" i="1"/>
            <a:t>Он возникает на основе самостоятельной семантизации </a:t>
          </a:r>
          <a:r>
            <a:rPr lang="ru-RU" sz="2400"/>
            <a:t>учащимися </a:t>
          </a:r>
          <a:r>
            <a:rPr lang="ru-RU" sz="2400" b="1" i="1"/>
            <a:t>неизученной лексики </a:t>
          </a:r>
          <a:r>
            <a:rPr lang="ru-RU" sz="2400"/>
            <a:t>в момент чтения. </a:t>
          </a:r>
          <a:endParaRPr lang="ru-RU" sz="2400" dirty="0"/>
        </a:p>
      </dgm:t>
    </dgm:pt>
    <dgm:pt modelId="{D71AD3CD-6F07-43EB-832C-3B02937533DF}" type="parTrans" cxnId="{AAD9CB91-A630-4017-BE12-AF285DB723C6}">
      <dgm:prSet/>
      <dgm:spPr/>
      <dgm:t>
        <a:bodyPr/>
        <a:lstStyle/>
        <a:p>
          <a:endParaRPr lang="ru-RU"/>
        </a:p>
      </dgm:t>
    </dgm:pt>
    <dgm:pt modelId="{BB92A2E0-6EB5-4D63-94C5-451040FFB1E6}" type="sibTrans" cxnId="{AAD9CB91-A630-4017-BE12-AF285DB723C6}">
      <dgm:prSet/>
      <dgm:spPr/>
      <dgm:t>
        <a:bodyPr/>
        <a:lstStyle/>
        <a:p>
          <a:endParaRPr lang="ru-RU"/>
        </a:p>
      </dgm:t>
    </dgm:pt>
    <dgm:pt modelId="{74C329ED-202A-4E14-A9F4-AB343C1B6DB3}">
      <dgm:prSet custT="1"/>
      <dgm:spPr/>
      <dgm:t>
        <a:bodyPr/>
        <a:lstStyle/>
        <a:p>
          <a:pPr rtl="0"/>
          <a:r>
            <a:rPr lang="ru-RU" sz="2400"/>
            <a:t>Его </a:t>
          </a:r>
          <a:r>
            <a:rPr lang="ru-RU" sz="2400" b="1"/>
            <a:t>объем и развивающийся на основе этого объема лексический навык </a:t>
          </a:r>
          <a:r>
            <a:rPr lang="ru-RU" sz="2400"/>
            <a:t>находятся в прямой зависимости от степени овладения каждым учащимся активным и пассивным минимумами. </a:t>
          </a:r>
          <a:endParaRPr lang="ru-RU" sz="2400" dirty="0"/>
        </a:p>
      </dgm:t>
    </dgm:pt>
    <dgm:pt modelId="{FF9F58F9-33BD-4539-812E-73860FAB2880}" type="parTrans" cxnId="{9E13835F-13F7-4CC8-8D1D-5E45A9A16221}">
      <dgm:prSet/>
      <dgm:spPr/>
      <dgm:t>
        <a:bodyPr/>
        <a:lstStyle/>
        <a:p>
          <a:endParaRPr lang="ru-RU"/>
        </a:p>
      </dgm:t>
    </dgm:pt>
    <dgm:pt modelId="{2D8218BD-5904-43CD-824B-70CD549E07B0}" type="sibTrans" cxnId="{9E13835F-13F7-4CC8-8D1D-5E45A9A16221}">
      <dgm:prSet/>
      <dgm:spPr/>
      <dgm:t>
        <a:bodyPr/>
        <a:lstStyle/>
        <a:p>
          <a:endParaRPr lang="ru-RU"/>
        </a:p>
      </dgm:t>
    </dgm:pt>
    <dgm:pt modelId="{C5E046EB-8847-4871-8C77-E039B3E66C22}">
      <dgm:prSet custT="1"/>
      <dgm:spPr/>
      <dgm:t>
        <a:bodyPr/>
        <a:lstStyle/>
        <a:p>
          <a:pPr algn="ctr" rtl="0"/>
          <a:r>
            <a:rPr lang="ru-RU" sz="2200" b="1"/>
            <a:t>Потенциальный словарь </a:t>
          </a:r>
          <a:r>
            <a:rPr lang="ru-RU" sz="2200">
              <a:latin typeface="+mn-lt"/>
            </a:rPr>
            <a:t>складывается: </a:t>
          </a:r>
          <a:r>
            <a:rPr lang="ru-RU" sz="2200" b="1">
              <a:latin typeface="+mn-lt"/>
            </a:rPr>
            <a:t>на основе слов, состоящих из знакомых словообразовательных элементов </a:t>
          </a:r>
          <a:r>
            <a:rPr lang="ru-RU" sz="2200">
              <a:latin typeface="+mn-lt"/>
            </a:rPr>
            <a:t>(знание способов словообразования и значения аффиксов, сложных слов), и </a:t>
          </a:r>
          <a:r>
            <a:rPr lang="ru-RU" sz="2200" b="1">
              <a:latin typeface="+mn-lt"/>
            </a:rPr>
            <a:t>слов, значение которых выводимо по конверсии, например</a:t>
          </a:r>
          <a:r>
            <a:rPr lang="ru-RU" sz="2200">
              <a:latin typeface="+mn-lt"/>
            </a:rPr>
            <a:t>: </a:t>
          </a:r>
          <a:r>
            <a:rPr lang="ru-RU" sz="2200" b="1" i="1">
              <a:latin typeface="+mn-lt"/>
            </a:rPr>
            <a:t>water – to water, milk – to milk</a:t>
          </a:r>
          <a:r>
            <a:rPr lang="ru-RU" sz="2200">
              <a:latin typeface="+mn-lt"/>
            </a:rPr>
            <a:t>; </a:t>
          </a:r>
          <a:r>
            <a:rPr lang="ru-RU" sz="2200" b="1">
              <a:latin typeface="+mn-lt"/>
            </a:rPr>
            <a:t>при помощи понимания интернациональной лексики.</a:t>
          </a:r>
          <a:endParaRPr lang="ru-RU" sz="2200" b="1" dirty="0">
            <a:latin typeface="+mn-lt"/>
          </a:endParaRPr>
        </a:p>
      </dgm:t>
    </dgm:pt>
    <dgm:pt modelId="{0D40F724-E924-4991-9590-23ECD15380B2}" type="parTrans" cxnId="{1542B771-53ED-4091-9C69-57205F38BB73}">
      <dgm:prSet/>
      <dgm:spPr/>
      <dgm:t>
        <a:bodyPr/>
        <a:lstStyle/>
        <a:p>
          <a:endParaRPr lang="ru-RU"/>
        </a:p>
      </dgm:t>
    </dgm:pt>
    <dgm:pt modelId="{51ED81B9-8B77-4F25-82C5-FA1E8CC4B688}" type="sibTrans" cxnId="{1542B771-53ED-4091-9C69-57205F38BB73}">
      <dgm:prSet/>
      <dgm:spPr/>
      <dgm:t>
        <a:bodyPr/>
        <a:lstStyle/>
        <a:p>
          <a:endParaRPr lang="ru-RU"/>
        </a:p>
      </dgm:t>
    </dgm:pt>
    <dgm:pt modelId="{56AE62D9-D16D-40DC-8408-1DD0BE4885DC}" type="pres">
      <dgm:prSet presAssocID="{4B0A3051-745F-4C72-A303-089712957687}" presName="Name0" presStyleCnt="0">
        <dgm:presLayoutVars>
          <dgm:dir/>
          <dgm:resizeHandles val="exact"/>
        </dgm:presLayoutVars>
      </dgm:prSet>
      <dgm:spPr/>
    </dgm:pt>
    <dgm:pt modelId="{DCC9DF78-642B-4E81-BA21-973FFFF5E950}" type="pres">
      <dgm:prSet presAssocID="{DB3C86EA-5D7A-46D6-B7EF-635CD7EBFCA5}" presName="node" presStyleLbl="node1" presStyleIdx="0" presStyleCnt="3" custScaleX="121027">
        <dgm:presLayoutVars>
          <dgm:bulletEnabled val="1"/>
        </dgm:presLayoutVars>
      </dgm:prSet>
      <dgm:spPr/>
    </dgm:pt>
    <dgm:pt modelId="{79336D0D-B5EE-4884-B091-D8E2464C1C8F}" type="pres">
      <dgm:prSet presAssocID="{BB92A2E0-6EB5-4D63-94C5-451040FFB1E6}" presName="sibTrans" presStyleLbl="sibTrans2D1" presStyleIdx="0" presStyleCnt="2"/>
      <dgm:spPr/>
    </dgm:pt>
    <dgm:pt modelId="{77218A79-D163-4CF0-893F-43279C0C28C9}" type="pres">
      <dgm:prSet presAssocID="{BB92A2E0-6EB5-4D63-94C5-451040FFB1E6}" presName="connectorText" presStyleLbl="sibTrans2D1" presStyleIdx="0" presStyleCnt="2"/>
      <dgm:spPr/>
    </dgm:pt>
    <dgm:pt modelId="{6D5C7194-F66F-4921-9C16-D2A9B66866C4}" type="pres">
      <dgm:prSet presAssocID="{74C329ED-202A-4E14-A9F4-AB343C1B6DB3}" presName="node" presStyleLbl="node1" presStyleIdx="1" presStyleCnt="3" custScaleX="115954">
        <dgm:presLayoutVars>
          <dgm:bulletEnabled val="1"/>
        </dgm:presLayoutVars>
      </dgm:prSet>
      <dgm:spPr/>
    </dgm:pt>
    <dgm:pt modelId="{C2525D13-B1E6-4822-9960-17F27F4261B2}" type="pres">
      <dgm:prSet presAssocID="{2D8218BD-5904-43CD-824B-70CD549E07B0}" presName="sibTrans" presStyleLbl="sibTrans2D1" presStyleIdx="1" presStyleCnt="2"/>
      <dgm:spPr/>
    </dgm:pt>
    <dgm:pt modelId="{074EB38D-C228-4537-B485-A871866F79DE}" type="pres">
      <dgm:prSet presAssocID="{2D8218BD-5904-43CD-824B-70CD549E07B0}" presName="connectorText" presStyleLbl="sibTrans2D1" presStyleIdx="1" presStyleCnt="2"/>
      <dgm:spPr/>
    </dgm:pt>
    <dgm:pt modelId="{79815B57-0848-4376-B026-4DACDF15E453}" type="pres">
      <dgm:prSet presAssocID="{C5E046EB-8847-4871-8C77-E039B3E66C22}" presName="node" presStyleLbl="node1" presStyleIdx="2" presStyleCnt="3" custScaleX="153618" custScaleY="103314">
        <dgm:presLayoutVars>
          <dgm:bulletEnabled val="1"/>
        </dgm:presLayoutVars>
      </dgm:prSet>
      <dgm:spPr/>
    </dgm:pt>
  </dgm:ptLst>
  <dgm:cxnLst>
    <dgm:cxn modelId="{C5C02B32-FED4-482F-9500-F49CB4637B6E}" type="presOf" srcId="{2D8218BD-5904-43CD-824B-70CD549E07B0}" destId="{C2525D13-B1E6-4822-9960-17F27F4261B2}" srcOrd="0" destOrd="0" presId="urn:microsoft.com/office/officeart/2005/8/layout/process1"/>
    <dgm:cxn modelId="{889EE535-ED97-40AE-9F96-B1E52941A9F0}" type="presOf" srcId="{4B0A3051-745F-4C72-A303-089712957687}" destId="{56AE62D9-D16D-40DC-8408-1DD0BE4885DC}" srcOrd="0" destOrd="0" presId="urn:microsoft.com/office/officeart/2005/8/layout/process1"/>
    <dgm:cxn modelId="{5E67913F-A0C7-467F-A304-D7ED3124F1FA}" type="presOf" srcId="{2D8218BD-5904-43CD-824B-70CD549E07B0}" destId="{074EB38D-C228-4537-B485-A871866F79DE}" srcOrd="1" destOrd="0" presId="urn:microsoft.com/office/officeart/2005/8/layout/process1"/>
    <dgm:cxn modelId="{9E13835F-13F7-4CC8-8D1D-5E45A9A16221}" srcId="{4B0A3051-745F-4C72-A303-089712957687}" destId="{74C329ED-202A-4E14-A9F4-AB343C1B6DB3}" srcOrd="1" destOrd="0" parTransId="{FF9F58F9-33BD-4539-812E-73860FAB2880}" sibTransId="{2D8218BD-5904-43CD-824B-70CD549E07B0}"/>
    <dgm:cxn modelId="{77A1624A-0E0B-4914-8C35-D6C4EAFAF727}" type="presOf" srcId="{BB92A2E0-6EB5-4D63-94C5-451040FFB1E6}" destId="{79336D0D-B5EE-4884-B091-D8E2464C1C8F}" srcOrd="0" destOrd="0" presId="urn:microsoft.com/office/officeart/2005/8/layout/process1"/>
    <dgm:cxn modelId="{1542B771-53ED-4091-9C69-57205F38BB73}" srcId="{4B0A3051-745F-4C72-A303-089712957687}" destId="{C5E046EB-8847-4871-8C77-E039B3E66C22}" srcOrd="2" destOrd="0" parTransId="{0D40F724-E924-4991-9590-23ECD15380B2}" sibTransId="{51ED81B9-8B77-4F25-82C5-FA1E8CC4B688}"/>
    <dgm:cxn modelId="{B5A0D476-0B2E-424D-BAA8-C9C33D898277}" type="presOf" srcId="{BB92A2E0-6EB5-4D63-94C5-451040FFB1E6}" destId="{77218A79-D163-4CF0-893F-43279C0C28C9}" srcOrd="1" destOrd="0" presId="urn:microsoft.com/office/officeart/2005/8/layout/process1"/>
    <dgm:cxn modelId="{AAD9CB91-A630-4017-BE12-AF285DB723C6}" srcId="{4B0A3051-745F-4C72-A303-089712957687}" destId="{DB3C86EA-5D7A-46D6-B7EF-635CD7EBFCA5}" srcOrd="0" destOrd="0" parTransId="{D71AD3CD-6F07-43EB-832C-3B02937533DF}" sibTransId="{BB92A2E0-6EB5-4D63-94C5-451040FFB1E6}"/>
    <dgm:cxn modelId="{E35A93B6-2827-455C-B863-695E1EAF1ECF}" type="presOf" srcId="{DB3C86EA-5D7A-46D6-B7EF-635CD7EBFCA5}" destId="{DCC9DF78-642B-4E81-BA21-973FFFF5E950}" srcOrd="0" destOrd="0" presId="urn:microsoft.com/office/officeart/2005/8/layout/process1"/>
    <dgm:cxn modelId="{B22CBEBF-0102-4624-89A6-35BD4C2973AC}" type="presOf" srcId="{C5E046EB-8847-4871-8C77-E039B3E66C22}" destId="{79815B57-0848-4376-B026-4DACDF15E453}" srcOrd="0" destOrd="0" presId="urn:microsoft.com/office/officeart/2005/8/layout/process1"/>
    <dgm:cxn modelId="{12F115E9-A279-4F88-8DD6-45952B8DDCDF}" type="presOf" srcId="{74C329ED-202A-4E14-A9F4-AB343C1B6DB3}" destId="{6D5C7194-F66F-4921-9C16-D2A9B66866C4}" srcOrd="0" destOrd="0" presId="urn:microsoft.com/office/officeart/2005/8/layout/process1"/>
    <dgm:cxn modelId="{54A044A3-F175-47DC-96F7-6511BC4897EA}" type="presParOf" srcId="{56AE62D9-D16D-40DC-8408-1DD0BE4885DC}" destId="{DCC9DF78-642B-4E81-BA21-973FFFF5E950}" srcOrd="0" destOrd="0" presId="urn:microsoft.com/office/officeart/2005/8/layout/process1"/>
    <dgm:cxn modelId="{634B55CE-77C0-4670-8AB9-C0FDAA0F5976}" type="presParOf" srcId="{56AE62D9-D16D-40DC-8408-1DD0BE4885DC}" destId="{79336D0D-B5EE-4884-B091-D8E2464C1C8F}" srcOrd="1" destOrd="0" presId="urn:microsoft.com/office/officeart/2005/8/layout/process1"/>
    <dgm:cxn modelId="{86F8B093-B868-4623-B40A-9634D8279E37}" type="presParOf" srcId="{79336D0D-B5EE-4884-B091-D8E2464C1C8F}" destId="{77218A79-D163-4CF0-893F-43279C0C28C9}" srcOrd="0" destOrd="0" presId="urn:microsoft.com/office/officeart/2005/8/layout/process1"/>
    <dgm:cxn modelId="{16ADC668-BC60-4640-B31C-B404BC3085C7}" type="presParOf" srcId="{56AE62D9-D16D-40DC-8408-1DD0BE4885DC}" destId="{6D5C7194-F66F-4921-9C16-D2A9B66866C4}" srcOrd="2" destOrd="0" presId="urn:microsoft.com/office/officeart/2005/8/layout/process1"/>
    <dgm:cxn modelId="{8A5BA749-0D35-48EA-BBC1-DE921447DB47}" type="presParOf" srcId="{56AE62D9-D16D-40DC-8408-1DD0BE4885DC}" destId="{C2525D13-B1E6-4822-9960-17F27F4261B2}" srcOrd="3" destOrd="0" presId="urn:microsoft.com/office/officeart/2005/8/layout/process1"/>
    <dgm:cxn modelId="{EBDAB93F-0EB9-4FBF-A9EC-75479CB46F03}" type="presParOf" srcId="{C2525D13-B1E6-4822-9960-17F27F4261B2}" destId="{074EB38D-C228-4537-B485-A871866F79DE}" srcOrd="0" destOrd="0" presId="urn:microsoft.com/office/officeart/2005/8/layout/process1"/>
    <dgm:cxn modelId="{5F925973-C045-41E5-BEB9-E23857F7908F}" type="presParOf" srcId="{56AE62D9-D16D-40DC-8408-1DD0BE4885DC}" destId="{79815B57-0848-4376-B026-4DACDF15E453}" srcOrd="4"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22258A9B-862A-4ABB-ACAE-1152A209E653}" type="doc">
      <dgm:prSet loTypeId="urn:microsoft.com/office/officeart/2008/layout/HorizontalMultiLevelHierarchy" loCatId="hierarchy" qsTypeId="urn:microsoft.com/office/officeart/2005/8/quickstyle/simple3" qsCatId="simple" csTypeId="urn:microsoft.com/office/officeart/2005/8/colors/accent1_5" csCatId="accent1" phldr="1"/>
      <dgm:spPr/>
      <dgm:t>
        <a:bodyPr/>
        <a:lstStyle/>
        <a:p>
          <a:endParaRPr lang="ru-RU"/>
        </a:p>
      </dgm:t>
    </dgm:pt>
    <dgm:pt modelId="{C1A88004-5FD3-498D-803A-A61A53B9DD19}">
      <dgm:prSet phldrT="[Текст]" custT="1"/>
      <dgm:spPr/>
      <dgm:t>
        <a:bodyPr/>
        <a:lstStyle/>
        <a:p>
          <a:r>
            <a:rPr lang="ru-RU" sz="3200" b="1" i="0" u="none" cap="all" baseline="0">
              <a:latin typeface="Times New Roman,Italic"/>
            </a:rPr>
            <a:t>языковая догадка</a:t>
          </a:r>
          <a:r>
            <a:rPr lang="en-US" sz="3200" b="1" i="0" u="none" cap="all" baseline="0">
              <a:latin typeface="Times New Roman,Italic"/>
            </a:rPr>
            <a:t> </a:t>
          </a:r>
          <a:endParaRPr lang="ru-RU" sz="3200" b="1" i="0" u="none" cap="all" baseline="0"/>
        </a:p>
      </dgm:t>
    </dgm:pt>
    <dgm:pt modelId="{D6EC05D4-E374-4D13-86B0-BE5BD659A341}" type="parTrans" cxnId="{7024E3AB-78DA-455F-8834-E160092E2ADF}">
      <dgm:prSet/>
      <dgm:spPr/>
      <dgm:t>
        <a:bodyPr/>
        <a:lstStyle/>
        <a:p>
          <a:endParaRPr lang="ru-RU"/>
        </a:p>
      </dgm:t>
    </dgm:pt>
    <dgm:pt modelId="{878D4F1D-3ABC-4463-BED3-5CE931C39D7E}" type="sibTrans" cxnId="{7024E3AB-78DA-455F-8834-E160092E2ADF}">
      <dgm:prSet/>
      <dgm:spPr/>
      <dgm:t>
        <a:bodyPr/>
        <a:lstStyle/>
        <a:p>
          <a:endParaRPr lang="ru-RU"/>
        </a:p>
      </dgm:t>
    </dgm:pt>
    <dgm:pt modelId="{43B355C4-A64C-4DED-8003-3444C03D66E5}">
      <dgm:prSet phldrT="[Текст]"/>
      <dgm:spPr/>
      <dgm:t>
        <a:bodyPr/>
        <a:lstStyle/>
        <a:p>
          <a:r>
            <a:rPr lang="ru-RU" b="1" i="1">
              <a:latin typeface="Times New Roman" panose="02020603050405020304" pitchFamily="18" charset="0"/>
            </a:rPr>
            <a:t>внутриязыковые</a:t>
          </a:r>
          <a:endParaRPr lang="ru-RU" b="1"/>
        </a:p>
      </dgm:t>
    </dgm:pt>
    <dgm:pt modelId="{6718BE0A-F94C-486B-A369-D5CD8E2984B6}" type="parTrans" cxnId="{1A79301B-0563-4E57-A8C6-0C57E5121A7C}">
      <dgm:prSet/>
      <dgm:spPr/>
      <dgm:t>
        <a:bodyPr/>
        <a:lstStyle/>
        <a:p>
          <a:endParaRPr lang="ru-RU"/>
        </a:p>
      </dgm:t>
    </dgm:pt>
    <dgm:pt modelId="{E68A2FE5-CCA8-436F-A60D-47C4E318549C}" type="sibTrans" cxnId="{1A79301B-0563-4E57-A8C6-0C57E5121A7C}">
      <dgm:prSet/>
      <dgm:spPr/>
      <dgm:t>
        <a:bodyPr/>
        <a:lstStyle/>
        <a:p>
          <a:endParaRPr lang="ru-RU"/>
        </a:p>
      </dgm:t>
    </dgm:pt>
    <dgm:pt modelId="{D9BFC2D6-182A-4F39-B912-91EDBDD658D6}">
      <dgm:prSet phldrT="[Текст]"/>
      <dgm:spPr/>
      <dgm:t>
        <a:bodyPr/>
        <a:lstStyle/>
        <a:p>
          <a:r>
            <a:rPr lang="ru-RU" b="1" i="1">
              <a:latin typeface="Times New Roman" panose="02020603050405020304" pitchFamily="18" charset="0"/>
            </a:rPr>
            <a:t>межъязыковые</a:t>
          </a:r>
          <a:endParaRPr lang="ru-RU" b="1"/>
        </a:p>
      </dgm:t>
    </dgm:pt>
    <dgm:pt modelId="{A5405D14-FEFD-4DFA-8BFA-A5F0927A9B7B}" type="parTrans" cxnId="{335151EF-E235-4763-A4B6-1D8D500F83D3}">
      <dgm:prSet/>
      <dgm:spPr/>
      <dgm:t>
        <a:bodyPr/>
        <a:lstStyle/>
        <a:p>
          <a:endParaRPr lang="ru-RU"/>
        </a:p>
      </dgm:t>
    </dgm:pt>
    <dgm:pt modelId="{04D93E28-EBEF-4290-9905-1FDF7F6AF4C2}" type="sibTrans" cxnId="{335151EF-E235-4763-A4B6-1D8D500F83D3}">
      <dgm:prSet/>
      <dgm:spPr/>
      <dgm:t>
        <a:bodyPr/>
        <a:lstStyle/>
        <a:p>
          <a:endParaRPr lang="ru-RU"/>
        </a:p>
      </dgm:t>
    </dgm:pt>
    <dgm:pt modelId="{92E435F6-F884-4946-8E94-CA582E47A94F}">
      <dgm:prSet phldrT="[Текст]"/>
      <dgm:spPr/>
      <dgm:t>
        <a:bodyPr/>
        <a:lstStyle/>
        <a:p>
          <a:r>
            <a:rPr lang="ru-RU" b="1" i="1">
              <a:latin typeface="Times New Roman" panose="02020603050405020304" pitchFamily="18" charset="0"/>
            </a:rPr>
            <a:t>внеязыковые</a:t>
          </a:r>
          <a:endParaRPr lang="ru-RU" b="1"/>
        </a:p>
      </dgm:t>
    </dgm:pt>
    <dgm:pt modelId="{E00876D7-E0A2-4E71-BD90-F8099F753E74}" type="parTrans" cxnId="{D0F14225-24E2-4A60-A3C5-B7CB424B018D}">
      <dgm:prSet/>
      <dgm:spPr/>
      <dgm:t>
        <a:bodyPr/>
        <a:lstStyle/>
        <a:p>
          <a:endParaRPr lang="ru-RU"/>
        </a:p>
      </dgm:t>
    </dgm:pt>
    <dgm:pt modelId="{8B99863F-3229-461A-A9B0-411FB591BCB3}" type="sibTrans" cxnId="{D0F14225-24E2-4A60-A3C5-B7CB424B018D}">
      <dgm:prSet/>
      <dgm:spPr/>
      <dgm:t>
        <a:bodyPr/>
        <a:lstStyle/>
        <a:p>
          <a:endParaRPr lang="ru-RU"/>
        </a:p>
      </dgm:t>
    </dgm:pt>
    <dgm:pt modelId="{B9D4CC43-43E0-4F37-A2C0-1A94AAE9B75C}" type="pres">
      <dgm:prSet presAssocID="{22258A9B-862A-4ABB-ACAE-1152A209E653}" presName="Name0" presStyleCnt="0">
        <dgm:presLayoutVars>
          <dgm:chPref val="1"/>
          <dgm:dir/>
          <dgm:animOne val="branch"/>
          <dgm:animLvl val="lvl"/>
          <dgm:resizeHandles val="exact"/>
        </dgm:presLayoutVars>
      </dgm:prSet>
      <dgm:spPr/>
    </dgm:pt>
    <dgm:pt modelId="{92A35342-7F6B-4AA9-89F9-53D8A1D8593D}" type="pres">
      <dgm:prSet presAssocID="{C1A88004-5FD3-498D-803A-A61A53B9DD19}" presName="root1" presStyleCnt="0"/>
      <dgm:spPr/>
    </dgm:pt>
    <dgm:pt modelId="{97E9D54F-B069-4A22-A86F-A16DD144C0F3}" type="pres">
      <dgm:prSet presAssocID="{C1A88004-5FD3-498D-803A-A61A53B9DD19}" presName="LevelOneTextNode" presStyleLbl="node0" presStyleIdx="0" presStyleCnt="1" custScaleY="93234">
        <dgm:presLayoutVars>
          <dgm:chPref val="3"/>
        </dgm:presLayoutVars>
      </dgm:prSet>
      <dgm:spPr/>
    </dgm:pt>
    <dgm:pt modelId="{14EB973A-6EF9-45CF-BF0C-36E12947BD7E}" type="pres">
      <dgm:prSet presAssocID="{C1A88004-5FD3-498D-803A-A61A53B9DD19}" presName="level2hierChild" presStyleCnt="0"/>
      <dgm:spPr/>
    </dgm:pt>
    <dgm:pt modelId="{C93B3FF4-31AB-4E2E-B1E6-B095B23E782E}" type="pres">
      <dgm:prSet presAssocID="{6718BE0A-F94C-486B-A369-D5CD8E2984B6}" presName="conn2-1" presStyleLbl="parChTrans1D2" presStyleIdx="0" presStyleCnt="3"/>
      <dgm:spPr/>
    </dgm:pt>
    <dgm:pt modelId="{B9F74EFA-FE79-45FA-B63A-71BA5A9E78D9}" type="pres">
      <dgm:prSet presAssocID="{6718BE0A-F94C-486B-A369-D5CD8E2984B6}" presName="connTx" presStyleLbl="parChTrans1D2" presStyleIdx="0" presStyleCnt="3"/>
      <dgm:spPr/>
    </dgm:pt>
    <dgm:pt modelId="{F127799E-5C36-41F8-937B-0BCACCB700BA}" type="pres">
      <dgm:prSet presAssocID="{43B355C4-A64C-4DED-8003-3444C03D66E5}" presName="root2" presStyleCnt="0"/>
      <dgm:spPr/>
    </dgm:pt>
    <dgm:pt modelId="{DA6396E8-D732-4358-8C22-6711EDE957EE}" type="pres">
      <dgm:prSet presAssocID="{43B355C4-A64C-4DED-8003-3444C03D66E5}" presName="LevelTwoTextNode" presStyleLbl="node2" presStyleIdx="0" presStyleCnt="3" custScaleX="114086">
        <dgm:presLayoutVars>
          <dgm:chPref val="3"/>
        </dgm:presLayoutVars>
      </dgm:prSet>
      <dgm:spPr/>
    </dgm:pt>
    <dgm:pt modelId="{B8592130-EB37-426F-B922-698A070BEB9C}" type="pres">
      <dgm:prSet presAssocID="{43B355C4-A64C-4DED-8003-3444C03D66E5}" presName="level3hierChild" presStyleCnt="0"/>
      <dgm:spPr/>
    </dgm:pt>
    <dgm:pt modelId="{2B2E007A-47CD-439A-AB2D-4A9E3B3279FF}" type="pres">
      <dgm:prSet presAssocID="{A5405D14-FEFD-4DFA-8BFA-A5F0927A9B7B}" presName="conn2-1" presStyleLbl="parChTrans1D2" presStyleIdx="1" presStyleCnt="3"/>
      <dgm:spPr/>
    </dgm:pt>
    <dgm:pt modelId="{B2140114-862B-4A1D-AC31-9E7F95F557EE}" type="pres">
      <dgm:prSet presAssocID="{A5405D14-FEFD-4DFA-8BFA-A5F0927A9B7B}" presName="connTx" presStyleLbl="parChTrans1D2" presStyleIdx="1" presStyleCnt="3"/>
      <dgm:spPr/>
    </dgm:pt>
    <dgm:pt modelId="{38C25455-C531-46C6-8616-B7F550D81DE2}" type="pres">
      <dgm:prSet presAssocID="{D9BFC2D6-182A-4F39-B912-91EDBDD658D6}" presName="root2" presStyleCnt="0"/>
      <dgm:spPr/>
    </dgm:pt>
    <dgm:pt modelId="{0CA6069A-209E-4BF9-931A-99C8CA77DFC5}" type="pres">
      <dgm:prSet presAssocID="{D9BFC2D6-182A-4F39-B912-91EDBDD658D6}" presName="LevelTwoTextNode" presStyleLbl="node2" presStyleIdx="1" presStyleCnt="3" custScaleX="114086">
        <dgm:presLayoutVars>
          <dgm:chPref val="3"/>
        </dgm:presLayoutVars>
      </dgm:prSet>
      <dgm:spPr/>
    </dgm:pt>
    <dgm:pt modelId="{D0554813-FF85-40AC-85BB-78D8D35E808D}" type="pres">
      <dgm:prSet presAssocID="{D9BFC2D6-182A-4F39-B912-91EDBDD658D6}" presName="level3hierChild" presStyleCnt="0"/>
      <dgm:spPr/>
    </dgm:pt>
    <dgm:pt modelId="{CD7DCE9E-E6E4-4495-8E6E-5CFA8E8C2486}" type="pres">
      <dgm:prSet presAssocID="{E00876D7-E0A2-4E71-BD90-F8099F753E74}" presName="conn2-1" presStyleLbl="parChTrans1D2" presStyleIdx="2" presStyleCnt="3"/>
      <dgm:spPr/>
    </dgm:pt>
    <dgm:pt modelId="{57E0D85C-20CA-47E7-B0DE-A05B219CBDD7}" type="pres">
      <dgm:prSet presAssocID="{E00876D7-E0A2-4E71-BD90-F8099F753E74}" presName="connTx" presStyleLbl="parChTrans1D2" presStyleIdx="2" presStyleCnt="3"/>
      <dgm:spPr/>
    </dgm:pt>
    <dgm:pt modelId="{98CF4566-A21D-4AA8-A92B-A8FE304158B7}" type="pres">
      <dgm:prSet presAssocID="{92E435F6-F884-4946-8E94-CA582E47A94F}" presName="root2" presStyleCnt="0"/>
      <dgm:spPr/>
    </dgm:pt>
    <dgm:pt modelId="{5B45EA43-9695-42B5-BFA3-3D1D08A4A037}" type="pres">
      <dgm:prSet presAssocID="{92E435F6-F884-4946-8E94-CA582E47A94F}" presName="LevelTwoTextNode" presStyleLbl="node2" presStyleIdx="2" presStyleCnt="3" custScaleX="114086">
        <dgm:presLayoutVars>
          <dgm:chPref val="3"/>
        </dgm:presLayoutVars>
      </dgm:prSet>
      <dgm:spPr/>
    </dgm:pt>
    <dgm:pt modelId="{7A3681C5-827B-41A5-AFFA-17F7C5F8D58C}" type="pres">
      <dgm:prSet presAssocID="{92E435F6-F884-4946-8E94-CA582E47A94F}" presName="level3hierChild" presStyleCnt="0"/>
      <dgm:spPr/>
    </dgm:pt>
  </dgm:ptLst>
  <dgm:cxnLst>
    <dgm:cxn modelId="{1A79301B-0563-4E57-A8C6-0C57E5121A7C}" srcId="{C1A88004-5FD3-498D-803A-A61A53B9DD19}" destId="{43B355C4-A64C-4DED-8003-3444C03D66E5}" srcOrd="0" destOrd="0" parTransId="{6718BE0A-F94C-486B-A369-D5CD8E2984B6}" sibTransId="{E68A2FE5-CCA8-436F-A60D-47C4E318549C}"/>
    <dgm:cxn modelId="{A08A2A23-EC41-4AFE-A6CE-1C578EB4F539}" type="presOf" srcId="{22258A9B-862A-4ABB-ACAE-1152A209E653}" destId="{B9D4CC43-43E0-4F37-A2C0-1A94AAE9B75C}" srcOrd="0" destOrd="0" presId="urn:microsoft.com/office/officeart/2008/layout/HorizontalMultiLevelHierarchy"/>
    <dgm:cxn modelId="{D0F14225-24E2-4A60-A3C5-B7CB424B018D}" srcId="{C1A88004-5FD3-498D-803A-A61A53B9DD19}" destId="{92E435F6-F884-4946-8E94-CA582E47A94F}" srcOrd="2" destOrd="0" parTransId="{E00876D7-E0A2-4E71-BD90-F8099F753E74}" sibTransId="{8B99863F-3229-461A-A9B0-411FB591BCB3}"/>
    <dgm:cxn modelId="{B8CE9E30-01AB-492C-8A4E-3D5B10BA1E75}" type="presOf" srcId="{92E435F6-F884-4946-8E94-CA582E47A94F}" destId="{5B45EA43-9695-42B5-BFA3-3D1D08A4A037}" srcOrd="0" destOrd="0" presId="urn:microsoft.com/office/officeart/2008/layout/HorizontalMultiLevelHierarchy"/>
    <dgm:cxn modelId="{6E227734-8FFD-48E7-8B17-23B145025355}" type="presOf" srcId="{6718BE0A-F94C-486B-A369-D5CD8E2984B6}" destId="{B9F74EFA-FE79-45FA-B63A-71BA5A9E78D9}" srcOrd="1" destOrd="0" presId="urn:microsoft.com/office/officeart/2008/layout/HorizontalMultiLevelHierarchy"/>
    <dgm:cxn modelId="{8235405D-5D45-4D99-9C95-57C973A8EC85}" type="presOf" srcId="{C1A88004-5FD3-498D-803A-A61A53B9DD19}" destId="{97E9D54F-B069-4A22-A86F-A16DD144C0F3}" srcOrd="0" destOrd="0" presId="urn:microsoft.com/office/officeart/2008/layout/HorizontalMultiLevelHierarchy"/>
    <dgm:cxn modelId="{E87C9D5D-B3B3-4541-9C03-17FBADDB5BA8}" type="presOf" srcId="{E00876D7-E0A2-4E71-BD90-F8099F753E74}" destId="{CD7DCE9E-E6E4-4495-8E6E-5CFA8E8C2486}" srcOrd="0" destOrd="0" presId="urn:microsoft.com/office/officeart/2008/layout/HorizontalMultiLevelHierarchy"/>
    <dgm:cxn modelId="{2570718E-DCF9-47D2-9F36-3914D997D333}" type="presOf" srcId="{A5405D14-FEFD-4DFA-8BFA-A5F0927A9B7B}" destId="{B2140114-862B-4A1D-AC31-9E7F95F557EE}" srcOrd="1" destOrd="0" presId="urn:microsoft.com/office/officeart/2008/layout/HorizontalMultiLevelHierarchy"/>
    <dgm:cxn modelId="{FE577F9F-6ED8-4897-AD77-32310E0E4F20}" type="presOf" srcId="{43B355C4-A64C-4DED-8003-3444C03D66E5}" destId="{DA6396E8-D732-4358-8C22-6711EDE957EE}" srcOrd="0" destOrd="0" presId="urn:microsoft.com/office/officeart/2008/layout/HorizontalMultiLevelHierarchy"/>
    <dgm:cxn modelId="{7024E3AB-78DA-455F-8834-E160092E2ADF}" srcId="{22258A9B-862A-4ABB-ACAE-1152A209E653}" destId="{C1A88004-5FD3-498D-803A-A61A53B9DD19}" srcOrd="0" destOrd="0" parTransId="{D6EC05D4-E374-4D13-86B0-BE5BD659A341}" sibTransId="{878D4F1D-3ABC-4463-BED3-5CE931C39D7E}"/>
    <dgm:cxn modelId="{A7B0D7D1-B57F-4748-B715-69BB25A44C46}" type="presOf" srcId="{6718BE0A-F94C-486B-A369-D5CD8E2984B6}" destId="{C93B3FF4-31AB-4E2E-B1E6-B095B23E782E}" srcOrd="0" destOrd="0" presId="urn:microsoft.com/office/officeart/2008/layout/HorizontalMultiLevelHierarchy"/>
    <dgm:cxn modelId="{1E6678ED-C701-41BA-B13E-DD5CF88B16C0}" type="presOf" srcId="{D9BFC2D6-182A-4F39-B912-91EDBDD658D6}" destId="{0CA6069A-209E-4BF9-931A-99C8CA77DFC5}" srcOrd="0" destOrd="0" presId="urn:microsoft.com/office/officeart/2008/layout/HorizontalMultiLevelHierarchy"/>
    <dgm:cxn modelId="{335151EF-E235-4763-A4B6-1D8D500F83D3}" srcId="{C1A88004-5FD3-498D-803A-A61A53B9DD19}" destId="{D9BFC2D6-182A-4F39-B912-91EDBDD658D6}" srcOrd="1" destOrd="0" parTransId="{A5405D14-FEFD-4DFA-8BFA-A5F0927A9B7B}" sibTransId="{04D93E28-EBEF-4290-9905-1FDF7F6AF4C2}"/>
    <dgm:cxn modelId="{21D45DF6-6850-40C5-B074-CEBDE2C8061C}" type="presOf" srcId="{A5405D14-FEFD-4DFA-8BFA-A5F0927A9B7B}" destId="{2B2E007A-47CD-439A-AB2D-4A9E3B3279FF}" srcOrd="0" destOrd="0" presId="urn:microsoft.com/office/officeart/2008/layout/HorizontalMultiLevelHierarchy"/>
    <dgm:cxn modelId="{22AD88FA-59A2-448A-93FC-5E2CE5D0CD4C}" type="presOf" srcId="{E00876D7-E0A2-4E71-BD90-F8099F753E74}" destId="{57E0D85C-20CA-47E7-B0DE-A05B219CBDD7}" srcOrd="1" destOrd="0" presId="urn:microsoft.com/office/officeart/2008/layout/HorizontalMultiLevelHierarchy"/>
    <dgm:cxn modelId="{B587FC33-92E9-465B-AD9F-FD59B6C53710}" type="presParOf" srcId="{B9D4CC43-43E0-4F37-A2C0-1A94AAE9B75C}" destId="{92A35342-7F6B-4AA9-89F9-53D8A1D8593D}" srcOrd="0" destOrd="0" presId="urn:microsoft.com/office/officeart/2008/layout/HorizontalMultiLevelHierarchy"/>
    <dgm:cxn modelId="{E1BCA7CC-5A3D-423C-8540-1590D32E960F}" type="presParOf" srcId="{92A35342-7F6B-4AA9-89F9-53D8A1D8593D}" destId="{97E9D54F-B069-4A22-A86F-A16DD144C0F3}" srcOrd="0" destOrd="0" presId="urn:microsoft.com/office/officeart/2008/layout/HorizontalMultiLevelHierarchy"/>
    <dgm:cxn modelId="{8EFDF088-4FDE-443D-9F2A-1ECB7A39A390}" type="presParOf" srcId="{92A35342-7F6B-4AA9-89F9-53D8A1D8593D}" destId="{14EB973A-6EF9-45CF-BF0C-36E12947BD7E}" srcOrd="1" destOrd="0" presId="urn:microsoft.com/office/officeart/2008/layout/HorizontalMultiLevelHierarchy"/>
    <dgm:cxn modelId="{C8DF88F2-01E9-4DE0-B6AD-2262EF193AAE}" type="presParOf" srcId="{14EB973A-6EF9-45CF-BF0C-36E12947BD7E}" destId="{C93B3FF4-31AB-4E2E-B1E6-B095B23E782E}" srcOrd="0" destOrd="0" presId="urn:microsoft.com/office/officeart/2008/layout/HorizontalMultiLevelHierarchy"/>
    <dgm:cxn modelId="{8A1D9000-1197-4207-B8BF-4CC37479919E}" type="presParOf" srcId="{C93B3FF4-31AB-4E2E-B1E6-B095B23E782E}" destId="{B9F74EFA-FE79-45FA-B63A-71BA5A9E78D9}" srcOrd="0" destOrd="0" presId="urn:microsoft.com/office/officeart/2008/layout/HorizontalMultiLevelHierarchy"/>
    <dgm:cxn modelId="{E680750A-01D3-439F-9F74-C33A3AA79E0C}" type="presParOf" srcId="{14EB973A-6EF9-45CF-BF0C-36E12947BD7E}" destId="{F127799E-5C36-41F8-937B-0BCACCB700BA}" srcOrd="1" destOrd="0" presId="urn:microsoft.com/office/officeart/2008/layout/HorizontalMultiLevelHierarchy"/>
    <dgm:cxn modelId="{3CCAC422-6A4B-45E1-B5C8-18F9D8BA6199}" type="presParOf" srcId="{F127799E-5C36-41F8-937B-0BCACCB700BA}" destId="{DA6396E8-D732-4358-8C22-6711EDE957EE}" srcOrd="0" destOrd="0" presId="urn:microsoft.com/office/officeart/2008/layout/HorizontalMultiLevelHierarchy"/>
    <dgm:cxn modelId="{C901FAFE-C638-48A4-B9CD-62EE2D43C66E}" type="presParOf" srcId="{F127799E-5C36-41F8-937B-0BCACCB700BA}" destId="{B8592130-EB37-426F-B922-698A070BEB9C}" srcOrd="1" destOrd="0" presId="urn:microsoft.com/office/officeart/2008/layout/HorizontalMultiLevelHierarchy"/>
    <dgm:cxn modelId="{9300A489-E8EF-447D-B197-104DA9AA81FE}" type="presParOf" srcId="{14EB973A-6EF9-45CF-BF0C-36E12947BD7E}" destId="{2B2E007A-47CD-439A-AB2D-4A9E3B3279FF}" srcOrd="2" destOrd="0" presId="urn:microsoft.com/office/officeart/2008/layout/HorizontalMultiLevelHierarchy"/>
    <dgm:cxn modelId="{3B58B7F7-181F-477A-9CA8-7B48BDB4F55E}" type="presParOf" srcId="{2B2E007A-47CD-439A-AB2D-4A9E3B3279FF}" destId="{B2140114-862B-4A1D-AC31-9E7F95F557EE}" srcOrd="0" destOrd="0" presId="urn:microsoft.com/office/officeart/2008/layout/HorizontalMultiLevelHierarchy"/>
    <dgm:cxn modelId="{BCB0CE95-A458-410E-A00E-1B03723BA6FC}" type="presParOf" srcId="{14EB973A-6EF9-45CF-BF0C-36E12947BD7E}" destId="{38C25455-C531-46C6-8616-B7F550D81DE2}" srcOrd="3" destOrd="0" presId="urn:microsoft.com/office/officeart/2008/layout/HorizontalMultiLevelHierarchy"/>
    <dgm:cxn modelId="{F178FE27-BD77-4B2D-A213-143D5F0F9070}" type="presParOf" srcId="{38C25455-C531-46C6-8616-B7F550D81DE2}" destId="{0CA6069A-209E-4BF9-931A-99C8CA77DFC5}" srcOrd="0" destOrd="0" presId="urn:microsoft.com/office/officeart/2008/layout/HorizontalMultiLevelHierarchy"/>
    <dgm:cxn modelId="{B2D1C62B-DE2F-40AA-A20D-1B3F21F9604B}" type="presParOf" srcId="{38C25455-C531-46C6-8616-B7F550D81DE2}" destId="{D0554813-FF85-40AC-85BB-78D8D35E808D}" srcOrd="1" destOrd="0" presId="urn:microsoft.com/office/officeart/2008/layout/HorizontalMultiLevelHierarchy"/>
    <dgm:cxn modelId="{AE3CC669-8A34-4422-B20C-237E1CB18BE7}" type="presParOf" srcId="{14EB973A-6EF9-45CF-BF0C-36E12947BD7E}" destId="{CD7DCE9E-E6E4-4495-8E6E-5CFA8E8C2486}" srcOrd="4" destOrd="0" presId="urn:microsoft.com/office/officeart/2008/layout/HorizontalMultiLevelHierarchy"/>
    <dgm:cxn modelId="{50EA9024-10C6-44F0-A793-FC442C415276}" type="presParOf" srcId="{CD7DCE9E-E6E4-4495-8E6E-5CFA8E8C2486}" destId="{57E0D85C-20CA-47E7-B0DE-A05B219CBDD7}" srcOrd="0" destOrd="0" presId="urn:microsoft.com/office/officeart/2008/layout/HorizontalMultiLevelHierarchy"/>
    <dgm:cxn modelId="{D0F412BB-79EE-4BA8-9F68-377F1C7258D4}" type="presParOf" srcId="{14EB973A-6EF9-45CF-BF0C-36E12947BD7E}" destId="{98CF4566-A21D-4AA8-A92B-A8FE304158B7}" srcOrd="5" destOrd="0" presId="urn:microsoft.com/office/officeart/2008/layout/HorizontalMultiLevelHierarchy"/>
    <dgm:cxn modelId="{41A55961-EA45-4F41-ADCC-78977335CC18}" type="presParOf" srcId="{98CF4566-A21D-4AA8-A92B-A8FE304158B7}" destId="{5B45EA43-9695-42B5-BFA3-3D1D08A4A037}" srcOrd="0" destOrd="0" presId="urn:microsoft.com/office/officeart/2008/layout/HorizontalMultiLevelHierarchy"/>
    <dgm:cxn modelId="{D4C77EDE-8050-4A5D-83EA-5B6AD4693A12}" type="presParOf" srcId="{98CF4566-A21D-4AA8-A92B-A8FE304158B7}" destId="{7A3681C5-827B-41A5-AFFA-17F7C5F8D58C}"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B3E5E820-5327-4D7D-B52B-B5789B0C8580}" type="doc">
      <dgm:prSet loTypeId="urn:microsoft.com/office/officeart/2005/8/layout/lProcess1" loCatId="process" qsTypeId="urn:microsoft.com/office/officeart/2005/8/quickstyle/simple1" qsCatId="simple" csTypeId="urn:microsoft.com/office/officeart/2005/8/colors/accent1_2" csCatId="accent1" phldr="1"/>
      <dgm:spPr/>
      <dgm:t>
        <a:bodyPr/>
        <a:lstStyle/>
        <a:p>
          <a:endParaRPr lang="ru-RU"/>
        </a:p>
      </dgm:t>
    </dgm:pt>
    <dgm:pt modelId="{5B2581FC-61E0-4FC8-BF82-C47595504665}">
      <dgm:prSet phldrT="[Текст]" custT="1"/>
      <dgm:spPr/>
      <dgm:t>
        <a:bodyPr/>
        <a:lstStyle/>
        <a:p>
          <a:r>
            <a:rPr lang="ru-RU" sz="2400" b="1" i="1" u="none" strike="noStrike" baseline="0">
              <a:solidFill>
                <a:schemeClr val="bg1"/>
              </a:solidFill>
              <a:latin typeface="+mj-lt"/>
              <a:ea typeface="+mn-ea"/>
              <a:cs typeface="+mn-cs"/>
            </a:rPr>
            <a:t>Межъязыковая подсказка </a:t>
          </a:r>
          <a:endParaRPr lang="ru-RU" sz="2400">
            <a:solidFill>
              <a:schemeClr val="bg1"/>
            </a:solidFill>
          </a:endParaRPr>
        </a:p>
      </dgm:t>
    </dgm:pt>
    <dgm:pt modelId="{514192EE-7F1D-4E1A-B633-BEF6BBBD4FFD}" type="parTrans" cxnId="{50E22FCB-B30A-4BB0-AA7E-508B7EDEB8E4}">
      <dgm:prSet/>
      <dgm:spPr/>
      <dgm:t>
        <a:bodyPr/>
        <a:lstStyle/>
        <a:p>
          <a:endParaRPr lang="ru-RU" sz="1800"/>
        </a:p>
      </dgm:t>
    </dgm:pt>
    <dgm:pt modelId="{9838084A-5AD8-45A6-8AC5-CE0B9AA71978}" type="sibTrans" cxnId="{50E22FCB-B30A-4BB0-AA7E-508B7EDEB8E4}">
      <dgm:prSet/>
      <dgm:spPr/>
      <dgm:t>
        <a:bodyPr/>
        <a:lstStyle/>
        <a:p>
          <a:endParaRPr lang="ru-RU" sz="1800"/>
        </a:p>
      </dgm:t>
    </dgm:pt>
    <dgm:pt modelId="{33DF871F-99C5-4793-972B-2D2EAAD239D7}">
      <dgm:prSet phldrT="[Текст]" custT="1"/>
      <dgm:spPr/>
      <dgm:t>
        <a:bodyPr/>
        <a:lstStyle/>
        <a:p>
          <a:r>
            <a:rPr lang="ru-RU" sz="2000" b="1" i="0" u="none" strike="noStrike" baseline="0">
              <a:solidFill>
                <a:schemeClr val="tx1"/>
              </a:solidFill>
              <a:latin typeface="+mj-lt"/>
              <a:ea typeface="+mn-ea"/>
              <a:cs typeface="+mn-cs"/>
            </a:rPr>
            <a:t>содержится в словах, образованных в результате заимствования из языка в язык, в интернационализмах, советизмах, а также в полных и в частичных кальках</a:t>
          </a:r>
          <a:endParaRPr lang="ru-RU" sz="2000"/>
        </a:p>
      </dgm:t>
    </dgm:pt>
    <dgm:pt modelId="{B8B1355C-87EF-4F30-902A-C0E06B589E69}" type="parTrans" cxnId="{0A58D350-B544-490E-88F2-E2E79E1BFC83}">
      <dgm:prSet/>
      <dgm:spPr/>
      <dgm:t>
        <a:bodyPr/>
        <a:lstStyle/>
        <a:p>
          <a:endParaRPr lang="ru-RU" sz="1800"/>
        </a:p>
      </dgm:t>
    </dgm:pt>
    <dgm:pt modelId="{701681A6-88C3-44FF-AC7A-B1FAC0DF49CB}" type="sibTrans" cxnId="{0A58D350-B544-490E-88F2-E2E79E1BFC83}">
      <dgm:prSet/>
      <dgm:spPr/>
      <dgm:t>
        <a:bodyPr/>
        <a:lstStyle/>
        <a:p>
          <a:endParaRPr lang="ru-RU" sz="1800"/>
        </a:p>
      </dgm:t>
    </dgm:pt>
    <dgm:pt modelId="{DC40BB07-D819-4DEC-B7A6-1E16F53F5C6F}">
      <dgm:prSet phldrT="[Текст]" custT="1"/>
      <dgm:spPr/>
      <dgm:t>
        <a:bodyPr/>
        <a:lstStyle/>
        <a:p>
          <a:r>
            <a:rPr lang="ru-RU" sz="1800" b="1" i="0" u="none" strike="noStrike" baseline="0">
              <a:solidFill>
                <a:schemeClr val="tx1"/>
              </a:solidFill>
              <a:latin typeface="+mj-lt"/>
              <a:ea typeface="+mn-ea"/>
              <a:cs typeface="+mn-cs"/>
            </a:rPr>
            <a:t>т.е. в словах и словосочетаниях, образованных по общей словообразовательной, синтаксической и смысловой модели.</a:t>
          </a:r>
          <a:r>
            <a:rPr lang="en-US" sz="1800" b="1" i="0" u="none" strike="noStrike" baseline="0">
              <a:solidFill>
                <a:schemeClr val="tx1"/>
              </a:solidFill>
              <a:latin typeface="+mj-lt"/>
              <a:ea typeface="+mn-ea"/>
              <a:cs typeface="+mn-cs"/>
            </a:rPr>
            <a:t> </a:t>
          </a:r>
          <a:r>
            <a:rPr lang="ru-RU" sz="1800" b="0" i="1" u="none" strike="noStrike" baseline="0">
              <a:solidFill>
                <a:schemeClr val="dk1"/>
              </a:solidFill>
              <a:latin typeface="+mn-lt"/>
              <a:ea typeface="+mn-ea"/>
              <a:cs typeface="+mn-cs"/>
            </a:rPr>
            <a:t>Например, иметь возможность – </a:t>
          </a:r>
          <a:r>
            <a:rPr lang="en-US" sz="1800" b="0" i="1" u="none" strike="noStrike" baseline="0">
              <a:solidFill>
                <a:srgbClr val="C00000"/>
              </a:solidFill>
              <a:latin typeface="+mn-lt"/>
              <a:ea typeface="+mn-ea"/>
              <a:cs typeface="+mn-cs"/>
            </a:rPr>
            <a:t>to</a:t>
          </a:r>
          <a:r>
            <a:rPr lang="ru-RU" sz="1800" b="0" i="1" u="none" strike="noStrike" baseline="0">
              <a:solidFill>
                <a:srgbClr val="C00000"/>
              </a:solidFill>
              <a:latin typeface="+mn-lt"/>
              <a:ea typeface="+mn-ea"/>
              <a:cs typeface="+mn-cs"/>
            </a:rPr>
            <a:t> have an opportunity</a:t>
          </a:r>
          <a:r>
            <a:rPr lang="ru-RU" sz="1800" b="0" i="1" u="none" strike="noStrike" baseline="0">
              <a:solidFill>
                <a:schemeClr val="dk1"/>
              </a:solidFill>
              <a:latin typeface="+mn-lt"/>
              <a:ea typeface="+mn-ea"/>
              <a:cs typeface="+mn-cs"/>
            </a:rPr>
            <a:t> (англ.). Иногда межъязыковая подсказка происходит от совпадения отдельных семантических долей слов, например, английское </a:t>
          </a:r>
          <a:r>
            <a:rPr lang="ru-RU" sz="1800" b="0" i="1" u="none" strike="noStrike" baseline="0">
              <a:solidFill>
                <a:srgbClr val="C00000"/>
              </a:solidFill>
              <a:latin typeface="+mn-lt"/>
              <a:ea typeface="+mn-ea"/>
              <a:cs typeface="+mn-cs"/>
            </a:rPr>
            <a:t>to arrest,</a:t>
          </a:r>
          <a:r>
            <a:rPr lang="ru-RU" sz="1800" b="0" i="1" u="none" strike="noStrike" baseline="0">
              <a:solidFill>
                <a:schemeClr val="dk1"/>
              </a:solidFill>
              <a:latin typeface="+mn-lt"/>
              <a:ea typeface="+mn-ea"/>
              <a:cs typeface="+mn-cs"/>
            </a:rPr>
            <a:t> означающее «задержать, арестовать, захватить», а также переносно «приковать внимание», с русским языком совпадает лишь в первом значении.</a:t>
          </a:r>
          <a:endParaRPr lang="ru-RU" sz="1800" i="1"/>
        </a:p>
      </dgm:t>
    </dgm:pt>
    <dgm:pt modelId="{F87C90D9-EEEB-4287-8399-B27C52F5869B}" type="parTrans" cxnId="{5C2DE9AA-0E4B-45CC-A7BD-07C230AE8AE0}">
      <dgm:prSet/>
      <dgm:spPr/>
      <dgm:t>
        <a:bodyPr/>
        <a:lstStyle/>
        <a:p>
          <a:endParaRPr lang="ru-RU" sz="1800"/>
        </a:p>
      </dgm:t>
    </dgm:pt>
    <dgm:pt modelId="{1C44F0FE-1C68-4D80-B012-F3253864634C}" type="sibTrans" cxnId="{5C2DE9AA-0E4B-45CC-A7BD-07C230AE8AE0}">
      <dgm:prSet/>
      <dgm:spPr/>
      <dgm:t>
        <a:bodyPr/>
        <a:lstStyle/>
        <a:p>
          <a:endParaRPr lang="ru-RU" sz="1800"/>
        </a:p>
      </dgm:t>
    </dgm:pt>
    <dgm:pt modelId="{731588BF-4862-44D2-BB7C-A23CAE098A74}">
      <dgm:prSet phldrT="[Текст]" custT="1"/>
      <dgm:spPr/>
      <dgm:t>
        <a:bodyPr/>
        <a:lstStyle/>
        <a:p>
          <a:r>
            <a:rPr lang="ru-RU" sz="2400" b="1" i="1" u="none" strike="noStrike" baseline="0">
              <a:solidFill>
                <a:schemeClr val="bg1"/>
              </a:solidFill>
              <a:latin typeface="+mj-lt"/>
              <a:ea typeface="+mn-ea"/>
              <a:cs typeface="+mn-cs"/>
            </a:rPr>
            <a:t>Внеязыковая подсказка </a:t>
          </a:r>
          <a:endParaRPr lang="ru-RU" sz="2400">
            <a:solidFill>
              <a:schemeClr val="bg1"/>
            </a:solidFill>
          </a:endParaRPr>
        </a:p>
      </dgm:t>
    </dgm:pt>
    <dgm:pt modelId="{5268A03A-6504-4EF1-99F6-D15B4D10935C}" type="parTrans" cxnId="{46790B49-EC2C-4752-AFDB-51E817CBFFF8}">
      <dgm:prSet/>
      <dgm:spPr/>
      <dgm:t>
        <a:bodyPr/>
        <a:lstStyle/>
        <a:p>
          <a:endParaRPr lang="ru-RU" sz="1800"/>
        </a:p>
      </dgm:t>
    </dgm:pt>
    <dgm:pt modelId="{233E0D32-B11F-4AA2-A3FA-C28EEF99E627}" type="sibTrans" cxnId="{46790B49-EC2C-4752-AFDB-51E817CBFFF8}">
      <dgm:prSet/>
      <dgm:spPr/>
      <dgm:t>
        <a:bodyPr/>
        <a:lstStyle/>
        <a:p>
          <a:endParaRPr lang="ru-RU" sz="1800"/>
        </a:p>
      </dgm:t>
    </dgm:pt>
    <dgm:pt modelId="{ADC4A208-3CD8-4DB2-92D0-CD188BEE8BA6}">
      <dgm:prSet phldrT="[Текст]" custT="1"/>
      <dgm:spPr/>
      <dgm:t>
        <a:bodyPr/>
        <a:lstStyle/>
        <a:p>
          <a:r>
            <a:rPr lang="ru-RU" sz="2000" b="1" i="0" u="none" strike="noStrike" baseline="0">
              <a:solidFill>
                <a:schemeClr val="tx1"/>
              </a:solidFill>
              <a:latin typeface="+mj-lt"/>
              <a:ea typeface="+mn-ea"/>
              <a:cs typeface="+mn-cs"/>
            </a:rPr>
            <a:t>вытекает из знания фактов и явлений действительности, отраженных в тексте и придающих ему указательный характер</a:t>
          </a:r>
          <a:endParaRPr lang="ru-RU" sz="2000" b="1">
            <a:solidFill>
              <a:schemeClr val="tx1"/>
            </a:solidFill>
          </a:endParaRPr>
        </a:p>
      </dgm:t>
    </dgm:pt>
    <dgm:pt modelId="{617ADBBB-8FFB-4F76-A35E-4DD3F58ECE85}" type="parTrans" cxnId="{A394BBA1-031C-4BB3-8C1D-0D4C7F1D1572}">
      <dgm:prSet/>
      <dgm:spPr/>
      <dgm:t>
        <a:bodyPr/>
        <a:lstStyle/>
        <a:p>
          <a:endParaRPr lang="ru-RU" sz="1800"/>
        </a:p>
      </dgm:t>
    </dgm:pt>
    <dgm:pt modelId="{7400588D-005F-406B-B6A0-14B6905E50A9}" type="sibTrans" cxnId="{A394BBA1-031C-4BB3-8C1D-0D4C7F1D1572}">
      <dgm:prSet/>
      <dgm:spPr/>
      <dgm:t>
        <a:bodyPr/>
        <a:lstStyle/>
        <a:p>
          <a:endParaRPr lang="ru-RU" sz="1800"/>
        </a:p>
      </dgm:t>
    </dgm:pt>
    <dgm:pt modelId="{3A798AF0-92A2-4BD1-A159-99DD8D4CB956}">
      <dgm:prSet phldrT="[Текст]" custT="1"/>
      <dgm:spPr/>
      <dgm:t>
        <a:bodyPr/>
        <a:lstStyle/>
        <a:p>
          <a:r>
            <a:rPr lang="ru-RU" sz="2000" b="0" i="0" u="none" strike="noStrike" baseline="0">
              <a:solidFill>
                <a:schemeClr val="dk1"/>
              </a:solidFill>
              <a:latin typeface="+mn-lt"/>
              <a:ea typeface="+mn-ea"/>
              <a:cs typeface="+mn-cs"/>
            </a:rPr>
            <a:t>Так, приметы времени, места, упоминание собственных имен бросает свет на значение незнакомых слов</a:t>
          </a:r>
          <a:endParaRPr lang="ru-RU" sz="2000"/>
        </a:p>
      </dgm:t>
    </dgm:pt>
    <dgm:pt modelId="{E9E0EEA3-C86B-40E7-8811-9C395E17C34D}" type="parTrans" cxnId="{3D0FD9E6-1D8B-4D19-979B-8432C048FACE}">
      <dgm:prSet/>
      <dgm:spPr/>
      <dgm:t>
        <a:bodyPr/>
        <a:lstStyle/>
        <a:p>
          <a:endParaRPr lang="ru-RU" sz="1800"/>
        </a:p>
      </dgm:t>
    </dgm:pt>
    <dgm:pt modelId="{9814921F-87D9-4D88-9990-5D3276A6D0FB}" type="sibTrans" cxnId="{3D0FD9E6-1D8B-4D19-979B-8432C048FACE}">
      <dgm:prSet/>
      <dgm:spPr/>
      <dgm:t>
        <a:bodyPr/>
        <a:lstStyle/>
        <a:p>
          <a:endParaRPr lang="ru-RU" sz="1800"/>
        </a:p>
      </dgm:t>
    </dgm:pt>
    <dgm:pt modelId="{7FB57437-02F9-40C3-8F51-91D4C8D5905C}" type="pres">
      <dgm:prSet presAssocID="{B3E5E820-5327-4D7D-B52B-B5789B0C8580}" presName="Name0" presStyleCnt="0">
        <dgm:presLayoutVars>
          <dgm:dir/>
          <dgm:animLvl val="lvl"/>
          <dgm:resizeHandles val="exact"/>
        </dgm:presLayoutVars>
      </dgm:prSet>
      <dgm:spPr/>
    </dgm:pt>
    <dgm:pt modelId="{445F3FEC-4AA3-4E21-94B0-E013C3E4139D}" type="pres">
      <dgm:prSet presAssocID="{5B2581FC-61E0-4FC8-BF82-C47595504665}" presName="vertFlow" presStyleCnt="0"/>
      <dgm:spPr/>
    </dgm:pt>
    <dgm:pt modelId="{F7EF29E7-CF23-4838-9940-921ADD1C3D82}" type="pres">
      <dgm:prSet presAssocID="{5B2581FC-61E0-4FC8-BF82-C47595504665}" presName="header" presStyleLbl="node1" presStyleIdx="0" presStyleCnt="2" custScaleY="48316"/>
      <dgm:spPr/>
    </dgm:pt>
    <dgm:pt modelId="{8A423761-2EF8-45F6-9561-C1890FFDA897}" type="pres">
      <dgm:prSet presAssocID="{B8B1355C-87EF-4F30-902A-C0E06B589E69}" presName="parTrans" presStyleLbl="sibTrans2D1" presStyleIdx="0" presStyleCnt="4"/>
      <dgm:spPr/>
    </dgm:pt>
    <dgm:pt modelId="{DD0EE6E2-2274-469D-823F-154B24A94E9A}" type="pres">
      <dgm:prSet presAssocID="{33DF871F-99C5-4793-972B-2D2EAAD239D7}" presName="child" presStyleLbl="alignAccFollowNode1" presStyleIdx="0" presStyleCnt="4">
        <dgm:presLayoutVars>
          <dgm:chMax val="0"/>
          <dgm:bulletEnabled val="1"/>
        </dgm:presLayoutVars>
      </dgm:prSet>
      <dgm:spPr/>
    </dgm:pt>
    <dgm:pt modelId="{0A424E9E-345B-481B-A990-D0A751F53BD6}" type="pres">
      <dgm:prSet presAssocID="{701681A6-88C3-44FF-AC7A-B1FAC0DF49CB}" presName="sibTrans" presStyleLbl="sibTrans2D1" presStyleIdx="1" presStyleCnt="4"/>
      <dgm:spPr/>
    </dgm:pt>
    <dgm:pt modelId="{C7F7D83E-0349-4A9F-BDB5-F36AA471BBB5}" type="pres">
      <dgm:prSet presAssocID="{DC40BB07-D819-4DEC-B7A6-1E16F53F5C6F}" presName="child" presStyleLbl="alignAccFollowNode1" presStyleIdx="1" presStyleCnt="4" custScaleY="230737">
        <dgm:presLayoutVars>
          <dgm:chMax val="0"/>
          <dgm:bulletEnabled val="1"/>
        </dgm:presLayoutVars>
      </dgm:prSet>
      <dgm:spPr/>
    </dgm:pt>
    <dgm:pt modelId="{D32AD55A-6EA5-41C4-B048-165AABAE1CF5}" type="pres">
      <dgm:prSet presAssocID="{5B2581FC-61E0-4FC8-BF82-C47595504665}" presName="hSp" presStyleCnt="0"/>
      <dgm:spPr/>
    </dgm:pt>
    <dgm:pt modelId="{53C6F5C2-C822-4CBE-90DE-1CD3003E40C9}" type="pres">
      <dgm:prSet presAssocID="{731588BF-4862-44D2-BB7C-A23CAE098A74}" presName="vertFlow" presStyleCnt="0"/>
      <dgm:spPr/>
    </dgm:pt>
    <dgm:pt modelId="{5899E7A0-0BF7-483B-9E7A-BA4B2DB20065}" type="pres">
      <dgm:prSet presAssocID="{731588BF-4862-44D2-BB7C-A23CAE098A74}" presName="header" presStyleLbl="node1" presStyleIdx="1" presStyleCnt="2" custScaleY="48316"/>
      <dgm:spPr/>
    </dgm:pt>
    <dgm:pt modelId="{2BA6BD6A-6E41-4119-AA4B-DC2E7AC404EF}" type="pres">
      <dgm:prSet presAssocID="{617ADBBB-8FFB-4F76-A35E-4DD3F58ECE85}" presName="parTrans" presStyleLbl="sibTrans2D1" presStyleIdx="2" presStyleCnt="4"/>
      <dgm:spPr/>
    </dgm:pt>
    <dgm:pt modelId="{269D2CD9-C6D1-4D13-9C96-C819CAABB904}" type="pres">
      <dgm:prSet presAssocID="{ADC4A208-3CD8-4DB2-92D0-CD188BEE8BA6}" presName="child" presStyleLbl="alignAccFollowNode1" presStyleIdx="2" presStyleCnt="4">
        <dgm:presLayoutVars>
          <dgm:chMax val="0"/>
          <dgm:bulletEnabled val="1"/>
        </dgm:presLayoutVars>
      </dgm:prSet>
      <dgm:spPr/>
    </dgm:pt>
    <dgm:pt modelId="{8CC7381B-615A-482E-AE33-CB950C833781}" type="pres">
      <dgm:prSet presAssocID="{7400588D-005F-406B-B6A0-14B6905E50A9}" presName="sibTrans" presStyleLbl="sibTrans2D1" presStyleIdx="3" presStyleCnt="4"/>
      <dgm:spPr/>
    </dgm:pt>
    <dgm:pt modelId="{3CCDAA65-69F8-4711-A7D0-F020F90E70D8}" type="pres">
      <dgm:prSet presAssocID="{3A798AF0-92A2-4BD1-A159-99DD8D4CB956}" presName="child" presStyleLbl="alignAccFollowNode1" presStyleIdx="3" presStyleCnt="4">
        <dgm:presLayoutVars>
          <dgm:chMax val="0"/>
          <dgm:bulletEnabled val="1"/>
        </dgm:presLayoutVars>
      </dgm:prSet>
      <dgm:spPr/>
    </dgm:pt>
  </dgm:ptLst>
  <dgm:cxnLst>
    <dgm:cxn modelId="{F128F30F-B01D-4812-8044-EEEFB5844128}" type="presOf" srcId="{7400588D-005F-406B-B6A0-14B6905E50A9}" destId="{8CC7381B-615A-482E-AE33-CB950C833781}" srcOrd="0" destOrd="0" presId="urn:microsoft.com/office/officeart/2005/8/layout/lProcess1"/>
    <dgm:cxn modelId="{A2882C18-678B-4F30-A946-A59B06C455D8}" type="presOf" srcId="{ADC4A208-3CD8-4DB2-92D0-CD188BEE8BA6}" destId="{269D2CD9-C6D1-4D13-9C96-C819CAABB904}" srcOrd="0" destOrd="0" presId="urn:microsoft.com/office/officeart/2005/8/layout/lProcess1"/>
    <dgm:cxn modelId="{F26EC948-B9E5-441E-A1C6-0BCFBA5BDFA7}" type="presOf" srcId="{5B2581FC-61E0-4FC8-BF82-C47595504665}" destId="{F7EF29E7-CF23-4838-9940-921ADD1C3D82}" srcOrd="0" destOrd="0" presId="urn:microsoft.com/office/officeart/2005/8/layout/lProcess1"/>
    <dgm:cxn modelId="{46790B49-EC2C-4752-AFDB-51E817CBFFF8}" srcId="{B3E5E820-5327-4D7D-B52B-B5789B0C8580}" destId="{731588BF-4862-44D2-BB7C-A23CAE098A74}" srcOrd="1" destOrd="0" parTransId="{5268A03A-6504-4EF1-99F6-D15B4D10935C}" sibTransId="{233E0D32-B11F-4AA2-A3FA-C28EEF99E627}"/>
    <dgm:cxn modelId="{80ED114F-463E-4D3A-94A4-163CA26FB0ED}" type="presOf" srcId="{DC40BB07-D819-4DEC-B7A6-1E16F53F5C6F}" destId="{C7F7D83E-0349-4A9F-BDB5-F36AA471BBB5}" srcOrd="0" destOrd="0" presId="urn:microsoft.com/office/officeart/2005/8/layout/lProcess1"/>
    <dgm:cxn modelId="{0A58D350-B544-490E-88F2-E2E79E1BFC83}" srcId="{5B2581FC-61E0-4FC8-BF82-C47595504665}" destId="{33DF871F-99C5-4793-972B-2D2EAAD239D7}" srcOrd="0" destOrd="0" parTransId="{B8B1355C-87EF-4F30-902A-C0E06B589E69}" sibTransId="{701681A6-88C3-44FF-AC7A-B1FAC0DF49CB}"/>
    <dgm:cxn modelId="{1652B755-71B1-427C-8723-93A025E7C4FD}" type="presOf" srcId="{731588BF-4862-44D2-BB7C-A23CAE098A74}" destId="{5899E7A0-0BF7-483B-9E7A-BA4B2DB20065}" srcOrd="0" destOrd="0" presId="urn:microsoft.com/office/officeart/2005/8/layout/lProcess1"/>
    <dgm:cxn modelId="{C67D5F7A-D354-4E23-AFC7-8FE35C60BE64}" type="presOf" srcId="{B3E5E820-5327-4D7D-B52B-B5789B0C8580}" destId="{7FB57437-02F9-40C3-8F51-91D4C8D5905C}" srcOrd="0" destOrd="0" presId="urn:microsoft.com/office/officeart/2005/8/layout/lProcess1"/>
    <dgm:cxn modelId="{C0CC0E94-A2C6-464F-BF99-2CAD3F0532F6}" type="presOf" srcId="{3A798AF0-92A2-4BD1-A159-99DD8D4CB956}" destId="{3CCDAA65-69F8-4711-A7D0-F020F90E70D8}" srcOrd="0" destOrd="0" presId="urn:microsoft.com/office/officeart/2005/8/layout/lProcess1"/>
    <dgm:cxn modelId="{08036C9E-0AA9-41D0-8681-D03C2A852424}" type="presOf" srcId="{701681A6-88C3-44FF-AC7A-B1FAC0DF49CB}" destId="{0A424E9E-345B-481B-A990-D0A751F53BD6}" srcOrd="0" destOrd="0" presId="urn:microsoft.com/office/officeart/2005/8/layout/lProcess1"/>
    <dgm:cxn modelId="{A394BBA1-031C-4BB3-8C1D-0D4C7F1D1572}" srcId="{731588BF-4862-44D2-BB7C-A23CAE098A74}" destId="{ADC4A208-3CD8-4DB2-92D0-CD188BEE8BA6}" srcOrd="0" destOrd="0" parTransId="{617ADBBB-8FFB-4F76-A35E-4DD3F58ECE85}" sibTransId="{7400588D-005F-406B-B6A0-14B6905E50A9}"/>
    <dgm:cxn modelId="{5C2DE9AA-0E4B-45CC-A7BD-07C230AE8AE0}" srcId="{5B2581FC-61E0-4FC8-BF82-C47595504665}" destId="{DC40BB07-D819-4DEC-B7A6-1E16F53F5C6F}" srcOrd="1" destOrd="0" parTransId="{F87C90D9-EEEB-4287-8399-B27C52F5869B}" sibTransId="{1C44F0FE-1C68-4D80-B012-F3253864634C}"/>
    <dgm:cxn modelId="{9E5A39AC-F528-409D-946B-B46395D8CAA1}" type="presOf" srcId="{B8B1355C-87EF-4F30-902A-C0E06B589E69}" destId="{8A423761-2EF8-45F6-9561-C1890FFDA897}" srcOrd="0" destOrd="0" presId="urn:microsoft.com/office/officeart/2005/8/layout/lProcess1"/>
    <dgm:cxn modelId="{50E22FCB-B30A-4BB0-AA7E-508B7EDEB8E4}" srcId="{B3E5E820-5327-4D7D-B52B-B5789B0C8580}" destId="{5B2581FC-61E0-4FC8-BF82-C47595504665}" srcOrd="0" destOrd="0" parTransId="{514192EE-7F1D-4E1A-B633-BEF6BBBD4FFD}" sibTransId="{9838084A-5AD8-45A6-8AC5-CE0B9AA71978}"/>
    <dgm:cxn modelId="{5E0644D2-A214-466A-8354-51A236665EC5}" type="presOf" srcId="{33DF871F-99C5-4793-972B-2D2EAAD239D7}" destId="{DD0EE6E2-2274-469D-823F-154B24A94E9A}" srcOrd="0" destOrd="0" presId="urn:microsoft.com/office/officeart/2005/8/layout/lProcess1"/>
    <dgm:cxn modelId="{5FB5A9D4-5822-4F42-B960-696E20C88AE5}" type="presOf" srcId="{617ADBBB-8FFB-4F76-A35E-4DD3F58ECE85}" destId="{2BA6BD6A-6E41-4119-AA4B-DC2E7AC404EF}" srcOrd="0" destOrd="0" presId="urn:microsoft.com/office/officeart/2005/8/layout/lProcess1"/>
    <dgm:cxn modelId="{3D0FD9E6-1D8B-4D19-979B-8432C048FACE}" srcId="{731588BF-4862-44D2-BB7C-A23CAE098A74}" destId="{3A798AF0-92A2-4BD1-A159-99DD8D4CB956}" srcOrd="1" destOrd="0" parTransId="{E9E0EEA3-C86B-40E7-8811-9C395E17C34D}" sibTransId="{9814921F-87D9-4D88-9990-5D3276A6D0FB}"/>
    <dgm:cxn modelId="{250E1404-1285-45BE-86A8-A24A34FAF3F8}" type="presParOf" srcId="{7FB57437-02F9-40C3-8F51-91D4C8D5905C}" destId="{445F3FEC-4AA3-4E21-94B0-E013C3E4139D}" srcOrd="0" destOrd="0" presId="urn:microsoft.com/office/officeart/2005/8/layout/lProcess1"/>
    <dgm:cxn modelId="{4D9FA0BB-4904-4B52-AB56-AD747D8F4775}" type="presParOf" srcId="{445F3FEC-4AA3-4E21-94B0-E013C3E4139D}" destId="{F7EF29E7-CF23-4838-9940-921ADD1C3D82}" srcOrd="0" destOrd="0" presId="urn:microsoft.com/office/officeart/2005/8/layout/lProcess1"/>
    <dgm:cxn modelId="{2AE87613-11BD-42EC-8BBE-ADC6ED0CC8E2}" type="presParOf" srcId="{445F3FEC-4AA3-4E21-94B0-E013C3E4139D}" destId="{8A423761-2EF8-45F6-9561-C1890FFDA897}" srcOrd="1" destOrd="0" presId="urn:microsoft.com/office/officeart/2005/8/layout/lProcess1"/>
    <dgm:cxn modelId="{C9990219-7DC5-472B-95C0-5233F051C08B}" type="presParOf" srcId="{445F3FEC-4AA3-4E21-94B0-E013C3E4139D}" destId="{DD0EE6E2-2274-469D-823F-154B24A94E9A}" srcOrd="2" destOrd="0" presId="urn:microsoft.com/office/officeart/2005/8/layout/lProcess1"/>
    <dgm:cxn modelId="{B192AE7B-F3DF-400E-ADC0-A8BC1118B456}" type="presParOf" srcId="{445F3FEC-4AA3-4E21-94B0-E013C3E4139D}" destId="{0A424E9E-345B-481B-A990-D0A751F53BD6}" srcOrd="3" destOrd="0" presId="urn:microsoft.com/office/officeart/2005/8/layout/lProcess1"/>
    <dgm:cxn modelId="{C86C0588-6393-49B9-9738-0D6EA13B78F3}" type="presParOf" srcId="{445F3FEC-4AA3-4E21-94B0-E013C3E4139D}" destId="{C7F7D83E-0349-4A9F-BDB5-F36AA471BBB5}" srcOrd="4" destOrd="0" presId="urn:microsoft.com/office/officeart/2005/8/layout/lProcess1"/>
    <dgm:cxn modelId="{AE06B346-924A-4F45-8EA2-539D89520DCA}" type="presParOf" srcId="{7FB57437-02F9-40C3-8F51-91D4C8D5905C}" destId="{D32AD55A-6EA5-41C4-B048-165AABAE1CF5}" srcOrd="1" destOrd="0" presId="urn:microsoft.com/office/officeart/2005/8/layout/lProcess1"/>
    <dgm:cxn modelId="{09F3C3DD-BAD7-4722-82DE-BE53E8D75D06}" type="presParOf" srcId="{7FB57437-02F9-40C3-8F51-91D4C8D5905C}" destId="{53C6F5C2-C822-4CBE-90DE-1CD3003E40C9}" srcOrd="2" destOrd="0" presId="urn:microsoft.com/office/officeart/2005/8/layout/lProcess1"/>
    <dgm:cxn modelId="{78DAA9D4-38E7-4AA1-AE63-9C9DF91DAEEA}" type="presParOf" srcId="{53C6F5C2-C822-4CBE-90DE-1CD3003E40C9}" destId="{5899E7A0-0BF7-483B-9E7A-BA4B2DB20065}" srcOrd="0" destOrd="0" presId="urn:microsoft.com/office/officeart/2005/8/layout/lProcess1"/>
    <dgm:cxn modelId="{B1E804EF-4BB5-4943-8B60-8D5C7917416C}" type="presParOf" srcId="{53C6F5C2-C822-4CBE-90DE-1CD3003E40C9}" destId="{2BA6BD6A-6E41-4119-AA4B-DC2E7AC404EF}" srcOrd="1" destOrd="0" presId="urn:microsoft.com/office/officeart/2005/8/layout/lProcess1"/>
    <dgm:cxn modelId="{7B4170ED-9054-40F9-9948-F76CFC6E7563}" type="presParOf" srcId="{53C6F5C2-C822-4CBE-90DE-1CD3003E40C9}" destId="{269D2CD9-C6D1-4D13-9C96-C819CAABB904}" srcOrd="2" destOrd="0" presId="urn:microsoft.com/office/officeart/2005/8/layout/lProcess1"/>
    <dgm:cxn modelId="{33BC720C-2FF9-4093-BA20-3E3ECE1E2513}" type="presParOf" srcId="{53C6F5C2-C822-4CBE-90DE-1CD3003E40C9}" destId="{8CC7381B-615A-482E-AE33-CB950C833781}" srcOrd="3" destOrd="0" presId="urn:microsoft.com/office/officeart/2005/8/layout/lProcess1"/>
    <dgm:cxn modelId="{FCCF04EC-EFFB-4B4C-9F39-706C64785333}" type="presParOf" srcId="{53C6F5C2-C822-4CBE-90DE-1CD3003E40C9}" destId="{3CCDAA65-69F8-4711-A7D0-F020F90E70D8}" srcOrd="4" destOrd="0" presId="urn:microsoft.com/office/officeart/2005/8/layout/l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4E2AACDF-4357-48D8-9139-2A8C2505715C}" type="doc">
      <dgm:prSet loTypeId="urn:microsoft.com/office/officeart/2008/layout/LinedList" loCatId="list" qsTypeId="urn:microsoft.com/office/officeart/2005/8/quickstyle/simple1" qsCatId="simple" csTypeId="urn:microsoft.com/office/officeart/2005/8/colors/accent4_5" csCatId="accent4" phldr="1"/>
      <dgm:spPr/>
      <dgm:t>
        <a:bodyPr/>
        <a:lstStyle/>
        <a:p>
          <a:endParaRPr lang="ru-RU"/>
        </a:p>
      </dgm:t>
    </dgm:pt>
    <dgm:pt modelId="{14081A67-8DD8-4067-BF16-E80C0B97168E}">
      <dgm:prSet phldrT="[Текст]"/>
      <dgm:spPr/>
      <dgm:t>
        <a:bodyPr/>
        <a:lstStyle/>
        <a:p>
          <a:r>
            <a:rPr lang="ru-RU" i="1">
              <a:solidFill>
                <a:srgbClr val="C00000"/>
              </a:solidFill>
              <a:latin typeface="Arial" panose="020B0604020202020204" pitchFamily="34" charset="0"/>
              <a:cs typeface="Arial" panose="020B0604020202020204" pitchFamily="34" charset="0"/>
            </a:rPr>
            <a:t>Соловова Е.Н. </a:t>
          </a:r>
          <a:r>
            <a:rPr lang="ru-RU">
              <a:latin typeface="Arial" panose="020B0604020202020204" pitchFamily="34" charset="0"/>
              <a:cs typeface="Arial" panose="020B0604020202020204" pitchFamily="34" charset="0"/>
            </a:rPr>
            <a:t>выделяет шесть наиболее распространенных способов </a:t>
          </a:r>
          <a:r>
            <a:rPr lang="ru-RU" b="1" i="1">
              <a:solidFill>
                <a:srgbClr val="002060"/>
              </a:solidFill>
              <a:latin typeface="Arial" panose="020B0604020202020204" pitchFamily="34" charset="0"/>
              <a:cs typeface="Arial" panose="020B0604020202020204" pitchFamily="34" charset="0"/>
            </a:rPr>
            <a:t>семантизации лексических единиц</a:t>
          </a:r>
          <a:r>
            <a:rPr lang="en-US" b="1" i="1">
              <a:solidFill>
                <a:srgbClr val="002060"/>
              </a:solidFill>
              <a:latin typeface="Arial" panose="020B0604020202020204" pitchFamily="34" charset="0"/>
              <a:cs typeface="Arial" panose="020B0604020202020204" pitchFamily="34" charset="0"/>
            </a:rPr>
            <a:t>:</a:t>
          </a:r>
          <a:endParaRPr lang="ru-RU"/>
        </a:p>
      </dgm:t>
    </dgm:pt>
    <dgm:pt modelId="{8DBE866E-D59E-43F7-8937-52BDA127CDD2}" type="parTrans" cxnId="{C893A5EE-A968-440E-9C6F-004D5A5515D0}">
      <dgm:prSet/>
      <dgm:spPr/>
      <dgm:t>
        <a:bodyPr/>
        <a:lstStyle/>
        <a:p>
          <a:endParaRPr lang="ru-RU"/>
        </a:p>
      </dgm:t>
    </dgm:pt>
    <dgm:pt modelId="{512C6A38-9250-4231-8FDD-5C6A8BB05EBB}" type="sibTrans" cxnId="{C893A5EE-A968-440E-9C6F-004D5A5515D0}">
      <dgm:prSet/>
      <dgm:spPr/>
      <dgm:t>
        <a:bodyPr/>
        <a:lstStyle/>
        <a:p>
          <a:endParaRPr lang="ru-RU"/>
        </a:p>
      </dgm:t>
    </dgm:pt>
    <dgm:pt modelId="{0EE3E21D-A0AF-441D-AEB8-111CA8182F75}">
      <dgm:prSet phldrT="[Текст]"/>
      <dgm:spPr/>
      <dgm:t>
        <a:bodyPr/>
        <a:lstStyle/>
        <a:p>
          <a:r>
            <a:rPr lang="ru-RU" b="1">
              <a:latin typeface="Arial" panose="020B0604020202020204" pitchFamily="34" charset="0"/>
              <a:cs typeface="Arial" panose="020B0604020202020204" pitchFamily="34" charset="0"/>
            </a:rPr>
            <a:t>использование наглядности</a:t>
          </a:r>
          <a:endParaRPr lang="ru-RU"/>
        </a:p>
      </dgm:t>
    </dgm:pt>
    <dgm:pt modelId="{D7AA8514-EC37-49CD-A867-EF6081F9ACCB}" type="parTrans" cxnId="{EC2C80CE-2946-4EB1-BC03-2C09043D8662}">
      <dgm:prSet/>
      <dgm:spPr/>
      <dgm:t>
        <a:bodyPr/>
        <a:lstStyle/>
        <a:p>
          <a:endParaRPr lang="ru-RU"/>
        </a:p>
      </dgm:t>
    </dgm:pt>
    <dgm:pt modelId="{F882DD95-00E6-4DFB-8100-D3B3C7E3F216}" type="sibTrans" cxnId="{EC2C80CE-2946-4EB1-BC03-2C09043D8662}">
      <dgm:prSet/>
      <dgm:spPr/>
      <dgm:t>
        <a:bodyPr/>
        <a:lstStyle/>
        <a:p>
          <a:endParaRPr lang="ru-RU"/>
        </a:p>
      </dgm:t>
    </dgm:pt>
    <dgm:pt modelId="{CCF8CAB6-279D-4EF1-AB16-450EBEF3E6B3}">
      <dgm:prSet phldrT="[Текст]"/>
      <dgm:spPr/>
      <dgm:t>
        <a:bodyPr/>
        <a:lstStyle/>
        <a:p>
          <a:r>
            <a:rPr lang="ru-RU" b="1">
              <a:latin typeface="Arial" panose="020B0604020202020204" pitchFamily="34" charset="0"/>
              <a:cs typeface="Arial" panose="020B0604020202020204" pitchFamily="34" charset="0"/>
            </a:rPr>
            <a:t>семантизация с помощью синонимов/антонимов</a:t>
          </a:r>
          <a:endParaRPr lang="ru-RU"/>
        </a:p>
      </dgm:t>
    </dgm:pt>
    <dgm:pt modelId="{FFD31A1B-FEB8-4E5B-B74E-4705FB744855}" type="parTrans" cxnId="{8226CAE1-2D3D-4591-AFF5-93FD02AF7977}">
      <dgm:prSet/>
      <dgm:spPr/>
      <dgm:t>
        <a:bodyPr/>
        <a:lstStyle/>
        <a:p>
          <a:endParaRPr lang="ru-RU"/>
        </a:p>
      </dgm:t>
    </dgm:pt>
    <dgm:pt modelId="{4F9812CD-EE78-4F79-9622-3D3B0450E909}" type="sibTrans" cxnId="{8226CAE1-2D3D-4591-AFF5-93FD02AF7977}">
      <dgm:prSet/>
      <dgm:spPr/>
      <dgm:t>
        <a:bodyPr/>
        <a:lstStyle/>
        <a:p>
          <a:endParaRPr lang="ru-RU"/>
        </a:p>
      </dgm:t>
    </dgm:pt>
    <dgm:pt modelId="{56E2AF85-80F9-43F9-8E8F-15D303773DF0}">
      <dgm:prSet phldrT="[Текст]"/>
      <dgm:spPr/>
      <dgm:t>
        <a:bodyPr/>
        <a:lstStyle/>
        <a:p>
          <a:r>
            <a:rPr lang="ru-RU" b="1">
              <a:latin typeface="Arial" panose="020B0604020202020204" pitchFamily="34" charset="0"/>
              <a:cs typeface="Arial" panose="020B0604020202020204" pitchFamily="34" charset="0"/>
            </a:rPr>
            <a:t>семантизация с использованием известных способов словообразования</a:t>
          </a:r>
          <a:endParaRPr lang="ru-RU"/>
        </a:p>
      </dgm:t>
    </dgm:pt>
    <dgm:pt modelId="{37A3AA5D-9063-4B84-8896-1D569F88E4B9}" type="parTrans" cxnId="{B7501EE3-DA7C-4DB1-A489-5CC5B3AED543}">
      <dgm:prSet/>
      <dgm:spPr/>
      <dgm:t>
        <a:bodyPr/>
        <a:lstStyle/>
        <a:p>
          <a:endParaRPr lang="ru-RU"/>
        </a:p>
      </dgm:t>
    </dgm:pt>
    <dgm:pt modelId="{314ABB02-124F-43FC-8C1E-EA90DB4F81A5}" type="sibTrans" cxnId="{B7501EE3-DA7C-4DB1-A489-5CC5B3AED543}">
      <dgm:prSet/>
      <dgm:spPr/>
      <dgm:t>
        <a:bodyPr/>
        <a:lstStyle/>
        <a:p>
          <a:endParaRPr lang="ru-RU"/>
        </a:p>
      </dgm:t>
    </dgm:pt>
    <dgm:pt modelId="{FB743CCA-8F03-4D82-A3B8-7F33BC677C6F}">
      <dgm:prSet/>
      <dgm:spPr/>
      <dgm:t>
        <a:bodyPr/>
        <a:lstStyle/>
        <a:p>
          <a:r>
            <a:rPr lang="ru-RU" b="1">
              <a:latin typeface="Arial" panose="020B0604020202020204" pitchFamily="34" charset="0"/>
              <a:cs typeface="Arial" panose="020B0604020202020204" pitchFamily="34" charset="0"/>
            </a:rPr>
            <a:t>догадка по контексту</a:t>
          </a:r>
          <a:endParaRPr lang="ru-RU"/>
        </a:p>
      </dgm:t>
    </dgm:pt>
    <dgm:pt modelId="{86CDC514-152F-47B2-B2B6-01110E30F846}" type="parTrans" cxnId="{80186395-92F2-4729-8B1A-86DD972573F8}">
      <dgm:prSet/>
      <dgm:spPr/>
      <dgm:t>
        <a:bodyPr/>
        <a:lstStyle/>
        <a:p>
          <a:endParaRPr lang="ru-RU"/>
        </a:p>
      </dgm:t>
    </dgm:pt>
    <dgm:pt modelId="{7C11B39F-7B51-41C0-8B66-D3977043BE14}" type="sibTrans" cxnId="{80186395-92F2-4729-8B1A-86DD972573F8}">
      <dgm:prSet/>
      <dgm:spPr/>
      <dgm:t>
        <a:bodyPr/>
        <a:lstStyle/>
        <a:p>
          <a:endParaRPr lang="ru-RU"/>
        </a:p>
      </dgm:t>
    </dgm:pt>
    <dgm:pt modelId="{1BA48CA6-161E-4241-9A95-5719D9CE0FA6}">
      <dgm:prSet/>
      <dgm:spPr/>
      <dgm:t>
        <a:bodyPr/>
        <a:lstStyle/>
        <a:p>
          <a:r>
            <a:rPr lang="ru-RU" b="1">
              <a:latin typeface="Arial" panose="020B0604020202020204" pitchFamily="34" charset="0"/>
              <a:cs typeface="Arial" panose="020B0604020202020204" pitchFamily="34" charset="0"/>
            </a:rPr>
            <a:t>перевод на родной язык учителем</a:t>
          </a:r>
          <a:endParaRPr lang="ru-RU"/>
        </a:p>
      </dgm:t>
    </dgm:pt>
    <dgm:pt modelId="{7BC71BD7-73AF-47E4-B472-1B98363D44C4}" type="parTrans" cxnId="{6C46A069-109D-40F9-9229-32EFA92D59D0}">
      <dgm:prSet/>
      <dgm:spPr/>
      <dgm:t>
        <a:bodyPr/>
        <a:lstStyle/>
        <a:p>
          <a:endParaRPr lang="ru-RU"/>
        </a:p>
      </dgm:t>
    </dgm:pt>
    <dgm:pt modelId="{8649E1AC-656E-460C-884C-C3891345603A}" type="sibTrans" cxnId="{6C46A069-109D-40F9-9229-32EFA92D59D0}">
      <dgm:prSet/>
      <dgm:spPr/>
      <dgm:t>
        <a:bodyPr/>
        <a:lstStyle/>
        <a:p>
          <a:endParaRPr lang="ru-RU"/>
        </a:p>
      </dgm:t>
    </dgm:pt>
    <dgm:pt modelId="{E15FB3C5-0500-437B-9E14-844E7BEA62EE}">
      <dgm:prSet/>
      <dgm:spPr/>
      <dgm:t>
        <a:bodyPr/>
        <a:lstStyle/>
        <a:p>
          <a:r>
            <a:rPr lang="ru-RU" b="1">
              <a:latin typeface="Arial" panose="020B0604020202020204" pitchFamily="34" charset="0"/>
              <a:cs typeface="Arial" panose="020B0604020202020204" pitchFamily="34" charset="0"/>
            </a:rPr>
            <a:t>поиск слова в различных словарях учащимися</a:t>
          </a:r>
          <a:endParaRPr lang="ru-RU"/>
        </a:p>
      </dgm:t>
    </dgm:pt>
    <dgm:pt modelId="{9CB6BFE8-3326-4FB0-8E0C-2B676E3BFBCA}" type="parTrans" cxnId="{72D47640-A00F-4EA5-B054-E09272F024B7}">
      <dgm:prSet/>
      <dgm:spPr/>
      <dgm:t>
        <a:bodyPr/>
        <a:lstStyle/>
        <a:p>
          <a:endParaRPr lang="ru-RU"/>
        </a:p>
      </dgm:t>
    </dgm:pt>
    <dgm:pt modelId="{4BD51C4B-18A4-4854-B899-5E0C81F5D7FB}" type="sibTrans" cxnId="{72D47640-A00F-4EA5-B054-E09272F024B7}">
      <dgm:prSet/>
      <dgm:spPr/>
      <dgm:t>
        <a:bodyPr/>
        <a:lstStyle/>
        <a:p>
          <a:endParaRPr lang="ru-RU"/>
        </a:p>
      </dgm:t>
    </dgm:pt>
    <dgm:pt modelId="{E2E15413-D377-42FA-9CB1-BBE6834EE08D}" type="pres">
      <dgm:prSet presAssocID="{4E2AACDF-4357-48D8-9139-2A8C2505715C}" presName="vert0" presStyleCnt="0">
        <dgm:presLayoutVars>
          <dgm:dir/>
          <dgm:animOne val="branch"/>
          <dgm:animLvl val="lvl"/>
        </dgm:presLayoutVars>
      </dgm:prSet>
      <dgm:spPr/>
    </dgm:pt>
    <dgm:pt modelId="{849A0602-449B-495C-A4BB-C5A5B52A7418}" type="pres">
      <dgm:prSet presAssocID="{14081A67-8DD8-4067-BF16-E80C0B97168E}" presName="thickLine" presStyleLbl="alignNode1" presStyleIdx="0" presStyleCnt="1"/>
      <dgm:spPr/>
    </dgm:pt>
    <dgm:pt modelId="{725D4538-9D68-462C-8D61-F85993D16417}" type="pres">
      <dgm:prSet presAssocID="{14081A67-8DD8-4067-BF16-E80C0B97168E}" presName="horz1" presStyleCnt="0"/>
      <dgm:spPr/>
    </dgm:pt>
    <dgm:pt modelId="{0C1AC527-B2C7-4291-A71E-1DBAE143059F}" type="pres">
      <dgm:prSet presAssocID="{14081A67-8DD8-4067-BF16-E80C0B97168E}" presName="tx1" presStyleLbl="revTx" presStyleIdx="0" presStyleCnt="7" custScaleX="165158"/>
      <dgm:spPr/>
    </dgm:pt>
    <dgm:pt modelId="{806DFBAC-17D8-4DF4-B849-F71DA71FAC96}" type="pres">
      <dgm:prSet presAssocID="{14081A67-8DD8-4067-BF16-E80C0B97168E}" presName="vert1" presStyleCnt="0"/>
      <dgm:spPr/>
    </dgm:pt>
    <dgm:pt modelId="{2BE151B5-E60E-4D70-8B42-802D5687D22D}" type="pres">
      <dgm:prSet presAssocID="{0EE3E21D-A0AF-441D-AEB8-111CA8182F75}" presName="vertSpace2a" presStyleCnt="0"/>
      <dgm:spPr/>
    </dgm:pt>
    <dgm:pt modelId="{73D56ADB-AE1C-49EC-AE00-373C92DABA77}" type="pres">
      <dgm:prSet presAssocID="{0EE3E21D-A0AF-441D-AEB8-111CA8182F75}" presName="horz2" presStyleCnt="0"/>
      <dgm:spPr/>
    </dgm:pt>
    <dgm:pt modelId="{E92DB447-84EE-4392-A275-C172F51230A7}" type="pres">
      <dgm:prSet presAssocID="{0EE3E21D-A0AF-441D-AEB8-111CA8182F75}" presName="horzSpace2" presStyleCnt="0"/>
      <dgm:spPr/>
    </dgm:pt>
    <dgm:pt modelId="{7F6643E3-3B9A-4321-8224-78DE6F0EC3C5}" type="pres">
      <dgm:prSet presAssocID="{0EE3E21D-A0AF-441D-AEB8-111CA8182F75}" presName="tx2" presStyleLbl="revTx" presStyleIdx="1" presStyleCnt="7"/>
      <dgm:spPr/>
    </dgm:pt>
    <dgm:pt modelId="{CDBFD4DB-89BF-4329-AB42-DAB7ADA5AE85}" type="pres">
      <dgm:prSet presAssocID="{0EE3E21D-A0AF-441D-AEB8-111CA8182F75}" presName="vert2" presStyleCnt="0"/>
      <dgm:spPr/>
    </dgm:pt>
    <dgm:pt modelId="{B9E8DDE4-C99B-41C5-8D01-CFD1BF31FAEC}" type="pres">
      <dgm:prSet presAssocID="{0EE3E21D-A0AF-441D-AEB8-111CA8182F75}" presName="thinLine2b" presStyleLbl="callout" presStyleIdx="0" presStyleCnt="6"/>
      <dgm:spPr/>
    </dgm:pt>
    <dgm:pt modelId="{39D1A1BE-0BE0-4ACF-9A09-C8672B720322}" type="pres">
      <dgm:prSet presAssocID="{0EE3E21D-A0AF-441D-AEB8-111CA8182F75}" presName="vertSpace2b" presStyleCnt="0"/>
      <dgm:spPr/>
    </dgm:pt>
    <dgm:pt modelId="{0C38EFDD-85FD-465E-AFEF-3FCB1E2E4079}" type="pres">
      <dgm:prSet presAssocID="{CCF8CAB6-279D-4EF1-AB16-450EBEF3E6B3}" presName="horz2" presStyleCnt="0"/>
      <dgm:spPr/>
    </dgm:pt>
    <dgm:pt modelId="{DE299676-0737-487F-B928-12A9451FA208}" type="pres">
      <dgm:prSet presAssocID="{CCF8CAB6-279D-4EF1-AB16-450EBEF3E6B3}" presName="horzSpace2" presStyleCnt="0"/>
      <dgm:spPr/>
    </dgm:pt>
    <dgm:pt modelId="{CAD333A9-9778-4EF9-86FA-7630F68E40FF}" type="pres">
      <dgm:prSet presAssocID="{CCF8CAB6-279D-4EF1-AB16-450EBEF3E6B3}" presName="tx2" presStyleLbl="revTx" presStyleIdx="2" presStyleCnt="7"/>
      <dgm:spPr/>
    </dgm:pt>
    <dgm:pt modelId="{6686D7A8-3E41-4C60-90AE-B15654F06355}" type="pres">
      <dgm:prSet presAssocID="{CCF8CAB6-279D-4EF1-AB16-450EBEF3E6B3}" presName="vert2" presStyleCnt="0"/>
      <dgm:spPr/>
    </dgm:pt>
    <dgm:pt modelId="{0968A2A1-C22C-4469-A379-89511A02F974}" type="pres">
      <dgm:prSet presAssocID="{CCF8CAB6-279D-4EF1-AB16-450EBEF3E6B3}" presName="thinLine2b" presStyleLbl="callout" presStyleIdx="1" presStyleCnt="6"/>
      <dgm:spPr/>
    </dgm:pt>
    <dgm:pt modelId="{B626D73D-6DB1-4D5A-9842-E2A21AC88E95}" type="pres">
      <dgm:prSet presAssocID="{CCF8CAB6-279D-4EF1-AB16-450EBEF3E6B3}" presName="vertSpace2b" presStyleCnt="0"/>
      <dgm:spPr/>
    </dgm:pt>
    <dgm:pt modelId="{DCB62913-ED52-4EF2-AEA9-219CE51D26D9}" type="pres">
      <dgm:prSet presAssocID="{56E2AF85-80F9-43F9-8E8F-15D303773DF0}" presName="horz2" presStyleCnt="0"/>
      <dgm:spPr/>
    </dgm:pt>
    <dgm:pt modelId="{137CC92E-19C1-496D-934E-AF5D221BA1A4}" type="pres">
      <dgm:prSet presAssocID="{56E2AF85-80F9-43F9-8E8F-15D303773DF0}" presName="horzSpace2" presStyleCnt="0"/>
      <dgm:spPr/>
    </dgm:pt>
    <dgm:pt modelId="{3F4FA343-501C-4754-A7E5-75F600512B5C}" type="pres">
      <dgm:prSet presAssocID="{56E2AF85-80F9-43F9-8E8F-15D303773DF0}" presName="tx2" presStyleLbl="revTx" presStyleIdx="3" presStyleCnt="7"/>
      <dgm:spPr/>
    </dgm:pt>
    <dgm:pt modelId="{9D88A6E4-A798-4063-8510-1297292CCA44}" type="pres">
      <dgm:prSet presAssocID="{56E2AF85-80F9-43F9-8E8F-15D303773DF0}" presName="vert2" presStyleCnt="0"/>
      <dgm:spPr/>
    </dgm:pt>
    <dgm:pt modelId="{80F499D0-3A7A-4EA8-92CD-C8764923E2AF}" type="pres">
      <dgm:prSet presAssocID="{56E2AF85-80F9-43F9-8E8F-15D303773DF0}" presName="thinLine2b" presStyleLbl="callout" presStyleIdx="2" presStyleCnt="6"/>
      <dgm:spPr/>
    </dgm:pt>
    <dgm:pt modelId="{71EBAA92-976E-485C-AF91-0D293123230A}" type="pres">
      <dgm:prSet presAssocID="{56E2AF85-80F9-43F9-8E8F-15D303773DF0}" presName="vertSpace2b" presStyleCnt="0"/>
      <dgm:spPr/>
    </dgm:pt>
    <dgm:pt modelId="{F41D52BC-0586-475D-A4D3-44065222E62C}" type="pres">
      <dgm:prSet presAssocID="{1BA48CA6-161E-4241-9A95-5719D9CE0FA6}" presName="horz2" presStyleCnt="0"/>
      <dgm:spPr/>
    </dgm:pt>
    <dgm:pt modelId="{1786B085-E6CB-47B4-870B-AAB15B17DF92}" type="pres">
      <dgm:prSet presAssocID="{1BA48CA6-161E-4241-9A95-5719D9CE0FA6}" presName="horzSpace2" presStyleCnt="0"/>
      <dgm:spPr/>
    </dgm:pt>
    <dgm:pt modelId="{DB736996-0A63-4D61-AF39-8848C1ADB9FD}" type="pres">
      <dgm:prSet presAssocID="{1BA48CA6-161E-4241-9A95-5719D9CE0FA6}" presName="tx2" presStyleLbl="revTx" presStyleIdx="4" presStyleCnt="7"/>
      <dgm:spPr/>
    </dgm:pt>
    <dgm:pt modelId="{80AD964D-CE94-4A42-8701-D76E331E83B7}" type="pres">
      <dgm:prSet presAssocID="{1BA48CA6-161E-4241-9A95-5719D9CE0FA6}" presName="vert2" presStyleCnt="0"/>
      <dgm:spPr/>
    </dgm:pt>
    <dgm:pt modelId="{81DC31CC-81B2-460A-8C10-46F5DE6304F7}" type="pres">
      <dgm:prSet presAssocID="{1BA48CA6-161E-4241-9A95-5719D9CE0FA6}" presName="thinLine2b" presStyleLbl="callout" presStyleIdx="3" presStyleCnt="6"/>
      <dgm:spPr/>
    </dgm:pt>
    <dgm:pt modelId="{557DDD3C-3920-4897-82E9-E26A221A83BA}" type="pres">
      <dgm:prSet presAssocID="{1BA48CA6-161E-4241-9A95-5719D9CE0FA6}" presName="vertSpace2b" presStyleCnt="0"/>
      <dgm:spPr/>
    </dgm:pt>
    <dgm:pt modelId="{6D79049C-7934-41CD-BE38-DAD692CAED71}" type="pres">
      <dgm:prSet presAssocID="{E15FB3C5-0500-437B-9E14-844E7BEA62EE}" presName="horz2" presStyleCnt="0"/>
      <dgm:spPr/>
    </dgm:pt>
    <dgm:pt modelId="{C28412A2-C6AF-4F52-B0AA-EE9507CF5C70}" type="pres">
      <dgm:prSet presAssocID="{E15FB3C5-0500-437B-9E14-844E7BEA62EE}" presName="horzSpace2" presStyleCnt="0"/>
      <dgm:spPr/>
    </dgm:pt>
    <dgm:pt modelId="{33940974-0126-4476-A812-2984E322003C}" type="pres">
      <dgm:prSet presAssocID="{E15FB3C5-0500-437B-9E14-844E7BEA62EE}" presName="tx2" presStyleLbl="revTx" presStyleIdx="5" presStyleCnt="7"/>
      <dgm:spPr/>
    </dgm:pt>
    <dgm:pt modelId="{BE2F8D45-902A-4069-9C08-6D146386C6AD}" type="pres">
      <dgm:prSet presAssocID="{E15FB3C5-0500-437B-9E14-844E7BEA62EE}" presName="vert2" presStyleCnt="0"/>
      <dgm:spPr/>
    </dgm:pt>
    <dgm:pt modelId="{3BAFB067-EB17-4AE6-AB1B-F20D3D0B4D43}" type="pres">
      <dgm:prSet presAssocID="{E15FB3C5-0500-437B-9E14-844E7BEA62EE}" presName="thinLine2b" presStyleLbl="callout" presStyleIdx="4" presStyleCnt="6"/>
      <dgm:spPr/>
    </dgm:pt>
    <dgm:pt modelId="{55EBE7A8-90F1-4E48-8954-443B28AD663E}" type="pres">
      <dgm:prSet presAssocID="{E15FB3C5-0500-437B-9E14-844E7BEA62EE}" presName="vertSpace2b" presStyleCnt="0"/>
      <dgm:spPr/>
    </dgm:pt>
    <dgm:pt modelId="{20ED13E1-4CCA-411A-B566-FD5A21ED6136}" type="pres">
      <dgm:prSet presAssocID="{FB743CCA-8F03-4D82-A3B8-7F33BC677C6F}" presName="horz2" presStyleCnt="0"/>
      <dgm:spPr/>
    </dgm:pt>
    <dgm:pt modelId="{8D8871BA-D40D-4271-BE3C-A85194C74598}" type="pres">
      <dgm:prSet presAssocID="{FB743CCA-8F03-4D82-A3B8-7F33BC677C6F}" presName="horzSpace2" presStyleCnt="0"/>
      <dgm:spPr/>
    </dgm:pt>
    <dgm:pt modelId="{8AB219ED-5A49-4CA0-8E21-D567B1AD97E0}" type="pres">
      <dgm:prSet presAssocID="{FB743CCA-8F03-4D82-A3B8-7F33BC677C6F}" presName="tx2" presStyleLbl="revTx" presStyleIdx="6" presStyleCnt="7"/>
      <dgm:spPr/>
    </dgm:pt>
    <dgm:pt modelId="{84951C61-3681-42F6-BD48-9E852534D9E4}" type="pres">
      <dgm:prSet presAssocID="{FB743CCA-8F03-4D82-A3B8-7F33BC677C6F}" presName="vert2" presStyleCnt="0"/>
      <dgm:spPr/>
    </dgm:pt>
    <dgm:pt modelId="{505BB934-F97A-48D4-BA78-2BFA19312FD0}" type="pres">
      <dgm:prSet presAssocID="{FB743CCA-8F03-4D82-A3B8-7F33BC677C6F}" presName="thinLine2b" presStyleLbl="callout" presStyleIdx="5" presStyleCnt="6"/>
      <dgm:spPr/>
    </dgm:pt>
    <dgm:pt modelId="{9CB97283-15BF-4495-9E22-094AFFB4B2F8}" type="pres">
      <dgm:prSet presAssocID="{FB743CCA-8F03-4D82-A3B8-7F33BC677C6F}" presName="vertSpace2b" presStyleCnt="0"/>
      <dgm:spPr/>
    </dgm:pt>
  </dgm:ptLst>
  <dgm:cxnLst>
    <dgm:cxn modelId="{3E154D04-37A1-4FE8-A421-F7DE486EC582}" type="presOf" srcId="{14081A67-8DD8-4067-BF16-E80C0B97168E}" destId="{0C1AC527-B2C7-4291-A71E-1DBAE143059F}" srcOrd="0" destOrd="0" presId="urn:microsoft.com/office/officeart/2008/layout/LinedList"/>
    <dgm:cxn modelId="{FC4D2626-C320-49B7-91AB-3982D43C9DCC}" type="presOf" srcId="{4E2AACDF-4357-48D8-9139-2A8C2505715C}" destId="{E2E15413-D377-42FA-9CB1-BBE6834EE08D}" srcOrd="0" destOrd="0" presId="urn:microsoft.com/office/officeart/2008/layout/LinedList"/>
    <dgm:cxn modelId="{595FD92D-F781-4F74-A439-9986C5306F9E}" type="presOf" srcId="{56E2AF85-80F9-43F9-8E8F-15D303773DF0}" destId="{3F4FA343-501C-4754-A7E5-75F600512B5C}" srcOrd="0" destOrd="0" presId="urn:microsoft.com/office/officeart/2008/layout/LinedList"/>
    <dgm:cxn modelId="{E4321231-831E-4026-815F-67E3DA007749}" type="presOf" srcId="{1BA48CA6-161E-4241-9A95-5719D9CE0FA6}" destId="{DB736996-0A63-4D61-AF39-8848C1ADB9FD}" srcOrd="0" destOrd="0" presId="urn:microsoft.com/office/officeart/2008/layout/LinedList"/>
    <dgm:cxn modelId="{72D47640-A00F-4EA5-B054-E09272F024B7}" srcId="{14081A67-8DD8-4067-BF16-E80C0B97168E}" destId="{E15FB3C5-0500-437B-9E14-844E7BEA62EE}" srcOrd="4" destOrd="0" parTransId="{9CB6BFE8-3326-4FB0-8E0C-2B676E3BFBCA}" sibTransId="{4BD51C4B-18A4-4854-B899-5E0C81F5D7FB}"/>
    <dgm:cxn modelId="{6C46A069-109D-40F9-9229-32EFA92D59D0}" srcId="{14081A67-8DD8-4067-BF16-E80C0B97168E}" destId="{1BA48CA6-161E-4241-9A95-5719D9CE0FA6}" srcOrd="3" destOrd="0" parTransId="{7BC71BD7-73AF-47E4-B472-1B98363D44C4}" sibTransId="{8649E1AC-656E-460C-884C-C3891345603A}"/>
    <dgm:cxn modelId="{80186395-92F2-4729-8B1A-86DD972573F8}" srcId="{14081A67-8DD8-4067-BF16-E80C0B97168E}" destId="{FB743CCA-8F03-4D82-A3B8-7F33BC677C6F}" srcOrd="5" destOrd="0" parTransId="{86CDC514-152F-47B2-B2B6-01110E30F846}" sibTransId="{7C11B39F-7B51-41C0-8B66-D3977043BE14}"/>
    <dgm:cxn modelId="{EC2C80CE-2946-4EB1-BC03-2C09043D8662}" srcId="{14081A67-8DD8-4067-BF16-E80C0B97168E}" destId="{0EE3E21D-A0AF-441D-AEB8-111CA8182F75}" srcOrd="0" destOrd="0" parTransId="{D7AA8514-EC37-49CD-A867-EF6081F9ACCB}" sibTransId="{F882DD95-00E6-4DFB-8100-D3B3C7E3F216}"/>
    <dgm:cxn modelId="{6F588EDB-95EC-451F-AA30-7BDC1B4BB4E4}" type="presOf" srcId="{E15FB3C5-0500-437B-9E14-844E7BEA62EE}" destId="{33940974-0126-4476-A812-2984E322003C}" srcOrd="0" destOrd="0" presId="urn:microsoft.com/office/officeart/2008/layout/LinedList"/>
    <dgm:cxn modelId="{6E6B84E1-2652-4FC1-A6F8-E4F2862F8497}" type="presOf" srcId="{CCF8CAB6-279D-4EF1-AB16-450EBEF3E6B3}" destId="{CAD333A9-9778-4EF9-86FA-7630F68E40FF}" srcOrd="0" destOrd="0" presId="urn:microsoft.com/office/officeart/2008/layout/LinedList"/>
    <dgm:cxn modelId="{8226CAE1-2D3D-4591-AFF5-93FD02AF7977}" srcId="{14081A67-8DD8-4067-BF16-E80C0B97168E}" destId="{CCF8CAB6-279D-4EF1-AB16-450EBEF3E6B3}" srcOrd="1" destOrd="0" parTransId="{FFD31A1B-FEB8-4E5B-B74E-4705FB744855}" sibTransId="{4F9812CD-EE78-4F79-9622-3D3B0450E909}"/>
    <dgm:cxn modelId="{B7501EE3-DA7C-4DB1-A489-5CC5B3AED543}" srcId="{14081A67-8DD8-4067-BF16-E80C0B97168E}" destId="{56E2AF85-80F9-43F9-8E8F-15D303773DF0}" srcOrd="2" destOrd="0" parTransId="{37A3AA5D-9063-4B84-8896-1D569F88E4B9}" sibTransId="{314ABB02-124F-43FC-8C1E-EA90DB4F81A5}"/>
    <dgm:cxn modelId="{C893A5EE-A968-440E-9C6F-004D5A5515D0}" srcId="{4E2AACDF-4357-48D8-9139-2A8C2505715C}" destId="{14081A67-8DD8-4067-BF16-E80C0B97168E}" srcOrd="0" destOrd="0" parTransId="{8DBE866E-D59E-43F7-8937-52BDA127CDD2}" sibTransId="{512C6A38-9250-4231-8FDD-5C6A8BB05EBB}"/>
    <dgm:cxn modelId="{F7AAD2EE-00F2-4D14-BB25-0DEA92A12DFB}" type="presOf" srcId="{FB743CCA-8F03-4D82-A3B8-7F33BC677C6F}" destId="{8AB219ED-5A49-4CA0-8E21-D567B1AD97E0}" srcOrd="0" destOrd="0" presId="urn:microsoft.com/office/officeart/2008/layout/LinedList"/>
    <dgm:cxn modelId="{502FF3FD-1EF8-4954-A2F1-E368C17170CD}" type="presOf" srcId="{0EE3E21D-A0AF-441D-AEB8-111CA8182F75}" destId="{7F6643E3-3B9A-4321-8224-78DE6F0EC3C5}" srcOrd="0" destOrd="0" presId="urn:microsoft.com/office/officeart/2008/layout/LinedList"/>
    <dgm:cxn modelId="{74BF88F9-6361-418C-8632-188B905F30FA}" type="presParOf" srcId="{E2E15413-D377-42FA-9CB1-BBE6834EE08D}" destId="{849A0602-449B-495C-A4BB-C5A5B52A7418}" srcOrd="0" destOrd="0" presId="urn:microsoft.com/office/officeart/2008/layout/LinedList"/>
    <dgm:cxn modelId="{30CC8AC7-9030-487D-BE1A-6A0774B66C2D}" type="presParOf" srcId="{E2E15413-D377-42FA-9CB1-BBE6834EE08D}" destId="{725D4538-9D68-462C-8D61-F85993D16417}" srcOrd="1" destOrd="0" presId="urn:microsoft.com/office/officeart/2008/layout/LinedList"/>
    <dgm:cxn modelId="{C19E4675-CCBD-4FA8-8F11-F16FA4085F53}" type="presParOf" srcId="{725D4538-9D68-462C-8D61-F85993D16417}" destId="{0C1AC527-B2C7-4291-A71E-1DBAE143059F}" srcOrd="0" destOrd="0" presId="urn:microsoft.com/office/officeart/2008/layout/LinedList"/>
    <dgm:cxn modelId="{3C5A31E2-3417-4370-A5EA-8E94177913DC}" type="presParOf" srcId="{725D4538-9D68-462C-8D61-F85993D16417}" destId="{806DFBAC-17D8-4DF4-B849-F71DA71FAC96}" srcOrd="1" destOrd="0" presId="urn:microsoft.com/office/officeart/2008/layout/LinedList"/>
    <dgm:cxn modelId="{CDCA5CF5-2EEC-4A6A-A97C-9C9C9BAA5CEE}" type="presParOf" srcId="{806DFBAC-17D8-4DF4-B849-F71DA71FAC96}" destId="{2BE151B5-E60E-4D70-8B42-802D5687D22D}" srcOrd="0" destOrd="0" presId="urn:microsoft.com/office/officeart/2008/layout/LinedList"/>
    <dgm:cxn modelId="{198C8328-5E6B-415A-A424-C4A7B5E814D8}" type="presParOf" srcId="{806DFBAC-17D8-4DF4-B849-F71DA71FAC96}" destId="{73D56ADB-AE1C-49EC-AE00-373C92DABA77}" srcOrd="1" destOrd="0" presId="urn:microsoft.com/office/officeart/2008/layout/LinedList"/>
    <dgm:cxn modelId="{98BC70B0-C798-4ED4-90F4-FD9CCC6E8636}" type="presParOf" srcId="{73D56ADB-AE1C-49EC-AE00-373C92DABA77}" destId="{E92DB447-84EE-4392-A275-C172F51230A7}" srcOrd="0" destOrd="0" presId="urn:microsoft.com/office/officeart/2008/layout/LinedList"/>
    <dgm:cxn modelId="{CED28D99-FBED-4102-891E-810C738CE0B5}" type="presParOf" srcId="{73D56ADB-AE1C-49EC-AE00-373C92DABA77}" destId="{7F6643E3-3B9A-4321-8224-78DE6F0EC3C5}" srcOrd="1" destOrd="0" presId="urn:microsoft.com/office/officeart/2008/layout/LinedList"/>
    <dgm:cxn modelId="{C3CE37BA-F633-4F58-8915-0417862BA5EA}" type="presParOf" srcId="{73D56ADB-AE1C-49EC-AE00-373C92DABA77}" destId="{CDBFD4DB-89BF-4329-AB42-DAB7ADA5AE85}" srcOrd="2" destOrd="0" presId="urn:microsoft.com/office/officeart/2008/layout/LinedList"/>
    <dgm:cxn modelId="{60E35796-7AFD-4F2F-96D3-2CC036AAE948}" type="presParOf" srcId="{806DFBAC-17D8-4DF4-B849-F71DA71FAC96}" destId="{B9E8DDE4-C99B-41C5-8D01-CFD1BF31FAEC}" srcOrd="2" destOrd="0" presId="urn:microsoft.com/office/officeart/2008/layout/LinedList"/>
    <dgm:cxn modelId="{0AC2D937-B3E5-421F-A6E7-DA3AE1843277}" type="presParOf" srcId="{806DFBAC-17D8-4DF4-B849-F71DA71FAC96}" destId="{39D1A1BE-0BE0-4ACF-9A09-C8672B720322}" srcOrd="3" destOrd="0" presId="urn:microsoft.com/office/officeart/2008/layout/LinedList"/>
    <dgm:cxn modelId="{94EFEE77-7092-4650-B31F-9A33759E5983}" type="presParOf" srcId="{806DFBAC-17D8-4DF4-B849-F71DA71FAC96}" destId="{0C38EFDD-85FD-465E-AFEF-3FCB1E2E4079}" srcOrd="4" destOrd="0" presId="urn:microsoft.com/office/officeart/2008/layout/LinedList"/>
    <dgm:cxn modelId="{B48A89B0-4CC8-42BF-973F-D4C3C0BA6629}" type="presParOf" srcId="{0C38EFDD-85FD-465E-AFEF-3FCB1E2E4079}" destId="{DE299676-0737-487F-B928-12A9451FA208}" srcOrd="0" destOrd="0" presId="urn:microsoft.com/office/officeart/2008/layout/LinedList"/>
    <dgm:cxn modelId="{E18F996F-CD9B-403C-8DFC-C2FD77A39ABB}" type="presParOf" srcId="{0C38EFDD-85FD-465E-AFEF-3FCB1E2E4079}" destId="{CAD333A9-9778-4EF9-86FA-7630F68E40FF}" srcOrd="1" destOrd="0" presId="urn:microsoft.com/office/officeart/2008/layout/LinedList"/>
    <dgm:cxn modelId="{1B140DB0-1729-4CCD-8826-C2F2E14C3E92}" type="presParOf" srcId="{0C38EFDD-85FD-465E-AFEF-3FCB1E2E4079}" destId="{6686D7A8-3E41-4C60-90AE-B15654F06355}" srcOrd="2" destOrd="0" presId="urn:microsoft.com/office/officeart/2008/layout/LinedList"/>
    <dgm:cxn modelId="{268126E7-F0BF-4F6E-B761-7BDD45D5B503}" type="presParOf" srcId="{806DFBAC-17D8-4DF4-B849-F71DA71FAC96}" destId="{0968A2A1-C22C-4469-A379-89511A02F974}" srcOrd="5" destOrd="0" presId="urn:microsoft.com/office/officeart/2008/layout/LinedList"/>
    <dgm:cxn modelId="{3FED858D-C97B-4717-8A91-180238B4D3D2}" type="presParOf" srcId="{806DFBAC-17D8-4DF4-B849-F71DA71FAC96}" destId="{B626D73D-6DB1-4D5A-9842-E2A21AC88E95}" srcOrd="6" destOrd="0" presId="urn:microsoft.com/office/officeart/2008/layout/LinedList"/>
    <dgm:cxn modelId="{83F1DC75-D955-45FB-B8F5-53AD27A66DCE}" type="presParOf" srcId="{806DFBAC-17D8-4DF4-B849-F71DA71FAC96}" destId="{DCB62913-ED52-4EF2-AEA9-219CE51D26D9}" srcOrd="7" destOrd="0" presId="urn:microsoft.com/office/officeart/2008/layout/LinedList"/>
    <dgm:cxn modelId="{430DE866-37B9-4D87-8DC7-8FE600AE58EB}" type="presParOf" srcId="{DCB62913-ED52-4EF2-AEA9-219CE51D26D9}" destId="{137CC92E-19C1-496D-934E-AF5D221BA1A4}" srcOrd="0" destOrd="0" presId="urn:microsoft.com/office/officeart/2008/layout/LinedList"/>
    <dgm:cxn modelId="{5A919268-1982-400C-9493-4AF8C9D572AF}" type="presParOf" srcId="{DCB62913-ED52-4EF2-AEA9-219CE51D26D9}" destId="{3F4FA343-501C-4754-A7E5-75F600512B5C}" srcOrd="1" destOrd="0" presId="urn:microsoft.com/office/officeart/2008/layout/LinedList"/>
    <dgm:cxn modelId="{5E4FC74E-CB73-4673-BF5A-C08ED2A354A7}" type="presParOf" srcId="{DCB62913-ED52-4EF2-AEA9-219CE51D26D9}" destId="{9D88A6E4-A798-4063-8510-1297292CCA44}" srcOrd="2" destOrd="0" presId="urn:microsoft.com/office/officeart/2008/layout/LinedList"/>
    <dgm:cxn modelId="{65F1B205-DBEB-4593-923D-65960657749B}" type="presParOf" srcId="{806DFBAC-17D8-4DF4-B849-F71DA71FAC96}" destId="{80F499D0-3A7A-4EA8-92CD-C8764923E2AF}" srcOrd="8" destOrd="0" presId="urn:microsoft.com/office/officeart/2008/layout/LinedList"/>
    <dgm:cxn modelId="{F97DD6FC-9062-4D04-8A76-9F0B5CA9AF09}" type="presParOf" srcId="{806DFBAC-17D8-4DF4-B849-F71DA71FAC96}" destId="{71EBAA92-976E-485C-AF91-0D293123230A}" srcOrd="9" destOrd="0" presId="urn:microsoft.com/office/officeart/2008/layout/LinedList"/>
    <dgm:cxn modelId="{6B82B888-F343-4F36-A61B-C5CAC9B15F8C}" type="presParOf" srcId="{806DFBAC-17D8-4DF4-B849-F71DA71FAC96}" destId="{F41D52BC-0586-475D-A4D3-44065222E62C}" srcOrd="10" destOrd="0" presId="urn:microsoft.com/office/officeart/2008/layout/LinedList"/>
    <dgm:cxn modelId="{6F042E8E-85FA-44B1-986F-A071F45E0809}" type="presParOf" srcId="{F41D52BC-0586-475D-A4D3-44065222E62C}" destId="{1786B085-E6CB-47B4-870B-AAB15B17DF92}" srcOrd="0" destOrd="0" presId="urn:microsoft.com/office/officeart/2008/layout/LinedList"/>
    <dgm:cxn modelId="{690E350C-50CD-4C10-B1D8-EB021610E8B0}" type="presParOf" srcId="{F41D52BC-0586-475D-A4D3-44065222E62C}" destId="{DB736996-0A63-4D61-AF39-8848C1ADB9FD}" srcOrd="1" destOrd="0" presId="urn:microsoft.com/office/officeart/2008/layout/LinedList"/>
    <dgm:cxn modelId="{342FE4D2-4E1B-4196-B740-F9B087A45150}" type="presParOf" srcId="{F41D52BC-0586-475D-A4D3-44065222E62C}" destId="{80AD964D-CE94-4A42-8701-D76E331E83B7}" srcOrd="2" destOrd="0" presId="urn:microsoft.com/office/officeart/2008/layout/LinedList"/>
    <dgm:cxn modelId="{7178CC7D-10F9-4726-AC0A-EF840B476B59}" type="presParOf" srcId="{806DFBAC-17D8-4DF4-B849-F71DA71FAC96}" destId="{81DC31CC-81B2-460A-8C10-46F5DE6304F7}" srcOrd="11" destOrd="0" presId="urn:microsoft.com/office/officeart/2008/layout/LinedList"/>
    <dgm:cxn modelId="{9A3D9807-FB28-4C32-957C-A764C111E450}" type="presParOf" srcId="{806DFBAC-17D8-4DF4-B849-F71DA71FAC96}" destId="{557DDD3C-3920-4897-82E9-E26A221A83BA}" srcOrd="12" destOrd="0" presId="urn:microsoft.com/office/officeart/2008/layout/LinedList"/>
    <dgm:cxn modelId="{9F4E6351-B6F3-45B6-BE41-13126974538F}" type="presParOf" srcId="{806DFBAC-17D8-4DF4-B849-F71DA71FAC96}" destId="{6D79049C-7934-41CD-BE38-DAD692CAED71}" srcOrd="13" destOrd="0" presId="urn:microsoft.com/office/officeart/2008/layout/LinedList"/>
    <dgm:cxn modelId="{6F624922-F942-4B9E-B35E-DE2BDC64A6D2}" type="presParOf" srcId="{6D79049C-7934-41CD-BE38-DAD692CAED71}" destId="{C28412A2-C6AF-4F52-B0AA-EE9507CF5C70}" srcOrd="0" destOrd="0" presId="urn:microsoft.com/office/officeart/2008/layout/LinedList"/>
    <dgm:cxn modelId="{491D6836-3AD7-44D9-B04D-B55F3916062A}" type="presParOf" srcId="{6D79049C-7934-41CD-BE38-DAD692CAED71}" destId="{33940974-0126-4476-A812-2984E322003C}" srcOrd="1" destOrd="0" presId="urn:microsoft.com/office/officeart/2008/layout/LinedList"/>
    <dgm:cxn modelId="{D9274464-6B03-490D-B8B0-D384BABAA951}" type="presParOf" srcId="{6D79049C-7934-41CD-BE38-DAD692CAED71}" destId="{BE2F8D45-902A-4069-9C08-6D146386C6AD}" srcOrd="2" destOrd="0" presId="urn:microsoft.com/office/officeart/2008/layout/LinedList"/>
    <dgm:cxn modelId="{9417013F-5585-417D-8A7D-19139D687E78}" type="presParOf" srcId="{806DFBAC-17D8-4DF4-B849-F71DA71FAC96}" destId="{3BAFB067-EB17-4AE6-AB1B-F20D3D0B4D43}" srcOrd="14" destOrd="0" presId="urn:microsoft.com/office/officeart/2008/layout/LinedList"/>
    <dgm:cxn modelId="{0BEE38CD-373E-46AC-818C-D59DFF123B18}" type="presParOf" srcId="{806DFBAC-17D8-4DF4-B849-F71DA71FAC96}" destId="{55EBE7A8-90F1-4E48-8954-443B28AD663E}" srcOrd="15" destOrd="0" presId="urn:microsoft.com/office/officeart/2008/layout/LinedList"/>
    <dgm:cxn modelId="{AAB057C8-587E-4070-87C8-BF5B254CD65D}" type="presParOf" srcId="{806DFBAC-17D8-4DF4-B849-F71DA71FAC96}" destId="{20ED13E1-4CCA-411A-B566-FD5A21ED6136}" srcOrd="16" destOrd="0" presId="urn:microsoft.com/office/officeart/2008/layout/LinedList"/>
    <dgm:cxn modelId="{108FDECB-FB17-45C1-9D40-815F74E99F74}" type="presParOf" srcId="{20ED13E1-4CCA-411A-B566-FD5A21ED6136}" destId="{8D8871BA-D40D-4271-BE3C-A85194C74598}" srcOrd="0" destOrd="0" presId="urn:microsoft.com/office/officeart/2008/layout/LinedList"/>
    <dgm:cxn modelId="{4AFAC48C-278C-4127-97D1-C6E841E4EE3E}" type="presParOf" srcId="{20ED13E1-4CCA-411A-B566-FD5A21ED6136}" destId="{8AB219ED-5A49-4CA0-8E21-D567B1AD97E0}" srcOrd="1" destOrd="0" presId="urn:microsoft.com/office/officeart/2008/layout/LinedList"/>
    <dgm:cxn modelId="{45D46B8D-482C-416B-BA8F-444EB95E1424}" type="presParOf" srcId="{20ED13E1-4CCA-411A-B566-FD5A21ED6136}" destId="{84951C61-3681-42F6-BD48-9E852534D9E4}" srcOrd="2" destOrd="0" presId="urn:microsoft.com/office/officeart/2008/layout/LinedList"/>
    <dgm:cxn modelId="{7469A110-154D-4F7D-89BF-813A7F9912B1}" type="presParOf" srcId="{806DFBAC-17D8-4DF4-B849-F71DA71FAC96}" destId="{505BB934-F97A-48D4-BA78-2BFA19312FD0}" srcOrd="17" destOrd="0" presId="urn:microsoft.com/office/officeart/2008/layout/LinedList"/>
    <dgm:cxn modelId="{69DAAFBC-541B-4AAE-938A-84AB775A594C}" type="presParOf" srcId="{806DFBAC-17D8-4DF4-B849-F71DA71FAC96}" destId="{9CB97283-15BF-4495-9E22-094AFFB4B2F8}" srcOrd="18"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4.xml><?xml version="1.0" encoding="utf-8"?>
<dgm:dataModel xmlns:dgm="http://schemas.openxmlformats.org/drawingml/2006/diagram" xmlns:a="http://schemas.openxmlformats.org/drawingml/2006/main">
  <dgm:ptLst>
    <dgm:pt modelId="{DF4BB891-0708-423A-B427-181369BD4500}" type="doc">
      <dgm:prSet loTypeId="urn:microsoft.com/office/officeart/2009/3/layout/HorizontalOrganizationChart" loCatId="hierarchy" qsTypeId="urn:microsoft.com/office/officeart/2005/8/quickstyle/simple3" qsCatId="simple" csTypeId="urn:microsoft.com/office/officeart/2005/8/colors/accent1_2" csCatId="accent1" phldr="1"/>
      <dgm:spPr/>
      <dgm:t>
        <a:bodyPr/>
        <a:lstStyle/>
        <a:p>
          <a:endParaRPr lang="ru-RU"/>
        </a:p>
      </dgm:t>
    </dgm:pt>
    <dgm:pt modelId="{BB6A6753-6B14-469D-8411-A1320F0D718C}">
      <dgm:prSet phldrT="[Текст]"/>
      <dgm:spPr/>
      <dgm:t>
        <a:bodyPr/>
        <a:lstStyle/>
        <a:p>
          <a:r>
            <a:rPr lang="ru-RU" b="1">
              <a:solidFill>
                <a:srgbClr val="002060"/>
              </a:solidFill>
              <a:latin typeface="Arial" panose="020B0604020202020204" pitchFamily="34" charset="0"/>
              <a:cs typeface="Arial" panose="020B0604020202020204" pitchFamily="34" charset="0"/>
            </a:rPr>
            <a:t>Рогова Г.В. </a:t>
          </a:r>
          <a:r>
            <a:rPr lang="ru-RU" b="1">
              <a:latin typeface="Arial" panose="020B0604020202020204" pitchFamily="34" charset="0"/>
              <a:cs typeface="Arial" panose="020B0604020202020204" pitchFamily="34" charset="0"/>
            </a:rPr>
            <a:t>делит </a:t>
          </a:r>
          <a:r>
            <a:rPr lang="ru-RU" b="1" i="1">
              <a:latin typeface="Arial" panose="020B0604020202020204" pitchFamily="34" charset="0"/>
              <a:cs typeface="Arial" panose="020B0604020202020204" pitchFamily="34" charset="0"/>
            </a:rPr>
            <a:t>все </a:t>
          </a:r>
          <a:r>
            <a:rPr lang="ru-RU" b="1" i="1">
              <a:solidFill>
                <a:srgbClr val="C00000"/>
              </a:solidFill>
              <a:latin typeface="Arial" panose="020B0604020202020204" pitchFamily="34" charset="0"/>
              <a:cs typeface="Arial" panose="020B0604020202020204" pitchFamily="34" charset="0"/>
            </a:rPr>
            <a:t>лексические упражнения</a:t>
          </a:r>
          <a:endParaRPr lang="ru-RU"/>
        </a:p>
      </dgm:t>
    </dgm:pt>
    <dgm:pt modelId="{C5CDEAE1-EB78-4351-97B6-2807D8C3FED3}" type="parTrans" cxnId="{594FC0DA-1F6D-4E56-AF67-F5F262EEA2C0}">
      <dgm:prSet/>
      <dgm:spPr/>
      <dgm:t>
        <a:bodyPr/>
        <a:lstStyle/>
        <a:p>
          <a:endParaRPr lang="ru-RU"/>
        </a:p>
      </dgm:t>
    </dgm:pt>
    <dgm:pt modelId="{A9854405-B8FB-41E6-8B71-1EDEBFE37A0D}" type="sibTrans" cxnId="{594FC0DA-1F6D-4E56-AF67-F5F262EEA2C0}">
      <dgm:prSet/>
      <dgm:spPr/>
      <dgm:t>
        <a:bodyPr/>
        <a:lstStyle/>
        <a:p>
          <a:endParaRPr lang="ru-RU"/>
        </a:p>
      </dgm:t>
    </dgm:pt>
    <dgm:pt modelId="{D45CAFEA-96B6-4409-80D6-56671B3C4986}" type="asst">
      <dgm:prSet phldrT="[Текст]"/>
      <dgm:spPr/>
      <dgm:t>
        <a:bodyPr/>
        <a:lstStyle/>
        <a:p>
          <a:r>
            <a:rPr lang="ru-RU" b="1" i="1">
              <a:latin typeface="Arial" panose="020B0604020202020204" pitchFamily="34" charset="0"/>
              <a:cs typeface="Arial" panose="020B0604020202020204" pitchFamily="34" charset="0"/>
            </a:rPr>
            <a:t>на </a:t>
          </a:r>
          <a:r>
            <a:rPr lang="ru-RU" b="1" i="1" u="sng">
              <a:latin typeface="Arial" panose="020B0604020202020204" pitchFamily="34" charset="0"/>
              <a:cs typeface="Arial" panose="020B0604020202020204" pitchFamily="34" charset="0"/>
            </a:rPr>
            <a:t>две категории</a:t>
          </a:r>
          <a:r>
            <a:rPr lang="ru-RU" b="1" i="1">
              <a:latin typeface="Arial" panose="020B0604020202020204" pitchFamily="34" charset="0"/>
              <a:cs typeface="Arial" panose="020B0604020202020204" pitchFamily="34" charset="0"/>
            </a:rPr>
            <a:t>, направленные на</a:t>
          </a:r>
          <a:endParaRPr lang="ru-RU"/>
        </a:p>
      </dgm:t>
    </dgm:pt>
    <dgm:pt modelId="{01E11B2A-96DA-4ED0-91CD-2F96958D503F}" type="parTrans" cxnId="{2A5A01FE-536C-4A79-933F-1A14A8BFF521}">
      <dgm:prSet/>
      <dgm:spPr/>
      <dgm:t>
        <a:bodyPr/>
        <a:lstStyle/>
        <a:p>
          <a:endParaRPr lang="ru-RU"/>
        </a:p>
      </dgm:t>
    </dgm:pt>
    <dgm:pt modelId="{83DCDDB7-6A15-43C5-9219-D083A18FBF4E}" type="sibTrans" cxnId="{2A5A01FE-536C-4A79-933F-1A14A8BFF521}">
      <dgm:prSet/>
      <dgm:spPr/>
      <dgm:t>
        <a:bodyPr/>
        <a:lstStyle/>
        <a:p>
          <a:endParaRPr lang="ru-RU"/>
        </a:p>
      </dgm:t>
    </dgm:pt>
    <dgm:pt modelId="{6233479C-7296-4F10-9086-70691A78C53F}">
      <dgm:prSet phldrT="[Текст]"/>
      <dgm:spPr/>
      <dgm:t>
        <a:bodyPr/>
        <a:lstStyle/>
        <a:p>
          <a:r>
            <a:rPr lang="ru-RU" b="1" i="1">
              <a:solidFill>
                <a:schemeClr val="accent3">
                  <a:lumMod val="75000"/>
                </a:schemeClr>
              </a:solidFill>
              <a:latin typeface="Arial" panose="020B0604020202020204" pitchFamily="34" charset="0"/>
              <a:cs typeface="Arial" panose="020B0604020202020204" pitchFamily="34" charset="0"/>
            </a:rPr>
            <a:t>запоминание слова, его семантики в единстве </a:t>
          </a:r>
        </a:p>
        <a:p>
          <a:r>
            <a:rPr lang="ru-RU" b="1" i="1">
              <a:solidFill>
                <a:schemeClr val="accent3">
                  <a:lumMod val="75000"/>
                </a:schemeClr>
              </a:solidFill>
              <a:latin typeface="Arial" panose="020B0604020202020204" pitchFamily="34" charset="0"/>
              <a:cs typeface="Arial" panose="020B0604020202020204" pitchFamily="34" charset="0"/>
            </a:rPr>
            <a:t>с произносительной и грамматической формами</a:t>
          </a:r>
          <a:endParaRPr lang="ru-RU">
            <a:solidFill>
              <a:schemeClr val="accent3">
                <a:lumMod val="75000"/>
              </a:schemeClr>
            </a:solidFill>
          </a:endParaRPr>
        </a:p>
      </dgm:t>
    </dgm:pt>
    <dgm:pt modelId="{9D7AC3D6-707A-4C46-B636-26A97E575476}" type="parTrans" cxnId="{25BD5183-53B1-48EF-B11D-FB39709DF9C5}">
      <dgm:prSet/>
      <dgm:spPr/>
      <dgm:t>
        <a:bodyPr/>
        <a:lstStyle/>
        <a:p>
          <a:endParaRPr lang="ru-RU"/>
        </a:p>
      </dgm:t>
    </dgm:pt>
    <dgm:pt modelId="{5C6EE8C9-9C6E-4E90-A218-6459997A5739}" type="sibTrans" cxnId="{25BD5183-53B1-48EF-B11D-FB39709DF9C5}">
      <dgm:prSet/>
      <dgm:spPr/>
      <dgm:t>
        <a:bodyPr/>
        <a:lstStyle/>
        <a:p>
          <a:endParaRPr lang="ru-RU"/>
        </a:p>
      </dgm:t>
    </dgm:pt>
    <dgm:pt modelId="{F021CD09-0874-4EC1-8EE6-20C9DE88236D}">
      <dgm:prSet phldrT="[Текст]"/>
      <dgm:spPr/>
      <dgm:t>
        <a:bodyPr/>
        <a:lstStyle/>
        <a:p>
          <a:r>
            <a:rPr lang="ru-RU" b="1" i="1">
              <a:solidFill>
                <a:schemeClr val="accent3">
                  <a:lumMod val="75000"/>
                </a:schemeClr>
              </a:solidFill>
              <a:latin typeface="Arial" panose="020B0604020202020204" pitchFamily="34" charset="0"/>
              <a:cs typeface="Arial" panose="020B0604020202020204" pitchFamily="34" charset="0"/>
            </a:rPr>
            <a:t>формирование сочетаний слов смыслового характера</a:t>
          </a:r>
          <a:endParaRPr lang="ru-RU">
            <a:solidFill>
              <a:schemeClr val="accent3">
                <a:lumMod val="75000"/>
              </a:schemeClr>
            </a:solidFill>
          </a:endParaRPr>
        </a:p>
      </dgm:t>
    </dgm:pt>
    <dgm:pt modelId="{855D766C-6FCC-4961-B921-CCADF02794E8}" type="parTrans" cxnId="{2C0B1A0D-3E05-41AF-BBC0-208A53A18E7B}">
      <dgm:prSet/>
      <dgm:spPr/>
      <dgm:t>
        <a:bodyPr/>
        <a:lstStyle/>
        <a:p>
          <a:endParaRPr lang="ru-RU"/>
        </a:p>
      </dgm:t>
    </dgm:pt>
    <dgm:pt modelId="{42333849-65D1-4E73-A982-3816883B2FCA}" type="sibTrans" cxnId="{2C0B1A0D-3E05-41AF-BBC0-208A53A18E7B}">
      <dgm:prSet/>
      <dgm:spPr/>
      <dgm:t>
        <a:bodyPr/>
        <a:lstStyle/>
        <a:p>
          <a:endParaRPr lang="ru-RU"/>
        </a:p>
      </dgm:t>
    </dgm:pt>
    <dgm:pt modelId="{1060862C-3B3F-4900-BBCD-5A18A6272AAB}" type="pres">
      <dgm:prSet presAssocID="{DF4BB891-0708-423A-B427-181369BD4500}" presName="hierChild1" presStyleCnt="0">
        <dgm:presLayoutVars>
          <dgm:orgChart val="1"/>
          <dgm:chPref val="1"/>
          <dgm:dir/>
          <dgm:animOne val="branch"/>
          <dgm:animLvl val="lvl"/>
          <dgm:resizeHandles/>
        </dgm:presLayoutVars>
      </dgm:prSet>
      <dgm:spPr/>
    </dgm:pt>
    <dgm:pt modelId="{F0A9B97B-F3A9-459F-AF5E-62F96F01C734}" type="pres">
      <dgm:prSet presAssocID="{BB6A6753-6B14-469D-8411-A1320F0D718C}" presName="hierRoot1" presStyleCnt="0">
        <dgm:presLayoutVars>
          <dgm:hierBranch val="init"/>
        </dgm:presLayoutVars>
      </dgm:prSet>
      <dgm:spPr/>
    </dgm:pt>
    <dgm:pt modelId="{D2F28827-11D1-4C3B-9888-1D73D7355CEE}" type="pres">
      <dgm:prSet presAssocID="{BB6A6753-6B14-469D-8411-A1320F0D718C}" presName="rootComposite1" presStyleCnt="0"/>
      <dgm:spPr/>
    </dgm:pt>
    <dgm:pt modelId="{5996E4D1-7E52-4D17-8828-7B781112262C}" type="pres">
      <dgm:prSet presAssocID="{BB6A6753-6B14-469D-8411-A1320F0D718C}" presName="rootText1" presStyleLbl="node0" presStyleIdx="0" presStyleCnt="1" custScaleX="74083" custScaleY="179657">
        <dgm:presLayoutVars>
          <dgm:chPref val="3"/>
        </dgm:presLayoutVars>
      </dgm:prSet>
      <dgm:spPr/>
    </dgm:pt>
    <dgm:pt modelId="{FC5A9F20-FFE5-413B-9F50-56B0503F7BD8}" type="pres">
      <dgm:prSet presAssocID="{BB6A6753-6B14-469D-8411-A1320F0D718C}" presName="rootConnector1" presStyleLbl="node1" presStyleIdx="0" presStyleCnt="0"/>
      <dgm:spPr/>
    </dgm:pt>
    <dgm:pt modelId="{5A604A3B-6F6F-4EA8-98B9-1F16DFA685C9}" type="pres">
      <dgm:prSet presAssocID="{BB6A6753-6B14-469D-8411-A1320F0D718C}" presName="hierChild2" presStyleCnt="0"/>
      <dgm:spPr/>
    </dgm:pt>
    <dgm:pt modelId="{90575898-B3A8-4093-8F42-4AF34B76B96B}" type="pres">
      <dgm:prSet presAssocID="{9D7AC3D6-707A-4C46-B636-26A97E575476}" presName="Name64" presStyleLbl="parChTrans1D2" presStyleIdx="0" presStyleCnt="3"/>
      <dgm:spPr/>
    </dgm:pt>
    <dgm:pt modelId="{BE0E25D5-C493-4674-83F2-27D2011B5861}" type="pres">
      <dgm:prSet presAssocID="{6233479C-7296-4F10-9086-70691A78C53F}" presName="hierRoot2" presStyleCnt="0">
        <dgm:presLayoutVars>
          <dgm:hierBranch val="init"/>
        </dgm:presLayoutVars>
      </dgm:prSet>
      <dgm:spPr/>
    </dgm:pt>
    <dgm:pt modelId="{5B02DD06-90F4-4658-8641-BBEFAE0FB57D}" type="pres">
      <dgm:prSet presAssocID="{6233479C-7296-4F10-9086-70691A78C53F}" presName="rootComposite" presStyleCnt="0"/>
      <dgm:spPr/>
    </dgm:pt>
    <dgm:pt modelId="{04365CA8-D21A-4FA7-97E5-4AE6126CDE59}" type="pres">
      <dgm:prSet presAssocID="{6233479C-7296-4F10-9086-70691A78C53F}" presName="rootText" presStyleLbl="node2" presStyleIdx="0" presStyleCnt="2" custScaleY="157034">
        <dgm:presLayoutVars>
          <dgm:chPref val="3"/>
        </dgm:presLayoutVars>
      </dgm:prSet>
      <dgm:spPr/>
    </dgm:pt>
    <dgm:pt modelId="{E1C05F5B-D2B5-40C5-8A1E-592F76555992}" type="pres">
      <dgm:prSet presAssocID="{6233479C-7296-4F10-9086-70691A78C53F}" presName="rootConnector" presStyleLbl="node2" presStyleIdx="0" presStyleCnt="2"/>
      <dgm:spPr/>
    </dgm:pt>
    <dgm:pt modelId="{7F5254EF-CD7C-4C55-91CE-6BA9F5EAE163}" type="pres">
      <dgm:prSet presAssocID="{6233479C-7296-4F10-9086-70691A78C53F}" presName="hierChild4" presStyleCnt="0"/>
      <dgm:spPr/>
    </dgm:pt>
    <dgm:pt modelId="{7AF6184F-D132-40EB-B16D-5D3FC53586C3}" type="pres">
      <dgm:prSet presAssocID="{6233479C-7296-4F10-9086-70691A78C53F}" presName="hierChild5" presStyleCnt="0"/>
      <dgm:spPr/>
    </dgm:pt>
    <dgm:pt modelId="{D6F4AC61-73B3-48F5-A86C-491EA6192DEF}" type="pres">
      <dgm:prSet presAssocID="{855D766C-6FCC-4961-B921-CCADF02794E8}" presName="Name64" presStyleLbl="parChTrans1D2" presStyleIdx="1" presStyleCnt="3"/>
      <dgm:spPr/>
    </dgm:pt>
    <dgm:pt modelId="{CC5B813D-0864-4E2C-993C-03EE97FE0E26}" type="pres">
      <dgm:prSet presAssocID="{F021CD09-0874-4EC1-8EE6-20C9DE88236D}" presName="hierRoot2" presStyleCnt="0">
        <dgm:presLayoutVars>
          <dgm:hierBranch val="init"/>
        </dgm:presLayoutVars>
      </dgm:prSet>
      <dgm:spPr/>
    </dgm:pt>
    <dgm:pt modelId="{9A936F40-0780-4B4E-858B-54B2065A2DAF}" type="pres">
      <dgm:prSet presAssocID="{F021CD09-0874-4EC1-8EE6-20C9DE88236D}" presName="rootComposite" presStyleCnt="0"/>
      <dgm:spPr/>
    </dgm:pt>
    <dgm:pt modelId="{D552ED5A-89A0-4DC5-B434-6228AFEE4D01}" type="pres">
      <dgm:prSet presAssocID="{F021CD09-0874-4EC1-8EE6-20C9DE88236D}" presName="rootText" presStyleLbl="node2" presStyleIdx="1" presStyleCnt="2" custScaleY="159182">
        <dgm:presLayoutVars>
          <dgm:chPref val="3"/>
        </dgm:presLayoutVars>
      </dgm:prSet>
      <dgm:spPr/>
    </dgm:pt>
    <dgm:pt modelId="{7A0E4909-866C-4D30-84EB-90E1227821A0}" type="pres">
      <dgm:prSet presAssocID="{F021CD09-0874-4EC1-8EE6-20C9DE88236D}" presName="rootConnector" presStyleLbl="node2" presStyleIdx="1" presStyleCnt="2"/>
      <dgm:spPr/>
    </dgm:pt>
    <dgm:pt modelId="{712DCF18-F4AD-4835-AB39-21453D6D0606}" type="pres">
      <dgm:prSet presAssocID="{F021CD09-0874-4EC1-8EE6-20C9DE88236D}" presName="hierChild4" presStyleCnt="0"/>
      <dgm:spPr/>
    </dgm:pt>
    <dgm:pt modelId="{8919487B-5DCF-4156-B822-EC78CF61600A}" type="pres">
      <dgm:prSet presAssocID="{F021CD09-0874-4EC1-8EE6-20C9DE88236D}" presName="hierChild5" presStyleCnt="0"/>
      <dgm:spPr/>
    </dgm:pt>
    <dgm:pt modelId="{1C56A473-18E8-4167-A6C5-9B1760BA72A1}" type="pres">
      <dgm:prSet presAssocID="{BB6A6753-6B14-469D-8411-A1320F0D718C}" presName="hierChild3" presStyleCnt="0"/>
      <dgm:spPr/>
    </dgm:pt>
    <dgm:pt modelId="{2793E969-74A3-456C-88AA-2BB2F41E690E}" type="pres">
      <dgm:prSet presAssocID="{01E11B2A-96DA-4ED0-91CD-2F96958D503F}" presName="Name115" presStyleLbl="parChTrans1D2" presStyleIdx="2" presStyleCnt="3"/>
      <dgm:spPr/>
    </dgm:pt>
    <dgm:pt modelId="{7037E877-D8A2-40C6-B884-A33C490923D0}" type="pres">
      <dgm:prSet presAssocID="{D45CAFEA-96B6-4409-80D6-56671B3C4986}" presName="hierRoot3" presStyleCnt="0">
        <dgm:presLayoutVars>
          <dgm:hierBranch val="init"/>
        </dgm:presLayoutVars>
      </dgm:prSet>
      <dgm:spPr/>
    </dgm:pt>
    <dgm:pt modelId="{2FF49D5C-373F-45D8-B0E9-DBF971B8A7D6}" type="pres">
      <dgm:prSet presAssocID="{D45CAFEA-96B6-4409-80D6-56671B3C4986}" presName="rootComposite3" presStyleCnt="0"/>
      <dgm:spPr/>
    </dgm:pt>
    <dgm:pt modelId="{9871AA88-C604-4758-A358-D6F9BC326ED7}" type="pres">
      <dgm:prSet presAssocID="{D45CAFEA-96B6-4409-80D6-56671B3C4986}" presName="rootText3" presStyleLbl="asst1" presStyleIdx="0" presStyleCnt="1" custScaleX="60391">
        <dgm:presLayoutVars>
          <dgm:chPref val="3"/>
        </dgm:presLayoutVars>
      </dgm:prSet>
      <dgm:spPr/>
    </dgm:pt>
    <dgm:pt modelId="{551738C7-E722-43EF-AA9D-B90F5BB94AD5}" type="pres">
      <dgm:prSet presAssocID="{D45CAFEA-96B6-4409-80D6-56671B3C4986}" presName="rootConnector3" presStyleLbl="asst1" presStyleIdx="0" presStyleCnt="1"/>
      <dgm:spPr/>
    </dgm:pt>
    <dgm:pt modelId="{5FB35DBF-3234-4DD7-8509-E467DAE09B62}" type="pres">
      <dgm:prSet presAssocID="{D45CAFEA-96B6-4409-80D6-56671B3C4986}" presName="hierChild6" presStyleCnt="0"/>
      <dgm:spPr/>
    </dgm:pt>
    <dgm:pt modelId="{FB1A1240-3163-4E9B-90DD-4A9686366315}" type="pres">
      <dgm:prSet presAssocID="{D45CAFEA-96B6-4409-80D6-56671B3C4986}" presName="hierChild7" presStyleCnt="0"/>
      <dgm:spPr/>
    </dgm:pt>
  </dgm:ptLst>
  <dgm:cxnLst>
    <dgm:cxn modelId="{B6CFAE0B-AF19-4DE0-AC15-ED2B4FF38826}" type="presOf" srcId="{F021CD09-0874-4EC1-8EE6-20C9DE88236D}" destId="{7A0E4909-866C-4D30-84EB-90E1227821A0}" srcOrd="1" destOrd="0" presId="urn:microsoft.com/office/officeart/2009/3/layout/HorizontalOrganizationChart"/>
    <dgm:cxn modelId="{579F3E0C-81F0-4D37-A04B-D19E80D3EF68}" type="presOf" srcId="{6233479C-7296-4F10-9086-70691A78C53F}" destId="{04365CA8-D21A-4FA7-97E5-4AE6126CDE59}" srcOrd="0" destOrd="0" presId="urn:microsoft.com/office/officeart/2009/3/layout/HorizontalOrganizationChart"/>
    <dgm:cxn modelId="{2C0B1A0D-3E05-41AF-BBC0-208A53A18E7B}" srcId="{BB6A6753-6B14-469D-8411-A1320F0D718C}" destId="{F021CD09-0874-4EC1-8EE6-20C9DE88236D}" srcOrd="2" destOrd="0" parTransId="{855D766C-6FCC-4961-B921-CCADF02794E8}" sibTransId="{42333849-65D1-4E73-A982-3816883B2FCA}"/>
    <dgm:cxn modelId="{0104390D-36FA-4EAD-B05C-38CEBE911C32}" type="presOf" srcId="{BB6A6753-6B14-469D-8411-A1320F0D718C}" destId="{5996E4D1-7E52-4D17-8828-7B781112262C}" srcOrd="0" destOrd="0" presId="urn:microsoft.com/office/officeart/2009/3/layout/HorizontalOrganizationChart"/>
    <dgm:cxn modelId="{1C990425-A6C3-4623-BA2A-1C23B420CC1A}" type="presOf" srcId="{D45CAFEA-96B6-4409-80D6-56671B3C4986}" destId="{9871AA88-C604-4758-A358-D6F9BC326ED7}" srcOrd="0" destOrd="0" presId="urn:microsoft.com/office/officeart/2009/3/layout/HorizontalOrganizationChart"/>
    <dgm:cxn modelId="{F234A443-04E9-4E61-963F-AD9D67936986}" type="presOf" srcId="{855D766C-6FCC-4961-B921-CCADF02794E8}" destId="{D6F4AC61-73B3-48F5-A86C-491EA6192DEF}" srcOrd="0" destOrd="0" presId="urn:microsoft.com/office/officeart/2009/3/layout/HorizontalOrganizationChart"/>
    <dgm:cxn modelId="{9693635A-65FB-48B9-823B-44F214C1722D}" type="presOf" srcId="{F021CD09-0874-4EC1-8EE6-20C9DE88236D}" destId="{D552ED5A-89A0-4DC5-B434-6228AFEE4D01}" srcOrd="0" destOrd="0" presId="urn:microsoft.com/office/officeart/2009/3/layout/HorizontalOrganizationChart"/>
    <dgm:cxn modelId="{25BD5183-53B1-48EF-B11D-FB39709DF9C5}" srcId="{BB6A6753-6B14-469D-8411-A1320F0D718C}" destId="{6233479C-7296-4F10-9086-70691A78C53F}" srcOrd="1" destOrd="0" parTransId="{9D7AC3D6-707A-4C46-B636-26A97E575476}" sibTransId="{5C6EE8C9-9C6E-4E90-A218-6459997A5739}"/>
    <dgm:cxn modelId="{B4DBAC83-EDD8-41D4-96B8-6B2C858EE2BB}" type="presOf" srcId="{D45CAFEA-96B6-4409-80D6-56671B3C4986}" destId="{551738C7-E722-43EF-AA9D-B90F5BB94AD5}" srcOrd="1" destOrd="0" presId="urn:microsoft.com/office/officeart/2009/3/layout/HorizontalOrganizationChart"/>
    <dgm:cxn modelId="{3903659C-86EE-4522-8AC0-61B97731AFCE}" type="presOf" srcId="{DF4BB891-0708-423A-B427-181369BD4500}" destId="{1060862C-3B3F-4900-BBCD-5A18A6272AAB}" srcOrd="0" destOrd="0" presId="urn:microsoft.com/office/officeart/2009/3/layout/HorizontalOrganizationChart"/>
    <dgm:cxn modelId="{8D1B70AE-C0C0-41E9-83C3-13B75344CDFE}" type="presOf" srcId="{BB6A6753-6B14-469D-8411-A1320F0D718C}" destId="{FC5A9F20-FFE5-413B-9F50-56B0503F7BD8}" srcOrd="1" destOrd="0" presId="urn:microsoft.com/office/officeart/2009/3/layout/HorizontalOrganizationChart"/>
    <dgm:cxn modelId="{75CBA0B6-F4D5-4E05-A544-DE7C3F15597A}" type="presOf" srcId="{01E11B2A-96DA-4ED0-91CD-2F96958D503F}" destId="{2793E969-74A3-456C-88AA-2BB2F41E690E}" srcOrd="0" destOrd="0" presId="urn:microsoft.com/office/officeart/2009/3/layout/HorizontalOrganizationChart"/>
    <dgm:cxn modelId="{F87898BE-61E7-4DF3-8963-E3BD9A269BD8}" type="presOf" srcId="{9D7AC3D6-707A-4C46-B636-26A97E575476}" destId="{90575898-B3A8-4093-8F42-4AF34B76B96B}" srcOrd="0" destOrd="0" presId="urn:microsoft.com/office/officeart/2009/3/layout/HorizontalOrganizationChart"/>
    <dgm:cxn modelId="{594FC0DA-1F6D-4E56-AF67-F5F262EEA2C0}" srcId="{DF4BB891-0708-423A-B427-181369BD4500}" destId="{BB6A6753-6B14-469D-8411-A1320F0D718C}" srcOrd="0" destOrd="0" parTransId="{C5CDEAE1-EB78-4351-97B6-2807D8C3FED3}" sibTransId="{A9854405-B8FB-41E6-8B71-1EDEBFE37A0D}"/>
    <dgm:cxn modelId="{A7E1B2E9-030A-4DC7-888E-69EBA645A0AE}" type="presOf" srcId="{6233479C-7296-4F10-9086-70691A78C53F}" destId="{E1C05F5B-D2B5-40C5-8A1E-592F76555992}" srcOrd="1" destOrd="0" presId="urn:microsoft.com/office/officeart/2009/3/layout/HorizontalOrganizationChart"/>
    <dgm:cxn modelId="{2A5A01FE-536C-4A79-933F-1A14A8BFF521}" srcId="{BB6A6753-6B14-469D-8411-A1320F0D718C}" destId="{D45CAFEA-96B6-4409-80D6-56671B3C4986}" srcOrd="0" destOrd="0" parTransId="{01E11B2A-96DA-4ED0-91CD-2F96958D503F}" sibTransId="{83DCDDB7-6A15-43C5-9219-D083A18FBF4E}"/>
    <dgm:cxn modelId="{3F519433-D40C-4B1D-A5E4-0065E8261E7D}" type="presParOf" srcId="{1060862C-3B3F-4900-BBCD-5A18A6272AAB}" destId="{F0A9B97B-F3A9-459F-AF5E-62F96F01C734}" srcOrd="0" destOrd="0" presId="urn:microsoft.com/office/officeart/2009/3/layout/HorizontalOrganizationChart"/>
    <dgm:cxn modelId="{0ACBEB3A-6187-4EB6-A93D-93BEDDC867B7}" type="presParOf" srcId="{F0A9B97B-F3A9-459F-AF5E-62F96F01C734}" destId="{D2F28827-11D1-4C3B-9888-1D73D7355CEE}" srcOrd="0" destOrd="0" presId="urn:microsoft.com/office/officeart/2009/3/layout/HorizontalOrganizationChart"/>
    <dgm:cxn modelId="{FE1A7609-F0CE-4CCA-B7D5-8D92DB4754A7}" type="presParOf" srcId="{D2F28827-11D1-4C3B-9888-1D73D7355CEE}" destId="{5996E4D1-7E52-4D17-8828-7B781112262C}" srcOrd="0" destOrd="0" presId="urn:microsoft.com/office/officeart/2009/3/layout/HorizontalOrganizationChart"/>
    <dgm:cxn modelId="{89D65D1F-B652-41E7-9AB4-42E3FF761078}" type="presParOf" srcId="{D2F28827-11D1-4C3B-9888-1D73D7355CEE}" destId="{FC5A9F20-FFE5-413B-9F50-56B0503F7BD8}" srcOrd="1" destOrd="0" presId="urn:microsoft.com/office/officeart/2009/3/layout/HorizontalOrganizationChart"/>
    <dgm:cxn modelId="{773A049F-B17F-4C3E-B655-1A7C3BB82F2E}" type="presParOf" srcId="{F0A9B97B-F3A9-459F-AF5E-62F96F01C734}" destId="{5A604A3B-6F6F-4EA8-98B9-1F16DFA685C9}" srcOrd="1" destOrd="0" presId="urn:microsoft.com/office/officeart/2009/3/layout/HorizontalOrganizationChart"/>
    <dgm:cxn modelId="{ED228FE4-454F-484F-B27B-0DEA23643735}" type="presParOf" srcId="{5A604A3B-6F6F-4EA8-98B9-1F16DFA685C9}" destId="{90575898-B3A8-4093-8F42-4AF34B76B96B}" srcOrd="0" destOrd="0" presId="urn:microsoft.com/office/officeart/2009/3/layout/HorizontalOrganizationChart"/>
    <dgm:cxn modelId="{168F9F81-0D9A-4DCD-8F39-E075CE61209E}" type="presParOf" srcId="{5A604A3B-6F6F-4EA8-98B9-1F16DFA685C9}" destId="{BE0E25D5-C493-4674-83F2-27D2011B5861}" srcOrd="1" destOrd="0" presId="urn:microsoft.com/office/officeart/2009/3/layout/HorizontalOrganizationChart"/>
    <dgm:cxn modelId="{8040E6B1-AE32-491B-BED1-9F1826A57073}" type="presParOf" srcId="{BE0E25D5-C493-4674-83F2-27D2011B5861}" destId="{5B02DD06-90F4-4658-8641-BBEFAE0FB57D}" srcOrd="0" destOrd="0" presId="urn:microsoft.com/office/officeart/2009/3/layout/HorizontalOrganizationChart"/>
    <dgm:cxn modelId="{7A189665-CA0C-4517-BFE4-0FD15FD2DDFF}" type="presParOf" srcId="{5B02DD06-90F4-4658-8641-BBEFAE0FB57D}" destId="{04365CA8-D21A-4FA7-97E5-4AE6126CDE59}" srcOrd="0" destOrd="0" presId="urn:microsoft.com/office/officeart/2009/3/layout/HorizontalOrganizationChart"/>
    <dgm:cxn modelId="{4C7ABD94-7193-41AF-9821-846EDEE15A18}" type="presParOf" srcId="{5B02DD06-90F4-4658-8641-BBEFAE0FB57D}" destId="{E1C05F5B-D2B5-40C5-8A1E-592F76555992}" srcOrd="1" destOrd="0" presId="urn:microsoft.com/office/officeart/2009/3/layout/HorizontalOrganizationChart"/>
    <dgm:cxn modelId="{84996FD7-1837-4213-AE84-0ECDC289099C}" type="presParOf" srcId="{BE0E25D5-C493-4674-83F2-27D2011B5861}" destId="{7F5254EF-CD7C-4C55-91CE-6BA9F5EAE163}" srcOrd="1" destOrd="0" presId="urn:microsoft.com/office/officeart/2009/3/layout/HorizontalOrganizationChart"/>
    <dgm:cxn modelId="{F9066A34-5608-40FE-B696-32703492F002}" type="presParOf" srcId="{BE0E25D5-C493-4674-83F2-27D2011B5861}" destId="{7AF6184F-D132-40EB-B16D-5D3FC53586C3}" srcOrd="2" destOrd="0" presId="urn:microsoft.com/office/officeart/2009/3/layout/HorizontalOrganizationChart"/>
    <dgm:cxn modelId="{DE12F311-748C-4FB8-9852-F5025615E757}" type="presParOf" srcId="{5A604A3B-6F6F-4EA8-98B9-1F16DFA685C9}" destId="{D6F4AC61-73B3-48F5-A86C-491EA6192DEF}" srcOrd="2" destOrd="0" presId="urn:microsoft.com/office/officeart/2009/3/layout/HorizontalOrganizationChart"/>
    <dgm:cxn modelId="{B3A24261-349D-4D59-9B68-A7B54A00E60B}" type="presParOf" srcId="{5A604A3B-6F6F-4EA8-98B9-1F16DFA685C9}" destId="{CC5B813D-0864-4E2C-993C-03EE97FE0E26}" srcOrd="3" destOrd="0" presId="urn:microsoft.com/office/officeart/2009/3/layout/HorizontalOrganizationChart"/>
    <dgm:cxn modelId="{C9A1F70B-8893-440D-BE42-628FBE9214B7}" type="presParOf" srcId="{CC5B813D-0864-4E2C-993C-03EE97FE0E26}" destId="{9A936F40-0780-4B4E-858B-54B2065A2DAF}" srcOrd="0" destOrd="0" presId="urn:microsoft.com/office/officeart/2009/3/layout/HorizontalOrganizationChart"/>
    <dgm:cxn modelId="{B32D4918-B30B-4712-AFAD-43AB173D2E91}" type="presParOf" srcId="{9A936F40-0780-4B4E-858B-54B2065A2DAF}" destId="{D552ED5A-89A0-4DC5-B434-6228AFEE4D01}" srcOrd="0" destOrd="0" presId="urn:microsoft.com/office/officeart/2009/3/layout/HorizontalOrganizationChart"/>
    <dgm:cxn modelId="{10F12441-D486-4E0F-9334-DFD6EFD01D3E}" type="presParOf" srcId="{9A936F40-0780-4B4E-858B-54B2065A2DAF}" destId="{7A0E4909-866C-4D30-84EB-90E1227821A0}" srcOrd="1" destOrd="0" presId="urn:microsoft.com/office/officeart/2009/3/layout/HorizontalOrganizationChart"/>
    <dgm:cxn modelId="{B43914AA-2C32-4D0D-A790-A4E430D93176}" type="presParOf" srcId="{CC5B813D-0864-4E2C-993C-03EE97FE0E26}" destId="{712DCF18-F4AD-4835-AB39-21453D6D0606}" srcOrd="1" destOrd="0" presId="urn:microsoft.com/office/officeart/2009/3/layout/HorizontalOrganizationChart"/>
    <dgm:cxn modelId="{8BCE99F5-1ABA-4739-86EA-BD5DFC2D8D86}" type="presParOf" srcId="{CC5B813D-0864-4E2C-993C-03EE97FE0E26}" destId="{8919487B-5DCF-4156-B822-EC78CF61600A}" srcOrd="2" destOrd="0" presId="urn:microsoft.com/office/officeart/2009/3/layout/HorizontalOrganizationChart"/>
    <dgm:cxn modelId="{55CB1889-3616-4AF6-9665-4EED4F5C3C72}" type="presParOf" srcId="{F0A9B97B-F3A9-459F-AF5E-62F96F01C734}" destId="{1C56A473-18E8-4167-A6C5-9B1760BA72A1}" srcOrd="2" destOrd="0" presId="urn:microsoft.com/office/officeart/2009/3/layout/HorizontalOrganizationChart"/>
    <dgm:cxn modelId="{B1DD8B28-5CF6-4CD1-91EE-B463CF2F4505}" type="presParOf" srcId="{1C56A473-18E8-4167-A6C5-9B1760BA72A1}" destId="{2793E969-74A3-456C-88AA-2BB2F41E690E}" srcOrd="0" destOrd="0" presId="urn:microsoft.com/office/officeart/2009/3/layout/HorizontalOrganizationChart"/>
    <dgm:cxn modelId="{F362BBB2-E138-47C1-925D-1B3C27376CB3}" type="presParOf" srcId="{1C56A473-18E8-4167-A6C5-9B1760BA72A1}" destId="{7037E877-D8A2-40C6-B884-A33C490923D0}" srcOrd="1" destOrd="0" presId="urn:microsoft.com/office/officeart/2009/3/layout/HorizontalOrganizationChart"/>
    <dgm:cxn modelId="{DEB68DF4-F02F-4BC6-B0B8-F80F7BE6BCC5}" type="presParOf" srcId="{7037E877-D8A2-40C6-B884-A33C490923D0}" destId="{2FF49D5C-373F-45D8-B0E9-DBF971B8A7D6}" srcOrd="0" destOrd="0" presId="urn:microsoft.com/office/officeart/2009/3/layout/HorizontalOrganizationChart"/>
    <dgm:cxn modelId="{2073DF8D-BC46-4F1D-8117-22CDF1FFF04E}" type="presParOf" srcId="{2FF49D5C-373F-45D8-B0E9-DBF971B8A7D6}" destId="{9871AA88-C604-4758-A358-D6F9BC326ED7}" srcOrd="0" destOrd="0" presId="urn:microsoft.com/office/officeart/2009/3/layout/HorizontalOrganizationChart"/>
    <dgm:cxn modelId="{D8C64820-0ED2-4E37-9E93-6C30E9CFB0BF}" type="presParOf" srcId="{2FF49D5C-373F-45D8-B0E9-DBF971B8A7D6}" destId="{551738C7-E722-43EF-AA9D-B90F5BB94AD5}" srcOrd="1" destOrd="0" presId="urn:microsoft.com/office/officeart/2009/3/layout/HorizontalOrganizationChart"/>
    <dgm:cxn modelId="{1E0B940C-2AC8-47C3-8F59-80EB7ED688AE}" type="presParOf" srcId="{7037E877-D8A2-40C6-B884-A33C490923D0}" destId="{5FB35DBF-3234-4DD7-8509-E467DAE09B62}" srcOrd="1" destOrd="0" presId="urn:microsoft.com/office/officeart/2009/3/layout/HorizontalOrganizationChart"/>
    <dgm:cxn modelId="{FBEC4E17-4538-4818-B31E-DB7918313143}" type="presParOf" srcId="{7037E877-D8A2-40C6-B884-A33C490923D0}" destId="{FB1A1240-3163-4E9B-90DD-4A9686366315}" srcOrd="2" destOrd="0" presId="urn:microsoft.com/office/officeart/2009/3/layout/HorizontalOrganizationChar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E4339582-F50A-4497-B742-6B2DB35706FE}" type="doc">
      <dgm:prSet loTypeId="urn:microsoft.com/office/officeart/2005/8/layout/vProcess5" loCatId="process" qsTypeId="urn:microsoft.com/office/officeart/2005/8/quickstyle/simple1" qsCatId="simple" csTypeId="urn:microsoft.com/office/officeart/2005/8/colors/accent0_1" csCatId="mainScheme" phldr="1"/>
      <dgm:spPr/>
      <dgm:t>
        <a:bodyPr/>
        <a:lstStyle/>
        <a:p>
          <a:endParaRPr lang="ru-RU"/>
        </a:p>
      </dgm:t>
    </dgm:pt>
    <dgm:pt modelId="{C70C10EB-91DB-4A15-81A7-7B3FBD03CA72}">
      <dgm:prSet phldrT="[Текст]"/>
      <dgm:spPr/>
      <dgm:t>
        <a:bodyPr/>
        <a:lstStyle/>
        <a:p>
          <a:pPr>
            <a:buFont typeface="Arial" panose="020B0604020202020204" pitchFamily="34" charset="0"/>
            <a:buChar char="•"/>
          </a:pPr>
          <a:r>
            <a:rPr lang="ru-RU"/>
            <a:t>Под </a:t>
          </a:r>
          <a:r>
            <a:rPr lang="ru-RU" b="1"/>
            <a:t>продуктивным грамматическим навыком </a:t>
          </a:r>
          <a:r>
            <a:rPr lang="ru-RU"/>
            <a:t>понимается способность говорящего выбрать модель, адекватную речевой задаче, и оформить ее соответственно нормам данного языка. Речевой задачей всегда является коммуникативное намерение что-то сообщить, в чем–то убедить, выразить мнение.</a:t>
          </a:r>
        </a:p>
      </dgm:t>
    </dgm:pt>
    <dgm:pt modelId="{BA09ADFF-7F05-4D2A-ABA0-89FFB2D00CD3}" type="parTrans" cxnId="{3AF89326-CB90-4CCB-8812-1B2A3B9F894C}">
      <dgm:prSet/>
      <dgm:spPr/>
      <dgm:t>
        <a:bodyPr/>
        <a:lstStyle/>
        <a:p>
          <a:endParaRPr lang="ru-RU"/>
        </a:p>
      </dgm:t>
    </dgm:pt>
    <dgm:pt modelId="{18BA18B5-2E78-4EBE-BE69-0A463E879A77}" type="sibTrans" cxnId="{3AF89326-CB90-4CCB-8812-1B2A3B9F894C}">
      <dgm:prSet/>
      <dgm:spPr>
        <a:solidFill>
          <a:schemeClr val="bg2">
            <a:alpha val="90000"/>
          </a:schemeClr>
        </a:solidFill>
      </dgm:spPr>
      <dgm:t>
        <a:bodyPr/>
        <a:lstStyle/>
        <a:p>
          <a:endParaRPr lang="ru-RU"/>
        </a:p>
      </dgm:t>
    </dgm:pt>
    <dgm:pt modelId="{A1307475-8DE7-421C-A7BD-010CA5F10C04}">
      <dgm:prSet phldrT="[Текст]"/>
      <dgm:spPr/>
      <dgm:t>
        <a:bodyPr/>
        <a:lstStyle/>
        <a:p>
          <a:r>
            <a:rPr lang="ru-RU"/>
            <a:t>Под </a:t>
          </a:r>
          <a:r>
            <a:rPr lang="ru-RU" b="1"/>
            <a:t>рецептивным грамматическим навыком </a:t>
          </a:r>
          <a:r>
            <a:rPr lang="ru-RU"/>
            <a:t>следует понимать способность читающего (слушающего) узнавать грамматические формы изучаемого языка и соотносить с их значением. </a:t>
          </a:r>
        </a:p>
      </dgm:t>
    </dgm:pt>
    <dgm:pt modelId="{92F17035-97EA-49C5-8C32-1E06BF81C071}" type="parTrans" cxnId="{10838E1A-AFB6-4268-9326-DEC464C4B665}">
      <dgm:prSet/>
      <dgm:spPr/>
      <dgm:t>
        <a:bodyPr/>
        <a:lstStyle/>
        <a:p>
          <a:endParaRPr lang="ru-RU"/>
        </a:p>
      </dgm:t>
    </dgm:pt>
    <dgm:pt modelId="{80B10DE8-9BE7-465F-AC1F-94EC990541AC}" type="sibTrans" cxnId="{10838E1A-AFB6-4268-9326-DEC464C4B665}">
      <dgm:prSet/>
      <dgm:spPr/>
      <dgm:t>
        <a:bodyPr/>
        <a:lstStyle/>
        <a:p>
          <a:endParaRPr lang="ru-RU"/>
        </a:p>
      </dgm:t>
    </dgm:pt>
    <dgm:pt modelId="{DAB809E8-B336-49E0-A5C4-679A59067197}" type="pres">
      <dgm:prSet presAssocID="{E4339582-F50A-4497-B742-6B2DB35706FE}" presName="outerComposite" presStyleCnt="0">
        <dgm:presLayoutVars>
          <dgm:chMax val="5"/>
          <dgm:dir/>
          <dgm:resizeHandles val="exact"/>
        </dgm:presLayoutVars>
      </dgm:prSet>
      <dgm:spPr/>
    </dgm:pt>
    <dgm:pt modelId="{44FDFB58-4889-4688-A4DB-7AE7A5866E71}" type="pres">
      <dgm:prSet presAssocID="{E4339582-F50A-4497-B742-6B2DB35706FE}" presName="dummyMaxCanvas" presStyleCnt="0">
        <dgm:presLayoutVars/>
      </dgm:prSet>
      <dgm:spPr/>
    </dgm:pt>
    <dgm:pt modelId="{39A371BF-717B-4360-80ED-912773839CBC}" type="pres">
      <dgm:prSet presAssocID="{E4339582-F50A-4497-B742-6B2DB35706FE}" presName="TwoNodes_1" presStyleLbl="node1" presStyleIdx="0" presStyleCnt="2">
        <dgm:presLayoutVars>
          <dgm:bulletEnabled val="1"/>
        </dgm:presLayoutVars>
      </dgm:prSet>
      <dgm:spPr/>
    </dgm:pt>
    <dgm:pt modelId="{AC2DA178-E020-4BA1-B7AF-92FC00D2DF40}" type="pres">
      <dgm:prSet presAssocID="{E4339582-F50A-4497-B742-6B2DB35706FE}" presName="TwoNodes_2" presStyleLbl="node1" presStyleIdx="1" presStyleCnt="2">
        <dgm:presLayoutVars>
          <dgm:bulletEnabled val="1"/>
        </dgm:presLayoutVars>
      </dgm:prSet>
      <dgm:spPr/>
    </dgm:pt>
    <dgm:pt modelId="{15F294AE-5A0F-4FAE-8A76-A6B6906F80A7}" type="pres">
      <dgm:prSet presAssocID="{E4339582-F50A-4497-B742-6B2DB35706FE}" presName="TwoConn_1-2" presStyleLbl="fgAccFollowNode1" presStyleIdx="0" presStyleCnt="1">
        <dgm:presLayoutVars>
          <dgm:bulletEnabled val="1"/>
        </dgm:presLayoutVars>
      </dgm:prSet>
      <dgm:spPr/>
    </dgm:pt>
    <dgm:pt modelId="{5B5F5643-AF36-4997-841D-CFCAC2F3F0A1}" type="pres">
      <dgm:prSet presAssocID="{E4339582-F50A-4497-B742-6B2DB35706FE}" presName="TwoNodes_1_text" presStyleLbl="node1" presStyleIdx="1" presStyleCnt="2">
        <dgm:presLayoutVars>
          <dgm:bulletEnabled val="1"/>
        </dgm:presLayoutVars>
      </dgm:prSet>
      <dgm:spPr/>
    </dgm:pt>
    <dgm:pt modelId="{A892D57D-109D-4270-BF26-4B0B01BBA0E2}" type="pres">
      <dgm:prSet presAssocID="{E4339582-F50A-4497-B742-6B2DB35706FE}" presName="TwoNodes_2_text" presStyleLbl="node1" presStyleIdx="1" presStyleCnt="2">
        <dgm:presLayoutVars>
          <dgm:bulletEnabled val="1"/>
        </dgm:presLayoutVars>
      </dgm:prSet>
      <dgm:spPr/>
    </dgm:pt>
  </dgm:ptLst>
  <dgm:cxnLst>
    <dgm:cxn modelId="{10838E1A-AFB6-4268-9326-DEC464C4B665}" srcId="{E4339582-F50A-4497-B742-6B2DB35706FE}" destId="{A1307475-8DE7-421C-A7BD-010CA5F10C04}" srcOrd="1" destOrd="0" parTransId="{92F17035-97EA-49C5-8C32-1E06BF81C071}" sibTransId="{80B10DE8-9BE7-465F-AC1F-94EC990541AC}"/>
    <dgm:cxn modelId="{3AF89326-CB90-4CCB-8812-1B2A3B9F894C}" srcId="{E4339582-F50A-4497-B742-6B2DB35706FE}" destId="{C70C10EB-91DB-4A15-81A7-7B3FBD03CA72}" srcOrd="0" destOrd="0" parTransId="{BA09ADFF-7F05-4D2A-ABA0-89FFB2D00CD3}" sibTransId="{18BA18B5-2E78-4EBE-BE69-0A463E879A77}"/>
    <dgm:cxn modelId="{64215767-4884-4802-8E71-1DA9AC9511FB}" type="presOf" srcId="{C70C10EB-91DB-4A15-81A7-7B3FBD03CA72}" destId="{39A371BF-717B-4360-80ED-912773839CBC}" srcOrd="0" destOrd="0" presId="urn:microsoft.com/office/officeart/2005/8/layout/vProcess5"/>
    <dgm:cxn modelId="{012B727F-206C-4FB1-BF47-E29A34ECBF29}" type="presOf" srcId="{18BA18B5-2E78-4EBE-BE69-0A463E879A77}" destId="{15F294AE-5A0F-4FAE-8A76-A6B6906F80A7}" srcOrd="0" destOrd="0" presId="urn:microsoft.com/office/officeart/2005/8/layout/vProcess5"/>
    <dgm:cxn modelId="{D46B4A83-873A-4CCC-92E2-BD01C96E2E1D}" type="presOf" srcId="{A1307475-8DE7-421C-A7BD-010CA5F10C04}" destId="{AC2DA178-E020-4BA1-B7AF-92FC00D2DF40}" srcOrd="0" destOrd="0" presId="urn:microsoft.com/office/officeart/2005/8/layout/vProcess5"/>
    <dgm:cxn modelId="{5EBB2FD5-210E-40DE-BF35-8069FDAE39AF}" type="presOf" srcId="{C70C10EB-91DB-4A15-81A7-7B3FBD03CA72}" destId="{5B5F5643-AF36-4997-841D-CFCAC2F3F0A1}" srcOrd="1" destOrd="0" presId="urn:microsoft.com/office/officeart/2005/8/layout/vProcess5"/>
    <dgm:cxn modelId="{E44D73E6-8A8E-4117-84C7-17B366AB1860}" type="presOf" srcId="{A1307475-8DE7-421C-A7BD-010CA5F10C04}" destId="{A892D57D-109D-4270-BF26-4B0B01BBA0E2}" srcOrd="1" destOrd="0" presId="urn:microsoft.com/office/officeart/2005/8/layout/vProcess5"/>
    <dgm:cxn modelId="{E2AFF8EC-18DA-4F0E-8DA2-1158D262F1F6}" type="presOf" srcId="{E4339582-F50A-4497-B742-6B2DB35706FE}" destId="{DAB809E8-B336-49E0-A5C4-679A59067197}" srcOrd="0" destOrd="0" presId="urn:microsoft.com/office/officeart/2005/8/layout/vProcess5"/>
    <dgm:cxn modelId="{8F2A55E6-AB9E-4711-A5D1-C8EBCF28BE39}" type="presParOf" srcId="{DAB809E8-B336-49E0-A5C4-679A59067197}" destId="{44FDFB58-4889-4688-A4DB-7AE7A5866E71}" srcOrd="0" destOrd="0" presId="urn:microsoft.com/office/officeart/2005/8/layout/vProcess5"/>
    <dgm:cxn modelId="{7FE9DC01-870F-43F6-A9D5-E3524E5924C1}" type="presParOf" srcId="{DAB809E8-B336-49E0-A5C4-679A59067197}" destId="{39A371BF-717B-4360-80ED-912773839CBC}" srcOrd="1" destOrd="0" presId="urn:microsoft.com/office/officeart/2005/8/layout/vProcess5"/>
    <dgm:cxn modelId="{D8CC83FC-8B63-4AC9-BEBE-71FDCA361347}" type="presParOf" srcId="{DAB809E8-B336-49E0-A5C4-679A59067197}" destId="{AC2DA178-E020-4BA1-B7AF-92FC00D2DF40}" srcOrd="2" destOrd="0" presId="urn:microsoft.com/office/officeart/2005/8/layout/vProcess5"/>
    <dgm:cxn modelId="{7341A113-8C44-4EA5-BD41-248093519D90}" type="presParOf" srcId="{DAB809E8-B336-49E0-A5C4-679A59067197}" destId="{15F294AE-5A0F-4FAE-8A76-A6B6906F80A7}" srcOrd="3" destOrd="0" presId="urn:microsoft.com/office/officeart/2005/8/layout/vProcess5"/>
    <dgm:cxn modelId="{2ECFE6B3-F8E6-44B0-9A06-FF65F4E862D2}" type="presParOf" srcId="{DAB809E8-B336-49E0-A5C4-679A59067197}" destId="{5B5F5643-AF36-4997-841D-CFCAC2F3F0A1}" srcOrd="4" destOrd="0" presId="urn:microsoft.com/office/officeart/2005/8/layout/vProcess5"/>
    <dgm:cxn modelId="{E5D41DE3-62C2-4B37-BE5A-A5FA8747DCE8}" type="presParOf" srcId="{DAB809E8-B336-49E0-A5C4-679A59067197}" destId="{A892D57D-109D-4270-BF26-4B0B01BBA0E2}" srcOrd="5"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8E56D8B5-83BD-4036-A18F-F43CA8CFF572}" type="doc">
      <dgm:prSet loTypeId="urn:microsoft.com/office/officeart/2005/8/layout/vProcess5" loCatId="process" qsTypeId="urn:microsoft.com/office/officeart/2005/8/quickstyle/3d2" qsCatId="3D" csTypeId="urn:microsoft.com/office/officeart/2005/8/colors/colorful2" csCatId="colorful" phldr="1"/>
      <dgm:spPr/>
      <dgm:t>
        <a:bodyPr/>
        <a:lstStyle/>
        <a:p>
          <a:endParaRPr lang="ru-RU"/>
        </a:p>
      </dgm:t>
    </dgm:pt>
    <dgm:pt modelId="{C9A775F5-E993-4B8B-874D-86A64207539A}">
      <dgm:prSet phldrT="[Текст]"/>
      <dgm:spPr/>
      <dgm:t>
        <a:bodyPr/>
        <a:lstStyle/>
        <a:p>
          <a:r>
            <a:rPr lang="ru-RU" b="1"/>
            <a:t>Основной целью обучения грамматике в средней школе является формирование у учащихся грамматических навыков как одного из важнейших компонентов речевых умений говорения, аудирования, чтения и письма</a:t>
          </a:r>
          <a:endParaRPr lang="ru-RU"/>
        </a:p>
      </dgm:t>
    </dgm:pt>
    <dgm:pt modelId="{739177EF-2B4B-4BA8-886E-A2EC5357F7AB}" type="parTrans" cxnId="{7EB14CE1-8866-455F-B37E-E38BF3D4C0D2}">
      <dgm:prSet/>
      <dgm:spPr/>
      <dgm:t>
        <a:bodyPr/>
        <a:lstStyle/>
        <a:p>
          <a:endParaRPr lang="ru-RU"/>
        </a:p>
      </dgm:t>
    </dgm:pt>
    <dgm:pt modelId="{09657BED-D689-40C2-8DF1-792A7B38B73D}" type="sibTrans" cxnId="{7EB14CE1-8866-455F-B37E-E38BF3D4C0D2}">
      <dgm:prSet/>
      <dgm:spPr/>
      <dgm:t>
        <a:bodyPr/>
        <a:lstStyle/>
        <a:p>
          <a:endParaRPr lang="ru-RU"/>
        </a:p>
      </dgm:t>
    </dgm:pt>
    <dgm:pt modelId="{125500A4-D928-483B-83A9-2486AFA9911B}">
      <dgm:prSet phldrT="[Текст]"/>
      <dgm:spPr/>
      <dgm:t>
        <a:bodyPr/>
        <a:lstStyle/>
        <a:p>
          <a:r>
            <a:rPr lang="ru-RU"/>
            <a:t>Следуя И.Л. Бим, можно выделить в обучении грамматике две основные цели: </a:t>
          </a:r>
          <a:r>
            <a:rPr lang="ru-RU" i="1"/>
            <a:t>во–первых,</a:t>
          </a:r>
          <a:r>
            <a:rPr lang="ru-RU" b="1" i="1"/>
            <a:t> научить учащихся грамматически правильно оформлять свои устно–речевые высказывания, концентрируя при этом основное внимание на содержании</a:t>
          </a:r>
          <a:r>
            <a:rPr lang="ru-RU"/>
            <a:t>; </a:t>
          </a:r>
        </a:p>
      </dgm:t>
    </dgm:pt>
    <dgm:pt modelId="{97586C83-0B1C-48A2-B4D4-0F9D38B40209}" type="parTrans" cxnId="{897DF772-142A-412F-9487-12B50279B7A0}">
      <dgm:prSet/>
      <dgm:spPr/>
      <dgm:t>
        <a:bodyPr/>
        <a:lstStyle/>
        <a:p>
          <a:endParaRPr lang="ru-RU"/>
        </a:p>
      </dgm:t>
    </dgm:pt>
    <dgm:pt modelId="{8E1E3054-4D8B-4652-BE4E-7DB6C2E4A807}" type="sibTrans" cxnId="{897DF772-142A-412F-9487-12B50279B7A0}">
      <dgm:prSet/>
      <dgm:spPr/>
      <dgm:t>
        <a:bodyPr/>
        <a:lstStyle/>
        <a:p>
          <a:endParaRPr lang="ru-RU"/>
        </a:p>
      </dgm:t>
    </dgm:pt>
    <dgm:pt modelId="{4F82E085-8E11-4C03-B87B-6660662E20B0}">
      <dgm:prSet phldrT="[Текст]"/>
      <dgm:spPr/>
      <dgm:t>
        <a:bodyPr/>
        <a:lstStyle/>
        <a:p>
          <a:r>
            <a:rPr lang="ru-RU"/>
            <a:t>во–вторых, </a:t>
          </a:r>
          <a:r>
            <a:rPr lang="ru-RU" b="1" i="1"/>
            <a:t>научить учащихся распознавать грамматические явления при чтении и аудировании, направляя основное внимание на извлечение содержательной информации.</a:t>
          </a:r>
          <a:endParaRPr lang="ru-RU"/>
        </a:p>
      </dgm:t>
    </dgm:pt>
    <dgm:pt modelId="{3D61C2D0-8D32-4280-9CA7-D135A660D6B7}" type="parTrans" cxnId="{4086C82A-A5AF-478B-8F68-2762B8C41F21}">
      <dgm:prSet/>
      <dgm:spPr/>
      <dgm:t>
        <a:bodyPr/>
        <a:lstStyle/>
        <a:p>
          <a:endParaRPr lang="ru-RU"/>
        </a:p>
      </dgm:t>
    </dgm:pt>
    <dgm:pt modelId="{E0057AA5-E92F-43E4-9A73-57D3374BA738}" type="sibTrans" cxnId="{4086C82A-A5AF-478B-8F68-2762B8C41F21}">
      <dgm:prSet/>
      <dgm:spPr/>
      <dgm:t>
        <a:bodyPr/>
        <a:lstStyle/>
        <a:p>
          <a:endParaRPr lang="ru-RU"/>
        </a:p>
      </dgm:t>
    </dgm:pt>
    <dgm:pt modelId="{85C25477-07C3-4668-8FB6-F4914EF92FB7}" type="pres">
      <dgm:prSet presAssocID="{8E56D8B5-83BD-4036-A18F-F43CA8CFF572}" presName="outerComposite" presStyleCnt="0">
        <dgm:presLayoutVars>
          <dgm:chMax val="5"/>
          <dgm:dir/>
          <dgm:resizeHandles val="exact"/>
        </dgm:presLayoutVars>
      </dgm:prSet>
      <dgm:spPr/>
    </dgm:pt>
    <dgm:pt modelId="{EA17D20F-16B1-4E47-A5D2-4C14EB474AD7}" type="pres">
      <dgm:prSet presAssocID="{8E56D8B5-83BD-4036-A18F-F43CA8CFF572}" presName="dummyMaxCanvas" presStyleCnt="0">
        <dgm:presLayoutVars/>
      </dgm:prSet>
      <dgm:spPr/>
    </dgm:pt>
    <dgm:pt modelId="{2143BA07-6DFB-48A5-B6BD-A8FC8E8E44FC}" type="pres">
      <dgm:prSet presAssocID="{8E56D8B5-83BD-4036-A18F-F43CA8CFF572}" presName="ThreeNodes_1" presStyleLbl="node1" presStyleIdx="0" presStyleCnt="3">
        <dgm:presLayoutVars>
          <dgm:bulletEnabled val="1"/>
        </dgm:presLayoutVars>
      </dgm:prSet>
      <dgm:spPr/>
    </dgm:pt>
    <dgm:pt modelId="{215319A4-A712-4843-A0C7-FB404998A651}" type="pres">
      <dgm:prSet presAssocID="{8E56D8B5-83BD-4036-A18F-F43CA8CFF572}" presName="ThreeNodes_2" presStyleLbl="node1" presStyleIdx="1" presStyleCnt="3">
        <dgm:presLayoutVars>
          <dgm:bulletEnabled val="1"/>
        </dgm:presLayoutVars>
      </dgm:prSet>
      <dgm:spPr/>
    </dgm:pt>
    <dgm:pt modelId="{BA96AFD7-CD60-4BC1-A26F-682DBA4742DF}" type="pres">
      <dgm:prSet presAssocID="{8E56D8B5-83BD-4036-A18F-F43CA8CFF572}" presName="ThreeNodes_3" presStyleLbl="node1" presStyleIdx="2" presStyleCnt="3">
        <dgm:presLayoutVars>
          <dgm:bulletEnabled val="1"/>
        </dgm:presLayoutVars>
      </dgm:prSet>
      <dgm:spPr/>
    </dgm:pt>
    <dgm:pt modelId="{9D22BAD5-5F54-4BF1-8FAE-183286C2D66F}" type="pres">
      <dgm:prSet presAssocID="{8E56D8B5-83BD-4036-A18F-F43CA8CFF572}" presName="ThreeConn_1-2" presStyleLbl="fgAccFollowNode1" presStyleIdx="0" presStyleCnt="2">
        <dgm:presLayoutVars>
          <dgm:bulletEnabled val="1"/>
        </dgm:presLayoutVars>
      </dgm:prSet>
      <dgm:spPr/>
    </dgm:pt>
    <dgm:pt modelId="{7EDF4EA0-EFEF-4E83-AF17-BD013BFCB8F9}" type="pres">
      <dgm:prSet presAssocID="{8E56D8B5-83BD-4036-A18F-F43CA8CFF572}" presName="ThreeConn_2-3" presStyleLbl="fgAccFollowNode1" presStyleIdx="1" presStyleCnt="2">
        <dgm:presLayoutVars>
          <dgm:bulletEnabled val="1"/>
        </dgm:presLayoutVars>
      </dgm:prSet>
      <dgm:spPr/>
    </dgm:pt>
    <dgm:pt modelId="{B3986C9E-F176-43AB-8AAD-9B5D9BBD08B3}" type="pres">
      <dgm:prSet presAssocID="{8E56D8B5-83BD-4036-A18F-F43CA8CFF572}" presName="ThreeNodes_1_text" presStyleLbl="node1" presStyleIdx="2" presStyleCnt="3">
        <dgm:presLayoutVars>
          <dgm:bulletEnabled val="1"/>
        </dgm:presLayoutVars>
      </dgm:prSet>
      <dgm:spPr/>
    </dgm:pt>
    <dgm:pt modelId="{699EFE7D-FAA8-4C44-996C-ECC0BA37AA57}" type="pres">
      <dgm:prSet presAssocID="{8E56D8B5-83BD-4036-A18F-F43CA8CFF572}" presName="ThreeNodes_2_text" presStyleLbl="node1" presStyleIdx="2" presStyleCnt="3">
        <dgm:presLayoutVars>
          <dgm:bulletEnabled val="1"/>
        </dgm:presLayoutVars>
      </dgm:prSet>
      <dgm:spPr/>
    </dgm:pt>
    <dgm:pt modelId="{A591E4C8-07E8-4D57-B330-55432A0038DF}" type="pres">
      <dgm:prSet presAssocID="{8E56D8B5-83BD-4036-A18F-F43CA8CFF572}" presName="ThreeNodes_3_text" presStyleLbl="node1" presStyleIdx="2" presStyleCnt="3">
        <dgm:presLayoutVars>
          <dgm:bulletEnabled val="1"/>
        </dgm:presLayoutVars>
      </dgm:prSet>
      <dgm:spPr/>
    </dgm:pt>
  </dgm:ptLst>
  <dgm:cxnLst>
    <dgm:cxn modelId="{8799B825-A650-47EB-A08E-0B84015995DD}" type="presOf" srcId="{125500A4-D928-483B-83A9-2486AFA9911B}" destId="{699EFE7D-FAA8-4C44-996C-ECC0BA37AA57}" srcOrd="1" destOrd="0" presId="urn:microsoft.com/office/officeart/2005/8/layout/vProcess5"/>
    <dgm:cxn modelId="{4086C82A-A5AF-478B-8F68-2762B8C41F21}" srcId="{8E56D8B5-83BD-4036-A18F-F43CA8CFF572}" destId="{4F82E085-8E11-4C03-B87B-6660662E20B0}" srcOrd="2" destOrd="0" parTransId="{3D61C2D0-8D32-4280-9CA7-D135A660D6B7}" sibTransId="{E0057AA5-E92F-43E4-9A73-57D3374BA738}"/>
    <dgm:cxn modelId="{A139BD5C-E13E-4F8F-81F7-CABF705D203C}" type="presOf" srcId="{8E1E3054-4D8B-4652-BE4E-7DB6C2E4A807}" destId="{7EDF4EA0-EFEF-4E83-AF17-BD013BFCB8F9}" srcOrd="0" destOrd="0" presId="urn:microsoft.com/office/officeart/2005/8/layout/vProcess5"/>
    <dgm:cxn modelId="{75148369-25F8-49EC-BF70-B52613F940E5}" type="presOf" srcId="{125500A4-D928-483B-83A9-2486AFA9911B}" destId="{215319A4-A712-4843-A0C7-FB404998A651}" srcOrd="0" destOrd="0" presId="urn:microsoft.com/office/officeart/2005/8/layout/vProcess5"/>
    <dgm:cxn modelId="{897DF772-142A-412F-9487-12B50279B7A0}" srcId="{8E56D8B5-83BD-4036-A18F-F43CA8CFF572}" destId="{125500A4-D928-483B-83A9-2486AFA9911B}" srcOrd="1" destOrd="0" parTransId="{97586C83-0B1C-48A2-B4D4-0F9D38B40209}" sibTransId="{8E1E3054-4D8B-4652-BE4E-7DB6C2E4A807}"/>
    <dgm:cxn modelId="{962B5059-E922-4498-88CA-F357B057AD82}" type="presOf" srcId="{C9A775F5-E993-4B8B-874D-86A64207539A}" destId="{2143BA07-6DFB-48A5-B6BD-A8FC8E8E44FC}" srcOrd="0" destOrd="0" presId="urn:microsoft.com/office/officeart/2005/8/layout/vProcess5"/>
    <dgm:cxn modelId="{FBD1517C-9F08-41EC-8D72-90E61BF717FF}" type="presOf" srcId="{4F82E085-8E11-4C03-B87B-6660662E20B0}" destId="{A591E4C8-07E8-4D57-B330-55432A0038DF}" srcOrd="1" destOrd="0" presId="urn:microsoft.com/office/officeart/2005/8/layout/vProcess5"/>
    <dgm:cxn modelId="{D576918A-B0F2-417B-B22B-05AC9816E5CD}" type="presOf" srcId="{8E56D8B5-83BD-4036-A18F-F43CA8CFF572}" destId="{85C25477-07C3-4668-8FB6-F4914EF92FB7}" srcOrd="0" destOrd="0" presId="urn:microsoft.com/office/officeart/2005/8/layout/vProcess5"/>
    <dgm:cxn modelId="{0990C690-9E69-4E1F-AE14-2D46388F157C}" type="presOf" srcId="{4F82E085-8E11-4C03-B87B-6660662E20B0}" destId="{BA96AFD7-CD60-4BC1-A26F-682DBA4742DF}" srcOrd="0" destOrd="0" presId="urn:microsoft.com/office/officeart/2005/8/layout/vProcess5"/>
    <dgm:cxn modelId="{A5BD31D1-E850-4E25-85AE-19E6D19F0EF6}" type="presOf" srcId="{09657BED-D689-40C2-8DF1-792A7B38B73D}" destId="{9D22BAD5-5F54-4BF1-8FAE-183286C2D66F}" srcOrd="0" destOrd="0" presId="urn:microsoft.com/office/officeart/2005/8/layout/vProcess5"/>
    <dgm:cxn modelId="{6C5E84D1-259A-49F9-9FAC-674691A37D6E}" type="presOf" srcId="{C9A775F5-E993-4B8B-874D-86A64207539A}" destId="{B3986C9E-F176-43AB-8AAD-9B5D9BBD08B3}" srcOrd="1" destOrd="0" presId="urn:microsoft.com/office/officeart/2005/8/layout/vProcess5"/>
    <dgm:cxn modelId="{7EB14CE1-8866-455F-B37E-E38BF3D4C0D2}" srcId="{8E56D8B5-83BD-4036-A18F-F43CA8CFF572}" destId="{C9A775F5-E993-4B8B-874D-86A64207539A}" srcOrd="0" destOrd="0" parTransId="{739177EF-2B4B-4BA8-886E-A2EC5357F7AB}" sibTransId="{09657BED-D689-40C2-8DF1-792A7B38B73D}"/>
    <dgm:cxn modelId="{41185E71-3B70-4C41-8B1F-CE312AD7699B}" type="presParOf" srcId="{85C25477-07C3-4668-8FB6-F4914EF92FB7}" destId="{EA17D20F-16B1-4E47-A5D2-4C14EB474AD7}" srcOrd="0" destOrd="0" presId="urn:microsoft.com/office/officeart/2005/8/layout/vProcess5"/>
    <dgm:cxn modelId="{E66F9FD0-83A2-4864-9B7F-D65BBB13B9FA}" type="presParOf" srcId="{85C25477-07C3-4668-8FB6-F4914EF92FB7}" destId="{2143BA07-6DFB-48A5-B6BD-A8FC8E8E44FC}" srcOrd="1" destOrd="0" presId="urn:microsoft.com/office/officeart/2005/8/layout/vProcess5"/>
    <dgm:cxn modelId="{911D1040-BFBC-4DEA-B796-8C7B52AC7971}" type="presParOf" srcId="{85C25477-07C3-4668-8FB6-F4914EF92FB7}" destId="{215319A4-A712-4843-A0C7-FB404998A651}" srcOrd="2" destOrd="0" presId="urn:microsoft.com/office/officeart/2005/8/layout/vProcess5"/>
    <dgm:cxn modelId="{D760C8C0-1D97-4958-9E68-0261DBDCEDA9}" type="presParOf" srcId="{85C25477-07C3-4668-8FB6-F4914EF92FB7}" destId="{BA96AFD7-CD60-4BC1-A26F-682DBA4742DF}" srcOrd="3" destOrd="0" presId="urn:microsoft.com/office/officeart/2005/8/layout/vProcess5"/>
    <dgm:cxn modelId="{67BB8FD4-EF40-4E09-B084-BC0AF4C30362}" type="presParOf" srcId="{85C25477-07C3-4668-8FB6-F4914EF92FB7}" destId="{9D22BAD5-5F54-4BF1-8FAE-183286C2D66F}" srcOrd="4" destOrd="0" presId="urn:microsoft.com/office/officeart/2005/8/layout/vProcess5"/>
    <dgm:cxn modelId="{B61793B3-99A5-42ED-8471-9F50A62E99E3}" type="presParOf" srcId="{85C25477-07C3-4668-8FB6-F4914EF92FB7}" destId="{7EDF4EA0-EFEF-4E83-AF17-BD013BFCB8F9}" srcOrd="5" destOrd="0" presId="urn:microsoft.com/office/officeart/2005/8/layout/vProcess5"/>
    <dgm:cxn modelId="{C8E7F5F9-2375-46C9-ACE8-972D9808CE71}" type="presParOf" srcId="{85C25477-07C3-4668-8FB6-F4914EF92FB7}" destId="{B3986C9E-F176-43AB-8AAD-9B5D9BBD08B3}" srcOrd="6" destOrd="0" presId="urn:microsoft.com/office/officeart/2005/8/layout/vProcess5"/>
    <dgm:cxn modelId="{EE221E8A-9ADC-458B-BC1A-87A1946600A7}" type="presParOf" srcId="{85C25477-07C3-4668-8FB6-F4914EF92FB7}" destId="{699EFE7D-FAA8-4C44-996C-ECC0BA37AA57}" srcOrd="7" destOrd="0" presId="urn:microsoft.com/office/officeart/2005/8/layout/vProcess5"/>
    <dgm:cxn modelId="{A05E5BD2-33D5-43D6-B352-82702CC51861}" type="presParOf" srcId="{85C25477-07C3-4668-8FB6-F4914EF92FB7}" destId="{A591E4C8-07E8-4D57-B330-55432A0038DF}" srcOrd="8"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A208E1CB-12BB-4705-9FBB-7E15DD9D89A8}" type="doc">
      <dgm:prSet loTypeId="urn:microsoft.com/office/officeart/2005/8/layout/hProcess9" loCatId="process" qsTypeId="urn:microsoft.com/office/officeart/2005/8/quickstyle/simple1" qsCatId="simple" csTypeId="urn:microsoft.com/office/officeart/2005/8/colors/accent1_1" csCatId="accent1" phldr="1"/>
      <dgm:spPr/>
    </dgm:pt>
    <dgm:pt modelId="{371A0E05-B9B2-4FDE-B356-2E1FDDCDFD41}">
      <dgm:prSet phldrT="[Текст]" custT="1"/>
      <dgm:spPr/>
      <dgm:t>
        <a:bodyPr/>
        <a:lstStyle/>
        <a:p>
          <a:r>
            <a:rPr lang="ru-RU" sz="1600" b="1" cap="all"/>
            <a:t>Грамматический минимум </a:t>
          </a:r>
          <a:r>
            <a:rPr lang="ru-RU" sz="1600" b="1"/>
            <a:t>представляет собой набор структур, отобранный в соответствии с определенными принципами, необходимый и достаточный для использования языка как средства общения в заданных программой пределах и реальных для его усвоения условиях.</a:t>
          </a:r>
          <a:endParaRPr lang="ru-RU" sz="1600"/>
        </a:p>
      </dgm:t>
    </dgm:pt>
    <dgm:pt modelId="{DCE83872-969A-4AE4-9815-49F6C2CFA2BD}" type="parTrans" cxnId="{56C60071-D014-437E-B2FC-57DF56D648D4}">
      <dgm:prSet/>
      <dgm:spPr/>
      <dgm:t>
        <a:bodyPr/>
        <a:lstStyle/>
        <a:p>
          <a:endParaRPr lang="ru-RU" sz="1600"/>
        </a:p>
      </dgm:t>
    </dgm:pt>
    <dgm:pt modelId="{DD7E4503-5EEE-451A-AF55-3EE242645A48}" type="sibTrans" cxnId="{56C60071-D014-437E-B2FC-57DF56D648D4}">
      <dgm:prSet/>
      <dgm:spPr/>
      <dgm:t>
        <a:bodyPr/>
        <a:lstStyle/>
        <a:p>
          <a:endParaRPr lang="ru-RU" sz="1600"/>
        </a:p>
      </dgm:t>
    </dgm:pt>
    <dgm:pt modelId="{349FCD04-DF94-43D4-89C9-6A42F8C11BD1}">
      <dgm:prSet phldrT="[Текст]" custT="1"/>
      <dgm:spPr/>
      <dgm:t>
        <a:bodyPr/>
        <a:lstStyle/>
        <a:p>
          <a:r>
            <a:rPr lang="ru-RU" sz="1600" b="1"/>
            <a:t>Активный материал </a:t>
          </a:r>
          <a:r>
            <a:rPr lang="ru-RU" sz="1600"/>
            <a:t>предполагает отработку для использования во всех видах речевой деятельности, а пассивный служит для узнавания при чтении и аудировании. </a:t>
          </a:r>
        </a:p>
      </dgm:t>
    </dgm:pt>
    <dgm:pt modelId="{C4C24954-DD07-4E9E-9A65-875213F50575}" type="parTrans" cxnId="{F3123DFC-EF11-4D0E-B44D-0B683E9311E2}">
      <dgm:prSet/>
      <dgm:spPr/>
      <dgm:t>
        <a:bodyPr/>
        <a:lstStyle/>
        <a:p>
          <a:endParaRPr lang="ru-RU" sz="1600"/>
        </a:p>
      </dgm:t>
    </dgm:pt>
    <dgm:pt modelId="{074A2422-2AE4-4CFE-AB8D-84F88FF26B4D}" type="sibTrans" cxnId="{F3123DFC-EF11-4D0E-B44D-0B683E9311E2}">
      <dgm:prSet/>
      <dgm:spPr/>
      <dgm:t>
        <a:bodyPr/>
        <a:lstStyle/>
        <a:p>
          <a:endParaRPr lang="ru-RU" sz="1600"/>
        </a:p>
      </dgm:t>
    </dgm:pt>
    <dgm:pt modelId="{E728BBFF-5D2D-4C46-A141-FF6E77B81C71}">
      <dgm:prSet custT="1"/>
      <dgm:spPr/>
      <dgm:t>
        <a:bodyPr/>
        <a:lstStyle/>
        <a:p>
          <a:r>
            <a:rPr lang="ru-RU" sz="1600"/>
            <a:t>Как правило, активный грамматический материал изучается в начальной и основной школе, а более сложные грамматические явления, отнесенные к пассивному минимуму, – в старшей школе. </a:t>
          </a:r>
        </a:p>
      </dgm:t>
    </dgm:pt>
    <dgm:pt modelId="{BF8D1FB9-A292-4D3F-88A7-7CB79A160347}" type="parTrans" cxnId="{3FD450C7-8411-4F14-829D-ADAEFDA46D12}">
      <dgm:prSet/>
      <dgm:spPr/>
      <dgm:t>
        <a:bodyPr/>
        <a:lstStyle/>
        <a:p>
          <a:endParaRPr lang="ru-RU" sz="1600"/>
        </a:p>
      </dgm:t>
    </dgm:pt>
    <dgm:pt modelId="{83844470-7F36-4546-A543-76D44C890B69}" type="sibTrans" cxnId="{3FD450C7-8411-4F14-829D-ADAEFDA46D12}">
      <dgm:prSet/>
      <dgm:spPr/>
      <dgm:t>
        <a:bodyPr/>
        <a:lstStyle/>
        <a:p>
          <a:endParaRPr lang="ru-RU" sz="1600"/>
        </a:p>
      </dgm:t>
    </dgm:pt>
    <dgm:pt modelId="{B19A7830-D0FF-45CA-9E23-7C483A32821C}" type="pres">
      <dgm:prSet presAssocID="{A208E1CB-12BB-4705-9FBB-7E15DD9D89A8}" presName="CompostProcess" presStyleCnt="0">
        <dgm:presLayoutVars>
          <dgm:dir/>
          <dgm:resizeHandles val="exact"/>
        </dgm:presLayoutVars>
      </dgm:prSet>
      <dgm:spPr/>
    </dgm:pt>
    <dgm:pt modelId="{85027B3D-F286-46EC-AC54-5A1284E6094C}" type="pres">
      <dgm:prSet presAssocID="{A208E1CB-12BB-4705-9FBB-7E15DD9D89A8}" presName="arrow" presStyleLbl="bgShp" presStyleIdx="0" presStyleCnt="1"/>
      <dgm:spPr/>
    </dgm:pt>
    <dgm:pt modelId="{440EA9E8-AD00-40B4-BD18-DB8193B50676}" type="pres">
      <dgm:prSet presAssocID="{A208E1CB-12BB-4705-9FBB-7E15DD9D89A8}" presName="linearProcess" presStyleCnt="0"/>
      <dgm:spPr/>
    </dgm:pt>
    <dgm:pt modelId="{0CDAEA71-55ED-41ED-876C-47AEEE6C0767}" type="pres">
      <dgm:prSet presAssocID="{371A0E05-B9B2-4FDE-B356-2E1FDDCDFD41}" presName="textNode" presStyleLbl="node1" presStyleIdx="0" presStyleCnt="3" custScaleX="110876">
        <dgm:presLayoutVars>
          <dgm:bulletEnabled val="1"/>
        </dgm:presLayoutVars>
      </dgm:prSet>
      <dgm:spPr/>
    </dgm:pt>
    <dgm:pt modelId="{D900DA6B-A386-4A95-BB13-94051E2C7715}" type="pres">
      <dgm:prSet presAssocID="{DD7E4503-5EEE-451A-AF55-3EE242645A48}" presName="sibTrans" presStyleCnt="0"/>
      <dgm:spPr/>
    </dgm:pt>
    <dgm:pt modelId="{E2F078E6-5409-4741-AD81-1E81630CB70E}" type="pres">
      <dgm:prSet presAssocID="{349FCD04-DF94-43D4-89C9-6A42F8C11BD1}" presName="textNode" presStyleLbl="node1" presStyleIdx="1" presStyleCnt="3">
        <dgm:presLayoutVars>
          <dgm:bulletEnabled val="1"/>
        </dgm:presLayoutVars>
      </dgm:prSet>
      <dgm:spPr/>
    </dgm:pt>
    <dgm:pt modelId="{B7D71C35-E205-4CB8-B447-5EDBECE33FC3}" type="pres">
      <dgm:prSet presAssocID="{074A2422-2AE4-4CFE-AB8D-84F88FF26B4D}" presName="sibTrans" presStyleCnt="0"/>
      <dgm:spPr/>
    </dgm:pt>
    <dgm:pt modelId="{9A6325F6-50E8-47CB-AE2E-448AE74B9F29}" type="pres">
      <dgm:prSet presAssocID="{E728BBFF-5D2D-4C46-A141-FF6E77B81C71}" presName="textNode" presStyleLbl="node1" presStyleIdx="2" presStyleCnt="3">
        <dgm:presLayoutVars>
          <dgm:bulletEnabled val="1"/>
        </dgm:presLayoutVars>
      </dgm:prSet>
      <dgm:spPr/>
    </dgm:pt>
  </dgm:ptLst>
  <dgm:cxnLst>
    <dgm:cxn modelId="{11F82820-184A-4A95-9110-82BBECCF0B88}" type="presOf" srcId="{349FCD04-DF94-43D4-89C9-6A42F8C11BD1}" destId="{E2F078E6-5409-4741-AD81-1E81630CB70E}" srcOrd="0" destOrd="0" presId="urn:microsoft.com/office/officeart/2005/8/layout/hProcess9"/>
    <dgm:cxn modelId="{D34C895D-362B-4CA4-942A-B40E00092D23}" type="presOf" srcId="{371A0E05-B9B2-4FDE-B356-2E1FDDCDFD41}" destId="{0CDAEA71-55ED-41ED-876C-47AEEE6C0767}" srcOrd="0" destOrd="0" presId="urn:microsoft.com/office/officeart/2005/8/layout/hProcess9"/>
    <dgm:cxn modelId="{56C60071-D014-437E-B2FC-57DF56D648D4}" srcId="{A208E1CB-12BB-4705-9FBB-7E15DD9D89A8}" destId="{371A0E05-B9B2-4FDE-B356-2E1FDDCDFD41}" srcOrd="0" destOrd="0" parTransId="{DCE83872-969A-4AE4-9815-49F6C2CFA2BD}" sibTransId="{DD7E4503-5EEE-451A-AF55-3EE242645A48}"/>
    <dgm:cxn modelId="{F2936A77-FB74-4167-9D5B-184149E2874B}" type="presOf" srcId="{E728BBFF-5D2D-4C46-A141-FF6E77B81C71}" destId="{9A6325F6-50E8-47CB-AE2E-448AE74B9F29}" srcOrd="0" destOrd="0" presId="urn:microsoft.com/office/officeart/2005/8/layout/hProcess9"/>
    <dgm:cxn modelId="{166E4CBB-0143-4873-AC4E-61C338DC97F1}" type="presOf" srcId="{A208E1CB-12BB-4705-9FBB-7E15DD9D89A8}" destId="{B19A7830-D0FF-45CA-9E23-7C483A32821C}" srcOrd="0" destOrd="0" presId="urn:microsoft.com/office/officeart/2005/8/layout/hProcess9"/>
    <dgm:cxn modelId="{3FD450C7-8411-4F14-829D-ADAEFDA46D12}" srcId="{A208E1CB-12BB-4705-9FBB-7E15DD9D89A8}" destId="{E728BBFF-5D2D-4C46-A141-FF6E77B81C71}" srcOrd="2" destOrd="0" parTransId="{BF8D1FB9-A292-4D3F-88A7-7CB79A160347}" sibTransId="{83844470-7F36-4546-A543-76D44C890B69}"/>
    <dgm:cxn modelId="{F3123DFC-EF11-4D0E-B44D-0B683E9311E2}" srcId="{A208E1CB-12BB-4705-9FBB-7E15DD9D89A8}" destId="{349FCD04-DF94-43D4-89C9-6A42F8C11BD1}" srcOrd="1" destOrd="0" parTransId="{C4C24954-DD07-4E9E-9A65-875213F50575}" sibTransId="{074A2422-2AE4-4CFE-AB8D-84F88FF26B4D}"/>
    <dgm:cxn modelId="{10E22635-0AC8-4D20-BD6E-F2330DDA2766}" type="presParOf" srcId="{B19A7830-D0FF-45CA-9E23-7C483A32821C}" destId="{85027B3D-F286-46EC-AC54-5A1284E6094C}" srcOrd="0" destOrd="0" presId="urn:microsoft.com/office/officeart/2005/8/layout/hProcess9"/>
    <dgm:cxn modelId="{CDB33FB0-351F-4D2D-981D-7CABB9D9102F}" type="presParOf" srcId="{B19A7830-D0FF-45CA-9E23-7C483A32821C}" destId="{440EA9E8-AD00-40B4-BD18-DB8193B50676}" srcOrd="1" destOrd="0" presId="urn:microsoft.com/office/officeart/2005/8/layout/hProcess9"/>
    <dgm:cxn modelId="{4D52B682-C95C-4C46-AC20-FF52A290E598}" type="presParOf" srcId="{440EA9E8-AD00-40B4-BD18-DB8193B50676}" destId="{0CDAEA71-55ED-41ED-876C-47AEEE6C0767}" srcOrd="0" destOrd="0" presId="urn:microsoft.com/office/officeart/2005/8/layout/hProcess9"/>
    <dgm:cxn modelId="{519818A5-DD98-4FBC-AF0D-9C2781CCFA1F}" type="presParOf" srcId="{440EA9E8-AD00-40B4-BD18-DB8193B50676}" destId="{D900DA6B-A386-4A95-BB13-94051E2C7715}" srcOrd="1" destOrd="0" presId="urn:microsoft.com/office/officeart/2005/8/layout/hProcess9"/>
    <dgm:cxn modelId="{C194E7C2-D316-4BC6-8FBA-D14EC6E1EE0E}" type="presParOf" srcId="{440EA9E8-AD00-40B4-BD18-DB8193B50676}" destId="{E2F078E6-5409-4741-AD81-1E81630CB70E}" srcOrd="2" destOrd="0" presId="urn:microsoft.com/office/officeart/2005/8/layout/hProcess9"/>
    <dgm:cxn modelId="{95498E0B-4EE4-4F38-9711-7601757DCBB7}" type="presParOf" srcId="{440EA9E8-AD00-40B4-BD18-DB8193B50676}" destId="{B7D71C35-E205-4CB8-B447-5EDBECE33FC3}" srcOrd="3" destOrd="0" presId="urn:microsoft.com/office/officeart/2005/8/layout/hProcess9"/>
    <dgm:cxn modelId="{60FCD3D3-6241-455F-B4D0-022B26ECD219}" type="presParOf" srcId="{440EA9E8-AD00-40B4-BD18-DB8193B50676}" destId="{9A6325F6-50E8-47CB-AE2E-448AE74B9F29}"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5F167FBB-4A0A-4AF6-A7C2-529E15F73549}" type="doc">
      <dgm:prSet loTypeId="urn:microsoft.com/office/officeart/2009/3/layout/HorizontalOrganizationChart" loCatId="hierarchy" qsTypeId="urn:microsoft.com/office/officeart/2005/8/quickstyle/simple3" qsCatId="simple" csTypeId="urn:microsoft.com/office/officeart/2005/8/colors/accent1_2" csCatId="accent1" phldr="1"/>
      <dgm:spPr/>
      <dgm:t>
        <a:bodyPr/>
        <a:lstStyle/>
        <a:p>
          <a:endParaRPr lang="ru-RU"/>
        </a:p>
      </dgm:t>
    </dgm:pt>
    <dgm:pt modelId="{83A27D13-A19C-4089-AE8E-DF8AC7338EBC}">
      <dgm:prSet phldrT="[Текст]" custT="1"/>
      <dgm:spPr/>
      <dgm:t>
        <a:bodyPr/>
        <a:lstStyle/>
        <a:p>
          <a:r>
            <a:rPr lang="ru-RU" sz="2400" b="1">
              <a:solidFill>
                <a:schemeClr val="accent3">
                  <a:lumMod val="75000"/>
                </a:schemeClr>
              </a:solidFill>
            </a:rPr>
            <a:t>Принципами отбора в активный грамматический минимум считаются</a:t>
          </a:r>
        </a:p>
      </dgm:t>
    </dgm:pt>
    <dgm:pt modelId="{8ECDF5F9-69BD-4DCF-B5FA-094C47C33255}" type="parTrans" cxnId="{C807BA98-3819-47C6-8A53-4F0BCACC9B2F}">
      <dgm:prSet/>
      <dgm:spPr/>
      <dgm:t>
        <a:bodyPr/>
        <a:lstStyle/>
        <a:p>
          <a:endParaRPr lang="ru-RU" sz="2400" b="1"/>
        </a:p>
      </dgm:t>
    </dgm:pt>
    <dgm:pt modelId="{7ADEBEC9-2C00-4774-B931-AC5D1F021BB8}" type="sibTrans" cxnId="{C807BA98-3819-47C6-8A53-4F0BCACC9B2F}">
      <dgm:prSet/>
      <dgm:spPr/>
      <dgm:t>
        <a:bodyPr/>
        <a:lstStyle/>
        <a:p>
          <a:endParaRPr lang="ru-RU" sz="2400" b="1"/>
        </a:p>
      </dgm:t>
    </dgm:pt>
    <dgm:pt modelId="{C9C779B7-9A81-485C-813B-8117B33E62E8}">
      <dgm:prSet phldrT="[Текст]" custT="1"/>
      <dgm:spPr/>
      <dgm:t>
        <a:bodyPr/>
        <a:lstStyle/>
        <a:p>
          <a:r>
            <a:rPr lang="ru-RU" sz="2400" b="1"/>
            <a:t>принцип распространенности в устной и письменной речи</a:t>
          </a:r>
        </a:p>
      </dgm:t>
    </dgm:pt>
    <dgm:pt modelId="{546B0AA6-677C-4589-8001-A17CFB902230}" type="parTrans" cxnId="{A876A27D-8B95-4197-9244-FBF9F5DA4D91}">
      <dgm:prSet/>
      <dgm:spPr/>
      <dgm:t>
        <a:bodyPr/>
        <a:lstStyle/>
        <a:p>
          <a:endParaRPr lang="ru-RU" sz="2400" b="1"/>
        </a:p>
      </dgm:t>
    </dgm:pt>
    <dgm:pt modelId="{3D9EECFD-9D1E-4503-9385-10B5C9FAD5B5}" type="sibTrans" cxnId="{A876A27D-8B95-4197-9244-FBF9F5DA4D91}">
      <dgm:prSet/>
      <dgm:spPr/>
      <dgm:t>
        <a:bodyPr/>
        <a:lstStyle/>
        <a:p>
          <a:endParaRPr lang="ru-RU" sz="2400" b="1"/>
        </a:p>
      </dgm:t>
    </dgm:pt>
    <dgm:pt modelId="{A5F83898-1229-4019-AFBE-C791CA18B115}">
      <dgm:prSet phldrT="[Текст]" custT="1"/>
      <dgm:spPr/>
      <dgm:t>
        <a:bodyPr/>
        <a:lstStyle/>
        <a:p>
          <a:pPr>
            <a:buAutoNum type="arabicParenR"/>
          </a:pPr>
          <a:r>
            <a:rPr lang="ru-RU" sz="2400" b="1"/>
            <a:t>принцип образцовости (материал должен служить эталоном для построения по аналогии) </a:t>
          </a:r>
        </a:p>
      </dgm:t>
    </dgm:pt>
    <dgm:pt modelId="{44F9B794-88F9-4387-BFDC-679FF668A1E2}" type="parTrans" cxnId="{C86B7BC3-2984-41C9-97D7-0F95415F7365}">
      <dgm:prSet/>
      <dgm:spPr/>
      <dgm:t>
        <a:bodyPr/>
        <a:lstStyle/>
        <a:p>
          <a:endParaRPr lang="ru-RU" sz="2400" b="1"/>
        </a:p>
      </dgm:t>
    </dgm:pt>
    <dgm:pt modelId="{E6737A3E-A5C2-44B2-A26D-3DD675A8977B}" type="sibTrans" cxnId="{C86B7BC3-2984-41C9-97D7-0F95415F7365}">
      <dgm:prSet/>
      <dgm:spPr/>
      <dgm:t>
        <a:bodyPr/>
        <a:lstStyle/>
        <a:p>
          <a:endParaRPr lang="ru-RU" sz="2400" b="1"/>
        </a:p>
      </dgm:t>
    </dgm:pt>
    <dgm:pt modelId="{BFC41488-F9C1-421F-AF75-C318C3F50524}">
      <dgm:prSet custT="1"/>
      <dgm:spPr/>
      <dgm:t>
        <a:bodyPr/>
        <a:lstStyle/>
        <a:p>
          <a:r>
            <a:rPr lang="ru-RU" sz="2400" b="1"/>
            <a:t>принцип исключения синонимических грамматических явлений (нейтральное в стилистическом отношении).</a:t>
          </a:r>
        </a:p>
      </dgm:t>
    </dgm:pt>
    <dgm:pt modelId="{5765D13B-DA4C-42A7-9B87-215ABF1C2411}" type="parTrans" cxnId="{B3763F04-04DA-4474-8ABD-69F5E8BAE1CD}">
      <dgm:prSet/>
      <dgm:spPr/>
      <dgm:t>
        <a:bodyPr/>
        <a:lstStyle/>
        <a:p>
          <a:endParaRPr lang="ru-RU" sz="2400" b="1"/>
        </a:p>
      </dgm:t>
    </dgm:pt>
    <dgm:pt modelId="{581E1EE3-0A84-4F48-B54E-91480F287B41}" type="sibTrans" cxnId="{B3763F04-04DA-4474-8ABD-69F5E8BAE1CD}">
      <dgm:prSet/>
      <dgm:spPr/>
      <dgm:t>
        <a:bodyPr/>
        <a:lstStyle/>
        <a:p>
          <a:endParaRPr lang="ru-RU" sz="2400" b="1"/>
        </a:p>
      </dgm:t>
    </dgm:pt>
    <dgm:pt modelId="{B787A938-BBB6-4A98-9AA9-C8D122D7128A}" type="pres">
      <dgm:prSet presAssocID="{5F167FBB-4A0A-4AF6-A7C2-529E15F73549}" presName="hierChild1" presStyleCnt="0">
        <dgm:presLayoutVars>
          <dgm:orgChart val="1"/>
          <dgm:chPref val="1"/>
          <dgm:dir/>
          <dgm:animOne val="branch"/>
          <dgm:animLvl val="lvl"/>
          <dgm:resizeHandles/>
        </dgm:presLayoutVars>
      </dgm:prSet>
      <dgm:spPr/>
    </dgm:pt>
    <dgm:pt modelId="{F7C922D7-823D-4CB3-A881-19126C9F851C}" type="pres">
      <dgm:prSet presAssocID="{83A27D13-A19C-4089-AE8E-DF8AC7338EBC}" presName="hierRoot1" presStyleCnt="0">
        <dgm:presLayoutVars>
          <dgm:hierBranch val="init"/>
        </dgm:presLayoutVars>
      </dgm:prSet>
      <dgm:spPr/>
    </dgm:pt>
    <dgm:pt modelId="{771AB869-2E6C-47C9-9196-889FF1AA09FA}" type="pres">
      <dgm:prSet presAssocID="{83A27D13-A19C-4089-AE8E-DF8AC7338EBC}" presName="rootComposite1" presStyleCnt="0"/>
      <dgm:spPr/>
    </dgm:pt>
    <dgm:pt modelId="{04C997B7-C724-41B3-BEAA-365EB91C909F}" type="pres">
      <dgm:prSet presAssocID="{83A27D13-A19C-4089-AE8E-DF8AC7338EBC}" presName="rootText1" presStyleLbl="node0" presStyleIdx="0" presStyleCnt="1" custScaleX="81948" custScaleY="373788">
        <dgm:presLayoutVars>
          <dgm:chPref val="3"/>
        </dgm:presLayoutVars>
      </dgm:prSet>
      <dgm:spPr/>
    </dgm:pt>
    <dgm:pt modelId="{792C083D-6FB6-4CC1-B089-31E86545F4EA}" type="pres">
      <dgm:prSet presAssocID="{83A27D13-A19C-4089-AE8E-DF8AC7338EBC}" presName="rootConnector1" presStyleLbl="node1" presStyleIdx="0" presStyleCnt="0"/>
      <dgm:spPr/>
    </dgm:pt>
    <dgm:pt modelId="{75C548C6-6D49-4E91-A0A4-A5289C937B53}" type="pres">
      <dgm:prSet presAssocID="{83A27D13-A19C-4089-AE8E-DF8AC7338EBC}" presName="hierChild2" presStyleCnt="0"/>
      <dgm:spPr/>
    </dgm:pt>
    <dgm:pt modelId="{14B52D07-161E-4BCC-A2B1-4C8CF5052B88}" type="pres">
      <dgm:prSet presAssocID="{546B0AA6-677C-4589-8001-A17CFB902230}" presName="Name64" presStyleLbl="parChTrans1D2" presStyleIdx="0" presStyleCnt="3"/>
      <dgm:spPr/>
    </dgm:pt>
    <dgm:pt modelId="{B6966F28-C76D-44A1-A6D7-69C6F01A14FF}" type="pres">
      <dgm:prSet presAssocID="{C9C779B7-9A81-485C-813B-8117B33E62E8}" presName="hierRoot2" presStyleCnt="0">
        <dgm:presLayoutVars>
          <dgm:hierBranch val="init"/>
        </dgm:presLayoutVars>
      </dgm:prSet>
      <dgm:spPr/>
    </dgm:pt>
    <dgm:pt modelId="{81E1346A-87FF-47E9-A040-5C27A3EEA76B}" type="pres">
      <dgm:prSet presAssocID="{C9C779B7-9A81-485C-813B-8117B33E62E8}" presName="rootComposite" presStyleCnt="0"/>
      <dgm:spPr/>
    </dgm:pt>
    <dgm:pt modelId="{297CF87B-3428-4701-BE8D-C6BB9FA1CA6E}" type="pres">
      <dgm:prSet presAssocID="{C9C779B7-9A81-485C-813B-8117B33E62E8}" presName="rootText" presStyleLbl="node2" presStyleIdx="0" presStyleCnt="3" custScaleY="102945" custLinFactNeighborX="-731" custLinFactNeighborY="-58704">
        <dgm:presLayoutVars>
          <dgm:chPref val="3"/>
        </dgm:presLayoutVars>
      </dgm:prSet>
      <dgm:spPr/>
    </dgm:pt>
    <dgm:pt modelId="{5C6A2458-94DC-4EB3-A634-8811740C7575}" type="pres">
      <dgm:prSet presAssocID="{C9C779B7-9A81-485C-813B-8117B33E62E8}" presName="rootConnector" presStyleLbl="node2" presStyleIdx="0" presStyleCnt="3"/>
      <dgm:spPr/>
    </dgm:pt>
    <dgm:pt modelId="{F1336246-487C-44D7-A5EB-3EC5E0DD620F}" type="pres">
      <dgm:prSet presAssocID="{C9C779B7-9A81-485C-813B-8117B33E62E8}" presName="hierChild4" presStyleCnt="0"/>
      <dgm:spPr/>
    </dgm:pt>
    <dgm:pt modelId="{69C0B0F4-90D4-4F08-909A-2C6FA7542B13}" type="pres">
      <dgm:prSet presAssocID="{C9C779B7-9A81-485C-813B-8117B33E62E8}" presName="hierChild5" presStyleCnt="0"/>
      <dgm:spPr/>
    </dgm:pt>
    <dgm:pt modelId="{8D18E7BF-A1B8-45E3-91D5-584EFC44CA74}" type="pres">
      <dgm:prSet presAssocID="{44F9B794-88F9-4387-BFDC-679FF668A1E2}" presName="Name64" presStyleLbl="parChTrans1D2" presStyleIdx="1" presStyleCnt="3"/>
      <dgm:spPr/>
    </dgm:pt>
    <dgm:pt modelId="{C26C90EC-A8D6-473C-BB96-BE6B587E00A9}" type="pres">
      <dgm:prSet presAssocID="{A5F83898-1229-4019-AFBE-C791CA18B115}" presName="hierRoot2" presStyleCnt="0">
        <dgm:presLayoutVars>
          <dgm:hierBranch val="init"/>
        </dgm:presLayoutVars>
      </dgm:prSet>
      <dgm:spPr/>
    </dgm:pt>
    <dgm:pt modelId="{59985450-8E59-4F27-9867-1836C0575BE5}" type="pres">
      <dgm:prSet presAssocID="{A5F83898-1229-4019-AFBE-C791CA18B115}" presName="rootComposite" presStyleCnt="0"/>
      <dgm:spPr/>
    </dgm:pt>
    <dgm:pt modelId="{C98F041B-E202-4C07-BC1F-263B56DFA788}" type="pres">
      <dgm:prSet presAssocID="{A5F83898-1229-4019-AFBE-C791CA18B115}" presName="rootText" presStyleLbl="node2" presStyleIdx="1" presStyleCnt="3" custScaleY="106263">
        <dgm:presLayoutVars>
          <dgm:chPref val="3"/>
        </dgm:presLayoutVars>
      </dgm:prSet>
      <dgm:spPr/>
    </dgm:pt>
    <dgm:pt modelId="{64084BEA-832E-4EBD-9E36-1B942D9A1BB4}" type="pres">
      <dgm:prSet presAssocID="{A5F83898-1229-4019-AFBE-C791CA18B115}" presName="rootConnector" presStyleLbl="node2" presStyleIdx="1" presStyleCnt="3"/>
      <dgm:spPr/>
    </dgm:pt>
    <dgm:pt modelId="{C6A164AB-141D-466D-ADEB-3618B7F32CF1}" type="pres">
      <dgm:prSet presAssocID="{A5F83898-1229-4019-AFBE-C791CA18B115}" presName="hierChild4" presStyleCnt="0"/>
      <dgm:spPr/>
    </dgm:pt>
    <dgm:pt modelId="{D00E8B42-F5A1-4E7E-B26D-DB4531442B69}" type="pres">
      <dgm:prSet presAssocID="{A5F83898-1229-4019-AFBE-C791CA18B115}" presName="hierChild5" presStyleCnt="0"/>
      <dgm:spPr/>
    </dgm:pt>
    <dgm:pt modelId="{3687FE09-7496-4048-BA43-BF7894BA5076}" type="pres">
      <dgm:prSet presAssocID="{5765D13B-DA4C-42A7-9B87-215ABF1C2411}" presName="Name64" presStyleLbl="parChTrans1D2" presStyleIdx="2" presStyleCnt="3"/>
      <dgm:spPr/>
    </dgm:pt>
    <dgm:pt modelId="{737A9D8E-0C43-4364-BA73-0CF15639EF42}" type="pres">
      <dgm:prSet presAssocID="{BFC41488-F9C1-421F-AF75-C318C3F50524}" presName="hierRoot2" presStyleCnt="0">
        <dgm:presLayoutVars>
          <dgm:hierBranch val="init"/>
        </dgm:presLayoutVars>
      </dgm:prSet>
      <dgm:spPr/>
    </dgm:pt>
    <dgm:pt modelId="{6C72618C-ED26-4EBF-888B-DB8375DC0294}" type="pres">
      <dgm:prSet presAssocID="{BFC41488-F9C1-421F-AF75-C318C3F50524}" presName="rootComposite" presStyleCnt="0"/>
      <dgm:spPr/>
    </dgm:pt>
    <dgm:pt modelId="{A8BF75C5-B7E4-495E-8672-653F80110E26}" type="pres">
      <dgm:prSet presAssocID="{BFC41488-F9C1-421F-AF75-C318C3F50524}" presName="rootText" presStyleLbl="node2" presStyleIdx="2" presStyleCnt="3">
        <dgm:presLayoutVars>
          <dgm:chPref val="3"/>
        </dgm:presLayoutVars>
      </dgm:prSet>
      <dgm:spPr/>
    </dgm:pt>
    <dgm:pt modelId="{A08DAFB2-0CCC-40D1-9E56-620AD79BA1AE}" type="pres">
      <dgm:prSet presAssocID="{BFC41488-F9C1-421F-AF75-C318C3F50524}" presName="rootConnector" presStyleLbl="node2" presStyleIdx="2" presStyleCnt="3"/>
      <dgm:spPr/>
    </dgm:pt>
    <dgm:pt modelId="{25D81421-4588-433E-A5F6-1D1B3C6866B9}" type="pres">
      <dgm:prSet presAssocID="{BFC41488-F9C1-421F-AF75-C318C3F50524}" presName="hierChild4" presStyleCnt="0"/>
      <dgm:spPr/>
    </dgm:pt>
    <dgm:pt modelId="{F9542331-20B8-45A5-9BB9-9FF26139E614}" type="pres">
      <dgm:prSet presAssocID="{BFC41488-F9C1-421F-AF75-C318C3F50524}" presName="hierChild5" presStyleCnt="0"/>
      <dgm:spPr/>
    </dgm:pt>
    <dgm:pt modelId="{8492C359-B3B5-462B-988C-3092861DF78D}" type="pres">
      <dgm:prSet presAssocID="{83A27D13-A19C-4089-AE8E-DF8AC7338EBC}" presName="hierChild3" presStyleCnt="0"/>
      <dgm:spPr/>
    </dgm:pt>
  </dgm:ptLst>
  <dgm:cxnLst>
    <dgm:cxn modelId="{B3763F04-04DA-4474-8ABD-69F5E8BAE1CD}" srcId="{83A27D13-A19C-4089-AE8E-DF8AC7338EBC}" destId="{BFC41488-F9C1-421F-AF75-C318C3F50524}" srcOrd="2" destOrd="0" parTransId="{5765D13B-DA4C-42A7-9B87-215ABF1C2411}" sibTransId="{581E1EE3-0A84-4F48-B54E-91480F287B41}"/>
    <dgm:cxn modelId="{C8C02E11-1599-4456-A65D-2CCD65007227}" type="presOf" srcId="{546B0AA6-677C-4589-8001-A17CFB902230}" destId="{14B52D07-161E-4BCC-A2B1-4C8CF5052B88}" srcOrd="0" destOrd="0" presId="urn:microsoft.com/office/officeart/2009/3/layout/HorizontalOrganizationChart"/>
    <dgm:cxn modelId="{13FC3A23-37A9-4F9D-AAC2-383A0E48539B}" type="presOf" srcId="{5765D13B-DA4C-42A7-9B87-215ABF1C2411}" destId="{3687FE09-7496-4048-BA43-BF7894BA5076}" srcOrd="0" destOrd="0" presId="urn:microsoft.com/office/officeart/2009/3/layout/HorizontalOrganizationChart"/>
    <dgm:cxn modelId="{11C94D23-85C1-4C89-A627-0D8510F3FD5E}" type="presOf" srcId="{44F9B794-88F9-4387-BFDC-679FF668A1E2}" destId="{8D18E7BF-A1B8-45E3-91D5-584EFC44CA74}" srcOrd="0" destOrd="0" presId="urn:microsoft.com/office/officeart/2009/3/layout/HorizontalOrganizationChart"/>
    <dgm:cxn modelId="{9FBECD2C-9FD8-43FB-B3EC-91832AD5CF3D}" type="presOf" srcId="{C9C779B7-9A81-485C-813B-8117B33E62E8}" destId="{5C6A2458-94DC-4EB3-A634-8811740C7575}" srcOrd="1" destOrd="0" presId="urn:microsoft.com/office/officeart/2009/3/layout/HorizontalOrganizationChart"/>
    <dgm:cxn modelId="{1A12645C-0DFB-45C8-B2B7-65B4532D7888}" type="presOf" srcId="{A5F83898-1229-4019-AFBE-C791CA18B115}" destId="{C98F041B-E202-4C07-BC1F-263B56DFA788}" srcOrd="0" destOrd="0" presId="urn:microsoft.com/office/officeart/2009/3/layout/HorizontalOrganizationChart"/>
    <dgm:cxn modelId="{55450775-DEC8-4CE2-8B3B-87363A024534}" type="presOf" srcId="{A5F83898-1229-4019-AFBE-C791CA18B115}" destId="{64084BEA-832E-4EBD-9E36-1B942D9A1BB4}" srcOrd="1" destOrd="0" presId="urn:microsoft.com/office/officeart/2009/3/layout/HorizontalOrganizationChart"/>
    <dgm:cxn modelId="{A876A27D-8B95-4197-9244-FBF9F5DA4D91}" srcId="{83A27D13-A19C-4089-AE8E-DF8AC7338EBC}" destId="{C9C779B7-9A81-485C-813B-8117B33E62E8}" srcOrd="0" destOrd="0" parTransId="{546B0AA6-677C-4589-8001-A17CFB902230}" sibTransId="{3D9EECFD-9D1E-4503-9385-10B5C9FAD5B5}"/>
    <dgm:cxn modelId="{F79B3B94-F422-4EAA-9C76-67FF729E6687}" type="presOf" srcId="{BFC41488-F9C1-421F-AF75-C318C3F50524}" destId="{A8BF75C5-B7E4-495E-8672-653F80110E26}" srcOrd="0" destOrd="0" presId="urn:microsoft.com/office/officeart/2009/3/layout/HorizontalOrganizationChart"/>
    <dgm:cxn modelId="{C807BA98-3819-47C6-8A53-4F0BCACC9B2F}" srcId="{5F167FBB-4A0A-4AF6-A7C2-529E15F73549}" destId="{83A27D13-A19C-4089-AE8E-DF8AC7338EBC}" srcOrd="0" destOrd="0" parTransId="{8ECDF5F9-69BD-4DCF-B5FA-094C47C33255}" sibTransId="{7ADEBEC9-2C00-4774-B931-AC5D1F021BB8}"/>
    <dgm:cxn modelId="{3B3E30A5-5155-4E2B-934D-9475DC5ED7EB}" type="presOf" srcId="{83A27D13-A19C-4089-AE8E-DF8AC7338EBC}" destId="{04C997B7-C724-41B3-BEAA-365EB91C909F}" srcOrd="0" destOrd="0" presId="urn:microsoft.com/office/officeart/2009/3/layout/HorizontalOrganizationChart"/>
    <dgm:cxn modelId="{1BEBAAC1-79DD-42BD-B136-D0D2B9E38AC0}" type="presOf" srcId="{5F167FBB-4A0A-4AF6-A7C2-529E15F73549}" destId="{B787A938-BBB6-4A98-9AA9-C8D122D7128A}" srcOrd="0" destOrd="0" presId="urn:microsoft.com/office/officeart/2009/3/layout/HorizontalOrganizationChart"/>
    <dgm:cxn modelId="{C86B7BC3-2984-41C9-97D7-0F95415F7365}" srcId="{83A27D13-A19C-4089-AE8E-DF8AC7338EBC}" destId="{A5F83898-1229-4019-AFBE-C791CA18B115}" srcOrd="1" destOrd="0" parTransId="{44F9B794-88F9-4387-BFDC-679FF668A1E2}" sibTransId="{E6737A3E-A5C2-44B2-A26D-3DD675A8977B}"/>
    <dgm:cxn modelId="{D7F0CCE8-81C3-4E20-8C6D-197589C8C4AA}" type="presOf" srcId="{BFC41488-F9C1-421F-AF75-C318C3F50524}" destId="{A08DAFB2-0CCC-40D1-9E56-620AD79BA1AE}" srcOrd="1" destOrd="0" presId="urn:microsoft.com/office/officeart/2009/3/layout/HorizontalOrganizationChart"/>
    <dgm:cxn modelId="{E3E532F9-62DC-4C05-9EEA-B1F1AFDBDC74}" type="presOf" srcId="{C9C779B7-9A81-485C-813B-8117B33E62E8}" destId="{297CF87B-3428-4701-BE8D-C6BB9FA1CA6E}" srcOrd="0" destOrd="0" presId="urn:microsoft.com/office/officeart/2009/3/layout/HorizontalOrganizationChart"/>
    <dgm:cxn modelId="{A1E6EAFC-D4C6-4869-B961-8DBD90ACAD5D}" type="presOf" srcId="{83A27D13-A19C-4089-AE8E-DF8AC7338EBC}" destId="{792C083D-6FB6-4CC1-B089-31E86545F4EA}" srcOrd="1" destOrd="0" presId="urn:microsoft.com/office/officeart/2009/3/layout/HorizontalOrganizationChart"/>
    <dgm:cxn modelId="{45DBA050-88A6-49C4-8644-B66211B4CA15}" type="presParOf" srcId="{B787A938-BBB6-4A98-9AA9-C8D122D7128A}" destId="{F7C922D7-823D-4CB3-A881-19126C9F851C}" srcOrd="0" destOrd="0" presId="urn:microsoft.com/office/officeart/2009/3/layout/HorizontalOrganizationChart"/>
    <dgm:cxn modelId="{48392143-A7C4-4B33-B723-1D400491F562}" type="presParOf" srcId="{F7C922D7-823D-4CB3-A881-19126C9F851C}" destId="{771AB869-2E6C-47C9-9196-889FF1AA09FA}" srcOrd="0" destOrd="0" presId="urn:microsoft.com/office/officeart/2009/3/layout/HorizontalOrganizationChart"/>
    <dgm:cxn modelId="{08E5AD69-251E-49A4-A947-D80ED7FCA22D}" type="presParOf" srcId="{771AB869-2E6C-47C9-9196-889FF1AA09FA}" destId="{04C997B7-C724-41B3-BEAA-365EB91C909F}" srcOrd="0" destOrd="0" presId="urn:microsoft.com/office/officeart/2009/3/layout/HorizontalOrganizationChart"/>
    <dgm:cxn modelId="{6173067B-CBB6-4677-B746-9AABEE23D828}" type="presParOf" srcId="{771AB869-2E6C-47C9-9196-889FF1AA09FA}" destId="{792C083D-6FB6-4CC1-B089-31E86545F4EA}" srcOrd="1" destOrd="0" presId="urn:microsoft.com/office/officeart/2009/3/layout/HorizontalOrganizationChart"/>
    <dgm:cxn modelId="{7E8F95D4-3AE3-4920-832A-3C14227C9586}" type="presParOf" srcId="{F7C922D7-823D-4CB3-A881-19126C9F851C}" destId="{75C548C6-6D49-4E91-A0A4-A5289C937B53}" srcOrd="1" destOrd="0" presId="urn:microsoft.com/office/officeart/2009/3/layout/HorizontalOrganizationChart"/>
    <dgm:cxn modelId="{2C49B6F1-FB4E-4BBE-8691-702F771EC3BC}" type="presParOf" srcId="{75C548C6-6D49-4E91-A0A4-A5289C937B53}" destId="{14B52D07-161E-4BCC-A2B1-4C8CF5052B88}" srcOrd="0" destOrd="0" presId="urn:microsoft.com/office/officeart/2009/3/layout/HorizontalOrganizationChart"/>
    <dgm:cxn modelId="{BCA394E4-54D4-4E6E-83B4-B83757ECF352}" type="presParOf" srcId="{75C548C6-6D49-4E91-A0A4-A5289C937B53}" destId="{B6966F28-C76D-44A1-A6D7-69C6F01A14FF}" srcOrd="1" destOrd="0" presId="urn:microsoft.com/office/officeart/2009/3/layout/HorizontalOrganizationChart"/>
    <dgm:cxn modelId="{45275B51-A6CD-4136-A9A7-6A7D27FD219F}" type="presParOf" srcId="{B6966F28-C76D-44A1-A6D7-69C6F01A14FF}" destId="{81E1346A-87FF-47E9-A040-5C27A3EEA76B}" srcOrd="0" destOrd="0" presId="urn:microsoft.com/office/officeart/2009/3/layout/HorizontalOrganizationChart"/>
    <dgm:cxn modelId="{54D349C1-E0A9-48AF-AAB2-84389228F83B}" type="presParOf" srcId="{81E1346A-87FF-47E9-A040-5C27A3EEA76B}" destId="{297CF87B-3428-4701-BE8D-C6BB9FA1CA6E}" srcOrd="0" destOrd="0" presId="urn:microsoft.com/office/officeart/2009/3/layout/HorizontalOrganizationChart"/>
    <dgm:cxn modelId="{77A0F817-6EE7-484E-BCE7-6B935052A5BA}" type="presParOf" srcId="{81E1346A-87FF-47E9-A040-5C27A3EEA76B}" destId="{5C6A2458-94DC-4EB3-A634-8811740C7575}" srcOrd="1" destOrd="0" presId="urn:microsoft.com/office/officeart/2009/3/layout/HorizontalOrganizationChart"/>
    <dgm:cxn modelId="{6E300E86-1122-476A-80D9-7160927832FF}" type="presParOf" srcId="{B6966F28-C76D-44A1-A6D7-69C6F01A14FF}" destId="{F1336246-487C-44D7-A5EB-3EC5E0DD620F}" srcOrd="1" destOrd="0" presId="urn:microsoft.com/office/officeart/2009/3/layout/HorizontalOrganizationChart"/>
    <dgm:cxn modelId="{DD37F3ED-F2E5-4F8D-BDA1-D2584ED49DF9}" type="presParOf" srcId="{B6966F28-C76D-44A1-A6D7-69C6F01A14FF}" destId="{69C0B0F4-90D4-4F08-909A-2C6FA7542B13}" srcOrd="2" destOrd="0" presId="urn:microsoft.com/office/officeart/2009/3/layout/HorizontalOrganizationChart"/>
    <dgm:cxn modelId="{73E81620-5356-4ADD-8EE2-F7A1545FC4A1}" type="presParOf" srcId="{75C548C6-6D49-4E91-A0A4-A5289C937B53}" destId="{8D18E7BF-A1B8-45E3-91D5-584EFC44CA74}" srcOrd="2" destOrd="0" presId="urn:microsoft.com/office/officeart/2009/3/layout/HorizontalOrganizationChart"/>
    <dgm:cxn modelId="{780E1371-EBBF-49D5-AE02-9F8214B5832A}" type="presParOf" srcId="{75C548C6-6D49-4E91-A0A4-A5289C937B53}" destId="{C26C90EC-A8D6-473C-BB96-BE6B587E00A9}" srcOrd="3" destOrd="0" presId="urn:microsoft.com/office/officeart/2009/3/layout/HorizontalOrganizationChart"/>
    <dgm:cxn modelId="{5E0C0C39-8E2A-4AF8-927B-A2051EFCBE59}" type="presParOf" srcId="{C26C90EC-A8D6-473C-BB96-BE6B587E00A9}" destId="{59985450-8E59-4F27-9867-1836C0575BE5}" srcOrd="0" destOrd="0" presId="urn:microsoft.com/office/officeart/2009/3/layout/HorizontalOrganizationChart"/>
    <dgm:cxn modelId="{F84D52EE-A448-4FE3-83DF-BDEFFDD065E0}" type="presParOf" srcId="{59985450-8E59-4F27-9867-1836C0575BE5}" destId="{C98F041B-E202-4C07-BC1F-263B56DFA788}" srcOrd="0" destOrd="0" presId="urn:microsoft.com/office/officeart/2009/3/layout/HorizontalOrganizationChart"/>
    <dgm:cxn modelId="{89A5E380-8030-4FC1-8B90-F5BB9EC9982B}" type="presParOf" srcId="{59985450-8E59-4F27-9867-1836C0575BE5}" destId="{64084BEA-832E-4EBD-9E36-1B942D9A1BB4}" srcOrd="1" destOrd="0" presId="urn:microsoft.com/office/officeart/2009/3/layout/HorizontalOrganizationChart"/>
    <dgm:cxn modelId="{95CCB42C-53B3-49ED-A327-B8BFBBD09F59}" type="presParOf" srcId="{C26C90EC-A8D6-473C-BB96-BE6B587E00A9}" destId="{C6A164AB-141D-466D-ADEB-3618B7F32CF1}" srcOrd="1" destOrd="0" presId="urn:microsoft.com/office/officeart/2009/3/layout/HorizontalOrganizationChart"/>
    <dgm:cxn modelId="{27A60F74-A240-45F6-B8F4-2EDAE66C0C93}" type="presParOf" srcId="{C26C90EC-A8D6-473C-BB96-BE6B587E00A9}" destId="{D00E8B42-F5A1-4E7E-B26D-DB4531442B69}" srcOrd="2" destOrd="0" presId="urn:microsoft.com/office/officeart/2009/3/layout/HorizontalOrganizationChart"/>
    <dgm:cxn modelId="{6217B961-4775-4F58-A7FB-E627AD0CA9F4}" type="presParOf" srcId="{75C548C6-6D49-4E91-A0A4-A5289C937B53}" destId="{3687FE09-7496-4048-BA43-BF7894BA5076}" srcOrd="4" destOrd="0" presId="urn:microsoft.com/office/officeart/2009/3/layout/HorizontalOrganizationChart"/>
    <dgm:cxn modelId="{CEA27552-B663-4EC3-930A-0221F4646F5B}" type="presParOf" srcId="{75C548C6-6D49-4E91-A0A4-A5289C937B53}" destId="{737A9D8E-0C43-4364-BA73-0CF15639EF42}" srcOrd="5" destOrd="0" presId="urn:microsoft.com/office/officeart/2009/3/layout/HorizontalOrganizationChart"/>
    <dgm:cxn modelId="{3DAEB3DF-F4A7-42ED-8E6C-BF511505CB11}" type="presParOf" srcId="{737A9D8E-0C43-4364-BA73-0CF15639EF42}" destId="{6C72618C-ED26-4EBF-888B-DB8375DC0294}" srcOrd="0" destOrd="0" presId="urn:microsoft.com/office/officeart/2009/3/layout/HorizontalOrganizationChart"/>
    <dgm:cxn modelId="{7CF08964-965C-4267-982A-99D4803B9E37}" type="presParOf" srcId="{6C72618C-ED26-4EBF-888B-DB8375DC0294}" destId="{A8BF75C5-B7E4-495E-8672-653F80110E26}" srcOrd="0" destOrd="0" presId="urn:microsoft.com/office/officeart/2009/3/layout/HorizontalOrganizationChart"/>
    <dgm:cxn modelId="{6AEDF16C-794B-436A-98F7-392A99AE1774}" type="presParOf" srcId="{6C72618C-ED26-4EBF-888B-DB8375DC0294}" destId="{A08DAFB2-0CCC-40D1-9E56-620AD79BA1AE}" srcOrd="1" destOrd="0" presId="urn:microsoft.com/office/officeart/2009/3/layout/HorizontalOrganizationChart"/>
    <dgm:cxn modelId="{2F2A1770-3137-4D62-A976-DAFC7E8C5D6E}" type="presParOf" srcId="{737A9D8E-0C43-4364-BA73-0CF15639EF42}" destId="{25D81421-4588-433E-A5F6-1D1B3C6866B9}" srcOrd="1" destOrd="0" presId="urn:microsoft.com/office/officeart/2009/3/layout/HorizontalOrganizationChart"/>
    <dgm:cxn modelId="{B86DDCDE-BA99-4433-993D-A65F08DECDA7}" type="presParOf" srcId="{737A9D8E-0C43-4364-BA73-0CF15639EF42}" destId="{F9542331-20B8-45A5-9BB9-9FF26139E614}" srcOrd="2" destOrd="0" presId="urn:microsoft.com/office/officeart/2009/3/layout/HorizontalOrganizationChart"/>
    <dgm:cxn modelId="{A5E25547-DD6D-467A-AE85-29371D329F50}" type="presParOf" srcId="{F7C922D7-823D-4CB3-A881-19126C9F851C}" destId="{8492C359-B3B5-462B-988C-3092861DF78D}" srcOrd="2" destOrd="0" presId="urn:microsoft.com/office/officeart/2009/3/layout/HorizontalOrganizationChar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5F167FBB-4A0A-4AF6-A7C2-529E15F73549}" type="doc">
      <dgm:prSet loTypeId="urn:microsoft.com/office/officeart/2009/3/layout/HorizontalOrganizationChart" loCatId="hierarchy" qsTypeId="urn:microsoft.com/office/officeart/2005/8/quickstyle/simple3" qsCatId="simple" csTypeId="urn:microsoft.com/office/officeart/2005/8/colors/accent1_2" csCatId="accent1" phldr="1"/>
      <dgm:spPr/>
      <dgm:t>
        <a:bodyPr/>
        <a:lstStyle/>
        <a:p>
          <a:endParaRPr lang="ru-RU"/>
        </a:p>
      </dgm:t>
    </dgm:pt>
    <dgm:pt modelId="{83A27D13-A19C-4089-AE8E-DF8AC7338EBC}">
      <dgm:prSet phldrT="[Текст]" custT="1"/>
      <dgm:spPr/>
      <dgm:t>
        <a:bodyPr/>
        <a:lstStyle/>
        <a:p>
          <a:r>
            <a:rPr lang="ru-RU" sz="2000"/>
            <a:t>К </a:t>
          </a:r>
          <a:r>
            <a:rPr lang="ru-RU" sz="2000" b="1"/>
            <a:t>пассивному грамматическому минимуму </a:t>
          </a:r>
          <a:r>
            <a:rPr lang="ru-RU" sz="2000"/>
            <a:t>относятся грамматические явления, наиболее употребительные в письменной речи, которые ученики должны понять на слух и при чтении. Объем пассивного минимума может быть больше объема активного минимума. </a:t>
          </a:r>
        </a:p>
      </dgm:t>
    </dgm:pt>
    <dgm:pt modelId="{8ECDF5F9-69BD-4DCF-B5FA-094C47C33255}" type="parTrans" cxnId="{C807BA98-3819-47C6-8A53-4F0BCACC9B2F}">
      <dgm:prSet/>
      <dgm:spPr/>
      <dgm:t>
        <a:bodyPr/>
        <a:lstStyle/>
        <a:p>
          <a:endParaRPr lang="ru-RU" sz="2000"/>
        </a:p>
      </dgm:t>
    </dgm:pt>
    <dgm:pt modelId="{7ADEBEC9-2C00-4774-B931-AC5D1F021BB8}" type="sibTrans" cxnId="{C807BA98-3819-47C6-8A53-4F0BCACC9B2F}">
      <dgm:prSet/>
      <dgm:spPr/>
      <dgm:t>
        <a:bodyPr/>
        <a:lstStyle/>
        <a:p>
          <a:endParaRPr lang="ru-RU" sz="2000"/>
        </a:p>
      </dgm:t>
    </dgm:pt>
    <dgm:pt modelId="{089071D1-287E-432A-97AF-335FE431FA66}" type="asst">
      <dgm:prSet phldrT="[Текст]" custT="1"/>
      <dgm:spPr/>
      <dgm:t>
        <a:bodyPr/>
        <a:lstStyle/>
        <a:p>
          <a:r>
            <a:rPr lang="ru-RU" sz="2000" b="1">
              <a:solidFill>
                <a:schemeClr val="accent3">
                  <a:lumMod val="75000"/>
                </a:schemeClr>
              </a:solidFill>
            </a:rPr>
            <a:t>К главным принципам отбора грамматических явлений в пассивный минимум относятся</a:t>
          </a:r>
          <a:endParaRPr lang="ru-RU" sz="2000">
            <a:solidFill>
              <a:schemeClr val="accent3">
                <a:lumMod val="75000"/>
              </a:schemeClr>
            </a:solidFill>
          </a:endParaRPr>
        </a:p>
      </dgm:t>
    </dgm:pt>
    <dgm:pt modelId="{EC9F6DAA-6320-4DCC-8EEC-6B9C5B3D1F8D}" type="parTrans" cxnId="{8FE0BD89-FDBD-4AD4-8910-39F1BA0389F6}">
      <dgm:prSet/>
      <dgm:spPr/>
      <dgm:t>
        <a:bodyPr/>
        <a:lstStyle/>
        <a:p>
          <a:endParaRPr lang="ru-RU" sz="2000"/>
        </a:p>
      </dgm:t>
    </dgm:pt>
    <dgm:pt modelId="{6B217C78-4BAA-48F5-8D46-286FEA5F8F4F}" type="sibTrans" cxnId="{8FE0BD89-FDBD-4AD4-8910-39F1BA0389F6}">
      <dgm:prSet/>
      <dgm:spPr/>
      <dgm:t>
        <a:bodyPr/>
        <a:lstStyle/>
        <a:p>
          <a:endParaRPr lang="ru-RU" sz="2000"/>
        </a:p>
      </dgm:t>
    </dgm:pt>
    <dgm:pt modelId="{C9C779B7-9A81-485C-813B-8117B33E62E8}">
      <dgm:prSet phldrT="[Текст]" custT="1"/>
      <dgm:spPr/>
      <dgm:t>
        <a:bodyPr/>
        <a:lstStyle/>
        <a:p>
          <a:r>
            <a:rPr lang="ru-RU" sz="2000" b="1"/>
            <a:t>принцип распространенности </a:t>
          </a:r>
          <a:r>
            <a:rPr lang="ru-RU" sz="2000"/>
            <a:t>в книжно-письменном стиле речи</a:t>
          </a:r>
        </a:p>
      </dgm:t>
    </dgm:pt>
    <dgm:pt modelId="{546B0AA6-677C-4589-8001-A17CFB902230}" type="parTrans" cxnId="{A876A27D-8B95-4197-9244-FBF9F5DA4D91}">
      <dgm:prSet/>
      <dgm:spPr/>
      <dgm:t>
        <a:bodyPr/>
        <a:lstStyle/>
        <a:p>
          <a:endParaRPr lang="ru-RU" sz="2000"/>
        </a:p>
      </dgm:t>
    </dgm:pt>
    <dgm:pt modelId="{3D9EECFD-9D1E-4503-9385-10B5C9FAD5B5}" type="sibTrans" cxnId="{A876A27D-8B95-4197-9244-FBF9F5DA4D91}">
      <dgm:prSet/>
      <dgm:spPr/>
      <dgm:t>
        <a:bodyPr/>
        <a:lstStyle/>
        <a:p>
          <a:endParaRPr lang="ru-RU" sz="2000"/>
        </a:p>
      </dgm:t>
    </dgm:pt>
    <dgm:pt modelId="{A5F83898-1229-4019-AFBE-C791CA18B115}">
      <dgm:prSet phldrT="[Текст]" custT="1"/>
      <dgm:spPr/>
      <dgm:t>
        <a:bodyPr/>
        <a:lstStyle/>
        <a:p>
          <a:pPr>
            <a:buAutoNum type="arabicParenR"/>
          </a:pPr>
          <a:r>
            <a:rPr lang="ru-RU" sz="2000" b="1"/>
            <a:t>принцип многозначности</a:t>
          </a:r>
          <a:r>
            <a:rPr lang="ru-RU" sz="2000"/>
            <a:t>. Отобранный грамматический материал должен быть организован функционально, т.е. так, чтобы грамматические явления сочетались с лексическими в предложениях и более крупных коммуникативных единицах. </a:t>
          </a:r>
        </a:p>
      </dgm:t>
    </dgm:pt>
    <dgm:pt modelId="{44F9B794-88F9-4387-BFDC-679FF668A1E2}" type="parTrans" cxnId="{C86B7BC3-2984-41C9-97D7-0F95415F7365}">
      <dgm:prSet/>
      <dgm:spPr/>
      <dgm:t>
        <a:bodyPr/>
        <a:lstStyle/>
        <a:p>
          <a:endParaRPr lang="ru-RU" sz="2000"/>
        </a:p>
      </dgm:t>
    </dgm:pt>
    <dgm:pt modelId="{E6737A3E-A5C2-44B2-A26D-3DD675A8977B}" type="sibTrans" cxnId="{C86B7BC3-2984-41C9-97D7-0F95415F7365}">
      <dgm:prSet/>
      <dgm:spPr/>
      <dgm:t>
        <a:bodyPr/>
        <a:lstStyle/>
        <a:p>
          <a:endParaRPr lang="ru-RU" sz="2000"/>
        </a:p>
      </dgm:t>
    </dgm:pt>
    <dgm:pt modelId="{B787A938-BBB6-4A98-9AA9-C8D122D7128A}" type="pres">
      <dgm:prSet presAssocID="{5F167FBB-4A0A-4AF6-A7C2-529E15F73549}" presName="hierChild1" presStyleCnt="0">
        <dgm:presLayoutVars>
          <dgm:orgChart val="1"/>
          <dgm:chPref val="1"/>
          <dgm:dir/>
          <dgm:animOne val="branch"/>
          <dgm:animLvl val="lvl"/>
          <dgm:resizeHandles/>
        </dgm:presLayoutVars>
      </dgm:prSet>
      <dgm:spPr/>
    </dgm:pt>
    <dgm:pt modelId="{F7C922D7-823D-4CB3-A881-19126C9F851C}" type="pres">
      <dgm:prSet presAssocID="{83A27D13-A19C-4089-AE8E-DF8AC7338EBC}" presName="hierRoot1" presStyleCnt="0">
        <dgm:presLayoutVars>
          <dgm:hierBranch val="init"/>
        </dgm:presLayoutVars>
      </dgm:prSet>
      <dgm:spPr/>
    </dgm:pt>
    <dgm:pt modelId="{771AB869-2E6C-47C9-9196-889FF1AA09FA}" type="pres">
      <dgm:prSet presAssocID="{83A27D13-A19C-4089-AE8E-DF8AC7338EBC}" presName="rootComposite1" presStyleCnt="0"/>
      <dgm:spPr/>
    </dgm:pt>
    <dgm:pt modelId="{04C997B7-C724-41B3-BEAA-365EB91C909F}" type="pres">
      <dgm:prSet presAssocID="{83A27D13-A19C-4089-AE8E-DF8AC7338EBC}" presName="rootText1" presStyleLbl="node0" presStyleIdx="0" presStyleCnt="1" custScaleX="81948" custScaleY="373788">
        <dgm:presLayoutVars>
          <dgm:chPref val="3"/>
        </dgm:presLayoutVars>
      </dgm:prSet>
      <dgm:spPr/>
    </dgm:pt>
    <dgm:pt modelId="{792C083D-6FB6-4CC1-B089-31E86545F4EA}" type="pres">
      <dgm:prSet presAssocID="{83A27D13-A19C-4089-AE8E-DF8AC7338EBC}" presName="rootConnector1" presStyleLbl="node1" presStyleIdx="0" presStyleCnt="0"/>
      <dgm:spPr/>
    </dgm:pt>
    <dgm:pt modelId="{75C548C6-6D49-4E91-A0A4-A5289C937B53}" type="pres">
      <dgm:prSet presAssocID="{83A27D13-A19C-4089-AE8E-DF8AC7338EBC}" presName="hierChild2" presStyleCnt="0"/>
      <dgm:spPr/>
    </dgm:pt>
    <dgm:pt modelId="{14B52D07-161E-4BCC-A2B1-4C8CF5052B88}" type="pres">
      <dgm:prSet presAssocID="{546B0AA6-677C-4589-8001-A17CFB902230}" presName="Name64" presStyleLbl="parChTrans1D2" presStyleIdx="0" presStyleCnt="3"/>
      <dgm:spPr/>
    </dgm:pt>
    <dgm:pt modelId="{B6966F28-C76D-44A1-A6D7-69C6F01A14FF}" type="pres">
      <dgm:prSet presAssocID="{C9C779B7-9A81-485C-813B-8117B33E62E8}" presName="hierRoot2" presStyleCnt="0">
        <dgm:presLayoutVars>
          <dgm:hierBranch val="init"/>
        </dgm:presLayoutVars>
      </dgm:prSet>
      <dgm:spPr/>
    </dgm:pt>
    <dgm:pt modelId="{81E1346A-87FF-47E9-A040-5C27A3EEA76B}" type="pres">
      <dgm:prSet presAssocID="{C9C779B7-9A81-485C-813B-8117B33E62E8}" presName="rootComposite" presStyleCnt="0"/>
      <dgm:spPr/>
    </dgm:pt>
    <dgm:pt modelId="{297CF87B-3428-4701-BE8D-C6BB9FA1CA6E}" type="pres">
      <dgm:prSet presAssocID="{C9C779B7-9A81-485C-813B-8117B33E62E8}" presName="rootText" presStyleLbl="node2" presStyleIdx="0" presStyleCnt="2" custScaleY="184882" custLinFactNeighborX="-731" custLinFactNeighborY="-58704">
        <dgm:presLayoutVars>
          <dgm:chPref val="3"/>
        </dgm:presLayoutVars>
      </dgm:prSet>
      <dgm:spPr/>
    </dgm:pt>
    <dgm:pt modelId="{5C6A2458-94DC-4EB3-A634-8811740C7575}" type="pres">
      <dgm:prSet presAssocID="{C9C779B7-9A81-485C-813B-8117B33E62E8}" presName="rootConnector" presStyleLbl="node2" presStyleIdx="0" presStyleCnt="2"/>
      <dgm:spPr/>
    </dgm:pt>
    <dgm:pt modelId="{F1336246-487C-44D7-A5EB-3EC5E0DD620F}" type="pres">
      <dgm:prSet presAssocID="{C9C779B7-9A81-485C-813B-8117B33E62E8}" presName="hierChild4" presStyleCnt="0"/>
      <dgm:spPr/>
    </dgm:pt>
    <dgm:pt modelId="{69C0B0F4-90D4-4F08-909A-2C6FA7542B13}" type="pres">
      <dgm:prSet presAssocID="{C9C779B7-9A81-485C-813B-8117B33E62E8}" presName="hierChild5" presStyleCnt="0"/>
      <dgm:spPr/>
    </dgm:pt>
    <dgm:pt modelId="{8D18E7BF-A1B8-45E3-91D5-584EFC44CA74}" type="pres">
      <dgm:prSet presAssocID="{44F9B794-88F9-4387-BFDC-679FF668A1E2}" presName="Name64" presStyleLbl="parChTrans1D2" presStyleIdx="1" presStyleCnt="3"/>
      <dgm:spPr/>
    </dgm:pt>
    <dgm:pt modelId="{C26C90EC-A8D6-473C-BB96-BE6B587E00A9}" type="pres">
      <dgm:prSet presAssocID="{A5F83898-1229-4019-AFBE-C791CA18B115}" presName="hierRoot2" presStyleCnt="0">
        <dgm:presLayoutVars>
          <dgm:hierBranch val="init"/>
        </dgm:presLayoutVars>
      </dgm:prSet>
      <dgm:spPr/>
    </dgm:pt>
    <dgm:pt modelId="{59985450-8E59-4F27-9867-1836C0575BE5}" type="pres">
      <dgm:prSet presAssocID="{A5F83898-1229-4019-AFBE-C791CA18B115}" presName="rootComposite" presStyleCnt="0"/>
      <dgm:spPr/>
    </dgm:pt>
    <dgm:pt modelId="{C98F041B-E202-4C07-BC1F-263B56DFA788}" type="pres">
      <dgm:prSet presAssocID="{A5F83898-1229-4019-AFBE-C791CA18B115}" presName="rootText" presStyleLbl="node2" presStyleIdx="1" presStyleCnt="2" custScaleY="291687">
        <dgm:presLayoutVars>
          <dgm:chPref val="3"/>
        </dgm:presLayoutVars>
      </dgm:prSet>
      <dgm:spPr/>
    </dgm:pt>
    <dgm:pt modelId="{64084BEA-832E-4EBD-9E36-1B942D9A1BB4}" type="pres">
      <dgm:prSet presAssocID="{A5F83898-1229-4019-AFBE-C791CA18B115}" presName="rootConnector" presStyleLbl="node2" presStyleIdx="1" presStyleCnt="2"/>
      <dgm:spPr/>
    </dgm:pt>
    <dgm:pt modelId="{C6A164AB-141D-466D-ADEB-3618B7F32CF1}" type="pres">
      <dgm:prSet presAssocID="{A5F83898-1229-4019-AFBE-C791CA18B115}" presName="hierChild4" presStyleCnt="0"/>
      <dgm:spPr/>
    </dgm:pt>
    <dgm:pt modelId="{D00E8B42-F5A1-4E7E-B26D-DB4531442B69}" type="pres">
      <dgm:prSet presAssocID="{A5F83898-1229-4019-AFBE-C791CA18B115}" presName="hierChild5" presStyleCnt="0"/>
      <dgm:spPr/>
    </dgm:pt>
    <dgm:pt modelId="{8492C359-B3B5-462B-988C-3092861DF78D}" type="pres">
      <dgm:prSet presAssocID="{83A27D13-A19C-4089-AE8E-DF8AC7338EBC}" presName="hierChild3" presStyleCnt="0"/>
      <dgm:spPr/>
    </dgm:pt>
    <dgm:pt modelId="{97533C46-FFB6-4607-AE4F-722749A85CF9}" type="pres">
      <dgm:prSet presAssocID="{EC9F6DAA-6320-4DCC-8EEC-6B9C5B3D1F8D}" presName="Name115" presStyleLbl="parChTrans1D2" presStyleIdx="2" presStyleCnt="3"/>
      <dgm:spPr/>
    </dgm:pt>
    <dgm:pt modelId="{910AE1D1-5D23-41CD-AB9C-D2AC58F98310}" type="pres">
      <dgm:prSet presAssocID="{089071D1-287E-432A-97AF-335FE431FA66}" presName="hierRoot3" presStyleCnt="0">
        <dgm:presLayoutVars>
          <dgm:hierBranch val="init"/>
        </dgm:presLayoutVars>
      </dgm:prSet>
      <dgm:spPr/>
    </dgm:pt>
    <dgm:pt modelId="{F112260C-1A8E-417C-8C04-CAADAA20DD8A}" type="pres">
      <dgm:prSet presAssocID="{089071D1-287E-432A-97AF-335FE431FA66}" presName="rootComposite3" presStyleCnt="0"/>
      <dgm:spPr/>
    </dgm:pt>
    <dgm:pt modelId="{1E50AFD8-F138-4B97-8CE0-E5702CC79938}" type="pres">
      <dgm:prSet presAssocID="{089071D1-287E-432A-97AF-335FE431FA66}" presName="rootText3" presStyleLbl="asst1" presStyleIdx="0" presStyleCnt="1" custScaleX="66219" custScaleY="179870">
        <dgm:presLayoutVars>
          <dgm:chPref val="3"/>
        </dgm:presLayoutVars>
      </dgm:prSet>
      <dgm:spPr/>
    </dgm:pt>
    <dgm:pt modelId="{D9A955C6-26AE-491E-8280-A991D5BC3F95}" type="pres">
      <dgm:prSet presAssocID="{089071D1-287E-432A-97AF-335FE431FA66}" presName="rootConnector3" presStyleLbl="asst1" presStyleIdx="0" presStyleCnt="1"/>
      <dgm:spPr/>
    </dgm:pt>
    <dgm:pt modelId="{9441D46F-7534-4A79-A9AA-B9B1554AF0D5}" type="pres">
      <dgm:prSet presAssocID="{089071D1-287E-432A-97AF-335FE431FA66}" presName="hierChild6" presStyleCnt="0"/>
      <dgm:spPr/>
    </dgm:pt>
    <dgm:pt modelId="{AE58F417-CE88-4B77-A6A4-ABEDBA61CACA}" type="pres">
      <dgm:prSet presAssocID="{089071D1-287E-432A-97AF-335FE431FA66}" presName="hierChild7" presStyleCnt="0"/>
      <dgm:spPr/>
    </dgm:pt>
  </dgm:ptLst>
  <dgm:cxnLst>
    <dgm:cxn modelId="{C8C02E11-1599-4456-A65D-2CCD65007227}" type="presOf" srcId="{546B0AA6-677C-4589-8001-A17CFB902230}" destId="{14B52D07-161E-4BCC-A2B1-4C8CF5052B88}" srcOrd="0" destOrd="0" presId="urn:microsoft.com/office/officeart/2009/3/layout/HorizontalOrganizationChart"/>
    <dgm:cxn modelId="{11C94D23-85C1-4C89-A627-0D8510F3FD5E}" type="presOf" srcId="{44F9B794-88F9-4387-BFDC-679FF668A1E2}" destId="{8D18E7BF-A1B8-45E3-91D5-584EFC44CA74}" srcOrd="0" destOrd="0" presId="urn:microsoft.com/office/officeart/2009/3/layout/HorizontalOrganizationChart"/>
    <dgm:cxn modelId="{3DCB5025-04D4-47E9-92CA-CA185BA6F6BD}" type="presOf" srcId="{EC9F6DAA-6320-4DCC-8EEC-6B9C5B3D1F8D}" destId="{97533C46-FFB6-4607-AE4F-722749A85CF9}" srcOrd="0" destOrd="0" presId="urn:microsoft.com/office/officeart/2009/3/layout/HorizontalOrganizationChart"/>
    <dgm:cxn modelId="{9FBECD2C-9FD8-43FB-B3EC-91832AD5CF3D}" type="presOf" srcId="{C9C779B7-9A81-485C-813B-8117B33E62E8}" destId="{5C6A2458-94DC-4EB3-A634-8811740C7575}" srcOrd="1" destOrd="0" presId="urn:microsoft.com/office/officeart/2009/3/layout/HorizontalOrganizationChart"/>
    <dgm:cxn modelId="{67BB2C36-333D-47E2-BDAF-2CC77F42CD3E}" type="presOf" srcId="{089071D1-287E-432A-97AF-335FE431FA66}" destId="{D9A955C6-26AE-491E-8280-A991D5BC3F95}" srcOrd="1" destOrd="0" presId="urn:microsoft.com/office/officeart/2009/3/layout/HorizontalOrganizationChart"/>
    <dgm:cxn modelId="{2085BD3E-DF20-4752-A8F9-ECE2CFE2D45B}" type="presOf" srcId="{089071D1-287E-432A-97AF-335FE431FA66}" destId="{1E50AFD8-F138-4B97-8CE0-E5702CC79938}" srcOrd="0" destOrd="0" presId="urn:microsoft.com/office/officeart/2009/3/layout/HorizontalOrganizationChart"/>
    <dgm:cxn modelId="{1A12645C-0DFB-45C8-B2B7-65B4532D7888}" type="presOf" srcId="{A5F83898-1229-4019-AFBE-C791CA18B115}" destId="{C98F041B-E202-4C07-BC1F-263B56DFA788}" srcOrd="0" destOrd="0" presId="urn:microsoft.com/office/officeart/2009/3/layout/HorizontalOrganizationChart"/>
    <dgm:cxn modelId="{55450775-DEC8-4CE2-8B3B-87363A024534}" type="presOf" srcId="{A5F83898-1229-4019-AFBE-C791CA18B115}" destId="{64084BEA-832E-4EBD-9E36-1B942D9A1BB4}" srcOrd="1" destOrd="0" presId="urn:microsoft.com/office/officeart/2009/3/layout/HorizontalOrganizationChart"/>
    <dgm:cxn modelId="{A876A27D-8B95-4197-9244-FBF9F5DA4D91}" srcId="{83A27D13-A19C-4089-AE8E-DF8AC7338EBC}" destId="{C9C779B7-9A81-485C-813B-8117B33E62E8}" srcOrd="1" destOrd="0" parTransId="{546B0AA6-677C-4589-8001-A17CFB902230}" sibTransId="{3D9EECFD-9D1E-4503-9385-10B5C9FAD5B5}"/>
    <dgm:cxn modelId="{8FE0BD89-FDBD-4AD4-8910-39F1BA0389F6}" srcId="{83A27D13-A19C-4089-AE8E-DF8AC7338EBC}" destId="{089071D1-287E-432A-97AF-335FE431FA66}" srcOrd="0" destOrd="0" parTransId="{EC9F6DAA-6320-4DCC-8EEC-6B9C5B3D1F8D}" sibTransId="{6B217C78-4BAA-48F5-8D46-286FEA5F8F4F}"/>
    <dgm:cxn modelId="{C807BA98-3819-47C6-8A53-4F0BCACC9B2F}" srcId="{5F167FBB-4A0A-4AF6-A7C2-529E15F73549}" destId="{83A27D13-A19C-4089-AE8E-DF8AC7338EBC}" srcOrd="0" destOrd="0" parTransId="{8ECDF5F9-69BD-4DCF-B5FA-094C47C33255}" sibTransId="{7ADEBEC9-2C00-4774-B931-AC5D1F021BB8}"/>
    <dgm:cxn modelId="{3B3E30A5-5155-4E2B-934D-9475DC5ED7EB}" type="presOf" srcId="{83A27D13-A19C-4089-AE8E-DF8AC7338EBC}" destId="{04C997B7-C724-41B3-BEAA-365EB91C909F}" srcOrd="0" destOrd="0" presId="urn:microsoft.com/office/officeart/2009/3/layout/HorizontalOrganizationChart"/>
    <dgm:cxn modelId="{1BEBAAC1-79DD-42BD-B136-D0D2B9E38AC0}" type="presOf" srcId="{5F167FBB-4A0A-4AF6-A7C2-529E15F73549}" destId="{B787A938-BBB6-4A98-9AA9-C8D122D7128A}" srcOrd="0" destOrd="0" presId="urn:microsoft.com/office/officeart/2009/3/layout/HorizontalOrganizationChart"/>
    <dgm:cxn modelId="{C86B7BC3-2984-41C9-97D7-0F95415F7365}" srcId="{83A27D13-A19C-4089-AE8E-DF8AC7338EBC}" destId="{A5F83898-1229-4019-AFBE-C791CA18B115}" srcOrd="2" destOrd="0" parTransId="{44F9B794-88F9-4387-BFDC-679FF668A1E2}" sibTransId="{E6737A3E-A5C2-44B2-A26D-3DD675A8977B}"/>
    <dgm:cxn modelId="{E3E532F9-62DC-4C05-9EEA-B1F1AFDBDC74}" type="presOf" srcId="{C9C779B7-9A81-485C-813B-8117B33E62E8}" destId="{297CF87B-3428-4701-BE8D-C6BB9FA1CA6E}" srcOrd="0" destOrd="0" presId="urn:microsoft.com/office/officeart/2009/3/layout/HorizontalOrganizationChart"/>
    <dgm:cxn modelId="{A1E6EAFC-D4C6-4869-B961-8DBD90ACAD5D}" type="presOf" srcId="{83A27D13-A19C-4089-AE8E-DF8AC7338EBC}" destId="{792C083D-6FB6-4CC1-B089-31E86545F4EA}" srcOrd="1" destOrd="0" presId="urn:microsoft.com/office/officeart/2009/3/layout/HorizontalOrganizationChart"/>
    <dgm:cxn modelId="{45DBA050-88A6-49C4-8644-B66211B4CA15}" type="presParOf" srcId="{B787A938-BBB6-4A98-9AA9-C8D122D7128A}" destId="{F7C922D7-823D-4CB3-A881-19126C9F851C}" srcOrd="0" destOrd="0" presId="urn:microsoft.com/office/officeart/2009/3/layout/HorizontalOrganizationChart"/>
    <dgm:cxn modelId="{48392143-A7C4-4B33-B723-1D400491F562}" type="presParOf" srcId="{F7C922D7-823D-4CB3-A881-19126C9F851C}" destId="{771AB869-2E6C-47C9-9196-889FF1AA09FA}" srcOrd="0" destOrd="0" presId="urn:microsoft.com/office/officeart/2009/3/layout/HorizontalOrganizationChart"/>
    <dgm:cxn modelId="{08E5AD69-251E-49A4-A947-D80ED7FCA22D}" type="presParOf" srcId="{771AB869-2E6C-47C9-9196-889FF1AA09FA}" destId="{04C997B7-C724-41B3-BEAA-365EB91C909F}" srcOrd="0" destOrd="0" presId="urn:microsoft.com/office/officeart/2009/3/layout/HorizontalOrganizationChart"/>
    <dgm:cxn modelId="{6173067B-CBB6-4677-B746-9AABEE23D828}" type="presParOf" srcId="{771AB869-2E6C-47C9-9196-889FF1AA09FA}" destId="{792C083D-6FB6-4CC1-B089-31E86545F4EA}" srcOrd="1" destOrd="0" presId="urn:microsoft.com/office/officeart/2009/3/layout/HorizontalOrganizationChart"/>
    <dgm:cxn modelId="{7E8F95D4-3AE3-4920-832A-3C14227C9586}" type="presParOf" srcId="{F7C922D7-823D-4CB3-A881-19126C9F851C}" destId="{75C548C6-6D49-4E91-A0A4-A5289C937B53}" srcOrd="1" destOrd="0" presId="urn:microsoft.com/office/officeart/2009/3/layout/HorizontalOrganizationChart"/>
    <dgm:cxn modelId="{2C49B6F1-FB4E-4BBE-8691-702F771EC3BC}" type="presParOf" srcId="{75C548C6-6D49-4E91-A0A4-A5289C937B53}" destId="{14B52D07-161E-4BCC-A2B1-4C8CF5052B88}" srcOrd="0" destOrd="0" presId="urn:microsoft.com/office/officeart/2009/3/layout/HorizontalOrganizationChart"/>
    <dgm:cxn modelId="{BCA394E4-54D4-4E6E-83B4-B83757ECF352}" type="presParOf" srcId="{75C548C6-6D49-4E91-A0A4-A5289C937B53}" destId="{B6966F28-C76D-44A1-A6D7-69C6F01A14FF}" srcOrd="1" destOrd="0" presId="urn:microsoft.com/office/officeart/2009/3/layout/HorizontalOrganizationChart"/>
    <dgm:cxn modelId="{45275B51-A6CD-4136-A9A7-6A7D27FD219F}" type="presParOf" srcId="{B6966F28-C76D-44A1-A6D7-69C6F01A14FF}" destId="{81E1346A-87FF-47E9-A040-5C27A3EEA76B}" srcOrd="0" destOrd="0" presId="urn:microsoft.com/office/officeart/2009/3/layout/HorizontalOrganizationChart"/>
    <dgm:cxn modelId="{54D349C1-E0A9-48AF-AAB2-84389228F83B}" type="presParOf" srcId="{81E1346A-87FF-47E9-A040-5C27A3EEA76B}" destId="{297CF87B-3428-4701-BE8D-C6BB9FA1CA6E}" srcOrd="0" destOrd="0" presId="urn:microsoft.com/office/officeart/2009/3/layout/HorizontalOrganizationChart"/>
    <dgm:cxn modelId="{77A0F817-6EE7-484E-BCE7-6B935052A5BA}" type="presParOf" srcId="{81E1346A-87FF-47E9-A040-5C27A3EEA76B}" destId="{5C6A2458-94DC-4EB3-A634-8811740C7575}" srcOrd="1" destOrd="0" presId="urn:microsoft.com/office/officeart/2009/3/layout/HorizontalOrganizationChart"/>
    <dgm:cxn modelId="{6E300E86-1122-476A-80D9-7160927832FF}" type="presParOf" srcId="{B6966F28-C76D-44A1-A6D7-69C6F01A14FF}" destId="{F1336246-487C-44D7-A5EB-3EC5E0DD620F}" srcOrd="1" destOrd="0" presId="urn:microsoft.com/office/officeart/2009/3/layout/HorizontalOrganizationChart"/>
    <dgm:cxn modelId="{DD37F3ED-F2E5-4F8D-BDA1-D2584ED49DF9}" type="presParOf" srcId="{B6966F28-C76D-44A1-A6D7-69C6F01A14FF}" destId="{69C0B0F4-90D4-4F08-909A-2C6FA7542B13}" srcOrd="2" destOrd="0" presId="urn:microsoft.com/office/officeart/2009/3/layout/HorizontalOrganizationChart"/>
    <dgm:cxn modelId="{73E81620-5356-4ADD-8EE2-F7A1545FC4A1}" type="presParOf" srcId="{75C548C6-6D49-4E91-A0A4-A5289C937B53}" destId="{8D18E7BF-A1B8-45E3-91D5-584EFC44CA74}" srcOrd="2" destOrd="0" presId="urn:microsoft.com/office/officeart/2009/3/layout/HorizontalOrganizationChart"/>
    <dgm:cxn modelId="{780E1371-EBBF-49D5-AE02-9F8214B5832A}" type="presParOf" srcId="{75C548C6-6D49-4E91-A0A4-A5289C937B53}" destId="{C26C90EC-A8D6-473C-BB96-BE6B587E00A9}" srcOrd="3" destOrd="0" presId="urn:microsoft.com/office/officeart/2009/3/layout/HorizontalOrganizationChart"/>
    <dgm:cxn modelId="{5E0C0C39-8E2A-4AF8-927B-A2051EFCBE59}" type="presParOf" srcId="{C26C90EC-A8D6-473C-BB96-BE6B587E00A9}" destId="{59985450-8E59-4F27-9867-1836C0575BE5}" srcOrd="0" destOrd="0" presId="urn:microsoft.com/office/officeart/2009/3/layout/HorizontalOrganizationChart"/>
    <dgm:cxn modelId="{F84D52EE-A448-4FE3-83DF-BDEFFDD065E0}" type="presParOf" srcId="{59985450-8E59-4F27-9867-1836C0575BE5}" destId="{C98F041B-E202-4C07-BC1F-263B56DFA788}" srcOrd="0" destOrd="0" presId="urn:microsoft.com/office/officeart/2009/3/layout/HorizontalOrganizationChart"/>
    <dgm:cxn modelId="{89A5E380-8030-4FC1-8B90-F5BB9EC9982B}" type="presParOf" srcId="{59985450-8E59-4F27-9867-1836C0575BE5}" destId="{64084BEA-832E-4EBD-9E36-1B942D9A1BB4}" srcOrd="1" destOrd="0" presId="urn:microsoft.com/office/officeart/2009/3/layout/HorizontalOrganizationChart"/>
    <dgm:cxn modelId="{95CCB42C-53B3-49ED-A327-B8BFBBD09F59}" type="presParOf" srcId="{C26C90EC-A8D6-473C-BB96-BE6B587E00A9}" destId="{C6A164AB-141D-466D-ADEB-3618B7F32CF1}" srcOrd="1" destOrd="0" presId="urn:microsoft.com/office/officeart/2009/3/layout/HorizontalOrganizationChart"/>
    <dgm:cxn modelId="{27A60F74-A240-45F6-B8F4-2EDAE66C0C93}" type="presParOf" srcId="{C26C90EC-A8D6-473C-BB96-BE6B587E00A9}" destId="{D00E8B42-F5A1-4E7E-B26D-DB4531442B69}" srcOrd="2" destOrd="0" presId="urn:microsoft.com/office/officeart/2009/3/layout/HorizontalOrganizationChart"/>
    <dgm:cxn modelId="{A5E25547-DD6D-467A-AE85-29371D329F50}" type="presParOf" srcId="{F7C922D7-823D-4CB3-A881-19126C9F851C}" destId="{8492C359-B3B5-462B-988C-3092861DF78D}" srcOrd="2" destOrd="0" presId="urn:microsoft.com/office/officeart/2009/3/layout/HorizontalOrganizationChart"/>
    <dgm:cxn modelId="{BDAC328B-DFFD-454D-80BE-B087CBAB87E7}" type="presParOf" srcId="{8492C359-B3B5-462B-988C-3092861DF78D}" destId="{97533C46-FFB6-4607-AE4F-722749A85CF9}" srcOrd="0" destOrd="0" presId="urn:microsoft.com/office/officeart/2009/3/layout/HorizontalOrganizationChart"/>
    <dgm:cxn modelId="{39F7AE68-80EE-4214-87D4-E839F6C71CBE}" type="presParOf" srcId="{8492C359-B3B5-462B-988C-3092861DF78D}" destId="{910AE1D1-5D23-41CD-AB9C-D2AC58F98310}" srcOrd="1" destOrd="0" presId="urn:microsoft.com/office/officeart/2009/3/layout/HorizontalOrganizationChart"/>
    <dgm:cxn modelId="{EA8C95AE-3BF9-49FE-AAB5-91AD88FB65F7}" type="presParOf" srcId="{910AE1D1-5D23-41CD-AB9C-D2AC58F98310}" destId="{F112260C-1A8E-417C-8C04-CAADAA20DD8A}" srcOrd="0" destOrd="0" presId="urn:microsoft.com/office/officeart/2009/3/layout/HorizontalOrganizationChart"/>
    <dgm:cxn modelId="{70247D32-AEAA-4EF5-94ED-AAFA5EB50B60}" type="presParOf" srcId="{F112260C-1A8E-417C-8C04-CAADAA20DD8A}" destId="{1E50AFD8-F138-4B97-8CE0-E5702CC79938}" srcOrd="0" destOrd="0" presId="urn:microsoft.com/office/officeart/2009/3/layout/HorizontalOrganizationChart"/>
    <dgm:cxn modelId="{E9A36CA6-CBA6-4432-9C5D-483E1F169013}" type="presParOf" srcId="{F112260C-1A8E-417C-8C04-CAADAA20DD8A}" destId="{D9A955C6-26AE-491E-8280-A991D5BC3F95}" srcOrd="1" destOrd="0" presId="urn:microsoft.com/office/officeart/2009/3/layout/HorizontalOrganizationChart"/>
    <dgm:cxn modelId="{AFA20E3E-6CF9-46BE-98A7-25FF6F258796}" type="presParOf" srcId="{910AE1D1-5D23-41CD-AB9C-D2AC58F98310}" destId="{9441D46F-7534-4A79-A9AA-B9B1554AF0D5}" srcOrd="1" destOrd="0" presId="urn:microsoft.com/office/officeart/2009/3/layout/HorizontalOrganizationChart"/>
    <dgm:cxn modelId="{038B1B72-AC58-4A1A-9739-BA447D454F7B}" type="presParOf" srcId="{910AE1D1-5D23-41CD-AB9C-D2AC58F98310}" destId="{AE58F417-CE88-4B77-A6A4-ABEDBA61CACA}" srcOrd="2" destOrd="0" presId="urn:microsoft.com/office/officeart/2009/3/layout/HorizontalOrganizationChar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75E36C2-E2C6-4FFB-9F79-78A4996715C5}" type="doc">
      <dgm:prSet loTypeId="urn:microsoft.com/office/officeart/2005/8/layout/hProcess7" loCatId="list" qsTypeId="urn:microsoft.com/office/officeart/2005/8/quickstyle/simple1" qsCatId="simple" csTypeId="urn:microsoft.com/office/officeart/2005/8/colors/colorful3" csCatId="colorful" phldr="1"/>
      <dgm:spPr/>
      <dgm:t>
        <a:bodyPr/>
        <a:lstStyle/>
        <a:p>
          <a:endParaRPr lang="ru-RU"/>
        </a:p>
      </dgm:t>
    </dgm:pt>
    <dgm:pt modelId="{989DABB3-0B8C-4FEC-86A9-EED20ED124AC}">
      <dgm:prSet phldrT="[Текст]" custT="1"/>
      <dgm:spPr/>
      <dgm:t>
        <a:bodyPr/>
        <a:lstStyle/>
        <a:p>
          <a:r>
            <a:rPr lang="en-US" sz="1800"/>
            <a:t>1</a:t>
          </a:r>
          <a:endParaRPr lang="ru-RU" sz="1800"/>
        </a:p>
      </dgm:t>
    </dgm:pt>
    <dgm:pt modelId="{19281F44-140D-4F5B-AF04-E55EAAFCB15C}" type="parTrans" cxnId="{4F6DBF91-61FE-457E-8C72-401A85B3F2B9}">
      <dgm:prSet/>
      <dgm:spPr/>
      <dgm:t>
        <a:bodyPr/>
        <a:lstStyle/>
        <a:p>
          <a:endParaRPr lang="ru-RU" sz="1800"/>
        </a:p>
      </dgm:t>
    </dgm:pt>
    <dgm:pt modelId="{C3372367-E88B-41C2-8C3E-60977F6A9BAF}" type="sibTrans" cxnId="{4F6DBF91-61FE-457E-8C72-401A85B3F2B9}">
      <dgm:prSet/>
      <dgm:spPr/>
      <dgm:t>
        <a:bodyPr/>
        <a:lstStyle/>
        <a:p>
          <a:endParaRPr lang="ru-RU" sz="1800"/>
        </a:p>
      </dgm:t>
    </dgm:pt>
    <dgm:pt modelId="{D1927922-539C-4CB8-AA47-839D6D0B7268}">
      <dgm:prSet phldrT="[Текст]" custT="1"/>
      <dgm:spPr/>
      <dgm:t>
        <a:bodyPr/>
        <a:lstStyle/>
        <a:p>
          <a:r>
            <a:rPr lang="ru-RU" sz="1800" b="1" cap="all" baseline="0"/>
            <a:t>Содержание обучения </a:t>
          </a:r>
          <a:r>
            <a:rPr lang="ru-RU" sz="1800" b="1"/>
            <a:t>иностранным языкам понимается как категория, педагогически интерпретирующая цель обучения иностранным языкам</a:t>
          </a:r>
          <a:r>
            <a:rPr lang="en-US" sz="1800" b="1"/>
            <a:t>. </a:t>
          </a:r>
          <a:r>
            <a:rPr lang="ru-RU" sz="1800" b="1"/>
            <a:t>Поскольку цель представляет собой, многоаспектное образование, то и содержание не может быть однокомпонентным. </a:t>
          </a:r>
        </a:p>
      </dgm:t>
    </dgm:pt>
    <dgm:pt modelId="{0448E830-3DE8-4967-B3C3-ABBCB5AEAA57}" type="parTrans" cxnId="{883B08CE-A2FF-435B-B94F-A0435B8CC110}">
      <dgm:prSet/>
      <dgm:spPr/>
      <dgm:t>
        <a:bodyPr/>
        <a:lstStyle/>
        <a:p>
          <a:endParaRPr lang="ru-RU" sz="1800"/>
        </a:p>
      </dgm:t>
    </dgm:pt>
    <dgm:pt modelId="{CDAC6445-6271-4510-9569-AD35380F7BDD}" type="sibTrans" cxnId="{883B08CE-A2FF-435B-B94F-A0435B8CC110}">
      <dgm:prSet/>
      <dgm:spPr/>
      <dgm:t>
        <a:bodyPr/>
        <a:lstStyle/>
        <a:p>
          <a:endParaRPr lang="ru-RU" sz="1800"/>
        </a:p>
      </dgm:t>
    </dgm:pt>
    <dgm:pt modelId="{27F0E70A-67AB-4891-8A52-9186FAD8A6E4}">
      <dgm:prSet phldrT="[Текст]" custT="1"/>
      <dgm:spPr/>
      <dgm:t>
        <a:bodyPr/>
        <a:lstStyle/>
        <a:p>
          <a:r>
            <a:rPr lang="en-US" sz="1800"/>
            <a:t>2</a:t>
          </a:r>
          <a:endParaRPr lang="ru-RU" sz="1800"/>
        </a:p>
      </dgm:t>
    </dgm:pt>
    <dgm:pt modelId="{EA4D7B1F-FC39-4F12-A8E3-5EC05F89395A}" type="parTrans" cxnId="{C39FD7C4-E10B-4358-A304-A021FE20B352}">
      <dgm:prSet/>
      <dgm:spPr/>
      <dgm:t>
        <a:bodyPr/>
        <a:lstStyle/>
        <a:p>
          <a:endParaRPr lang="ru-RU" sz="1800"/>
        </a:p>
      </dgm:t>
    </dgm:pt>
    <dgm:pt modelId="{92E2CE78-3459-48F9-8EA1-131ACDE3D547}" type="sibTrans" cxnId="{C39FD7C4-E10B-4358-A304-A021FE20B352}">
      <dgm:prSet/>
      <dgm:spPr/>
      <dgm:t>
        <a:bodyPr/>
        <a:lstStyle/>
        <a:p>
          <a:endParaRPr lang="ru-RU" sz="1800"/>
        </a:p>
      </dgm:t>
    </dgm:pt>
    <dgm:pt modelId="{3F0B375A-4B70-4B83-851B-33C5E797E4B5}">
      <dgm:prSet phldrT="[Текст]" custT="1"/>
      <dgm:spPr/>
      <dgm:t>
        <a:bodyPr/>
        <a:lstStyle/>
        <a:p>
          <a:r>
            <a:rPr lang="ru-RU" sz="1800" b="1" cap="all" baseline="0">
              <a:solidFill>
                <a:schemeClr val="bg1"/>
              </a:solidFill>
            </a:rPr>
            <a:t>предметный</a:t>
          </a:r>
          <a:r>
            <a:rPr lang="ru-RU" sz="1800"/>
            <a:t> (включая </a:t>
          </a:r>
          <a:r>
            <a:rPr lang="ru-RU" sz="1800" b="1" i="1"/>
            <a:t>сферы и ситуации общения; темы, тексты; коммуникативные цели и намерения; страноведческие знания, лингвострановедческие знания; языковой материал</a:t>
          </a:r>
          <a:r>
            <a:rPr lang="ru-RU" sz="1800"/>
            <a:t>) аспект,</a:t>
          </a:r>
        </a:p>
      </dgm:t>
    </dgm:pt>
    <dgm:pt modelId="{140C4E5C-EAFF-46A7-A602-EA7817F5E60F}" type="parTrans" cxnId="{102DEA11-C115-4788-9AA4-FA86FE5F55D1}">
      <dgm:prSet/>
      <dgm:spPr/>
      <dgm:t>
        <a:bodyPr/>
        <a:lstStyle/>
        <a:p>
          <a:endParaRPr lang="ru-RU" sz="1800"/>
        </a:p>
      </dgm:t>
    </dgm:pt>
    <dgm:pt modelId="{89BBAEF8-BFB7-4B62-9CB4-D9695C445B66}" type="sibTrans" cxnId="{102DEA11-C115-4788-9AA4-FA86FE5F55D1}">
      <dgm:prSet/>
      <dgm:spPr/>
      <dgm:t>
        <a:bodyPr/>
        <a:lstStyle/>
        <a:p>
          <a:endParaRPr lang="ru-RU" sz="1800"/>
        </a:p>
      </dgm:t>
    </dgm:pt>
    <dgm:pt modelId="{29D5474A-AEBF-4B71-9ABF-CEB6275105D3}">
      <dgm:prSet phldrT="[Текст]" custT="1"/>
      <dgm:spPr/>
      <dgm:t>
        <a:bodyPr/>
        <a:lstStyle/>
        <a:p>
          <a:r>
            <a:rPr lang="en-US" sz="1800"/>
            <a:t>3</a:t>
          </a:r>
          <a:endParaRPr lang="ru-RU" sz="1800"/>
        </a:p>
      </dgm:t>
    </dgm:pt>
    <dgm:pt modelId="{C215D9B3-CEDB-43D0-9F2F-D19177071859}" type="parTrans" cxnId="{2DC91C67-B5E2-4E96-B700-F8ABB8F40D09}">
      <dgm:prSet/>
      <dgm:spPr/>
      <dgm:t>
        <a:bodyPr/>
        <a:lstStyle/>
        <a:p>
          <a:endParaRPr lang="ru-RU" sz="1800"/>
        </a:p>
      </dgm:t>
    </dgm:pt>
    <dgm:pt modelId="{36F04D0C-D6B7-4A2C-A43F-49A20A0D1BD4}" type="sibTrans" cxnId="{2DC91C67-B5E2-4E96-B700-F8ABB8F40D09}">
      <dgm:prSet/>
      <dgm:spPr/>
      <dgm:t>
        <a:bodyPr/>
        <a:lstStyle/>
        <a:p>
          <a:endParaRPr lang="ru-RU" sz="1800"/>
        </a:p>
      </dgm:t>
    </dgm:pt>
    <dgm:pt modelId="{0DD2980C-F39E-42C5-95D8-017876BF4F00}">
      <dgm:prSet phldrT="[Текст]" custT="1"/>
      <dgm:spPr/>
      <dgm:t>
        <a:bodyPr/>
        <a:lstStyle/>
        <a:p>
          <a:r>
            <a:rPr lang="ru-RU" sz="1800" b="1" cap="all" baseline="0">
              <a:solidFill>
                <a:schemeClr val="bg1"/>
              </a:solidFill>
            </a:rPr>
            <a:t>процессуальный</a:t>
          </a:r>
          <a:r>
            <a:rPr lang="ru-RU" sz="1800">
              <a:solidFill>
                <a:schemeClr val="bg1"/>
              </a:solidFill>
            </a:rPr>
            <a:t> </a:t>
          </a:r>
          <a:r>
            <a:rPr lang="ru-RU" sz="1800"/>
            <a:t>(содержит </a:t>
          </a:r>
          <a:r>
            <a:rPr lang="ru-RU" sz="1800" b="1" i="1"/>
            <a:t>навыки и умения иноязычного устного и письменного общения</a:t>
          </a:r>
          <a:r>
            <a:rPr lang="ru-RU" sz="1800"/>
            <a:t>)</a:t>
          </a:r>
          <a:r>
            <a:rPr lang="en-US" sz="1800"/>
            <a:t> </a:t>
          </a:r>
          <a:r>
            <a:rPr lang="ru-RU" sz="1800"/>
            <a:t>аспект.</a:t>
          </a:r>
        </a:p>
      </dgm:t>
    </dgm:pt>
    <dgm:pt modelId="{ACB3B9C8-F6AA-4E53-82A2-7E9F0B239AC5}" type="parTrans" cxnId="{EB20778C-6823-40CE-BCB4-D0064DAF8B5A}">
      <dgm:prSet/>
      <dgm:spPr/>
      <dgm:t>
        <a:bodyPr/>
        <a:lstStyle/>
        <a:p>
          <a:endParaRPr lang="ru-RU" sz="1800"/>
        </a:p>
      </dgm:t>
    </dgm:pt>
    <dgm:pt modelId="{8BA72FA5-F268-40F7-94E4-9192FFA5E5F7}" type="sibTrans" cxnId="{EB20778C-6823-40CE-BCB4-D0064DAF8B5A}">
      <dgm:prSet/>
      <dgm:spPr/>
      <dgm:t>
        <a:bodyPr/>
        <a:lstStyle/>
        <a:p>
          <a:endParaRPr lang="ru-RU" sz="1800"/>
        </a:p>
      </dgm:t>
    </dgm:pt>
    <dgm:pt modelId="{EC2B9407-572E-4C7B-9345-EAA6B973F4A2}" type="pres">
      <dgm:prSet presAssocID="{775E36C2-E2C6-4FFB-9F79-78A4996715C5}" presName="Name0" presStyleCnt="0">
        <dgm:presLayoutVars>
          <dgm:dir/>
          <dgm:animLvl val="lvl"/>
          <dgm:resizeHandles val="exact"/>
        </dgm:presLayoutVars>
      </dgm:prSet>
      <dgm:spPr/>
    </dgm:pt>
    <dgm:pt modelId="{290FB6AF-E138-44A8-B91D-EE267620FF64}" type="pres">
      <dgm:prSet presAssocID="{989DABB3-0B8C-4FEC-86A9-EED20ED124AC}" presName="compositeNode" presStyleCnt="0">
        <dgm:presLayoutVars>
          <dgm:bulletEnabled val="1"/>
        </dgm:presLayoutVars>
      </dgm:prSet>
      <dgm:spPr/>
    </dgm:pt>
    <dgm:pt modelId="{B41F1806-0A31-4C46-8663-FAFDBF647BDA}" type="pres">
      <dgm:prSet presAssocID="{989DABB3-0B8C-4FEC-86A9-EED20ED124AC}" presName="bgRect" presStyleLbl="node1" presStyleIdx="0" presStyleCnt="3"/>
      <dgm:spPr/>
    </dgm:pt>
    <dgm:pt modelId="{4074C008-34D0-45B9-A4AF-B782849AF310}" type="pres">
      <dgm:prSet presAssocID="{989DABB3-0B8C-4FEC-86A9-EED20ED124AC}" presName="parentNode" presStyleLbl="node1" presStyleIdx="0" presStyleCnt="3">
        <dgm:presLayoutVars>
          <dgm:chMax val="0"/>
          <dgm:bulletEnabled val="1"/>
        </dgm:presLayoutVars>
      </dgm:prSet>
      <dgm:spPr/>
    </dgm:pt>
    <dgm:pt modelId="{AC0F5D56-8230-4C89-97A1-46ABFC083C1A}" type="pres">
      <dgm:prSet presAssocID="{989DABB3-0B8C-4FEC-86A9-EED20ED124AC}" presName="childNode" presStyleLbl="node1" presStyleIdx="0" presStyleCnt="3">
        <dgm:presLayoutVars>
          <dgm:bulletEnabled val="1"/>
        </dgm:presLayoutVars>
      </dgm:prSet>
      <dgm:spPr/>
    </dgm:pt>
    <dgm:pt modelId="{888A3D6B-9E16-47C0-B33C-846E3926904E}" type="pres">
      <dgm:prSet presAssocID="{C3372367-E88B-41C2-8C3E-60977F6A9BAF}" presName="hSp" presStyleCnt="0"/>
      <dgm:spPr/>
    </dgm:pt>
    <dgm:pt modelId="{4EBC8225-50BB-4ADB-B9C3-FD2A08AC7458}" type="pres">
      <dgm:prSet presAssocID="{C3372367-E88B-41C2-8C3E-60977F6A9BAF}" presName="vProcSp" presStyleCnt="0"/>
      <dgm:spPr/>
    </dgm:pt>
    <dgm:pt modelId="{DA18417E-8D85-4A52-83DA-E96A39B6D43F}" type="pres">
      <dgm:prSet presAssocID="{C3372367-E88B-41C2-8C3E-60977F6A9BAF}" presName="vSp1" presStyleCnt="0"/>
      <dgm:spPr/>
    </dgm:pt>
    <dgm:pt modelId="{6008BBD5-881C-4DA9-A4D1-70FA09E22752}" type="pres">
      <dgm:prSet presAssocID="{C3372367-E88B-41C2-8C3E-60977F6A9BAF}" presName="simulatedConn" presStyleLbl="solidFgAcc1" presStyleIdx="0" presStyleCnt="2"/>
      <dgm:spPr/>
    </dgm:pt>
    <dgm:pt modelId="{DA140E9C-411A-44A9-AF1A-20DF34930EC4}" type="pres">
      <dgm:prSet presAssocID="{C3372367-E88B-41C2-8C3E-60977F6A9BAF}" presName="vSp2" presStyleCnt="0"/>
      <dgm:spPr/>
    </dgm:pt>
    <dgm:pt modelId="{B9E329C6-1D7A-4C87-B6D8-CF17DFF42AFD}" type="pres">
      <dgm:prSet presAssocID="{C3372367-E88B-41C2-8C3E-60977F6A9BAF}" presName="sibTrans" presStyleCnt="0"/>
      <dgm:spPr/>
    </dgm:pt>
    <dgm:pt modelId="{CCF004E2-3C9D-436E-8AEC-62CE7BA49B28}" type="pres">
      <dgm:prSet presAssocID="{27F0E70A-67AB-4891-8A52-9186FAD8A6E4}" presName="compositeNode" presStyleCnt="0">
        <dgm:presLayoutVars>
          <dgm:bulletEnabled val="1"/>
        </dgm:presLayoutVars>
      </dgm:prSet>
      <dgm:spPr/>
    </dgm:pt>
    <dgm:pt modelId="{7C1477F7-CD4C-427E-86BF-47440D1D148C}" type="pres">
      <dgm:prSet presAssocID="{27F0E70A-67AB-4891-8A52-9186FAD8A6E4}" presName="bgRect" presStyleLbl="node1" presStyleIdx="1" presStyleCnt="3"/>
      <dgm:spPr/>
    </dgm:pt>
    <dgm:pt modelId="{05788020-ED98-4EDF-A802-77B38F5333B3}" type="pres">
      <dgm:prSet presAssocID="{27F0E70A-67AB-4891-8A52-9186FAD8A6E4}" presName="parentNode" presStyleLbl="node1" presStyleIdx="1" presStyleCnt="3">
        <dgm:presLayoutVars>
          <dgm:chMax val="0"/>
          <dgm:bulletEnabled val="1"/>
        </dgm:presLayoutVars>
      </dgm:prSet>
      <dgm:spPr/>
    </dgm:pt>
    <dgm:pt modelId="{F1791C96-0DA9-4CEB-9D09-B4CC52411A52}" type="pres">
      <dgm:prSet presAssocID="{27F0E70A-67AB-4891-8A52-9186FAD8A6E4}" presName="childNode" presStyleLbl="node1" presStyleIdx="1" presStyleCnt="3">
        <dgm:presLayoutVars>
          <dgm:bulletEnabled val="1"/>
        </dgm:presLayoutVars>
      </dgm:prSet>
      <dgm:spPr/>
    </dgm:pt>
    <dgm:pt modelId="{5A18B512-15A8-44B0-A8ED-5487CE37C462}" type="pres">
      <dgm:prSet presAssocID="{92E2CE78-3459-48F9-8EA1-131ACDE3D547}" presName="hSp" presStyleCnt="0"/>
      <dgm:spPr/>
    </dgm:pt>
    <dgm:pt modelId="{4C641F1A-8C0A-40A3-92C2-75896A8F2355}" type="pres">
      <dgm:prSet presAssocID="{92E2CE78-3459-48F9-8EA1-131ACDE3D547}" presName="vProcSp" presStyleCnt="0"/>
      <dgm:spPr/>
    </dgm:pt>
    <dgm:pt modelId="{E3919696-63DA-4FEC-A30A-B8AE9D37044C}" type="pres">
      <dgm:prSet presAssocID="{92E2CE78-3459-48F9-8EA1-131ACDE3D547}" presName="vSp1" presStyleCnt="0"/>
      <dgm:spPr/>
    </dgm:pt>
    <dgm:pt modelId="{9B5CD515-EEC1-4913-A99A-64ABCE291082}" type="pres">
      <dgm:prSet presAssocID="{92E2CE78-3459-48F9-8EA1-131ACDE3D547}" presName="simulatedConn" presStyleLbl="solidFgAcc1" presStyleIdx="1" presStyleCnt="2"/>
      <dgm:spPr/>
    </dgm:pt>
    <dgm:pt modelId="{EFE80C4C-CDBA-4028-BF42-76C3B22F1846}" type="pres">
      <dgm:prSet presAssocID="{92E2CE78-3459-48F9-8EA1-131ACDE3D547}" presName="vSp2" presStyleCnt="0"/>
      <dgm:spPr/>
    </dgm:pt>
    <dgm:pt modelId="{2B186B21-6686-4351-A6ED-64DA658FF2BA}" type="pres">
      <dgm:prSet presAssocID="{92E2CE78-3459-48F9-8EA1-131ACDE3D547}" presName="sibTrans" presStyleCnt="0"/>
      <dgm:spPr/>
    </dgm:pt>
    <dgm:pt modelId="{4BDAB4B8-89DA-4D22-A338-EF14CAE0978E}" type="pres">
      <dgm:prSet presAssocID="{29D5474A-AEBF-4B71-9ABF-CEB6275105D3}" presName="compositeNode" presStyleCnt="0">
        <dgm:presLayoutVars>
          <dgm:bulletEnabled val="1"/>
        </dgm:presLayoutVars>
      </dgm:prSet>
      <dgm:spPr/>
    </dgm:pt>
    <dgm:pt modelId="{F10C2DBC-7BB4-4011-A03D-D12DBBF1008B}" type="pres">
      <dgm:prSet presAssocID="{29D5474A-AEBF-4B71-9ABF-CEB6275105D3}" presName="bgRect" presStyleLbl="node1" presStyleIdx="2" presStyleCnt="3"/>
      <dgm:spPr/>
    </dgm:pt>
    <dgm:pt modelId="{5BCD8C14-2829-4E64-B7B2-53747622633E}" type="pres">
      <dgm:prSet presAssocID="{29D5474A-AEBF-4B71-9ABF-CEB6275105D3}" presName="parentNode" presStyleLbl="node1" presStyleIdx="2" presStyleCnt="3">
        <dgm:presLayoutVars>
          <dgm:chMax val="0"/>
          <dgm:bulletEnabled val="1"/>
        </dgm:presLayoutVars>
      </dgm:prSet>
      <dgm:spPr/>
    </dgm:pt>
    <dgm:pt modelId="{0CE7FB30-42EB-4865-9850-A28821B36F74}" type="pres">
      <dgm:prSet presAssocID="{29D5474A-AEBF-4B71-9ABF-CEB6275105D3}" presName="childNode" presStyleLbl="node1" presStyleIdx="2" presStyleCnt="3">
        <dgm:presLayoutVars>
          <dgm:bulletEnabled val="1"/>
        </dgm:presLayoutVars>
      </dgm:prSet>
      <dgm:spPr/>
    </dgm:pt>
  </dgm:ptLst>
  <dgm:cxnLst>
    <dgm:cxn modelId="{102DEA11-C115-4788-9AA4-FA86FE5F55D1}" srcId="{27F0E70A-67AB-4891-8A52-9186FAD8A6E4}" destId="{3F0B375A-4B70-4B83-851B-33C5E797E4B5}" srcOrd="0" destOrd="0" parTransId="{140C4E5C-EAFF-46A7-A602-EA7817F5E60F}" sibTransId="{89BBAEF8-BFB7-4B62-9CB4-D9695C445B66}"/>
    <dgm:cxn modelId="{C8534922-987C-45AE-A663-A0C11A65C950}" type="presOf" srcId="{27F0E70A-67AB-4891-8A52-9186FAD8A6E4}" destId="{7C1477F7-CD4C-427E-86BF-47440D1D148C}" srcOrd="0" destOrd="0" presId="urn:microsoft.com/office/officeart/2005/8/layout/hProcess7"/>
    <dgm:cxn modelId="{FB8A8124-8DA0-4FA7-829F-3FCB5AA3D95E}" type="presOf" srcId="{D1927922-539C-4CB8-AA47-839D6D0B7268}" destId="{AC0F5D56-8230-4C89-97A1-46ABFC083C1A}" srcOrd="0" destOrd="0" presId="urn:microsoft.com/office/officeart/2005/8/layout/hProcess7"/>
    <dgm:cxn modelId="{2DC91C67-B5E2-4E96-B700-F8ABB8F40D09}" srcId="{775E36C2-E2C6-4FFB-9F79-78A4996715C5}" destId="{29D5474A-AEBF-4B71-9ABF-CEB6275105D3}" srcOrd="2" destOrd="0" parTransId="{C215D9B3-CEDB-43D0-9F2F-D19177071859}" sibTransId="{36F04D0C-D6B7-4A2C-A43F-49A20A0D1BD4}"/>
    <dgm:cxn modelId="{701B2A71-9BCA-482E-BE1D-DF0DE1AE3F90}" type="presOf" srcId="{27F0E70A-67AB-4891-8A52-9186FAD8A6E4}" destId="{05788020-ED98-4EDF-A802-77B38F5333B3}" srcOrd="1" destOrd="0" presId="urn:microsoft.com/office/officeart/2005/8/layout/hProcess7"/>
    <dgm:cxn modelId="{D88C6B54-6A6D-459B-AF9B-FE412EAAA60E}" type="presOf" srcId="{775E36C2-E2C6-4FFB-9F79-78A4996715C5}" destId="{EC2B9407-572E-4C7B-9345-EAA6B973F4A2}" srcOrd="0" destOrd="0" presId="urn:microsoft.com/office/officeart/2005/8/layout/hProcess7"/>
    <dgm:cxn modelId="{EB20778C-6823-40CE-BCB4-D0064DAF8B5A}" srcId="{29D5474A-AEBF-4B71-9ABF-CEB6275105D3}" destId="{0DD2980C-F39E-42C5-95D8-017876BF4F00}" srcOrd="0" destOrd="0" parTransId="{ACB3B9C8-F6AA-4E53-82A2-7E9F0B239AC5}" sibTransId="{8BA72FA5-F268-40F7-94E4-9192FFA5E5F7}"/>
    <dgm:cxn modelId="{C3C01C8D-218D-4E2E-BA46-9F140533D34C}" type="presOf" srcId="{3F0B375A-4B70-4B83-851B-33C5E797E4B5}" destId="{F1791C96-0DA9-4CEB-9D09-B4CC52411A52}" srcOrd="0" destOrd="0" presId="urn:microsoft.com/office/officeart/2005/8/layout/hProcess7"/>
    <dgm:cxn modelId="{4F6DBF91-61FE-457E-8C72-401A85B3F2B9}" srcId="{775E36C2-E2C6-4FFB-9F79-78A4996715C5}" destId="{989DABB3-0B8C-4FEC-86A9-EED20ED124AC}" srcOrd="0" destOrd="0" parTransId="{19281F44-140D-4F5B-AF04-E55EAAFCB15C}" sibTransId="{C3372367-E88B-41C2-8C3E-60977F6A9BAF}"/>
    <dgm:cxn modelId="{DAB9CEA0-11ED-42BC-A924-44A369A54EED}" type="presOf" srcId="{0DD2980C-F39E-42C5-95D8-017876BF4F00}" destId="{0CE7FB30-42EB-4865-9850-A28821B36F74}" srcOrd="0" destOrd="0" presId="urn:microsoft.com/office/officeart/2005/8/layout/hProcess7"/>
    <dgm:cxn modelId="{4F8695AB-E9B9-4446-8A3D-186EB4FEA606}" type="presOf" srcId="{989DABB3-0B8C-4FEC-86A9-EED20ED124AC}" destId="{B41F1806-0A31-4C46-8663-FAFDBF647BDA}" srcOrd="0" destOrd="0" presId="urn:microsoft.com/office/officeart/2005/8/layout/hProcess7"/>
    <dgm:cxn modelId="{48E527AE-9F9C-435B-85C4-E0A51B890AFB}" type="presOf" srcId="{29D5474A-AEBF-4B71-9ABF-CEB6275105D3}" destId="{5BCD8C14-2829-4E64-B7B2-53747622633E}" srcOrd="1" destOrd="0" presId="urn:microsoft.com/office/officeart/2005/8/layout/hProcess7"/>
    <dgm:cxn modelId="{C39FD7C4-E10B-4358-A304-A021FE20B352}" srcId="{775E36C2-E2C6-4FFB-9F79-78A4996715C5}" destId="{27F0E70A-67AB-4891-8A52-9186FAD8A6E4}" srcOrd="1" destOrd="0" parTransId="{EA4D7B1F-FC39-4F12-A8E3-5EC05F89395A}" sibTransId="{92E2CE78-3459-48F9-8EA1-131ACDE3D547}"/>
    <dgm:cxn modelId="{83BD7EC9-4121-44D2-94F5-0DC7282DBDAF}" type="presOf" srcId="{989DABB3-0B8C-4FEC-86A9-EED20ED124AC}" destId="{4074C008-34D0-45B9-A4AF-B782849AF310}" srcOrd="1" destOrd="0" presId="urn:microsoft.com/office/officeart/2005/8/layout/hProcess7"/>
    <dgm:cxn modelId="{883B08CE-A2FF-435B-B94F-A0435B8CC110}" srcId="{989DABB3-0B8C-4FEC-86A9-EED20ED124AC}" destId="{D1927922-539C-4CB8-AA47-839D6D0B7268}" srcOrd="0" destOrd="0" parTransId="{0448E830-3DE8-4967-B3C3-ABBCB5AEAA57}" sibTransId="{CDAC6445-6271-4510-9569-AD35380F7BDD}"/>
    <dgm:cxn modelId="{92344DE1-CE90-4C8F-9A05-C6CF2D4AB424}" type="presOf" srcId="{29D5474A-AEBF-4B71-9ABF-CEB6275105D3}" destId="{F10C2DBC-7BB4-4011-A03D-D12DBBF1008B}" srcOrd="0" destOrd="0" presId="urn:microsoft.com/office/officeart/2005/8/layout/hProcess7"/>
    <dgm:cxn modelId="{37512B72-4160-42D8-AA81-40448282FAF8}" type="presParOf" srcId="{EC2B9407-572E-4C7B-9345-EAA6B973F4A2}" destId="{290FB6AF-E138-44A8-B91D-EE267620FF64}" srcOrd="0" destOrd="0" presId="urn:microsoft.com/office/officeart/2005/8/layout/hProcess7"/>
    <dgm:cxn modelId="{80A5100A-5B2B-4748-93B5-B341F3C53039}" type="presParOf" srcId="{290FB6AF-E138-44A8-B91D-EE267620FF64}" destId="{B41F1806-0A31-4C46-8663-FAFDBF647BDA}" srcOrd="0" destOrd="0" presId="urn:microsoft.com/office/officeart/2005/8/layout/hProcess7"/>
    <dgm:cxn modelId="{D36A6899-6C96-49C0-8ECD-E1B7CA486A83}" type="presParOf" srcId="{290FB6AF-E138-44A8-B91D-EE267620FF64}" destId="{4074C008-34D0-45B9-A4AF-B782849AF310}" srcOrd="1" destOrd="0" presId="urn:microsoft.com/office/officeart/2005/8/layout/hProcess7"/>
    <dgm:cxn modelId="{DC6DE977-312E-4528-8446-6A90E78C9A07}" type="presParOf" srcId="{290FB6AF-E138-44A8-B91D-EE267620FF64}" destId="{AC0F5D56-8230-4C89-97A1-46ABFC083C1A}" srcOrd="2" destOrd="0" presId="urn:microsoft.com/office/officeart/2005/8/layout/hProcess7"/>
    <dgm:cxn modelId="{D8AB9E9C-8559-4A4C-A69D-291BC460052B}" type="presParOf" srcId="{EC2B9407-572E-4C7B-9345-EAA6B973F4A2}" destId="{888A3D6B-9E16-47C0-B33C-846E3926904E}" srcOrd="1" destOrd="0" presId="urn:microsoft.com/office/officeart/2005/8/layout/hProcess7"/>
    <dgm:cxn modelId="{12E18BC1-F414-49BF-BDE1-DF14EAA3BFF8}" type="presParOf" srcId="{EC2B9407-572E-4C7B-9345-EAA6B973F4A2}" destId="{4EBC8225-50BB-4ADB-B9C3-FD2A08AC7458}" srcOrd="2" destOrd="0" presId="urn:microsoft.com/office/officeart/2005/8/layout/hProcess7"/>
    <dgm:cxn modelId="{60D14D38-30CB-4FE3-BF3C-2346EDE1710F}" type="presParOf" srcId="{4EBC8225-50BB-4ADB-B9C3-FD2A08AC7458}" destId="{DA18417E-8D85-4A52-83DA-E96A39B6D43F}" srcOrd="0" destOrd="0" presId="urn:microsoft.com/office/officeart/2005/8/layout/hProcess7"/>
    <dgm:cxn modelId="{1AE6F47D-F700-4661-B951-6D6DF86E6DF8}" type="presParOf" srcId="{4EBC8225-50BB-4ADB-B9C3-FD2A08AC7458}" destId="{6008BBD5-881C-4DA9-A4D1-70FA09E22752}" srcOrd="1" destOrd="0" presId="urn:microsoft.com/office/officeart/2005/8/layout/hProcess7"/>
    <dgm:cxn modelId="{D057B2CA-0923-49C4-93C7-BABC24A0D2D6}" type="presParOf" srcId="{4EBC8225-50BB-4ADB-B9C3-FD2A08AC7458}" destId="{DA140E9C-411A-44A9-AF1A-20DF34930EC4}" srcOrd="2" destOrd="0" presId="urn:microsoft.com/office/officeart/2005/8/layout/hProcess7"/>
    <dgm:cxn modelId="{5BAAEA8F-FC9D-4BE9-B2D9-7214BC2830B5}" type="presParOf" srcId="{EC2B9407-572E-4C7B-9345-EAA6B973F4A2}" destId="{B9E329C6-1D7A-4C87-B6D8-CF17DFF42AFD}" srcOrd="3" destOrd="0" presId="urn:microsoft.com/office/officeart/2005/8/layout/hProcess7"/>
    <dgm:cxn modelId="{09700DC3-46B5-4535-BA92-C9AC754A935A}" type="presParOf" srcId="{EC2B9407-572E-4C7B-9345-EAA6B973F4A2}" destId="{CCF004E2-3C9D-436E-8AEC-62CE7BA49B28}" srcOrd="4" destOrd="0" presId="urn:microsoft.com/office/officeart/2005/8/layout/hProcess7"/>
    <dgm:cxn modelId="{E7FAC312-5924-42B9-ACFD-82C4769BEF19}" type="presParOf" srcId="{CCF004E2-3C9D-436E-8AEC-62CE7BA49B28}" destId="{7C1477F7-CD4C-427E-86BF-47440D1D148C}" srcOrd="0" destOrd="0" presId="urn:microsoft.com/office/officeart/2005/8/layout/hProcess7"/>
    <dgm:cxn modelId="{5E282A9E-C327-48E8-878B-4257A94BF6C2}" type="presParOf" srcId="{CCF004E2-3C9D-436E-8AEC-62CE7BA49B28}" destId="{05788020-ED98-4EDF-A802-77B38F5333B3}" srcOrd="1" destOrd="0" presId="urn:microsoft.com/office/officeart/2005/8/layout/hProcess7"/>
    <dgm:cxn modelId="{C0152E0E-DCD9-46F8-B136-8BA172EB3F9A}" type="presParOf" srcId="{CCF004E2-3C9D-436E-8AEC-62CE7BA49B28}" destId="{F1791C96-0DA9-4CEB-9D09-B4CC52411A52}" srcOrd="2" destOrd="0" presId="urn:microsoft.com/office/officeart/2005/8/layout/hProcess7"/>
    <dgm:cxn modelId="{AF472B1D-F21E-4E12-A222-DB55751D7E65}" type="presParOf" srcId="{EC2B9407-572E-4C7B-9345-EAA6B973F4A2}" destId="{5A18B512-15A8-44B0-A8ED-5487CE37C462}" srcOrd="5" destOrd="0" presId="urn:microsoft.com/office/officeart/2005/8/layout/hProcess7"/>
    <dgm:cxn modelId="{2603AAEA-FEE8-490A-9B3A-07B092CD1E49}" type="presParOf" srcId="{EC2B9407-572E-4C7B-9345-EAA6B973F4A2}" destId="{4C641F1A-8C0A-40A3-92C2-75896A8F2355}" srcOrd="6" destOrd="0" presId="urn:microsoft.com/office/officeart/2005/8/layout/hProcess7"/>
    <dgm:cxn modelId="{0F1799D2-01EA-407E-9A52-2DC04BDABCF4}" type="presParOf" srcId="{4C641F1A-8C0A-40A3-92C2-75896A8F2355}" destId="{E3919696-63DA-4FEC-A30A-B8AE9D37044C}" srcOrd="0" destOrd="0" presId="urn:microsoft.com/office/officeart/2005/8/layout/hProcess7"/>
    <dgm:cxn modelId="{64610C5F-C523-47D1-8876-3D61731E1F7C}" type="presParOf" srcId="{4C641F1A-8C0A-40A3-92C2-75896A8F2355}" destId="{9B5CD515-EEC1-4913-A99A-64ABCE291082}" srcOrd="1" destOrd="0" presId="urn:microsoft.com/office/officeart/2005/8/layout/hProcess7"/>
    <dgm:cxn modelId="{3052850E-9AB2-4DA6-96CB-D582B32B450F}" type="presParOf" srcId="{4C641F1A-8C0A-40A3-92C2-75896A8F2355}" destId="{EFE80C4C-CDBA-4028-BF42-76C3B22F1846}" srcOrd="2" destOrd="0" presId="urn:microsoft.com/office/officeart/2005/8/layout/hProcess7"/>
    <dgm:cxn modelId="{E627B117-F99A-417C-BD93-7469B10AB8B2}" type="presParOf" srcId="{EC2B9407-572E-4C7B-9345-EAA6B973F4A2}" destId="{2B186B21-6686-4351-A6ED-64DA658FF2BA}" srcOrd="7" destOrd="0" presId="urn:microsoft.com/office/officeart/2005/8/layout/hProcess7"/>
    <dgm:cxn modelId="{F4DB3420-A113-4819-97BE-1583FFC5B45F}" type="presParOf" srcId="{EC2B9407-572E-4C7B-9345-EAA6B973F4A2}" destId="{4BDAB4B8-89DA-4D22-A338-EF14CAE0978E}" srcOrd="8" destOrd="0" presId="urn:microsoft.com/office/officeart/2005/8/layout/hProcess7"/>
    <dgm:cxn modelId="{AFCA9EDF-3918-4A71-9678-77A002F8D1BA}" type="presParOf" srcId="{4BDAB4B8-89DA-4D22-A338-EF14CAE0978E}" destId="{F10C2DBC-7BB4-4011-A03D-D12DBBF1008B}" srcOrd="0" destOrd="0" presId="urn:microsoft.com/office/officeart/2005/8/layout/hProcess7"/>
    <dgm:cxn modelId="{83A16C4C-0029-4670-B090-F4786BA40C26}" type="presParOf" srcId="{4BDAB4B8-89DA-4D22-A338-EF14CAE0978E}" destId="{5BCD8C14-2829-4E64-B7B2-53747622633E}" srcOrd="1" destOrd="0" presId="urn:microsoft.com/office/officeart/2005/8/layout/hProcess7"/>
    <dgm:cxn modelId="{1D3ABEE6-C5CE-4A78-8413-1113850C7919}" type="presParOf" srcId="{4BDAB4B8-89DA-4D22-A338-EF14CAE0978E}" destId="{0CE7FB30-42EB-4865-9850-A28821B36F74}" srcOrd="2" destOrd="0" presId="urn:microsoft.com/office/officeart/2005/8/layout/hProcess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5885D1BF-CE49-4DF6-B435-C6B662FBC47A}" type="doc">
      <dgm:prSet loTypeId="urn:microsoft.com/office/officeart/2005/8/layout/orgChart1" loCatId="hierarchy" qsTypeId="urn:microsoft.com/office/officeart/2005/8/quickstyle/simple3" qsCatId="simple" csTypeId="urn:microsoft.com/office/officeart/2005/8/colors/accent1_2" csCatId="accent1" phldr="1"/>
      <dgm:spPr/>
      <dgm:t>
        <a:bodyPr/>
        <a:lstStyle/>
        <a:p>
          <a:endParaRPr lang="ru-RU"/>
        </a:p>
      </dgm:t>
    </dgm:pt>
    <dgm:pt modelId="{D009DA96-2E68-4EA7-A9FC-BA6B4B081F73}">
      <dgm:prSet phldrT="[Текст]" custT="1"/>
      <dgm:spPr/>
      <dgm:t>
        <a:bodyPr/>
        <a:lstStyle/>
        <a:p>
          <a:r>
            <a:rPr lang="ru-RU" sz="2000" b="1" cap="small" baseline="0">
              <a:solidFill>
                <a:schemeClr val="accent3">
                  <a:lumMod val="75000"/>
                </a:schemeClr>
              </a:solidFill>
            </a:rPr>
            <a:t>компонентный состав содержания обучения грамматической стороне речи</a:t>
          </a:r>
          <a:r>
            <a:rPr lang="ru-RU" sz="2000" cap="small" baseline="0">
              <a:solidFill>
                <a:schemeClr val="accent3">
                  <a:lumMod val="75000"/>
                </a:schemeClr>
              </a:solidFill>
            </a:rPr>
            <a:t> </a:t>
          </a:r>
        </a:p>
      </dgm:t>
    </dgm:pt>
    <dgm:pt modelId="{E7CD36CD-17D2-41AA-9C27-8E8F900C742A}" type="parTrans" cxnId="{86426DD9-6329-4261-9E4A-5341E72340A1}">
      <dgm:prSet/>
      <dgm:spPr/>
      <dgm:t>
        <a:bodyPr/>
        <a:lstStyle/>
        <a:p>
          <a:endParaRPr lang="ru-RU" sz="2000"/>
        </a:p>
      </dgm:t>
    </dgm:pt>
    <dgm:pt modelId="{491F581C-3AFA-49C7-B6B4-C14D49C15AB8}" type="sibTrans" cxnId="{86426DD9-6329-4261-9E4A-5341E72340A1}">
      <dgm:prSet/>
      <dgm:spPr/>
      <dgm:t>
        <a:bodyPr/>
        <a:lstStyle/>
        <a:p>
          <a:endParaRPr lang="ru-RU" sz="2000"/>
        </a:p>
      </dgm:t>
    </dgm:pt>
    <dgm:pt modelId="{D46A3373-77AE-45E2-B652-6C343BD98207}">
      <dgm:prSet phldrT="[Текст]" custT="1"/>
      <dgm:spPr/>
      <dgm:t>
        <a:bodyPr/>
        <a:lstStyle/>
        <a:p>
          <a:r>
            <a:rPr lang="ru-RU" sz="2000" b="1" i="1"/>
            <a:t>материальные формы ИЯ в виде суффиксов, префиксов, целостных словоформ</a:t>
          </a:r>
          <a:endParaRPr lang="ru-RU" sz="2000"/>
        </a:p>
      </dgm:t>
    </dgm:pt>
    <dgm:pt modelId="{2D86DBD8-EE01-4617-A544-3A4B0C8794B5}" type="parTrans" cxnId="{9387BF89-5C97-493B-88A0-8401BCB01078}">
      <dgm:prSet/>
      <dgm:spPr/>
      <dgm:t>
        <a:bodyPr/>
        <a:lstStyle/>
        <a:p>
          <a:endParaRPr lang="ru-RU" sz="2000"/>
        </a:p>
      </dgm:t>
    </dgm:pt>
    <dgm:pt modelId="{73E3FE8B-7B89-45C0-85CC-EA509823DCD3}" type="sibTrans" cxnId="{9387BF89-5C97-493B-88A0-8401BCB01078}">
      <dgm:prSet/>
      <dgm:spPr/>
      <dgm:t>
        <a:bodyPr/>
        <a:lstStyle/>
        <a:p>
          <a:endParaRPr lang="ru-RU" sz="2000"/>
        </a:p>
      </dgm:t>
    </dgm:pt>
    <dgm:pt modelId="{7FD6B901-E153-43FF-B731-3302B2BEFAC6}">
      <dgm:prSet phldrT="[Текст]" custT="1"/>
      <dgm:spPr/>
      <dgm:t>
        <a:bodyPr/>
        <a:lstStyle/>
        <a:p>
          <a:r>
            <a:rPr lang="ru-RU" sz="2000" b="1" i="1"/>
            <a:t>знания о грамматических формах ИЯ, зафиксированных в грамматических категориях (роде, числе, падеже и т.п.), в правилах образования и употребления этих форм</a:t>
          </a:r>
          <a:endParaRPr lang="ru-RU" sz="2000"/>
        </a:p>
      </dgm:t>
    </dgm:pt>
    <dgm:pt modelId="{C80DD19D-7A30-49C1-A912-33450E7AE8DE}" type="parTrans" cxnId="{925011DF-26EB-43C6-B544-C01FEF8A0F56}">
      <dgm:prSet/>
      <dgm:spPr/>
      <dgm:t>
        <a:bodyPr/>
        <a:lstStyle/>
        <a:p>
          <a:endParaRPr lang="ru-RU" sz="2000"/>
        </a:p>
      </dgm:t>
    </dgm:pt>
    <dgm:pt modelId="{12FC8237-63DF-4EC6-B06A-0D49852CC342}" type="sibTrans" cxnId="{925011DF-26EB-43C6-B544-C01FEF8A0F56}">
      <dgm:prSet/>
      <dgm:spPr/>
      <dgm:t>
        <a:bodyPr/>
        <a:lstStyle/>
        <a:p>
          <a:endParaRPr lang="ru-RU" sz="2000"/>
        </a:p>
      </dgm:t>
    </dgm:pt>
    <dgm:pt modelId="{E8EDAA0F-F375-4EC1-825C-2ED4C05156C6}">
      <dgm:prSet phldrT="[Текст]" custT="1"/>
      <dgm:spPr/>
      <dgm:t>
        <a:bodyPr/>
        <a:lstStyle/>
        <a:p>
          <a:r>
            <a:rPr lang="ru-RU" sz="2000" b="1" i="1"/>
            <a:t>действия по грамматическому оформлению речи (продуктивные и рецептивные грамматические навыки) </a:t>
          </a:r>
          <a:endParaRPr lang="ru-RU" sz="2000"/>
        </a:p>
      </dgm:t>
    </dgm:pt>
    <dgm:pt modelId="{26B7FE22-DC5E-4175-86E0-57D8717EF067}" type="parTrans" cxnId="{3EAF3416-75EB-476B-A99C-6EF63B455C25}">
      <dgm:prSet/>
      <dgm:spPr/>
      <dgm:t>
        <a:bodyPr/>
        <a:lstStyle/>
        <a:p>
          <a:endParaRPr lang="ru-RU" sz="2000"/>
        </a:p>
      </dgm:t>
    </dgm:pt>
    <dgm:pt modelId="{41963D37-657D-40E3-AD36-AACDC5E4C35E}" type="sibTrans" cxnId="{3EAF3416-75EB-476B-A99C-6EF63B455C25}">
      <dgm:prSet/>
      <dgm:spPr/>
      <dgm:t>
        <a:bodyPr/>
        <a:lstStyle/>
        <a:p>
          <a:endParaRPr lang="ru-RU" sz="2000"/>
        </a:p>
      </dgm:t>
    </dgm:pt>
    <dgm:pt modelId="{7ECB576D-F6D2-492E-826A-72A19C7A1EF9}" type="pres">
      <dgm:prSet presAssocID="{5885D1BF-CE49-4DF6-B435-C6B662FBC47A}" presName="hierChild1" presStyleCnt="0">
        <dgm:presLayoutVars>
          <dgm:orgChart val="1"/>
          <dgm:chPref val="1"/>
          <dgm:dir/>
          <dgm:animOne val="branch"/>
          <dgm:animLvl val="lvl"/>
          <dgm:resizeHandles/>
        </dgm:presLayoutVars>
      </dgm:prSet>
      <dgm:spPr/>
    </dgm:pt>
    <dgm:pt modelId="{E9D81755-6731-4950-A3F6-870F2F99CCCA}" type="pres">
      <dgm:prSet presAssocID="{D009DA96-2E68-4EA7-A9FC-BA6B4B081F73}" presName="hierRoot1" presStyleCnt="0">
        <dgm:presLayoutVars>
          <dgm:hierBranch val="init"/>
        </dgm:presLayoutVars>
      </dgm:prSet>
      <dgm:spPr/>
    </dgm:pt>
    <dgm:pt modelId="{F91C6CB2-4FD2-4F72-85F6-567E981CBB2B}" type="pres">
      <dgm:prSet presAssocID="{D009DA96-2E68-4EA7-A9FC-BA6B4B081F73}" presName="rootComposite1" presStyleCnt="0"/>
      <dgm:spPr/>
    </dgm:pt>
    <dgm:pt modelId="{CD80E993-5AF5-4B29-92D6-456A51B1B35D}" type="pres">
      <dgm:prSet presAssocID="{D009DA96-2E68-4EA7-A9FC-BA6B4B081F73}" presName="rootText1" presStyleLbl="node0" presStyleIdx="0" presStyleCnt="1" custLinFactNeighborY="-31678">
        <dgm:presLayoutVars>
          <dgm:chPref val="3"/>
        </dgm:presLayoutVars>
      </dgm:prSet>
      <dgm:spPr/>
    </dgm:pt>
    <dgm:pt modelId="{8DED1661-AA2F-49FD-AE6C-5BD9245779E4}" type="pres">
      <dgm:prSet presAssocID="{D009DA96-2E68-4EA7-A9FC-BA6B4B081F73}" presName="rootConnector1" presStyleLbl="node1" presStyleIdx="0" presStyleCnt="0"/>
      <dgm:spPr/>
    </dgm:pt>
    <dgm:pt modelId="{745DA277-E869-4799-8D1C-3048A42A6A77}" type="pres">
      <dgm:prSet presAssocID="{D009DA96-2E68-4EA7-A9FC-BA6B4B081F73}" presName="hierChild2" presStyleCnt="0"/>
      <dgm:spPr/>
    </dgm:pt>
    <dgm:pt modelId="{1BE40575-7DDB-4BA9-9E00-57A1CE1D91E3}" type="pres">
      <dgm:prSet presAssocID="{2D86DBD8-EE01-4617-A544-3A4B0C8794B5}" presName="Name37" presStyleLbl="parChTrans1D2" presStyleIdx="0" presStyleCnt="3"/>
      <dgm:spPr/>
    </dgm:pt>
    <dgm:pt modelId="{07167195-96D7-4344-907D-AFD03E829F8D}" type="pres">
      <dgm:prSet presAssocID="{D46A3373-77AE-45E2-B652-6C343BD98207}" presName="hierRoot2" presStyleCnt="0">
        <dgm:presLayoutVars>
          <dgm:hierBranch val="init"/>
        </dgm:presLayoutVars>
      </dgm:prSet>
      <dgm:spPr/>
    </dgm:pt>
    <dgm:pt modelId="{A2D1471D-79E2-4581-AA08-077079AB8FFA}" type="pres">
      <dgm:prSet presAssocID="{D46A3373-77AE-45E2-B652-6C343BD98207}" presName="rootComposite" presStyleCnt="0"/>
      <dgm:spPr/>
    </dgm:pt>
    <dgm:pt modelId="{20922085-E2EB-43A1-A116-841261B935E3}" type="pres">
      <dgm:prSet presAssocID="{D46A3373-77AE-45E2-B652-6C343BD98207}" presName="rootText" presStyleLbl="node2" presStyleIdx="0" presStyleCnt="3" custScaleY="195895">
        <dgm:presLayoutVars>
          <dgm:chPref val="3"/>
        </dgm:presLayoutVars>
      </dgm:prSet>
      <dgm:spPr/>
    </dgm:pt>
    <dgm:pt modelId="{7D75E919-B91F-4145-BFD8-D8EB9E01E8DD}" type="pres">
      <dgm:prSet presAssocID="{D46A3373-77AE-45E2-B652-6C343BD98207}" presName="rootConnector" presStyleLbl="node2" presStyleIdx="0" presStyleCnt="3"/>
      <dgm:spPr/>
    </dgm:pt>
    <dgm:pt modelId="{9FB71646-7355-4D37-9F08-455FF2E62F82}" type="pres">
      <dgm:prSet presAssocID="{D46A3373-77AE-45E2-B652-6C343BD98207}" presName="hierChild4" presStyleCnt="0"/>
      <dgm:spPr/>
    </dgm:pt>
    <dgm:pt modelId="{16727B76-2658-4D0B-A497-E24AEAED4FBD}" type="pres">
      <dgm:prSet presAssocID="{D46A3373-77AE-45E2-B652-6C343BD98207}" presName="hierChild5" presStyleCnt="0"/>
      <dgm:spPr/>
    </dgm:pt>
    <dgm:pt modelId="{CC8980AE-0C48-4350-85E4-D9EE04EF3867}" type="pres">
      <dgm:prSet presAssocID="{C80DD19D-7A30-49C1-A912-33450E7AE8DE}" presName="Name37" presStyleLbl="parChTrans1D2" presStyleIdx="1" presStyleCnt="3"/>
      <dgm:spPr/>
    </dgm:pt>
    <dgm:pt modelId="{9FEDF5FE-9A2A-49A7-8433-7410F900DDCF}" type="pres">
      <dgm:prSet presAssocID="{7FD6B901-E153-43FF-B731-3302B2BEFAC6}" presName="hierRoot2" presStyleCnt="0">
        <dgm:presLayoutVars>
          <dgm:hierBranch val="init"/>
        </dgm:presLayoutVars>
      </dgm:prSet>
      <dgm:spPr/>
    </dgm:pt>
    <dgm:pt modelId="{5E136050-C4A7-491F-8BAD-656FE16EA9C7}" type="pres">
      <dgm:prSet presAssocID="{7FD6B901-E153-43FF-B731-3302B2BEFAC6}" presName="rootComposite" presStyleCnt="0"/>
      <dgm:spPr/>
    </dgm:pt>
    <dgm:pt modelId="{D40A62B4-EF4C-497C-81D1-76B07E215DE5}" type="pres">
      <dgm:prSet presAssocID="{7FD6B901-E153-43FF-B731-3302B2BEFAC6}" presName="rootText" presStyleLbl="node2" presStyleIdx="1" presStyleCnt="3" custScaleY="197519">
        <dgm:presLayoutVars>
          <dgm:chPref val="3"/>
        </dgm:presLayoutVars>
      </dgm:prSet>
      <dgm:spPr/>
    </dgm:pt>
    <dgm:pt modelId="{03B077E2-468C-4026-BEDF-6046CA1A8C78}" type="pres">
      <dgm:prSet presAssocID="{7FD6B901-E153-43FF-B731-3302B2BEFAC6}" presName="rootConnector" presStyleLbl="node2" presStyleIdx="1" presStyleCnt="3"/>
      <dgm:spPr/>
    </dgm:pt>
    <dgm:pt modelId="{788DED85-6741-48FE-BD6F-BD20AF068216}" type="pres">
      <dgm:prSet presAssocID="{7FD6B901-E153-43FF-B731-3302B2BEFAC6}" presName="hierChild4" presStyleCnt="0"/>
      <dgm:spPr/>
    </dgm:pt>
    <dgm:pt modelId="{DC7AF23F-D674-4B7B-B57D-D2AEB1B9C1E9}" type="pres">
      <dgm:prSet presAssocID="{7FD6B901-E153-43FF-B731-3302B2BEFAC6}" presName="hierChild5" presStyleCnt="0"/>
      <dgm:spPr/>
    </dgm:pt>
    <dgm:pt modelId="{C28FB35C-DBB0-4EDD-9AA7-1D95D883E434}" type="pres">
      <dgm:prSet presAssocID="{26B7FE22-DC5E-4175-86E0-57D8717EF067}" presName="Name37" presStyleLbl="parChTrans1D2" presStyleIdx="2" presStyleCnt="3"/>
      <dgm:spPr/>
    </dgm:pt>
    <dgm:pt modelId="{52A37CBC-C27A-4B65-AC90-21005F76849F}" type="pres">
      <dgm:prSet presAssocID="{E8EDAA0F-F375-4EC1-825C-2ED4C05156C6}" presName="hierRoot2" presStyleCnt="0">
        <dgm:presLayoutVars>
          <dgm:hierBranch val="init"/>
        </dgm:presLayoutVars>
      </dgm:prSet>
      <dgm:spPr/>
    </dgm:pt>
    <dgm:pt modelId="{B14D0C90-21D1-4935-AB2B-2A3455BC2099}" type="pres">
      <dgm:prSet presAssocID="{E8EDAA0F-F375-4EC1-825C-2ED4C05156C6}" presName="rootComposite" presStyleCnt="0"/>
      <dgm:spPr/>
    </dgm:pt>
    <dgm:pt modelId="{15BAF4DE-5F82-4B38-AEC5-D2998A18A92D}" type="pres">
      <dgm:prSet presAssocID="{E8EDAA0F-F375-4EC1-825C-2ED4C05156C6}" presName="rootText" presStyleLbl="node2" presStyleIdx="2" presStyleCnt="3" custScaleY="199094">
        <dgm:presLayoutVars>
          <dgm:chPref val="3"/>
        </dgm:presLayoutVars>
      </dgm:prSet>
      <dgm:spPr/>
    </dgm:pt>
    <dgm:pt modelId="{975A1C51-2EA1-4C76-BE03-B854091A168F}" type="pres">
      <dgm:prSet presAssocID="{E8EDAA0F-F375-4EC1-825C-2ED4C05156C6}" presName="rootConnector" presStyleLbl="node2" presStyleIdx="2" presStyleCnt="3"/>
      <dgm:spPr/>
    </dgm:pt>
    <dgm:pt modelId="{A8CECF27-B74E-4BEB-BAB7-0C6E15CB57F5}" type="pres">
      <dgm:prSet presAssocID="{E8EDAA0F-F375-4EC1-825C-2ED4C05156C6}" presName="hierChild4" presStyleCnt="0"/>
      <dgm:spPr/>
    </dgm:pt>
    <dgm:pt modelId="{C489602F-8E6D-4B9C-A720-A9188145888E}" type="pres">
      <dgm:prSet presAssocID="{E8EDAA0F-F375-4EC1-825C-2ED4C05156C6}" presName="hierChild5" presStyleCnt="0"/>
      <dgm:spPr/>
    </dgm:pt>
    <dgm:pt modelId="{7D6629F4-C18B-41C8-9F04-A18D60D714B5}" type="pres">
      <dgm:prSet presAssocID="{D009DA96-2E68-4EA7-A9FC-BA6B4B081F73}" presName="hierChild3" presStyleCnt="0"/>
      <dgm:spPr/>
    </dgm:pt>
  </dgm:ptLst>
  <dgm:cxnLst>
    <dgm:cxn modelId="{3EAF3416-75EB-476B-A99C-6EF63B455C25}" srcId="{D009DA96-2E68-4EA7-A9FC-BA6B4B081F73}" destId="{E8EDAA0F-F375-4EC1-825C-2ED4C05156C6}" srcOrd="2" destOrd="0" parTransId="{26B7FE22-DC5E-4175-86E0-57D8717EF067}" sibTransId="{41963D37-657D-40E3-AD36-AACDC5E4C35E}"/>
    <dgm:cxn modelId="{DE616E28-3521-4BF8-BCD9-3A62306A88B0}" type="presOf" srcId="{C80DD19D-7A30-49C1-A912-33450E7AE8DE}" destId="{CC8980AE-0C48-4350-85E4-D9EE04EF3867}" srcOrd="0" destOrd="0" presId="urn:microsoft.com/office/officeart/2005/8/layout/orgChart1"/>
    <dgm:cxn modelId="{D9C98738-438C-4749-B3B4-14B50FDA2AD9}" type="presOf" srcId="{D009DA96-2E68-4EA7-A9FC-BA6B4B081F73}" destId="{CD80E993-5AF5-4B29-92D6-456A51B1B35D}" srcOrd="0" destOrd="0" presId="urn:microsoft.com/office/officeart/2005/8/layout/orgChart1"/>
    <dgm:cxn modelId="{7210CE64-90E4-42CF-89FF-7C738BB5B2FD}" type="presOf" srcId="{D009DA96-2E68-4EA7-A9FC-BA6B4B081F73}" destId="{8DED1661-AA2F-49FD-AE6C-5BD9245779E4}" srcOrd="1" destOrd="0" presId="urn:microsoft.com/office/officeart/2005/8/layout/orgChart1"/>
    <dgm:cxn modelId="{90C4F651-A502-46A7-96BD-7690895DF278}" type="presOf" srcId="{2D86DBD8-EE01-4617-A544-3A4B0C8794B5}" destId="{1BE40575-7DDB-4BA9-9E00-57A1CE1D91E3}" srcOrd="0" destOrd="0" presId="urn:microsoft.com/office/officeart/2005/8/layout/orgChart1"/>
    <dgm:cxn modelId="{65C6FA80-74AA-429F-8D60-7108B600D512}" type="presOf" srcId="{E8EDAA0F-F375-4EC1-825C-2ED4C05156C6}" destId="{975A1C51-2EA1-4C76-BE03-B854091A168F}" srcOrd="1" destOrd="0" presId="urn:microsoft.com/office/officeart/2005/8/layout/orgChart1"/>
    <dgm:cxn modelId="{9387BF89-5C97-493B-88A0-8401BCB01078}" srcId="{D009DA96-2E68-4EA7-A9FC-BA6B4B081F73}" destId="{D46A3373-77AE-45E2-B652-6C343BD98207}" srcOrd="0" destOrd="0" parTransId="{2D86DBD8-EE01-4617-A544-3A4B0C8794B5}" sibTransId="{73E3FE8B-7B89-45C0-85CC-EA509823DCD3}"/>
    <dgm:cxn modelId="{E92DBBAC-29B6-4FA1-9C72-84529F58FDC8}" type="presOf" srcId="{5885D1BF-CE49-4DF6-B435-C6B662FBC47A}" destId="{7ECB576D-F6D2-492E-826A-72A19C7A1EF9}" srcOrd="0" destOrd="0" presId="urn:microsoft.com/office/officeart/2005/8/layout/orgChart1"/>
    <dgm:cxn modelId="{789772D2-8DB7-4C28-84E2-52A6639993B4}" type="presOf" srcId="{D46A3373-77AE-45E2-B652-6C343BD98207}" destId="{20922085-E2EB-43A1-A116-841261B935E3}" srcOrd="0" destOrd="0" presId="urn:microsoft.com/office/officeart/2005/8/layout/orgChart1"/>
    <dgm:cxn modelId="{BC1AC3D2-E133-4E7B-A0E9-3BE806BCF165}" type="presOf" srcId="{7FD6B901-E153-43FF-B731-3302B2BEFAC6}" destId="{D40A62B4-EF4C-497C-81D1-76B07E215DE5}" srcOrd="0" destOrd="0" presId="urn:microsoft.com/office/officeart/2005/8/layout/orgChart1"/>
    <dgm:cxn modelId="{40E947D4-34B0-4C76-AFDF-CA4206DB9484}" type="presOf" srcId="{7FD6B901-E153-43FF-B731-3302B2BEFAC6}" destId="{03B077E2-468C-4026-BEDF-6046CA1A8C78}" srcOrd="1" destOrd="0" presId="urn:microsoft.com/office/officeart/2005/8/layout/orgChart1"/>
    <dgm:cxn modelId="{F50A67D7-B6FE-425B-9C19-7CFC58DACB35}" type="presOf" srcId="{D46A3373-77AE-45E2-B652-6C343BD98207}" destId="{7D75E919-B91F-4145-BFD8-D8EB9E01E8DD}" srcOrd="1" destOrd="0" presId="urn:microsoft.com/office/officeart/2005/8/layout/orgChart1"/>
    <dgm:cxn modelId="{86426DD9-6329-4261-9E4A-5341E72340A1}" srcId="{5885D1BF-CE49-4DF6-B435-C6B662FBC47A}" destId="{D009DA96-2E68-4EA7-A9FC-BA6B4B081F73}" srcOrd="0" destOrd="0" parTransId="{E7CD36CD-17D2-41AA-9C27-8E8F900C742A}" sibTransId="{491F581C-3AFA-49C7-B6B4-C14D49C15AB8}"/>
    <dgm:cxn modelId="{925011DF-26EB-43C6-B544-C01FEF8A0F56}" srcId="{D009DA96-2E68-4EA7-A9FC-BA6B4B081F73}" destId="{7FD6B901-E153-43FF-B731-3302B2BEFAC6}" srcOrd="1" destOrd="0" parTransId="{C80DD19D-7A30-49C1-A912-33450E7AE8DE}" sibTransId="{12FC8237-63DF-4EC6-B06A-0D49852CC342}"/>
    <dgm:cxn modelId="{048ECEF8-49D2-4056-9A38-CB14EA22A97C}" type="presOf" srcId="{26B7FE22-DC5E-4175-86E0-57D8717EF067}" destId="{C28FB35C-DBB0-4EDD-9AA7-1D95D883E434}" srcOrd="0" destOrd="0" presId="urn:microsoft.com/office/officeart/2005/8/layout/orgChart1"/>
    <dgm:cxn modelId="{66277EFE-54B7-408B-A76B-5BA9AAE0C3BA}" type="presOf" srcId="{E8EDAA0F-F375-4EC1-825C-2ED4C05156C6}" destId="{15BAF4DE-5F82-4B38-AEC5-D2998A18A92D}" srcOrd="0" destOrd="0" presId="urn:microsoft.com/office/officeart/2005/8/layout/orgChart1"/>
    <dgm:cxn modelId="{2B7C7B0B-4BE2-4891-8BBE-82B25AA63A9B}" type="presParOf" srcId="{7ECB576D-F6D2-492E-826A-72A19C7A1EF9}" destId="{E9D81755-6731-4950-A3F6-870F2F99CCCA}" srcOrd="0" destOrd="0" presId="urn:microsoft.com/office/officeart/2005/8/layout/orgChart1"/>
    <dgm:cxn modelId="{950420D3-B0C9-4643-84B4-254B18A919B4}" type="presParOf" srcId="{E9D81755-6731-4950-A3F6-870F2F99CCCA}" destId="{F91C6CB2-4FD2-4F72-85F6-567E981CBB2B}" srcOrd="0" destOrd="0" presId="urn:microsoft.com/office/officeart/2005/8/layout/orgChart1"/>
    <dgm:cxn modelId="{574BBEBA-AD6A-4F13-811A-282D36001EF9}" type="presParOf" srcId="{F91C6CB2-4FD2-4F72-85F6-567E981CBB2B}" destId="{CD80E993-5AF5-4B29-92D6-456A51B1B35D}" srcOrd="0" destOrd="0" presId="urn:microsoft.com/office/officeart/2005/8/layout/orgChart1"/>
    <dgm:cxn modelId="{56DAFD69-7B3F-4F3C-A0A9-290C9687087C}" type="presParOf" srcId="{F91C6CB2-4FD2-4F72-85F6-567E981CBB2B}" destId="{8DED1661-AA2F-49FD-AE6C-5BD9245779E4}" srcOrd="1" destOrd="0" presId="urn:microsoft.com/office/officeart/2005/8/layout/orgChart1"/>
    <dgm:cxn modelId="{2081C97A-208D-4BDC-8B45-C8BB97FC25EE}" type="presParOf" srcId="{E9D81755-6731-4950-A3F6-870F2F99CCCA}" destId="{745DA277-E869-4799-8D1C-3048A42A6A77}" srcOrd="1" destOrd="0" presId="urn:microsoft.com/office/officeart/2005/8/layout/orgChart1"/>
    <dgm:cxn modelId="{B07318ED-317B-411E-BFEF-7D84978542A3}" type="presParOf" srcId="{745DA277-E869-4799-8D1C-3048A42A6A77}" destId="{1BE40575-7DDB-4BA9-9E00-57A1CE1D91E3}" srcOrd="0" destOrd="0" presId="urn:microsoft.com/office/officeart/2005/8/layout/orgChart1"/>
    <dgm:cxn modelId="{C58333D2-EA4B-468C-8E4B-895899EC48F9}" type="presParOf" srcId="{745DA277-E869-4799-8D1C-3048A42A6A77}" destId="{07167195-96D7-4344-907D-AFD03E829F8D}" srcOrd="1" destOrd="0" presId="urn:microsoft.com/office/officeart/2005/8/layout/orgChart1"/>
    <dgm:cxn modelId="{82992F71-4318-48F9-93BB-2C4160D45547}" type="presParOf" srcId="{07167195-96D7-4344-907D-AFD03E829F8D}" destId="{A2D1471D-79E2-4581-AA08-077079AB8FFA}" srcOrd="0" destOrd="0" presId="urn:microsoft.com/office/officeart/2005/8/layout/orgChart1"/>
    <dgm:cxn modelId="{68B7EDD3-8C4A-4566-B8EC-305488632B86}" type="presParOf" srcId="{A2D1471D-79E2-4581-AA08-077079AB8FFA}" destId="{20922085-E2EB-43A1-A116-841261B935E3}" srcOrd="0" destOrd="0" presId="urn:microsoft.com/office/officeart/2005/8/layout/orgChart1"/>
    <dgm:cxn modelId="{8EA33CB6-2C61-4AF1-8F29-A67078FAE2BF}" type="presParOf" srcId="{A2D1471D-79E2-4581-AA08-077079AB8FFA}" destId="{7D75E919-B91F-4145-BFD8-D8EB9E01E8DD}" srcOrd="1" destOrd="0" presId="urn:microsoft.com/office/officeart/2005/8/layout/orgChart1"/>
    <dgm:cxn modelId="{B024976D-A361-4BF2-8B6E-35E1AF9233FA}" type="presParOf" srcId="{07167195-96D7-4344-907D-AFD03E829F8D}" destId="{9FB71646-7355-4D37-9F08-455FF2E62F82}" srcOrd="1" destOrd="0" presId="urn:microsoft.com/office/officeart/2005/8/layout/orgChart1"/>
    <dgm:cxn modelId="{45FB1D8F-A158-4125-AFB9-507E34B5E676}" type="presParOf" srcId="{07167195-96D7-4344-907D-AFD03E829F8D}" destId="{16727B76-2658-4D0B-A497-E24AEAED4FBD}" srcOrd="2" destOrd="0" presId="urn:microsoft.com/office/officeart/2005/8/layout/orgChart1"/>
    <dgm:cxn modelId="{1487F49B-1A9C-46BD-8FDB-671AFB26481C}" type="presParOf" srcId="{745DA277-E869-4799-8D1C-3048A42A6A77}" destId="{CC8980AE-0C48-4350-85E4-D9EE04EF3867}" srcOrd="2" destOrd="0" presId="urn:microsoft.com/office/officeart/2005/8/layout/orgChart1"/>
    <dgm:cxn modelId="{7D2BBF83-DA9E-4B9B-A936-8EDB47E36FA2}" type="presParOf" srcId="{745DA277-E869-4799-8D1C-3048A42A6A77}" destId="{9FEDF5FE-9A2A-49A7-8433-7410F900DDCF}" srcOrd="3" destOrd="0" presId="urn:microsoft.com/office/officeart/2005/8/layout/orgChart1"/>
    <dgm:cxn modelId="{4EA69548-4C0F-4EDC-98EC-B82B679F60C8}" type="presParOf" srcId="{9FEDF5FE-9A2A-49A7-8433-7410F900DDCF}" destId="{5E136050-C4A7-491F-8BAD-656FE16EA9C7}" srcOrd="0" destOrd="0" presId="urn:microsoft.com/office/officeart/2005/8/layout/orgChart1"/>
    <dgm:cxn modelId="{D8451F18-5D04-40A7-B92C-5062199FDCB0}" type="presParOf" srcId="{5E136050-C4A7-491F-8BAD-656FE16EA9C7}" destId="{D40A62B4-EF4C-497C-81D1-76B07E215DE5}" srcOrd="0" destOrd="0" presId="urn:microsoft.com/office/officeart/2005/8/layout/orgChart1"/>
    <dgm:cxn modelId="{B3DC49F4-8608-411A-B9B2-A3541F4C4398}" type="presParOf" srcId="{5E136050-C4A7-491F-8BAD-656FE16EA9C7}" destId="{03B077E2-468C-4026-BEDF-6046CA1A8C78}" srcOrd="1" destOrd="0" presId="urn:microsoft.com/office/officeart/2005/8/layout/orgChart1"/>
    <dgm:cxn modelId="{F3D1656A-C8C2-4290-88A5-B1133CEC37DF}" type="presParOf" srcId="{9FEDF5FE-9A2A-49A7-8433-7410F900DDCF}" destId="{788DED85-6741-48FE-BD6F-BD20AF068216}" srcOrd="1" destOrd="0" presId="urn:microsoft.com/office/officeart/2005/8/layout/orgChart1"/>
    <dgm:cxn modelId="{1CF297FD-F640-463F-8DA3-14DCA8923475}" type="presParOf" srcId="{9FEDF5FE-9A2A-49A7-8433-7410F900DDCF}" destId="{DC7AF23F-D674-4B7B-B57D-D2AEB1B9C1E9}" srcOrd="2" destOrd="0" presId="urn:microsoft.com/office/officeart/2005/8/layout/orgChart1"/>
    <dgm:cxn modelId="{D7546C95-EC81-4162-B999-9E448B3BBA99}" type="presParOf" srcId="{745DA277-E869-4799-8D1C-3048A42A6A77}" destId="{C28FB35C-DBB0-4EDD-9AA7-1D95D883E434}" srcOrd="4" destOrd="0" presId="urn:microsoft.com/office/officeart/2005/8/layout/orgChart1"/>
    <dgm:cxn modelId="{EBC7C0AD-090E-48E4-AB58-19C27131855E}" type="presParOf" srcId="{745DA277-E869-4799-8D1C-3048A42A6A77}" destId="{52A37CBC-C27A-4B65-AC90-21005F76849F}" srcOrd="5" destOrd="0" presId="urn:microsoft.com/office/officeart/2005/8/layout/orgChart1"/>
    <dgm:cxn modelId="{C8CDE996-A64D-44BB-A9EC-E31095A5D6FB}" type="presParOf" srcId="{52A37CBC-C27A-4B65-AC90-21005F76849F}" destId="{B14D0C90-21D1-4935-AB2B-2A3455BC2099}" srcOrd="0" destOrd="0" presId="urn:microsoft.com/office/officeart/2005/8/layout/orgChart1"/>
    <dgm:cxn modelId="{1C12D3D8-095B-4FEB-9CCD-9F1170EA5E3A}" type="presParOf" srcId="{B14D0C90-21D1-4935-AB2B-2A3455BC2099}" destId="{15BAF4DE-5F82-4B38-AEC5-D2998A18A92D}" srcOrd="0" destOrd="0" presId="urn:microsoft.com/office/officeart/2005/8/layout/orgChart1"/>
    <dgm:cxn modelId="{1022B0AF-9DC2-467C-B60A-8378FF1C1CF7}" type="presParOf" srcId="{B14D0C90-21D1-4935-AB2B-2A3455BC2099}" destId="{975A1C51-2EA1-4C76-BE03-B854091A168F}" srcOrd="1" destOrd="0" presId="urn:microsoft.com/office/officeart/2005/8/layout/orgChart1"/>
    <dgm:cxn modelId="{5D41382A-7551-497A-9E40-4D416960D6FC}" type="presParOf" srcId="{52A37CBC-C27A-4B65-AC90-21005F76849F}" destId="{A8CECF27-B74E-4BEB-BAB7-0C6E15CB57F5}" srcOrd="1" destOrd="0" presId="urn:microsoft.com/office/officeart/2005/8/layout/orgChart1"/>
    <dgm:cxn modelId="{A9472000-F503-428A-A151-17E9F4D8C4A0}" type="presParOf" srcId="{52A37CBC-C27A-4B65-AC90-21005F76849F}" destId="{C489602F-8E6D-4B9C-A720-A9188145888E}" srcOrd="2" destOrd="0" presId="urn:microsoft.com/office/officeart/2005/8/layout/orgChart1"/>
    <dgm:cxn modelId="{EC06A4C6-6690-46E8-823A-77CB2186E5B2}" type="presParOf" srcId="{E9D81755-6731-4950-A3F6-870F2F99CCCA}" destId="{7D6629F4-C18B-41C8-9F04-A18D60D714B5}"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5885D1BF-CE49-4DF6-B435-C6B662FBC47A}" type="doc">
      <dgm:prSet loTypeId="urn:microsoft.com/office/officeart/2005/8/layout/orgChart1" loCatId="hierarchy" qsTypeId="urn:microsoft.com/office/officeart/2005/8/quickstyle/simple3" qsCatId="simple" csTypeId="urn:microsoft.com/office/officeart/2005/8/colors/colorful2" csCatId="colorful" phldr="1"/>
      <dgm:spPr/>
      <dgm:t>
        <a:bodyPr/>
        <a:lstStyle/>
        <a:p>
          <a:endParaRPr lang="ru-RU"/>
        </a:p>
      </dgm:t>
    </dgm:pt>
    <dgm:pt modelId="{D009DA96-2E68-4EA7-A9FC-BA6B4B081F73}">
      <dgm:prSet phldrT="[Текст]" custT="1"/>
      <dgm:spPr/>
      <dgm:t>
        <a:bodyPr/>
        <a:lstStyle/>
        <a:p>
          <a:r>
            <a:rPr lang="ru-RU" sz="2000" b="1" cap="small" baseline="0"/>
            <a:t>По соотношению значения и употребления в родном и изучаемом языках можно выделить три типа грамматических явлений</a:t>
          </a:r>
          <a:endParaRPr lang="ru-RU" sz="2000" cap="small" baseline="0"/>
        </a:p>
      </dgm:t>
    </dgm:pt>
    <dgm:pt modelId="{E7CD36CD-17D2-41AA-9C27-8E8F900C742A}" type="parTrans" cxnId="{86426DD9-6329-4261-9E4A-5341E72340A1}">
      <dgm:prSet/>
      <dgm:spPr/>
      <dgm:t>
        <a:bodyPr/>
        <a:lstStyle/>
        <a:p>
          <a:endParaRPr lang="ru-RU" sz="2000"/>
        </a:p>
      </dgm:t>
    </dgm:pt>
    <dgm:pt modelId="{491F581C-3AFA-49C7-B6B4-C14D49C15AB8}" type="sibTrans" cxnId="{86426DD9-6329-4261-9E4A-5341E72340A1}">
      <dgm:prSet/>
      <dgm:spPr/>
      <dgm:t>
        <a:bodyPr/>
        <a:lstStyle/>
        <a:p>
          <a:endParaRPr lang="ru-RU" sz="2000"/>
        </a:p>
      </dgm:t>
    </dgm:pt>
    <dgm:pt modelId="{D46A3373-77AE-45E2-B652-6C343BD98207}">
      <dgm:prSet phldrT="[Текст]" custT="1"/>
      <dgm:spPr>
        <a:solidFill>
          <a:schemeClr val="bg1">
            <a:lumMod val="95000"/>
          </a:schemeClr>
        </a:solidFill>
      </dgm:spPr>
      <dgm:t>
        <a:bodyPr/>
        <a:lstStyle/>
        <a:p>
          <a:r>
            <a:rPr lang="ru-RU" sz="2000" b="1" i="1"/>
            <a:t>Значение и употребление грамматического явления совпадают в двух языках</a:t>
          </a:r>
          <a:endParaRPr lang="ru-RU" sz="2000"/>
        </a:p>
      </dgm:t>
    </dgm:pt>
    <dgm:pt modelId="{2D86DBD8-EE01-4617-A544-3A4B0C8794B5}" type="parTrans" cxnId="{9387BF89-5C97-493B-88A0-8401BCB01078}">
      <dgm:prSet/>
      <dgm:spPr/>
      <dgm:t>
        <a:bodyPr/>
        <a:lstStyle/>
        <a:p>
          <a:endParaRPr lang="ru-RU" sz="2000"/>
        </a:p>
      </dgm:t>
    </dgm:pt>
    <dgm:pt modelId="{73E3FE8B-7B89-45C0-85CC-EA509823DCD3}" type="sibTrans" cxnId="{9387BF89-5C97-493B-88A0-8401BCB01078}">
      <dgm:prSet/>
      <dgm:spPr/>
      <dgm:t>
        <a:bodyPr/>
        <a:lstStyle/>
        <a:p>
          <a:endParaRPr lang="ru-RU" sz="2000"/>
        </a:p>
      </dgm:t>
    </dgm:pt>
    <dgm:pt modelId="{7FD6B901-E153-43FF-B731-3302B2BEFAC6}">
      <dgm:prSet phldrT="[Текст]" custT="1"/>
      <dgm:spPr>
        <a:solidFill>
          <a:schemeClr val="bg1">
            <a:lumMod val="95000"/>
          </a:schemeClr>
        </a:solidFill>
      </dgm:spPr>
      <dgm:t>
        <a:bodyPr/>
        <a:lstStyle/>
        <a:p>
          <a:r>
            <a:rPr lang="ru-RU" sz="2000" b="1" i="1"/>
            <a:t>Объем значения и границы употребления данного явления в родном и иностранном языках не совпадают; они могут быть уже или шире грамматических соответствий родного языка </a:t>
          </a:r>
          <a:endParaRPr lang="ru-RU" sz="2000"/>
        </a:p>
      </dgm:t>
    </dgm:pt>
    <dgm:pt modelId="{C80DD19D-7A30-49C1-A912-33450E7AE8DE}" type="parTrans" cxnId="{925011DF-26EB-43C6-B544-C01FEF8A0F56}">
      <dgm:prSet/>
      <dgm:spPr/>
      <dgm:t>
        <a:bodyPr/>
        <a:lstStyle/>
        <a:p>
          <a:endParaRPr lang="ru-RU" sz="2000"/>
        </a:p>
      </dgm:t>
    </dgm:pt>
    <dgm:pt modelId="{12FC8237-63DF-4EC6-B06A-0D49852CC342}" type="sibTrans" cxnId="{925011DF-26EB-43C6-B544-C01FEF8A0F56}">
      <dgm:prSet/>
      <dgm:spPr/>
      <dgm:t>
        <a:bodyPr/>
        <a:lstStyle/>
        <a:p>
          <a:endParaRPr lang="ru-RU" sz="2000"/>
        </a:p>
      </dgm:t>
    </dgm:pt>
    <dgm:pt modelId="{E8EDAA0F-F375-4EC1-825C-2ED4C05156C6}">
      <dgm:prSet phldrT="[Текст]" custT="1"/>
      <dgm:spPr>
        <a:solidFill>
          <a:schemeClr val="bg1">
            <a:lumMod val="95000"/>
          </a:schemeClr>
        </a:solidFill>
      </dgm:spPr>
      <dgm:t>
        <a:bodyPr/>
        <a:lstStyle/>
        <a:p>
          <a:r>
            <a:rPr lang="ru-RU" sz="2000" b="1" i="1"/>
            <a:t>Грамматические явления наличествуют в одном из языков (иностранном или родном) и отсутствуют в другом. </a:t>
          </a:r>
          <a:endParaRPr lang="ru-RU" sz="2000"/>
        </a:p>
      </dgm:t>
    </dgm:pt>
    <dgm:pt modelId="{26B7FE22-DC5E-4175-86E0-57D8717EF067}" type="parTrans" cxnId="{3EAF3416-75EB-476B-A99C-6EF63B455C25}">
      <dgm:prSet/>
      <dgm:spPr/>
      <dgm:t>
        <a:bodyPr/>
        <a:lstStyle/>
        <a:p>
          <a:endParaRPr lang="ru-RU" sz="2000"/>
        </a:p>
      </dgm:t>
    </dgm:pt>
    <dgm:pt modelId="{41963D37-657D-40E3-AD36-AACDC5E4C35E}" type="sibTrans" cxnId="{3EAF3416-75EB-476B-A99C-6EF63B455C25}">
      <dgm:prSet/>
      <dgm:spPr/>
      <dgm:t>
        <a:bodyPr/>
        <a:lstStyle/>
        <a:p>
          <a:endParaRPr lang="ru-RU" sz="2000"/>
        </a:p>
      </dgm:t>
    </dgm:pt>
    <dgm:pt modelId="{7ECB576D-F6D2-492E-826A-72A19C7A1EF9}" type="pres">
      <dgm:prSet presAssocID="{5885D1BF-CE49-4DF6-B435-C6B662FBC47A}" presName="hierChild1" presStyleCnt="0">
        <dgm:presLayoutVars>
          <dgm:orgChart val="1"/>
          <dgm:chPref val="1"/>
          <dgm:dir/>
          <dgm:animOne val="branch"/>
          <dgm:animLvl val="lvl"/>
          <dgm:resizeHandles/>
        </dgm:presLayoutVars>
      </dgm:prSet>
      <dgm:spPr/>
    </dgm:pt>
    <dgm:pt modelId="{E9D81755-6731-4950-A3F6-870F2F99CCCA}" type="pres">
      <dgm:prSet presAssocID="{D009DA96-2E68-4EA7-A9FC-BA6B4B081F73}" presName="hierRoot1" presStyleCnt="0">
        <dgm:presLayoutVars>
          <dgm:hierBranch val="init"/>
        </dgm:presLayoutVars>
      </dgm:prSet>
      <dgm:spPr/>
    </dgm:pt>
    <dgm:pt modelId="{F91C6CB2-4FD2-4F72-85F6-567E981CBB2B}" type="pres">
      <dgm:prSet presAssocID="{D009DA96-2E68-4EA7-A9FC-BA6B4B081F73}" presName="rootComposite1" presStyleCnt="0"/>
      <dgm:spPr/>
    </dgm:pt>
    <dgm:pt modelId="{CD80E993-5AF5-4B29-92D6-456A51B1B35D}" type="pres">
      <dgm:prSet presAssocID="{D009DA96-2E68-4EA7-A9FC-BA6B4B081F73}" presName="rootText1" presStyleLbl="node0" presStyleIdx="0" presStyleCnt="1" custScaleX="195976" custLinFactNeighborY="-31678">
        <dgm:presLayoutVars>
          <dgm:chPref val="3"/>
        </dgm:presLayoutVars>
      </dgm:prSet>
      <dgm:spPr/>
    </dgm:pt>
    <dgm:pt modelId="{8DED1661-AA2F-49FD-AE6C-5BD9245779E4}" type="pres">
      <dgm:prSet presAssocID="{D009DA96-2E68-4EA7-A9FC-BA6B4B081F73}" presName="rootConnector1" presStyleLbl="node1" presStyleIdx="0" presStyleCnt="0"/>
      <dgm:spPr/>
    </dgm:pt>
    <dgm:pt modelId="{745DA277-E869-4799-8D1C-3048A42A6A77}" type="pres">
      <dgm:prSet presAssocID="{D009DA96-2E68-4EA7-A9FC-BA6B4B081F73}" presName="hierChild2" presStyleCnt="0"/>
      <dgm:spPr/>
    </dgm:pt>
    <dgm:pt modelId="{1BE40575-7DDB-4BA9-9E00-57A1CE1D91E3}" type="pres">
      <dgm:prSet presAssocID="{2D86DBD8-EE01-4617-A544-3A4B0C8794B5}" presName="Name37" presStyleLbl="parChTrans1D2" presStyleIdx="0" presStyleCnt="3"/>
      <dgm:spPr/>
    </dgm:pt>
    <dgm:pt modelId="{07167195-96D7-4344-907D-AFD03E829F8D}" type="pres">
      <dgm:prSet presAssocID="{D46A3373-77AE-45E2-B652-6C343BD98207}" presName="hierRoot2" presStyleCnt="0">
        <dgm:presLayoutVars>
          <dgm:hierBranch val="init"/>
        </dgm:presLayoutVars>
      </dgm:prSet>
      <dgm:spPr/>
    </dgm:pt>
    <dgm:pt modelId="{A2D1471D-79E2-4581-AA08-077079AB8FFA}" type="pres">
      <dgm:prSet presAssocID="{D46A3373-77AE-45E2-B652-6C343BD98207}" presName="rootComposite" presStyleCnt="0"/>
      <dgm:spPr/>
    </dgm:pt>
    <dgm:pt modelId="{20922085-E2EB-43A1-A116-841261B935E3}" type="pres">
      <dgm:prSet presAssocID="{D46A3373-77AE-45E2-B652-6C343BD98207}" presName="rootText" presStyleLbl="node2" presStyleIdx="0" presStyleCnt="3" custScaleY="195895">
        <dgm:presLayoutVars>
          <dgm:chPref val="3"/>
        </dgm:presLayoutVars>
      </dgm:prSet>
      <dgm:spPr/>
    </dgm:pt>
    <dgm:pt modelId="{7D75E919-B91F-4145-BFD8-D8EB9E01E8DD}" type="pres">
      <dgm:prSet presAssocID="{D46A3373-77AE-45E2-B652-6C343BD98207}" presName="rootConnector" presStyleLbl="node2" presStyleIdx="0" presStyleCnt="3"/>
      <dgm:spPr/>
    </dgm:pt>
    <dgm:pt modelId="{9FB71646-7355-4D37-9F08-455FF2E62F82}" type="pres">
      <dgm:prSet presAssocID="{D46A3373-77AE-45E2-B652-6C343BD98207}" presName="hierChild4" presStyleCnt="0"/>
      <dgm:spPr/>
    </dgm:pt>
    <dgm:pt modelId="{16727B76-2658-4D0B-A497-E24AEAED4FBD}" type="pres">
      <dgm:prSet presAssocID="{D46A3373-77AE-45E2-B652-6C343BD98207}" presName="hierChild5" presStyleCnt="0"/>
      <dgm:spPr/>
    </dgm:pt>
    <dgm:pt modelId="{CC8980AE-0C48-4350-85E4-D9EE04EF3867}" type="pres">
      <dgm:prSet presAssocID="{C80DD19D-7A30-49C1-A912-33450E7AE8DE}" presName="Name37" presStyleLbl="parChTrans1D2" presStyleIdx="1" presStyleCnt="3"/>
      <dgm:spPr/>
    </dgm:pt>
    <dgm:pt modelId="{9FEDF5FE-9A2A-49A7-8433-7410F900DDCF}" type="pres">
      <dgm:prSet presAssocID="{7FD6B901-E153-43FF-B731-3302B2BEFAC6}" presName="hierRoot2" presStyleCnt="0">
        <dgm:presLayoutVars>
          <dgm:hierBranch val="init"/>
        </dgm:presLayoutVars>
      </dgm:prSet>
      <dgm:spPr/>
    </dgm:pt>
    <dgm:pt modelId="{5E136050-C4A7-491F-8BAD-656FE16EA9C7}" type="pres">
      <dgm:prSet presAssocID="{7FD6B901-E153-43FF-B731-3302B2BEFAC6}" presName="rootComposite" presStyleCnt="0"/>
      <dgm:spPr/>
    </dgm:pt>
    <dgm:pt modelId="{D40A62B4-EF4C-497C-81D1-76B07E215DE5}" type="pres">
      <dgm:prSet presAssocID="{7FD6B901-E153-43FF-B731-3302B2BEFAC6}" presName="rootText" presStyleLbl="node2" presStyleIdx="1" presStyleCnt="3" custScaleY="197519">
        <dgm:presLayoutVars>
          <dgm:chPref val="3"/>
        </dgm:presLayoutVars>
      </dgm:prSet>
      <dgm:spPr/>
    </dgm:pt>
    <dgm:pt modelId="{03B077E2-468C-4026-BEDF-6046CA1A8C78}" type="pres">
      <dgm:prSet presAssocID="{7FD6B901-E153-43FF-B731-3302B2BEFAC6}" presName="rootConnector" presStyleLbl="node2" presStyleIdx="1" presStyleCnt="3"/>
      <dgm:spPr/>
    </dgm:pt>
    <dgm:pt modelId="{788DED85-6741-48FE-BD6F-BD20AF068216}" type="pres">
      <dgm:prSet presAssocID="{7FD6B901-E153-43FF-B731-3302B2BEFAC6}" presName="hierChild4" presStyleCnt="0"/>
      <dgm:spPr/>
    </dgm:pt>
    <dgm:pt modelId="{DC7AF23F-D674-4B7B-B57D-D2AEB1B9C1E9}" type="pres">
      <dgm:prSet presAssocID="{7FD6B901-E153-43FF-B731-3302B2BEFAC6}" presName="hierChild5" presStyleCnt="0"/>
      <dgm:spPr/>
    </dgm:pt>
    <dgm:pt modelId="{C28FB35C-DBB0-4EDD-9AA7-1D95D883E434}" type="pres">
      <dgm:prSet presAssocID="{26B7FE22-DC5E-4175-86E0-57D8717EF067}" presName="Name37" presStyleLbl="parChTrans1D2" presStyleIdx="2" presStyleCnt="3"/>
      <dgm:spPr/>
    </dgm:pt>
    <dgm:pt modelId="{52A37CBC-C27A-4B65-AC90-21005F76849F}" type="pres">
      <dgm:prSet presAssocID="{E8EDAA0F-F375-4EC1-825C-2ED4C05156C6}" presName="hierRoot2" presStyleCnt="0">
        <dgm:presLayoutVars>
          <dgm:hierBranch val="init"/>
        </dgm:presLayoutVars>
      </dgm:prSet>
      <dgm:spPr/>
    </dgm:pt>
    <dgm:pt modelId="{B14D0C90-21D1-4935-AB2B-2A3455BC2099}" type="pres">
      <dgm:prSet presAssocID="{E8EDAA0F-F375-4EC1-825C-2ED4C05156C6}" presName="rootComposite" presStyleCnt="0"/>
      <dgm:spPr/>
    </dgm:pt>
    <dgm:pt modelId="{15BAF4DE-5F82-4B38-AEC5-D2998A18A92D}" type="pres">
      <dgm:prSet presAssocID="{E8EDAA0F-F375-4EC1-825C-2ED4C05156C6}" presName="rootText" presStyleLbl="node2" presStyleIdx="2" presStyleCnt="3" custScaleY="199094">
        <dgm:presLayoutVars>
          <dgm:chPref val="3"/>
        </dgm:presLayoutVars>
      </dgm:prSet>
      <dgm:spPr/>
    </dgm:pt>
    <dgm:pt modelId="{975A1C51-2EA1-4C76-BE03-B854091A168F}" type="pres">
      <dgm:prSet presAssocID="{E8EDAA0F-F375-4EC1-825C-2ED4C05156C6}" presName="rootConnector" presStyleLbl="node2" presStyleIdx="2" presStyleCnt="3"/>
      <dgm:spPr/>
    </dgm:pt>
    <dgm:pt modelId="{A8CECF27-B74E-4BEB-BAB7-0C6E15CB57F5}" type="pres">
      <dgm:prSet presAssocID="{E8EDAA0F-F375-4EC1-825C-2ED4C05156C6}" presName="hierChild4" presStyleCnt="0"/>
      <dgm:spPr/>
    </dgm:pt>
    <dgm:pt modelId="{C489602F-8E6D-4B9C-A720-A9188145888E}" type="pres">
      <dgm:prSet presAssocID="{E8EDAA0F-F375-4EC1-825C-2ED4C05156C6}" presName="hierChild5" presStyleCnt="0"/>
      <dgm:spPr/>
    </dgm:pt>
    <dgm:pt modelId="{7D6629F4-C18B-41C8-9F04-A18D60D714B5}" type="pres">
      <dgm:prSet presAssocID="{D009DA96-2E68-4EA7-A9FC-BA6B4B081F73}" presName="hierChild3" presStyleCnt="0"/>
      <dgm:spPr/>
    </dgm:pt>
  </dgm:ptLst>
  <dgm:cxnLst>
    <dgm:cxn modelId="{3EAF3416-75EB-476B-A99C-6EF63B455C25}" srcId="{D009DA96-2E68-4EA7-A9FC-BA6B4B081F73}" destId="{E8EDAA0F-F375-4EC1-825C-2ED4C05156C6}" srcOrd="2" destOrd="0" parTransId="{26B7FE22-DC5E-4175-86E0-57D8717EF067}" sibTransId="{41963D37-657D-40E3-AD36-AACDC5E4C35E}"/>
    <dgm:cxn modelId="{DE616E28-3521-4BF8-BCD9-3A62306A88B0}" type="presOf" srcId="{C80DD19D-7A30-49C1-A912-33450E7AE8DE}" destId="{CC8980AE-0C48-4350-85E4-D9EE04EF3867}" srcOrd="0" destOrd="0" presId="urn:microsoft.com/office/officeart/2005/8/layout/orgChart1"/>
    <dgm:cxn modelId="{D9C98738-438C-4749-B3B4-14B50FDA2AD9}" type="presOf" srcId="{D009DA96-2E68-4EA7-A9FC-BA6B4B081F73}" destId="{CD80E993-5AF5-4B29-92D6-456A51B1B35D}" srcOrd="0" destOrd="0" presId="urn:microsoft.com/office/officeart/2005/8/layout/orgChart1"/>
    <dgm:cxn modelId="{7210CE64-90E4-42CF-89FF-7C738BB5B2FD}" type="presOf" srcId="{D009DA96-2E68-4EA7-A9FC-BA6B4B081F73}" destId="{8DED1661-AA2F-49FD-AE6C-5BD9245779E4}" srcOrd="1" destOrd="0" presId="urn:microsoft.com/office/officeart/2005/8/layout/orgChart1"/>
    <dgm:cxn modelId="{90C4F651-A502-46A7-96BD-7690895DF278}" type="presOf" srcId="{2D86DBD8-EE01-4617-A544-3A4B0C8794B5}" destId="{1BE40575-7DDB-4BA9-9E00-57A1CE1D91E3}" srcOrd="0" destOrd="0" presId="urn:microsoft.com/office/officeart/2005/8/layout/orgChart1"/>
    <dgm:cxn modelId="{65C6FA80-74AA-429F-8D60-7108B600D512}" type="presOf" srcId="{E8EDAA0F-F375-4EC1-825C-2ED4C05156C6}" destId="{975A1C51-2EA1-4C76-BE03-B854091A168F}" srcOrd="1" destOrd="0" presId="urn:microsoft.com/office/officeart/2005/8/layout/orgChart1"/>
    <dgm:cxn modelId="{9387BF89-5C97-493B-88A0-8401BCB01078}" srcId="{D009DA96-2E68-4EA7-A9FC-BA6B4B081F73}" destId="{D46A3373-77AE-45E2-B652-6C343BD98207}" srcOrd="0" destOrd="0" parTransId="{2D86DBD8-EE01-4617-A544-3A4B0C8794B5}" sibTransId="{73E3FE8B-7B89-45C0-85CC-EA509823DCD3}"/>
    <dgm:cxn modelId="{E92DBBAC-29B6-4FA1-9C72-84529F58FDC8}" type="presOf" srcId="{5885D1BF-CE49-4DF6-B435-C6B662FBC47A}" destId="{7ECB576D-F6D2-492E-826A-72A19C7A1EF9}" srcOrd="0" destOrd="0" presId="urn:microsoft.com/office/officeart/2005/8/layout/orgChart1"/>
    <dgm:cxn modelId="{789772D2-8DB7-4C28-84E2-52A6639993B4}" type="presOf" srcId="{D46A3373-77AE-45E2-B652-6C343BD98207}" destId="{20922085-E2EB-43A1-A116-841261B935E3}" srcOrd="0" destOrd="0" presId="urn:microsoft.com/office/officeart/2005/8/layout/orgChart1"/>
    <dgm:cxn modelId="{BC1AC3D2-E133-4E7B-A0E9-3BE806BCF165}" type="presOf" srcId="{7FD6B901-E153-43FF-B731-3302B2BEFAC6}" destId="{D40A62B4-EF4C-497C-81D1-76B07E215DE5}" srcOrd="0" destOrd="0" presId="urn:microsoft.com/office/officeart/2005/8/layout/orgChart1"/>
    <dgm:cxn modelId="{40E947D4-34B0-4C76-AFDF-CA4206DB9484}" type="presOf" srcId="{7FD6B901-E153-43FF-B731-3302B2BEFAC6}" destId="{03B077E2-468C-4026-BEDF-6046CA1A8C78}" srcOrd="1" destOrd="0" presId="urn:microsoft.com/office/officeart/2005/8/layout/orgChart1"/>
    <dgm:cxn modelId="{F50A67D7-B6FE-425B-9C19-7CFC58DACB35}" type="presOf" srcId="{D46A3373-77AE-45E2-B652-6C343BD98207}" destId="{7D75E919-B91F-4145-BFD8-D8EB9E01E8DD}" srcOrd="1" destOrd="0" presId="urn:microsoft.com/office/officeart/2005/8/layout/orgChart1"/>
    <dgm:cxn modelId="{86426DD9-6329-4261-9E4A-5341E72340A1}" srcId="{5885D1BF-CE49-4DF6-B435-C6B662FBC47A}" destId="{D009DA96-2E68-4EA7-A9FC-BA6B4B081F73}" srcOrd="0" destOrd="0" parTransId="{E7CD36CD-17D2-41AA-9C27-8E8F900C742A}" sibTransId="{491F581C-3AFA-49C7-B6B4-C14D49C15AB8}"/>
    <dgm:cxn modelId="{925011DF-26EB-43C6-B544-C01FEF8A0F56}" srcId="{D009DA96-2E68-4EA7-A9FC-BA6B4B081F73}" destId="{7FD6B901-E153-43FF-B731-3302B2BEFAC6}" srcOrd="1" destOrd="0" parTransId="{C80DD19D-7A30-49C1-A912-33450E7AE8DE}" sibTransId="{12FC8237-63DF-4EC6-B06A-0D49852CC342}"/>
    <dgm:cxn modelId="{048ECEF8-49D2-4056-9A38-CB14EA22A97C}" type="presOf" srcId="{26B7FE22-DC5E-4175-86E0-57D8717EF067}" destId="{C28FB35C-DBB0-4EDD-9AA7-1D95D883E434}" srcOrd="0" destOrd="0" presId="urn:microsoft.com/office/officeart/2005/8/layout/orgChart1"/>
    <dgm:cxn modelId="{66277EFE-54B7-408B-A76B-5BA9AAE0C3BA}" type="presOf" srcId="{E8EDAA0F-F375-4EC1-825C-2ED4C05156C6}" destId="{15BAF4DE-5F82-4B38-AEC5-D2998A18A92D}" srcOrd="0" destOrd="0" presId="urn:microsoft.com/office/officeart/2005/8/layout/orgChart1"/>
    <dgm:cxn modelId="{2B7C7B0B-4BE2-4891-8BBE-82B25AA63A9B}" type="presParOf" srcId="{7ECB576D-F6D2-492E-826A-72A19C7A1EF9}" destId="{E9D81755-6731-4950-A3F6-870F2F99CCCA}" srcOrd="0" destOrd="0" presId="urn:microsoft.com/office/officeart/2005/8/layout/orgChart1"/>
    <dgm:cxn modelId="{950420D3-B0C9-4643-84B4-254B18A919B4}" type="presParOf" srcId="{E9D81755-6731-4950-A3F6-870F2F99CCCA}" destId="{F91C6CB2-4FD2-4F72-85F6-567E981CBB2B}" srcOrd="0" destOrd="0" presId="urn:microsoft.com/office/officeart/2005/8/layout/orgChart1"/>
    <dgm:cxn modelId="{574BBEBA-AD6A-4F13-811A-282D36001EF9}" type="presParOf" srcId="{F91C6CB2-4FD2-4F72-85F6-567E981CBB2B}" destId="{CD80E993-5AF5-4B29-92D6-456A51B1B35D}" srcOrd="0" destOrd="0" presId="urn:microsoft.com/office/officeart/2005/8/layout/orgChart1"/>
    <dgm:cxn modelId="{56DAFD69-7B3F-4F3C-A0A9-290C9687087C}" type="presParOf" srcId="{F91C6CB2-4FD2-4F72-85F6-567E981CBB2B}" destId="{8DED1661-AA2F-49FD-AE6C-5BD9245779E4}" srcOrd="1" destOrd="0" presId="urn:microsoft.com/office/officeart/2005/8/layout/orgChart1"/>
    <dgm:cxn modelId="{2081C97A-208D-4BDC-8B45-C8BB97FC25EE}" type="presParOf" srcId="{E9D81755-6731-4950-A3F6-870F2F99CCCA}" destId="{745DA277-E869-4799-8D1C-3048A42A6A77}" srcOrd="1" destOrd="0" presId="urn:microsoft.com/office/officeart/2005/8/layout/orgChart1"/>
    <dgm:cxn modelId="{B07318ED-317B-411E-BFEF-7D84978542A3}" type="presParOf" srcId="{745DA277-E869-4799-8D1C-3048A42A6A77}" destId="{1BE40575-7DDB-4BA9-9E00-57A1CE1D91E3}" srcOrd="0" destOrd="0" presId="urn:microsoft.com/office/officeart/2005/8/layout/orgChart1"/>
    <dgm:cxn modelId="{C58333D2-EA4B-468C-8E4B-895899EC48F9}" type="presParOf" srcId="{745DA277-E869-4799-8D1C-3048A42A6A77}" destId="{07167195-96D7-4344-907D-AFD03E829F8D}" srcOrd="1" destOrd="0" presId="urn:microsoft.com/office/officeart/2005/8/layout/orgChart1"/>
    <dgm:cxn modelId="{82992F71-4318-48F9-93BB-2C4160D45547}" type="presParOf" srcId="{07167195-96D7-4344-907D-AFD03E829F8D}" destId="{A2D1471D-79E2-4581-AA08-077079AB8FFA}" srcOrd="0" destOrd="0" presId="urn:microsoft.com/office/officeart/2005/8/layout/orgChart1"/>
    <dgm:cxn modelId="{68B7EDD3-8C4A-4566-B8EC-305488632B86}" type="presParOf" srcId="{A2D1471D-79E2-4581-AA08-077079AB8FFA}" destId="{20922085-E2EB-43A1-A116-841261B935E3}" srcOrd="0" destOrd="0" presId="urn:microsoft.com/office/officeart/2005/8/layout/orgChart1"/>
    <dgm:cxn modelId="{8EA33CB6-2C61-4AF1-8F29-A67078FAE2BF}" type="presParOf" srcId="{A2D1471D-79E2-4581-AA08-077079AB8FFA}" destId="{7D75E919-B91F-4145-BFD8-D8EB9E01E8DD}" srcOrd="1" destOrd="0" presId="urn:microsoft.com/office/officeart/2005/8/layout/orgChart1"/>
    <dgm:cxn modelId="{B024976D-A361-4BF2-8B6E-35E1AF9233FA}" type="presParOf" srcId="{07167195-96D7-4344-907D-AFD03E829F8D}" destId="{9FB71646-7355-4D37-9F08-455FF2E62F82}" srcOrd="1" destOrd="0" presId="urn:microsoft.com/office/officeart/2005/8/layout/orgChart1"/>
    <dgm:cxn modelId="{45FB1D8F-A158-4125-AFB9-507E34B5E676}" type="presParOf" srcId="{07167195-96D7-4344-907D-AFD03E829F8D}" destId="{16727B76-2658-4D0B-A497-E24AEAED4FBD}" srcOrd="2" destOrd="0" presId="urn:microsoft.com/office/officeart/2005/8/layout/orgChart1"/>
    <dgm:cxn modelId="{1487F49B-1A9C-46BD-8FDB-671AFB26481C}" type="presParOf" srcId="{745DA277-E869-4799-8D1C-3048A42A6A77}" destId="{CC8980AE-0C48-4350-85E4-D9EE04EF3867}" srcOrd="2" destOrd="0" presId="urn:microsoft.com/office/officeart/2005/8/layout/orgChart1"/>
    <dgm:cxn modelId="{7D2BBF83-DA9E-4B9B-A936-8EDB47E36FA2}" type="presParOf" srcId="{745DA277-E869-4799-8D1C-3048A42A6A77}" destId="{9FEDF5FE-9A2A-49A7-8433-7410F900DDCF}" srcOrd="3" destOrd="0" presId="urn:microsoft.com/office/officeart/2005/8/layout/orgChart1"/>
    <dgm:cxn modelId="{4EA69548-4C0F-4EDC-98EC-B82B679F60C8}" type="presParOf" srcId="{9FEDF5FE-9A2A-49A7-8433-7410F900DDCF}" destId="{5E136050-C4A7-491F-8BAD-656FE16EA9C7}" srcOrd="0" destOrd="0" presId="urn:microsoft.com/office/officeart/2005/8/layout/orgChart1"/>
    <dgm:cxn modelId="{D8451F18-5D04-40A7-B92C-5062199FDCB0}" type="presParOf" srcId="{5E136050-C4A7-491F-8BAD-656FE16EA9C7}" destId="{D40A62B4-EF4C-497C-81D1-76B07E215DE5}" srcOrd="0" destOrd="0" presId="urn:microsoft.com/office/officeart/2005/8/layout/orgChart1"/>
    <dgm:cxn modelId="{B3DC49F4-8608-411A-B9B2-A3541F4C4398}" type="presParOf" srcId="{5E136050-C4A7-491F-8BAD-656FE16EA9C7}" destId="{03B077E2-468C-4026-BEDF-6046CA1A8C78}" srcOrd="1" destOrd="0" presId="urn:microsoft.com/office/officeart/2005/8/layout/orgChart1"/>
    <dgm:cxn modelId="{F3D1656A-C8C2-4290-88A5-B1133CEC37DF}" type="presParOf" srcId="{9FEDF5FE-9A2A-49A7-8433-7410F900DDCF}" destId="{788DED85-6741-48FE-BD6F-BD20AF068216}" srcOrd="1" destOrd="0" presId="urn:microsoft.com/office/officeart/2005/8/layout/orgChart1"/>
    <dgm:cxn modelId="{1CF297FD-F640-463F-8DA3-14DCA8923475}" type="presParOf" srcId="{9FEDF5FE-9A2A-49A7-8433-7410F900DDCF}" destId="{DC7AF23F-D674-4B7B-B57D-D2AEB1B9C1E9}" srcOrd="2" destOrd="0" presId="urn:microsoft.com/office/officeart/2005/8/layout/orgChart1"/>
    <dgm:cxn modelId="{D7546C95-EC81-4162-B999-9E448B3BBA99}" type="presParOf" srcId="{745DA277-E869-4799-8D1C-3048A42A6A77}" destId="{C28FB35C-DBB0-4EDD-9AA7-1D95D883E434}" srcOrd="4" destOrd="0" presId="urn:microsoft.com/office/officeart/2005/8/layout/orgChart1"/>
    <dgm:cxn modelId="{EBC7C0AD-090E-48E4-AB58-19C27131855E}" type="presParOf" srcId="{745DA277-E869-4799-8D1C-3048A42A6A77}" destId="{52A37CBC-C27A-4B65-AC90-21005F76849F}" srcOrd="5" destOrd="0" presId="urn:microsoft.com/office/officeart/2005/8/layout/orgChart1"/>
    <dgm:cxn modelId="{C8CDE996-A64D-44BB-A9EC-E31095A5D6FB}" type="presParOf" srcId="{52A37CBC-C27A-4B65-AC90-21005F76849F}" destId="{B14D0C90-21D1-4935-AB2B-2A3455BC2099}" srcOrd="0" destOrd="0" presId="urn:microsoft.com/office/officeart/2005/8/layout/orgChart1"/>
    <dgm:cxn modelId="{1C12D3D8-095B-4FEB-9CCD-9F1170EA5E3A}" type="presParOf" srcId="{B14D0C90-21D1-4935-AB2B-2A3455BC2099}" destId="{15BAF4DE-5F82-4B38-AEC5-D2998A18A92D}" srcOrd="0" destOrd="0" presId="urn:microsoft.com/office/officeart/2005/8/layout/orgChart1"/>
    <dgm:cxn modelId="{1022B0AF-9DC2-467C-B60A-8378FF1C1CF7}" type="presParOf" srcId="{B14D0C90-21D1-4935-AB2B-2A3455BC2099}" destId="{975A1C51-2EA1-4C76-BE03-B854091A168F}" srcOrd="1" destOrd="0" presId="urn:microsoft.com/office/officeart/2005/8/layout/orgChart1"/>
    <dgm:cxn modelId="{5D41382A-7551-497A-9E40-4D416960D6FC}" type="presParOf" srcId="{52A37CBC-C27A-4B65-AC90-21005F76849F}" destId="{A8CECF27-B74E-4BEB-BAB7-0C6E15CB57F5}" srcOrd="1" destOrd="0" presId="urn:microsoft.com/office/officeart/2005/8/layout/orgChart1"/>
    <dgm:cxn modelId="{A9472000-F503-428A-A151-17E9F4D8C4A0}" type="presParOf" srcId="{52A37CBC-C27A-4B65-AC90-21005F76849F}" destId="{C489602F-8E6D-4B9C-A720-A9188145888E}" srcOrd="2" destOrd="0" presId="urn:microsoft.com/office/officeart/2005/8/layout/orgChart1"/>
    <dgm:cxn modelId="{EC06A4C6-6690-46E8-823A-77CB2186E5B2}" type="presParOf" srcId="{E9D81755-6731-4950-A3F6-870F2F99CCCA}" destId="{7D6629F4-C18B-41C8-9F04-A18D60D714B5}"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BA51CEBA-0FD8-4F3A-8156-3A9D86DA56B7}" type="doc">
      <dgm:prSet loTypeId="urn:microsoft.com/office/officeart/2009/3/layout/HorizontalOrganizationChart" loCatId="hierarchy" qsTypeId="urn:microsoft.com/office/officeart/2005/8/quickstyle/simple1" qsCatId="simple" csTypeId="urn:microsoft.com/office/officeart/2005/8/colors/accent1_1" csCatId="accent1" phldr="1"/>
      <dgm:spPr/>
      <dgm:t>
        <a:bodyPr/>
        <a:lstStyle/>
        <a:p>
          <a:endParaRPr lang="ru-RU"/>
        </a:p>
      </dgm:t>
    </dgm:pt>
    <dgm:pt modelId="{E73F1087-9715-4237-A437-82714217D00D}">
      <dgm:prSet phldrT="[Текст]" custT="1"/>
      <dgm:spPr>
        <a:solidFill>
          <a:schemeClr val="accent1">
            <a:lumMod val="20000"/>
            <a:lumOff val="80000"/>
          </a:schemeClr>
        </a:solidFill>
      </dgm:spPr>
      <dgm:t>
        <a:bodyPr/>
        <a:lstStyle/>
        <a:p>
          <a:r>
            <a:rPr lang="ru-RU" sz="2400"/>
            <a:t>В методической литературе выделяются следующие три этапа формирования грамматического навыка в продуктивной речи</a:t>
          </a:r>
        </a:p>
      </dgm:t>
    </dgm:pt>
    <dgm:pt modelId="{36ABF871-6CC2-43A0-BFAD-1F6088464D5D}" type="parTrans" cxnId="{B2E48C81-9008-4568-86D1-682C38CFC011}">
      <dgm:prSet/>
      <dgm:spPr/>
      <dgm:t>
        <a:bodyPr/>
        <a:lstStyle/>
        <a:p>
          <a:endParaRPr lang="ru-RU" sz="2000"/>
        </a:p>
      </dgm:t>
    </dgm:pt>
    <dgm:pt modelId="{4088A1AD-B55F-457B-B20E-31F6EF7533BA}" type="sibTrans" cxnId="{B2E48C81-9008-4568-86D1-682C38CFC011}">
      <dgm:prSet/>
      <dgm:spPr/>
      <dgm:t>
        <a:bodyPr/>
        <a:lstStyle/>
        <a:p>
          <a:endParaRPr lang="ru-RU" sz="2000"/>
        </a:p>
      </dgm:t>
    </dgm:pt>
    <dgm:pt modelId="{DE6B8614-B4D7-4F83-B0B2-9A1EEF666602}">
      <dgm:prSet phldrT="[Текст]" custT="1"/>
      <dgm:spPr>
        <a:solidFill>
          <a:schemeClr val="bg1"/>
        </a:solidFill>
      </dgm:spPr>
      <dgm:t>
        <a:bodyPr/>
        <a:lstStyle/>
        <a:p>
          <a:r>
            <a:rPr lang="ru-RU" sz="2400" b="1" i="1"/>
            <a:t>ознакомление и первичное закрепление</a:t>
          </a:r>
          <a:endParaRPr lang="ru-RU" sz="2400"/>
        </a:p>
      </dgm:t>
    </dgm:pt>
    <dgm:pt modelId="{2AD019A6-780F-4E1C-BE31-A8279BF4DBD7}" type="parTrans" cxnId="{7895F4B7-1A5B-41FF-93E4-46AAB8476DC7}">
      <dgm:prSet/>
      <dgm:spPr/>
      <dgm:t>
        <a:bodyPr/>
        <a:lstStyle/>
        <a:p>
          <a:endParaRPr lang="ru-RU" sz="2000"/>
        </a:p>
      </dgm:t>
    </dgm:pt>
    <dgm:pt modelId="{12B60AEB-370B-4A10-8A36-496579E42572}" type="sibTrans" cxnId="{7895F4B7-1A5B-41FF-93E4-46AAB8476DC7}">
      <dgm:prSet/>
      <dgm:spPr/>
      <dgm:t>
        <a:bodyPr/>
        <a:lstStyle/>
        <a:p>
          <a:endParaRPr lang="ru-RU" sz="2000"/>
        </a:p>
      </dgm:t>
    </dgm:pt>
    <dgm:pt modelId="{C28AE8D4-28D0-4BFA-9FDD-71052E2289D0}">
      <dgm:prSet phldrT="[Текст]" custT="1"/>
      <dgm:spPr>
        <a:solidFill>
          <a:schemeClr val="bg1"/>
        </a:solidFill>
      </dgm:spPr>
      <dgm:t>
        <a:bodyPr/>
        <a:lstStyle/>
        <a:p>
          <a:r>
            <a:rPr lang="ru-RU" sz="2400" b="1" i="1"/>
            <a:t>тренировка</a:t>
          </a:r>
          <a:endParaRPr lang="ru-RU" sz="2400"/>
        </a:p>
      </dgm:t>
    </dgm:pt>
    <dgm:pt modelId="{FB9EB2EE-1579-4842-A320-2618F2D2D33F}" type="parTrans" cxnId="{567EC33C-611D-4ABA-A6A4-72E09E3246E6}">
      <dgm:prSet/>
      <dgm:spPr/>
      <dgm:t>
        <a:bodyPr/>
        <a:lstStyle/>
        <a:p>
          <a:endParaRPr lang="ru-RU" sz="2000"/>
        </a:p>
      </dgm:t>
    </dgm:pt>
    <dgm:pt modelId="{F0ED0695-2865-490E-AB49-EC05A15AB0C5}" type="sibTrans" cxnId="{567EC33C-611D-4ABA-A6A4-72E09E3246E6}">
      <dgm:prSet/>
      <dgm:spPr/>
      <dgm:t>
        <a:bodyPr/>
        <a:lstStyle/>
        <a:p>
          <a:endParaRPr lang="ru-RU" sz="2000"/>
        </a:p>
      </dgm:t>
    </dgm:pt>
    <dgm:pt modelId="{7D1AA89F-62F2-44FF-B61C-5BD68A7B661C}">
      <dgm:prSet phldrT="[Текст]" custT="1"/>
      <dgm:spPr>
        <a:solidFill>
          <a:schemeClr val="bg1"/>
        </a:solidFill>
      </dgm:spPr>
      <dgm:t>
        <a:bodyPr/>
        <a:lstStyle/>
        <a:p>
          <a:r>
            <a:rPr lang="ru-RU" sz="2400" b="1" i="1"/>
            <a:t>применение</a:t>
          </a:r>
          <a:endParaRPr lang="ru-RU" sz="2400"/>
        </a:p>
      </dgm:t>
    </dgm:pt>
    <dgm:pt modelId="{EFB749ED-1B06-4C4D-997E-5F467F55B3F0}" type="parTrans" cxnId="{FF9DBD19-877C-49F7-8A8E-109082B8CB70}">
      <dgm:prSet/>
      <dgm:spPr/>
      <dgm:t>
        <a:bodyPr/>
        <a:lstStyle/>
        <a:p>
          <a:endParaRPr lang="ru-RU" sz="2000"/>
        </a:p>
      </dgm:t>
    </dgm:pt>
    <dgm:pt modelId="{8CD7F509-CBA6-46E4-9537-121BD91C2CFD}" type="sibTrans" cxnId="{FF9DBD19-877C-49F7-8A8E-109082B8CB70}">
      <dgm:prSet/>
      <dgm:spPr/>
      <dgm:t>
        <a:bodyPr/>
        <a:lstStyle/>
        <a:p>
          <a:endParaRPr lang="ru-RU" sz="2000"/>
        </a:p>
      </dgm:t>
    </dgm:pt>
    <dgm:pt modelId="{7A01F8BC-4E78-45E6-AB53-AD9D23A6DA3D}" type="pres">
      <dgm:prSet presAssocID="{BA51CEBA-0FD8-4F3A-8156-3A9D86DA56B7}" presName="hierChild1" presStyleCnt="0">
        <dgm:presLayoutVars>
          <dgm:orgChart val="1"/>
          <dgm:chPref val="1"/>
          <dgm:dir/>
          <dgm:animOne val="branch"/>
          <dgm:animLvl val="lvl"/>
          <dgm:resizeHandles/>
        </dgm:presLayoutVars>
      </dgm:prSet>
      <dgm:spPr/>
    </dgm:pt>
    <dgm:pt modelId="{DAF2FEBC-593B-404A-BB19-53CFD39FEA72}" type="pres">
      <dgm:prSet presAssocID="{E73F1087-9715-4237-A437-82714217D00D}" presName="hierRoot1" presStyleCnt="0">
        <dgm:presLayoutVars>
          <dgm:hierBranch val="init"/>
        </dgm:presLayoutVars>
      </dgm:prSet>
      <dgm:spPr/>
    </dgm:pt>
    <dgm:pt modelId="{C091FE33-B10E-4EE3-A9CB-38C03A3026BD}" type="pres">
      <dgm:prSet presAssocID="{E73F1087-9715-4237-A437-82714217D00D}" presName="rootComposite1" presStyleCnt="0"/>
      <dgm:spPr/>
    </dgm:pt>
    <dgm:pt modelId="{077D63F5-BEEE-47F2-9A7F-EAC90C8309E6}" type="pres">
      <dgm:prSet presAssocID="{E73F1087-9715-4237-A437-82714217D00D}" presName="rootText1" presStyleLbl="node0" presStyleIdx="0" presStyleCnt="1" custScaleY="233373">
        <dgm:presLayoutVars>
          <dgm:chPref val="3"/>
        </dgm:presLayoutVars>
      </dgm:prSet>
      <dgm:spPr/>
    </dgm:pt>
    <dgm:pt modelId="{CADC93A7-006E-4951-A3BC-82088DEB2DB5}" type="pres">
      <dgm:prSet presAssocID="{E73F1087-9715-4237-A437-82714217D00D}" presName="rootConnector1" presStyleLbl="node1" presStyleIdx="0" presStyleCnt="0"/>
      <dgm:spPr/>
    </dgm:pt>
    <dgm:pt modelId="{2949C2EE-CDE4-4693-9B69-92C7E85AFEF2}" type="pres">
      <dgm:prSet presAssocID="{E73F1087-9715-4237-A437-82714217D00D}" presName="hierChild2" presStyleCnt="0"/>
      <dgm:spPr/>
    </dgm:pt>
    <dgm:pt modelId="{50361D09-6861-4D0C-93A1-5B9165DD727D}" type="pres">
      <dgm:prSet presAssocID="{2AD019A6-780F-4E1C-BE31-A8279BF4DBD7}" presName="Name64" presStyleLbl="parChTrans1D2" presStyleIdx="0" presStyleCnt="3"/>
      <dgm:spPr/>
    </dgm:pt>
    <dgm:pt modelId="{253455DE-7693-44CE-A270-84DB2E2F15DF}" type="pres">
      <dgm:prSet presAssocID="{DE6B8614-B4D7-4F83-B0B2-9A1EEF666602}" presName="hierRoot2" presStyleCnt="0">
        <dgm:presLayoutVars>
          <dgm:hierBranch val="init"/>
        </dgm:presLayoutVars>
      </dgm:prSet>
      <dgm:spPr/>
    </dgm:pt>
    <dgm:pt modelId="{0E7F9B7D-6DEB-4544-8C21-BD3A974058D9}" type="pres">
      <dgm:prSet presAssocID="{DE6B8614-B4D7-4F83-B0B2-9A1EEF666602}" presName="rootComposite" presStyleCnt="0"/>
      <dgm:spPr/>
    </dgm:pt>
    <dgm:pt modelId="{A055F4F3-0554-4BA8-BDE2-0D7B40AD22CD}" type="pres">
      <dgm:prSet presAssocID="{DE6B8614-B4D7-4F83-B0B2-9A1EEF666602}" presName="rootText" presStyleLbl="node2" presStyleIdx="0" presStyleCnt="3">
        <dgm:presLayoutVars>
          <dgm:chPref val="3"/>
        </dgm:presLayoutVars>
      </dgm:prSet>
      <dgm:spPr/>
    </dgm:pt>
    <dgm:pt modelId="{63090DA7-4FAD-4789-93D0-023CF95E8DE4}" type="pres">
      <dgm:prSet presAssocID="{DE6B8614-B4D7-4F83-B0B2-9A1EEF666602}" presName="rootConnector" presStyleLbl="node2" presStyleIdx="0" presStyleCnt="3"/>
      <dgm:spPr/>
    </dgm:pt>
    <dgm:pt modelId="{2D0405A9-DD9E-4DA2-A9CB-0F3826ACF9F0}" type="pres">
      <dgm:prSet presAssocID="{DE6B8614-B4D7-4F83-B0B2-9A1EEF666602}" presName="hierChild4" presStyleCnt="0"/>
      <dgm:spPr/>
    </dgm:pt>
    <dgm:pt modelId="{049929B2-E910-4C71-85ED-30439CAEB514}" type="pres">
      <dgm:prSet presAssocID="{DE6B8614-B4D7-4F83-B0B2-9A1EEF666602}" presName="hierChild5" presStyleCnt="0"/>
      <dgm:spPr/>
    </dgm:pt>
    <dgm:pt modelId="{777EF4BE-47C0-4332-9546-3336067A03ED}" type="pres">
      <dgm:prSet presAssocID="{FB9EB2EE-1579-4842-A320-2618F2D2D33F}" presName="Name64" presStyleLbl="parChTrans1D2" presStyleIdx="1" presStyleCnt="3"/>
      <dgm:spPr/>
    </dgm:pt>
    <dgm:pt modelId="{18C0DC7C-0635-4101-A033-89BF822A120F}" type="pres">
      <dgm:prSet presAssocID="{C28AE8D4-28D0-4BFA-9FDD-71052E2289D0}" presName="hierRoot2" presStyleCnt="0">
        <dgm:presLayoutVars>
          <dgm:hierBranch val="init"/>
        </dgm:presLayoutVars>
      </dgm:prSet>
      <dgm:spPr/>
    </dgm:pt>
    <dgm:pt modelId="{11CB76D5-80DC-4285-A0C6-28A5852F56A5}" type="pres">
      <dgm:prSet presAssocID="{C28AE8D4-28D0-4BFA-9FDD-71052E2289D0}" presName="rootComposite" presStyleCnt="0"/>
      <dgm:spPr/>
    </dgm:pt>
    <dgm:pt modelId="{192B82F9-D63A-4CCE-A36F-B79986AF8642}" type="pres">
      <dgm:prSet presAssocID="{C28AE8D4-28D0-4BFA-9FDD-71052E2289D0}" presName="rootText" presStyleLbl="node2" presStyleIdx="1" presStyleCnt="3">
        <dgm:presLayoutVars>
          <dgm:chPref val="3"/>
        </dgm:presLayoutVars>
      </dgm:prSet>
      <dgm:spPr/>
    </dgm:pt>
    <dgm:pt modelId="{5A364A57-74CA-49B1-BDB3-AD4EC240150C}" type="pres">
      <dgm:prSet presAssocID="{C28AE8D4-28D0-4BFA-9FDD-71052E2289D0}" presName="rootConnector" presStyleLbl="node2" presStyleIdx="1" presStyleCnt="3"/>
      <dgm:spPr/>
    </dgm:pt>
    <dgm:pt modelId="{FE5A121C-7326-43FB-BAB4-A016BCC04C98}" type="pres">
      <dgm:prSet presAssocID="{C28AE8D4-28D0-4BFA-9FDD-71052E2289D0}" presName="hierChild4" presStyleCnt="0"/>
      <dgm:spPr/>
    </dgm:pt>
    <dgm:pt modelId="{3F3FEE01-D107-4809-82E9-D4E8A1156429}" type="pres">
      <dgm:prSet presAssocID="{C28AE8D4-28D0-4BFA-9FDD-71052E2289D0}" presName="hierChild5" presStyleCnt="0"/>
      <dgm:spPr/>
    </dgm:pt>
    <dgm:pt modelId="{7A2ED634-5635-401F-93B2-5C17ED32BB7C}" type="pres">
      <dgm:prSet presAssocID="{EFB749ED-1B06-4C4D-997E-5F467F55B3F0}" presName="Name64" presStyleLbl="parChTrans1D2" presStyleIdx="2" presStyleCnt="3"/>
      <dgm:spPr/>
    </dgm:pt>
    <dgm:pt modelId="{E8A7A888-BC60-4ED8-B39F-F400FE89FE18}" type="pres">
      <dgm:prSet presAssocID="{7D1AA89F-62F2-44FF-B61C-5BD68A7B661C}" presName="hierRoot2" presStyleCnt="0">
        <dgm:presLayoutVars>
          <dgm:hierBranch val="init"/>
        </dgm:presLayoutVars>
      </dgm:prSet>
      <dgm:spPr/>
    </dgm:pt>
    <dgm:pt modelId="{B67D9DB0-53D8-4A95-BB9E-8DFB44E41F95}" type="pres">
      <dgm:prSet presAssocID="{7D1AA89F-62F2-44FF-B61C-5BD68A7B661C}" presName="rootComposite" presStyleCnt="0"/>
      <dgm:spPr/>
    </dgm:pt>
    <dgm:pt modelId="{903DD22C-0B2F-4EBF-B5D8-3965D4C82A35}" type="pres">
      <dgm:prSet presAssocID="{7D1AA89F-62F2-44FF-B61C-5BD68A7B661C}" presName="rootText" presStyleLbl="node2" presStyleIdx="2" presStyleCnt="3">
        <dgm:presLayoutVars>
          <dgm:chPref val="3"/>
        </dgm:presLayoutVars>
      </dgm:prSet>
      <dgm:spPr/>
    </dgm:pt>
    <dgm:pt modelId="{FAB9FB79-157E-46F7-82E5-F52880D5B9CE}" type="pres">
      <dgm:prSet presAssocID="{7D1AA89F-62F2-44FF-B61C-5BD68A7B661C}" presName="rootConnector" presStyleLbl="node2" presStyleIdx="2" presStyleCnt="3"/>
      <dgm:spPr/>
    </dgm:pt>
    <dgm:pt modelId="{BADEFC41-53D2-450A-86C9-7C061E6957BC}" type="pres">
      <dgm:prSet presAssocID="{7D1AA89F-62F2-44FF-B61C-5BD68A7B661C}" presName="hierChild4" presStyleCnt="0"/>
      <dgm:spPr/>
    </dgm:pt>
    <dgm:pt modelId="{539C930D-0BEA-494E-8C83-7D362B9D5CA6}" type="pres">
      <dgm:prSet presAssocID="{7D1AA89F-62F2-44FF-B61C-5BD68A7B661C}" presName="hierChild5" presStyleCnt="0"/>
      <dgm:spPr/>
    </dgm:pt>
    <dgm:pt modelId="{4028D730-2B83-498F-95FE-CE8CCD9DD64B}" type="pres">
      <dgm:prSet presAssocID="{E73F1087-9715-4237-A437-82714217D00D}" presName="hierChild3" presStyleCnt="0"/>
      <dgm:spPr/>
    </dgm:pt>
  </dgm:ptLst>
  <dgm:cxnLst>
    <dgm:cxn modelId="{639C9A0B-3275-445C-997D-572BA58BB8D3}" type="presOf" srcId="{C28AE8D4-28D0-4BFA-9FDD-71052E2289D0}" destId="{5A364A57-74CA-49B1-BDB3-AD4EC240150C}" srcOrd="1" destOrd="0" presId="urn:microsoft.com/office/officeart/2009/3/layout/HorizontalOrganizationChart"/>
    <dgm:cxn modelId="{ECE3C114-FA08-47F1-9F4F-E6852EDD7E36}" type="presOf" srcId="{FB9EB2EE-1579-4842-A320-2618F2D2D33F}" destId="{777EF4BE-47C0-4332-9546-3336067A03ED}" srcOrd="0" destOrd="0" presId="urn:microsoft.com/office/officeart/2009/3/layout/HorizontalOrganizationChart"/>
    <dgm:cxn modelId="{FF9DBD19-877C-49F7-8A8E-109082B8CB70}" srcId="{E73F1087-9715-4237-A437-82714217D00D}" destId="{7D1AA89F-62F2-44FF-B61C-5BD68A7B661C}" srcOrd="2" destOrd="0" parTransId="{EFB749ED-1B06-4C4D-997E-5F467F55B3F0}" sibTransId="{8CD7F509-CBA6-46E4-9537-121BD91C2CFD}"/>
    <dgm:cxn modelId="{B798CE20-7FDE-440D-A08F-C9BEC58CA5C3}" type="presOf" srcId="{BA51CEBA-0FD8-4F3A-8156-3A9D86DA56B7}" destId="{7A01F8BC-4E78-45E6-AB53-AD9D23A6DA3D}" srcOrd="0" destOrd="0" presId="urn:microsoft.com/office/officeart/2009/3/layout/HorizontalOrganizationChart"/>
    <dgm:cxn modelId="{23E92C2A-8697-4E1D-85F9-A53C4EC669BE}" type="presOf" srcId="{DE6B8614-B4D7-4F83-B0B2-9A1EEF666602}" destId="{A055F4F3-0554-4BA8-BDE2-0D7B40AD22CD}" srcOrd="0" destOrd="0" presId="urn:microsoft.com/office/officeart/2009/3/layout/HorizontalOrganizationChart"/>
    <dgm:cxn modelId="{E6EF673A-C0BF-46A3-B75A-8D101D326635}" type="presOf" srcId="{2AD019A6-780F-4E1C-BE31-A8279BF4DBD7}" destId="{50361D09-6861-4D0C-93A1-5B9165DD727D}" srcOrd="0" destOrd="0" presId="urn:microsoft.com/office/officeart/2009/3/layout/HorizontalOrganizationChart"/>
    <dgm:cxn modelId="{567EC33C-611D-4ABA-A6A4-72E09E3246E6}" srcId="{E73F1087-9715-4237-A437-82714217D00D}" destId="{C28AE8D4-28D0-4BFA-9FDD-71052E2289D0}" srcOrd="1" destOrd="0" parTransId="{FB9EB2EE-1579-4842-A320-2618F2D2D33F}" sibTransId="{F0ED0695-2865-490E-AB49-EC05A15AB0C5}"/>
    <dgm:cxn modelId="{1D16D479-8C61-48AA-89B0-26B3EFBCC561}" type="presOf" srcId="{7D1AA89F-62F2-44FF-B61C-5BD68A7B661C}" destId="{903DD22C-0B2F-4EBF-B5D8-3965D4C82A35}" srcOrd="0" destOrd="0" presId="urn:microsoft.com/office/officeart/2009/3/layout/HorizontalOrganizationChart"/>
    <dgm:cxn modelId="{F5CE4F7B-0A11-4C24-A77E-5E9144D45E62}" type="presOf" srcId="{E73F1087-9715-4237-A437-82714217D00D}" destId="{CADC93A7-006E-4951-A3BC-82088DEB2DB5}" srcOrd="1" destOrd="0" presId="urn:microsoft.com/office/officeart/2009/3/layout/HorizontalOrganizationChart"/>
    <dgm:cxn modelId="{B2E48C81-9008-4568-86D1-682C38CFC011}" srcId="{BA51CEBA-0FD8-4F3A-8156-3A9D86DA56B7}" destId="{E73F1087-9715-4237-A437-82714217D00D}" srcOrd="0" destOrd="0" parTransId="{36ABF871-6CC2-43A0-BFAD-1F6088464D5D}" sibTransId="{4088A1AD-B55F-457B-B20E-31F6EF7533BA}"/>
    <dgm:cxn modelId="{79945F88-FDF2-4B33-92AF-0CC33404DDA6}" type="presOf" srcId="{E73F1087-9715-4237-A437-82714217D00D}" destId="{077D63F5-BEEE-47F2-9A7F-EAC90C8309E6}" srcOrd="0" destOrd="0" presId="urn:microsoft.com/office/officeart/2009/3/layout/HorizontalOrganizationChart"/>
    <dgm:cxn modelId="{C61DD895-2505-47C3-977E-F331A33EAE7A}" type="presOf" srcId="{DE6B8614-B4D7-4F83-B0B2-9A1EEF666602}" destId="{63090DA7-4FAD-4789-93D0-023CF95E8DE4}" srcOrd="1" destOrd="0" presId="urn:microsoft.com/office/officeart/2009/3/layout/HorizontalOrganizationChart"/>
    <dgm:cxn modelId="{AA2E839A-79BE-4603-B93D-3B777CFD3B58}" type="presOf" srcId="{EFB749ED-1B06-4C4D-997E-5F467F55B3F0}" destId="{7A2ED634-5635-401F-93B2-5C17ED32BB7C}" srcOrd="0" destOrd="0" presId="urn:microsoft.com/office/officeart/2009/3/layout/HorizontalOrganizationChart"/>
    <dgm:cxn modelId="{7895F4B7-1A5B-41FF-93E4-46AAB8476DC7}" srcId="{E73F1087-9715-4237-A437-82714217D00D}" destId="{DE6B8614-B4D7-4F83-B0B2-9A1EEF666602}" srcOrd="0" destOrd="0" parTransId="{2AD019A6-780F-4E1C-BE31-A8279BF4DBD7}" sibTransId="{12B60AEB-370B-4A10-8A36-496579E42572}"/>
    <dgm:cxn modelId="{E15F7CBD-B331-4E0C-9D90-93B299066FD5}" type="presOf" srcId="{7D1AA89F-62F2-44FF-B61C-5BD68A7B661C}" destId="{FAB9FB79-157E-46F7-82E5-F52880D5B9CE}" srcOrd="1" destOrd="0" presId="urn:microsoft.com/office/officeart/2009/3/layout/HorizontalOrganizationChart"/>
    <dgm:cxn modelId="{45C8E1CD-8748-4F5E-B15D-24D1DA415BFD}" type="presOf" srcId="{C28AE8D4-28D0-4BFA-9FDD-71052E2289D0}" destId="{192B82F9-D63A-4CCE-A36F-B79986AF8642}" srcOrd="0" destOrd="0" presId="urn:microsoft.com/office/officeart/2009/3/layout/HorizontalOrganizationChart"/>
    <dgm:cxn modelId="{C81A0A4D-9E50-4AC4-8DD3-E3A2B93E7220}" type="presParOf" srcId="{7A01F8BC-4E78-45E6-AB53-AD9D23A6DA3D}" destId="{DAF2FEBC-593B-404A-BB19-53CFD39FEA72}" srcOrd="0" destOrd="0" presId="urn:microsoft.com/office/officeart/2009/3/layout/HorizontalOrganizationChart"/>
    <dgm:cxn modelId="{0CC1C165-5F3B-495D-BF45-82C78A660151}" type="presParOf" srcId="{DAF2FEBC-593B-404A-BB19-53CFD39FEA72}" destId="{C091FE33-B10E-4EE3-A9CB-38C03A3026BD}" srcOrd="0" destOrd="0" presId="urn:microsoft.com/office/officeart/2009/3/layout/HorizontalOrganizationChart"/>
    <dgm:cxn modelId="{374ED0F5-5BAF-4FAF-BA8E-81578D55B854}" type="presParOf" srcId="{C091FE33-B10E-4EE3-A9CB-38C03A3026BD}" destId="{077D63F5-BEEE-47F2-9A7F-EAC90C8309E6}" srcOrd="0" destOrd="0" presId="urn:microsoft.com/office/officeart/2009/3/layout/HorizontalOrganizationChart"/>
    <dgm:cxn modelId="{657787E0-9F53-405F-8237-35289E85F333}" type="presParOf" srcId="{C091FE33-B10E-4EE3-A9CB-38C03A3026BD}" destId="{CADC93A7-006E-4951-A3BC-82088DEB2DB5}" srcOrd="1" destOrd="0" presId="urn:microsoft.com/office/officeart/2009/3/layout/HorizontalOrganizationChart"/>
    <dgm:cxn modelId="{A1E07AB4-141C-4B35-873E-081E9E002D5D}" type="presParOf" srcId="{DAF2FEBC-593B-404A-BB19-53CFD39FEA72}" destId="{2949C2EE-CDE4-4693-9B69-92C7E85AFEF2}" srcOrd="1" destOrd="0" presId="urn:microsoft.com/office/officeart/2009/3/layout/HorizontalOrganizationChart"/>
    <dgm:cxn modelId="{D7007A26-6128-4AB9-AF76-C2EED249CD98}" type="presParOf" srcId="{2949C2EE-CDE4-4693-9B69-92C7E85AFEF2}" destId="{50361D09-6861-4D0C-93A1-5B9165DD727D}" srcOrd="0" destOrd="0" presId="urn:microsoft.com/office/officeart/2009/3/layout/HorizontalOrganizationChart"/>
    <dgm:cxn modelId="{186089AF-A212-47F8-B098-73EC418B28F7}" type="presParOf" srcId="{2949C2EE-CDE4-4693-9B69-92C7E85AFEF2}" destId="{253455DE-7693-44CE-A270-84DB2E2F15DF}" srcOrd="1" destOrd="0" presId="urn:microsoft.com/office/officeart/2009/3/layout/HorizontalOrganizationChart"/>
    <dgm:cxn modelId="{3EA50690-858A-4620-A9C2-8D2CB70D8FEC}" type="presParOf" srcId="{253455DE-7693-44CE-A270-84DB2E2F15DF}" destId="{0E7F9B7D-6DEB-4544-8C21-BD3A974058D9}" srcOrd="0" destOrd="0" presId="urn:microsoft.com/office/officeart/2009/3/layout/HorizontalOrganizationChart"/>
    <dgm:cxn modelId="{CD615218-6746-4FF0-90C1-5D1AC99733A3}" type="presParOf" srcId="{0E7F9B7D-6DEB-4544-8C21-BD3A974058D9}" destId="{A055F4F3-0554-4BA8-BDE2-0D7B40AD22CD}" srcOrd="0" destOrd="0" presId="urn:microsoft.com/office/officeart/2009/3/layout/HorizontalOrganizationChart"/>
    <dgm:cxn modelId="{D936CA79-2E4A-4519-BFD0-123F8731DF87}" type="presParOf" srcId="{0E7F9B7D-6DEB-4544-8C21-BD3A974058D9}" destId="{63090DA7-4FAD-4789-93D0-023CF95E8DE4}" srcOrd="1" destOrd="0" presId="urn:microsoft.com/office/officeart/2009/3/layout/HorizontalOrganizationChart"/>
    <dgm:cxn modelId="{FD5F6BE6-D305-4A39-955A-7A4E6B655266}" type="presParOf" srcId="{253455DE-7693-44CE-A270-84DB2E2F15DF}" destId="{2D0405A9-DD9E-4DA2-A9CB-0F3826ACF9F0}" srcOrd="1" destOrd="0" presId="urn:microsoft.com/office/officeart/2009/3/layout/HorizontalOrganizationChart"/>
    <dgm:cxn modelId="{6E69DCDF-A4EF-4F91-928C-1765B5B002D9}" type="presParOf" srcId="{253455DE-7693-44CE-A270-84DB2E2F15DF}" destId="{049929B2-E910-4C71-85ED-30439CAEB514}" srcOrd="2" destOrd="0" presId="urn:microsoft.com/office/officeart/2009/3/layout/HorizontalOrganizationChart"/>
    <dgm:cxn modelId="{CD20A3B4-EF72-475F-AA37-46A4AEA256F2}" type="presParOf" srcId="{2949C2EE-CDE4-4693-9B69-92C7E85AFEF2}" destId="{777EF4BE-47C0-4332-9546-3336067A03ED}" srcOrd="2" destOrd="0" presId="urn:microsoft.com/office/officeart/2009/3/layout/HorizontalOrganizationChart"/>
    <dgm:cxn modelId="{6345E4CC-CF98-4ACA-80D0-C4670B4E3EFC}" type="presParOf" srcId="{2949C2EE-CDE4-4693-9B69-92C7E85AFEF2}" destId="{18C0DC7C-0635-4101-A033-89BF822A120F}" srcOrd="3" destOrd="0" presId="urn:microsoft.com/office/officeart/2009/3/layout/HorizontalOrganizationChart"/>
    <dgm:cxn modelId="{6CF438F1-CBCD-40FB-A019-AC4BC5190215}" type="presParOf" srcId="{18C0DC7C-0635-4101-A033-89BF822A120F}" destId="{11CB76D5-80DC-4285-A0C6-28A5852F56A5}" srcOrd="0" destOrd="0" presId="urn:microsoft.com/office/officeart/2009/3/layout/HorizontalOrganizationChart"/>
    <dgm:cxn modelId="{4C44CE35-6911-472A-B070-F2110389AE0B}" type="presParOf" srcId="{11CB76D5-80DC-4285-A0C6-28A5852F56A5}" destId="{192B82F9-D63A-4CCE-A36F-B79986AF8642}" srcOrd="0" destOrd="0" presId="urn:microsoft.com/office/officeart/2009/3/layout/HorizontalOrganizationChart"/>
    <dgm:cxn modelId="{CE37C1A0-3FF4-47BA-9A08-1B5E52DF2C06}" type="presParOf" srcId="{11CB76D5-80DC-4285-A0C6-28A5852F56A5}" destId="{5A364A57-74CA-49B1-BDB3-AD4EC240150C}" srcOrd="1" destOrd="0" presId="urn:microsoft.com/office/officeart/2009/3/layout/HorizontalOrganizationChart"/>
    <dgm:cxn modelId="{8C4AA37E-390C-4B66-9BFB-D692E7F2FA2B}" type="presParOf" srcId="{18C0DC7C-0635-4101-A033-89BF822A120F}" destId="{FE5A121C-7326-43FB-BAB4-A016BCC04C98}" srcOrd="1" destOrd="0" presId="urn:microsoft.com/office/officeart/2009/3/layout/HorizontalOrganizationChart"/>
    <dgm:cxn modelId="{4587F379-EF1A-4245-8AAF-579D41C666B6}" type="presParOf" srcId="{18C0DC7C-0635-4101-A033-89BF822A120F}" destId="{3F3FEE01-D107-4809-82E9-D4E8A1156429}" srcOrd="2" destOrd="0" presId="urn:microsoft.com/office/officeart/2009/3/layout/HorizontalOrganizationChart"/>
    <dgm:cxn modelId="{5DEE8E61-6A14-43FE-8437-509DC597721F}" type="presParOf" srcId="{2949C2EE-CDE4-4693-9B69-92C7E85AFEF2}" destId="{7A2ED634-5635-401F-93B2-5C17ED32BB7C}" srcOrd="4" destOrd="0" presId="urn:microsoft.com/office/officeart/2009/3/layout/HorizontalOrganizationChart"/>
    <dgm:cxn modelId="{83CE6FE8-AFCA-4BB4-A6B2-86C486E67604}" type="presParOf" srcId="{2949C2EE-CDE4-4693-9B69-92C7E85AFEF2}" destId="{E8A7A888-BC60-4ED8-B39F-F400FE89FE18}" srcOrd="5" destOrd="0" presId="urn:microsoft.com/office/officeart/2009/3/layout/HorizontalOrganizationChart"/>
    <dgm:cxn modelId="{F37315AB-F592-44D9-9780-E60015425092}" type="presParOf" srcId="{E8A7A888-BC60-4ED8-B39F-F400FE89FE18}" destId="{B67D9DB0-53D8-4A95-BB9E-8DFB44E41F95}" srcOrd="0" destOrd="0" presId="urn:microsoft.com/office/officeart/2009/3/layout/HorizontalOrganizationChart"/>
    <dgm:cxn modelId="{2AA94C8B-5A60-410C-B656-1951D0899827}" type="presParOf" srcId="{B67D9DB0-53D8-4A95-BB9E-8DFB44E41F95}" destId="{903DD22C-0B2F-4EBF-B5D8-3965D4C82A35}" srcOrd="0" destOrd="0" presId="urn:microsoft.com/office/officeart/2009/3/layout/HorizontalOrganizationChart"/>
    <dgm:cxn modelId="{1C98FB4C-FC6D-4696-8F52-5434E2B6652F}" type="presParOf" srcId="{B67D9DB0-53D8-4A95-BB9E-8DFB44E41F95}" destId="{FAB9FB79-157E-46F7-82E5-F52880D5B9CE}" srcOrd="1" destOrd="0" presId="urn:microsoft.com/office/officeart/2009/3/layout/HorizontalOrganizationChart"/>
    <dgm:cxn modelId="{B1ED4981-E692-4D3E-B9CB-0C68A82C3172}" type="presParOf" srcId="{E8A7A888-BC60-4ED8-B39F-F400FE89FE18}" destId="{BADEFC41-53D2-450A-86C9-7C061E6957BC}" srcOrd="1" destOrd="0" presId="urn:microsoft.com/office/officeart/2009/3/layout/HorizontalOrganizationChart"/>
    <dgm:cxn modelId="{5DFC2861-2315-4EA3-9E5E-2B75D11A5215}" type="presParOf" srcId="{E8A7A888-BC60-4ED8-B39F-F400FE89FE18}" destId="{539C930D-0BEA-494E-8C83-7D362B9D5CA6}" srcOrd="2" destOrd="0" presId="urn:microsoft.com/office/officeart/2009/3/layout/HorizontalOrganizationChart"/>
    <dgm:cxn modelId="{BE1F35C0-1780-40ED-851B-6896A190EC12}" type="presParOf" srcId="{DAF2FEBC-593B-404A-BB19-53CFD39FEA72}" destId="{4028D730-2B83-498F-95FE-CE8CCD9DD64B}" srcOrd="2" destOrd="0" presId="urn:microsoft.com/office/officeart/2009/3/layout/HorizontalOrganizationChart"/>
  </dgm:cxnLst>
  <dgm:bg>
    <a:solidFill>
      <a:schemeClr val="tx2">
        <a:lumMod val="10000"/>
        <a:lumOff val="90000"/>
      </a:schemeClr>
    </a:solid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2CEC6F9C-E2F9-4821-ABC4-3CFEC3363938}" type="doc">
      <dgm:prSet loTypeId="urn:microsoft.com/office/officeart/2005/8/layout/lProcess1" loCatId="process" qsTypeId="urn:microsoft.com/office/officeart/2005/8/quickstyle/simple3" qsCatId="simple" csTypeId="urn:microsoft.com/office/officeart/2005/8/colors/accent1_2" csCatId="accent1" phldr="1"/>
      <dgm:spPr/>
      <dgm:t>
        <a:bodyPr/>
        <a:lstStyle/>
        <a:p>
          <a:endParaRPr lang="ru-RU"/>
        </a:p>
      </dgm:t>
    </dgm:pt>
    <dgm:pt modelId="{2B5C5C3F-141C-417B-8D95-F04798B13737}">
      <dgm:prSet phldrT="[Текст]"/>
      <dgm:spPr/>
      <dgm:t>
        <a:bodyPr/>
        <a:lstStyle/>
        <a:p>
          <a:r>
            <a:rPr lang="ru-RU" b="1" cap="small" baseline="0">
              <a:solidFill>
                <a:schemeClr val="accent4"/>
              </a:solidFill>
            </a:rPr>
            <a:t>Ознакомление: введение грамматического материала и его объяснение</a:t>
          </a:r>
          <a:endParaRPr lang="ru-RU" cap="small" baseline="0">
            <a:solidFill>
              <a:schemeClr val="accent4"/>
            </a:solidFill>
          </a:endParaRPr>
        </a:p>
      </dgm:t>
    </dgm:pt>
    <dgm:pt modelId="{2AD275CA-2DEB-405C-B5A9-A4B7CCC7A007}" type="parTrans" cxnId="{8DE14F62-1354-4103-B8C1-5FDE7D60B6FA}">
      <dgm:prSet/>
      <dgm:spPr/>
      <dgm:t>
        <a:bodyPr/>
        <a:lstStyle/>
        <a:p>
          <a:endParaRPr lang="ru-RU">
            <a:solidFill>
              <a:srgbClr val="002060"/>
            </a:solidFill>
          </a:endParaRPr>
        </a:p>
      </dgm:t>
    </dgm:pt>
    <dgm:pt modelId="{E945C557-A165-47DF-BFB3-1E38912ED0E4}" type="sibTrans" cxnId="{8DE14F62-1354-4103-B8C1-5FDE7D60B6FA}">
      <dgm:prSet/>
      <dgm:spPr/>
      <dgm:t>
        <a:bodyPr/>
        <a:lstStyle/>
        <a:p>
          <a:endParaRPr lang="ru-RU">
            <a:solidFill>
              <a:srgbClr val="002060"/>
            </a:solidFill>
          </a:endParaRPr>
        </a:p>
      </dgm:t>
    </dgm:pt>
    <dgm:pt modelId="{CB8EE187-DB74-47F0-86FF-13E2864A7577}">
      <dgm:prSet phldrT="[Текст]" custT="1"/>
      <dgm:spPr/>
      <dgm:t>
        <a:bodyPr/>
        <a:lstStyle/>
        <a:p>
          <a:r>
            <a:rPr lang="ru-RU" sz="1800" b="1">
              <a:solidFill>
                <a:srgbClr val="002060"/>
              </a:solidFill>
            </a:rPr>
            <a:t>При введении используется либо доска с записью несложного контекста, либо демонстрация грамматического явления в тексте, а также таблицы, схемы, рисунки. </a:t>
          </a:r>
        </a:p>
      </dgm:t>
    </dgm:pt>
    <dgm:pt modelId="{A4EF4F7C-A409-466E-9DE7-D3A5F76BF84A}" type="parTrans" cxnId="{9A3B679C-B248-46F4-BFEF-B7D7AD5883DC}">
      <dgm:prSet/>
      <dgm:spPr/>
      <dgm:t>
        <a:bodyPr/>
        <a:lstStyle/>
        <a:p>
          <a:endParaRPr lang="ru-RU">
            <a:solidFill>
              <a:srgbClr val="002060"/>
            </a:solidFill>
          </a:endParaRPr>
        </a:p>
      </dgm:t>
    </dgm:pt>
    <dgm:pt modelId="{E6860CCA-D1EB-4107-99C0-CFD8D3DD0226}" type="sibTrans" cxnId="{9A3B679C-B248-46F4-BFEF-B7D7AD5883DC}">
      <dgm:prSet/>
      <dgm:spPr/>
      <dgm:t>
        <a:bodyPr/>
        <a:lstStyle/>
        <a:p>
          <a:endParaRPr lang="ru-RU">
            <a:solidFill>
              <a:srgbClr val="002060"/>
            </a:solidFill>
          </a:endParaRPr>
        </a:p>
      </dgm:t>
    </dgm:pt>
    <dgm:pt modelId="{62C457D9-A874-4368-A8DB-37B5630A2E13}">
      <dgm:prSet phldrT="[Текст]" custT="1"/>
      <dgm:spPr/>
      <dgm:t>
        <a:bodyPr/>
        <a:lstStyle/>
        <a:p>
          <a:r>
            <a:rPr lang="ru-RU" sz="2000">
              <a:solidFill>
                <a:srgbClr val="002060"/>
              </a:solidFill>
            </a:rPr>
            <a:t>Объяснить грамматическое явление значит: раскрыть его формальные признаки; объяснить его значение; пояснить функцию в речевом контексте; провести первичное закрепление. </a:t>
          </a:r>
        </a:p>
      </dgm:t>
    </dgm:pt>
    <dgm:pt modelId="{6FA0C691-1F4A-45FF-8CF7-AAE424557D83}" type="parTrans" cxnId="{56756903-1E82-400A-A009-1051702CDE09}">
      <dgm:prSet/>
      <dgm:spPr/>
      <dgm:t>
        <a:bodyPr/>
        <a:lstStyle/>
        <a:p>
          <a:endParaRPr lang="ru-RU">
            <a:solidFill>
              <a:srgbClr val="002060"/>
            </a:solidFill>
          </a:endParaRPr>
        </a:p>
      </dgm:t>
    </dgm:pt>
    <dgm:pt modelId="{64B60332-887A-4200-9937-3808202988EF}" type="sibTrans" cxnId="{56756903-1E82-400A-A009-1051702CDE09}">
      <dgm:prSet/>
      <dgm:spPr/>
      <dgm:t>
        <a:bodyPr/>
        <a:lstStyle/>
        <a:p>
          <a:endParaRPr lang="ru-RU">
            <a:solidFill>
              <a:srgbClr val="002060"/>
            </a:solidFill>
          </a:endParaRPr>
        </a:p>
      </dgm:t>
    </dgm:pt>
    <dgm:pt modelId="{C697754C-E851-4328-9FD0-311B5EBA302E}">
      <dgm:prSet phldrT="[Текст]" custT="1"/>
      <dgm:spPr/>
      <dgm:t>
        <a:bodyPr/>
        <a:lstStyle/>
        <a:p>
          <a:r>
            <a:rPr lang="ru-RU" sz="1800" b="1" cap="small" baseline="0">
              <a:solidFill>
                <a:schemeClr val="accent4"/>
              </a:solidFill>
            </a:rPr>
            <a:t>тренировка практического использования грамматического материала </a:t>
          </a:r>
          <a:endParaRPr lang="ru-RU" sz="1800" cap="small" baseline="0">
            <a:solidFill>
              <a:schemeClr val="accent4"/>
            </a:solidFill>
          </a:endParaRPr>
        </a:p>
      </dgm:t>
    </dgm:pt>
    <dgm:pt modelId="{A2751D69-F018-4B13-B76C-2404C97BA9C7}" type="parTrans" cxnId="{13610CD6-7BE4-4D87-B395-EEF4B417968E}">
      <dgm:prSet/>
      <dgm:spPr/>
      <dgm:t>
        <a:bodyPr/>
        <a:lstStyle/>
        <a:p>
          <a:endParaRPr lang="ru-RU">
            <a:solidFill>
              <a:srgbClr val="002060"/>
            </a:solidFill>
          </a:endParaRPr>
        </a:p>
      </dgm:t>
    </dgm:pt>
    <dgm:pt modelId="{DC8C763F-3166-4BDE-BD79-A33AED5258DE}" type="sibTrans" cxnId="{13610CD6-7BE4-4D87-B395-EEF4B417968E}">
      <dgm:prSet/>
      <dgm:spPr/>
      <dgm:t>
        <a:bodyPr/>
        <a:lstStyle/>
        <a:p>
          <a:endParaRPr lang="ru-RU">
            <a:solidFill>
              <a:srgbClr val="002060"/>
            </a:solidFill>
          </a:endParaRPr>
        </a:p>
      </dgm:t>
    </dgm:pt>
    <dgm:pt modelId="{BAC35066-DE0A-4F71-B6F7-5544F298A16B}">
      <dgm:prSet phldrT="[Текст]" custT="1"/>
      <dgm:spPr/>
      <dgm:t>
        <a:bodyPr/>
        <a:lstStyle/>
        <a:p>
          <a:r>
            <a:rPr lang="ru-RU" sz="1800" b="1">
              <a:solidFill>
                <a:srgbClr val="002060"/>
              </a:solidFill>
            </a:rPr>
            <a:t>Задача этого этапа состоит в том, чтобы придать тренировке грамматических явлений речевой характер. </a:t>
          </a:r>
        </a:p>
      </dgm:t>
    </dgm:pt>
    <dgm:pt modelId="{4AC1C479-E703-42BA-8BF8-D41E34D0A091}" type="parTrans" cxnId="{41784620-2C3C-4117-9ADD-F1A34D747E58}">
      <dgm:prSet/>
      <dgm:spPr/>
      <dgm:t>
        <a:bodyPr/>
        <a:lstStyle/>
        <a:p>
          <a:endParaRPr lang="ru-RU">
            <a:solidFill>
              <a:srgbClr val="002060"/>
            </a:solidFill>
          </a:endParaRPr>
        </a:p>
      </dgm:t>
    </dgm:pt>
    <dgm:pt modelId="{2BA2CD93-08FB-4AD9-B7A8-AAF472938C79}" type="sibTrans" cxnId="{41784620-2C3C-4117-9ADD-F1A34D747E58}">
      <dgm:prSet/>
      <dgm:spPr/>
      <dgm:t>
        <a:bodyPr/>
        <a:lstStyle/>
        <a:p>
          <a:endParaRPr lang="ru-RU">
            <a:solidFill>
              <a:srgbClr val="002060"/>
            </a:solidFill>
          </a:endParaRPr>
        </a:p>
      </dgm:t>
    </dgm:pt>
    <dgm:pt modelId="{C7D3C06B-72BD-4B61-A927-246FD5F32FD9}">
      <dgm:prSet phldrT="[Текст]" custT="1"/>
      <dgm:spPr/>
      <dgm:t>
        <a:bodyPr/>
        <a:lstStyle/>
        <a:p>
          <a:r>
            <a:rPr lang="ru-RU" sz="2000">
              <a:solidFill>
                <a:srgbClr val="002060"/>
              </a:solidFill>
            </a:rPr>
            <a:t>учебная речь, имитирующая основные свойства естественной, обладающая определенной методической организацией речевого материала и последовательностью его введения в речь, а также ее обучающим характером. Эту задачу можно решить с помощью условно–речевых упражнений.</a:t>
          </a:r>
        </a:p>
      </dgm:t>
    </dgm:pt>
    <dgm:pt modelId="{61A36A6A-8856-4008-9CA8-918BD4B3AAD7}" type="parTrans" cxnId="{85D196A3-7F2D-47B5-AD6B-EE0922883902}">
      <dgm:prSet/>
      <dgm:spPr/>
      <dgm:t>
        <a:bodyPr/>
        <a:lstStyle/>
        <a:p>
          <a:endParaRPr lang="ru-RU">
            <a:solidFill>
              <a:srgbClr val="002060"/>
            </a:solidFill>
          </a:endParaRPr>
        </a:p>
      </dgm:t>
    </dgm:pt>
    <dgm:pt modelId="{6E9A2B3F-B1B6-4F40-8799-748F647D1A69}" type="sibTrans" cxnId="{85D196A3-7F2D-47B5-AD6B-EE0922883902}">
      <dgm:prSet/>
      <dgm:spPr/>
      <dgm:t>
        <a:bodyPr/>
        <a:lstStyle/>
        <a:p>
          <a:endParaRPr lang="ru-RU">
            <a:solidFill>
              <a:srgbClr val="002060"/>
            </a:solidFill>
          </a:endParaRPr>
        </a:p>
      </dgm:t>
    </dgm:pt>
    <dgm:pt modelId="{68BC7366-6D1D-48AE-97AB-4A0E86AAAA1E}">
      <dgm:prSet custT="1"/>
      <dgm:spPr/>
      <dgm:t>
        <a:bodyPr/>
        <a:lstStyle/>
        <a:p>
          <a:r>
            <a:rPr lang="ru-RU" sz="1800" b="1" cap="small" baseline="0">
              <a:solidFill>
                <a:schemeClr val="accent4"/>
              </a:solidFill>
            </a:rPr>
            <a:t>применение грамматического материала в речи</a:t>
          </a:r>
          <a:endParaRPr lang="ru-RU" sz="1800" cap="small" baseline="0">
            <a:solidFill>
              <a:schemeClr val="accent4"/>
            </a:solidFill>
          </a:endParaRPr>
        </a:p>
      </dgm:t>
    </dgm:pt>
    <dgm:pt modelId="{DF336B58-EADA-4209-BB6E-C47F93CB6236}" type="parTrans" cxnId="{30A249A1-E700-4FE4-8C66-A7C2587E999F}">
      <dgm:prSet/>
      <dgm:spPr/>
      <dgm:t>
        <a:bodyPr/>
        <a:lstStyle/>
        <a:p>
          <a:endParaRPr lang="ru-RU">
            <a:solidFill>
              <a:srgbClr val="002060"/>
            </a:solidFill>
          </a:endParaRPr>
        </a:p>
      </dgm:t>
    </dgm:pt>
    <dgm:pt modelId="{A84715AC-0244-4C1D-82EB-B337B6EB5C6C}" type="sibTrans" cxnId="{30A249A1-E700-4FE4-8C66-A7C2587E999F}">
      <dgm:prSet/>
      <dgm:spPr/>
      <dgm:t>
        <a:bodyPr/>
        <a:lstStyle/>
        <a:p>
          <a:endParaRPr lang="ru-RU">
            <a:solidFill>
              <a:srgbClr val="002060"/>
            </a:solidFill>
          </a:endParaRPr>
        </a:p>
      </dgm:t>
    </dgm:pt>
    <dgm:pt modelId="{04A299F5-E38C-4111-9946-2F7C8E6289E4}">
      <dgm:prSet custT="1"/>
      <dgm:spPr/>
      <dgm:t>
        <a:bodyPr/>
        <a:lstStyle/>
        <a:p>
          <a:r>
            <a:rPr lang="ru-RU" sz="1800" b="1">
              <a:solidFill>
                <a:srgbClr val="002060"/>
              </a:solidFill>
            </a:rPr>
            <a:t>Переход навыков к умениям обеспечивается упражнениями, в которых активизируемое грамматическое явление надо употреблять без языковой подготовки в соответствии с речевыми обстоятельствами. </a:t>
          </a:r>
        </a:p>
      </dgm:t>
    </dgm:pt>
    <dgm:pt modelId="{B63855DF-7A67-4567-B287-EA159E697A04}" type="parTrans" cxnId="{5DA58FAA-E729-4E35-8358-06D7624366FD}">
      <dgm:prSet/>
      <dgm:spPr/>
      <dgm:t>
        <a:bodyPr/>
        <a:lstStyle/>
        <a:p>
          <a:endParaRPr lang="ru-RU">
            <a:solidFill>
              <a:srgbClr val="002060"/>
            </a:solidFill>
          </a:endParaRPr>
        </a:p>
      </dgm:t>
    </dgm:pt>
    <dgm:pt modelId="{038EEAE5-2A45-405A-AFED-AE8ABAD8031F}" type="sibTrans" cxnId="{5DA58FAA-E729-4E35-8358-06D7624366FD}">
      <dgm:prSet/>
      <dgm:spPr/>
      <dgm:t>
        <a:bodyPr/>
        <a:lstStyle/>
        <a:p>
          <a:endParaRPr lang="ru-RU">
            <a:solidFill>
              <a:srgbClr val="002060"/>
            </a:solidFill>
          </a:endParaRPr>
        </a:p>
      </dgm:t>
    </dgm:pt>
    <dgm:pt modelId="{8F818E47-88DD-4CA3-BDF3-B135BB413F8C}">
      <dgm:prSet custT="1"/>
      <dgm:spPr/>
      <dgm:t>
        <a:bodyPr/>
        <a:lstStyle/>
        <a:p>
          <a:r>
            <a:rPr lang="ru-RU" sz="2000">
              <a:solidFill>
                <a:srgbClr val="002060"/>
              </a:solidFill>
            </a:rPr>
            <a:t>Упражнения этого этапа могут проводиться на материале устных тем, домашнего чтения, диафильмов, кинофрагментов. </a:t>
          </a:r>
        </a:p>
      </dgm:t>
    </dgm:pt>
    <dgm:pt modelId="{7F1EFBEE-81DC-474B-9AE5-5125D9D2DE07}" type="parTrans" cxnId="{1CEF52E6-51E4-49AF-B9EB-E57EBBDBEE51}">
      <dgm:prSet/>
      <dgm:spPr/>
      <dgm:t>
        <a:bodyPr/>
        <a:lstStyle/>
        <a:p>
          <a:endParaRPr lang="ru-RU">
            <a:solidFill>
              <a:srgbClr val="002060"/>
            </a:solidFill>
          </a:endParaRPr>
        </a:p>
      </dgm:t>
    </dgm:pt>
    <dgm:pt modelId="{3BAA6516-EA7B-4121-9D6D-5BDFA10DB059}" type="sibTrans" cxnId="{1CEF52E6-51E4-49AF-B9EB-E57EBBDBEE51}">
      <dgm:prSet/>
      <dgm:spPr/>
      <dgm:t>
        <a:bodyPr/>
        <a:lstStyle/>
        <a:p>
          <a:endParaRPr lang="ru-RU">
            <a:solidFill>
              <a:srgbClr val="002060"/>
            </a:solidFill>
          </a:endParaRPr>
        </a:p>
      </dgm:t>
    </dgm:pt>
    <dgm:pt modelId="{08E9ADA6-5CF3-41D1-B8D6-8B8CE73F188D}" type="pres">
      <dgm:prSet presAssocID="{2CEC6F9C-E2F9-4821-ABC4-3CFEC3363938}" presName="Name0" presStyleCnt="0">
        <dgm:presLayoutVars>
          <dgm:dir/>
          <dgm:animLvl val="lvl"/>
          <dgm:resizeHandles val="exact"/>
        </dgm:presLayoutVars>
      </dgm:prSet>
      <dgm:spPr/>
    </dgm:pt>
    <dgm:pt modelId="{C0773D10-3458-4E33-8314-E696B79091D6}" type="pres">
      <dgm:prSet presAssocID="{2B5C5C3F-141C-417B-8D95-F04798B13737}" presName="vertFlow" presStyleCnt="0"/>
      <dgm:spPr/>
    </dgm:pt>
    <dgm:pt modelId="{04043F07-78B6-45ED-8880-E9691EEA0CFB}" type="pres">
      <dgm:prSet presAssocID="{2B5C5C3F-141C-417B-8D95-F04798B13737}" presName="header" presStyleLbl="node1" presStyleIdx="0" presStyleCnt="3" custLinFactY="-57665" custLinFactNeighborX="1404" custLinFactNeighborY="-100000"/>
      <dgm:spPr/>
    </dgm:pt>
    <dgm:pt modelId="{3B419714-12D4-4DB3-A2DC-53F6CAE713C4}" type="pres">
      <dgm:prSet presAssocID="{A4EF4F7C-A409-466E-9DE7-D3A5F76BF84A}" presName="parTrans" presStyleLbl="sibTrans2D1" presStyleIdx="0" presStyleCnt="6"/>
      <dgm:spPr/>
    </dgm:pt>
    <dgm:pt modelId="{0E81038E-A69A-4242-A505-DAE8107734B0}" type="pres">
      <dgm:prSet presAssocID="{CB8EE187-DB74-47F0-86FF-13E2864A7577}" presName="child" presStyleLbl="alignAccFollowNode1" presStyleIdx="0" presStyleCnt="6" custScaleY="230029" custLinFactNeighborX="1404" custLinFactNeighborY="92952">
        <dgm:presLayoutVars>
          <dgm:chMax val="0"/>
          <dgm:bulletEnabled val="1"/>
        </dgm:presLayoutVars>
      </dgm:prSet>
      <dgm:spPr/>
    </dgm:pt>
    <dgm:pt modelId="{E3418DAB-0F1D-4379-B6AC-1DAFE23A7541}" type="pres">
      <dgm:prSet presAssocID="{E6860CCA-D1EB-4107-99C0-CFD8D3DD0226}" presName="sibTrans" presStyleLbl="sibTrans2D1" presStyleIdx="1" presStyleCnt="6"/>
      <dgm:spPr/>
    </dgm:pt>
    <dgm:pt modelId="{1017044B-7707-4612-A830-F16762C96C85}" type="pres">
      <dgm:prSet presAssocID="{62C457D9-A874-4368-A8DB-37B5630A2E13}" presName="child" presStyleLbl="alignAccFollowNode1" presStyleIdx="1" presStyleCnt="6" custScaleY="235831" custLinFactY="50645" custLinFactNeighborX="1755" custLinFactNeighborY="100000">
        <dgm:presLayoutVars>
          <dgm:chMax val="0"/>
          <dgm:bulletEnabled val="1"/>
        </dgm:presLayoutVars>
      </dgm:prSet>
      <dgm:spPr/>
    </dgm:pt>
    <dgm:pt modelId="{8AA26E7E-37F6-4B97-8AA1-4C6A6160A367}" type="pres">
      <dgm:prSet presAssocID="{2B5C5C3F-141C-417B-8D95-F04798B13737}" presName="hSp" presStyleCnt="0"/>
      <dgm:spPr/>
    </dgm:pt>
    <dgm:pt modelId="{BCFBCF19-3A5B-4D03-9FBA-0ADA8E04AE09}" type="pres">
      <dgm:prSet presAssocID="{C697754C-E851-4328-9FD0-311B5EBA302E}" presName="vertFlow" presStyleCnt="0"/>
      <dgm:spPr/>
    </dgm:pt>
    <dgm:pt modelId="{43405246-9AFB-417A-A37F-9ED10D709BF9}" type="pres">
      <dgm:prSet presAssocID="{C697754C-E851-4328-9FD0-311B5EBA302E}" presName="header" presStyleLbl="node1" presStyleIdx="1" presStyleCnt="3" custLinFactY="-61877" custLinFactNeighborY="-100000"/>
      <dgm:spPr/>
    </dgm:pt>
    <dgm:pt modelId="{C22E5132-55C6-42A9-8741-C3D381734197}" type="pres">
      <dgm:prSet presAssocID="{4AC1C479-E703-42BA-8BF8-D41E34D0A091}" presName="parTrans" presStyleLbl="sibTrans2D1" presStyleIdx="2" presStyleCnt="6"/>
      <dgm:spPr/>
    </dgm:pt>
    <dgm:pt modelId="{C06DB3AD-748B-4212-A34A-CAA33AC15442}" type="pres">
      <dgm:prSet presAssocID="{BAC35066-DE0A-4F71-B6F7-5544F298A16B}" presName="child" presStyleLbl="alignAccFollowNode1" presStyleIdx="2" presStyleCnt="6" custScaleY="123867" custLinFactNeighborY="24068">
        <dgm:presLayoutVars>
          <dgm:chMax val="0"/>
          <dgm:bulletEnabled val="1"/>
        </dgm:presLayoutVars>
      </dgm:prSet>
      <dgm:spPr/>
    </dgm:pt>
    <dgm:pt modelId="{1A27131A-C1DB-4E70-994B-409FABCD13EC}" type="pres">
      <dgm:prSet presAssocID="{2BA2CD93-08FB-4AD9-B7A8-AAF472938C79}" presName="sibTrans" presStyleLbl="sibTrans2D1" presStyleIdx="3" presStyleCnt="6"/>
      <dgm:spPr/>
    </dgm:pt>
    <dgm:pt modelId="{C151F0B1-731B-491C-8F2E-681896934438}" type="pres">
      <dgm:prSet presAssocID="{C7D3C06B-72BD-4B61-A927-246FD5F32FD9}" presName="child" presStyleLbl="alignAccFollowNode1" presStyleIdx="3" presStyleCnt="6" custScaleY="396723" custLinFactNeighborY="92264">
        <dgm:presLayoutVars>
          <dgm:chMax val="0"/>
          <dgm:bulletEnabled val="1"/>
        </dgm:presLayoutVars>
      </dgm:prSet>
      <dgm:spPr/>
    </dgm:pt>
    <dgm:pt modelId="{39108062-D354-4953-94F5-76349212D9FA}" type="pres">
      <dgm:prSet presAssocID="{C697754C-E851-4328-9FD0-311B5EBA302E}" presName="hSp" presStyleCnt="0"/>
      <dgm:spPr/>
    </dgm:pt>
    <dgm:pt modelId="{86127EEE-17BC-4B94-ABAB-D789019404DB}" type="pres">
      <dgm:prSet presAssocID="{68BC7366-6D1D-48AE-97AB-4A0E86AAAA1E}" presName="vertFlow" presStyleCnt="0"/>
      <dgm:spPr/>
    </dgm:pt>
    <dgm:pt modelId="{EEDBC465-9FDD-493B-8A39-0313BF991FDC}" type="pres">
      <dgm:prSet presAssocID="{68BC7366-6D1D-48AE-97AB-4A0E86AAAA1E}" presName="header" presStyleLbl="node1" presStyleIdx="2" presStyleCnt="3" custLinFactY="-61877" custLinFactNeighborX="-1404" custLinFactNeighborY="-100000"/>
      <dgm:spPr/>
    </dgm:pt>
    <dgm:pt modelId="{7DC8DB7E-4EAF-4DD8-BC0D-B88EE9E2FF1E}" type="pres">
      <dgm:prSet presAssocID="{B63855DF-7A67-4567-B287-EA159E697A04}" presName="parTrans" presStyleLbl="sibTrans2D1" presStyleIdx="4" presStyleCnt="6"/>
      <dgm:spPr/>
    </dgm:pt>
    <dgm:pt modelId="{DDFD4961-F114-4B79-A0A3-3467F5145410}" type="pres">
      <dgm:prSet presAssocID="{04A299F5-E38C-4111-9946-2F7C8E6289E4}" presName="child" presStyleLbl="alignAccFollowNode1" presStyleIdx="4" presStyleCnt="6" custScaleY="261677" custLinFactY="1390" custLinFactNeighborX="2070" custLinFactNeighborY="100000">
        <dgm:presLayoutVars>
          <dgm:chMax val="0"/>
          <dgm:bulletEnabled val="1"/>
        </dgm:presLayoutVars>
      </dgm:prSet>
      <dgm:spPr/>
    </dgm:pt>
    <dgm:pt modelId="{12969382-CACA-405A-BCCB-89AF4336F7D2}" type="pres">
      <dgm:prSet presAssocID="{038EEAE5-2A45-405A-AFED-AE8ABAD8031F}" presName="sibTrans" presStyleLbl="sibTrans2D1" presStyleIdx="5" presStyleCnt="6"/>
      <dgm:spPr/>
    </dgm:pt>
    <dgm:pt modelId="{2F4C150A-1CB7-412A-BEFB-DA5DCD2A4B00}" type="pres">
      <dgm:prSet presAssocID="{8F818E47-88DD-4CA3-BDF3-B135BB413F8C}" presName="child" presStyleLbl="alignAccFollowNode1" presStyleIdx="5" presStyleCnt="6" custScaleY="203991" custLinFactY="100000" custLinFactNeighborX="-1053" custLinFactNeighborY="103398">
        <dgm:presLayoutVars>
          <dgm:chMax val="0"/>
          <dgm:bulletEnabled val="1"/>
        </dgm:presLayoutVars>
      </dgm:prSet>
      <dgm:spPr/>
    </dgm:pt>
  </dgm:ptLst>
  <dgm:cxnLst>
    <dgm:cxn modelId="{E9CD5D03-E6A9-46B7-8585-E59165330CAC}" type="presOf" srcId="{C7D3C06B-72BD-4B61-A927-246FD5F32FD9}" destId="{C151F0B1-731B-491C-8F2E-681896934438}" srcOrd="0" destOrd="0" presId="urn:microsoft.com/office/officeart/2005/8/layout/lProcess1"/>
    <dgm:cxn modelId="{56756903-1E82-400A-A009-1051702CDE09}" srcId="{2B5C5C3F-141C-417B-8D95-F04798B13737}" destId="{62C457D9-A874-4368-A8DB-37B5630A2E13}" srcOrd="1" destOrd="0" parTransId="{6FA0C691-1F4A-45FF-8CF7-AAE424557D83}" sibTransId="{64B60332-887A-4200-9937-3808202988EF}"/>
    <dgm:cxn modelId="{41784620-2C3C-4117-9ADD-F1A34D747E58}" srcId="{C697754C-E851-4328-9FD0-311B5EBA302E}" destId="{BAC35066-DE0A-4F71-B6F7-5544F298A16B}" srcOrd="0" destOrd="0" parTransId="{4AC1C479-E703-42BA-8BF8-D41E34D0A091}" sibTransId="{2BA2CD93-08FB-4AD9-B7A8-AAF472938C79}"/>
    <dgm:cxn modelId="{B5587A27-AA3E-4717-8E32-83D3CEA6F51B}" type="presOf" srcId="{A4EF4F7C-A409-466E-9DE7-D3A5F76BF84A}" destId="{3B419714-12D4-4DB3-A2DC-53F6CAE713C4}" srcOrd="0" destOrd="0" presId="urn:microsoft.com/office/officeart/2005/8/layout/lProcess1"/>
    <dgm:cxn modelId="{B9B46740-1D8A-478A-905D-5C7E7261C0BE}" type="presOf" srcId="{2B5C5C3F-141C-417B-8D95-F04798B13737}" destId="{04043F07-78B6-45ED-8880-E9691EEA0CFB}" srcOrd="0" destOrd="0" presId="urn:microsoft.com/office/officeart/2005/8/layout/lProcess1"/>
    <dgm:cxn modelId="{42AA5941-BC46-432A-BC1B-4CABE2D9FA56}" type="presOf" srcId="{2BA2CD93-08FB-4AD9-B7A8-AAF472938C79}" destId="{1A27131A-C1DB-4E70-994B-409FABCD13EC}" srcOrd="0" destOrd="0" presId="urn:microsoft.com/office/officeart/2005/8/layout/lProcess1"/>
    <dgm:cxn modelId="{8DE14F62-1354-4103-B8C1-5FDE7D60B6FA}" srcId="{2CEC6F9C-E2F9-4821-ABC4-3CFEC3363938}" destId="{2B5C5C3F-141C-417B-8D95-F04798B13737}" srcOrd="0" destOrd="0" parTransId="{2AD275CA-2DEB-405C-B5A9-A4B7CCC7A007}" sibTransId="{E945C557-A165-47DF-BFB3-1E38912ED0E4}"/>
    <dgm:cxn modelId="{C18EFE46-D524-434A-B146-8E2ED18837ED}" type="presOf" srcId="{04A299F5-E38C-4111-9946-2F7C8E6289E4}" destId="{DDFD4961-F114-4B79-A0A3-3467F5145410}" srcOrd="0" destOrd="0" presId="urn:microsoft.com/office/officeart/2005/8/layout/lProcess1"/>
    <dgm:cxn modelId="{70AE8D49-7C21-4CB8-9986-82F6704EDBA8}" type="presOf" srcId="{BAC35066-DE0A-4F71-B6F7-5544F298A16B}" destId="{C06DB3AD-748B-4212-A34A-CAA33AC15442}" srcOrd="0" destOrd="0" presId="urn:microsoft.com/office/officeart/2005/8/layout/lProcess1"/>
    <dgm:cxn modelId="{293E2C4D-C632-42B9-A69D-B9750277182A}" type="presOf" srcId="{CB8EE187-DB74-47F0-86FF-13E2864A7577}" destId="{0E81038E-A69A-4242-A505-DAE8107734B0}" srcOrd="0" destOrd="0" presId="urn:microsoft.com/office/officeart/2005/8/layout/lProcess1"/>
    <dgm:cxn modelId="{D6BACD59-76A6-4739-8A6B-2BF35692E86E}" type="presOf" srcId="{C697754C-E851-4328-9FD0-311B5EBA302E}" destId="{43405246-9AFB-417A-A37F-9ED10D709BF9}" srcOrd="0" destOrd="0" presId="urn:microsoft.com/office/officeart/2005/8/layout/lProcess1"/>
    <dgm:cxn modelId="{9DF99894-EB45-4AB0-B0FE-73A1EEF8635B}" type="presOf" srcId="{68BC7366-6D1D-48AE-97AB-4A0E86AAAA1E}" destId="{EEDBC465-9FDD-493B-8A39-0313BF991FDC}" srcOrd="0" destOrd="0" presId="urn:microsoft.com/office/officeart/2005/8/layout/lProcess1"/>
    <dgm:cxn modelId="{9A3B679C-B248-46F4-BFEF-B7D7AD5883DC}" srcId="{2B5C5C3F-141C-417B-8D95-F04798B13737}" destId="{CB8EE187-DB74-47F0-86FF-13E2864A7577}" srcOrd="0" destOrd="0" parTransId="{A4EF4F7C-A409-466E-9DE7-D3A5F76BF84A}" sibTransId="{E6860CCA-D1EB-4107-99C0-CFD8D3DD0226}"/>
    <dgm:cxn modelId="{51BD209F-58FF-4588-B9C8-7084E3D67FAF}" type="presOf" srcId="{4AC1C479-E703-42BA-8BF8-D41E34D0A091}" destId="{C22E5132-55C6-42A9-8741-C3D381734197}" srcOrd="0" destOrd="0" presId="urn:microsoft.com/office/officeart/2005/8/layout/lProcess1"/>
    <dgm:cxn modelId="{30A249A1-E700-4FE4-8C66-A7C2587E999F}" srcId="{2CEC6F9C-E2F9-4821-ABC4-3CFEC3363938}" destId="{68BC7366-6D1D-48AE-97AB-4A0E86AAAA1E}" srcOrd="2" destOrd="0" parTransId="{DF336B58-EADA-4209-BB6E-C47F93CB6236}" sibTransId="{A84715AC-0244-4C1D-82EB-B337B6EB5C6C}"/>
    <dgm:cxn modelId="{85D196A3-7F2D-47B5-AD6B-EE0922883902}" srcId="{C697754C-E851-4328-9FD0-311B5EBA302E}" destId="{C7D3C06B-72BD-4B61-A927-246FD5F32FD9}" srcOrd="1" destOrd="0" parTransId="{61A36A6A-8856-4008-9CA8-918BD4B3AAD7}" sibTransId="{6E9A2B3F-B1B6-4F40-8799-748F647D1A69}"/>
    <dgm:cxn modelId="{5DA58FAA-E729-4E35-8358-06D7624366FD}" srcId="{68BC7366-6D1D-48AE-97AB-4A0E86AAAA1E}" destId="{04A299F5-E38C-4111-9946-2F7C8E6289E4}" srcOrd="0" destOrd="0" parTransId="{B63855DF-7A67-4567-B287-EA159E697A04}" sibTransId="{038EEAE5-2A45-405A-AFED-AE8ABAD8031F}"/>
    <dgm:cxn modelId="{1D3BF9AE-04A2-43F6-B4E6-ADBFFCAA3098}" type="presOf" srcId="{62C457D9-A874-4368-A8DB-37B5630A2E13}" destId="{1017044B-7707-4612-A830-F16762C96C85}" srcOrd="0" destOrd="0" presId="urn:microsoft.com/office/officeart/2005/8/layout/lProcess1"/>
    <dgm:cxn modelId="{881212C6-5B58-4C28-A68F-4C62329A3C24}" type="presOf" srcId="{B63855DF-7A67-4567-B287-EA159E697A04}" destId="{7DC8DB7E-4EAF-4DD8-BC0D-B88EE9E2FF1E}" srcOrd="0" destOrd="0" presId="urn:microsoft.com/office/officeart/2005/8/layout/lProcess1"/>
    <dgm:cxn modelId="{A5A5CBC9-0F8D-46F7-8902-F59EB397C751}" type="presOf" srcId="{8F818E47-88DD-4CA3-BDF3-B135BB413F8C}" destId="{2F4C150A-1CB7-412A-BEFB-DA5DCD2A4B00}" srcOrd="0" destOrd="0" presId="urn:microsoft.com/office/officeart/2005/8/layout/lProcess1"/>
    <dgm:cxn modelId="{13610CD6-7BE4-4D87-B395-EEF4B417968E}" srcId="{2CEC6F9C-E2F9-4821-ABC4-3CFEC3363938}" destId="{C697754C-E851-4328-9FD0-311B5EBA302E}" srcOrd="1" destOrd="0" parTransId="{A2751D69-F018-4B13-B76C-2404C97BA9C7}" sibTransId="{DC8C763F-3166-4BDE-BD79-A33AED5258DE}"/>
    <dgm:cxn modelId="{E44629D7-EC1D-45A9-A8A2-76D2AE5DC68D}" type="presOf" srcId="{038EEAE5-2A45-405A-AFED-AE8ABAD8031F}" destId="{12969382-CACA-405A-BCCB-89AF4336F7D2}" srcOrd="0" destOrd="0" presId="urn:microsoft.com/office/officeart/2005/8/layout/lProcess1"/>
    <dgm:cxn modelId="{832101E5-C4CF-4D6E-816C-AD68A042C978}" type="presOf" srcId="{E6860CCA-D1EB-4107-99C0-CFD8D3DD0226}" destId="{E3418DAB-0F1D-4379-B6AC-1DAFE23A7541}" srcOrd="0" destOrd="0" presId="urn:microsoft.com/office/officeart/2005/8/layout/lProcess1"/>
    <dgm:cxn modelId="{1CEF52E6-51E4-49AF-B9EB-E57EBBDBEE51}" srcId="{68BC7366-6D1D-48AE-97AB-4A0E86AAAA1E}" destId="{8F818E47-88DD-4CA3-BDF3-B135BB413F8C}" srcOrd="1" destOrd="0" parTransId="{7F1EFBEE-81DC-474B-9AE5-5125D9D2DE07}" sibTransId="{3BAA6516-EA7B-4121-9D6D-5BDFA10DB059}"/>
    <dgm:cxn modelId="{73BB38F3-E1F3-4E72-BEE3-79D8A2FE823F}" type="presOf" srcId="{2CEC6F9C-E2F9-4821-ABC4-3CFEC3363938}" destId="{08E9ADA6-5CF3-41D1-B8D6-8B8CE73F188D}" srcOrd="0" destOrd="0" presId="urn:microsoft.com/office/officeart/2005/8/layout/lProcess1"/>
    <dgm:cxn modelId="{C9876D95-2F18-4A73-B662-57ACBDA5A172}" type="presParOf" srcId="{08E9ADA6-5CF3-41D1-B8D6-8B8CE73F188D}" destId="{C0773D10-3458-4E33-8314-E696B79091D6}" srcOrd="0" destOrd="0" presId="urn:microsoft.com/office/officeart/2005/8/layout/lProcess1"/>
    <dgm:cxn modelId="{F49BBD71-5E25-4B26-82B4-DA49C875C667}" type="presParOf" srcId="{C0773D10-3458-4E33-8314-E696B79091D6}" destId="{04043F07-78B6-45ED-8880-E9691EEA0CFB}" srcOrd="0" destOrd="0" presId="urn:microsoft.com/office/officeart/2005/8/layout/lProcess1"/>
    <dgm:cxn modelId="{F713059E-B9B1-468B-9289-20918E01F010}" type="presParOf" srcId="{C0773D10-3458-4E33-8314-E696B79091D6}" destId="{3B419714-12D4-4DB3-A2DC-53F6CAE713C4}" srcOrd="1" destOrd="0" presId="urn:microsoft.com/office/officeart/2005/8/layout/lProcess1"/>
    <dgm:cxn modelId="{6BA15EB6-FEFE-4D28-948D-24CFA217C637}" type="presParOf" srcId="{C0773D10-3458-4E33-8314-E696B79091D6}" destId="{0E81038E-A69A-4242-A505-DAE8107734B0}" srcOrd="2" destOrd="0" presId="urn:microsoft.com/office/officeart/2005/8/layout/lProcess1"/>
    <dgm:cxn modelId="{3CD2B470-70D8-4DD2-95D0-DBF0B44343E7}" type="presParOf" srcId="{C0773D10-3458-4E33-8314-E696B79091D6}" destId="{E3418DAB-0F1D-4379-B6AC-1DAFE23A7541}" srcOrd="3" destOrd="0" presId="urn:microsoft.com/office/officeart/2005/8/layout/lProcess1"/>
    <dgm:cxn modelId="{50DBC643-8944-4474-8CAE-F29A5FB594DE}" type="presParOf" srcId="{C0773D10-3458-4E33-8314-E696B79091D6}" destId="{1017044B-7707-4612-A830-F16762C96C85}" srcOrd="4" destOrd="0" presId="urn:microsoft.com/office/officeart/2005/8/layout/lProcess1"/>
    <dgm:cxn modelId="{EAA2C03D-5782-485C-8960-FD82F8B650B9}" type="presParOf" srcId="{08E9ADA6-5CF3-41D1-B8D6-8B8CE73F188D}" destId="{8AA26E7E-37F6-4B97-8AA1-4C6A6160A367}" srcOrd="1" destOrd="0" presId="urn:microsoft.com/office/officeart/2005/8/layout/lProcess1"/>
    <dgm:cxn modelId="{64A17652-24B5-451A-8CFD-674A2260A6B0}" type="presParOf" srcId="{08E9ADA6-5CF3-41D1-B8D6-8B8CE73F188D}" destId="{BCFBCF19-3A5B-4D03-9FBA-0ADA8E04AE09}" srcOrd="2" destOrd="0" presId="urn:microsoft.com/office/officeart/2005/8/layout/lProcess1"/>
    <dgm:cxn modelId="{3764226B-2263-4F0A-B74E-F07EC550169F}" type="presParOf" srcId="{BCFBCF19-3A5B-4D03-9FBA-0ADA8E04AE09}" destId="{43405246-9AFB-417A-A37F-9ED10D709BF9}" srcOrd="0" destOrd="0" presId="urn:microsoft.com/office/officeart/2005/8/layout/lProcess1"/>
    <dgm:cxn modelId="{A418D56D-0CF4-4F66-B21D-DB7B55B572D7}" type="presParOf" srcId="{BCFBCF19-3A5B-4D03-9FBA-0ADA8E04AE09}" destId="{C22E5132-55C6-42A9-8741-C3D381734197}" srcOrd="1" destOrd="0" presId="urn:microsoft.com/office/officeart/2005/8/layout/lProcess1"/>
    <dgm:cxn modelId="{755950DA-B527-4D7B-872D-26C03BB09A8D}" type="presParOf" srcId="{BCFBCF19-3A5B-4D03-9FBA-0ADA8E04AE09}" destId="{C06DB3AD-748B-4212-A34A-CAA33AC15442}" srcOrd="2" destOrd="0" presId="urn:microsoft.com/office/officeart/2005/8/layout/lProcess1"/>
    <dgm:cxn modelId="{40AF6795-7DE7-462C-8857-DDBEE50D53C4}" type="presParOf" srcId="{BCFBCF19-3A5B-4D03-9FBA-0ADA8E04AE09}" destId="{1A27131A-C1DB-4E70-994B-409FABCD13EC}" srcOrd="3" destOrd="0" presId="urn:microsoft.com/office/officeart/2005/8/layout/lProcess1"/>
    <dgm:cxn modelId="{A2A13209-0C5D-49EE-809E-3EAFB1490D93}" type="presParOf" srcId="{BCFBCF19-3A5B-4D03-9FBA-0ADA8E04AE09}" destId="{C151F0B1-731B-491C-8F2E-681896934438}" srcOrd="4" destOrd="0" presId="urn:microsoft.com/office/officeart/2005/8/layout/lProcess1"/>
    <dgm:cxn modelId="{ED4F9B78-57A9-4692-B310-157BFB4C0F47}" type="presParOf" srcId="{08E9ADA6-5CF3-41D1-B8D6-8B8CE73F188D}" destId="{39108062-D354-4953-94F5-76349212D9FA}" srcOrd="3" destOrd="0" presId="urn:microsoft.com/office/officeart/2005/8/layout/lProcess1"/>
    <dgm:cxn modelId="{097502E7-67CA-4F5A-AF5A-B47CD811A458}" type="presParOf" srcId="{08E9ADA6-5CF3-41D1-B8D6-8B8CE73F188D}" destId="{86127EEE-17BC-4B94-ABAB-D789019404DB}" srcOrd="4" destOrd="0" presId="urn:microsoft.com/office/officeart/2005/8/layout/lProcess1"/>
    <dgm:cxn modelId="{852C83C8-86C5-4211-A3BF-21C60B350C9A}" type="presParOf" srcId="{86127EEE-17BC-4B94-ABAB-D789019404DB}" destId="{EEDBC465-9FDD-493B-8A39-0313BF991FDC}" srcOrd="0" destOrd="0" presId="urn:microsoft.com/office/officeart/2005/8/layout/lProcess1"/>
    <dgm:cxn modelId="{F1CE93C8-9626-49A3-AAD7-89CE767E8A84}" type="presParOf" srcId="{86127EEE-17BC-4B94-ABAB-D789019404DB}" destId="{7DC8DB7E-4EAF-4DD8-BC0D-B88EE9E2FF1E}" srcOrd="1" destOrd="0" presId="urn:microsoft.com/office/officeart/2005/8/layout/lProcess1"/>
    <dgm:cxn modelId="{9D7FE81E-CF24-41FD-836E-90FBDABCF2F4}" type="presParOf" srcId="{86127EEE-17BC-4B94-ABAB-D789019404DB}" destId="{DDFD4961-F114-4B79-A0A3-3467F5145410}" srcOrd="2" destOrd="0" presId="urn:microsoft.com/office/officeart/2005/8/layout/lProcess1"/>
    <dgm:cxn modelId="{046C471C-F935-4341-8755-FB3A1C312627}" type="presParOf" srcId="{86127EEE-17BC-4B94-ABAB-D789019404DB}" destId="{12969382-CACA-405A-BCCB-89AF4336F7D2}" srcOrd="3" destOrd="0" presId="urn:microsoft.com/office/officeart/2005/8/layout/lProcess1"/>
    <dgm:cxn modelId="{D38F0EDF-004B-4BDD-972D-4AC86F7F1733}" type="presParOf" srcId="{86127EEE-17BC-4B94-ABAB-D789019404DB}" destId="{2F4C150A-1CB7-412A-BEFB-DA5DCD2A4B00}" srcOrd="4" destOrd="0" presId="urn:microsoft.com/office/officeart/2005/8/layout/l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4.xml><?xml version="1.0" encoding="utf-8"?>
<dgm:dataModel xmlns:dgm="http://schemas.openxmlformats.org/drawingml/2006/diagram" xmlns:a="http://schemas.openxmlformats.org/drawingml/2006/main">
  <dgm:ptLst>
    <dgm:pt modelId="{EBBBE82A-0063-450A-B71E-B27C26C699DC}" type="doc">
      <dgm:prSet loTypeId="urn:microsoft.com/office/officeart/2008/layout/VerticalCurvedList" loCatId="list" qsTypeId="urn:microsoft.com/office/officeart/2005/8/quickstyle/simple3" qsCatId="simple" csTypeId="urn:microsoft.com/office/officeart/2005/8/colors/accent1_2" csCatId="accent1" phldr="1"/>
      <dgm:spPr/>
      <dgm:t>
        <a:bodyPr/>
        <a:lstStyle/>
        <a:p>
          <a:endParaRPr lang="ru-RU"/>
        </a:p>
      </dgm:t>
    </dgm:pt>
    <dgm:pt modelId="{1C9F4913-4FB5-4C60-8AD5-0097AD54ED54}">
      <dgm:prSet phldrT="[Текст]" custT="1"/>
      <dgm:spPr/>
      <dgm:t>
        <a:bodyPr/>
        <a:lstStyle/>
        <a:p>
          <a:r>
            <a:rPr lang="ru-RU" sz="2000" b="1"/>
            <a:t>докажите своему товарищу, что...; </a:t>
          </a:r>
        </a:p>
      </dgm:t>
    </dgm:pt>
    <dgm:pt modelId="{32E07E6D-6BD4-48F0-9AE5-EDF3C02D0F8B}" type="parTrans" cxnId="{1AD578BC-D91D-4F6A-9E99-7D8CD8E560DF}">
      <dgm:prSet/>
      <dgm:spPr/>
      <dgm:t>
        <a:bodyPr/>
        <a:lstStyle/>
        <a:p>
          <a:endParaRPr lang="ru-RU" sz="2000" b="1"/>
        </a:p>
      </dgm:t>
    </dgm:pt>
    <dgm:pt modelId="{995229E5-5BC0-49CE-A646-5F61AFCBF87A}" type="sibTrans" cxnId="{1AD578BC-D91D-4F6A-9E99-7D8CD8E560DF}">
      <dgm:prSet/>
      <dgm:spPr/>
      <dgm:t>
        <a:bodyPr/>
        <a:lstStyle/>
        <a:p>
          <a:endParaRPr lang="ru-RU" sz="2000" b="1"/>
        </a:p>
      </dgm:t>
    </dgm:pt>
    <dgm:pt modelId="{4B0E646C-C668-4233-AB55-8AFD1746322C}">
      <dgm:prSet phldrT="[Текст]" custT="1"/>
      <dgm:spPr/>
      <dgm:t>
        <a:bodyPr/>
        <a:lstStyle/>
        <a:p>
          <a:r>
            <a:rPr lang="ru-RU" sz="2000" b="1"/>
            <a:t>выскажите ваше мнение о...; прослушайте диалог и скажите, почему...; </a:t>
          </a:r>
        </a:p>
      </dgm:t>
    </dgm:pt>
    <dgm:pt modelId="{16CEA805-0CAE-4E9B-844E-388F28BD5B82}" type="parTrans" cxnId="{F56AFB67-7223-47D0-AD8A-ED4FD693CBB1}">
      <dgm:prSet/>
      <dgm:spPr/>
      <dgm:t>
        <a:bodyPr/>
        <a:lstStyle/>
        <a:p>
          <a:endParaRPr lang="ru-RU" sz="2000" b="1"/>
        </a:p>
      </dgm:t>
    </dgm:pt>
    <dgm:pt modelId="{18730B26-4DAB-4C8F-83B6-D8161ABE7938}" type="sibTrans" cxnId="{F56AFB67-7223-47D0-AD8A-ED4FD693CBB1}">
      <dgm:prSet/>
      <dgm:spPr/>
      <dgm:t>
        <a:bodyPr/>
        <a:lstStyle/>
        <a:p>
          <a:endParaRPr lang="ru-RU" sz="2000" b="1"/>
        </a:p>
      </dgm:t>
    </dgm:pt>
    <dgm:pt modelId="{371DE15F-39B1-4F98-9CA4-FF5EDFC88694}">
      <dgm:prSet phldrT="[Текст]" custT="1"/>
      <dgm:spPr/>
      <dgm:t>
        <a:bodyPr/>
        <a:lstStyle/>
        <a:p>
          <a:r>
            <a:rPr lang="ru-RU" sz="2000" b="1"/>
            <a:t>прослушайте диалог и скажите, почему...; </a:t>
          </a:r>
        </a:p>
      </dgm:t>
    </dgm:pt>
    <dgm:pt modelId="{15056462-BB69-4A7C-9A3A-3697B1F64022}" type="parTrans" cxnId="{47711B4F-084B-4207-9E05-294FDF68C025}">
      <dgm:prSet/>
      <dgm:spPr/>
      <dgm:t>
        <a:bodyPr/>
        <a:lstStyle/>
        <a:p>
          <a:endParaRPr lang="ru-RU" sz="2000" b="1"/>
        </a:p>
      </dgm:t>
    </dgm:pt>
    <dgm:pt modelId="{3EBD0F0F-16AB-406B-8E4F-1AC9E631D1C6}" type="sibTrans" cxnId="{47711B4F-084B-4207-9E05-294FDF68C025}">
      <dgm:prSet/>
      <dgm:spPr/>
      <dgm:t>
        <a:bodyPr/>
        <a:lstStyle/>
        <a:p>
          <a:endParaRPr lang="ru-RU" sz="2000" b="1"/>
        </a:p>
      </dgm:t>
    </dgm:pt>
    <dgm:pt modelId="{34C3F0CA-2774-47D6-A2E5-5A838C10DBE0}">
      <dgm:prSet custT="1"/>
      <dgm:spPr/>
      <dgm:t>
        <a:bodyPr/>
        <a:lstStyle/>
        <a:p>
          <a:r>
            <a:rPr lang="ru-RU" sz="2000" b="1"/>
            <a:t>приведите примеры из вашей жизни, доказывающие, что...;</a:t>
          </a:r>
        </a:p>
      </dgm:t>
    </dgm:pt>
    <dgm:pt modelId="{DBFFC16F-9DE2-4E1D-A9C4-3E290D570D0D}" type="parTrans" cxnId="{98C5196E-D06D-4C10-B98D-E250B9D01050}">
      <dgm:prSet/>
      <dgm:spPr/>
      <dgm:t>
        <a:bodyPr/>
        <a:lstStyle/>
        <a:p>
          <a:endParaRPr lang="ru-RU" sz="2000" b="1"/>
        </a:p>
      </dgm:t>
    </dgm:pt>
    <dgm:pt modelId="{0881CADF-5DB8-40F0-878A-ABEADC74BCE3}" type="sibTrans" cxnId="{98C5196E-D06D-4C10-B98D-E250B9D01050}">
      <dgm:prSet/>
      <dgm:spPr/>
      <dgm:t>
        <a:bodyPr/>
        <a:lstStyle/>
        <a:p>
          <a:endParaRPr lang="ru-RU" sz="2000" b="1"/>
        </a:p>
      </dgm:t>
    </dgm:pt>
    <dgm:pt modelId="{1CA5DC6B-4AD9-40C2-8AD8-896DDE42085F}">
      <dgm:prSet custT="1"/>
      <dgm:spPr/>
      <dgm:t>
        <a:bodyPr/>
        <a:lstStyle/>
        <a:p>
          <a:r>
            <a:rPr lang="ru-RU" sz="2000" b="1"/>
            <a:t>сформулируйте советы (рекомендации) тем, кто собирается в туристический поход (на экскурсию, каникулы, в отпуск и т.д.). </a:t>
          </a:r>
        </a:p>
      </dgm:t>
    </dgm:pt>
    <dgm:pt modelId="{E228B7BB-12F4-4171-9AFD-D41BED249079}" type="parTrans" cxnId="{1FD35473-4450-416C-A06D-C809A50AF37F}">
      <dgm:prSet/>
      <dgm:spPr/>
      <dgm:t>
        <a:bodyPr/>
        <a:lstStyle/>
        <a:p>
          <a:endParaRPr lang="ru-RU" sz="2000" b="1"/>
        </a:p>
      </dgm:t>
    </dgm:pt>
    <dgm:pt modelId="{11844EFF-1B8C-4F78-BCA1-6351F6ECEE12}" type="sibTrans" cxnId="{1FD35473-4450-416C-A06D-C809A50AF37F}">
      <dgm:prSet/>
      <dgm:spPr/>
      <dgm:t>
        <a:bodyPr/>
        <a:lstStyle/>
        <a:p>
          <a:endParaRPr lang="ru-RU" sz="2000" b="1"/>
        </a:p>
      </dgm:t>
    </dgm:pt>
    <dgm:pt modelId="{F9029CBE-D5A6-46E0-9D36-11573A5D23E0}">
      <dgm:prSet custT="1"/>
      <dgm:spPr/>
      <dgm:t>
        <a:bodyPr/>
        <a:lstStyle/>
        <a:p>
          <a:r>
            <a:rPr lang="ru-RU" sz="2000" b="1" cap="all" baseline="0">
              <a:solidFill>
                <a:srgbClr val="002060"/>
              </a:solidFill>
            </a:rPr>
            <a:t>Примеры упражнений на применение грамматического материала в речи: </a:t>
          </a:r>
        </a:p>
      </dgm:t>
    </dgm:pt>
    <dgm:pt modelId="{48026AAD-E9DA-4F3D-872C-498B1AD69A54}" type="parTrans" cxnId="{77F9E8DF-E638-4AB2-96BD-12F11E4CD88A}">
      <dgm:prSet/>
      <dgm:spPr/>
      <dgm:t>
        <a:bodyPr/>
        <a:lstStyle/>
        <a:p>
          <a:endParaRPr lang="ru-RU" sz="2000" b="1"/>
        </a:p>
      </dgm:t>
    </dgm:pt>
    <dgm:pt modelId="{41D80AD8-39F5-4E7B-A696-3AF598C6FAB4}" type="sibTrans" cxnId="{77F9E8DF-E638-4AB2-96BD-12F11E4CD88A}">
      <dgm:prSet/>
      <dgm:spPr/>
      <dgm:t>
        <a:bodyPr/>
        <a:lstStyle/>
        <a:p>
          <a:endParaRPr lang="ru-RU" sz="2000" b="1"/>
        </a:p>
      </dgm:t>
    </dgm:pt>
    <dgm:pt modelId="{2F70B796-D7F0-4BB6-BBEC-D8956E68A6DF}" type="pres">
      <dgm:prSet presAssocID="{EBBBE82A-0063-450A-B71E-B27C26C699DC}" presName="Name0" presStyleCnt="0">
        <dgm:presLayoutVars>
          <dgm:chMax val="7"/>
          <dgm:chPref val="7"/>
          <dgm:dir/>
        </dgm:presLayoutVars>
      </dgm:prSet>
      <dgm:spPr/>
    </dgm:pt>
    <dgm:pt modelId="{1354CC9B-45E2-4FD3-9041-EE7A2C6A0845}" type="pres">
      <dgm:prSet presAssocID="{EBBBE82A-0063-450A-B71E-B27C26C699DC}" presName="Name1" presStyleCnt="0"/>
      <dgm:spPr/>
    </dgm:pt>
    <dgm:pt modelId="{18A73A2D-1396-45B5-B0A7-A91218751E5B}" type="pres">
      <dgm:prSet presAssocID="{EBBBE82A-0063-450A-B71E-B27C26C699DC}" presName="cycle" presStyleCnt="0"/>
      <dgm:spPr/>
    </dgm:pt>
    <dgm:pt modelId="{204207C8-8F36-40B2-99AD-BE5458B89B10}" type="pres">
      <dgm:prSet presAssocID="{EBBBE82A-0063-450A-B71E-B27C26C699DC}" presName="srcNode" presStyleLbl="node1" presStyleIdx="0" presStyleCnt="6"/>
      <dgm:spPr/>
    </dgm:pt>
    <dgm:pt modelId="{6A45A43D-8938-4135-8B61-2E059B8AFA51}" type="pres">
      <dgm:prSet presAssocID="{EBBBE82A-0063-450A-B71E-B27C26C699DC}" presName="conn" presStyleLbl="parChTrans1D2" presStyleIdx="0" presStyleCnt="1"/>
      <dgm:spPr/>
    </dgm:pt>
    <dgm:pt modelId="{AB2A327E-E2C9-4C6B-9239-2B54B63BD3A2}" type="pres">
      <dgm:prSet presAssocID="{EBBBE82A-0063-450A-B71E-B27C26C699DC}" presName="extraNode" presStyleLbl="node1" presStyleIdx="0" presStyleCnt="6"/>
      <dgm:spPr/>
    </dgm:pt>
    <dgm:pt modelId="{23E6C023-3524-4F58-B421-C21709A8DCEC}" type="pres">
      <dgm:prSet presAssocID="{EBBBE82A-0063-450A-B71E-B27C26C699DC}" presName="dstNode" presStyleLbl="node1" presStyleIdx="0" presStyleCnt="6"/>
      <dgm:spPr/>
    </dgm:pt>
    <dgm:pt modelId="{FD3B3B5C-7F51-4672-B72D-EBE9EA4528AC}" type="pres">
      <dgm:prSet presAssocID="{F9029CBE-D5A6-46E0-9D36-11573A5D23E0}" presName="text_1" presStyleLbl="node1" presStyleIdx="0" presStyleCnt="6">
        <dgm:presLayoutVars>
          <dgm:bulletEnabled val="1"/>
        </dgm:presLayoutVars>
      </dgm:prSet>
      <dgm:spPr/>
    </dgm:pt>
    <dgm:pt modelId="{7CA6E70C-FF33-4109-B782-EAF0C76DECD2}" type="pres">
      <dgm:prSet presAssocID="{F9029CBE-D5A6-46E0-9D36-11573A5D23E0}" presName="accent_1" presStyleCnt="0"/>
      <dgm:spPr/>
    </dgm:pt>
    <dgm:pt modelId="{E07E5E1A-5918-4097-907F-D810F3BB9BA4}" type="pres">
      <dgm:prSet presAssocID="{F9029CBE-D5A6-46E0-9D36-11573A5D23E0}" presName="accentRepeatNode" presStyleLbl="solidFgAcc1" presStyleIdx="0" presStyleCnt="6"/>
      <dgm:spPr>
        <a:solidFill>
          <a:schemeClr val="accent3"/>
        </a:solidFill>
      </dgm:spPr>
    </dgm:pt>
    <dgm:pt modelId="{60439C07-0B42-4930-9A39-0231B9E632C1}" type="pres">
      <dgm:prSet presAssocID="{1C9F4913-4FB5-4C60-8AD5-0097AD54ED54}" presName="text_2" presStyleLbl="node1" presStyleIdx="1" presStyleCnt="6">
        <dgm:presLayoutVars>
          <dgm:bulletEnabled val="1"/>
        </dgm:presLayoutVars>
      </dgm:prSet>
      <dgm:spPr/>
    </dgm:pt>
    <dgm:pt modelId="{E415BE06-3E84-4884-98FF-818F205D5777}" type="pres">
      <dgm:prSet presAssocID="{1C9F4913-4FB5-4C60-8AD5-0097AD54ED54}" presName="accent_2" presStyleCnt="0"/>
      <dgm:spPr/>
    </dgm:pt>
    <dgm:pt modelId="{0152C0E3-2397-4249-B068-38C7FCD74E63}" type="pres">
      <dgm:prSet presAssocID="{1C9F4913-4FB5-4C60-8AD5-0097AD54ED54}" presName="accentRepeatNode" presStyleLbl="solidFgAcc1" presStyleIdx="1" presStyleCnt="6"/>
      <dgm:spPr/>
    </dgm:pt>
    <dgm:pt modelId="{1EBF89F1-BA9C-4ADA-AC32-7BC54931B42C}" type="pres">
      <dgm:prSet presAssocID="{4B0E646C-C668-4233-AB55-8AFD1746322C}" presName="text_3" presStyleLbl="node1" presStyleIdx="2" presStyleCnt="6">
        <dgm:presLayoutVars>
          <dgm:bulletEnabled val="1"/>
        </dgm:presLayoutVars>
      </dgm:prSet>
      <dgm:spPr/>
    </dgm:pt>
    <dgm:pt modelId="{7B5BC983-2DEC-44D5-8B73-3E3DD320511C}" type="pres">
      <dgm:prSet presAssocID="{4B0E646C-C668-4233-AB55-8AFD1746322C}" presName="accent_3" presStyleCnt="0"/>
      <dgm:spPr/>
    </dgm:pt>
    <dgm:pt modelId="{AF342255-559B-426D-B9E6-473EC0FE6067}" type="pres">
      <dgm:prSet presAssocID="{4B0E646C-C668-4233-AB55-8AFD1746322C}" presName="accentRepeatNode" presStyleLbl="solidFgAcc1" presStyleIdx="2" presStyleCnt="6"/>
      <dgm:spPr/>
    </dgm:pt>
    <dgm:pt modelId="{925E9652-76DD-48D2-8456-BF0593639CFB}" type="pres">
      <dgm:prSet presAssocID="{371DE15F-39B1-4F98-9CA4-FF5EDFC88694}" presName="text_4" presStyleLbl="node1" presStyleIdx="3" presStyleCnt="6">
        <dgm:presLayoutVars>
          <dgm:bulletEnabled val="1"/>
        </dgm:presLayoutVars>
      </dgm:prSet>
      <dgm:spPr/>
    </dgm:pt>
    <dgm:pt modelId="{85E8730D-37E2-47C9-9817-831E853355AB}" type="pres">
      <dgm:prSet presAssocID="{371DE15F-39B1-4F98-9CA4-FF5EDFC88694}" presName="accent_4" presStyleCnt="0"/>
      <dgm:spPr/>
    </dgm:pt>
    <dgm:pt modelId="{01DAF90F-F6B6-4457-B684-5060C70E213A}" type="pres">
      <dgm:prSet presAssocID="{371DE15F-39B1-4F98-9CA4-FF5EDFC88694}" presName="accentRepeatNode" presStyleLbl="solidFgAcc1" presStyleIdx="3" presStyleCnt="6"/>
      <dgm:spPr/>
    </dgm:pt>
    <dgm:pt modelId="{7F3FBCB5-CF32-4CFB-815C-957C6B93F02B}" type="pres">
      <dgm:prSet presAssocID="{1CA5DC6B-4AD9-40C2-8AD8-896DDE42085F}" presName="text_5" presStyleLbl="node1" presStyleIdx="4" presStyleCnt="6">
        <dgm:presLayoutVars>
          <dgm:bulletEnabled val="1"/>
        </dgm:presLayoutVars>
      </dgm:prSet>
      <dgm:spPr/>
    </dgm:pt>
    <dgm:pt modelId="{C66CA5AB-8749-4756-B41C-135A9AE27A94}" type="pres">
      <dgm:prSet presAssocID="{1CA5DC6B-4AD9-40C2-8AD8-896DDE42085F}" presName="accent_5" presStyleCnt="0"/>
      <dgm:spPr/>
    </dgm:pt>
    <dgm:pt modelId="{5DA2F562-8334-4C1F-B263-446F32A046FF}" type="pres">
      <dgm:prSet presAssocID="{1CA5DC6B-4AD9-40C2-8AD8-896DDE42085F}" presName="accentRepeatNode" presStyleLbl="solidFgAcc1" presStyleIdx="4" presStyleCnt="6"/>
      <dgm:spPr/>
    </dgm:pt>
    <dgm:pt modelId="{3FDDD5B3-0720-431D-AB78-B35BE0FB7398}" type="pres">
      <dgm:prSet presAssocID="{34C3F0CA-2774-47D6-A2E5-5A838C10DBE0}" presName="text_6" presStyleLbl="node1" presStyleIdx="5" presStyleCnt="6">
        <dgm:presLayoutVars>
          <dgm:bulletEnabled val="1"/>
        </dgm:presLayoutVars>
      </dgm:prSet>
      <dgm:spPr/>
    </dgm:pt>
    <dgm:pt modelId="{AD7AF7F8-C93E-43C6-80A3-2A3B00E98851}" type="pres">
      <dgm:prSet presAssocID="{34C3F0CA-2774-47D6-A2E5-5A838C10DBE0}" presName="accent_6" presStyleCnt="0"/>
      <dgm:spPr/>
    </dgm:pt>
    <dgm:pt modelId="{F4E66622-55DE-4FB7-8B7F-FB6B0F98EC84}" type="pres">
      <dgm:prSet presAssocID="{34C3F0CA-2774-47D6-A2E5-5A838C10DBE0}" presName="accentRepeatNode" presStyleLbl="solidFgAcc1" presStyleIdx="5" presStyleCnt="6"/>
      <dgm:spPr/>
    </dgm:pt>
  </dgm:ptLst>
  <dgm:cxnLst>
    <dgm:cxn modelId="{44ED2B14-1D52-4C33-9ED1-EE077FEE892F}" type="presOf" srcId="{1C9F4913-4FB5-4C60-8AD5-0097AD54ED54}" destId="{60439C07-0B42-4930-9A39-0231B9E632C1}" srcOrd="0" destOrd="0" presId="urn:microsoft.com/office/officeart/2008/layout/VerticalCurvedList"/>
    <dgm:cxn modelId="{71C1FC1A-EE1E-4D37-B863-7AEA07660340}" type="presOf" srcId="{34C3F0CA-2774-47D6-A2E5-5A838C10DBE0}" destId="{3FDDD5B3-0720-431D-AB78-B35BE0FB7398}" srcOrd="0" destOrd="0" presId="urn:microsoft.com/office/officeart/2008/layout/VerticalCurvedList"/>
    <dgm:cxn modelId="{B47C6B3B-B444-4DB9-AD86-67B6A11F7B98}" type="presOf" srcId="{4B0E646C-C668-4233-AB55-8AFD1746322C}" destId="{1EBF89F1-BA9C-4ADA-AC32-7BC54931B42C}" srcOrd="0" destOrd="0" presId="urn:microsoft.com/office/officeart/2008/layout/VerticalCurvedList"/>
    <dgm:cxn modelId="{43CDC95F-15D1-49C2-A668-3D383D01198E}" type="presOf" srcId="{F9029CBE-D5A6-46E0-9D36-11573A5D23E0}" destId="{FD3B3B5C-7F51-4672-B72D-EBE9EA4528AC}" srcOrd="0" destOrd="0" presId="urn:microsoft.com/office/officeart/2008/layout/VerticalCurvedList"/>
    <dgm:cxn modelId="{F56AFB67-7223-47D0-AD8A-ED4FD693CBB1}" srcId="{EBBBE82A-0063-450A-B71E-B27C26C699DC}" destId="{4B0E646C-C668-4233-AB55-8AFD1746322C}" srcOrd="2" destOrd="0" parTransId="{16CEA805-0CAE-4E9B-844E-388F28BD5B82}" sibTransId="{18730B26-4DAB-4C8F-83B6-D8161ABE7938}"/>
    <dgm:cxn modelId="{367C726B-B601-4E3A-AFD5-D11F7B329429}" type="presOf" srcId="{41D80AD8-39F5-4E7B-A696-3AF598C6FAB4}" destId="{6A45A43D-8938-4135-8B61-2E059B8AFA51}" srcOrd="0" destOrd="0" presId="urn:microsoft.com/office/officeart/2008/layout/VerticalCurvedList"/>
    <dgm:cxn modelId="{98C5196E-D06D-4C10-B98D-E250B9D01050}" srcId="{EBBBE82A-0063-450A-B71E-B27C26C699DC}" destId="{34C3F0CA-2774-47D6-A2E5-5A838C10DBE0}" srcOrd="5" destOrd="0" parTransId="{DBFFC16F-9DE2-4E1D-A9C4-3E290D570D0D}" sibTransId="{0881CADF-5DB8-40F0-878A-ABEADC74BCE3}"/>
    <dgm:cxn modelId="{47711B4F-084B-4207-9E05-294FDF68C025}" srcId="{EBBBE82A-0063-450A-B71E-B27C26C699DC}" destId="{371DE15F-39B1-4F98-9CA4-FF5EDFC88694}" srcOrd="3" destOrd="0" parTransId="{15056462-BB69-4A7C-9A3A-3697B1F64022}" sibTransId="{3EBD0F0F-16AB-406B-8E4F-1AC9E631D1C6}"/>
    <dgm:cxn modelId="{663F5272-D263-4B0A-AD3B-11EC3300049E}" type="presOf" srcId="{371DE15F-39B1-4F98-9CA4-FF5EDFC88694}" destId="{925E9652-76DD-48D2-8456-BF0593639CFB}" srcOrd="0" destOrd="0" presId="urn:microsoft.com/office/officeart/2008/layout/VerticalCurvedList"/>
    <dgm:cxn modelId="{1FD35473-4450-416C-A06D-C809A50AF37F}" srcId="{EBBBE82A-0063-450A-B71E-B27C26C699DC}" destId="{1CA5DC6B-4AD9-40C2-8AD8-896DDE42085F}" srcOrd="4" destOrd="0" parTransId="{E228B7BB-12F4-4171-9AFD-D41BED249079}" sibTransId="{11844EFF-1B8C-4F78-BCA1-6351F6ECEE12}"/>
    <dgm:cxn modelId="{ABDDCD7B-957A-4380-9664-137071D8A0B9}" type="presOf" srcId="{1CA5DC6B-4AD9-40C2-8AD8-896DDE42085F}" destId="{7F3FBCB5-CF32-4CFB-815C-957C6B93F02B}" srcOrd="0" destOrd="0" presId="urn:microsoft.com/office/officeart/2008/layout/VerticalCurvedList"/>
    <dgm:cxn modelId="{1AD578BC-D91D-4F6A-9E99-7D8CD8E560DF}" srcId="{EBBBE82A-0063-450A-B71E-B27C26C699DC}" destId="{1C9F4913-4FB5-4C60-8AD5-0097AD54ED54}" srcOrd="1" destOrd="0" parTransId="{32E07E6D-6BD4-48F0-9AE5-EDF3C02D0F8B}" sibTransId="{995229E5-5BC0-49CE-A646-5F61AFCBF87A}"/>
    <dgm:cxn modelId="{953150D1-AD94-40D0-9F42-D871FA46F8C9}" type="presOf" srcId="{EBBBE82A-0063-450A-B71E-B27C26C699DC}" destId="{2F70B796-D7F0-4BB6-BBEC-D8956E68A6DF}" srcOrd="0" destOrd="0" presId="urn:microsoft.com/office/officeart/2008/layout/VerticalCurvedList"/>
    <dgm:cxn modelId="{77F9E8DF-E638-4AB2-96BD-12F11E4CD88A}" srcId="{EBBBE82A-0063-450A-B71E-B27C26C699DC}" destId="{F9029CBE-D5A6-46E0-9D36-11573A5D23E0}" srcOrd="0" destOrd="0" parTransId="{48026AAD-E9DA-4F3D-872C-498B1AD69A54}" sibTransId="{41D80AD8-39F5-4E7B-A696-3AF598C6FAB4}"/>
    <dgm:cxn modelId="{ACC4BEC8-AD3D-4AF9-BA5C-29A991F52441}" type="presParOf" srcId="{2F70B796-D7F0-4BB6-BBEC-D8956E68A6DF}" destId="{1354CC9B-45E2-4FD3-9041-EE7A2C6A0845}" srcOrd="0" destOrd="0" presId="urn:microsoft.com/office/officeart/2008/layout/VerticalCurvedList"/>
    <dgm:cxn modelId="{6B6965EA-3C3C-4B40-8EB6-7D15CFD5CA4D}" type="presParOf" srcId="{1354CC9B-45E2-4FD3-9041-EE7A2C6A0845}" destId="{18A73A2D-1396-45B5-B0A7-A91218751E5B}" srcOrd="0" destOrd="0" presId="urn:microsoft.com/office/officeart/2008/layout/VerticalCurvedList"/>
    <dgm:cxn modelId="{89923A72-0582-405D-92D6-A32A9CBF702B}" type="presParOf" srcId="{18A73A2D-1396-45B5-B0A7-A91218751E5B}" destId="{204207C8-8F36-40B2-99AD-BE5458B89B10}" srcOrd="0" destOrd="0" presId="urn:microsoft.com/office/officeart/2008/layout/VerticalCurvedList"/>
    <dgm:cxn modelId="{DFF4FB6F-EED5-4ACA-B1D1-47CE05E5B340}" type="presParOf" srcId="{18A73A2D-1396-45B5-B0A7-A91218751E5B}" destId="{6A45A43D-8938-4135-8B61-2E059B8AFA51}" srcOrd="1" destOrd="0" presId="urn:microsoft.com/office/officeart/2008/layout/VerticalCurvedList"/>
    <dgm:cxn modelId="{7FB8D7BB-AEAD-4FEA-A738-17C3907BE961}" type="presParOf" srcId="{18A73A2D-1396-45B5-B0A7-A91218751E5B}" destId="{AB2A327E-E2C9-4C6B-9239-2B54B63BD3A2}" srcOrd="2" destOrd="0" presId="urn:microsoft.com/office/officeart/2008/layout/VerticalCurvedList"/>
    <dgm:cxn modelId="{FE2FBC96-335E-4F73-A530-C3D449E5E7E6}" type="presParOf" srcId="{18A73A2D-1396-45B5-B0A7-A91218751E5B}" destId="{23E6C023-3524-4F58-B421-C21709A8DCEC}" srcOrd="3" destOrd="0" presId="urn:microsoft.com/office/officeart/2008/layout/VerticalCurvedList"/>
    <dgm:cxn modelId="{DA2161B8-D16A-444D-9E02-4D23ED815C1A}" type="presParOf" srcId="{1354CC9B-45E2-4FD3-9041-EE7A2C6A0845}" destId="{FD3B3B5C-7F51-4672-B72D-EBE9EA4528AC}" srcOrd="1" destOrd="0" presId="urn:microsoft.com/office/officeart/2008/layout/VerticalCurvedList"/>
    <dgm:cxn modelId="{BAB8D4BE-A711-4501-8E02-18545818219E}" type="presParOf" srcId="{1354CC9B-45E2-4FD3-9041-EE7A2C6A0845}" destId="{7CA6E70C-FF33-4109-B782-EAF0C76DECD2}" srcOrd="2" destOrd="0" presId="urn:microsoft.com/office/officeart/2008/layout/VerticalCurvedList"/>
    <dgm:cxn modelId="{F57726D2-BDE8-4BAA-BE40-0EE68C842452}" type="presParOf" srcId="{7CA6E70C-FF33-4109-B782-EAF0C76DECD2}" destId="{E07E5E1A-5918-4097-907F-D810F3BB9BA4}" srcOrd="0" destOrd="0" presId="urn:microsoft.com/office/officeart/2008/layout/VerticalCurvedList"/>
    <dgm:cxn modelId="{0C888DC3-3E0D-4EAC-98FB-9F6221A0FCA0}" type="presParOf" srcId="{1354CC9B-45E2-4FD3-9041-EE7A2C6A0845}" destId="{60439C07-0B42-4930-9A39-0231B9E632C1}" srcOrd="3" destOrd="0" presId="urn:microsoft.com/office/officeart/2008/layout/VerticalCurvedList"/>
    <dgm:cxn modelId="{0A0B753A-B986-4903-B6E3-0B7C5512E13B}" type="presParOf" srcId="{1354CC9B-45E2-4FD3-9041-EE7A2C6A0845}" destId="{E415BE06-3E84-4884-98FF-818F205D5777}" srcOrd="4" destOrd="0" presId="urn:microsoft.com/office/officeart/2008/layout/VerticalCurvedList"/>
    <dgm:cxn modelId="{C7F91CDC-8F21-478F-B5AD-F4E897140BE5}" type="presParOf" srcId="{E415BE06-3E84-4884-98FF-818F205D5777}" destId="{0152C0E3-2397-4249-B068-38C7FCD74E63}" srcOrd="0" destOrd="0" presId="urn:microsoft.com/office/officeart/2008/layout/VerticalCurvedList"/>
    <dgm:cxn modelId="{2C6FA425-8572-4DE5-8CC8-7FA179AA07BA}" type="presParOf" srcId="{1354CC9B-45E2-4FD3-9041-EE7A2C6A0845}" destId="{1EBF89F1-BA9C-4ADA-AC32-7BC54931B42C}" srcOrd="5" destOrd="0" presId="urn:microsoft.com/office/officeart/2008/layout/VerticalCurvedList"/>
    <dgm:cxn modelId="{0E39BDFE-79A5-45D9-9C07-EFC6B87AE15C}" type="presParOf" srcId="{1354CC9B-45E2-4FD3-9041-EE7A2C6A0845}" destId="{7B5BC983-2DEC-44D5-8B73-3E3DD320511C}" srcOrd="6" destOrd="0" presId="urn:microsoft.com/office/officeart/2008/layout/VerticalCurvedList"/>
    <dgm:cxn modelId="{9A9F8696-BC95-4394-8AB2-A54CEF38B930}" type="presParOf" srcId="{7B5BC983-2DEC-44D5-8B73-3E3DD320511C}" destId="{AF342255-559B-426D-B9E6-473EC0FE6067}" srcOrd="0" destOrd="0" presId="urn:microsoft.com/office/officeart/2008/layout/VerticalCurvedList"/>
    <dgm:cxn modelId="{582CCB76-A6ED-455D-A6EE-DA67C4064B6E}" type="presParOf" srcId="{1354CC9B-45E2-4FD3-9041-EE7A2C6A0845}" destId="{925E9652-76DD-48D2-8456-BF0593639CFB}" srcOrd="7" destOrd="0" presId="urn:microsoft.com/office/officeart/2008/layout/VerticalCurvedList"/>
    <dgm:cxn modelId="{272E8BC2-92CC-4CA7-9665-9AE2C74086DE}" type="presParOf" srcId="{1354CC9B-45E2-4FD3-9041-EE7A2C6A0845}" destId="{85E8730D-37E2-47C9-9817-831E853355AB}" srcOrd="8" destOrd="0" presId="urn:microsoft.com/office/officeart/2008/layout/VerticalCurvedList"/>
    <dgm:cxn modelId="{156D6CF8-76D7-4543-AD30-94F460EFF205}" type="presParOf" srcId="{85E8730D-37E2-47C9-9817-831E853355AB}" destId="{01DAF90F-F6B6-4457-B684-5060C70E213A}" srcOrd="0" destOrd="0" presId="urn:microsoft.com/office/officeart/2008/layout/VerticalCurvedList"/>
    <dgm:cxn modelId="{BCC0E5A0-5394-415F-B94D-A2551114BDF0}" type="presParOf" srcId="{1354CC9B-45E2-4FD3-9041-EE7A2C6A0845}" destId="{7F3FBCB5-CF32-4CFB-815C-957C6B93F02B}" srcOrd="9" destOrd="0" presId="urn:microsoft.com/office/officeart/2008/layout/VerticalCurvedList"/>
    <dgm:cxn modelId="{D495C1D8-587C-4D57-B10E-7ADCE99D8035}" type="presParOf" srcId="{1354CC9B-45E2-4FD3-9041-EE7A2C6A0845}" destId="{C66CA5AB-8749-4756-B41C-135A9AE27A94}" srcOrd="10" destOrd="0" presId="urn:microsoft.com/office/officeart/2008/layout/VerticalCurvedList"/>
    <dgm:cxn modelId="{E7E6E9FC-6C31-4F53-A751-4E46F7856318}" type="presParOf" srcId="{C66CA5AB-8749-4756-B41C-135A9AE27A94}" destId="{5DA2F562-8334-4C1F-B263-446F32A046FF}" srcOrd="0" destOrd="0" presId="urn:microsoft.com/office/officeart/2008/layout/VerticalCurvedList"/>
    <dgm:cxn modelId="{49EC7344-C427-43F8-B1A2-7CB8BB692ABB}" type="presParOf" srcId="{1354CC9B-45E2-4FD3-9041-EE7A2C6A0845}" destId="{3FDDD5B3-0720-431D-AB78-B35BE0FB7398}" srcOrd="11" destOrd="0" presId="urn:microsoft.com/office/officeart/2008/layout/VerticalCurvedList"/>
    <dgm:cxn modelId="{216883C1-1774-4DF4-9424-BA21BD3EC8F2}" type="presParOf" srcId="{1354CC9B-45E2-4FD3-9041-EE7A2C6A0845}" destId="{AD7AF7F8-C93E-43C6-80A3-2A3B00E98851}" srcOrd="12" destOrd="0" presId="urn:microsoft.com/office/officeart/2008/layout/VerticalCurvedList"/>
    <dgm:cxn modelId="{730F4C4E-649A-47A4-8F14-03B81C26DD2B}" type="presParOf" srcId="{AD7AF7F8-C93E-43C6-80A3-2A3B00E98851}" destId="{F4E66622-55DE-4FB7-8B7F-FB6B0F98EC84}"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5.xml><?xml version="1.0" encoding="utf-8"?>
<dgm:dataModel xmlns:dgm="http://schemas.openxmlformats.org/drawingml/2006/diagram" xmlns:a="http://schemas.openxmlformats.org/drawingml/2006/main">
  <dgm:ptLst>
    <dgm:pt modelId="{4A25A9E7-F4D5-4592-BEF3-8996B6822A4F}" type="doc">
      <dgm:prSet loTypeId="urn:microsoft.com/office/officeart/2005/8/layout/hProcess7" loCatId="list" qsTypeId="urn:microsoft.com/office/officeart/2005/8/quickstyle/simple1" qsCatId="simple" csTypeId="urn:microsoft.com/office/officeart/2005/8/colors/accent3_1" csCatId="accent3" phldr="1"/>
      <dgm:spPr/>
      <dgm:t>
        <a:bodyPr/>
        <a:lstStyle/>
        <a:p>
          <a:endParaRPr lang="ru-RU"/>
        </a:p>
      </dgm:t>
    </dgm:pt>
    <dgm:pt modelId="{DA57FA76-1784-4FEA-89C9-1F81D5B19B3D}">
      <dgm:prSet phldrT="[Текст]"/>
      <dgm:spPr/>
      <dgm:t>
        <a:bodyPr/>
        <a:lstStyle/>
        <a:p>
          <a:r>
            <a:rPr lang="en-US"/>
            <a:t>-</a:t>
          </a:r>
          <a:endParaRPr lang="ru-RU"/>
        </a:p>
      </dgm:t>
    </dgm:pt>
    <dgm:pt modelId="{A0D0A34E-1B0A-4502-970F-969D6D9884B5}" type="parTrans" cxnId="{BEC58B9F-34BF-4C71-B414-08BFBDC16830}">
      <dgm:prSet/>
      <dgm:spPr/>
      <dgm:t>
        <a:bodyPr/>
        <a:lstStyle/>
        <a:p>
          <a:endParaRPr lang="ru-RU"/>
        </a:p>
      </dgm:t>
    </dgm:pt>
    <dgm:pt modelId="{33D8F1EB-EA4E-4F59-B4E0-AA6BD0EBF5C8}" type="sibTrans" cxnId="{BEC58B9F-34BF-4C71-B414-08BFBDC16830}">
      <dgm:prSet/>
      <dgm:spPr/>
      <dgm:t>
        <a:bodyPr/>
        <a:lstStyle/>
        <a:p>
          <a:endParaRPr lang="ru-RU"/>
        </a:p>
      </dgm:t>
    </dgm:pt>
    <dgm:pt modelId="{EAAC0451-8442-4701-A214-F03496F805BE}">
      <dgm:prSet phldrT="[Текст]" custT="1"/>
      <dgm:spPr/>
      <dgm:t>
        <a:bodyPr/>
        <a:lstStyle/>
        <a:p>
          <a:r>
            <a:rPr lang="ru-RU" sz="2400"/>
            <a:t>осуществляется в процессе прослушивания устных высказываний, т.е. в самой деятельности (текущий контроль). </a:t>
          </a:r>
        </a:p>
      </dgm:t>
    </dgm:pt>
    <dgm:pt modelId="{BFB351EB-6AB5-4D74-9DBB-C6FCA5066E5A}" type="parTrans" cxnId="{776D14AE-7B9F-4BB3-8178-3DA1ABB42875}">
      <dgm:prSet/>
      <dgm:spPr/>
      <dgm:t>
        <a:bodyPr/>
        <a:lstStyle/>
        <a:p>
          <a:endParaRPr lang="ru-RU"/>
        </a:p>
      </dgm:t>
    </dgm:pt>
    <dgm:pt modelId="{2D5F18CF-8322-4682-B824-6D762641133A}" type="sibTrans" cxnId="{776D14AE-7B9F-4BB3-8178-3DA1ABB42875}">
      <dgm:prSet/>
      <dgm:spPr/>
      <dgm:t>
        <a:bodyPr/>
        <a:lstStyle/>
        <a:p>
          <a:endParaRPr lang="ru-RU"/>
        </a:p>
      </dgm:t>
    </dgm:pt>
    <dgm:pt modelId="{1E01B3D0-B8DB-4908-9C05-05889BE1C684}">
      <dgm:prSet phldrT="[Текст]"/>
      <dgm:spPr/>
      <dgm:t>
        <a:bodyPr/>
        <a:lstStyle/>
        <a:p>
          <a:r>
            <a:rPr lang="en-US"/>
            <a:t>-</a:t>
          </a:r>
          <a:endParaRPr lang="ru-RU"/>
        </a:p>
      </dgm:t>
    </dgm:pt>
    <dgm:pt modelId="{5474F3BF-6FC1-47D9-84B7-844B485D3C31}" type="parTrans" cxnId="{30C97D05-3143-4DDF-8BC7-05E980C8D85A}">
      <dgm:prSet/>
      <dgm:spPr/>
      <dgm:t>
        <a:bodyPr/>
        <a:lstStyle/>
        <a:p>
          <a:endParaRPr lang="ru-RU"/>
        </a:p>
      </dgm:t>
    </dgm:pt>
    <dgm:pt modelId="{03BA2370-869A-4F79-901B-F38D47ECCB1B}" type="sibTrans" cxnId="{30C97D05-3143-4DDF-8BC7-05E980C8D85A}">
      <dgm:prSet/>
      <dgm:spPr/>
      <dgm:t>
        <a:bodyPr/>
        <a:lstStyle/>
        <a:p>
          <a:endParaRPr lang="ru-RU"/>
        </a:p>
      </dgm:t>
    </dgm:pt>
    <dgm:pt modelId="{8512FFB7-27D5-424B-8E27-88CF4FD1B4E1}">
      <dgm:prSet phldrT="[Текст]" custT="1"/>
      <dgm:spPr/>
      <dgm:t>
        <a:bodyPr/>
        <a:lstStyle/>
        <a:p>
          <a:r>
            <a:rPr lang="ru-RU" sz="2400"/>
            <a:t>Не следует исправлять в процессе высказывания грамматическую ошибку, которая не мешает пониманию речи. </a:t>
          </a:r>
        </a:p>
      </dgm:t>
    </dgm:pt>
    <dgm:pt modelId="{CFC2CF75-CACE-4936-AB19-B16351AEE31B}" type="parTrans" cxnId="{2DC82CF9-CA47-4AB5-9FE7-B6F8E26F12C4}">
      <dgm:prSet/>
      <dgm:spPr/>
      <dgm:t>
        <a:bodyPr/>
        <a:lstStyle/>
        <a:p>
          <a:endParaRPr lang="ru-RU"/>
        </a:p>
      </dgm:t>
    </dgm:pt>
    <dgm:pt modelId="{EDD54D64-4303-47D9-95BA-7BFED8E2EAFB}" type="sibTrans" cxnId="{2DC82CF9-CA47-4AB5-9FE7-B6F8E26F12C4}">
      <dgm:prSet/>
      <dgm:spPr/>
      <dgm:t>
        <a:bodyPr/>
        <a:lstStyle/>
        <a:p>
          <a:endParaRPr lang="ru-RU"/>
        </a:p>
      </dgm:t>
    </dgm:pt>
    <dgm:pt modelId="{D2378374-B94B-4111-9BB2-E6A5D003CD71}">
      <dgm:prSet phldrT="[Текст]"/>
      <dgm:spPr/>
      <dgm:t>
        <a:bodyPr/>
        <a:lstStyle/>
        <a:p>
          <a:r>
            <a:rPr lang="en-US"/>
            <a:t>-</a:t>
          </a:r>
          <a:endParaRPr lang="ru-RU"/>
        </a:p>
      </dgm:t>
    </dgm:pt>
    <dgm:pt modelId="{55D35627-20D1-4669-A2FE-14E48FDD3074}" type="parTrans" cxnId="{5FDF6EE0-A64E-4926-ABE9-DF2D243C6887}">
      <dgm:prSet/>
      <dgm:spPr/>
      <dgm:t>
        <a:bodyPr/>
        <a:lstStyle/>
        <a:p>
          <a:endParaRPr lang="ru-RU"/>
        </a:p>
      </dgm:t>
    </dgm:pt>
    <dgm:pt modelId="{C6E1F01F-AA04-40DB-BE32-F942A223DACD}" type="sibTrans" cxnId="{5FDF6EE0-A64E-4926-ABE9-DF2D243C6887}">
      <dgm:prSet/>
      <dgm:spPr/>
      <dgm:t>
        <a:bodyPr/>
        <a:lstStyle/>
        <a:p>
          <a:endParaRPr lang="ru-RU"/>
        </a:p>
      </dgm:t>
    </dgm:pt>
    <dgm:pt modelId="{F3925208-3040-4DFA-9921-E608A761E41E}">
      <dgm:prSet phldrT="[Текст]" custT="1"/>
      <dgm:spPr/>
      <dgm:t>
        <a:bodyPr/>
        <a:lstStyle/>
        <a:p>
          <a:r>
            <a:rPr lang="ru-RU" sz="2200"/>
            <a:t>Выбор способа исправления зависит от многих причин, а именно от того, идет ли речь об исправлении грамматических ошибок в устной речи или на письме, в тренировочных или творческих заданиях, при индивидуальной или фронтальной работе и т.д.</a:t>
          </a:r>
        </a:p>
      </dgm:t>
    </dgm:pt>
    <dgm:pt modelId="{A28781DB-1225-4AC9-ADE4-4CFC6CA89AD3}" type="parTrans" cxnId="{78695363-B144-4841-BE98-25E2214B684E}">
      <dgm:prSet/>
      <dgm:spPr/>
      <dgm:t>
        <a:bodyPr/>
        <a:lstStyle/>
        <a:p>
          <a:endParaRPr lang="ru-RU"/>
        </a:p>
      </dgm:t>
    </dgm:pt>
    <dgm:pt modelId="{E32CE37A-CEBD-4071-A35E-C431A26606D7}" type="sibTrans" cxnId="{78695363-B144-4841-BE98-25E2214B684E}">
      <dgm:prSet/>
      <dgm:spPr/>
      <dgm:t>
        <a:bodyPr/>
        <a:lstStyle/>
        <a:p>
          <a:endParaRPr lang="ru-RU"/>
        </a:p>
      </dgm:t>
    </dgm:pt>
    <dgm:pt modelId="{C3D09D50-7CF0-428E-AA35-E4592139A0D3}" type="pres">
      <dgm:prSet presAssocID="{4A25A9E7-F4D5-4592-BEF3-8996B6822A4F}" presName="Name0" presStyleCnt="0">
        <dgm:presLayoutVars>
          <dgm:dir/>
          <dgm:animLvl val="lvl"/>
          <dgm:resizeHandles val="exact"/>
        </dgm:presLayoutVars>
      </dgm:prSet>
      <dgm:spPr/>
    </dgm:pt>
    <dgm:pt modelId="{0A072554-B315-4934-BE71-FA4D253A053E}" type="pres">
      <dgm:prSet presAssocID="{DA57FA76-1784-4FEA-89C9-1F81D5B19B3D}" presName="compositeNode" presStyleCnt="0">
        <dgm:presLayoutVars>
          <dgm:bulletEnabled val="1"/>
        </dgm:presLayoutVars>
      </dgm:prSet>
      <dgm:spPr/>
    </dgm:pt>
    <dgm:pt modelId="{B001C1C3-8D7B-498A-827D-F917951CA022}" type="pres">
      <dgm:prSet presAssocID="{DA57FA76-1784-4FEA-89C9-1F81D5B19B3D}" presName="bgRect" presStyleLbl="node1" presStyleIdx="0" presStyleCnt="3"/>
      <dgm:spPr/>
    </dgm:pt>
    <dgm:pt modelId="{30052FF9-8065-409E-8061-2A7CD87D8850}" type="pres">
      <dgm:prSet presAssocID="{DA57FA76-1784-4FEA-89C9-1F81D5B19B3D}" presName="parentNode" presStyleLbl="node1" presStyleIdx="0" presStyleCnt="3">
        <dgm:presLayoutVars>
          <dgm:chMax val="0"/>
          <dgm:bulletEnabled val="1"/>
        </dgm:presLayoutVars>
      </dgm:prSet>
      <dgm:spPr/>
    </dgm:pt>
    <dgm:pt modelId="{52068755-46CA-4F75-A86F-B80EE6B71462}" type="pres">
      <dgm:prSet presAssocID="{DA57FA76-1784-4FEA-89C9-1F81D5B19B3D}" presName="childNode" presStyleLbl="node1" presStyleIdx="0" presStyleCnt="3">
        <dgm:presLayoutVars>
          <dgm:bulletEnabled val="1"/>
        </dgm:presLayoutVars>
      </dgm:prSet>
      <dgm:spPr/>
    </dgm:pt>
    <dgm:pt modelId="{90216651-2C23-4F35-B39E-0F7C8231364C}" type="pres">
      <dgm:prSet presAssocID="{33D8F1EB-EA4E-4F59-B4E0-AA6BD0EBF5C8}" presName="hSp" presStyleCnt="0"/>
      <dgm:spPr/>
    </dgm:pt>
    <dgm:pt modelId="{565B199E-C9CF-4955-A765-FF82D94B57F0}" type="pres">
      <dgm:prSet presAssocID="{33D8F1EB-EA4E-4F59-B4E0-AA6BD0EBF5C8}" presName="vProcSp" presStyleCnt="0"/>
      <dgm:spPr/>
    </dgm:pt>
    <dgm:pt modelId="{486591B0-7795-404F-94CD-E8AA71D80408}" type="pres">
      <dgm:prSet presAssocID="{33D8F1EB-EA4E-4F59-B4E0-AA6BD0EBF5C8}" presName="vSp1" presStyleCnt="0"/>
      <dgm:spPr/>
    </dgm:pt>
    <dgm:pt modelId="{95DD7FB2-CFB4-4452-A7EB-1F3F2AA92C50}" type="pres">
      <dgm:prSet presAssocID="{33D8F1EB-EA4E-4F59-B4E0-AA6BD0EBF5C8}" presName="simulatedConn" presStyleLbl="solidFgAcc1" presStyleIdx="0" presStyleCnt="2"/>
      <dgm:spPr>
        <a:solidFill>
          <a:schemeClr val="accent3"/>
        </a:solidFill>
      </dgm:spPr>
    </dgm:pt>
    <dgm:pt modelId="{93D40ACB-7288-4385-8F29-55C460BCA774}" type="pres">
      <dgm:prSet presAssocID="{33D8F1EB-EA4E-4F59-B4E0-AA6BD0EBF5C8}" presName="vSp2" presStyleCnt="0"/>
      <dgm:spPr/>
    </dgm:pt>
    <dgm:pt modelId="{2FB50440-1BEC-47F6-80BE-1B755E674DF0}" type="pres">
      <dgm:prSet presAssocID="{33D8F1EB-EA4E-4F59-B4E0-AA6BD0EBF5C8}" presName="sibTrans" presStyleCnt="0"/>
      <dgm:spPr/>
    </dgm:pt>
    <dgm:pt modelId="{688FBCF9-A07D-4073-8DB3-60304724AEAE}" type="pres">
      <dgm:prSet presAssocID="{1E01B3D0-B8DB-4908-9C05-05889BE1C684}" presName="compositeNode" presStyleCnt="0">
        <dgm:presLayoutVars>
          <dgm:bulletEnabled val="1"/>
        </dgm:presLayoutVars>
      </dgm:prSet>
      <dgm:spPr/>
    </dgm:pt>
    <dgm:pt modelId="{E351CF40-80B9-41E6-92E1-8DD25F2165CC}" type="pres">
      <dgm:prSet presAssocID="{1E01B3D0-B8DB-4908-9C05-05889BE1C684}" presName="bgRect" presStyleLbl="node1" presStyleIdx="1" presStyleCnt="3"/>
      <dgm:spPr/>
    </dgm:pt>
    <dgm:pt modelId="{2EB1226E-5530-4DED-BFB1-46185701679C}" type="pres">
      <dgm:prSet presAssocID="{1E01B3D0-B8DB-4908-9C05-05889BE1C684}" presName="parentNode" presStyleLbl="node1" presStyleIdx="1" presStyleCnt="3">
        <dgm:presLayoutVars>
          <dgm:chMax val="0"/>
          <dgm:bulletEnabled val="1"/>
        </dgm:presLayoutVars>
      </dgm:prSet>
      <dgm:spPr/>
    </dgm:pt>
    <dgm:pt modelId="{4EC4B332-B98E-4CC1-B362-5292FB741975}" type="pres">
      <dgm:prSet presAssocID="{1E01B3D0-B8DB-4908-9C05-05889BE1C684}" presName="childNode" presStyleLbl="node1" presStyleIdx="1" presStyleCnt="3">
        <dgm:presLayoutVars>
          <dgm:bulletEnabled val="1"/>
        </dgm:presLayoutVars>
      </dgm:prSet>
      <dgm:spPr/>
    </dgm:pt>
    <dgm:pt modelId="{161D9938-1483-4B45-8A5B-7C7B0FFC376F}" type="pres">
      <dgm:prSet presAssocID="{03BA2370-869A-4F79-901B-F38D47ECCB1B}" presName="hSp" presStyleCnt="0"/>
      <dgm:spPr/>
    </dgm:pt>
    <dgm:pt modelId="{D31FAAFA-56EA-4362-A457-7F181F484630}" type="pres">
      <dgm:prSet presAssocID="{03BA2370-869A-4F79-901B-F38D47ECCB1B}" presName="vProcSp" presStyleCnt="0"/>
      <dgm:spPr/>
    </dgm:pt>
    <dgm:pt modelId="{C7AB0F59-23B9-44F8-8CC8-43368E4CBA17}" type="pres">
      <dgm:prSet presAssocID="{03BA2370-869A-4F79-901B-F38D47ECCB1B}" presName="vSp1" presStyleCnt="0"/>
      <dgm:spPr/>
    </dgm:pt>
    <dgm:pt modelId="{45F02D5B-272D-4E33-BCEC-C78F313EF56B}" type="pres">
      <dgm:prSet presAssocID="{03BA2370-869A-4F79-901B-F38D47ECCB1B}" presName="simulatedConn" presStyleLbl="solidFgAcc1" presStyleIdx="1" presStyleCnt="2"/>
      <dgm:spPr>
        <a:solidFill>
          <a:schemeClr val="accent3"/>
        </a:solidFill>
      </dgm:spPr>
    </dgm:pt>
    <dgm:pt modelId="{58B01994-BB85-4DB6-9333-C85DF2598045}" type="pres">
      <dgm:prSet presAssocID="{03BA2370-869A-4F79-901B-F38D47ECCB1B}" presName="vSp2" presStyleCnt="0"/>
      <dgm:spPr/>
    </dgm:pt>
    <dgm:pt modelId="{CF997499-797E-4F0A-BF01-ABF044A3D6EF}" type="pres">
      <dgm:prSet presAssocID="{03BA2370-869A-4F79-901B-F38D47ECCB1B}" presName="sibTrans" presStyleCnt="0"/>
      <dgm:spPr/>
    </dgm:pt>
    <dgm:pt modelId="{4D73E477-445A-442C-9D89-BF6A020589E7}" type="pres">
      <dgm:prSet presAssocID="{D2378374-B94B-4111-9BB2-E6A5D003CD71}" presName="compositeNode" presStyleCnt="0">
        <dgm:presLayoutVars>
          <dgm:bulletEnabled val="1"/>
        </dgm:presLayoutVars>
      </dgm:prSet>
      <dgm:spPr/>
    </dgm:pt>
    <dgm:pt modelId="{89969C67-AADA-4F3A-B766-C3D0E9F049ED}" type="pres">
      <dgm:prSet presAssocID="{D2378374-B94B-4111-9BB2-E6A5D003CD71}" presName="bgRect" presStyleLbl="node1" presStyleIdx="2" presStyleCnt="3" custScaleY="99481"/>
      <dgm:spPr/>
    </dgm:pt>
    <dgm:pt modelId="{001A41F4-88BE-4575-8A48-DD8BF638386E}" type="pres">
      <dgm:prSet presAssocID="{D2378374-B94B-4111-9BB2-E6A5D003CD71}" presName="parentNode" presStyleLbl="node1" presStyleIdx="2" presStyleCnt="3">
        <dgm:presLayoutVars>
          <dgm:chMax val="0"/>
          <dgm:bulletEnabled val="1"/>
        </dgm:presLayoutVars>
      </dgm:prSet>
      <dgm:spPr/>
    </dgm:pt>
    <dgm:pt modelId="{4347EBCE-A989-4B38-91CF-0F47AAE6BFA2}" type="pres">
      <dgm:prSet presAssocID="{D2378374-B94B-4111-9BB2-E6A5D003CD71}" presName="childNode" presStyleLbl="node1" presStyleIdx="2" presStyleCnt="3">
        <dgm:presLayoutVars>
          <dgm:bulletEnabled val="1"/>
        </dgm:presLayoutVars>
      </dgm:prSet>
      <dgm:spPr/>
    </dgm:pt>
  </dgm:ptLst>
  <dgm:cxnLst>
    <dgm:cxn modelId="{30C97D05-3143-4DDF-8BC7-05E980C8D85A}" srcId="{4A25A9E7-F4D5-4592-BEF3-8996B6822A4F}" destId="{1E01B3D0-B8DB-4908-9C05-05889BE1C684}" srcOrd="1" destOrd="0" parTransId="{5474F3BF-6FC1-47D9-84B7-844B485D3C31}" sibTransId="{03BA2370-869A-4F79-901B-F38D47ECCB1B}"/>
    <dgm:cxn modelId="{D036F32B-FAA1-4D63-B388-A46D4A6A783F}" type="presOf" srcId="{8512FFB7-27D5-424B-8E27-88CF4FD1B4E1}" destId="{4EC4B332-B98E-4CC1-B362-5292FB741975}" srcOrd="0" destOrd="0" presId="urn:microsoft.com/office/officeart/2005/8/layout/hProcess7"/>
    <dgm:cxn modelId="{625BAA2D-CCBA-45A5-9FC4-45C1AF1B92A9}" type="presOf" srcId="{EAAC0451-8442-4701-A214-F03496F805BE}" destId="{52068755-46CA-4F75-A86F-B80EE6B71462}" srcOrd="0" destOrd="0" presId="urn:microsoft.com/office/officeart/2005/8/layout/hProcess7"/>
    <dgm:cxn modelId="{5C1CE65C-C32C-4D4F-82AA-29DD7BABA25F}" type="presOf" srcId="{F3925208-3040-4DFA-9921-E608A761E41E}" destId="{4347EBCE-A989-4B38-91CF-0F47AAE6BFA2}" srcOrd="0" destOrd="0" presId="urn:microsoft.com/office/officeart/2005/8/layout/hProcess7"/>
    <dgm:cxn modelId="{78695363-B144-4841-BE98-25E2214B684E}" srcId="{D2378374-B94B-4111-9BB2-E6A5D003CD71}" destId="{F3925208-3040-4DFA-9921-E608A761E41E}" srcOrd="0" destOrd="0" parTransId="{A28781DB-1225-4AC9-ADE4-4CFC6CA89AD3}" sibTransId="{E32CE37A-CEBD-4071-A35E-C431A26606D7}"/>
    <dgm:cxn modelId="{8C2D887C-0FAF-4FEA-B5C4-575ED0E5D7E5}" type="presOf" srcId="{1E01B3D0-B8DB-4908-9C05-05889BE1C684}" destId="{E351CF40-80B9-41E6-92E1-8DD25F2165CC}" srcOrd="0" destOrd="0" presId="urn:microsoft.com/office/officeart/2005/8/layout/hProcess7"/>
    <dgm:cxn modelId="{9389DE84-F64E-4E77-A2AC-96CB30FA0546}" type="presOf" srcId="{D2378374-B94B-4111-9BB2-E6A5D003CD71}" destId="{89969C67-AADA-4F3A-B766-C3D0E9F049ED}" srcOrd="0" destOrd="0" presId="urn:microsoft.com/office/officeart/2005/8/layout/hProcess7"/>
    <dgm:cxn modelId="{69799A87-F465-4611-B8CB-45FA4BF0A178}" type="presOf" srcId="{DA57FA76-1784-4FEA-89C9-1F81D5B19B3D}" destId="{B001C1C3-8D7B-498A-827D-F917951CA022}" srcOrd="0" destOrd="0" presId="urn:microsoft.com/office/officeart/2005/8/layout/hProcess7"/>
    <dgm:cxn modelId="{BEC58B9F-34BF-4C71-B414-08BFBDC16830}" srcId="{4A25A9E7-F4D5-4592-BEF3-8996B6822A4F}" destId="{DA57FA76-1784-4FEA-89C9-1F81D5B19B3D}" srcOrd="0" destOrd="0" parTransId="{A0D0A34E-1B0A-4502-970F-969D6D9884B5}" sibTransId="{33D8F1EB-EA4E-4F59-B4E0-AA6BD0EBF5C8}"/>
    <dgm:cxn modelId="{162769A3-C546-4432-B0A5-8AA35F124579}" type="presOf" srcId="{1E01B3D0-B8DB-4908-9C05-05889BE1C684}" destId="{2EB1226E-5530-4DED-BFB1-46185701679C}" srcOrd="1" destOrd="0" presId="urn:microsoft.com/office/officeart/2005/8/layout/hProcess7"/>
    <dgm:cxn modelId="{776D14AE-7B9F-4BB3-8178-3DA1ABB42875}" srcId="{DA57FA76-1784-4FEA-89C9-1F81D5B19B3D}" destId="{EAAC0451-8442-4701-A214-F03496F805BE}" srcOrd="0" destOrd="0" parTransId="{BFB351EB-6AB5-4D74-9DBB-C6FCA5066E5A}" sibTransId="{2D5F18CF-8322-4682-B824-6D762641133A}"/>
    <dgm:cxn modelId="{DA77D1B8-A355-4918-8819-887B21090243}" type="presOf" srcId="{DA57FA76-1784-4FEA-89C9-1F81D5B19B3D}" destId="{30052FF9-8065-409E-8061-2A7CD87D8850}" srcOrd="1" destOrd="0" presId="urn:microsoft.com/office/officeart/2005/8/layout/hProcess7"/>
    <dgm:cxn modelId="{4B4774BF-A5C5-435C-9FF8-94A4967718D5}" type="presOf" srcId="{D2378374-B94B-4111-9BB2-E6A5D003CD71}" destId="{001A41F4-88BE-4575-8A48-DD8BF638386E}" srcOrd="1" destOrd="0" presId="urn:microsoft.com/office/officeart/2005/8/layout/hProcess7"/>
    <dgm:cxn modelId="{A0481CCD-BE82-4708-B94F-944E6689F7B8}" type="presOf" srcId="{4A25A9E7-F4D5-4592-BEF3-8996B6822A4F}" destId="{C3D09D50-7CF0-428E-AA35-E4592139A0D3}" srcOrd="0" destOrd="0" presId="urn:microsoft.com/office/officeart/2005/8/layout/hProcess7"/>
    <dgm:cxn modelId="{5FDF6EE0-A64E-4926-ABE9-DF2D243C6887}" srcId="{4A25A9E7-F4D5-4592-BEF3-8996B6822A4F}" destId="{D2378374-B94B-4111-9BB2-E6A5D003CD71}" srcOrd="2" destOrd="0" parTransId="{55D35627-20D1-4669-A2FE-14E48FDD3074}" sibTransId="{C6E1F01F-AA04-40DB-BE32-F942A223DACD}"/>
    <dgm:cxn modelId="{2DC82CF9-CA47-4AB5-9FE7-B6F8E26F12C4}" srcId="{1E01B3D0-B8DB-4908-9C05-05889BE1C684}" destId="{8512FFB7-27D5-424B-8E27-88CF4FD1B4E1}" srcOrd="0" destOrd="0" parTransId="{CFC2CF75-CACE-4936-AB19-B16351AEE31B}" sibTransId="{EDD54D64-4303-47D9-95BA-7BFED8E2EAFB}"/>
    <dgm:cxn modelId="{E9F1587D-D4C9-48E0-8540-A28FADCF9B80}" type="presParOf" srcId="{C3D09D50-7CF0-428E-AA35-E4592139A0D3}" destId="{0A072554-B315-4934-BE71-FA4D253A053E}" srcOrd="0" destOrd="0" presId="urn:microsoft.com/office/officeart/2005/8/layout/hProcess7"/>
    <dgm:cxn modelId="{D0571A90-68BF-4CB1-86E8-98FB026DAA25}" type="presParOf" srcId="{0A072554-B315-4934-BE71-FA4D253A053E}" destId="{B001C1C3-8D7B-498A-827D-F917951CA022}" srcOrd="0" destOrd="0" presId="urn:microsoft.com/office/officeart/2005/8/layout/hProcess7"/>
    <dgm:cxn modelId="{A849FDEC-95A4-4BB9-AE88-A4D8AD64ED89}" type="presParOf" srcId="{0A072554-B315-4934-BE71-FA4D253A053E}" destId="{30052FF9-8065-409E-8061-2A7CD87D8850}" srcOrd="1" destOrd="0" presId="urn:microsoft.com/office/officeart/2005/8/layout/hProcess7"/>
    <dgm:cxn modelId="{62289D39-BFEF-46CB-BD48-4A1F527D57D1}" type="presParOf" srcId="{0A072554-B315-4934-BE71-FA4D253A053E}" destId="{52068755-46CA-4F75-A86F-B80EE6B71462}" srcOrd="2" destOrd="0" presId="urn:microsoft.com/office/officeart/2005/8/layout/hProcess7"/>
    <dgm:cxn modelId="{86A9291D-0CD1-4C51-92D3-BF0E2E9CF63C}" type="presParOf" srcId="{C3D09D50-7CF0-428E-AA35-E4592139A0D3}" destId="{90216651-2C23-4F35-B39E-0F7C8231364C}" srcOrd="1" destOrd="0" presId="urn:microsoft.com/office/officeart/2005/8/layout/hProcess7"/>
    <dgm:cxn modelId="{25DC8DF4-C2BE-4BCF-AFF3-42E28457F360}" type="presParOf" srcId="{C3D09D50-7CF0-428E-AA35-E4592139A0D3}" destId="{565B199E-C9CF-4955-A765-FF82D94B57F0}" srcOrd="2" destOrd="0" presId="urn:microsoft.com/office/officeart/2005/8/layout/hProcess7"/>
    <dgm:cxn modelId="{F549CDD7-9A01-4551-B45F-8888D031AD24}" type="presParOf" srcId="{565B199E-C9CF-4955-A765-FF82D94B57F0}" destId="{486591B0-7795-404F-94CD-E8AA71D80408}" srcOrd="0" destOrd="0" presId="urn:microsoft.com/office/officeart/2005/8/layout/hProcess7"/>
    <dgm:cxn modelId="{BFD78179-0D34-43CB-93D3-CF6809290A82}" type="presParOf" srcId="{565B199E-C9CF-4955-A765-FF82D94B57F0}" destId="{95DD7FB2-CFB4-4452-A7EB-1F3F2AA92C50}" srcOrd="1" destOrd="0" presId="urn:microsoft.com/office/officeart/2005/8/layout/hProcess7"/>
    <dgm:cxn modelId="{46A42958-B867-4FD4-A9C4-BEC8D1443259}" type="presParOf" srcId="{565B199E-C9CF-4955-A765-FF82D94B57F0}" destId="{93D40ACB-7288-4385-8F29-55C460BCA774}" srcOrd="2" destOrd="0" presId="urn:microsoft.com/office/officeart/2005/8/layout/hProcess7"/>
    <dgm:cxn modelId="{3E1572AB-3734-4681-89A4-8B614CC67943}" type="presParOf" srcId="{C3D09D50-7CF0-428E-AA35-E4592139A0D3}" destId="{2FB50440-1BEC-47F6-80BE-1B755E674DF0}" srcOrd="3" destOrd="0" presId="urn:microsoft.com/office/officeart/2005/8/layout/hProcess7"/>
    <dgm:cxn modelId="{F2EF2DE4-B5A2-4CCF-AA04-E1BDA3CCCC18}" type="presParOf" srcId="{C3D09D50-7CF0-428E-AA35-E4592139A0D3}" destId="{688FBCF9-A07D-4073-8DB3-60304724AEAE}" srcOrd="4" destOrd="0" presId="urn:microsoft.com/office/officeart/2005/8/layout/hProcess7"/>
    <dgm:cxn modelId="{B8857875-F722-4101-9F2E-ECE1514CBDBC}" type="presParOf" srcId="{688FBCF9-A07D-4073-8DB3-60304724AEAE}" destId="{E351CF40-80B9-41E6-92E1-8DD25F2165CC}" srcOrd="0" destOrd="0" presId="urn:microsoft.com/office/officeart/2005/8/layout/hProcess7"/>
    <dgm:cxn modelId="{1C9CB254-C45D-4E48-A85E-A20D355EC6AE}" type="presParOf" srcId="{688FBCF9-A07D-4073-8DB3-60304724AEAE}" destId="{2EB1226E-5530-4DED-BFB1-46185701679C}" srcOrd="1" destOrd="0" presId="urn:microsoft.com/office/officeart/2005/8/layout/hProcess7"/>
    <dgm:cxn modelId="{5A0BEE29-2FFE-4CD5-9278-3C684888E50C}" type="presParOf" srcId="{688FBCF9-A07D-4073-8DB3-60304724AEAE}" destId="{4EC4B332-B98E-4CC1-B362-5292FB741975}" srcOrd="2" destOrd="0" presId="urn:microsoft.com/office/officeart/2005/8/layout/hProcess7"/>
    <dgm:cxn modelId="{744E5B7C-0585-4AE7-AEB6-EC99C96F4CE0}" type="presParOf" srcId="{C3D09D50-7CF0-428E-AA35-E4592139A0D3}" destId="{161D9938-1483-4B45-8A5B-7C7B0FFC376F}" srcOrd="5" destOrd="0" presId="urn:microsoft.com/office/officeart/2005/8/layout/hProcess7"/>
    <dgm:cxn modelId="{ED096D59-F099-491E-A76A-4A1835AC1537}" type="presParOf" srcId="{C3D09D50-7CF0-428E-AA35-E4592139A0D3}" destId="{D31FAAFA-56EA-4362-A457-7F181F484630}" srcOrd="6" destOrd="0" presId="urn:microsoft.com/office/officeart/2005/8/layout/hProcess7"/>
    <dgm:cxn modelId="{B8AE5AA8-3822-4A99-8A04-DC47F061FC32}" type="presParOf" srcId="{D31FAAFA-56EA-4362-A457-7F181F484630}" destId="{C7AB0F59-23B9-44F8-8CC8-43368E4CBA17}" srcOrd="0" destOrd="0" presId="urn:microsoft.com/office/officeart/2005/8/layout/hProcess7"/>
    <dgm:cxn modelId="{02ECB99F-1EE8-4FB8-9458-A5D48DA1CB38}" type="presParOf" srcId="{D31FAAFA-56EA-4362-A457-7F181F484630}" destId="{45F02D5B-272D-4E33-BCEC-C78F313EF56B}" srcOrd="1" destOrd="0" presId="urn:microsoft.com/office/officeart/2005/8/layout/hProcess7"/>
    <dgm:cxn modelId="{ACACB7A7-F613-4836-A1C0-F00044D9DAD7}" type="presParOf" srcId="{D31FAAFA-56EA-4362-A457-7F181F484630}" destId="{58B01994-BB85-4DB6-9333-C85DF2598045}" srcOrd="2" destOrd="0" presId="urn:microsoft.com/office/officeart/2005/8/layout/hProcess7"/>
    <dgm:cxn modelId="{CC177283-E748-4653-8C84-09D39148D0A6}" type="presParOf" srcId="{C3D09D50-7CF0-428E-AA35-E4592139A0D3}" destId="{CF997499-797E-4F0A-BF01-ABF044A3D6EF}" srcOrd="7" destOrd="0" presId="urn:microsoft.com/office/officeart/2005/8/layout/hProcess7"/>
    <dgm:cxn modelId="{5EF493B2-8571-4069-877D-297E8A861781}" type="presParOf" srcId="{C3D09D50-7CF0-428E-AA35-E4592139A0D3}" destId="{4D73E477-445A-442C-9D89-BF6A020589E7}" srcOrd="8" destOrd="0" presId="urn:microsoft.com/office/officeart/2005/8/layout/hProcess7"/>
    <dgm:cxn modelId="{7457DEA0-DA9A-4C80-9999-E7AAC64E2AB2}" type="presParOf" srcId="{4D73E477-445A-442C-9D89-BF6A020589E7}" destId="{89969C67-AADA-4F3A-B766-C3D0E9F049ED}" srcOrd="0" destOrd="0" presId="urn:microsoft.com/office/officeart/2005/8/layout/hProcess7"/>
    <dgm:cxn modelId="{2BE7173B-B698-491D-BFD2-6C071FD3890E}" type="presParOf" srcId="{4D73E477-445A-442C-9D89-BF6A020589E7}" destId="{001A41F4-88BE-4575-8A48-DD8BF638386E}" srcOrd="1" destOrd="0" presId="urn:microsoft.com/office/officeart/2005/8/layout/hProcess7"/>
    <dgm:cxn modelId="{2AF86A7E-7E09-48DA-A889-56637CEECC49}" type="presParOf" srcId="{4D73E477-445A-442C-9D89-BF6A020589E7}" destId="{4347EBCE-A989-4B38-91CF-0F47AAE6BFA2}" srcOrd="2" destOrd="0" presId="urn:microsoft.com/office/officeart/2005/8/layout/hProcess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6.xml><?xml version="1.0" encoding="utf-8"?>
<dgm:dataModel xmlns:dgm="http://schemas.openxmlformats.org/drawingml/2006/diagram" xmlns:a="http://schemas.openxmlformats.org/drawingml/2006/main">
  <dgm:ptLst>
    <dgm:pt modelId="{3D5E1ACF-DFF4-4484-BB11-6558556642B7}" type="doc">
      <dgm:prSet loTypeId="urn:microsoft.com/office/officeart/2005/8/layout/vProcess5" loCatId="process" qsTypeId="urn:microsoft.com/office/officeart/2005/8/quickstyle/simple1" qsCatId="simple" csTypeId="urn:microsoft.com/office/officeart/2005/8/colors/accent0_1" csCatId="mainScheme" phldr="1"/>
      <dgm:spPr/>
      <dgm:t>
        <a:bodyPr/>
        <a:lstStyle/>
        <a:p>
          <a:endParaRPr lang="ru-RU"/>
        </a:p>
      </dgm:t>
    </dgm:pt>
    <dgm:pt modelId="{9F0047E5-8BFA-48C8-8A6E-E37C904FE761}">
      <dgm:prSet phldrT="[Текст]"/>
      <dgm:spPr/>
      <dgm:t>
        <a:bodyPr/>
        <a:lstStyle/>
        <a:p>
          <a:r>
            <a:rPr lang="ru-RU" b="1"/>
            <a:t>речевой слух, </a:t>
          </a:r>
          <a:endParaRPr lang="ru-RU"/>
        </a:p>
      </dgm:t>
    </dgm:pt>
    <dgm:pt modelId="{C515AD8F-326A-4C6B-A69C-3B76C62D2BAD}" type="parTrans" cxnId="{A6B3D84B-3FAA-45B7-8190-F19A4BEDD08B}">
      <dgm:prSet/>
      <dgm:spPr/>
      <dgm:t>
        <a:bodyPr/>
        <a:lstStyle/>
        <a:p>
          <a:endParaRPr lang="ru-RU"/>
        </a:p>
      </dgm:t>
    </dgm:pt>
    <dgm:pt modelId="{6F9438BA-C6A7-449B-ACA9-08D7DD0880C6}" type="sibTrans" cxnId="{A6B3D84B-3FAA-45B7-8190-F19A4BEDD08B}">
      <dgm:prSet/>
      <dgm:spPr>
        <a:solidFill>
          <a:schemeClr val="accent3">
            <a:alpha val="90000"/>
          </a:schemeClr>
        </a:solidFill>
      </dgm:spPr>
      <dgm:t>
        <a:bodyPr/>
        <a:lstStyle/>
        <a:p>
          <a:endParaRPr lang="ru-RU"/>
        </a:p>
      </dgm:t>
    </dgm:pt>
    <dgm:pt modelId="{F5CCEAD4-6447-4717-832C-5D7C3573E9E6}">
      <dgm:prSet phldrT="[Текст]"/>
      <dgm:spPr/>
      <dgm:t>
        <a:bodyPr/>
        <a:lstStyle/>
        <a:p>
          <a:r>
            <a:rPr lang="ru-RU" b="1"/>
            <a:t>память</a:t>
          </a:r>
          <a:endParaRPr lang="ru-RU"/>
        </a:p>
      </dgm:t>
    </dgm:pt>
    <dgm:pt modelId="{B4D3B791-BDB6-4642-B726-941A3FB14F92}" type="parTrans" cxnId="{75AFA802-2D30-4080-8C2D-8918DCFB2DE1}">
      <dgm:prSet/>
      <dgm:spPr/>
      <dgm:t>
        <a:bodyPr/>
        <a:lstStyle/>
        <a:p>
          <a:endParaRPr lang="ru-RU"/>
        </a:p>
      </dgm:t>
    </dgm:pt>
    <dgm:pt modelId="{D19ECF09-77CA-4AC2-AD80-2EE7D78F1ECF}" type="sibTrans" cxnId="{75AFA802-2D30-4080-8C2D-8918DCFB2DE1}">
      <dgm:prSet/>
      <dgm:spPr>
        <a:solidFill>
          <a:schemeClr val="accent3">
            <a:alpha val="90000"/>
          </a:schemeClr>
        </a:solidFill>
      </dgm:spPr>
      <dgm:t>
        <a:bodyPr/>
        <a:lstStyle/>
        <a:p>
          <a:endParaRPr lang="ru-RU"/>
        </a:p>
      </dgm:t>
    </dgm:pt>
    <dgm:pt modelId="{047A4759-6437-40EA-8980-8A988306B41A}">
      <dgm:prSet phldrT="[Текст]"/>
      <dgm:spPr/>
      <dgm:t>
        <a:bodyPr/>
        <a:lstStyle/>
        <a:p>
          <a:r>
            <a:rPr lang="ru-RU" b="1"/>
            <a:t>вероятностное прогнозирование</a:t>
          </a:r>
          <a:endParaRPr lang="ru-RU"/>
        </a:p>
      </dgm:t>
    </dgm:pt>
    <dgm:pt modelId="{4D14EE13-94CF-49DA-87F4-A637548AA6C4}" type="parTrans" cxnId="{68D07068-31F5-4285-910C-FEC8E966830A}">
      <dgm:prSet/>
      <dgm:spPr/>
      <dgm:t>
        <a:bodyPr/>
        <a:lstStyle/>
        <a:p>
          <a:endParaRPr lang="ru-RU"/>
        </a:p>
      </dgm:t>
    </dgm:pt>
    <dgm:pt modelId="{951480C0-6793-43C4-9F3F-E2A76369061B}" type="sibTrans" cxnId="{68D07068-31F5-4285-910C-FEC8E966830A}">
      <dgm:prSet/>
      <dgm:spPr>
        <a:solidFill>
          <a:schemeClr val="accent3">
            <a:alpha val="90000"/>
          </a:schemeClr>
        </a:solidFill>
      </dgm:spPr>
      <dgm:t>
        <a:bodyPr/>
        <a:lstStyle/>
        <a:p>
          <a:endParaRPr lang="ru-RU"/>
        </a:p>
      </dgm:t>
    </dgm:pt>
    <dgm:pt modelId="{98296C54-86E5-46FF-B264-3CE8869C3D17}">
      <dgm:prSet/>
      <dgm:spPr/>
      <dgm:t>
        <a:bodyPr/>
        <a:lstStyle/>
        <a:p>
          <a:r>
            <a:rPr lang="ru-RU" b="1"/>
            <a:t>механизм артикулирования</a:t>
          </a:r>
          <a:endParaRPr lang="ru-RU"/>
        </a:p>
      </dgm:t>
    </dgm:pt>
    <dgm:pt modelId="{061DCE53-A9EC-44B5-ACA6-14F84FB66EF5}" type="parTrans" cxnId="{762C5199-BB94-4354-85D3-88E2A9216877}">
      <dgm:prSet/>
      <dgm:spPr/>
      <dgm:t>
        <a:bodyPr/>
        <a:lstStyle/>
        <a:p>
          <a:endParaRPr lang="ru-RU"/>
        </a:p>
      </dgm:t>
    </dgm:pt>
    <dgm:pt modelId="{76C859A3-0576-48C9-ADB8-CC6FE2DFE54B}" type="sibTrans" cxnId="{762C5199-BB94-4354-85D3-88E2A9216877}">
      <dgm:prSet/>
      <dgm:spPr/>
      <dgm:t>
        <a:bodyPr/>
        <a:lstStyle/>
        <a:p>
          <a:endParaRPr lang="ru-RU"/>
        </a:p>
      </dgm:t>
    </dgm:pt>
    <dgm:pt modelId="{91BE3368-17AD-4B61-A8E3-7620F58E321C}" type="pres">
      <dgm:prSet presAssocID="{3D5E1ACF-DFF4-4484-BB11-6558556642B7}" presName="outerComposite" presStyleCnt="0">
        <dgm:presLayoutVars>
          <dgm:chMax val="5"/>
          <dgm:dir/>
          <dgm:resizeHandles val="exact"/>
        </dgm:presLayoutVars>
      </dgm:prSet>
      <dgm:spPr/>
    </dgm:pt>
    <dgm:pt modelId="{8366DBB8-15A0-41F3-8E01-F6451A48DF23}" type="pres">
      <dgm:prSet presAssocID="{3D5E1ACF-DFF4-4484-BB11-6558556642B7}" presName="dummyMaxCanvas" presStyleCnt="0">
        <dgm:presLayoutVars/>
      </dgm:prSet>
      <dgm:spPr/>
    </dgm:pt>
    <dgm:pt modelId="{723EA6B5-E110-4AB2-8132-EC1B1AA26048}" type="pres">
      <dgm:prSet presAssocID="{3D5E1ACF-DFF4-4484-BB11-6558556642B7}" presName="FourNodes_1" presStyleLbl="node1" presStyleIdx="0" presStyleCnt="4">
        <dgm:presLayoutVars>
          <dgm:bulletEnabled val="1"/>
        </dgm:presLayoutVars>
      </dgm:prSet>
      <dgm:spPr/>
    </dgm:pt>
    <dgm:pt modelId="{F3D7F471-FC01-42D0-BDC5-7BF7B674B897}" type="pres">
      <dgm:prSet presAssocID="{3D5E1ACF-DFF4-4484-BB11-6558556642B7}" presName="FourNodes_2" presStyleLbl="node1" presStyleIdx="1" presStyleCnt="4">
        <dgm:presLayoutVars>
          <dgm:bulletEnabled val="1"/>
        </dgm:presLayoutVars>
      </dgm:prSet>
      <dgm:spPr/>
    </dgm:pt>
    <dgm:pt modelId="{A893B917-2AE6-4031-826D-B9D8354BF695}" type="pres">
      <dgm:prSet presAssocID="{3D5E1ACF-DFF4-4484-BB11-6558556642B7}" presName="FourNodes_3" presStyleLbl="node1" presStyleIdx="2" presStyleCnt="4">
        <dgm:presLayoutVars>
          <dgm:bulletEnabled val="1"/>
        </dgm:presLayoutVars>
      </dgm:prSet>
      <dgm:spPr/>
    </dgm:pt>
    <dgm:pt modelId="{B4BC77FA-5028-4393-AE7A-7F6156CF888D}" type="pres">
      <dgm:prSet presAssocID="{3D5E1ACF-DFF4-4484-BB11-6558556642B7}" presName="FourNodes_4" presStyleLbl="node1" presStyleIdx="3" presStyleCnt="4">
        <dgm:presLayoutVars>
          <dgm:bulletEnabled val="1"/>
        </dgm:presLayoutVars>
      </dgm:prSet>
      <dgm:spPr/>
    </dgm:pt>
    <dgm:pt modelId="{7B1B8294-F859-4881-B9D9-AF7C1FEA0F21}" type="pres">
      <dgm:prSet presAssocID="{3D5E1ACF-DFF4-4484-BB11-6558556642B7}" presName="FourConn_1-2" presStyleLbl="fgAccFollowNode1" presStyleIdx="0" presStyleCnt="3">
        <dgm:presLayoutVars>
          <dgm:bulletEnabled val="1"/>
        </dgm:presLayoutVars>
      </dgm:prSet>
      <dgm:spPr/>
    </dgm:pt>
    <dgm:pt modelId="{F98719A1-B678-4514-9C73-D00926535761}" type="pres">
      <dgm:prSet presAssocID="{3D5E1ACF-DFF4-4484-BB11-6558556642B7}" presName="FourConn_2-3" presStyleLbl="fgAccFollowNode1" presStyleIdx="1" presStyleCnt="3">
        <dgm:presLayoutVars>
          <dgm:bulletEnabled val="1"/>
        </dgm:presLayoutVars>
      </dgm:prSet>
      <dgm:spPr/>
    </dgm:pt>
    <dgm:pt modelId="{C6D8F351-B0E4-4521-97E0-8A88C5A22630}" type="pres">
      <dgm:prSet presAssocID="{3D5E1ACF-DFF4-4484-BB11-6558556642B7}" presName="FourConn_3-4" presStyleLbl="fgAccFollowNode1" presStyleIdx="2" presStyleCnt="3">
        <dgm:presLayoutVars>
          <dgm:bulletEnabled val="1"/>
        </dgm:presLayoutVars>
      </dgm:prSet>
      <dgm:spPr/>
    </dgm:pt>
    <dgm:pt modelId="{551D3BF2-5A87-4B4A-944F-1A4277E0655A}" type="pres">
      <dgm:prSet presAssocID="{3D5E1ACF-DFF4-4484-BB11-6558556642B7}" presName="FourNodes_1_text" presStyleLbl="node1" presStyleIdx="3" presStyleCnt="4">
        <dgm:presLayoutVars>
          <dgm:bulletEnabled val="1"/>
        </dgm:presLayoutVars>
      </dgm:prSet>
      <dgm:spPr/>
    </dgm:pt>
    <dgm:pt modelId="{FC7DD9B8-E4F8-4FAC-8815-824765526F0B}" type="pres">
      <dgm:prSet presAssocID="{3D5E1ACF-DFF4-4484-BB11-6558556642B7}" presName="FourNodes_2_text" presStyleLbl="node1" presStyleIdx="3" presStyleCnt="4">
        <dgm:presLayoutVars>
          <dgm:bulletEnabled val="1"/>
        </dgm:presLayoutVars>
      </dgm:prSet>
      <dgm:spPr/>
    </dgm:pt>
    <dgm:pt modelId="{3F3001C7-1323-4C06-A603-DAB6E1CB1110}" type="pres">
      <dgm:prSet presAssocID="{3D5E1ACF-DFF4-4484-BB11-6558556642B7}" presName="FourNodes_3_text" presStyleLbl="node1" presStyleIdx="3" presStyleCnt="4">
        <dgm:presLayoutVars>
          <dgm:bulletEnabled val="1"/>
        </dgm:presLayoutVars>
      </dgm:prSet>
      <dgm:spPr/>
    </dgm:pt>
    <dgm:pt modelId="{E9B537F2-8371-4155-AB9D-C33F5E181202}" type="pres">
      <dgm:prSet presAssocID="{3D5E1ACF-DFF4-4484-BB11-6558556642B7}" presName="FourNodes_4_text" presStyleLbl="node1" presStyleIdx="3" presStyleCnt="4">
        <dgm:presLayoutVars>
          <dgm:bulletEnabled val="1"/>
        </dgm:presLayoutVars>
      </dgm:prSet>
      <dgm:spPr/>
    </dgm:pt>
  </dgm:ptLst>
  <dgm:cxnLst>
    <dgm:cxn modelId="{75AFA802-2D30-4080-8C2D-8918DCFB2DE1}" srcId="{3D5E1ACF-DFF4-4484-BB11-6558556642B7}" destId="{F5CCEAD4-6447-4717-832C-5D7C3573E9E6}" srcOrd="1" destOrd="0" parTransId="{B4D3B791-BDB6-4642-B726-941A3FB14F92}" sibTransId="{D19ECF09-77CA-4AC2-AD80-2EE7D78F1ECF}"/>
    <dgm:cxn modelId="{25BCCB2A-D6C3-41BC-899E-0F3FECE668D8}" type="presOf" srcId="{98296C54-86E5-46FF-B264-3CE8869C3D17}" destId="{E9B537F2-8371-4155-AB9D-C33F5E181202}" srcOrd="1" destOrd="0" presId="urn:microsoft.com/office/officeart/2005/8/layout/vProcess5"/>
    <dgm:cxn modelId="{68D07068-31F5-4285-910C-FEC8E966830A}" srcId="{3D5E1ACF-DFF4-4484-BB11-6558556642B7}" destId="{047A4759-6437-40EA-8980-8A988306B41A}" srcOrd="2" destOrd="0" parTransId="{4D14EE13-94CF-49DA-87F4-A637548AA6C4}" sibTransId="{951480C0-6793-43C4-9F3F-E2A76369061B}"/>
    <dgm:cxn modelId="{53942A6A-DEFC-4DA9-8251-0932CBE68EF5}" type="presOf" srcId="{9F0047E5-8BFA-48C8-8A6E-E37C904FE761}" destId="{551D3BF2-5A87-4B4A-944F-1A4277E0655A}" srcOrd="1" destOrd="0" presId="urn:microsoft.com/office/officeart/2005/8/layout/vProcess5"/>
    <dgm:cxn modelId="{4CC2B14A-B20D-4077-9389-B861462C04BC}" type="presOf" srcId="{D19ECF09-77CA-4AC2-AD80-2EE7D78F1ECF}" destId="{F98719A1-B678-4514-9C73-D00926535761}" srcOrd="0" destOrd="0" presId="urn:microsoft.com/office/officeart/2005/8/layout/vProcess5"/>
    <dgm:cxn modelId="{A6B3D84B-3FAA-45B7-8190-F19A4BEDD08B}" srcId="{3D5E1ACF-DFF4-4484-BB11-6558556642B7}" destId="{9F0047E5-8BFA-48C8-8A6E-E37C904FE761}" srcOrd="0" destOrd="0" parTransId="{C515AD8F-326A-4C6B-A69C-3B76C62D2BAD}" sibTransId="{6F9438BA-C6A7-449B-ACA9-08D7DD0880C6}"/>
    <dgm:cxn modelId="{E0D8154D-2084-4ECB-A938-6E099C6BD9AB}" type="presOf" srcId="{9F0047E5-8BFA-48C8-8A6E-E37C904FE761}" destId="{723EA6B5-E110-4AB2-8132-EC1B1AA26048}" srcOrd="0" destOrd="0" presId="urn:microsoft.com/office/officeart/2005/8/layout/vProcess5"/>
    <dgm:cxn modelId="{674B7758-A5AE-4C12-9A08-CB18E833DF0A}" type="presOf" srcId="{98296C54-86E5-46FF-B264-3CE8869C3D17}" destId="{B4BC77FA-5028-4393-AE7A-7F6156CF888D}" srcOrd="0" destOrd="0" presId="urn:microsoft.com/office/officeart/2005/8/layout/vProcess5"/>
    <dgm:cxn modelId="{2546FA93-D771-4D3E-8CB6-A64058104AE4}" type="presOf" srcId="{047A4759-6437-40EA-8980-8A988306B41A}" destId="{A893B917-2AE6-4031-826D-B9D8354BF695}" srcOrd="0" destOrd="0" presId="urn:microsoft.com/office/officeart/2005/8/layout/vProcess5"/>
    <dgm:cxn modelId="{762C5199-BB94-4354-85D3-88E2A9216877}" srcId="{3D5E1ACF-DFF4-4484-BB11-6558556642B7}" destId="{98296C54-86E5-46FF-B264-3CE8869C3D17}" srcOrd="3" destOrd="0" parTransId="{061DCE53-A9EC-44B5-ACA6-14F84FB66EF5}" sibTransId="{76C859A3-0576-48C9-ADB8-CC6FE2DFE54B}"/>
    <dgm:cxn modelId="{5408E299-4578-4B8D-86E5-408FD9A6A5A6}" type="presOf" srcId="{F5CCEAD4-6447-4717-832C-5D7C3573E9E6}" destId="{F3D7F471-FC01-42D0-BDC5-7BF7B674B897}" srcOrd="0" destOrd="0" presId="urn:microsoft.com/office/officeart/2005/8/layout/vProcess5"/>
    <dgm:cxn modelId="{C7D03AAC-3342-4AE5-8BD1-58295A4BBE95}" type="presOf" srcId="{951480C0-6793-43C4-9F3F-E2A76369061B}" destId="{C6D8F351-B0E4-4521-97E0-8A88C5A22630}" srcOrd="0" destOrd="0" presId="urn:microsoft.com/office/officeart/2005/8/layout/vProcess5"/>
    <dgm:cxn modelId="{9E5F8AAD-3F93-430E-9904-7EB393E7DE69}" type="presOf" srcId="{6F9438BA-C6A7-449B-ACA9-08D7DD0880C6}" destId="{7B1B8294-F859-4881-B9D9-AF7C1FEA0F21}" srcOrd="0" destOrd="0" presId="urn:microsoft.com/office/officeart/2005/8/layout/vProcess5"/>
    <dgm:cxn modelId="{4DEBE6B0-A29D-49E8-B3DB-DB717CE82D5C}" type="presOf" srcId="{3D5E1ACF-DFF4-4484-BB11-6558556642B7}" destId="{91BE3368-17AD-4B61-A8E3-7620F58E321C}" srcOrd="0" destOrd="0" presId="urn:microsoft.com/office/officeart/2005/8/layout/vProcess5"/>
    <dgm:cxn modelId="{5B5A3DEF-9F71-4816-83B7-3D95058BBEC3}" type="presOf" srcId="{F5CCEAD4-6447-4717-832C-5D7C3573E9E6}" destId="{FC7DD9B8-E4F8-4FAC-8815-824765526F0B}" srcOrd="1" destOrd="0" presId="urn:microsoft.com/office/officeart/2005/8/layout/vProcess5"/>
    <dgm:cxn modelId="{631CC7F6-68FD-4BA2-B3D9-016BB525AD4B}" type="presOf" srcId="{047A4759-6437-40EA-8980-8A988306B41A}" destId="{3F3001C7-1323-4C06-A603-DAB6E1CB1110}" srcOrd="1" destOrd="0" presId="urn:microsoft.com/office/officeart/2005/8/layout/vProcess5"/>
    <dgm:cxn modelId="{230C0811-5E4B-4DAC-9A32-44A5D5E9C338}" type="presParOf" srcId="{91BE3368-17AD-4B61-A8E3-7620F58E321C}" destId="{8366DBB8-15A0-41F3-8E01-F6451A48DF23}" srcOrd="0" destOrd="0" presId="urn:microsoft.com/office/officeart/2005/8/layout/vProcess5"/>
    <dgm:cxn modelId="{BBF31AA0-350E-43E9-AC17-0DE779298849}" type="presParOf" srcId="{91BE3368-17AD-4B61-A8E3-7620F58E321C}" destId="{723EA6B5-E110-4AB2-8132-EC1B1AA26048}" srcOrd="1" destOrd="0" presId="urn:microsoft.com/office/officeart/2005/8/layout/vProcess5"/>
    <dgm:cxn modelId="{5748BF03-8D40-4A7A-B8D4-B0C5FD4DE94F}" type="presParOf" srcId="{91BE3368-17AD-4B61-A8E3-7620F58E321C}" destId="{F3D7F471-FC01-42D0-BDC5-7BF7B674B897}" srcOrd="2" destOrd="0" presId="urn:microsoft.com/office/officeart/2005/8/layout/vProcess5"/>
    <dgm:cxn modelId="{3C706BC0-1B6F-4E49-A333-7A0FAFAA9830}" type="presParOf" srcId="{91BE3368-17AD-4B61-A8E3-7620F58E321C}" destId="{A893B917-2AE6-4031-826D-B9D8354BF695}" srcOrd="3" destOrd="0" presId="urn:microsoft.com/office/officeart/2005/8/layout/vProcess5"/>
    <dgm:cxn modelId="{6AF40D09-5319-4DD2-82C6-ECCBDB811DC7}" type="presParOf" srcId="{91BE3368-17AD-4B61-A8E3-7620F58E321C}" destId="{B4BC77FA-5028-4393-AE7A-7F6156CF888D}" srcOrd="4" destOrd="0" presId="urn:microsoft.com/office/officeart/2005/8/layout/vProcess5"/>
    <dgm:cxn modelId="{51654679-6A75-4C75-AB34-FA9C5F5BB774}" type="presParOf" srcId="{91BE3368-17AD-4B61-A8E3-7620F58E321C}" destId="{7B1B8294-F859-4881-B9D9-AF7C1FEA0F21}" srcOrd="5" destOrd="0" presId="urn:microsoft.com/office/officeart/2005/8/layout/vProcess5"/>
    <dgm:cxn modelId="{E60DFF71-A0AB-4EED-9AFC-F97D331470E3}" type="presParOf" srcId="{91BE3368-17AD-4B61-A8E3-7620F58E321C}" destId="{F98719A1-B678-4514-9C73-D00926535761}" srcOrd="6" destOrd="0" presId="urn:microsoft.com/office/officeart/2005/8/layout/vProcess5"/>
    <dgm:cxn modelId="{D5F01320-CF39-49A9-8390-F85B21F55D5E}" type="presParOf" srcId="{91BE3368-17AD-4B61-A8E3-7620F58E321C}" destId="{C6D8F351-B0E4-4521-97E0-8A88C5A22630}" srcOrd="7" destOrd="0" presId="urn:microsoft.com/office/officeart/2005/8/layout/vProcess5"/>
    <dgm:cxn modelId="{1D263381-9FF4-4BA3-ADAE-07E1E2ADAC6E}" type="presParOf" srcId="{91BE3368-17AD-4B61-A8E3-7620F58E321C}" destId="{551D3BF2-5A87-4B4A-944F-1A4277E0655A}" srcOrd="8" destOrd="0" presId="urn:microsoft.com/office/officeart/2005/8/layout/vProcess5"/>
    <dgm:cxn modelId="{BAF6CCA4-B097-4F38-8B13-18D6C50904CA}" type="presParOf" srcId="{91BE3368-17AD-4B61-A8E3-7620F58E321C}" destId="{FC7DD9B8-E4F8-4FAC-8815-824765526F0B}" srcOrd="9" destOrd="0" presId="urn:microsoft.com/office/officeart/2005/8/layout/vProcess5"/>
    <dgm:cxn modelId="{2011B66E-3995-457B-BD13-894C6D4ACE43}" type="presParOf" srcId="{91BE3368-17AD-4B61-A8E3-7620F58E321C}" destId="{3F3001C7-1323-4C06-A603-DAB6E1CB1110}" srcOrd="10" destOrd="0" presId="urn:microsoft.com/office/officeart/2005/8/layout/vProcess5"/>
    <dgm:cxn modelId="{D988A8AE-A40D-4741-81D1-041C09CBA5FE}" type="presParOf" srcId="{91BE3368-17AD-4B61-A8E3-7620F58E321C}" destId="{E9B537F2-8371-4155-AB9D-C33F5E181202}"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7.xml><?xml version="1.0" encoding="utf-8"?>
<dgm:dataModel xmlns:dgm="http://schemas.openxmlformats.org/drawingml/2006/diagram" xmlns:a="http://schemas.openxmlformats.org/drawingml/2006/main">
  <dgm:ptLst>
    <dgm:pt modelId="{24D27870-AE97-4A4E-BB68-7629CEFABE9F}" type="doc">
      <dgm:prSet loTypeId="urn:microsoft.com/office/officeart/2005/8/layout/vProcess5" loCatId="process" qsTypeId="urn:microsoft.com/office/officeart/2005/8/quickstyle/simple1" qsCatId="simple" csTypeId="urn:microsoft.com/office/officeart/2005/8/colors/accent1_1" csCatId="accent1" phldr="1"/>
      <dgm:spPr/>
      <dgm:t>
        <a:bodyPr/>
        <a:lstStyle/>
        <a:p>
          <a:endParaRPr lang="ru-RU"/>
        </a:p>
      </dgm:t>
    </dgm:pt>
    <dgm:pt modelId="{BCA937F7-9806-4B72-8B7A-581A38B54137}">
      <dgm:prSet phldrT="[Текст]" custT="1"/>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ru-RU" sz="1600" b="1" i="1" cap="small" baseline="0">
              <a:solidFill>
                <a:srgbClr val="7030A0"/>
              </a:solidFill>
            </a:rPr>
            <a:t>Упомянутые уровни высказывания, учитывающие логико- мыслительную деятельность учащихся, обусловливают необходимость использования соответствующих типов упражнений</a:t>
          </a:r>
          <a:r>
            <a:rPr lang="ru-RU" sz="1600" b="1" cap="small" baseline="0"/>
            <a:t>:</a:t>
          </a:r>
        </a:p>
      </dgm:t>
    </dgm:pt>
    <dgm:pt modelId="{B63131A7-B267-4F12-AFFF-97AE28A08E60}" type="parTrans" cxnId="{C31C797F-272C-4251-BEBB-2E3BE9C5E600}">
      <dgm:prSet/>
      <dgm:spPr/>
      <dgm:t>
        <a:bodyPr/>
        <a:lstStyle/>
        <a:p>
          <a:endParaRPr lang="ru-RU" sz="1800" b="1"/>
        </a:p>
      </dgm:t>
    </dgm:pt>
    <dgm:pt modelId="{5E69FE0E-0EB1-4247-87D2-8812BD422D9C}" type="sibTrans" cxnId="{C31C797F-272C-4251-BEBB-2E3BE9C5E600}">
      <dgm:prSet custT="1"/>
      <dgm:spPr>
        <a:solidFill>
          <a:schemeClr val="accent1">
            <a:alpha val="90000"/>
          </a:schemeClr>
        </a:solidFill>
      </dgm:spPr>
      <dgm:t>
        <a:bodyPr/>
        <a:lstStyle/>
        <a:p>
          <a:endParaRPr lang="ru-RU" sz="1800" b="1"/>
        </a:p>
      </dgm:t>
    </dgm:pt>
    <dgm:pt modelId="{3572A58E-F112-4B9B-A8E1-3D96916DA9B0}">
      <dgm:prSet custT="1"/>
      <dgm:spPr/>
      <dgm:t>
        <a:bodyPr/>
        <a:lstStyle/>
        <a:p>
          <a:r>
            <a:rPr lang="ru-RU" sz="2000" b="1"/>
            <a:t>Нaправленных на oвладение высказыванием на уровне одного предложения (подготовительных);</a:t>
          </a:r>
        </a:p>
      </dgm:t>
    </dgm:pt>
    <dgm:pt modelId="{1D597BF3-BF0C-4C9E-A829-7DCF90FFF3C5}" type="parTrans" cxnId="{98136A0C-A0F5-4F52-9D52-6F7965778428}">
      <dgm:prSet/>
      <dgm:spPr/>
      <dgm:t>
        <a:bodyPr/>
        <a:lstStyle/>
        <a:p>
          <a:endParaRPr lang="ru-RU" sz="1800" b="1"/>
        </a:p>
      </dgm:t>
    </dgm:pt>
    <dgm:pt modelId="{DFBF6656-A62E-43CC-A879-09925FED641B}" type="sibTrans" cxnId="{98136A0C-A0F5-4F52-9D52-6F7965778428}">
      <dgm:prSet custT="1"/>
      <dgm:spPr>
        <a:solidFill>
          <a:schemeClr val="accent1">
            <a:alpha val="90000"/>
          </a:schemeClr>
        </a:solidFill>
      </dgm:spPr>
      <dgm:t>
        <a:bodyPr/>
        <a:lstStyle/>
        <a:p>
          <a:endParaRPr lang="ru-RU" sz="1800" b="1"/>
        </a:p>
      </dgm:t>
    </dgm:pt>
    <dgm:pt modelId="{87252037-860D-4678-BA6A-59A75A442955}">
      <dgm:prSet custT="1"/>
      <dgm:spPr/>
      <dgm:t>
        <a:bodyPr/>
        <a:lstStyle/>
        <a:p>
          <a:r>
            <a:rPr lang="ru-RU" sz="2000" b="1"/>
            <a:t>Oбучающих элементарному высказыванию (условно речевых на уровне сферхфразового единства);</a:t>
          </a:r>
        </a:p>
        <a:p>
          <a:endParaRPr lang="ru-RU" sz="1800" b="1"/>
        </a:p>
      </dgm:t>
    </dgm:pt>
    <dgm:pt modelId="{1BB13C9B-C8C4-44FC-8F50-BAB85EAFA29B}" type="parTrans" cxnId="{F7758BF4-B486-41BB-ACB6-3BF12A553DCE}">
      <dgm:prSet/>
      <dgm:spPr/>
      <dgm:t>
        <a:bodyPr/>
        <a:lstStyle/>
        <a:p>
          <a:endParaRPr lang="ru-RU" sz="1800" b="1"/>
        </a:p>
      </dgm:t>
    </dgm:pt>
    <dgm:pt modelId="{17DA2FF2-D5E6-4348-AC6D-01A4494BC17D}" type="sibTrans" cxnId="{F7758BF4-B486-41BB-ACB6-3BF12A553DCE}">
      <dgm:prSet custT="1"/>
      <dgm:spPr>
        <a:solidFill>
          <a:schemeClr val="accent1">
            <a:alpha val="90000"/>
          </a:schemeClr>
        </a:solidFill>
      </dgm:spPr>
      <dgm:t>
        <a:bodyPr/>
        <a:lstStyle/>
        <a:p>
          <a:endParaRPr lang="ru-RU" sz="1800" b="1"/>
        </a:p>
      </dgm:t>
    </dgm:pt>
    <dgm:pt modelId="{8DE487CD-4782-4719-807F-D33BE029EE58}">
      <dgm:prSet custT="1"/>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ru-RU" sz="2000" b="1"/>
            <a:t>Ведущих к овладению уровнем свободной речи (условно речевых и речевых на уровне текста).</a:t>
          </a:r>
        </a:p>
        <a:p>
          <a:pPr marL="0" lvl="0" defTabSz="533400">
            <a:lnSpc>
              <a:spcPct val="90000"/>
            </a:lnSpc>
            <a:spcBef>
              <a:spcPct val="0"/>
            </a:spcBef>
            <a:spcAft>
              <a:spcPct val="35000"/>
            </a:spcAft>
            <a:buNone/>
          </a:pPr>
          <a:endParaRPr lang="ru-RU" sz="1800" b="1"/>
        </a:p>
      </dgm:t>
    </dgm:pt>
    <dgm:pt modelId="{582B6EE2-FB0B-4EB1-ADA8-44C3D8A399E2}" type="parTrans" cxnId="{73FD370A-6014-4767-87D7-5E7421BAC5D8}">
      <dgm:prSet/>
      <dgm:spPr/>
      <dgm:t>
        <a:bodyPr/>
        <a:lstStyle/>
        <a:p>
          <a:endParaRPr lang="ru-RU" sz="1800" b="1"/>
        </a:p>
      </dgm:t>
    </dgm:pt>
    <dgm:pt modelId="{86E4C608-97BB-4610-B22C-8DAAB95F15E6}" type="sibTrans" cxnId="{73FD370A-6014-4767-87D7-5E7421BAC5D8}">
      <dgm:prSet/>
      <dgm:spPr/>
      <dgm:t>
        <a:bodyPr/>
        <a:lstStyle/>
        <a:p>
          <a:endParaRPr lang="ru-RU" sz="1800" b="1"/>
        </a:p>
      </dgm:t>
    </dgm:pt>
    <dgm:pt modelId="{1CD26156-AC32-4FF0-8B6A-8FB710C4B791}" type="pres">
      <dgm:prSet presAssocID="{24D27870-AE97-4A4E-BB68-7629CEFABE9F}" presName="outerComposite" presStyleCnt="0">
        <dgm:presLayoutVars>
          <dgm:chMax val="5"/>
          <dgm:dir/>
          <dgm:resizeHandles val="exact"/>
        </dgm:presLayoutVars>
      </dgm:prSet>
      <dgm:spPr/>
    </dgm:pt>
    <dgm:pt modelId="{25463ADE-52FD-4D4A-81AE-456465AA2009}" type="pres">
      <dgm:prSet presAssocID="{24D27870-AE97-4A4E-BB68-7629CEFABE9F}" presName="dummyMaxCanvas" presStyleCnt="0">
        <dgm:presLayoutVars/>
      </dgm:prSet>
      <dgm:spPr/>
    </dgm:pt>
    <dgm:pt modelId="{D5752031-C545-472F-9AF9-9B0FB74E7D48}" type="pres">
      <dgm:prSet presAssocID="{24D27870-AE97-4A4E-BB68-7629CEFABE9F}" presName="FourNodes_1" presStyleLbl="node1" presStyleIdx="0" presStyleCnt="4" custScaleX="105079">
        <dgm:presLayoutVars>
          <dgm:bulletEnabled val="1"/>
        </dgm:presLayoutVars>
      </dgm:prSet>
      <dgm:spPr/>
    </dgm:pt>
    <dgm:pt modelId="{73FA2F0F-391A-4670-B8AC-16DFF31E13B9}" type="pres">
      <dgm:prSet presAssocID="{24D27870-AE97-4A4E-BB68-7629CEFABE9F}" presName="FourNodes_2" presStyleLbl="node1" presStyleIdx="1" presStyleCnt="4">
        <dgm:presLayoutVars>
          <dgm:bulletEnabled val="1"/>
        </dgm:presLayoutVars>
      </dgm:prSet>
      <dgm:spPr/>
    </dgm:pt>
    <dgm:pt modelId="{D2C54071-74A0-47BF-91F5-D3C7D74A14B8}" type="pres">
      <dgm:prSet presAssocID="{24D27870-AE97-4A4E-BB68-7629CEFABE9F}" presName="FourNodes_3" presStyleLbl="node1" presStyleIdx="2" presStyleCnt="4">
        <dgm:presLayoutVars>
          <dgm:bulletEnabled val="1"/>
        </dgm:presLayoutVars>
      </dgm:prSet>
      <dgm:spPr/>
    </dgm:pt>
    <dgm:pt modelId="{06F771D1-B318-4F20-BB57-58D0D0541B63}" type="pres">
      <dgm:prSet presAssocID="{24D27870-AE97-4A4E-BB68-7629CEFABE9F}" presName="FourNodes_4" presStyleLbl="node1" presStyleIdx="3" presStyleCnt="4">
        <dgm:presLayoutVars>
          <dgm:bulletEnabled val="1"/>
        </dgm:presLayoutVars>
      </dgm:prSet>
      <dgm:spPr/>
    </dgm:pt>
    <dgm:pt modelId="{ADB00D55-9086-4BD1-A592-C49E4038FDB7}" type="pres">
      <dgm:prSet presAssocID="{24D27870-AE97-4A4E-BB68-7629CEFABE9F}" presName="FourConn_1-2" presStyleLbl="fgAccFollowNode1" presStyleIdx="0" presStyleCnt="3">
        <dgm:presLayoutVars>
          <dgm:bulletEnabled val="1"/>
        </dgm:presLayoutVars>
      </dgm:prSet>
      <dgm:spPr/>
    </dgm:pt>
    <dgm:pt modelId="{EA0148AC-BE7A-418D-B5E7-AAFDD3090ED3}" type="pres">
      <dgm:prSet presAssocID="{24D27870-AE97-4A4E-BB68-7629CEFABE9F}" presName="FourConn_2-3" presStyleLbl="fgAccFollowNode1" presStyleIdx="1" presStyleCnt="3">
        <dgm:presLayoutVars>
          <dgm:bulletEnabled val="1"/>
        </dgm:presLayoutVars>
      </dgm:prSet>
      <dgm:spPr/>
    </dgm:pt>
    <dgm:pt modelId="{2C7C267C-BB1D-4A5C-8FBD-E1E080AF4667}" type="pres">
      <dgm:prSet presAssocID="{24D27870-AE97-4A4E-BB68-7629CEFABE9F}" presName="FourConn_3-4" presStyleLbl="fgAccFollowNode1" presStyleIdx="2" presStyleCnt="3">
        <dgm:presLayoutVars>
          <dgm:bulletEnabled val="1"/>
        </dgm:presLayoutVars>
      </dgm:prSet>
      <dgm:spPr/>
    </dgm:pt>
    <dgm:pt modelId="{A98EC81D-A1D7-4483-B2C6-B24D5DCF81CB}" type="pres">
      <dgm:prSet presAssocID="{24D27870-AE97-4A4E-BB68-7629CEFABE9F}" presName="FourNodes_1_text" presStyleLbl="node1" presStyleIdx="3" presStyleCnt="4">
        <dgm:presLayoutVars>
          <dgm:bulletEnabled val="1"/>
        </dgm:presLayoutVars>
      </dgm:prSet>
      <dgm:spPr/>
    </dgm:pt>
    <dgm:pt modelId="{6EFA506B-55F9-41AC-9258-F3815F0A1AD4}" type="pres">
      <dgm:prSet presAssocID="{24D27870-AE97-4A4E-BB68-7629CEFABE9F}" presName="FourNodes_2_text" presStyleLbl="node1" presStyleIdx="3" presStyleCnt="4">
        <dgm:presLayoutVars>
          <dgm:bulletEnabled val="1"/>
        </dgm:presLayoutVars>
      </dgm:prSet>
      <dgm:spPr/>
    </dgm:pt>
    <dgm:pt modelId="{6390C9AF-B2DE-45CF-A5F3-8FAC8349FF57}" type="pres">
      <dgm:prSet presAssocID="{24D27870-AE97-4A4E-BB68-7629CEFABE9F}" presName="FourNodes_3_text" presStyleLbl="node1" presStyleIdx="3" presStyleCnt="4">
        <dgm:presLayoutVars>
          <dgm:bulletEnabled val="1"/>
        </dgm:presLayoutVars>
      </dgm:prSet>
      <dgm:spPr/>
    </dgm:pt>
    <dgm:pt modelId="{F63C79B7-C992-4CC5-8C7E-6A9BD6C064AB}" type="pres">
      <dgm:prSet presAssocID="{24D27870-AE97-4A4E-BB68-7629CEFABE9F}" presName="FourNodes_4_text" presStyleLbl="node1" presStyleIdx="3" presStyleCnt="4">
        <dgm:presLayoutVars>
          <dgm:bulletEnabled val="1"/>
        </dgm:presLayoutVars>
      </dgm:prSet>
      <dgm:spPr/>
    </dgm:pt>
  </dgm:ptLst>
  <dgm:cxnLst>
    <dgm:cxn modelId="{8E60C805-4B29-4442-A9F8-D7B57D1A2D6E}" type="presOf" srcId="{87252037-860D-4678-BA6A-59A75A442955}" destId="{6390C9AF-B2DE-45CF-A5F3-8FAC8349FF57}" srcOrd="1" destOrd="0" presId="urn:microsoft.com/office/officeart/2005/8/layout/vProcess5"/>
    <dgm:cxn modelId="{73FD370A-6014-4767-87D7-5E7421BAC5D8}" srcId="{24D27870-AE97-4A4E-BB68-7629CEFABE9F}" destId="{8DE487CD-4782-4719-807F-D33BE029EE58}" srcOrd="3" destOrd="0" parTransId="{582B6EE2-FB0B-4EB1-ADA8-44C3D8A399E2}" sibTransId="{86E4C608-97BB-4610-B22C-8DAAB95F15E6}"/>
    <dgm:cxn modelId="{98136A0C-A0F5-4F52-9D52-6F7965778428}" srcId="{24D27870-AE97-4A4E-BB68-7629CEFABE9F}" destId="{3572A58E-F112-4B9B-A8E1-3D96916DA9B0}" srcOrd="1" destOrd="0" parTransId="{1D597BF3-BF0C-4C9E-A829-7DCF90FFF3C5}" sibTransId="{DFBF6656-A62E-43CC-A879-09925FED641B}"/>
    <dgm:cxn modelId="{6023E711-90FB-44F7-A5AE-545123D60996}" type="presOf" srcId="{87252037-860D-4678-BA6A-59A75A442955}" destId="{D2C54071-74A0-47BF-91F5-D3C7D74A14B8}" srcOrd="0" destOrd="0" presId="urn:microsoft.com/office/officeart/2005/8/layout/vProcess5"/>
    <dgm:cxn modelId="{AC69051C-883C-4A50-A081-078DECA050F1}" type="presOf" srcId="{8DE487CD-4782-4719-807F-D33BE029EE58}" destId="{06F771D1-B318-4F20-BB57-58D0D0541B63}" srcOrd="0" destOrd="0" presId="urn:microsoft.com/office/officeart/2005/8/layout/vProcess5"/>
    <dgm:cxn modelId="{76C14422-0DD4-42BB-9F48-0B78D6D2AB19}" type="presOf" srcId="{17DA2FF2-D5E6-4348-AC6D-01A4494BC17D}" destId="{2C7C267C-BB1D-4A5C-8FBD-E1E080AF4667}" srcOrd="0" destOrd="0" presId="urn:microsoft.com/office/officeart/2005/8/layout/vProcess5"/>
    <dgm:cxn modelId="{79BABC37-999B-4297-8E94-2149EC9EE804}" type="presOf" srcId="{8DE487CD-4782-4719-807F-D33BE029EE58}" destId="{F63C79B7-C992-4CC5-8C7E-6A9BD6C064AB}" srcOrd="1" destOrd="0" presId="urn:microsoft.com/office/officeart/2005/8/layout/vProcess5"/>
    <dgm:cxn modelId="{09481C5D-20CE-4E62-8026-A202AE3D8FA4}" type="presOf" srcId="{3572A58E-F112-4B9B-A8E1-3D96916DA9B0}" destId="{73FA2F0F-391A-4670-B8AC-16DFF31E13B9}" srcOrd="0" destOrd="0" presId="urn:microsoft.com/office/officeart/2005/8/layout/vProcess5"/>
    <dgm:cxn modelId="{AE87C957-7584-43F1-8F3B-AE40C76884A4}" type="presOf" srcId="{3572A58E-F112-4B9B-A8E1-3D96916DA9B0}" destId="{6EFA506B-55F9-41AC-9258-F3815F0A1AD4}" srcOrd="1" destOrd="0" presId="urn:microsoft.com/office/officeart/2005/8/layout/vProcess5"/>
    <dgm:cxn modelId="{C31C797F-272C-4251-BEBB-2E3BE9C5E600}" srcId="{24D27870-AE97-4A4E-BB68-7629CEFABE9F}" destId="{BCA937F7-9806-4B72-8B7A-581A38B54137}" srcOrd="0" destOrd="0" parTransId="{B63131A7-B267-4F12-AFFF-97AE28A08E60}" sibTransId="{5E69FE0E-0EB1-4247-87D2-8812BD422D9C}"/>
    <dgm:cxn modelId="{A9A2E693-AEEF-4008-B21C-59B489EA19DF}" type="presOf" srcId="{BCA937F7-9806-4B72-8B7A-581A38B54137}" destId="{D5752031-C545-472F-9AF9-9B0FB74E7D48}" srcOrd="0" destOrd="0" presId="urn:microsoft.com/office/officeart/2005/8/layout/vProcess5"/>
    <dgm:cxn modelId="{B18049BF-A5D4-4640-A937-E44F763197B9}" type="presOf" srcId="{5E69FE0E-0EB1-4247-87D2-8812BD422D9C}" destId="{ADB00D55-9086-4BD1-A592-C49E4038FDB7}" srcOrd="0" destOrd="0" presId="urn:microsoft.com/office/officeart/2005/8/layout/vProcess5"/>
    <dgm:cxn modelId="{C9E5C9CD-8AC8-4423-9225-0CEA2CD62DD0}" type="presOf" srcId="{DFBF6656-A62E-43CC-A879-09925FED641B}" destId="{EA0148AC-BE7A-418D-B5E7-AAFDD3090ED3}" srcOrd="0" destOrd="0" presId="urn:microsoft.com/office/officeart/2005/8/layout/vProcess5"/>
    <dgm:cxn modelId="{4A298BCE-64A8-4021-AB74-2EE99135FB72}" type="presOf" srcId="{24D27870-AE97-4A4E-BB68-7629CEFABE9F}" destId="{1CD26156-AC32-4FF0-8B6A-8FB710C4B791}" srcOrd="0" destOrd="0" presId="urn:microsoft.com/office/officeart/2005/8/layout/vProcess5"/>
    <dgm:cxn modelId="{277254DD-BBAA-4EA4-AFA9-80FF8C03F68B}" type="presOf" srcId="{BCA937F7-9806-4B72-8B7A-581A38B54137}" destId="{A98EC81D-A1D7-4483-B2C6-B24D5DCF81CB}" srcOrd="1" destOrd="0" presId="urn:microsoft.com/office/officeart/2005/8/layout/vProcess5"/>
    <dgm:cxn modelId="{F7758BF4-B486-41BB-ACB6-3BF12A553DCE}" srcId="{24D27870-AE97-4A4E-BB68-7629CEFABE9F}" destId="{87252037-860D-4678-BA6A-59A75A442955}" srcOrd="2" destOrd="0" parTransId="{1BB13C9B-C8C4-44FC-8F50-BAB85EAFA29B}" sibTransId="{17DA2FF2-D5E6-4348-AC6D-01A4494BC17D}"/>
    <dgm:cxn modelId="{E4244F63-6E73-48E7-93A8-6D2107CEB9FE}" type="presParOf" srcId="{1CD26156-AC32-4FF0-8B6A-8FB710C4B791}" destId="{25463ADE-52FD-4D4A-81AE-456465AA2009}" srcOrd="0" destOrd="0" presId="urn:microsoft.com/office/officeart/2005/8/layout/vProcess5"/>
    <dgm:cxn modelId="{10EC50E6-F98B-4ECB-B4B2-6B1433F42672}" type="presParOf" srcId="{1CD26156-AC32-4FF0-8B6A-8FB710C4B791}" destId="{D5752031-C545-472F-9AF9-9B0FB74E7D48}" srcOrd="1" destOrd="0" presId="urn:microsoft.com/office/officeart/2005/8/layout/vProcess5"/>
    <dgm:cxn modelId="{39682B94-F672-4E06-8F8E-E6DC3A387F0D}" type="presParOf" srcId="{1CD26156-AC32-4FF0-8B6A-8FB710C4B791}" destId="{73FA2F0F-391A-4670-B8AC-16DFF31E13B9}" srcOrd="2" destOrd="0" presId="urn:microsoft.com/office/officeart/2005/8/layout/vProcess5"/>
    <dgm:cxn modelId="{ED79BD7B-419F-4387-85DD-CAFB825EC82F}" type="presParOf" srcId="{1CD26156-AC32-4FF0-8B6A-8FB710C4B791}" destId="{D2C54071-74A0-47BF-91F5-D3C7D74A14B8}" srcOrd="3" destOrd="0" presId="urn:microsoft.com/office/officeart/2005/8/layout/vProcess5"/>
    <dgm:cxn modelId="{4AB12047-83F3-4D73-B3C5-226404E9D7AD}" type="presParOf" srcId="{1CD26156-AC32-4FF0-8B6A-8FB710C4B791}" destId="{06F771D1-B318-4F20-BB57-58D0D0541B63}" srcOrd="4" destOrd="0" presId="urn:microsoft.com/office/officeart/2005/8/layout/vProcess5"/>
    <dgm:cxn modelId="{0766A4B9-F667-47B4-BC68-7C1411BC1618}" type="presParOf" srcId="{1CD26156-AC32-4FF0-8B6A-8FB710C4B791}" destId="{ADB00D55-9086-4BD1-A592-C49E4038FDB7}" srcOrd="5" destOrd="0" presId="urn:microsoft.com/office/officeart/2005/8/layout/vProcess5"/>
    <dgm:cxn modelId="{D821C90F-6A3B-41E0-8875-0742838A91CE}" type="presParOf" srcId="{1CD26156-AC32-4FF0-8B6A-8FB710C4B791}" destId="{EA0148AC-BE7A-418D-B5E7-AAFDD3090ED3}" srcOrd="6" destOrd="0" presId="urn:microsoft.com/office/officeart/2005/8/layout/vProcess5"/>
    <dgm:cxn modelId="{F53DCE05-3063-4BCD-BA41-FA487AC34DD9}" type="presParOf" srcId="{1CD26156-AC32-4FF0-8B6A-8FB710C4B791}" destId="{2C7C267C-BB1D-4A5C-8FBD-E1E080AF4667}" srcOrd="7" destOrd="0" presId="urn:microsoft.com/office/officeart/2005/8/layout/vProcess5"/>
    <dgm:cxn modelId="{4C46A9A7-22EC-4BDF-BCFA-DD14D512218D}" type="presParOf" srcId="{1CD26156-AC32-4FF0-8B6A-8FB710C4B791}" destId="{A98EC81D-A1D7-4483-B2C6-B24D5DCF81CB}" srcOrd="8" destOrd="0" presId="urn:microsoft.com/office/officeart/2005/8/layout/vProcess5"/>
    <dgm:cxn modelId="{D48C1C6F-086F-48D7-A067-762454EA2482}" type="presParOf" srcId="{1CD26156-AC32-4FF0-8B6A-8FB710C4B791}" destId="{6EFA506B-55F9-41AC-9258-F3815F0A1AD4}" srcOrd="9" destOrd="0" presId="urn:microsoft.com/office/officeart/2005/8/layout/vProcess5"/>
    <dgm:cxn modelId="{B7AC677E-FBE7-4C55-8CBE-0299FC51FB48}" type="presParOf" srcId="{1CD26156-AC32-4FF0-8B6A-8FB710C4B791}" destId="{6390C9AF-B2DE-45CF-A5F3-8FAC8349FF57}" srcOrd="10" destOrd="0" presId="urn:microsoft.com/office/officeart/2005/8/layout/vProcess5"/>
    <dgm:cxn modelId="{A0F4ED30-3EE3-4033-98DA-829BA7EC74A7}" type="presParOf" srcId="{1CD26156-AC32-4FF0-8B6A-8FB710C4B791}" destId="{F63C79B7-C992-4CC5-8C7E-6A9BD6C064AB}"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8.xml><?xml version="1.0" encoding="utf-8"?>
<dgm:dataModel xmlns:dgm="http://schemas.openxmlformats.org/drawingml/2006/diagram" xmlns:a="http://schemas.openxmlformats.org/drawingml/2006/main">
  <dgm:ptLst>
    <dgm:pt modelId="{F7F9FA7D-8A6A-48EC-8D94-DD0D7F341A50}" type="doc">
      <dgm:prSet loTypeId="urn:microsoft.com/office/officeart/2005/8/layout/vProcess5" loCatId="process" qsTypeId="urn:microsoft.com/office/officeart/2005/8/quickstyle/simple1" qsCatId="simple" csTypeId="urn:microsoft.com/office/officeart/2005/8/colors/accent0_2" csCatId="mainScheme" phldr="1"/>
      <dgm:spPr/>
      <dgm:t>
        <a:bodyPr/>
        <a:lstStyle/>
        <a:p>
          <a:endParaRPr lang="ru-RU"/>
        </a:p>
      </dgm:t>
    </dgm:pt>
    <dgm:pt modelId="{B7982E6F-2991-410A-BE18-66505F8F0E13}">
      <dgm:prSet phldrT="[Текст]" custT="1"/>
      <dgm:spPr/>
      <dgm:t>
        <a:bodyPr/>
        <a:lstStyle/>
        <a:p>
          <a:r>
            <a:rPr lang="ru-RU" sz="2000" b="1" i="1">
              <a:solidFill>
                <a:schemeClr val="tx1"/>
              </a:solidFill>
            </a:rPr>
            <a:t>цели обучения аудированию </a:t>
          </a:r>
        </a:p>
      </dgm:t>
    </dgm:pt>
    <dgm:pt modelId="{E9CB5F62-4354-43D8-8C47-937F52661730}" type="parTrans" cxnId="{54C614ED-C4FC-4490-A47E-E619D10D097B}">
      <dgm:prSet/>
      <dgm:spPr/>
      <dgm:t>
        <a:bodyPr/>
        <a:lstStyle/>
        <a:p>
          <a:endParaRPr lang="ru-RU"/>
        </a:p>
      </dgm:t>
    </dgm:pt>
    <dgm:pt modelId="{8B756DCE-4883-4846-ACE4-9811B3A638DB}" type="sibTrans" cxnId="{54C614ED-C4FC-4490-A47E-E619D10D097B}">
      <dgm:prSet/>
      <dgm:spPr>
        <a:solidFill>
          <a:schemeClr val="accent1">
            <a:alpha val="90000"/>
          </a:schemeClr>
        </a:solidFill>
      </dgm:spPr>
      <dgm:t>
        <a:bodyPr/>
        <a:lstStyle/>
        <a:p>
          <a:endParaRPr lang="ru-RU"/>
        </a:p>
      </dgm:t>
    </dgm:pt>
    <dgm:pt modelId="{3A04B072-3F86-4F0A-8DC7-6DCEC37A12E7}">
      <dgm:prSet phldrT="[Текст]" custT="1"/>
      <dgm:spPr/>
      <dgm:t>
        <a:bodyPr/>
        <a:lstStyle/>
        <a:p>
          <a:pPr algn="just"/>
          <a:r>
            <a:rPr lang="ru-RU" sz="2000" b="1"/>
            <a:t>развитие у учащихся способности понимать на слух: иноязычную речь, построенную на программном материале с допущением некоторого количества незнакомой лексики в условиях непосредственного общения в различных ситуациях общения; учебные и аутентичные аудиотексты с разной степенью и глубиной проникновения в их содержание в рамках программных требований (основную информацию (глобальное понимание); нужную информацию (селективное понимание); полную информацию (детальное понимание)).</a:t>
          </a:r>
        </a:p>
      </dgm:t>
    </dgm:pt>
    <dgm:pt modelId="{CC0B5C50-226D-4C63-B9BE-49649F00AB7B}" type="parTrans" cxnId="{C5963BF9-2D32-48C9-AC3A-FC7D5E0A2BF3}">
      <dgm:prSet/>
      <dgm:spPr/>
      <dgm:t>
        <a:bodyPr/>
        <a:lstStyle/>
        <a:p>
          <a:endParaRPr lang="ru-RU"/>
        </a:p>
      </dgm:t>
    </dgm:pt>
    <dgm:pt modelId="{EA8FB650-0F74-4AB1-B955-8843AB3292A9}" type="sibTrans" cxnId="{C5963BF9-2D32-48C9-AC3A-FC7D5E0A2BF3}">
      <dgm:prSet/>
      <dgm:spPr/>
      <dgm:t>
        <a:bodyPr/>
        <a:lstStyle/>
        <a:p>
          <a:endParaRPr lang="ru-RU"/>
        </a:p>
      </dgm:t>
    </dgm:pt>
    <dgm:pt modelId="{2C5F5E7A-E151-4571-AB46-0C38C8C51FE2}" type="pres">
      <dgm:prSet presAssocID="{F7F9FA7D-8A6A-48EC-8D94-DD0D7F341A50}" presName="outerComposite" presStyleCnt="0">
        <dgm:presLayoutVars>
          <dgm:chMax val="5"/>
          <dgm:dir/>
          <dgm:resizeHandles val="exact"/>
        </dgm:presLayoutVars>
      </dgm:prSet>
      <dgm:spPr/>
    </dgm:pt>
    <dgm:pt modelId="{A4CFCF51-3056-454D-8266-E7AA841FECB4}" type="pres">
      <dgm:prSet presAssocID="{F7F9FA7D-8A6A-48EC-8D94-DD0D7F341A50}" presName="dummyMaxCanvas" presStyleCnt="0">
        <dgm:presLayoutVars/>
      </dgm:prSet>
      <dgm:spPr/>
    </dgm:pt>
    <dgm:pt modelId="{9D3C815C-440E-4E5D-A2E6-2B3CBFD879DF}" type="pres">
      <dgm:prSet presAssocID="{F7F9FA7D-8A6A-48EC-8D94-DD0D7F341A50}" presName="TwoNodes_1" presStyleLbl="node1" presStyleIdx="0" presStyleCnt="2" custScaleY="33573" custLinFactNeighborX="630" custLinFactNeighborY="-26234">
        <dgm:presLayoutVars>
          <dgm:bulletEnabled val="1"/>
        </dgm:presLayoutVars>
      </dgm:prSet>
      <dgm:spPr/>
    </dgm:pt>
    <dgm:pt modelId="{3C168DCB-517F-43BC-BBC0-324010266428}" type="pres">
      <dgm:prSet presAssocID="{F7F9FA7D-8A6A-48EC-8D94-DD0D7F341A50}" presName="TwoNodes_2" presStyleLbl="node1" presStyleIdx="1" presStyleCnt="2" custScaleX="115887" custScaleY="147473" custLinFactNeighborX="-6549" custLinFactNeighborY="-19129">
        <dgm:presLayoutVars>
          <dgm:bulletEnabled val="1"/>
        </dgm:presLayoutVars>
      </dgm:prSet>
      <dgm:spPr/>
    </dgm:pt>
    <dgm:pt modelId="{F16A49C8-23E6-453F-8E82-75C334A55B29}" type="pres">
      <dgm:prSet presAssocID="{F7F9FA7D-8A6A-48EC-8D94-DD0D7F341A50}" presName="TwoConn_1-2" presStyleLbl="fgAccFollowNode1" presStyleIdx="0" presStyleCnt="1" custLinFactNeighborX="-8408" custLinFactNeighborY="-78660">
        <dgm:presLayoutVars>
          <dgm:bulletEnabled val="1"/>
        </dgm:presLayoutVars>
      </dgm:prSet>
      <dgm:spPr/>
    </dgm:pt>
    <dgm:pt modelId="{2F567A41-3788-48FC-94CF-FB23DCB4ECED}" type="pres">
      <dgm:prSet presAssocID="{F7F9FA7D-8A6A-48EC-8D94-DD0D7F341A50}" presName="TwoNodes_1_text" presStyleLbl="node1" presStyleIdx="1" presStyleCnt="2">
        <dgm:presLayoutVars>
          <dgm:bulletEnabled val="1"/>
        </dgm:presLayoutVars>
      </dgm:prSet>
      <dgm:spPr/>
    </dgm:pt>
    <dgm:pt modelId="{72F39C42-55DD-4243-8C23-FF58AE8A787D}" type="pres">
      <dgm:prSet presAssocID="{F7F9FA7D-8A6A-48EC-8D94-DD0D7F341A50}" presName="TwoNodes_2_text" presStyleLbl="node1" presStyleIdx="1" presStyleCnt="2">
        <dgm:presLayoutVars>
          <dgm:bulletEnabled val="1"/>
        </dgm:presLayoutVars>
      </dgm:prSet>
      <dgm:spPr/>
    </dgm:pt>
  </dgm:ptLst>
  <dgm:cxnLst>
    <dgm:cxn modelId="{4FC61841-CB03-4285-9F2A-C23F48034A1F}" type="presOf" srcId="{F7F9FA7D-8A6A-48EC-8D94-DD0D7F341A50}" destId="{2C5F5E7A-E151-4571-AB46-0C38C8C51FE2}" srcOrd="0" destOrd="0" presId="urn:microsoft.com/office/officeart/2005/8/layout/vProcess5"/>
    <dgm:cxn modelId="{002770A4-CC72-4B19-A5AC-DC3A58CD88EB}" type="presOf" srcId="{B7982E6F-2991-410A-BE18-66505F8F0E13}" destId="{9D3C815C-440E-4E5D-A2E6-2B3CBFD879DF}" srcOrd="0" destOrd="0" presId="urn:microsoft.com/office/officeart/2005/8/layout/vProcess5"/>
    <dgm:cxn modelId="{8FF604B0-C8F9-49E0-AA66-C582B045E056}" type="presOf" srcId="{3A04B072-3F86-4F0A-8DC7-6DCEC37A12E7}" destId="{3C168DCB-517F-43BC-BBC0-324010266428}" srcOrd="0" destOrd="0" presId="urn:microsoft.com/office/officeart/2005/8/layout/vProcess5"/>
    <dgm:cxn modelId="{7B65ECB5-83C0-47FA-9165-4874584C77EA}" type="presOf" srcId="{8B756DCE-4883-4846-ACE4-9811B3A638DB}" destId="{F16A49C8-23E6-453F-8E82-75C334A55B29}" srcOrd="0" destOrd="0" presId="urn:microsoft.com/office/officeart/2005/8/layout/vProcess5"/>
    <dgm:cxn modelId="{29F5D7C2-4CB3-45AC-81D9-677B2CF4F6C4}" type="presOf" srcId="{B7982E6F-2991-410A-BE18-66505F8F0E13}" destId="{2F567A41-3788-48FC-94CF-FB23DCB4ECED}" srcOrd="1" destOrd="0" presId="urn:microsoft.com/office/officeart/2005/8/layout/vProcess5"/>
    <dgm:cxn modelId="{4FD1CCDD-56E9-439A-834D-301A0C57805A}" type="presOf" srcId="{3A04B072-3F86-4F0A-8DC7-6DCEC37A12E7}" destId="{72F39C42-55DD-4243-8C23-FF58AE8A787D}" srcOrd="1" destOrd="0" presId="urn:microsoft.com/office/officeart/2005/8/layout/vProcess5"/>
    <dgm:cxn modelId="{54C614ED-C4FC-4490-A47E-E619D10D097B}" srcId="{F7F9FA7D-8A6A-48EC-8D94-DD0D7F341A50}" destId="{B7982E6F-2991-410A-BE18-66505F8F0E13}" srcOrd="0" destOrd="0" parTransId="{E9CB5F62-4354-43D8-8C47-937F52661730}" sibTransId="{8B756DCE-4883-4846-ACE4-9811B3A638DB}"/>
    <dgm:cxn modelId="{C5963BF9-2D32-48C9-AC3A-FC7D5E0A2BF3}" srcId="{F7F9FA7D-8A6A-48EC-8D94-DD0D7F341A50}" destId="{3A04B072-3F86-4F0A-8DC7-6DCEC37A12E7}" srcOrd="1" destOrd="0" parTransId="{CC0B5C50-226D-4C63-B9BE-49649F00AB7B}" sibTransId="{EA8FB650-0F74-4AB1-B955-8843AB3292A9}"/>
    <dgm:cxn modelId="{75FCBAA6-888A-466F-A9B9-05ACA3D9E9B4}" type="presParOf" srcId="{2C5F5E7A-E151-4571-AB46-0C38C8C51FE2}" destId="{A4CFCF51-3056-454D-8266-E7AA841FECB4}" srcOrd="0" destOrd="0" presId="urn:microsoft.com/office/officeart/2005/8/layout/vProcess5"/>
    <dgm:cxn modelId="{9F3A926E-07AB-425A-9ECC-9C95D8A4CB33}" type="presParOf" srcId="{2C5F5E7A-E151-4571-AB46-0C38C8C51FE2}" destId="{9D3C815C-440E-4E5D-A2E6-2B3CBFD879DF}" srcOrd="1" destOrd="0" presId="urn:microsoft.com/office/officeart/2005/8/layout/vProcess5"/>
    <dgm:cxn modelId="{AC7AE8A5-9A14-4E50-B645-22D1D87EB6C8}" type="presParOf" srcId="{2C5F5E7A-E151-4571-AB46-0C38C8C51FE2}" destId="{3C168DCB-517F-43BC-BBC0-324010266428}" srcOrd="2" destOrd="0" presId="urn:microsoft.com/office/officeart/2005/8/layout/vProcess5"/>
    <dgm:cxn modelId="{6791B40C-EE0B-437B-BE8F-F62432937148}" type="presParOf" srcId="{2C5F5E7A-E151-4571-AB46-0C38C8C51FE2}" destId="{F16A49C8-23E6-453F-8E82-75C334A55B29}" srcOrd="3" destOrd="0" presId="urn:microsoft.com/office/officeart/2005/8/layout/vProcess5"/>
    <dgm:cxn modelId="{0A92B3F3-F6CB-405B-ADDA-6F05FC224801}" type="presParOf" srcId="{2C5F5E7A-E151-4571-AB46-0C38C8C51FE2}" destId="{2F567A41-3788-48FC-94CF-FB23DCB4ECED}" srcOrd="4" destOrd="0" presId="urn:microsoft.com/office/officeart/2005/8/layout/vProcess5"/>
    <dgm:cxn modelId="{713E82FF-6CDA-47DF-8F87-18C65D3AE7EC}" type="presParOf" srcId="{2C5F5E7A-E151-4571-AB46-0C38C8C51FE2}" destId="{72F39C42-55DD-4243-8C23-FF58AE8A787D}" srcOrd="5"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9.xml><?xml version="1.0" encoding="utf-8"?>
<dgm:dataModel xmlns:dgm="http://schemas.openxmlformats.org/drawingml/2006/diagram" xmlns:a="http://schemas.openxmlformats.org/drawingml/2006/main">
  <dgm:ptLst>
    <dgm:pt modelId="{BD5CAF23-4A74-4641-81ED-79126A0453A7}"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ru-RU"/>
        </a:p>
      </dgm:t>
    </dgm:pt>
    <dgm:pt modelId="{FC3432D9-C0A6-45F4-A3EF-B3F225B767B9}">
      <dgm:prSet phldrT="[Текст]" custT="1"/>
      <dgm:spPr/>
      <dgm:t>
        <a:bodyPr/>
        <a:lstStyle/>
        <a:p>
          <a:r>
            <a:rPr lang="ru-RU" sz="2400" b="1">
              <a:solidFill>
                <a:srgbClr val="FFFF00"/>
              </a:solidFill>
            </a:rPr>
            <a:t>ГЛОБАЛЬНОЕ АУДИРОВАНИЕ </a:t>
          </a:r>
          <a:r>
            <a:rPr lang="ru-RU" sz="2400"/>
            <a:t>(слушающего интересует, как правило, лишь общее содержание информации, его основная тема).</a:t>
          </a:r>
        </a:p>
      </dgm:t>
    </dgm:pt>
    <dgm:pt modelId="{56B07E6B-9DCC-4640-A20B-83D701406797}" type="parTrans" cxnId="{EE9BF97C-FB9F-46C3-A92D-595DFC8AE764}">
      <dgm:prSet/>
      <dgm:spPr/>
      <dgm:t>
        <a:bodyPr/>
        <a:lstStyle/>
        <a:p>
          <a:endParaRPr lang="ru-RU"/>
        </a:p>
      </dgm:t>
    </dgm:pt>
    <dgm:pt modelId="{0F307DE5-D45F-4EFE-BC12-AAE1E92E9637}" type="sibTrans" cxnId="{EE9BF97C-FB9F-46C3-A92D-595DFC8AE764}">
      <dgm:prSet/>
      <dgm:spPr/>
      <dgm:t>
        <a:bodyPr/>
        <a:lstStyle/>
        <a:p>
          <a:endParaRPr lang="ru-RU"/>
        </a:p>
      </dgm:t>
    </dgm:pt>
    <dgm:pt modelId="{9CEC6D51-3326-43CA-A339-FD4BB27F2ED9}">
      <dgm:prSet phldrT="[Текст]" custT="1"/>
      <dgm:spPr/>
      <dgm:t>
        <a:bodyPr/>
        <a:lstStyle/>
        <a:p>
          <a:r>
            <a:rPr lang="ru-RU" sz="2400" b="1">
              <a:solidFill>
                <a:srgbClr val="FFFF00"/>
              </a:solidFill>
            </a:rPr>
            <a:t>ДЕТАЛЬНОЕ АУДИРОВАНИЕ </a:t>
          </a:r>
          <a:r>
            <a:rPr lang="ru-RU" sz="2400"/>
            <a:t>(поиск подробностей, деталей, например, имен, количественных данных)</a:t>
          </a:r>
        </a:p>
      </dgm:t>
    </dgm:pt>
    <dgm:pt modelId="{779B2A85-56B3-4825-899B-E873A873A022}" type="parTrans" cxnId="{B2FFEBCD-AD6B-407F-96E8-DEF3547B7BB6}">
      <dgm:prSet/>
      <dgm:spPr/>
      <dgm:t>
        <a:bodyPr/>
        <a:lstStyle/>
        <a:p>
          <a:endParaRPr lang="ru-RU"/>
        </a:p>
      </dgm:t>
    </dgm:pt>
    <dgm:pt modelId="{24FF7699-C38A-4854-84CC-99A5EEAFB2CD}" type="sibTrans" cxnId="{B2FFEBCD-AD6B-407F-96E8-DEF3547B7BB6}">
      <dgm:prSet/>
      <dgm:spPr/>
      <dgm:t>
        <a:bodyPr/>
        <a:lstStyle/>
        <a:p>
          <a:endParaRPr lang="ru-RU"/>
        </a:p>
      </dgm:t>
    </dgm:pt>
    <dgm:pt modelId="{611742DF-2231-4306-A77D-58E62C0F5678}">
      <dgm:prSet phldrT="[Текст]" custT="1"/>
      <dgm:spPr/>
      <dgm:t>
        <a:bodyPr/>
        <a:lstStyle/>
        <a:p>
          <a:pPr>
            <a:lnSpc>
              <a:spcPct val="100000"/>
            </a:lnSpc>
            <a:spcAft>
              <a:spcPts val="0"/>
            </a:spcAft>
          </a:pPr>
          <a:r>
            <a:rPr lang="ru-RU" sz="2400" b="1">
              <a:solidFill>
                <a:srgbClr val="FFFF00"/>
              </a:solidFill>
            </a:rPr>
            <a:t>СЕЛЕКТИВНОЕ АУДИРОВАНИЕ </a:t>
          </a:r>
          <a:r>
            <a:rPr lang="ru-RU" sz="2400"/>
            <a:t>(поиск какой–то конкретной информации в аудиотексте: например, слушая прогноз погоды, мы заинтересуемся не прогнозом погоды вообще, а для конкретного региона.)</a:t>
          </a:r>
        </a:p>
      </dgm:t>
    </dgm:pt>
    <dgm:pt modelId="{EDD58BB7-9E75-48B6-8B1C-3D59C39091AF}" type="parTrans" cxnId="{21D58852-6D76-4671-B38E-FB373ECBAE69}">
      <dgm:prSet/>
      <dgm:spPr/>
      <dgm:t>
        <a:bodyPr/>
        <a:lstStyle/>
        <a:p>
          <a:endParaRPr lang="ru-RU"/>
        </a:p>
      </dgm:t>
    </dgm:pt>
    <dgm:pt modelId="{8DD977C2-EC16-417F-9EAA-0690F9D1FD91}" type="sibTrans" cxnId="{21D58852-6D76-4671-B38E-FB373ECBAE69}">
      <dgm:prSet/>
      <dgm:spPr/>
      <dgm:t>
        <a:bodyPr/>
        <a:lstStyle/>
        <a:p>
          <a:endParaRPr lang="ru-RU"/>
        </a:p>
      </dgm:t>
    </dgm:pt>
    <dgm:pt modelId="{14C19575-617E-4CF6-9B81-638C8A23C8FF}" type="pres">
      <dgm:prSet presAssocID="{BD5CAF23-4A74-4641-81ED-79126A0453A7}" presName="Name0" presStyleCnt="0">
        <dgm:presLayoutVars>
          <dgm:chMax val="7"/>
          <dgm:chPref val="7"/>
          <dgm:dir/>
        </dgm:presLayoutVars>
      </dgm:prSet>
      <dgm:spPr/>
    </dgm:pt>
    <dgm:pt modelId="{9C9DBCD6-BB62-44E1-807D-9B25B247C3CF}" type="pres">
      <dgm:prSet presAssocID="{BD5CAF23-4A74-4641-81ED-79126A0453A7}" presName="Name1" presStyleCnt="0"/>
      <dgm:spPr/>
    </dgm:pt>
    <dgm:pt modelId="{903D6501-F6D8-49A4-8000-6E2AEC84F603}" type="pres">
      <dgm:prSet presAssocID="{BD5CAF23-4A74-4641-81ED-79126A0453A7}" presName="cycle" presStyleCnt="0"/>
      <dgm:spPr/>
    </dgm:pt>
    <dgm:pt modelId="{AE160AC4-5A18-48E3-BE7A-C1E6F3573CAA}" type="pres">
      <dgm:prSet presAssocID="{BD5CAF23-4A74-4641-81ED-79126A0453A7}" presName="srcNode" presStyleLbl="node1" presStyleIdx="0" presStyleCnt="3"/>
      <dgm:spPr/>
    </dgm:pt>
    <dgm:pt modelId="{A9146522-DA36-4484-9876-AA7659DF3EFA}" type="pres">
      <dgm:prSet presAssocID="{BD5CAF23-4A74-4641-81ED-79126A0453A7}" presName="conn" presStyleLbl="parChTrans1D2" presStyleIdx="0" presStyleCnt="1"/>
      <dgm:spPr/>
    </dgm:pt>
    <dgm:pt modelId="{3F6A346D-747C-46FE-96B6-857B8FD4A1C0}" type="pres">
      <dgm:prSet presAssocID="{BD5CAF23-4A74-4641-81ED-79126A0453A7}" presName="extraNode" presStyleLbl="node1" presStyleIdx="0" presStyleCnt="3"/>
      <dgm:spPr/>
    </dgm:pt>
    <dgm:pt modelId="{6E335650-E656-4F3E-B4DB-700AAF42FE74}" type="pres">
      <dgm:prSet presAssocID="{BD5CAF23-4A74-4641-81ED-79126A0453A7}" presName="dstNode" presStyleLbl="node1" presStyleIdx="0" presStyleCnt="3"/>
      <dgm:spPr/>
    </dgm:pt>
    <dgm:pt modelId="{44289CF2-524D-47E2-80F3-398E52DCAB38}" type="pres">
      <dgm:prSet presAssocID="{FC3432D9-C0A6-45F4-A3EF-B3F225B767B9}" presName="text_1" presStyleLbl="node1" presStyleIdx="0" presStyleCnt="3">
        <dgm:presLayoutVars>
          <dgm:bulletEnabled val="1"/>
        </dgm:presLayoutVars>
      </dgm:prSet>
      <dgm:spPr/>
    </dgm:pt>
    <dgm:pt modelId="{6EB591B7-03FB-44E2-8296-968AB7301211}" type="pres">
      <dgm:prSet presAssocID="{FC3432D9-C0A6-45F4-A3EF-B3F225B767B9}" presName="accent_1" presStyleCnt="0"/>
      <dgm:spPr/>
    </dgm:pt>
    <dgm:pt modelId="{DE4BFABF-82E0-47B6-80BD-5783E0244551}" type="pres">
      <dgm:prSet presAssocID="{FC3432D9-C0A6-45F4-A3EF-B3F225B767B9}" presName="accentRepeatNode" presStyleLbl="solidFgAcc1" presStyleIdx="0" presStyleCnt="3"/>
      <dgm:spPr>
        <a:solidFill>
          <a:srgbClr val="FFC000"/>
        </a:solidFill>
      </dgm:spPr>
    </dgm:pt>
    <dgm:pt modelId="{8A232E85-F3D3-4848-A818-3EAEE4051A9D}" type="pres">
      <dgm:prSet presAssocID="{9CEC6D51-3326-43CA-A339-FD4BB27F2ED9}" presName="text_2" presStyleLbl="node1" presStyleIdx="1" presStyleCnt="3">
        <dgm:presLayoutVars>
          <dgm:bulletEnabled val="1"/>
        </dgm:presLayoutVars>
      </dgm:prSet>
      <dgm:spPr/>
    </dgm:pt>
    <dgm:pt modelId="{6E5EBCAE-5137-411A-8553-A68D00296D1C}" type="pres">
      <dgm:prSet presAssocID="{9CEC6D51-3326-43CA-A339-FD4BB27F2ED9}" presName="accent_2" presStyleCnt="0"/>
      <dgm:spPr/>
    </dgm:pt>
    <dgm:pt modelId="{D59C8015-00F4-4F90-9A65-0CF333B6A504}" type="pres">
      <dgm:prSet presAssocID="{9CEC6D51-3326-43CA-A339-FD4BB27F2ED9}" presName="accentRepeatNode" presStyleLbl="solidFgAcc1" presStyleIdx="1" presStyleCnt="3"/>
      <dgm:spPr>
        <a:solidFill>
          <a:srgbClr val="FFC000"/>
        </a:solidFill>
      </dgm:spPr>
    </dgm:pt>
    <dgm:pt modelId="{165A8D53-BBE8-4595-920B-80E95871B766}" type="pres">
      <dgm:prSet presAssocID="{611742DF-2231-4306-A77D-58E62C0F5678}" presName="text_3" presStyleLbl="node1" presStyleIdx="2" presStyleCnt="3" custScaleY="150290">
        <dgm:presLayoutVars>
          <dgm:bulletEnabled val="1"/>
        </dgm:presLayoutVars>
      </dgm:prSet>
      <dgm:spPr/>
    </dgm:pt>
    <dgm:pt modelId="{26C1FFE2-F9F3-48BC-BB40-61ACB72A98D5}" type="pres">
      <dgm:prSet presAssocID="{611742DF-2231-4306-A77D-58E62C0F5678}" presName="accent_3" presStyleCnt="0"/>
      <dgm:spPr/>
    </dgm:pt>
    <dgm:pt modelId="{E334A9BE-D657-47D9-88D2-107DE5578CAE}" type="pres">
      <dgm:prSet presAssocID="{611742DF-2231-4306-A77D-58E62C0F5678}" presName="accentRepeatNode" presStyleLbl="solidFgAcc1" presStyleIdx="2" presStyleCnt="3" custScaleX="118368" custScaleY="116235"/>
      <dgm:spPr>
        <a:solidFill>
          <a:srgbClr val="FFC000"/>
        </a:solidFill>
      </dgm:spPr>
    </dgm:pt>
  </dgm:ptLst>
  <dgm:cxnLst>
    <dgm:cxn modelId="{E7F86608-BB8C-4C91-9147-34B293BFC01E}" type="presOf" srcId="{611742DF-2231-4306-A77D-58E62C0F5678}" destId="{165A8D53-BBE8-4595-920B-80E95871B766}" srcOrd="0" destOrd="0" presId="urn:microsoft.com/office/officeart/2008/layout/VerticalCurvedList"/>
    <dgm:cxn modelId="{E1635C11-1BE5-4850-91D9-0E792E4EFD4A}" type="presOf" srcId="{9CEC6D51-3326-43CA-A339-FD4BB27F2ED9}" destId="{8A232E85-F3D3-4848-A818-3EAEE4051A9D}" srcOrd="0" destOrd="0" presId="urn:microsoft.com/office/officeart/2008/layout/VerticalCurvedList"/>
    <dgm:cxn modelId="{21D58852-6D76-4671-B38E-FB373ECBAE69}" srcId="{BD5CAF23-4A74-4641-81ED-79126A0453A7}" destId="{611742DF-2231-4306-A77D-58E62C0F5678}" srcOrd="2" destOrd="0" parTransId="{EDD58BB7-9E75-48B6-8B1C-3D59C39091AF}" sibTransId="{8DD977C2-EC16-417F-9EAA-0690F9D1FD91}"/>
    <dgm:cxn modelId="{EB3F9F7C-F5AC-463F-8273-66038524F2D8}" type="presOf" srcId="{0F307DE5-D45F-4EFE-BC12-AAE1E92E9637}" destId="{A9146522-DA36-4484-9876-AA7659DF3EFA}" srcOrd="0" destOrd="0" presId="urn:microsoft.com/office/officeart/2008/layout/VerticalCurvedList"/>
    <dgm:cxn modelId="{EE9BF97C-FB9F-46C3-A92D-595DFC8AE764}" srcId="{BD5CAF23-4A74-4641-81ED-79126A0453A7}" destId="{FC3432D9-C0A6-45F4-A3EF-B3F225B767B9}" srcOrd="0" destOrd="0" parTransId="{56B07E6B-9DCC-4640-A20B-83D701406797}" sibTransId="{0F307DE5-D45F-4EFE-BC12-AAE1E92E9637}"/>
    <dgm:cxn modelId="{06CD9A8C-1125-4B3E-ADB1-251182CE6848}" type="presOf" srcId="{BD5CAF23-4A74-4641-81ED-79126A0453A7}" destId="{14C19575-617E-4CF6-9B81-638C8A23C8FF}" srcOrd="0" destOrd="0" presId="urn:microsoft.com/office/officeart/2008/layout/VerticalCurvedList"/>
    <dgm:cxn modelId="{B2FFEBCD-AD6B-407F-96E8-DEF3547B7BB6}" srcId="{BD5CAF23-4A74-4641-81ED-79126A0453A7}" destId="{9CEC6D51-3326-43CA-A339-FD4BB27F2ED9}" srcOrd="1" destOrd="0" parTransId="{779B2A85-56B3-4825-899B-E873A873A022}" sibTransId="{24FF7699-C38A-4854-84CC-99A5EEAFB2CD}"/>
    <dgm:cxn modelId="{CA12FBDE-5618-4B5E-8EF6-C0D27ABEA672}" type="presOf" srcId="{FC3432D9-C0A6-45F4-A3EF-B3F225B767B9}" destId="{44289CF2-524D-47E2-80F3-398E52DCAB38}" srcOrd="0" destOrd="0" presId="urn:microsoft.com/office/officeart/2008/layout/VerticalCurvedList"/>
    <dgm:cxn modelId="{0D2677C7-AC7B-4A7D-80DC-A8DCFC2C5AB0}" type="presParOf" srcId="{14C19575-617E-4CF6-9B81-638C8A23C8FF}" destId="{9C9DBCD6-BB62-44E1-807D-9B25B247C3CF}" srcOrd="0" destOrd="0" presId="urn:microsoft.com/office/officeart/2008/layout/VerticalCurvedList"/>
    <dgm:cxn modelId="{B721736A-1377-4C55-B485-38EC68D2D687}" type="presParOf" srcId="{9C9DBCD6-BB62-44E1-807D-9B25B247C3CF}" destId="{903D6501-F6D8-49A4-8000-6E2AEC84F603}" srcOrd="0" destOrd="0" presId="urn:microsoft.com/office/officeart/2008/layout/VerticalCurvedList"/>
    <dgm:cxn modelId="{73BD3A48-D86E-4CA8-9F57-174B7880FFBB}" type="presParOf" srcId="{903D6501-F6D8-49A4-8000-6E2AEC84F603}" destId="{AE160AC4-5A18-48E3-BE7A-C1E6F3573CAA}" srcOrd="0" destOrd="0" presId="urn:microsoft.com/office/officeart/2008/layout/VerticalCurvedList"/>
    <dgm:cxn modelId="{2BCCD466-3DD4-4CDA-8311-F4D2E74921A8}" type="presParOf" srcId="{903D6501-F6D8-49A4-8000-6E2AEC84F603}" destId="{A9146522-DA36-4484-9876-AA7659DF3EFA}" srcOrd="1" destOrd="0" presId="urn:microsoft.com/office/officeart/2008/layout/VerticalCurvedList"/>
    <dgm:cxn modelId="{0C69632C-9DD7-497A-BA87-6B284C080BAE}" type="presParOf" srcId="{903D6501-F6D8-49A4-8000-6E2AEC84F603}" destId="{3F6A346D-747C-46FE-96B6-857B8FD4A1C0}" srcOrd="2" destOrd="0" presId="urn:microsoft.com/office/officeart/2008/layout/VerticalCurvedList"/>
    <dgm:cxn modelId="{5C593CDB-290A-4C5A-A497-B7986376D91C}" type="presParOf" srcId="{903D6501-F6D8-49A4-8000-6E2AEC84F603}" destId="{6E335650-E656-4F3E-B4DB-700AAF42FE74}" srcOrd="3" destOrd="0" presId="urn:microsoft.com/office/officeart/2008/layout/VerticalCurvedList"/>
    <dgm:cxn modelId="{7137272D-8E9A-446F-A9A7-280B3F76EBD6}" type="presParOf" srcId="{9C9DBCD6-BB62-44E1-807D-9B25B247C3CF}" destId="{44289CF2-524D-47E2-80F3-398E52DCAB38}" srcOrd="1" destOrd="0" presId="urn:microsoft.com/office/officeart/2008/layout/VerticalCurvedList"/>
    <dgm:cxn modelId="{062DB92D-9A5E-407D-A04D-82B6F4EB674E}" type="presParOf" srcId="{9C9DBCD6-BB62-44E1-807D-9B25B247C3CF}" destId="{6EB591B7-03FB-44E2-8296-968AB7301211}" srcOrd="2" destOrd="0" presId="urn:microsoft.com/office/officeart/2008/layout/VerticalCurvedList"/>
    <dgm:cxn modelId="{98F80F11-9909-4FC5-B3CD-4F229B8C61D0}" type="presParOf" srcId="{6EB591B7-03FB-44E2-8296-968AB7301211}" destId="{DE4BFABF-82E0-47B6-80BD-5783E0244551}" srcOrd="0" destOrd="0" presId="urn:microsoft.com/office/officeart/2008/layout/VerticalCurvedList"/>
    <dgm:cxn modelId="{1B954393-9E0A-4858-B463-7C5D5A5FC333}" type="presParOf" srcId="{9C9DBCD6-BB62-44E1-807D-9B25B247C3CF}" destId="{8A232E85-F3D3-4848-A818-3EAEE4051A9D}" srcOrd="3" destOrd="0" presId="urn:microsoft.com/office/officeart/2008/layout/VerticalCurvedList"/>
    <dgm:cxn modelId="{B1D9183D-65EE-40B8-A0AA-BEB962386F67}" type="presParOf" srcId="{9C9DBCD6-BB62-44E1-807D-9B25B247C3CF}" destId="{6E5EBCAE-5137-411A-8553-A68D00296D1C}" srcOrd="4" destOrd="0" presId="urn:microsoft.com/office/officeart/2008/layout/VerticalCurvedList"/>
    <dgm:cxn modelId="{444DA4E5-A636-46EE-B534-CB06476C41CE}" type="presParOf" srcId="{6E5EBCAE-5137-411A-8553-A68D00296D1C}" destId="{D59C8015-00F4-4F90-9A65-0CF333B6A504}" srcOrd="0" destOrd="0" presId="urn:microsoft.com/office/officeart/2008/layout/VerticalCurvedList"/>
    <dgm:cxn modelId="{0AF2021B-979B-4F6A-A6D8-B94B9186C23E}" type="presParOf" srcId="{9C9DBCD6-BB62-44E1-807D-9B25B247C3CF}" destId="{165A8D53-BBE8-4595-920B-80E95871B766}" srcOrd="5" destOrd="0" presId="urn:microsoft.com/office/officeart/2008/layout/VerticalCurvedList"/>
    <dgm:cxn modelId="{9B8F4859-B12F-44B6-AD53-528921555FFC}" type="presParOf" srcId="{9C9DBCD6-BB62-44E1-807D-9B25B247C3CF}" destId="{26C1FFE2-F9F3-48BC-BB40-61ACB72A98D5}" srcOrd="6" destOrd="0" presId="urn:microsoft.com/office/officeart/2008/layout/VerticalCurvedList"/>
    <dgm:cxn modelId="{1AC43DA0-DCCC-4CAA-8311-096FD6A08F0F}" type="presParOf" srcId="{26C1FFE2-F9F3-48BC-BB40-61ACB72A98D5}" destId="{E334A9BE-D657-47D9-88D2-107DE5578CAE}"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AA3DC00-83F2-4EC5-92AA-A53FEADA291D}" type="doc">
      <dgm:prSet loTypeId="urn:microsoft.com/office/officeart/2005/8/layout/vProcess5" loCatId="process" qsTypeId="urn:microsoft.com/office/officeart/2005/8/quickstyle/simple1" qsCatId="simple" csTypeId="urn:microsoft.com/office/officeart/2005/8/colors/accent1_1" csCatId="accent1" phldr="1"/>
      <dgm:spPr/>
      <dgm:t>
        <a:bodyPr/>
        <a:lstStyle/>
        <a:p>
          <a:endParaRPr lang="ru-RU"/>
        </a:p>
      </dgm:t>
    </dgm:pt>
    <dgm:pt modelId="{DD440A9B-189F-4DE4-B63F-2D4EA2335CC4}">
      <dgm:prSet phldrT="[Текст]" custT="1"/>
      <dgm:spPr/>
      <dgm:t>
        <a:bodyPr/>
        <a:lstStyle/>
        <a:p>
          <a:r>
            <a:rPr lang="ru-RU" sz="2200" b="1" i="1"/>
            <a:t>Под принципами обучения </a:t>
          </a:r>
          <a:r>
            <a:rPr lang="ru-RU" sz="2200"/>
            <a:t>принято считать основные положения, определяющие характер процесса обучения, которые формируются на основе избранного направления и соответствующих этому направлению подходов</a:t>
          </a:r>
        </a:p>
      </dgm:t>
    </dgm:pt>
    <dgm:pt modelId="{E7E99D40-0C5A-4BCB-98B6-23789BCB5D60}" type="parTrans" cxnId="{3C134632-CC5C-4A21-8077-C116A63ED5E4}">
      <dgm:prSet/>
      <dgm:spPr/>
      <dgm:t>
        <a:bodyPr/>
        <a:lstStyle/>
        <a:p>
          <a:endParaRPr lang="ru-RU" sz="2200"/>
        </a:p>
      </dgm:t>
    </dgm:pt>
    <dgm:pt modelId="{F0AEA98C-1A02-4E48-9A10-D2132634E0C2}" type="sibTrans" cxnId="{3C134632-CC5C-4A21-8077-C116A63ED5E4}">
      <dgm:prSet custT="1"/>
      <dgm:spPr>
        <a:solidFill>
          <a:schemeClr val="accent3">
            <a:lumMod val="20000"/>
            <a:lumOff val="80000"/>
            <a:alpha val="90000"/>
          </a:schemeClr>
        </a:solidFill>
      </dgm:spPr>
      <dgm:t>
        <a:bodyPr/>
        <a:lstStyle/>
        <a:p>
          <a:endParaRPr lang="ru-RU" sz="2200"/>
        </a:p>
      </dgm:t>
    </dgm:pt>
    <dgm:pt modelId="{BFAC291C-DAF6-4B9D-9D2E-C0A531775668}">
      <dgm:prSet phldrT="[Текст]" custT="1"/>
      <dgm:spPr/>
      <dgm:t>
        <a:bodyPr/>
        <a:lstStyle/>
        <a:p>
          <a:r>
            <a:rPr lang="ru-RU" sz="2200"/>
            <a:t>Четко сформулированные принципы обучения помогут решить вопрос о том, как и какое содержание обучения отбирать, какие материалы и приемы использовать. </a:t>
          </a:r>
        </a:p>
      </dgm:t>
    </dgm:pt>
    <dgm:pt modelId="{C9A24EC4-5B9F-4191-828B-6684CCB5FFD3}" type="parTrans" cxnId="{7A5014BE-769C-4074-B3ED-885B0BFA64B7}">
      <dgm:prSet/>
      <dgm:spPr/>
      <dgm:t>
        <a:bodyPr/>
        <a:lstStyle/>
        <a:p>
          <a:endParaRPr lang="ru-RU" sz="2200"/>
        </a:p>
      </dgm:t>
    </dgm:pt>
    <dgm:pt modelId="{74D9C3FB-8E9E-4018-8634-4A980BEFEEF5}" type="sibTrans" cxnId="{7A5014BE-769C-4074-B3ED-885B0BFA64B7}">
      <dgm:prSet custT="1"/>
      <dgm:spPr>
        <a:solidFill>
          <a:schemeClr val="accent3">
            <a:lumMod val="20000"/>
            <a:lumOff val="80000"/>
            <a:alpha val="90000"/>
          </a:schemeClr>
        </a:solidFill>
      </dgm:spPr>
      <dgm:t>
        <a:bodyPr/>
        <a:lstStyle/>
        <a:p>
          <a:endParaRPr lang="ru-RU" sz="2200"/>
        </a:p>
      </dgm:t>
    </dgm:pt>
    <dgm:pt modelId="{0E152D23-4B34-4A51-ADB0-3AF4C1D37269}">
      <dgm:prSet phldrT="[Текст]" custT="1"/>
      <dgm:spPr/>
      <dgm:t>
        <a:bodyPr/>
        <a:lstStyle/>
        <a:p>
          <a:r>
            <a:rPr lang="ru-RU" sz="2200"/>
            <a:t>В отечественной методике многие описанные выше понятия рассматриваются в рамках лингвистических или психологических основ обучения и не считаются принципами, поскольку термин </a:t>
          </a:r>
          <a:r>
            <a:rPr lang="ru-RU" sz="2200" b="1" i="1"/>
            <a:t>«принцип» чаще всего применим к дидактическим и методическим основам обучения.</a:t>
          </a:r>
          <a:endParaRPr lang="ru-RU" sz="2200"/>
        </a:p>
      </dgm:t>
    </dgm:pt>
    <dgm:pt modelId="{25162E35-A146-4A50-B5EA-2C103CE5B925}" type="parTrans" cxnId="{21586C4E-0B1D-41BF-AAE5-2397B490516F}">
      <dgm:prSet/>
      <dgm:spPr/>
      <dgm:t>
        <a:bodyPr/>
        <a:lstStyle/>
        <a:p>
          <a:endParaRPr lang="ru-RU" sz="2200"/>
        </a:p>
      </dgm:t>
    </dgm:pt>
    <dgm:pt modelId="{76D3C95E-E8E7-4911-92D0-6C1B424B19FB}" type="sibTrans" cxnId="{21586C4E-0B1D-41BF-AAE5-2397B490516F}">
      <dgm:prSet/>
      <dgm:spPr/>
      <dgm:t>
        <a:bodyPr/>
        <a:lstStyle/>
        <a:p>
          <a:endParaRPr lang="ru-RU" sz="2200"/>
        </a:p>
      </dgm:t>
    </dgm:pt>
    <dgm:pt modelId="{BDF8B3B0-9309-45FA-A1B7-EDB331DC32A7}" type="pres">
      <dgm:prSet presAssocID="{BAA3DC00-83F2-4EC5-92AA-A53FEADA291D}" presName="outerComposite" presStyleCnt="0">
        <dgm:presLayoutVars>
          <dgm:chMax val="5"/>
          <dgm:dir/>
          <dgm:resizeHandles val="exact"/>
        </dgm:presLayoutVars>
      </dgm:prSet>
      <dgm:spPr/>
    </dgm:pt>
    <dgm:pt modelId="{992BD8B9-858B-4D36-8C0E-F29C30437530}" type="pres">
      <dgm:prSet presAssocID="{BAA3DC00-83F2-4EC5-92AA-A53FEADA291D}" presName="dummyMaxCanvas" presStyleCnt="0">
        <dgm:presLayoutVars/>
      </dgm:prSet>
      <dgm:spPr/>
    </dgm:pt>
    <dgm:pt modelId="{D6D89E8E-8627-456A-B4F3-E4F4AB5F8C52}" type="pres">
      <dgm:prSet presAssocID="{BAA3DC00-83F2-4EC5-92AA-A53FEADA291D}" presName="ThreeNodes_1" presStyleLbl="node1" presStyleIdx="0" presStyleCnt="3">
        <dgm:presLayoutVars>
          <dgm:bulletEnabled val="1"/>
        </dgm:presLayoutVars>
      </dgm:prSet>
      <dgm:spPr/>
    </dgm:pt>
    <dgm:pt modelId="{FD69B634-6229-468A-B895-75A2E493910C}" type="pres">
      <dgm:prSet presAssocID="{BAA3DC00-83F2-4EC5-92AA-A53FEADA291D}" presName="ThreeNodes_2" presStyleLbl="node1" presStyleIdx="1" presStyleCnt="3" custLinFactNeighborX="-577" custLinFactNeighborY="-5401">
        <dgm:presLayoutVars>
          <dgm:bulletEnabled val="1"/>
        </dgm:presLayoutVars>
      </dgm:prSet>
      <dgm:spPr/>
    </dgm:pt>
    <dgm:pt modelId="{4A311248-5431-4DFB-9A36-F3B1CCFC74F9}" type="pres">
      <dgm:prSet presAssocID="{BAA3DC00-83F2-4EC5-92AA-A53FEADA291D}" presName="ThreeNodes_3" presStyleLbl="node1" presStyleIdx="2" presStyleCnt="3" custScaleX="100591" custScaleY="115759">
        <dgm:presLayoutVars>
          <dgm:bulletEnabled val="1"/>
        </dgm:presLayoutVars>
      </dgm:prSet>
      <dgm:spPr/>
    </dgm:pt>
    <dgm:pt modelId="{A4311599-681A-4199-B58B-10B3AB8C1F2D}" type="pres">
      <dgm:prSet presAssocID="{BAA3DC00-83F2-4EC5-92AA-A53FEADA291D}" presName="ThreeConn_1-2" presStyleLbl="fgAccFollowNode1" presStyleIdx="0" presStyleCnt="2">
        <dgm:presLayoutVars>
          <dgm:bulletEnabled val="1"/>
        </dgm:presLayoutVars>
      </dgm:prSet>
      <dgm:spPr/>
    </dgm:pt>
    <dgm:pt modelId="{5D919D4A-86DE-414E-A0CA-04D9635F4E98}" type="pres">
      <dgm:prSet presAssocID="{BAA3DC00-83F2-4EC5-92AA-A53FEADA291D}" presName="ThreeConn_2-3" presStyleLbl="fgAccFollowNode1" presStyleIdx="1" presStyleCnt="2">
        <dgm:presLayoutVars>
          <dgm:bulletEnabled val="1"/>
        </dgm:presLayoutVars>
      </dgm:prSet>
      <dgm:spPr/>
    </dgm:pt>
    <dgm:pt modelId="{FA626DD2-7D8E-44D3-92D2-4F9CDC6DD821}" type="pres">
      <dgm:prSet presAssocID="{BAA3DC00-83F2-4EC5-92AA-A53FEADA291D}" presName="ThreeNodes_1_text" presStyleLbl="node1" presStyleIdx="2" presStyleCnt="3">
        <dgm:presLayoutVars>
          <dgm:bulletEnabled val="1"/>
        </dgm:presLayoutVars>
      </dgm:prSet>
      <dgm:spPr/>
    </dgm:pt>
    <dgm:pt modelId="{300DFE8C-C84A-4D10-AF72-27328B64D878}" type="pres">
      <dgm:prSet presAssocID="{BAA3DC00-83F2-4EC5-92AA-A53FEADA291D}" presName="ThreeNodes_2_text" presStyleLbl="node1" presStyleIdx="2" presStyleCnt="3">
        <dgm:presLayoutVars>
          <dgm:bulletEnabled val="1"/>
        </dgm:presLayoutVars>
      </dgm:prSet>
      <dgm:spPr/>
    </dgm:pt>
    <dgm:pt modelId="{694DE060-88EC-4EDE-A0E4-CE310BCBD048}" type="pres">
      <dgm:prSet presAssocID="{BAA3DC00-83F2-4EC5-92AA-A53FEADA291D}" presName="ThreeNodes_3_text" presStyleLbl="node1" presStyleIdx="2" presStyleCnt="3">
        <dgm:presLayoutVars>
          <dgm:bulletEnabled val="1"/>
        </dgm:presLayoutVars>
      </dgm:prSet>
      <dgm:spPr/>
    </dgm:pt>
  </dgm:ptLst>
  <dgm:cxnLst>
    <dgm:cxn modelId="{9D1A5926-A48B-4394-BD6A-287B1E937DB4}" type="presOf" srcId="{BAA3DC00-83F2-4EC5-92AA-A53FEADA291D}" destId="{BDF8B3B0-9309-45FA-A1B7-EDB331DC32A7}" srcOrd="0" destOrd="0" presId="urn:microsoft.com/office/officeart/2005/8/layout/vProcess5"/>
    <dgm:cxn modelId="{3C134632-CC5C-4A21-8077-C116A63ED5E4}" srcId="{BAA3DC00-83F2-4EC5-92AA-A53FEADA291D}" destId="{DD440A9B-189F-4DE4-B63F-2D4EA2335CC4}" srcOrd="0" destOrd="0" parTransId="{E7E99D40-0C5A-4BCB-98B6-23789BCB5D60}" sibTransId="{F0AEA98C-1A02-4E48-9A10-D2132634E0C2}"/>
    <dgm:cxn modelId="{ACB1B138-D52A-479C-BAF2-F6844F3A84F4}" type="presOf" srcId="{F0AEA98C-1A02-4E48-9A10-D2132634E0C2}" destId="{A4311599-681A-4199-B58B-10B3AB8C1F2D}" srcOrd="0" destOrd="0" presId="urn:microsoft.com/office/officeart/2005/8/layout/vProcess5"/>
    <dgm:cxn modelId="{7D6D965F-CC83-4AC9-89FE-F1CCCE30BC0F}" type="presOf" srcId="{BFAC291C-DAF6-4B9D-9D2E-C0A531775668}" destId="{FD69B634-6229-468A-B895-75A2E493910C}" srcOrd="0" destOrd="0" presId="urn:microsoft.com/office/officeart/2005/8/layout/vProcess5"/>
    <dgm:cxn modelId="{21586C4E-0B1D-41BF-AAE5-2397B490516F}" srcId="{BAA3DC00-83F2-4EC5-92AA-A53FEADA291D}" destId="{0E152D23-4B34-4A51-ADB0-3AF4C1D37269}" srcOrd="2" destOrd="0" parTransId="{25162E35-A146-4A50-B5EA-2C103CE5B925}" sibTransId="{76D3C95E-E8E7-4911-92D0-6C1B424B19FB}"/>
    <dgm:cxn modelId="{12DB01AD-2252-4BC5-BC7B-1252D885D2D1}" type="presOf" srcId="{74D9C3FB-8E9E-4018-8634-4A980BEFEEF5}" destId="{5D919D4A-86DE-414E-A0CA-04D9635F4E98}" srcOrd="0" destOrd="0" presId="urn:microsoft.com/office/officeart/2005/8/layout/vProcess5"/>
    <dgm:cxn modelId="{7A5014BE-769C-4074-B3ED-885B0BFA64B7}" srcId="{BAA3DC00-83F2-4EC5-92AA-A53FEADA291D}" destId="{BFAC291C-DAF6-4B9D-9D2E-C0A531775668}" srcOrd="1" destOrd="0" parTransId="{C9A24EC4-5B9F-4191-828B-6684CCB5FFD3}" sibTransId="{74D9C3FB-8E9E-4018-8634-4A980BEFEEF5}"/>
    <dgm:cxn modelId="{E0C157CD-E9AB-40DD-BC83-6DDAF0111445}" type="presOf" srcId="{0E152D23-4B34-4A51-ADB0-3AF4C1D37269}" destId="{694DE060-88EC-4EDE-A0E4-CE310BCBD048}" srcOrd="1" destOrd="0" presId="urn:microsoft.com/office/officeart/2005/8/layout/vProcess5"/>
    <dgm:cxn modelId="{F6575BDE-C22F-49DE-A3F2-4F1A061FEB48}" type="presOf" srcId="{DD440A9B-189F-4DE4-B63F-2D4EA2335CC4}" destId="{FA626DD2-7D8E-44D3-92D2-4F9CDC6DD821}" srcOrd="1" destOrd="0" presId="urn:microsoft.com/office/officeart/2005/8/layout/vProcess5"/>
    <dgm:cxn modelId="{105E92F5-99AD-4B5A-875F-78913D224B2A}" type="presOf" srcId="{DD440A9B-189F-4DE4-B63F-2D4EA2335CC4}" destId="{D6D89E8E-8627-456A-B4F3-E4F4AB5F8C52}" srcOrd="0" destOrd="0" presId="urn:microsoft.com/office/officeart/2005/8/layout/vProcess5"/>
    <dgm:cxn modelId="{6A50DEF6-F33F-4760-A32B-AF250DE52DB0}" type="presOf" srcId="{0E152D23-4B34-4A51-ADB0-3AF4C1D37269}" destId="{4A311248-5431-4DFB-9A36-F3B1CCFC74F9}" srcOrd="0" destOrd="0" presId="urn:microsoft.com/office/officeart/2005/8/layout/vProcess5"/>
    <dgm:cxn modelId="{5C71ECF7-8D6C-4B7F-9C3B-C99FBA0C5666}" type="presOf" srcId="{BFAC291C-DAF6-4B9D-9D2E-C0A531775668}" destId="{300DFE8C-C84A-4D10-AF72-27328B64D878}" srcOrd="1" destOrd="0" presId="urn:microsoft.com/office/officeart/2005/8/layout/vProcess5"/>
    <dgm:cxn modelId="{995D7641-1F66-475B-B5B0-8A7A625EB54A}" type="presParOf" srcId="{BDF8B3B0-9309-45FA-A1B7-EDB331DC32A7}" destId="{992BD8B9-858B-4D36-8C0E-F29C30437530}" srcOrd="0" destOrd="0" presId="urn:microsoft.com/office/officeart/2005/8/layout/vProcess5"/>
    <dgm:cxn modelId="{6812CE19-1E0F-4B9C-870C-FE5AC0A43B13}" type="presParOf" srcId="{BDF8B3B0-9309-45FA-A1B7-EDB331DC32A7}" destId="{D6D89E8E-8627-456A-B4F3-E4F4AB5F8C52}" srcOrd="1" destOrd="0" presId="urn:microsoft.com/office/officeart/2005/8/layout/vProcess5"/>
    <dgm:cxn modelId="{D2EF5CE3-552D-4003-B7F3-AAF6736BE589}" type="presParOf" srcId="{BDF8B3B0-9309-45FA-A1B7-EDB331DC32A7}" destId="{FD69B634-6229-468A-B895-75A2E493910C}" srcOrd="2" destOrd="0" presId="urn:microsoft.com/office/officeart/2005/8/layout/vProcess5"/>
    <dgm:cxn modelId="{7DF0EC23-DF3F-4FC4-A3ED-F3E56A08D106}" type="presParOf" srcId="{BDF8B3B0-9309-45FA-A1B7-EDB331DC32A7}" destId="{4A311248-5431-4DFB-9A36-F3B1CCFC74F9}" srcOrd="3" destOrd="0" presId="urn:microsoft.com/office/officeart/2005/8/layout/vProcess5"/>
    <dgm:cxn modelId="{A3FA36A4-83D6-422E-ABC9-CDF1481CCEB3}" type="presParOf" srcId="{BDF8B3B0-9309-45FA-A1B7-EDB331DC32A7}" destId="{A4311599-681A-4199-B58B-10B3AB8C1F2D}" srcOrd="4" destOrd="0" presId="urn:microsoft.com/office/officeart/2005/8/layout/vProcess5"/>
    <dgm:cxn modelId="{F56CD09D-1265-4A4D-BC18-B4699289D671}" type="presParOf" srcId="{BDF8B3B0-9309-45FA-A1B7-EDB331DC32A7}" destId="{5D919D4A-86DE-414E-A0CA-04D9635F4E98}" srcOrd="5" destOrd="0" presId="urn:microsoft.com/office/officeart/2005/8/layout/vProcess5"/>
    <dgm:cxn modelId="{A4FCC538-309C-42B5-860E-04BE832381EF}" type="presParOf" srcId="{BDF8B3B0-9309-45FA-A1B7-EDB331DC32A7}" destId="{FA626DD2-7D8E-44D3-92D2-4F9CDC6DD821}" srcOrd="6" destOrd="0" presId="urn:microsoft.com/office/officeart/2005/8/layout/vProcess5"/>
    <dgm:cxn modelId="{6DB36B4D-A9AE-4994-9260-408D9F191B02}" type="presParOf" srcId="{BDF8B3B0-9309-45FA-A1B7-EDB331DC32A7}" destId="{300DFE8C-C84A-4D10-AF72-27328B64D878}" srcOrd="7" destOrd="0" presId="urn:microsoft.com/office/officeart/2005/8/layout/vProcess5"/>
    <dgm:cxn modelId="{60F170F7-3D5F-4DF5-95DF-192D8D65D832}" type="presParOf" srcId="{BDF8B3B0-9309-45FA-A1B7-EDB331DC32A7}" destId="{694DE060-88EC-4EDE-A0E4-CE310BCBD048}" srcOrd="8"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0.xml><?xml version="1.0" encoding="utf-8"?>
<dgm:dataModel xmlns:dgm="http://schemas.openxmlformats.org/drawingml/2006/diagram" xmlns:a="http://schemas.openxmlformats.org/drawingml/2006/main">
  <dgm:ptLst>
    <dgm:pt modelId="{24D27870-AE97-4A4E-BB68-7629CEFABE9F}" type="doc">
      <dgm:prSet loTypeId="urn:microsoft.com/office/officeart/2005/8/layout/vProcess5" loCatId="process" qsTypeId="urn:microsoft.com/office/officeart/2005/8/quickstyle/simple1" qsCatId="simple" csTypeId="urn:microsoft.com/office/officeart/2005/8/colors/accent1_1" csCatId="accent1" phldr="1"/>
      <dgm:spPr/>
      <dgm:t>
        <a:bodyPr/>
        <a:lstStyle/>
        <a:p>
          <a:endParaRPr lang="ru-RU"/>
        </a:p>
      </dgm:t>
    </dgm:pt>
    <dgm:pt modelId="{BCA937F7-9806-4B72-8B7A-581A38B54137}">
      <dgm:prSet phldrT="[Текст]" custT="1"/>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ru-RU" sz="1800" b="1" i="1" cap="small" baseline="0">
              <a:solidFill>
                <a:srgbClr val="7030A0"/>
              </a:solidFill>
            </a:rPr>
            <a:t>Содержание обучения аудированию включает в себя</a:t>
          </a:r>
          <a:r>
            <a:rPr lang="ru-RU" sz="1800" b="1" cap="small" baseline="0"/>
            <a:t>:</a:t>
          </a:r>
        </a:p>
      </dgm:t>
    </dgm:pt>
    <dgm:pt modelId="{B63131A7-B267-4F12-AFFF-97AE28A08E60}" type="parTrans" cxnId="{C31C797F-272C-4251-BEBB-2E3BE9C5E600}">
      <dgm:prSet/>
      <dgm:spPr/>
      <dgm:t>
        <a:bodyPr/>
        <a:lstStyle/>
        <a:p>
          <a:endParaRPr lang="ru-RU" sz="2000" b="1"/>
        </a:p>
      </dgm:t>
    </dgm:pt>
    <dgm:pt modelId="{5E69FE0E-0EB1-4247-87D2-8812BD422D9C}" type="sibTrans" cxnId="{C31C797F-272C-4251-BEBB-2E3BE9C5E600}">
      <dgm:prSet custT="1"/>
      <dgm:spPr>
        <a:solidFill>
          <a:schemeClr val="accent1">
            <a:alpha val="90000"/>
          </a:schemeClr>
        </a:solidFill>
      </dgm:spPr>
      <dgm:t>
        <a:bodyPr/>
        <a:lstStyle/>
        <a:p>
          <a:endParaRPr lang="ru-RU" sz="2000" b="1"/>
        </a:p>
      </dgm:t>
    </dgm:pt>
    <dgm:pt modelId="{3572A58E-F112-4B9B-A8E1-3D96916DA9B0}">
      <dgm:prSet custT="1"/>
      <dgm:spPr/>
      <dgm:t>
        <a:bodyPr/>
        <a:lstStyle/>
        <a:p>
          <a:r>
            <a:rPr lang="ru-RU" sz="2000" b="1"/>
            <a:t>лингвистический (в том числе лингвострановедческий и социокультурный) компонент, т.е. языковой и речевой материал, страноведческие, лингвострановедческие и социокультурные знания</a:t>
          </a:r>
        </a:p>
      </dgm:t>
    </dgm:pt>
    <dgm:pt modelId="{1D597BF3-BF0C-4C9E-A829-7DCF90FFF3C5}" type="parTrans" cxnId="{98136A0C-A0F5-4F52-9D52-6F7965778428}">
      <dgm:prSet/>
      <dgm:spPr/>
      <dgm:t>
        <a:bodyPr/>
        <a:lstStyle/>
        <a:p>
          <a:endParaRPr lang="ru-RU" sz="2000" b="1"/>
        </a:p>
      </dgm:t>
    </dgm:pt>
    <dgm:pt modelId="{DFBF6656-A62E-43CC-A879-09925FED641B}" type="sibTrans" cxnId="{98136A0C-A0F5-4F52-9D52-6F7965778428}">
      <dgm:prSet custT="1"/>
      <dgm:spPr>
        <a:solidFill>
          <a:schemeClr val="accent1">
            <a:alpha val="90000"/>
          </a:schemeClr>
        </a:solidFill>
      </dgm:spPr>
      <dgm:t>
        <a:bodyPr/>
        <a:lstStyle/>
        <a:p>
          <a:endParaRPr lang="ru-RU" sz="2000" b="1"/>
        </a:p>
      </dgm:t>
    </dgm:pt>
    <dgm:pt modelId="{87252037-860D-4678-BA6A-59A75A442955}">
      <dgm:prSet custT="1"/>
      <dgm:spPr/>
      <dgm:t>
        <a:bodyPr/>
        <a:lstStyle/>
        <a:p>
          <a:r>
            <a:rPr lang="ru-RU" sz="2000" b="1"/>
            <a:t>психологический компонент, представляющий собой психофизиологические механизмы и действия по их использованию в процессе аудирования, коммуникативные навыки и умения</a:t>
          </a:r>
          <a:endParaRPr lang="ru-RU" sz="1800" b="1"/>
        </a:p>
      </dgm:t>
    </dgm:pt>
    <dgm:pt modelId="{1BB13C9B-C8C4-44FC-8F50-BAB85EAFA29B}" type="parTrans" cxnId="{F7758BF4-B486-41BB-ACB6-3BF12A553DCE}">
      <dgm:prSet/>
      <dgm:spPr/>
      <dgm:t>
        <a:bodyPr/>
        <a:lstStyle/>
        <a:p>
          <a:endParaRPr lang="ru-RU" sz="2000" b="1"/>
        </a:p>
      </dgm:t>
    </dgm:pt>
    <dgm:pt modelId="{17DA2FF2-D5E6-4348-AC6D-01A4494BC17D}" type="sibTrans" cxnId="{F7758BF4-B486-41BB-ACB6-3BF12A553DCE}">
      <dgm:prSet custT="1"/>
      <dgm:spPr>
        <a:solidFill>
          <a:schemeClr val="accent1">
            <a:alpha val="90000"/>
          </a:schemeClr>
        </a:solidFill>
      </dgm:spPr>
      <dgm:t>
        <a:bodyPr/>
        <a:lstStyle/>
        <a:p>
          <a:endParaRPr lang="ru-RU" sz="2000" b="1"/>
        </a:p>
      </dgm:t>
    </dgm:pt>
    <dgm:pt modelId="{8DE487CD-4782-4719-807F-D33BE029EE58}">
      <dgm:prSet custT="1"/>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ru-RU" sz="2000" b="1"/>
            <a:t>методологический компонент – комплекс учебных и компенсирующих (адаптивных) умений, которые в совокупности с речевыми составляют стратегию понимания аудиотекста.</a:t>
          </a:r>
        </a:p>
      </dgm:t>
    </dgm:pt>
    <dgm:pt modelId="{582B6EE2-FB0B-4EB1-ADA8-44C3D8A399E2}" type="parTrans" cxnId="{73FD370A-6014-4767-87D7-5E7421BAC5D8}">
      <dgm:prSet/>
      <dgm:spPr/>
      <dgm:t>
        <a:bodyPr/>
        <a:lstStyle/>
        <a:p>
          <a:endParaRPr lang="ru-RU" sz="2000" b="1"/>
        </a:p>
      </dgm:t>
    </dgm:pt>
    <dgm:pt modelId="{86E4C608-97BB-4610-B22C-8DAAB95F15E6}" type="sibTrans" cxnId="{73FD370A-6014-4767-87D7-5E7421BAC5D8}">
      <dgm:prSet/>
      <dgm:spPr/>
      <dgm:t>
        <a:bodyPr/>
        <a:lstStyle/>
        <a:p>
          <a:endParaRPr lang="ru-RU" sz="2000" b="1"/>
        </a:p>
      </dgm:t>
    </dgm:pt>
    <dgm:pt modelId="{1CD26156-AC32-4FF0-8B6A-8FB710C4B791}" type="pres">
      <dgm:prSet presAssocID="{24D27870-AE97-4A4E-BB68-7629CEFABE9F}" presName="outerComposite" presStyleCnt="0">
        <dgm:presLayoutVars>
          <dgm:chMax val="5"/>
          <dgm:dir/>
          <dgm:resizeHandles val="exact"/>
        </dgm:presLayoutVars>
      </dgm:prSet>
      <dgm:spPr/>
    </dgm:pt>
    <dgm:pt modelId="{25463ADE-52FD-4D4A-81AE-456465AA2009}" type="pres">
      <dgm:prSet presAssocID="{24D27870-AE97-4A4E-BB68-7629CEFABE9F}" presName="dummyMaxCanvas" presStyleCnt="0">
        <dgm:presLayoutVars/>
      </dgm:prSet>
      <dgm:spPr/>
    </dgm:pt>
    <dgm:pt modelId="{D5752031-C545-472F-9AF9-9B0FB74E7D48}" type="pres">
      <dgm:prSet presAssocID="{24D27870-AE97-4A4E-BB68-7629CEFABE9F}" presName="FourNodes_1" presStyleLbl="node1" presStyleIdx="0" presStyleCnt="4" custScaleX="105079" custScaleY="51063">
        <dgm:presLayoutVars>
          <dgm:bulletEnabled val="1"/>
        </dgm:presLayoutVars>
      </dgm:prSet>
      <dgm:spPr/>
    </dgm:pt>
    <dgm:pt modelId="{73FA2F0F-391A-4670-B8AC-16DFF31E13B9}" type="pres">
      <dgm:prSet presAssocID="{24D27870-AE97-4A4E-BB68-7629CEFABE9F}" presName="FourNodes_2" presStyleLbl="node1" presStyleIdx="1" presStyleCnt="4">
        <dgm:presLayoutVars>
          <dgm:bulletEnabled val="1"/>
        </dgm:presLayoutVars>
      </dgm:prSet>
      <dgm:spPr/>
    </dgm:pt>
    <dgm:pt modelId="{D2C54071-74A0-47BF-91F5-D3C7D74A14B8}" type="pres">
      <dgm:prSet presAssocID="{24D27870-AE97-4A4E-BB68-7629CEFABE9F}" presName="FourNodes_3" presStyleLbl="node1" presStyleIdx="2" presStyleCnt="4">
        <dgm:presLayoutVars>
          <dgm:bulletEnabled val="1"/>
        </dgm:presLayoutVars>
      </dgm:prSet>
      <dgm:spPr/>
    </dgm:pt>
    <dgm:pt modelId="{06F771D1-B318-4F20-BB57-58D0D0541B63}" type="pres">
      <dgm:prSet presAssocID="{24D27870-AE97-4A4E-BB68-7629CEFABE9F}" presName="FourNodes_4" presStyleLbl="node1" presStyleIdx="3" presStyleCnt="4" custScaleY="114191">
        <dgm:presLayoutVars>
          <dgm:bulletEnabled val="1"/>
        </dgm:presLayoutVars>
      </dgm:prSet>
      <dgm:spPr/>
    </dgm:pt>
    <dgm:pt modelId="{ADB00D55-9086-4BD1-A592-C49E4038FDB7}" type="pres">
      <dgm:prSet presAssocID="{24D27870-AE97-4A4E-BB68-7629CEFABE9F}" presName="FourConn_1-2" presStyleLbl="fgAccFollowNode1" presStyleIdx="0" presStyleCnt="3">
        <dgm:presLayoutVars>
          <dgm:bulletEnabled val="1"/>
        </dgm:presLayoutVars>
      </dgm:prSet>
      <dgm:spPr/>
    </dgm:pt>
    <dgm:pt modelId="{EA0148AC-BE7A-418D-B5E7-AAFDD3090ED3}" type="pres">
      <dgm:prSet presAssocID="{24D27870-AE97-4A4E-BB68-7629CEFABE9F}" presName="FourConn_2-3" presStyleLbl="fgAccFollowNode1" presStyleIdx="1" presStyleCnt="3">
        <dgm:presLayoutVars>
          <dgm:bulletEnabled val="1"/>
        </dgm:presLayoutVars>
      </dgm:prSet>
      <dgm:spPr/>
    </dgm:pt>
    <dgm:pt modelId="{2C7C267C-BB1D-4A5C-8FBD-E1E080AF4667}" type="pres">
      <dgm:prSet presAssocID="{24D27870-AE97-4A4E-BB68-7629CEFABE9F}" presName="FourConn_3-4" presStyleLbl="fgAccFollowNode1" presStyleIdx="2" presStyleCnt="3">
        <dgm:presLayoutVars>
          <dgm:bulletEnabled val="1"/>
        </dgm:presLayoutVars>
      </dgm:prSet>
      <dgm:spPr/>
    </dgm:pt>
    <dgm:pt modelId="{A98EC81D-A1D7-4483-B2C6-B24D5DCF81CB}" type="pres">
      <dgm:prSet presAssocID="{24D27870-AE97-4A4E-BB68-7629CEFABE9F}" presName="FourNodes_1_text" presStyleLbl="node1" presStyleIdx="3" presStyleCnt="4">
        <dgm:presLayoutVars>
          <dgm:bulletEnabled val="1"/>
        </dgm:presLayoutVars>
      </dgm:prSet>
      <dgm:spPr/>
    </dgm:pt>
    <dgm:pt modelId="{6EFA506B-55F9-41AC-9258-F3815F0A1AD4}" type="pres">
      <dgm:prSet presAssocID="{24D27870-AE97-4A4E-BB68-7629CEFABE9F}" presName="FourNodes_2_text" presStyleLbl="node1" presStyleIdx="3" presStyleCnt="4">
        <dgm:presLayoutVars>
          <dgm:bulletEnabled val="1"/>
        </dgm:presLayoutVars>
      </dgm:prSet>
      <dgm:spPr/>
    </dgm:pt>
    <dgm:pt modelId="{6390C9AF-B2DE-45CF-A5F3-8FAC8349FF57}" type="pres">
      <dgm:prSet presAssocID="{24D27870-AE97-4A4E-BB68-7629CEFABE9F}" presName="FourNodes_3_text" presStyleLbl="node1" presStyleIdx="3" presStyleCnt="4">
        <dgm:presLayoutVars>
          <dgm:bulletEnabled val="1"/>
        </dgm:presLayoutVars>
      </dgm:prSet>
      <dgm:spPr/>
    </dgm:pt>
    <dgm:pt modelId="{F63C79B7-C992-4CC5-8C7E-6A9BD6C064AB}" type="pres">
      <dgm:prSet presAssocID="{24D27870-AE97-4A4E-BB68-7629CEFABE9F}" presName="FourNodes_4_text" presStyleLbl="node1" presStyleIdx="3" presStyleCnt="4">
        <dgm:presLayoutVars>
          <dgm:bulletEnabled val="1"/>
        </dgm:presLayoutVars>
      </dgm:prSet>
      <dgm:spPr/>
    </dgm:pt>
  </dgm:ptLst>
  <dgm:cxnLst>
    <dgm:cxn modelId="{8E60C805-4B29-4442-A9F8-D7B57D1A2D6E}" type="presOf" srcId="{87252037-860D-4678-BA6A-59A75A442955}" destId="{6390C9AF-B2DE-45CF-A5F3-8FAC8349FF57}" srcOrd="1" destOrd="0" presId="urn:microsoft.com/office/officeart/2005/8/layout/vProcess5"/>
    <dgm:cxn modelId="{73FD370A-6014-4767-87D7-5E7421BAC5D8}" srcId="{24D27870-AE97-4A4E-BB68-7629CEFABE9F}" destId="{8DE487CD-4782-4719-807F-D33BE029EE58}" srcOrd="3" destOrd="0" parTransId="{582B6EE2-FB0B-4EB1-ADA8-44C3D8A399E2}" sibTransId="{86E4C608-97BB-4610-B22C-8DAAB95F15E6}"/>
    <dgm:cxn modelId="{98136A0C-A0F5-4F52-9D52-6F7965778428}" srcId="{24D27870-AE97-4A4E-BB68-7629CEFABE9F}" destId="{3572A58E-F112-4B9B-A8E1-3D96916DA9B0}" srcOrd="1" destOrd="0" parTransId="{1D597BF3-BF0C-4C9E-A829-7DCF90FFF3C5}" sibTransId="{DFBF6656-A62E-43CC-A879-09925FED641B}"/>
    <dgm:cxn modelId="{6023E711-90FB-44F7-A5AE-545123D60996}" type="presOf" srcId="{87252037-860D-4678-BA6A-59A75A442955}" destId="{D2C54071-74A0-47BF-91F5-D3C7D74A14B8}" srcOrd="0" destOrd="0" presId="urn:microsoft.com/office/officeart/2005/8/layout/vProcess5"/>
    <dgm:cxn modelId="{AC69051C-883C-4A50-A081-078DECA050F1}" type="presOf" srcId="{8DE487CD-4782-4719-807F-D33BE029EE58}" destId="{06F771D1-B318-4F20-BB57-58D0D0541B63}" srcOrd="0" destOrd="0" presId="urn:microsoft.com/office/officeart/2005/8/layout/vProcess5"/>
    <dgm:cxn modelId="{76C14422-0DD4-42BB-9F48-0B78D6D2AB19}" type="presOf" srcId="{17DA2FF2-D5E6-4348-AC6D-01A4494BC17D}" destId="{2C7C267C-BB1D-4A5C-8FBD-E1E080AF4667}" srcOrd="0" destOrd="0" presId="urn:microsoft.com/office/officeart/2005/8/layout/vProcess5"/>
    <dgm:cxn modelId="{79BABC37-999B-4297-8E94-2149EC9EE804}" type="presOf" srcId="{8DE487CD-4782-4719-807F-D33BE029EE58}" destId="{F63C79B7-C992-4CC5-8C7E-6A9BD6C064AB}" srcOrd="1" destOrd="0" presId="urn:microsoft.com/office/officeart/2005/8/layout/vProcess5"/>
    <dgm:cxn modelId="{09481C5D-20CE-4E62-8026-A202AE3D8FA4}" type="presOf" srcId="{3572A58E-F112-4B9B-A8E1-3D96916DA9B0}" destId="{73FA2F0F-391A-4670-B8AC-16DFF31E13B9}" srcOrd="0" destOrd="0" presId="urn:microsoft.com/office/officeart/2005/8/layout/vProcess5"/>
    <dgm:cxn modelId="{AE87C957-7584-43F1-8F3B-AE40C76884A4}" type="presOf" srcId="{3572A58E-F112-4B9B-A8E1-3D96916DA9B0}" destId="{6EFA506B-55F9-41AC-9258-F3815F0A1AD4}" srcOrd="1" destOrd="0" presId="urn:microsoft.com/office/officeart/2005/8/layout/vProcess5"/>
    <dgm:cxn modelId="{C31C797F-272C-4251-BEBB-2E3BE9C5E600}" srcId="{24D27870-AE97-4A4E-BB68-7629CEFABE9F}" destId="{BCA937F7-9806-4B72-8B7A-581A38B54137}" srcOrd="0" destOrd="0" parTransId="{B63131A7-B267-4F12-AFFF-97AE28A08E60}" sibTransId="{5E69FE0E-0EB1-4247-87D2-8812BD422D9C}"/>
    <dgm:cxn modelId="{A9A2E693-AEEF-4008-B21C-59B489EA19DF}" type="presOf" srcId="{BCA937F7-9806-4B72-8B7A-581A38B54137}" destId="{D5752031-C545-472F-9AF9-9B0FB74E7D48}" srcOrd="0" destOrd="0" presId="urn:microsoft.com/office/officeart/2005/8/layout/vProcess5"/>
    <dgm:cxn modelId="{B18049BF-A5D4-4640-A937-E44F763197B9}" type="presOf" srcId="{5E69FE0E-0EB1-4247-87D2-8812BD422D9C}" destId="{ADB00D55-9086-4BD1-A592-C49E4038FDB7}" srcOrd="0" destOrd="0" presId="urn:microsoft.com/office/officeart/2005/8/layout/vProcess5"/>
    <dgm:cxn modelId="{C9E5C9CD-8AC8-4423-9225-0CEA2CD62DD0}" type="presOf" srcId="{DFBF6656-A62E-43CC-A879-09925FED641B}" destId="{EA0148AC-BE7A-418D-B5E7-AAFDD3090ED3}" srcOrd="0" destOrd="0" presId="urn:microsoft.com/office/officeart/2005/8/layout/vProcess5"/>
    <dgm:cxn modelId="{4A298BCE-64A8-4021-AB74-2EE99135FB72}" type="presOf" srcId="{24D27870-AE97-4A4E-BB68-7629CEFABE9F}" destId="{1CD26156-AC32-4FF0-8B6A-8FB710C4B791}" srcOrd="0" destOrd="0" presId="urn:microsoft.com/office/officeart/2005/8/layout/vProcess5"/>
    <dgm:cxn modelId="{277254DD-BBAA-4EA4-AFA9-80FF8C03F68B}" type="presOf" srcId="{BCA937F7-9806-4B72-8B7A-581A38B54137}" destId="{A98EC81D-A1D7-4483-B2C6-B24D5DCF81CB}" srcOrd="1" destOrd="0" presId="urn:microsoft.com/office/officeart/2005/8/layout/vProcess5"/>
    <dgm:cxn modelId="{F7758BF4-B486-41BB-ACB6-3BF12A553DCE}" srcId="{24D27870-AE97-4A4E-BB68-7629CEFABE9F}" destId="{87252037-860D-4678-BA6A-59A75A442955}" srcOrd="2" destOrd="0" parTransId="{1BB13C9B-C8C4-44FC-8F50-BAB85EAFA29B}" sibTransId="{17DA2FF2-D5E6-4348-AC6D-01A4494BC17D}"/>
    <dgm:cxn modelId="{E4244F63-6E73-48E7-93A8-6D2107CEB9FE}" type="presParOf" srcId="{1CD26156-AC32-4FF0-8B6A-8FB710C4B791}" destId="{25463ADE-52FD-4D4A-81AE-456465AA2009}" srcOrd="0" destOrd="0" presId="urn:microsoft.com/office/officeart/2005/8/layout/vProcess5"/>
    <dgm:cxn modelId="{10EC50E6-F98B-4ECB-B4B2-6B1433F42672}" type="presParOf" srcId="{1CD26156-AC32-4FF0-8B6A-8FB710C4B791}" destId="{D5752031-C545-472F-9AF9-9B0FB74E7D48}" srcOrd="1" destOrd="0" presId="urn:microsoft.com/office/officeart/2005/8/layout/vProcess5"/>
    <dgm:cxn modelId="{39682B94-F672-4E06-8F8E-E6DC3A387F0D}" type="presParOf" srcId="{1CD26156-AC32-4FF0-8B6A-8FB710C4B791}" destId="{73FA2F0F-391A-4670-B8AC-16DFF31E13B9}" srcOrd="2" destOrd="0" presId="urn:microsoft.com/office/officeart/2005/8/layout/vProcess5"/>
    <dgm:cxn modelId="{ED79BD7B-419F-4387-85DD-CAFB825EC82F}" type="presParOf" srcId="{1CD26156-AC32-4FF0-8B6A-8FB710C4B791}" destId="{D2C54071-74A0-47BF-91F5-D3C7D74A14B8}" srcOrd="3" destOrd="0" presId="urn:microsoft.com/office/officeart/2005/8/layout/vProcess5"/>
    <dgm:cxn modelId="{4AB12047-83F3-4D73-B3C5-226404E9D7AD}" type="presParOf" srcId="{1CD26156-AC32-4FF0-8B6A-8FB710C4B791}" destId="{06F771D1-B318-4F20-BB57-58D0D0541B63}" srcOrd="4" destOrd="0" presId="urn:microsoft.com/office/officeart/2005/8/layout/vProcess5"/>
    <dgm:cxn modelId="{0766A4B9-F667-47B4-BC68-7C1411BC1618}" type="presParOf" srcId="{1CD26156-AC32-4FF0-8B6A-8FB710C4B791}" destId="{ADB00D55-9086-4BD1-A592-C49E4038FDB7}" srcOrd="5" destOrd="0" presId="urn:microsoft.com/office/officeart/2005/8/layout/vProcess5"/>
    <dgm:cxn modelId="{D821C90F-6A3B-41E0-8875-0742838A91CE}" type="presParOf" srcId="{1CD26156-AC32-4FF0-8B6A-8FB710C4B791}" destId="{EA0148AC-BE7A-418D-B5E7-AAFDD3090ED3}" srcOrd="6" destOrd="0" presId="urn:microsoft.com/office/officeart/2005/8/layout/vProcess5"/>
    <dgm:cxn modelId="{F53DCE05-3063-4BCD-BA41-FA487AC34DD9}" type="presParOf" srcId="{1CD26156-AC32-4FF0-8B6A-8FB710C4B791}" destId="{2C7C267C-BB1D-4A5C-8FBD-E1E080AF4667}" srcOrd="7" destOrd="0" presId="urn:microsoft.com/office/officeart/2005/8/layout/vProcess5"/>
    <dgm:cxn modelId="{4C46A9A7-22EC-4BDF-BCFA-DD14D512218D}" type="presParOf" srcId="{1CD26156-AC32-4FF0-8B6A-8FB710C4B791}" destId="{A98EC81D-A1D7-4483-B2C6-B24D5DCF81CB}" srcOrd="8" destOrd="0" presId="urn:microsoft.com/office/officeart/2005/8/layout/vProcess5"/>
    <dgm:cxn modelId="{D48C1C6F-086F-48D7-A067-762454EA2482}" type="presParOf" srcId="{1CD26156-AC32-4FF0-8B6A-8FB710C4B791}" destId="{6EFA506B-55F9-41AC-9258-F3815F0A1AD4}" srcOrd="9" destOrd="0" presId="urn:microsoft.com/office/officeart/2005/8/layout/vProcess5"/>
    <dgm:cxn modelId="{B7AC677E-FBE7-4C55-8CBE-0299FC51FB48}" type="presParOf" srcId="{1CD26156-AC32-4FF0-8B6A-8FB710C4B791}" destId="{6390C9AF-B2DE-45CF-A5F3-8FAC8349FF57}" srcOrd="10" destOrd="0" presId="urn:microsoft.com/office/officeart/2005/8/layout/vProcess5"/>
    <dgm:cxn modelId="{A0F4ED30-3EE3-4033-98DA-829BA7EC74A7}" type="presParOf" srcId="{1CD26156-AC32-4FF0-8B6A-8FB710C4B791}" destId="{F63C79B7-C992-4CC5-8C7E-6A9BD6C064AB}"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1.xml><?xml version="1.0" encoding="utf-8"?>
<dgm:dataModel xmlns:dgm="http://schemas.openxmlformats.org/drawingml/2006/diagram" xmlns:a="http://schemas.openxmlformats.org/drawingml/2006/main">
  <dgm:ptLst>
    <dgm:pt modelId="{24D27870-AE97-4A4E-BB68-7629CEFABE9F}" type="doc">
      <dgm:prSet loTypeId="urn:microsoft.com/office/officeart/2005/8/layout/vProcess5" loCatId="process" qsTypeId="urn:microsoft.com/office/officeart/2005/8/quickstyle/simple1" qsCatId="simple" csTypeId="urn:microsoft.com/office/officeart/2005/8/colors/accent1_1" csCatId="accent1" phldr="1"/>
      <dgm:spPr/>
      <dgm:t>
        <a:bodyPr/>
        <a:lstStyle/>
        <a:p>
          <a:endParaRPr lang="ru-RU"/>
        </a:p>
      </dgm:t>
    </dgm:pt>
    <dgm:pt modelId="{BCA937F7-9806-4B72-8B7A-581A38B54137}">
      <dgm:prSet phldrT="[Текст]" custT="1"/>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ru-RU" sz="1800" b="1" i="1" cap="small" baseline="0">
              <a:solidFill>
                <a:srgbClr val="7030A0"/>
              </a:solidFill>
            </a:rPr>
            <a:t>Содержание обучения аудированию включает в себя</a:t>
          </a:r>
          <a:r>
            <a:rPr lang="ru-RU" sz="1800" b="1" cap="small" baseline="0"/>
            <a:t>:</a:t>
          </a:r>
        </a:p>
      </dgm:t>
    </dgm:pt>
    <dgm:pt modelId="{B63131A7-B267-4F12-AFFF-97AE28A08E60}" type="parTrans" cxnId="{C31C797F-272C-4251-BEBB-2E3BE9C5E600}">
      <dgm:prSet/>
      <dgm:spPr/>
      <dgm:t>
        <a:bodyPr/>
        <a:lstStyle/>
        <a:p>
          <a:endParaRPr lang="ru-RU" sz="2000" b="1"/>
        </a:p>
      </dgm:t>
    </dgm:pt>
    <dgm:pt modelId="{5E69FE0E-0EB1-4247-87D2-8812BD422D9C}" type="sibTrans" cxnId="{C31C797F-272C-4251-BEBB-2E3BE9C5E600}">
      <dgm:prSet custT="1"/>
      <dgm:spPr>
        <a:solidFill>
          <a:schemeClr val="accent1">
            <a:alpha val="90000"/>
          </a:schemeClr>
        </a:solidFill>
      </dgm:spPr>
      <dgm:t>
        <a:bodyPr/>
        <a:lstStyle/>
        <a:p>
          <a:endParaRPr lang="ru-RU" sz="2000" b="1"/>
        </a:p>
      </dgm:t>
    </dgm:pt>
    <dgm:pt modelId="{3572A58E-F112-4B9B-A8E1-3D96916DA9B0}">
      <dgm:prSet custT="1"/>
      <dgm:spPr/>
      <dgm:t>
        <a:bodyPr/>
        <a:lstStyle/>
        <a:p>
          <a:pPr>
            <a:lnSpc>
              <a:spcPct val="100000"/>
            </a:lnSpc>
            <a:spcAft>
              <a:spcPts val="0"/>
            </a:spcAft>
          </a:pPr>
          <a:r>
            <a:rPr lang="ru-RU" sz="1800" b="1"/>
            <a:t>На младшем этапе основное внимание уделяется развитию умения полностью понимать текст, основанный на знакомом материале. На этом этапе формируется психологический механизм смыслового восприятия на</a:t>
          </a:r>
        </a:p>
        <a:p>
          <a:pPr>
            <a:lnSpc>
              <a:spcPct val="100000"/>
            </a:lnSpc>
            <a:spcAft>
              <a:spcPts val="0"/>
            </a:spcAft>
          </a:pPr>
          <a:r>
            <a:rPr lang="ru-RU" sz="1800" b="1"/>
            <a:t>слух и умения добиваться понимания вербальнымисредствами. </a:t>
          </a:r>
        </a:p>
      </dgm:t>
    </dgm:pt>
    <dgm:pt modelId="{1D597BF3-BF0C-4C9E-A829-7DCF90FFF3C5}" type="parTrans" cxnId="{98136A0C-A0F5-4F52-9D52-6F7965778428}">
      <dgm:prSet/>
      <dgm:spPr/>
      <dgm:t>
        <a:bodyPr/>
        <a:lstStyle/>
        <a:p>
          <a:endParaRPr lang="ru-RU" sz="2000" b="1"/>
        </a:p>
      </dgm:t>
    </dgm:pt>
    <dgm:pt modelId="{DFBF6656-A62E-43CC-A879-09925FED641B}" type="sibTrans" cxnId="{98136A0C-A0F5-4F52-9D52-6F7965778428}">
      <dgm:prSet custT="1"/>
      <dgm:spPr>
        <a:solidFill>
          <a:schemeClr val="accent1">
            <a:alpha val="90000"/>
          </a:schemeClr>
        </a:solidFill>
      </dgm:spPr>
      <dgm:t>
        <a:bodyPr/>
        <a:lstStyle/>
        <a:p>
          <a:endParaRPr lang="ru-RU" sz="2000" b="1"/>
        </a:p>
      </dgm:t>
    </dgm:pt>
    <dgm:pt modelId="{87252037-860D-4678-BA6A-59A75A442955}">
      <dgm:prSet custT="1"/>
      <dgm:spPr/>
      <dgm:t>
        <a:bodyPr/>
        <a:lstStyle/>
        <a:p>
          <a:r>
            <a:rPr lang="ru-RU" sz="1800" b="1"/>
            <a:t>На среднем этапе отрабатываются оба вида аудирования – аудирование с полным пониманием и аудирование основного содержания. </a:t>
          </a:r>
          <a:endParaRPr lang="ru-RU" sz="1600" b="1"/>
        </a:p>
      </dgm:t>
    </dgm:pt>
    <dgm:pt modelId="{1BB13C9B-C8C4-44FC-8F50-BAB85EAFA29B}" type="parTrans" cxnId="{F7758BF4-B486-41BB-ACB6-3BF12A553DCE}">
      <dgm:prSet/>
      <dgm:spPr/>
      <dgm:t>
        <a:bodyPr/>
        <a:lstStyle/>
        <a:p>
          <a:endParaRPr lang="ru-RU" sz="2000" b="1"/>
        </a:p>
      </dgm:t>
    </dgm:pt>
    <dgm:pt modelId="{17DA2FF2-D5E6-4348-AC6D-01A4494BC17D}" type="sibTrans" cxnId="{F7758BF4-B486-41BB-ACB6-3BF12A553DCE}">
      <dgm:prSet custT="1"/>
      <dgm:spPr>
        <a:solidFill>
          <a:schemeClr val="accent1">
            <a:alpha val="90000"/>
          </a:schemeClr>
        </a:solidFill>
      </dgm:spPr>
      <dgm:t>
        <a:bodyPr/>
        <a:lstStyle/>
        <a:p>
          <a:endParaRPr lang="ru-RU" sz="2000" b="1"/>
        </a:p>
      </dgm:t>
    </dgm:pt>
    <dgm:pt modelId="{8DE487CD-4782-4719-807F-D33BE029EE58}">
      <dgm:prSet custT="1"/>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ru-RU" sz="1800" b="1"/>
            <a:t>Главной задачей обучения аудированию на старшем этапе (9 – 11–й классы) является совершенствование ранее сформированных умений и, по необходимости, их коррекция. Аудирование на этом этапе должно успешно осуществляться с однократного предъявления аудиосообщения.</a:t>
          </a:r>
        </a:p>
      </dgm:t>
    </dgm:pt>
    <dgm:pt modelId="{582B6EE2-FB0B-4EB1-ADA8-44C3D8A399E2}" type="parTrans" cxnId="{73FD370A-6014-4767-87D7-5E7421BAC5D8}">
      <dgm:prSet/>
      <dgm:spPr/>
      <dgm:t>
        <a:bodyPr/>
        <a:lstStyle/>
        <a:p>
          <a:endParaRPr lang="ru-RU" sz="2000" b="1"/>
        </a:p>
      </dgm:t>
    </dgm:pt>
    <dgm:pt modelId="{86E4C608-97BB-4610-B22C-8DAAB95F15E6}" type="sibTrans" cxnId="{73FD370A-6014-4767-87D7-5E7421BAC5D8}">
      <dgm:prSet/>
      <dgm:spPr/>
      <dgm:t>
        <a:bodyPr/>
        <a:lstStyle/>
        <a:p>
          <a:endParaRPr lang="ru-RU" sz="2000" b="1"/>
        </a:p>
      </dgm:t>
    </dgm:pt>
    <dgm:pt modelId="{1CD26156-AC32-4FF0-8B6A-8FB710C4B791}" type="pres">
      <dgm:prSet presAssocID="{24D27870-AE97-4A4E-BB68-7629CEFABE9F}" presName="outerComposite" presStyleCnt="0">
        <dgm:presLayoutVars>
          <dgm:chMax val="5"/>
          <dgm:dir/>
          <dgm:resizeHandles val="exact"/>
        </dgm:presLayoutVars>
      </dgm:prSet>
      <dgm:spPr/>
    </dgm:pt>
    <dgm:pt modelId="{25463ADE-52FD-4D4A-81AE-456465AA2009}" type="pres">
      <dgm:prSet presAssocID="{24D27870-AE97-4A4E-BB68-7629CEFABE9F}" presName="dummyMaxCanvas" presStyleCnt="0">
        <dgm:presLayoutVars/>
      </dgm:prSet>
      <dgm:spPr/>
    </dgm:pt>
    <dgm:pt modelId="{D5752031-C545-472F-9AF9-9B0FB74E7D48}" type="pres">
      <dgm:prSet presAssocID="{24D27870-AE97-4A4E-BB68-7629CEFABE9F}" presName="FourNodes_1" presStyleLbl="node1" presStyleIdx="0" presStyleCnt="4" custScaleX="105079" custScaleY="51063">
        <dgm:presLayoutVars>
          <dgm:bulletEnabled val="1"/>
        </dgm:presLayoutVars>
      </dgm:prSet>
      <dgm:spPr/>
    </dgm:pt>
    <dgm:pt modelId="{73FA2F0F-391A-4670-B8AC-16DFF31E13B9}" type="pres">
      <dgm:prSet presAssocID="{24D27870-AE97-4A4E-BB68-7629CEFABE9F}" presName="FourNodes_2" presStyleLbl="node1" presStyleIdx="1" presStyleCnt="4" custScaleY="125614" custLinFactNeighborX="-128" custLinFactNeighborY="-9804">
        <dgm:presLayoutVars>
          <dgm:bulletEnabled val="1"/>
        </dgm:presLayoutVars>
      </dgm:prSet>
      <dgm:spPr/>
    </dgm:pt>
    <dgm:pt modelId="{D2C54071-74A0-47BF-91F5-D3C7D74A14B8}" type="pres">
      <dgm:prSet presAssocID="{24D27870-AE97-4A4E-BB68-7629CEFABE9F}" presName="FourNodes_3" presStyleLbl="node1" presStyleIdx="2" presStyleCnt="4">
        <dgm:presLayoutVars>
          <dgm:bulletEnabled val="1"/>
        </dgm:presLayoutVars>
      </dgm:prSet>
      <dgm:spPr/>
    </dgm:pt>
    <dgm:pt modelId="{06F771D1-B318-4F20-BB57-58D0D0541B63}" type="pres">
      <dgm:prSet presAssocID="{24D27870-AE97-4A4E-BB68-7629CEFABE9F}" presName="FourNodes_4" presStyleLbl="node1" presStyleIdx="3" presStyleCnt="4" custScaleY="114191">
        <dgm:presLayoutVars>
          <dgm:bulletEnabled val="1"/>
        </dgm:presLayoutVars>
      </dgm:prSet>
      <dgm:spPr/>
    </dgm:pt>
    <dgm:pt modelId="{ADB00D55-9086-4BD1-A592-C49E4038FDB7}" type="pres">
      <dgm:prSet presAssocID="{24D27870-AE97-4A4E-BB68-7629CEFABE9F}" presName="FourConn_1-2" presStyleLbl="fgAccFollowNode1" presStyleIdx="0" presStyleCnt="3">
        <dgm:presLayoutVars>
          <dgm:bulletEnabled val="1"/>
        </dgm:presLayoutVars>
      </dgm:prSet>
      <dgm:spPr/>
    </dgm:pt>
    <dgm:pt modelId="{EA0148AC-BE7A-418D-B5E7-AAFDD3090ED3}" type="pres">
      <dgm:prSet presAssocID="{24D27870-AE97-4A4E-BB68-7629CEFABE9F}" presName="FourConn_2-3" presStyleLbl="fgAccFollowNode1" presStyleIdx="1" presStyleCnt="3">
        <dgm:presLayoutVars>
          <dgm:bulletEnabled val="1"/>
        </dgm:presLayoutVars>
      </dgm:prSet>
      <dgm:spPr/>
    </dgm:pt>
    <dgm:pt modelId="{2C7C267C-BB1D-4A5C-8FBD-E1E080AF4667}" type="pres">
      <dgm:prSet presAssocID="{24D27870-AE97-4A4E-BB68-7629CEFABE9F}" presName="FourConn_3-4" presStyleLbl="fgAccFollowNode1" presStyleIdx="2" presStyleCnt="3">
        <dgm:presLayoutVars>
          <dgm:bulletEnabled val="1"/>
        </dgm:presLayoutVars>
      </dgm:prSet>
      <dgm:spPr/>
    </dgm:pt>
    <dgm:pt modelId="{A98EC81D-A1D7-4483-B2C6-B24D5DCF81CB}" type="pres">
      <dgm:prSet presAssocID="{24D27870-AE97-4A4E-BB68-7629CEFABE9F}" presName="FourNodes_1_text" presStyleLbl="node1" presStyleIdx="3" presStyleCnt="4">
        <dgm:presLayoutVars>
          <dgm:bulletEnabled val="1"/>
        </dgm:presLayoutVars>
      </dgm:prSet>
      <dgm:spPr/>
    </dgm:pt>
    <dgm:pt modelId="{6EFA506B-55F9-41AC-9258-F3815F0A1AD4}" type="pres">
      <dgm:prSet presAssocID="{24D27870-AE97-4A4E-BB68-7629CEFABE9F}" presName="FourNodes_2_text" presStyleLbl="node1" presStyleIdx="3" presStyleCnt="4">
        <dgm:presLayoutVars>
          <dgm:bulletEnabled val="1"/>
        </dgm:presLayoutVars>
      </dgm:prSet>
      <dgm:spPr/>
    </dgm:pt>
    <dgm:pt modelId="{6390C9AF-B2DE-45CF-A5F3-8FAC8349FF57}" type="pres">
      <dgm:prSet presAssocID="{24D27870-AE97-4A4E-BB68-7629CEFABE9F}" presName="FourNodes_3_text" presStyleLbl="node1" presStyleIdx="3" presStyleCnt="4">
        <dgm:presLayoutVars>
          <dgm:bulletEnabled val="1"/>
        </dgm:presLayoutVars>
      </dgm:prSet>
      <dgm:spPr/>
    </dgm:pt>
    <dgm:pt modelId="{F63C79B7-C992-4CC5-8C7E-6A9BD6C064AB}" type="pres">
      <dgm:prSet presAssocID="{24D27870-AE97-4A4E-BB68-7629CEFABE9F}" presName="FourNodes_4_text" presStyleLbl="node1" presStyleIdx="3" presStyleCnt="4">
        <dgm:presLayoutVars>
          <dgm:bulletEnabled val="1"/>
        </dgm:presLayoutVars>
      </dgm:prSet>
      <dgm:spPr/>
    </dgm:pt>
  </dgm:ptLst>
  <dgm:cxnLst>
    <dgm:cxn modelId="{8E60C805-4B29-4442-A9F8-D7B57D1A2D6E}" type="presOf" srcId="{87252037-860D-4678-BA6A-59A75A442955}" destId="{6390C9AF-B2DE-45CF-A5F3-8FAC8349FF57}" srcOrd="1" destOrd="0" presId="urn:microsoft.com/office/officeart/2005/8/layout/vProcess5"/>
    <dgm:cxn modelId="{73FD370A-6014-4767-87D7-5E7421BAC5D8}" srcId="{24D27870-AE97-4A4E-BB68-7629CEFABE9F}" destId="{8DE487CD-4782-4719-807F-D33BE029EE58}" srcOrd="3" destOrd="0" parTransId="{582B6EE2-FB0B-4EB1-ADA8-44C3D8A399E2}" sibTransId="{86E4C608-97BB-4610-B22C-8DAAB95F15E6}"/>
    <dgm:cxn modelId="{98136A0C-A0F5-4F52-9D52-6F7965778428}" srcId="{24D27870-AE97-4A4E-BB68-7629CEFABE9F}" destId="{3572A58E-F112-4B9B-A8E1-3D96916DA9B0}" srcOrd="1" destOrd="0" parTransId="{1D597BF3-BF0C-4C9E-A829-7DCF90FFF3C5}" sibTransId="{DFBF6656-A62E-43CC-A879-09925FED641B}"/>
    <dgm:cxn modelId="{6023E711-90FB-44F7-A5AE-545123D60996}" type="presOf" srcId="{87252037-860D-4678-BA6A-59A75A442955}" destId="{D2C54071-74A0-47BF-91F5-D3C7D74A14B8}" srcOrd="0" destOrd="0" presId="urn:microsoft.com/office/officeart/2005/8/layout/vProcess5"/>
    <dgm:cxn modelId="{AC69051C-883C-4A50-A081-078DECA050F1}" type="presOf" srcId="{8DE487CD-4782-4719-807F-D33BE029EE58}" destId="{06F771D1-B318-4F20-BB57-58D0D0541B63}" srcOrd="0" destOrd="0" presId="urn:microsoft.com/office/officeart/2005/8/layout/vProcess5"/>
    <dgm:cxn modelId="{76C14422-0DD4-42BB-9F48-0B78D6D2AB19}" type="presOf" srcId="{17DA2FF2-D5E6-4348-AC6D-01A4494BC17D}" destId="{2C7C267C-BB1D-4A5C-8FBD-E1E080AF4667}" srcOrd="0" destOrd="0" presId="urn:microsoft.com/office/officeart/2005/8/layout/vProcess5"/>
    <dgm:cxn modelId="{79BABC37-999B-4297-8E94-2149EC9EE804}" type="presOf" srcId="{8DE487CD-4782-4719-807F-D33BE029EE58}" destId="{F63C79B7-C992-4CC5-8C7E-6A9BD6C064AB}" srcOrd="1" destOrd="0" presId="urn:microsoft.com/office/officeart/2005/8/layout/vProcess5"/>
    <dgm:cxn modelId="{09481C5D-20CE-4E62-8026-A202AE3D8FA4}" type="presOf" srcId="{3572A58E-F112-4B9B-A8E1-3D96916DA9B0}" destId="{73FA2F0F-391A-4670-B8AC-16DFF31E13B9}" srcOrd="0" destOrd="0" presId="urn:microsoft.com/office/officeart/2005/8/layout/vProcess5"/>
    <dgm:cxn modelId="{AE87C957-7584-43F1-8F3B-AE40C76884A4}" type="presOf" srcId="{3572A58E-F112-4B9B-A8E1-3D96916DA9B0}" destId="{6EFA506B-55F9-41AC-9258-F3815F0A1AD4}" srcOrd="1" destOrd="0" presId="urn:microsoft.com/office/officeart/2005/8/layout/vProcess5"/>
    <dgm:cxn modelId="{C31C797F-272C-4251-BEBB-2E3BE9C5E600}" srcId="{24D27870-AE97-4A4E-BB68-7629CEFABE9F}" destId="{BCA937F7-9806-4B72-8B7A-581A38B54137}" srcOrd="0" destOrd="0" parTransId="{B63131A7-B267-4F12-AFFF-97AE28A08E60}" sibTransId="{5E69FE0E-0EB1-4247-87D2-8812BD422D9C}"/>
    <dgm:cxn modelId="{A9A2E693-AEEF-4008-B21C-59B489EA19DF}" type="presOf" srcId="{BCA937F7-9806-4B72-8B7A-581A38B54137}" destId="{D5752031-C545-472F-9AF9-9B0FB74E7D48}" srcOrd="0" destOrd="0" presId="urn:microsoft.com/office/officeart/2005/8/layout/vProcess5"/>
    <dgm:cxn modelId="{B18049BF-A5D4-4640-A937-E44F763197B9}" type="presOf" srcId="{5E69FE0E-0EB1-4247-87D2-8812BD422D9C}" destId="{ADB00D55-9086-4BD1-A592-C49E4038FDB7}" srcOrd="0" destOrd="0" presId="urn:microsoft.com/office/officeart/2005/8/layout/vProcess5"/>
    <dgm:cxn modelId="{C9E5C9CD-8AC8-4423-9225-0CEA2CD62DD0}" type="presOf" srcId="{DFBF6656-A62E-43CC-A879-09925FED641B}" destId="{EA0148AC-BE7A-418D-B5E7-AAFDD3090ED3}" srcOrd="0" destOrd="0" presId="urn:microsoft.com/office/officeart/2005/8/layout/vProcess5"/>
    <dgm:cxn modelId="{4A298BCE-64A8-4021-AB74-2EE99135FB72}" type="presOf" srcId="{24D27870-AE97-4A4E-BB68-7629CEFABE9F}" destId="{1CD26156-AC32-4FF0-8B6A-8FB710C4B791}" srcOrd="0" destOrd="0" presId="urn:microsoft.com/office/officeart/2005/8/layout/vProcess5"/>
    <dgm:cxn modelId="{277254DD-BBAA-4EA4-AFA9-80FF8C03F68B}" type="presOf" srcId="{BCA937F7-9806-4B72-8B7A-581A38B54137}" destId="{A98EC81D-A1D7-4483-B2C6-B24D5DCF81CB}" srcOrd="1" destOrd="0" presId="urn:microsoft.com/office/officeart/2005/8/layout/vProcess5"/>
    <dgm:cxn modelId="{F7758BF4-B486-41BB-ACB6-3BF12A553DCE}" srcId="{24D27870-AE97-4A4E-BB68-7629CEFABE9F}" destId="{87252037-860D-4678-BA6A-59A75A442955}" srcOrd="2" destOrd="0" parTransId="{1BB13C9B-C8C4-44FC-8F50-BAB85EAFA29B}" sibTransId="{17DA2FF2-D5E6-4348-AC6D-01A4494BC17D}"/>
    <dgm:cxn modelId="{E4244F63-6E73-48E7-93A8-6D2107CEB9FE}" type="presParOf" srcId="{1CD26156-AC32-4FF0-8B6A-8FB710C4B791}" destId="{25463ADE-52FD-4D4A-81AE-456465AA2009}" srcOrd="0" destOrd="0" presId="urn:microsoft.com/office/officeart/2005/8/layout/vProcess5"/>
    <dgm:cxn modelId="{10EC50E6-F98B-4ECB-B4B2-6B1433F42672}" type="presParOf" srcId="{1CD26156-AC32-4FF0-8B6A-8FB710C4B791}" destId="{D5752031-C545-472F-9AF9-9B0FB74E7D48}" srcOrd="1" destOrd="0" presId="urn:microsoft.com/office/officeart/2005/8/layout/vProcess5"/>
    <dgm:cxn modelId="{39682B94-F672-4E06-8F8E-E6DC3A387F0D}" type="presParOf" srcId="{1CD26156-AC32-4FF0-8B6A-8FB710C4B791}" destId="{73FA2F0F-391A-4670-B8AC-16DFF31E13B9}" srcOrd="2" destOrd="0" presId="urn:microsoft.com/office/officeart/2005/8/layout/vProcess5"/>
    <dgm:cxn modelId="{ED79BD7B-419F-4387-85DD-CAFB825EC82F}" type="presParOf" srcId="{1CD26156-AC32-4FF0-8B6A-8FB710C4B791}" destId="{D2C54071-74A0-47BF-91F5-D3C7D74A14B8}" srcOrd="3" destOrd="0" presId="urn:microsoft.com/office/officeart/2005/8/layout/vProcess5"/>
    <dgm:cxn modelId="{4AB12047-83F3-4D73-B3C5-226404E9D7AD}" type="presParOf" srcId="{1CD26156-AC32-4FF0-8B6A-8FB710C4B791}" destId="{06F771D1-B318-4F20-BB57-58D0D0541B63}" srcOrd="4" destOrd="0" presId="urn:microsoft.com/office/officeart/2005/8/layout/vProcess5"/>
    <dgm:cxn modelId="{0766A4B9-F667-47B4-BC68-7C1411BC1618}" type="presParOf" srcId="{1CD26156-AC32-4FF0-8B6A-8FB710C4B791}" destId="{ADB00D55-9086-4BD1-A592-C49E4038FDB7}" srcOrd="5" destOrd="0" presId="urn:microsoft.com/office/officeart/2005/8/layout/vProcess5"/>
    <dgm:cxn modelId="{D821C90F-6A3B-41E0-8875-0742838A91CE}" type="presParOf" srcId="{1CD26156-AC32-4FF0-8B6A-8FB710C4B791}" destId="{EA0148AC-BE7A-418D-B5E7-AAFDD3090ED3}" srcOrd="6" destOrd="0" presId="urn:microsoft.com/office/officeart/2005/8/layout/vProcess5"/>
    <dgm:cxn modelId="{F53DCE05-3063-4BCD-BA41-FA487AC34DD9}" type="presParOf" srcId="{1CD26156-AC32-4FF0-8B6A-8FB710C4B791}" destId="{2C7C267C-BB1D-4A5C-8FBD-E1E080AF4667}" srcOrd="7" destOrd="0" presId="urn:microsoft.com/office/officeart/2005/8/layout/vProcess5"/>
    <dgm:cxn modelId="{4C46A9A7-22EC-4BDF-BCFA-DD14D512218D}" type="presParOf" srcId="{1CD26156-AC32-4FF0-8B6A-8FB710C4B791}" destId="{A98EC81D-A1D7-4483-B2C6-B24D5DCF81CB}" srcOrd="8" destOrd="0" presId="urn:microsoft.com/office/officeart/2005/8/layout/vProcess5"/>
    <dgm:cxn modelId="{D48C1C6F-086F-48D7-A067-762454EA2482}" type="presParOf" srcId="{1CD26156-AC32-4FF0-8B6A-8FB710C4B791}" destId="{6EFA506B-55F9-41AC-9258-F3815F0A1AD4}" srcOrd="9" destOrd="0" presId="urn:microsoft.com/office/officeart/2005/8/layout/vProcess5"/>
    <dgm:cxn modelId="{B7AC677E-FBE7-4C55-8CBE-0299FC51FB48}" type="presParOf" srcId="{1CD26156-AC32-4FF0-8B6A-8FB710C4B791}" destId="{6390C9AF-B2DE-45CF-A5F3-8FAC8349FF57}" srcOrd="10" destOrd="0" presId="urn:microsoft.com/office/officeart/2005/8/layout/vProcess5"/>
    <dgm:cxn modelId="{A0F4ED30-3EE3-4033-98DA-829BA7EC74A7}" type="presParOf" srcId="{1CD26156-AC32-4FF0-8B6A-8FB710C4B791}" destId="{F63C79B7-C992-4CC5-8C7E-6A9BD6C064AB}"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2.xml><?xml version="1.0" encoding="utf-8"?>
<dgm:dataModel xmlns:dgm="http://schemas.openxmlformats.org/drawingml/2006/diagram" xmlns:a="http://schemas.openxmlformats.org/drawingml/2006/main">
  <dgm:ptLst>
    <dgm:pt modelId="{08D6BAC6-0771-4818-9E17-4C167DF8D4C7}" type="doc">
      <dgm:prSet loTypeId="urn:microsoft.com/office/officeart/2005/8/layout/hProcess7" loCatId="list" qsTypeId="urn:microsoft.com/office/officeart/2005/8/quickstyle/simple1" qsCatId="simple" csTypeId="urn:microsoft.com/office/officeart/2005/8/colors/accent0_1" csCatId="mainScheme" phldr="1"/>
      <dgm:spPr/>
      <dgm:t>
        <a:bodyPr/>
        <a:lstStyle/>
        <a:p>
          <a:endParaRPr lang="ru-RU"/>
        </a:p>
      </dgm:t>
    </dgm:pt>
    <dgm:pt modelId="{9D98742F-C741-4FAE-878F-1418F636353D}">
      <dgm:prSet phldrT="[Текст]" custT="1"/>
      <dgm:spPr/>
      <dgm:t>
        <a:bodyPr/>
        <a:lstStyle/>
        <a:p>
          <a:r>
            <a:rPr lang="ru-RU" sz="2400"/>
            <a:t>1</a:t>
          </a:r>
        </a:p>
      </dgm:t>
    </dgm:pt>
    <dgm:pt modelId="{96CBB3A2-8B28-4889-96D0-182F48B3EAD3}" type="parTrans" cxnId="{1C42B346-5691-4263-AB70-54021410F8CC}">
      <dgm:prSet/>
      <dgm:spPr/>
      <dgm:t>
        <a:bodyPr/>
        <a:lstStyle/>
        <a:p>
          <a:endParaRPr lang="ru-RU"/>
        </a:p>
      </dgm:t>
    </dgm:pt>
    <dgm:pt modelId="{A04E553B-5F6E-495D-9D16-FB68F36CBCA1}" type="sibTrans" cxnId="{1C42B346-5691-4263-AB70-54021410F8CC}">
      <dgm:prSet/>
      <dgm:spPr/>
      <dgm:t>
        <a:bodyPr/>
        <a:lstStyle/>
        <a:p>
          <a:endParaRPr lang="ru-RU"/>
        </a:p>
      </dgm:t>
    </dgm:pt>
    <dgm:pt modelId="{6DF3CD98-8626-4677-BB50-CF1F851B5488}">
      <dgm:prSet phldrT="[Текст]" custT="1"/>
      <dgm:spPr/>
      <dgm:t>
        <a:bodyPr/>
        <a:lstStyle/>
        <a:p>
          <a:r>
            <a:rPr lang="ru-RU" sz="2000"/>
            <a:t>2</a:t>
          </a:r>
        </a:p>
      </dgm:t>
    </dgm:pt>
    <dgm:pt modelId="{779FA79D-9C80-47EC-9FF7-7543BF00DC44}" type="parTrans" cxnId="{07FBC369-CDA7-4F57-A47F-32B10625E213}">
      <dgm:prSet/>
      <dgm:spPr/>
      <dgm:t>
        <a:bodyPr/>
        <a:lstStyle/>
        <a:p>
          <a:endParaRPr lang="ru-RU"/>
        </a:p>
      </dgm:t>
    </dgm:pt>
    <dgm:pt modelId="{FD8236C0-6178-47A2-98DF-32320E577849}" type="sibTrans" cxnId="{07FBC369-CDA7-4F57-A47F-32B10625E213}">
      <dgm:prSet/>
      <dgm:spPr/>
      <dgm:t>
        <a:bodyPr/>
        <a:lstStyle/>
        <a:p>
          <a:endParaRPr lang="ru-RU"/>
        </a:p>
      </dgm:t>
    </dgm:pt>
    <dgm:pt modelId="{6207295F-45C3-4445-B4AB-5F26C7440A79}">
      <dgm:prSet phldrT="[Текст]"/>
      <dgm:spPr/>
      <dgm:t>
        <a:bodyPr/>
        <a:lstStyle/>
        <a:p>
          <a:r>
            <a:rPr lang="ru-RU" b="1" i="1">
              <a:solidFill>
                <a:schemeClr val="accent3">
                  <a:lumMod val="50000"/>
                </a:schemeClr>
              </a:solidFill>
            </a:rPr>
            <a:t>Чтение, как и aудирование, является рецептивным, реактивным и по форме протекания невыраженным внутренним видом речевой деятельности</a:t>
          </a:r>
          <a:r>
            <a:rPr lang="ru-RU"/>
            <a:t>. </a:t>
          </a:r>
        </a:p>
      </dgm:t>
    </dgm:pt>
    <dgm:pt modelId="{4712AF83-E79C-4997-A615-B713ABE77DDA}" type="parTrans" cxnId="{768BB93F-4656-4398-9512-8E31749B3E18}">
      <dgm:prSet/>
      <dgm:spPr/>
      <dgm:t>
        <a:bodyPr/>
        <a:lstStyle/>
        <a:p>
          <a:endParaRPr lang="ru-RU"/>
        </a:p>
      </dgm:t>
    </dgm:pt>
    <dgm:pt modelId="{56251A68-7CE0-4ACD-BD54-CADD73E8A862}" type="sibTrans" cxnId="{768BB93F-4656-4398-9512-8E31749B3E18}">
      <dgm:prSet/>
      <dgm:spPr/>
      <dgm:t>
        <a:bodyPr/>
        <a:lstStyle/>
        <a:p>
          <a:endParaRPr lang="ru-RU"/>
        </a:p>
      </dgm:t>
    </dgm:pt>
    <dgm:pt modelId="{E843C536-188E-4A27-AFF1-1F74F8061144}">
      <dgm:prSet phldrT="[Текст]"/>
      <dgm:spPr/>
      <dgm:t>
        <a:bodyPr/>
        <a:lstStyle/>
        <a:p>
          <a:r>
            <a:rPr lang="ru-RU" b="1" i="1">
              <a:solidFill>
                <a:schemeClr val="accent3">
                  <a:lumMod val="75000"/>
                </a:schemeClr>
              </a:solidFill>
            </a:rPr>
            <a:t>Чтение может быть и частично внешним, выраженным видом речевой деятельности, например, чтение вслух, как бы для других</a:t>
          </a:r>
        </a:p>
      </dgm:t>
    </dgm:pt>
    <dgm:pt modelId="{41E82406-5D2B-4F35-A0DE-1C3C18244CB2}" type="parTrans" cxnId="{CA71EB64-8C65-4F3F-881B-AF1E5F779A28}">
      <dgm:prSet/>
      <dgm:spPr/>
      <dgm:t>
        <a:bodyPr/>
        <a:lstStyle/>
        <a:p>
          <a:endParaRPr lang="ru-RU"/>
        </a:p>
      </dgm:t>
    </dgm:pt>
    <dgm:pt modelId="{1728265F-2D2C-4F4C-AF11-8DEF4D9E8152}" type="sibTrans" cxnId="{CA71EB64-8C65-4F3F-881B-AF1E5F779A28}">
      <dgm:prSet/>
      <dgm:spPr/>
      <dgm:t>
        <a:bodyPr/>
        <a:lstStyle/>
        <a:p>
          <a:endParaRPr lang="ru-RU"/>
        </a:p>
      </dgm:t>
    </dgm:pt>
    <dgm:pt modelId="{DF286330-E721-4C19-B089-57BCDADE3255}">
      <dgm:prSet phldrT="[Текст]"/>
      <dgm:spPr/>
      <dgm:t>
        <a:bodyPr/>
        <a:lstStyle/>
        <a:p>
          <a:r>
            <a:rPr lang="ru-RU" b="1" i="1"/>
            <a:t>Чтение – рецептивный вид речевой деятельности, направленный на восприятие и понимание письменного текста. </a:t>
          </a:r>
          <a:endParaRPr lang="ru-RU"/>
        </a:p>
      </dgm:t>
    </dgm:pt>
    <dgm:pt modelId="{101E9FB7-2B08-4A29-8131-C9DF8775F9D5}" type="sibTrans" cxnId="{FA2D72F7-3253-4E02-910B-270E560E4E5B}">
      <dgm:prSet/>
      <dgm:spPr/>
      <dgm:t>
        <a:bodyPr/>
        <a:lstStyle/>
        <a:p>
          <a:endParaRPr lang="ru-RU"/>
        </a:p>
      </dgm:t>
    </dgm:pt>
    <dgm:pt modelId="{2C7F0DC6-C645-47CE-A4A5-AAA9EAE7FE48}" type="parTrans" cxnId="{FA2D72F7-3253-4E02-910B-270E560E4E5B}">
      <dgm:prSet/>
      <dgm:spPr/>
      <dgm:t>
        <a:bodyPr/>
        <a:lstStyle/>
        <a:p>
          <a:endParaRPr lang="ru-RU"/>
        </a:p>
      </dgm:t>
    </dgm:pt>
    <dgm:pt modelId="{CEFBC459-C407-456F-BAD6-925AC14FBC8B}">
      <dgm:prSet phldrT="[Текст]" custT="1"/>
      <dgm:spPr/>
      <dgm:t>
        <a:bodyPr/>
        <a:lstStyle/>
        <a:p>
          <a:r>
            <a:rPr lang="ru-RU" sz="2000"/>
            <a:t>3</a:t>
          </a:r>
        </a:p>
      </dgm:t>
    </dgm:pt>
    <dgm:pt modelId="{EB3912EB-D17E-40D8-8048-9DB84FD48ECA}" type="sibTrans" cxnId="{88996C77-7975-4321-BE24-2389974FC203}">
      <dgm:prSet/>
      <dgm:spPr/>
      <dgm:t>
        <a:bodyPr/>
        <a:lstStyle/>
        <a:p>
          <a:endParaRPr lang="ru-RU"/>
        </a:p>
      </dgm:t>
    </dgm:pt>
    <dgm:pt modelId="{00B9BDC0-FC20-43F7-9DB1-D7E21FCCB461}" type="parTrans" cxnId="{88996C77-7975-4321-BE24-2389974FC203}">
      <dgm:prSet/>
      <dgm:spPr/>
      <dgm:t>
        <a:bodyPr/>
        <a:lstStyle/>
        <a:p>
          <a:endParaRPr lang="ru-RU"/>
        </a:p>
      </dgm:t>
    </dgm:pt>
    <dgm:pt modelId="{970A252C-0FF2-4526-82CE-27CF8605DE22}" type="pres">
      <dgm:prSet presAssocID="{08D6BAC6-0771-4818-9E17-4C167DF8D4C7}" presName="Name0" presStyleCnt="0">
        <dgm:presLayoutVars>
          <dgm:dir/>
          <dgm:animLvl val="lvl"/>
          <dgm:resizeHandles val="exact"/>
        </dgm:presLayoutVars>
      </dgm:prSet>
      <dgm:spPr/>
    </dgm:pt>
    <dgm:pt modelId="{DBB22BDB-6D95-446C-9E2C-680DB42ABE48}" type="pres">
      <dgm:prSet presAssocID="{9D98742F-C741-4FAE-878F-1418F636353D}" presName="compositeNode" presStyleCnt="0">
        <dgm:presLayoutVars>
          <dgm:bulletEnabled val="1"/>
        </dgm:presLayoutVars>
      </dgm:prSet>
      <dgm:spPr/>
    </dgm:pt>
    <dgm:pt modelId="{FA0D3110-99AE-4E6F-B64B-F7E1DADA61B9}" type="pres">
      <dgm:prSet presAssocID="{9D98742F-C741-4FAE-878F-1418F636353D}" presName="bgRect" presStyleLbl="node1" presStyleIdx="0" presStyleCnt="3"/>
      <dgm:spPr/>
    </dgm:pt>
    <dgm:pt modelId="{B4012375-6BD1-4D47-91C5-56A84EF21566}" type="pres">
      <dgm:prSet presAssocID="{9D98742F-C741-4FAE-878F-1418F636353D}" presName="parentNode" presStyleLbl="node1" presStyleIdx="0" presStyleCnt="3">
        <dgm:presLayoutVars>
          <dgm:chMax val="0"/>
          <dgm:bulletEnabled val="1"/>
        </dgm:presLayoutVars>
      </dgm:prSet>
      <dgm:spPr/>
    </dgm:pt>
    <dgm:pt modelId="{5E4DD051-5B64-40BE-BC55-E073FBD11471}" type="pres">
      <dgm:prSet presAssocID="{9D98742F-C741-4FAE-878F-1418F636353D}" presName="childNode" presStyleLbl="node1" presStyleIdx="0" presStyleCnt="3">
        <dgm:presLayoutVars>
          <dgm:bulletEnabled val="1"/>
        </dgm:presLayoutVars>
      </dgm:prSet>
      <dgm:spPr/>
    </dgm:pt>
    <dgm:pt modelId="{921B4F23-1431-46A0-8B93-DBF56022357C}" type="pres">
      <dgm:prSet presAssocID="{A04E553B-5F6E-495D-9D16-FB68F36CBCA1}" presName="hSp" presStyleCnt="0"/>
      <dgm:spPr/>
    </dgm:pt>
    <dgm:pt modelId="{29825E8A-824C-4960-8AEA-E3A04ECF4F54}" type="pres">
      <dgm:prSet presAssocID="{A04E553B-5F6E-495D-9D16-FB68F36CBCA1}" presName="vProcSp" presStyleCnt="0"/>
      <dgm:spPr/>
    </dgm:pt>
    <dgm:pt modelId="{5EB8DC55-9312-456E-ABB0-03C2520BEC6A}" type="pres">
      <dgm:prSet presAssocID="{A04E553B-5F6E-495D-9D16-FB68F36CBCA1}" presName="vSp1" presStyleCnt="0"/>
      <dgm:spPr/>
    </dgm:pt>
    <dgm:pt modelId="{D855BEC6-B79E-4438-9601-01F40DB51994}" type="pres">
      <dgm:prSet presAssocID="{A04E553B-5F6E-495D-9D16-FB68F36CBCA1}" presName="simulatedConn" presStyleLbl="solidFgAcc1" presStyleIdx="0" presStyleCnt="2"/>
      <dgm:spPr/>
    </dgm:pt>
    <dgm:pt modelId="{796B760F-37EA-4AFB-95EB-EDE2C1908165}" type="pres">
      <dgm:prSet presAssocID="{A04E553B-5F6E-495D-9D16-FB68F36CBCA1}" presName="vSp2" presStyleCnt="0"/>
      <dgm:spPr/>
    </dgm:pt>
    <dgm:pt modelId="{5B03D36C-B8DE-44B2-8C11-68477A9CF074}" type="pres">
      <dgm:prSet presAssocID="{A04E553B-5F6E-495D-9D16-FB68F36CBCA1}" presName="sibTrans" presStyleCnt="0"/>
      <dgm:spPr/>
    </dgm:pt>
    <dgm:pt modelId="{19EAC3A5-8A7F-47A7-976B-FCBD58700EB1}" type="pres">
      <dgm:prSet presAssocID="{6DF3CD98-8626-4677-BB50-CF1F851B5488}" presName="compositeNode" presStyleCnt="0">
        <dgm:presLayoutVars>
          <dgm:bulletEnabled val="1"/>
        </dgm:presLayoutVars>
      </dgm:prSet>
      <dgm:spPr/>
    </dgm:pt>
    <dgm:pt modelId="{F7D2D702-34BC-4A5C-BCEF-25ABAE32FD48}" type="pres">
      <dgm:prSet presAssocID="{6DF3CD98-8626-4677-BB50-CF1F851B5488}" presName="bgRect" presStyleLbl="node1" presStyleIdx="1" presStyleCnt="3"/>
      <dgm:spPr/>
    </dgm:pt>
    <dgm:pt modelId="{9FF97C88-AFF9-496E-BAE8-76C5A501FA88}" type="pres">
      <dgm:prSet presAssocID="{6DF3CD98-8626-4677-BB50-CF1F851B5488}" presName="parentNode" presStyleLbl="node1" presStyleIdx="1" presStyleCnt="3">
        <dgm:presLayoutVars>
          <dgm:chMax val="0"/>
          <dgm:bulletEnabled val="1"/>
        </dgm:presLayoutVars>
      </dgm:prSet>
      <dgm:spPr/>
    </dgm:pt>
    <dgm:pt modelId="{270A7A7B-A196-4150-BE32-CE9983809C4A}" type="pres">
      <dgm:prSet presAssocID="{6DF3CD98-8626-4677-BB50-CF1F851B5488}" presName="childNode" presStyleLbl="node1" presStyleIdx="1" presStyleCnt="3">
        <dgm:presLayoutVars>
          <dgm:bulletEnabled val="1"/>
        </dgm:presLayoutVars>
      </dgm:prSet>
      <dgm:spPr/>
    </dgm:pt>
    <dgm:pt modelId="{35D4BF75-9B67-498E-A675-783D3E168688}" type="pres">
      <dgm:prSet presAssocID="{FD8236C0-6178-47A2-98DF-32320E577849}" presName="hSp" presStyleCnt="0"/>
      <dgm:spPr/>
    </dgm:pt>
    <dgm:pt modelId="{81230EA6-E7A1-47F3-9A53-08885DA3E2B0}" type="pres">
      <dgm:prSet presAssocID="{FD8236C0-6178-47A2-98DF-32320E577849}" presName="vProcSp" presStyleCnt="0"/>
      <dgm:spPr/>
    </dgm:pt>
    <dgm:pt modelId="{CCDED98E-378B-4924-A11F-5E55EFB73832}" type="pres">
      <dgm:prSet presAssocID="{FD8236C0-6178-47A2-98DF-32320E577849}" presName="vSp1" presStyleCnt="0"/>
      <dgm:spPr/>
    </dgm:pt>
    <dgm:pt modelId="{35D52D42-86AB-460E-8692-B7062DA56FA6}" type="pres">
      <dgm:prSet presAssocID="{FD8236C0-6178-47A2-98DF-32320E577849}" presName="simulatedConn" presStyleLbl="solidFgAcc1" presStyleIdx="1" presStyleCnt="2"/>
      <dgm:spPr/>
    </dgm:pt>
    <dgm:pt modelId="{FB8D153E-077B-43B5-8D23-5889A268C13C}" type="pres">
      <dgm:prSet presAssocID="{FD8236C0-6178-47A2-98DF-32320E577849}" presName="vSp2" presStyleCnt="0"/>
      <dgm:spPr/>
    </dgm:pt>
    <dgm:pt modelId="{F616EAF0-ACBA-48EF-BCF5-5EA48ECC5043}" type="pres">
      <dgm:prSet presAssocID="{FD8236C0-6178-47A2-98DF-32320E577849}" presName="sibTrans" presStyleCnt="0"/>
      <dgm:spPr/>
    </dgm:pt>
    <dgm:pt modelId="{36028638-7863-4CB2-907F-CE9A4BEC38D4}" type="pres">
      <dgm:prSet presAssocID="{CEFBC459-C407-456F-BAD6-925AC14FBC8B}" presName="compositeNode" presStyleCnt="0">
        <dgm:presLayoutVars>
          <dgm:bulletEnabled val="1"/>
        </dgm:presLayoutVars>
      </dgm:prSet>
      <dgm:spPr/>
    </dgm:pt>
    <dgm:pt modelId="{600CFF2C-13C2-4543-920D-4D113463EB05}" type="pres">
      <dgm:prSet presAssocID="{CEFBC459-C407-456F-BAD6-925AC14FBC8B}" presName="bgRect" presStyleLbl="node1" presStyleIdx="2" presStyleCnt="3"/>
      <dgm:spPr/>
    </dgm:pt>
    <dgm:pt modelId="{4C5542CE-2E44-41DD-B195-201F14965E56}" type="pres">
      <dgm:prSet presAssocID="{CEFBC459-C407-456F-BAD6-925AC14FBC8B}" presName="parentNode" presStyleLbl="node1" presStyleIdx="2" presStyleCnt="3">
        <dgm:presLayoutVars>
          <dgm:chMax val="0"/>
          <dgm:bulletEnabled val="1"/>
        </dgm:presLayoutVars>
      </dgm:prSet>
      <dgm:spPr/>
    </dgm:pt>
    <dgm:pt modelId="{FB0EE522-1162-4C4C-813E-3C656B075878}" type="pres">
      <dgm:prSet presAssocID="{CEFBC459-C407-456F-BAD6-925AC14FBC8B}" presName="childNode" presStyleLbl="node1" presStyleIdx="2" presStyleCnt="3">
        <dgm:presLayoutVars>
          <dgm:bulletEnabled val="1"/>
        </dgm:presLayoutVars>
      </dgm:prSet>
      <dgm:spPr/>
    </dgm:pt>
  </dgm:ptLst>
  <dgm:cxnLst>
    <dgm:cxn modelId="{0B259B09-571E-49D3-B30A-22F4B77AB592}" type="presOf" srcId="{9D98742F-C741-4FAE-878F-1418F636353D}" destId="{B4012375-6BD1-4D47-91C5-56A84EF21566}" srcOrd="1" destOrd="0" presId="urn:microsoft.com/office/officeart/2005/8/layout/hProcess7"/>
    <dgm:cxn modelId="{E5A91E2E-5E37-41A2-8A22-4895D9C02788}" type="presOf" srcId="{6DF3CD98-8626-4677-BB50-CF1F851B5488}" destId="{F7D2D702-34BC-4A5C-BCEF-25ABAE32FD48}" srcOrd="0" destOrd="0" presId="urn:microsoft.com/office/officeart/2005/8/layout/hProcess7"/>
    <dgm:cxn modelId="{768BB93F-4656-4398-9512-8E31749B3E18}" srcId="{6DF3CD98-8626-4677-BB50-CF1F851B5488}" destId="{6207295F-45C3-4445-B4AB-5F26C7440A79}" srcOrd="0" destOrd="0" parTransId="{4712AF83-E79C-4997-A615-B713ABE77DDA}" sibTransId="{56251A68-7CE0-4ACD-BD54-CADD73E8A862}"/>
    <dgm:cxn modelId="{15D04A5D-61E3-4E18-9559-E13ABFD68275}" type="presOf" srcId="{E843C536-188E-4A27-AFF1-1F74F8061144}" destId="{FB0EE522-1162-4C4C-813E-3C656B075878}" srcOrd="0" destOrd="0" presId="urn:microsoft.com/office/officeart/2005/8/layout/hProcess7"/>
    <dgm:cxn modelId="{02980342-F238-4995-8AA4-5C9C20E28111}" type="presOf" srcId="{DF286330-E721-4C19-B089-57BCDADE3255}" destId="{5E4DD051-5B64-40BE-BC55-E073FBD11471}" srcOrd="0" destOrd="0" presId="urn:microsoft.com/office/officeart/2005/8/layout/hProcess7"/>
    <dgm:cxn modelId="{CA71EB64-8C65-4F3F-881B-AF1E5F779A28}" srcId="{CEFBC459-C407-456F-BAD6-925AC14FBC8B}" destId="{E843C536-188E-4A27-AFF1-1F74F8061144}" srcOrd="0" destOrd="0" parTransId="{41E82406-5D2B-4F35-A0DE-1C3C18244CB2}" sibTransId="{1728265F-2D2C-4F4C-AF11-8DEF4D9E8152}"/>
    <dgm:cxn modelId="{1C42B346-5691-4263-AB70-54021410F8CC}" srcId="{08D6BAC6-0771-4818-9E17-4C167DF8D4C7}" destId="{9D98742F-C741-4FAE-878F-1418F636353D}" srcOrd="0" destOrd="0" parTransId="{96CBB3A2-8B28-4889-96D0-182F48B3EAD3}" sibTransId="{A04E553B-5F6E-495D-9D16-FB68F36CBCA1}"/>
    <dgm:cxn modelId="{07FBC369-CDA7-4F57-A47F-32B10625E213}" srcId="{08D6BAC6-0771-4818-9E17-4C167DF8D4C7}" destId="{6DF3CD98-8626-4677-BB50-CF1F851B5488}" srcOrd="1" destOrd="0" parTransId="{779FA79D-9C80-47EC-9FF7-7543BF00DC44}" sibTransId="{FD8236C0-6178-47A2-98DF-32320E577849}"/>
    <dgm:cxn modelId="{3A1D6970-6155-4F42-A5F9-2278C5131292}" type="presOf" srcId="{08D6BAC6-0771-4818-9E17-4C167DF8D4C7}" destId="{970A252C-0FF2-4526-82CE-27CF8605DE22}" srcOrd="0" destOrd="0" presId="urn:microsoft.com/office/officeart/2005/8/layout/hProcess7"/>
    <dgm:cxn modelId="{88996C77-7975-4321-BE24-2389974FC203}" srcId="{08D6BAC6-0771-4818-9E17-4C167DF8D4C7}" destId="{CEFBC459-C407-456F-BAD6-925AC14FBC8B}" srcOrd="2" destOrd="0" parTransId="{00B9BDC0-FC20-43F7-9DB1-D7E21FCCB461}" sibTransId="{EB3912EB-D17E-40D8-8048-9DB84FD48ECA}"/>
    <dgm:cxn modelId="{AFF63479-4AEC-4C95-A36E-C016ACE111B1}" type="presOf" srcId="{9D98742F-C741-4FAE-878F-1418F636353D}" destId="{FA0D3110-99AE-4E6F-B64B-F7E1DADA61B9}" srcOrd="0" destOrd="0" presId="urn:microsoft.com/office/officeart/2005/8/layout/hProcess7"/>
    <dgm:cxn modelId="{4F17CD89-3E6D-434E-BDBC-16BFC040E571}" type="presOf" srcId="{CEFBC459-C407-456F-BAD6-925AC14FBC8B}" destId="{4C5542CE-2E44-41DD-B195-201F14965E56}" srcOrd="1" destOrd="0" presId="urn:microsoft.com/office/officeart/2005/8/layout/hProcess7"/>
    <dgm:cxn modelId="{E01089D7-C58A-4D75-B8C9-4A725BFDE4F0}" type="presOf" srcId="{6207295F-45C3-4445-B4AB-5F26C7440A79}" destId="{270A7A7B-A196-4150-BE32-CE9983809C4A}" srcOrd="0" destOrd="0" presId="urn:microsoft.com/office/officeart/2005/8/layout/hProcess7"/>
    <dgm:cxn modelId="{E9833EE4-DBC7-4399-91C5-AEEE357BAF37}" type="presOf" srcId="{CEFBC459-C407-456F-BAD6-925AC14FBC8B}" destId="{600CFF2C-13C2-4543-920D-4D113463EB05}" srcOrd="0" destOrd="0" presId="urn:microsoft.com/office/officeart/2005/8/layout/hProcess7"/>
    <dgm:cxn modelId="{1BE264F2-6398-434C-A30F-6526AF703320}" type="presOf" srcId="{6DF3CD98-8626-4677-BB50-CF1F851B5488}" destId="{9FF97C88-AFF9-496E-BAE8-76C5A501FA88}" srcOrd="1" destOrd="0" presId="urn:microsoft.com/office/officeart/2005/8/layout/hProcess7"/>
    <dgm:cxn modelId="{FA2D72F7-3253-4E02-910B-270E560E4E5B}" srcId="{9D98742F-C741-4FAE-878F-1418F636353D}" destId="{DF286330-E721-4C19-B089-57BCDADE3255}" srcOrd="0" destOrd="0" parTransId="{2C7F0DC6-C645-47CE-A4A5-AAA9EAE7FE48}" sibTransId="{101E9FB7-2B08-4A29-8131-C9DF8775F9D5}"/>
    <dgm:cxn modelId="{5CB92729-0CAC-430D-8960-F22B32D25227}" type="presParOf" srcId="{970A252C-0FF2-4526-82CE-27CF8605DE22}" destId="{DBB22BDB-6D95-446C-9E2C-680DB42ABE48}" srcOrd="0" destOrd="0" presId="urn:microsoft.com/office/officeart/2005/8/layout/hProcess7"/>
    <dgm:cxn modelId="{E3B1E2E1-0AB4-4360-B400-424F7126AD34}" type="presParOf" srcId="{DBB22BDB-6D95-446C-9E2C-680DB42ABE48}" destId="{FA0D3110-99AE-4E6F-B64B-F7E1DADA61B9}" srcOrd="0" destOrd="0" presId="urn:microsoft.com/office/officeart/2005/8/layout/hProcess7"/>
    <dgm:cxn modelId="{A2DB5FA2-8143-45E2-8E36-CE563D328D05}" type="presParOf" srcId="{DBB22BDB-6D95-446C-9E2C-680DB42ABE48}" destId="{B4012375-6BD1-4D47-91C5-56A84EF21566}" srcOrd="1" destOrd="0" presId="urn:microsoft.com/office/officeart/2005/8/layout/hProcess7"/>
    <dgm:cxn modelId="{A0DF2452-7E6C-405F-919D-23401750522A}" type="presParOf" srcId="{DBB22BDB-6D95-446C-9E2C-680DB42ABE48}" destId="{5E4DD051-5B64-40BE-BC55-E073FBD11471}" srcOrd="2" destOrd="0" presId="urn:microsoft.com/office/officeart/2005/8/layout/hProcess7"/>
    <dgm:cxn modelId="{6025CB94-A46D-423E-965F-6F393567A99C}" type="presParOf" srcId="{970A252C-0FF2-4526-82CE-27CF8605DE22}" destId="{921B4F23-1431-46A0-8B93-DBF56022357C}" srcOrd="1" destOrd="0" presId="urn:microsoft.com/office/officeart/2005/8/layout/hProcess7"/>
    <dgm:cxn modelId="{E7AAAD7D-BEF1-4E13-A7D1-255D5AE4B4D6}" type="presParOf" srcId="{970A252C-0FF2-4526-82CE-27CF8605DE22}" destId="{29825E8A-824C-4960-8AEA-E3A04ECF4F54}" srcOrd="2" destOrd="0" presId="urn:microsoft.com/office/officeart/2005/8/layout/hProcess7"/>
    <dgm:cxn modelId="{64E282EB-8E6A-4EA3-9807-B9C3ABEEAB9B}" type="presParOf" srcId="{29825E8A-824C-4960-8AEA-E3A04ECF4F54}" destId="{5EB8DC55-9312-456E-ABB0-03C2520BEC6A}" srcOrd="0" destOrd="0" presId="urn:microsoft.com/office/officeart/2005/8/layout/hProcess7"/>
    <dgm:cxn modelId="{A9D9B54C-D5A4-4E7B-87EC-CF3BD0B486F9}" type="presParOf" srcId="{29825E8A-824C-4960-8AEA-E3A04ECF4F54}" destId="{D855BEC6-B79E-4438-9601-01F40DB51994}" srcOrd="1" destOrd="0" presId="urn:microsoft.com/office/officeart/2005/8/layout/hProcess7"/>
    <dgm:cxn modelId="{4F3C18C4-54DA-47F9-AF7D-C0CFE9533F81}" type="presParOf" srcId="{29825E8A-824C-4960-8AEA-E3A04ECF4F54}" destId="{796B760F-37EA-4AFB-95EB-EDE2C1908165}" srcOrd="2" destOrd="0" presId="urn:microsoft.com/office/officeart/2005/8/layout/hProcess7"/>
    <dgm:cxn modelId="{93BFD1CA-EFE0-4190-A3CD-CBEEE0EAF26C}" type="presParOf" srcId="{970A252C-0FF2-4526-82CE-27CF8605DE22}" destId="{5B03D36C-B8DE-44B2-8C11-68477A9CF074}" srcOrd="3" destOrd="0" presId="urn:microsoft.com/office/officeart/2005/8/layout/hProcess7"/>
    <dgm:cxn modelId="{885109CD-3692-4AC7-A849-2E62DA64136D}" type="presParOf" srcId="{970A252C-0FF2-4526-82CE-27CF8605DE22}" destId="{19EAC3A5-8A7F-47A7-976B-FCBD58700EB1}" srcOrd="4" destOrd="0" presId="urn:microsoft.com/office/officeart/2005/8/layout/hProcess7"/>
    <dgm:cxn modelId="{B185C43B-9088-45D2-A87C-106B4A4FE264}" type="presParOf" srcId="{19EAC3A5-8A7F-47A7-976B-FCBD58700EB1}" destId="{F7D2D702-34BC-4A5C-BCEF-25ABAE32FD48}" srcOrd="0" destOrd="0" presId="urn:microsoft.com/office/officeart/2005/8/layout/hProcess7"/>
    <dgm:cxn modelId="{26228425-9CEE-46D3-9C12-0930C850E59F}" type="presParOf" srcId="{19EAC3A5-8A7F-47A7-976B-FCBD58700EB1}" destId="{9FF97C88-AFF9-496E-BAE8-76C5A501FA88}" srcOrd="1" destOrd="0" presId="urn:microsoft.com/office/officeart/2005/8/layout/hProcess7"/>
    <dgm:cxn modelId="{F7AECF9A-8369-4E2D-846C-505D95AEC7D3}" type="presParOf" srcId="{19EAC3A5-8A7F-47A7-976B-FCBD58700EB1}" destId="{270A7A7B-A196-4150-BE32-CE9983809C4A}" srcOrd="2" destOrd="0" presId="urn:microsoft.com/office/officeart/2005/8/layout/hProcess7"/>
    <dgm:cxn modelId="{F4CD2A8C-F7C5-41B4-BF6D-4F165D60406F}" type="presParOf" srcId="{970A252C-0FF2-4526-82CE-27CF8605DE22}" destId="{35D4BF75-9B67-498E-A675-783D3E168688}" srcOrd="5" destOrd="0" presId="urn:microsoft.com/office/officeart/2005/8/layout/hProcess7"/>
    <dgm:cxn modelId="{C837BFF8-3C55-4699-8237-9FDBE42C9BB9}" type="presParOf" srcId="{970A252C-0FF2-4526-82CE-27CF8605DE22}" destId="{81230EA6-E7A1-47F3-9A53-08885DA3E2B0}" srcOrd="6" destOrd="0" presId="urn:microsoft.com/office/officeart/2005/8/layout/hProcess7"/>
    <dgm:cxn modelId="{234674BE-1CAD-4D6D-8959-C9377C12BD28}" type="presParOf" srcId="{81230EA6-E7A1-47F3-9A53-08885DA3E2B0}" destId="{CCDED98E-378B-4924-A11F-5E55EFB73832}" srcOrd="0" destOrd="0" presId="urn:microsoft.com/office/officeart/2005/8/layout/hProcess7"/>
    <dgm:cxn modelId="{CB7883FE-334D-499B-BEEB-38D2DEE67D57}" type="presParOf" srcId="{81230EA6-E7A1-47F3-9A53-08885DA3E2B0}" destId="{35D52D42-86AB-460E-8692-B7062DA56FA6}" srcOrd="1" destOrd="0" presId="urn:microsoft.com/office/officeart/2005/8/layout/hProcess7"/>
    <dgm:cxn modelId="{AD55076E-9283-4224-B671-9B3DB55B616C}" type="presParOf" srcId="{81230EA6-E7A1-47F3-9A53-08885DA3E2B0}" destId="{FB8D153E-077B-43B5-8D23-5889A268C13C}" srcOrd="2" destOrd="0" presId="urn:microsoft.com/office/officeart/2005/8/layout/hProcess7"/>
    <dgm:cxn modelId="{B026551E-F172-4B69-BF4B-F484F8046272}" type="presParOf" srcId="{970A252C-0FF2-4526-82CE-27CF8605DE22}" destId="{F616EAF0-ACBA-48EF-BCF5-5EA48ECC5043}" srcOrd="7" destOrd="0" presId="urn:microsoft.com/office/officeart/2005/8/layout/hProcess7"/>
    <dgm:cxn modelId="{B3A94301-A449-452A-8016-A30F7F4E89BC}" type="presParOf" srcId="{970A252C-0FF2-4526-82CE-27CF8605DE22}" destId="{36028638-7863-4CB2-907F-CE9A4BEC38D4}" srcOrd="8" destOrd="0" presId="urn:microsoft.com/office/officeart/2005/8/layout/hProcess7"/>
    <dgm:cxn modelId="{886C0BD5-CC63-4780-8B1B-D8278ABA9F69}" type="presParOf" srcId="{36028638-7863-4CB2-907F-CE9A4BEC38D4}" destId="{600CFF2C-13C2-4543-920D-4D113463EB05}" srcOrd="0" destOrd="0" presId="urn:microsoft.com/office/officeart/2005/8/layout/hProcess7"/>
    <dgm:cxn modelId="{3D98E89E-BC1D-4509-9A73-AB33D4DFE41D}" type="presParOf" srcId="{36028638-7863-4CB2-907F-CE9A4BEC38D4}" destId="{4C5542CE-2E44-41DD-B195-201F14965E56}" srcOrd="1" destOrd="0" presId="urn:microsoft.com/office/officeart/2005/8/layout/hProcess7"/>
    <dgm:cxn modelId="{3142C6EB-28BA-4BA7-A852-9D69501938A5}" type="presParOf" srcId="{36028638-7863-4CB2-907F-CE9A4BEC38D4}" destId="{FB0EE522-1162-4C4C-813E-3C656B075878}" srcOrd="2" destOrd="0" presId="urn:microsoft.com/office/officeart/2005/8/layout/hProcess7"/>
  </dgm:cxnLst>
  <dgm:bg>
    <a:solidFill>
      <a:schemeClr val="accent3">
        <a:lumMod val="20000"/>
        <a:lumOff val="80000"/>
      </a:schemeClr>
    </a:solid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43.xml><?xml version="1.0" encoding="utf-8"?>
<dgm:dataModel xmlns:dgm="http://schemas.openxmlformats.org/drawingml/2006/diagram" xmlns:a="http://schemas.openxmlformats.org/drawingml/2006/main">
  <dgm:ptLst>
    <dgm:pt modelId="{08D6BAC6-0771-4818-9E17-4C167DF8D4C7}" type="doc">
      <dgm:prSet loTypeId="urn:microsoft.com/office/officeart/2005/8/layout/hProcess7" loCatId="list" qsTypeId="urn:microsoft.com/office/officeart/2005/8/quickstyle/simple1" qsCatId="simple" csTypeId="urn:microsoft.com/office/officeart/2005/8/colors/accent1_1" csCatId="accent1" phldr="1"/>
      <dgm:spPr/>
      <dgm:t>
        <a:bodyPr/>
        <a:lstStyle/>
        <a:p>
          <a:endParaRPr lang="ru-RU"/>
        </a:p>
      </dgm:t>
    </dgm:pt>
    <dgm:pt modelId="{9D98742F-C741-4FAE-878F-1418F636353D}">
      <dgm:prSet phldrT="[Текст]" custT="1"/>
      <dgm:spPr/>
      <dgm:t>
        <a:bodyPr/>
        <a:lstStyle/>
        <a:p>
          <a:r>
            <a:rPr lang="ru-RU" sz="2400"/>
            <a:t>1</a:t>
          </a:r>
        </a:p>
      </dgm:t>
    </dgm:pt>
    <dgm:pt modelId="{96CBB3A2-8B28-4889-96D0-182F48B3EAD3}" type="parTrans" cxnId="{1C42B346-5691-4263-AB70-54021410F8CC}">
      <dgm:prSet/>
      <dgm:spPr/>
      <dgm:t>
        <a:bodyPr/>
        <a:lstStyle/>
        <a:p>
          <a:endParaRPr lang="ru-RU"/>
        </a:p>
      </dgm:t>
    </dgm:pt>
    <dgm:pt modelId="{A04E553B-5F6E-495D-9D16-FB68F36CBCA1}" type="sibTrans" cxnId="{1C42B346-5691-4263-AB70-54021410F8CC}">
      <dgm:prSet/>
      <dgm:spPr/>
      <dgm:t>
        <a:bodyPr/>
        <a:lstStyle/>
        <a:p>
          <a:endParaRPr lang="ru-RU"/>
        </a:p>
      </dgm:t>
    </dgm:pt>
    <dgm:pt modelId="{6DF3CD98-8626-4677-BB50-CF1F851B5488}">
      <dgm:prSet phldrT="[Текст]" custT="1"/>
      <dgm:spPr/>
      <dgm:t>
        <a:bodyPr/>
        <a:lstStyle/>
        <a:p>
          <a:r>
            <a:rPr lang="ru-RU" sz="2000"/>
            <a:t>2</a:t>
          </a:r>
        </a:p>
      </dgm:t>
    </dgm:pt>
    <dgm:pt modelId="{779FA79D-9C80-47EC-9FF7-7543BF00DC44}" type="parTrans" cxnId="{07FBC369-CDA7-4F57-A47F-32B10625E213}">
      <dgm:prSet/>
      <dgm:spPr/>
      <dgm:t>
        <a:bodyPr/>
        <a:lstStyle/>
        <a:p>
          <a:endParaRPr lang="ru-RU"/>
        </a:p>
      </dgm:t>
    </dgm:pt>
    <dgm:pt modelId="{FD8236C0-6178-47A2-98DF-32320E577849}" type="sibTrans" cxnId="{07FBC369-CDA7-4F57-A47F-32B10625E213}">
      <dgm:prSet/>
      <dgm:spPr/>
      <dgm:t>
        <a:bodyPr/>
        <a:lstStyle/>
        <a:p>
          <a:endParaRPr lang="ru-RU"/>
        </a:p>
      </dgm:t>
    </dgm:pt>
    <dgm:pt modelId="{6207295F-45C3-4445-B4AB-5F26C7440A79}">
      <dgm:prSet phldrT="[Текст]"/>
      <dgm:spPr/>
      <dgm:t>
        <a:bodyPr/>
        <a:lstStyle/>
        <a:p>
          <a:r>
            <a:rPr lang="ru-RU"/>
            <a:t>К </a:t>
          </a:r>
          <a:r>
            <a:rPr lang="ru-RU" b="1" i="1"/>
            <a:t>речевым умениям чтения </a:t>
          </a:r>
          <a:r>
            <a:rPr lang="ru-RU"/>
            <a:t>относят владение различными технологиями извлечения информации из текста, их адекватное использование в зависимости от поставленной задачи. </a:t>
          </a:r>
        </a:p>
      </dgm:t>
    </dgm:pt>
    <dgm:pt modelId="{4712AF83-E79C-4997-A615-B713ABE77DDA}" type="parTrans" cxnId="{768BB93F-4656-4398-9512-8E31749B3E18}">
      <dgm:prSet/>
      <dgm:spPr/>
      <dgm:t>
        <a:bodyPr/>
        <a:lstStyle/>
        <a:p>
          <a:endParaRPr lang="ru-RU"/>
        </a:p>
      </dgm:t>
    </dgm:pt>
    <dgm:pt modelId="{56251A68-7CE0-4ACD-BD54-CADD73E8A862}" type="sibTrans" cxnId="{768BB93F-4656-4398-9512-8E31749B3E18}">
      <dgm:prSet/>
      <dgm:spPr/>
      <dgm:t>
        <a:bodyPr/>
        <a:lstStyle/>
        <a:p>
          <a:endParaRPr lang="ru-RU"/>
        </a:p>
      </dgm:t>
    </dgm:pt>
    <dgm:pt modelId="{E843C536-188E-4A27-AFF1-1F74F8061144}">
      <dgm:prSet phldrT="[Текст]"/>
      <dgm:spPr/>
      <dgm:t>
        <a:bodyPr/>
        <a:lstStyle/>
        <a:p>
          <a:r>
            <a:rPr lang="ru-RU"/>
            <a:t>В основе этих умений лежит </a:t>
          </a:r>
          <a:r>
            <a:rPr lang="ru-RU" b="1" i="1"/>
            <a:t>техника чтения. </a:t>
          </a:r>
          <a:r>
            <a:rPr lang="ru-RU"/>
            <a:t>Поскольку навыки первичны, а умения вторичны, ясно, что на </a:t>
          </a:r>
          <a:r>
            <a:rPr lang="ru-RU" i="1"/>
            <a:t>начальном этапе обучения чтению необходимо сформировать технику чтения.</a:t>
          </a:r>
          <a:endParaRPr lang="ru-RU" b="1" i="1"/>
        </a:p>
      </dgm:t>
    </dgm:pt>
    <dgm:pt modelId="{41E82406-5D2B-4F35-A0DE-1C3C18244CB2}" type="parTrans" cxnId="{CA71EB64-8C65-4F3F-881B-AF1E5F779A28}">
      <dgm:prSet/>
      <dgm:spPr/>
      <dgm:t>
        <a:bodyPr/>
        <a:lstStyle/>
        <a:p>
          <a:endParaRPr lang="ru-RU"/>
        </a:p>
      </dgm:t>
    </dgm:pt>
    <dgm:pt modelId="{1728265F-2D2C-4F4C-AF11-8DEF4D9E8152}" type="sibTrans" cxnId="{CA71EB64-8C65-4F3F-881B-AF1E5F779A28}">
      <dgm:prSet/>
      <dgm:spPr/>
      <dgm:t>
        <a:bodyPr/>
        <a:lstStyle/>
        <a:p>
          <a:endParaRPr lang="ru-RU"/>
        </a:p>
      </dgm:t>
    </dgm:pt>
    <dgm:pt modelId="{DF286330-E721-4C19-B089-57BCDADE3255}">
      <dgm:prSet phldrT="[Текст]"/>
      <dgm:spPr/>
      <dgm:t>
        <a:bodyPr/>
        <a:lstStyle/>
        <a:p>
          <a:r>
            <a:rPr lang="ru-RU" b="1"/>
            <a:t>Процесс чтения базируется на технической стороне</a:t>
          </a:r>
          <a:r>
            <a:rPr lang="ru-RU"/>
            <a:t>, т.е. на </a:t>
          </a:r>
          <a:r>
            <a:rPr lang="ru-RU" b="1" i="1" u="sng">
              <a:solidFill>
                <a:srgbClr val="002060"/>
              </a:solidFill>
            </a:rPr>
            <a:t>нaвыках</a:t>
          </a:r>
          <a:r>
            <a:rPr lang="ru-RU" i="1"/>
            <a:t> </a:t>
          </a:r>
          <a:r>
            <a:rPr lang="ru-RU"/>
            <a:t>которые представляют собой </a:t>
          </a:r>
          <a:r>
            <a:rPr lang="ru-RU" b="1" i="1">
              <a:solidFill>
                <a:srgbClr val="002060"/>
              </a:solidFill>
            </a:rPr>
            <a:t>автоматизированные зрительнo- речемотoрно-слухoвые связи языковых явлений с их значением, на основе которых происходит узнавание и понимание письменных знаков и письменного текста в целом и, следовательно, реализация коммуникативного умения чтения</a:t>
          </a:r>
          <a:r>
            <a:rPr lang="ru-RU"/>
            <a:t>.</a:t>
          </a:r>
        </a:p>
      </dgm:t>
    </dgm:pt>
    <dgm:pt modelId="{101E9FB7-2B08-4A29-8131-C9DF8775F9D5}" type="sibTrans" cxnId="{FA2D72F7-3253-4E02-910B-270E560E4E5B}">
      <dgm:prSet/>
      <dgm:spPr/>
      <dgm:t>
        <a:bodyPr/>
        <a:lstStyle/>
        <a:p>
          <a:endParaRPr lang="ru-RU"/>
        </a:p>
      </dgm:t>
    </dgm:pt>
    <dgm:pt modelId="{2C7F0DC6-C645-47CE-A4A5-AAA9EAE7FE48}" type="parTrans" cxnId="{FA2D72F7-3253-4E02-910B-270E560E4E5B}">
      <dgm:prSet/>
      <dgm:spPr/>
      <dgm:t>
        <a:bodyPr/>
        <a:lstStyle/>
        <a:p>
          <a:endParaRPr lang="ru-RU"/>
        </a:p>
      </dgm:t>
    </dgm:pt>
    <dgm:pt modelId="{CEFBC459-C407-456F-BAD6-925AC14FBC8B}">
      <dgm:prSet phldrT="[Текст]" custT="1"/>
      <dgm:spPr/>
      <dgm:t>
        <a:bodyPr/>
        <a:lstStyle/>
        <a:p>
          <a:r>
            <a:rPr lang="ru-RU" sz="2000"/>
            <a:t>3</a:t>
          </a:r>
        </a:p>
      </dgm:t>
    </dgm:pt>
    <dgm:pt modelId="{EB3912EB-D17E-40D8-8048-9DB84FD48ECA}" type="sibTrans" cxnId="{88996C77-7975-4321-BE24-2389974FC203}">
      <dgm:prSet/>
      <dgm:spPr/>
      <dgm:t>
        <a:bodyPr/>
        <a:lstStyle/>
        <a:p>
          <a:endParaRPr lang="ru-RU"/>
        </a:p>
      </dgm:t>
    </dgm:pt>
    <dgm:pt modelId="{00B9BDC0-FC20-43F7-9DB1-D7E21FCCB461}" type="parTrans" cxnId="{88996C77-7975-4321-BE24-2389974FC203}">
      <dgm:prSet/>
      <dgm:spPr/>
      <dgm:t>
        <a:bodyPr/>
        <a:lstStyle/>
        <a:p>
          <a:endParaRPr lang="ru-RU"/>
        </a:p>
      </dgm:t>
    </dgm:pt>
    <dgm:pt modelId="{970A252C-0FF2-4526-82CE-27CF8605DE22}" type="pres">
      <dgm:prSet presAssocID="{08D6BAC6-0771-4818-9E17-4C167DF8D4C7}" presName="Name0" presStyleCnt="0">
        <dgm:presLayoutVars>
          <dgm:dir/>
          <dgm:animLvl val="lvl"/>
          <dgm:resizeHandles val="exact"/>
        </dgm:presLayoutVars>
      </dgm:prSet>
      <dgm:spPr/>
    </dgm:pt>
    <dgm:pt modelId="{DBB22BDB-6D95-446C-9E2C-680DB42ABE48}" type="pres">
      <dgm:prSet presAssocID="{9D98742F-C741-4FAE-878F-1418F636353D}" presName="compositeNode" presStyleCnt="0">
        <dgm:presLayoutVars>
          <dgm:bulletEnabled val="1"/>
        </dgm:presLayoutVars>
      </dgm:prSet>
      <dgm:spPr/>
    </dgm:pt>
    <dgm:pt modelId="{FA0D3110-99AE-4E6F-B64B-F7E1DADA61B9}" type="pres">
      <dgm:prSet presAssocID="{9D98742F-C741-4FAE-878F-1418F636353D}" presName="bgRect" presStyleLbl="node1" presStyleIdx="0" presStyleCnt="3" custScaleY="113060"/>
      <dgm:spPr/>
    </dgm:pt>
    <dgm:pt modelId="{B4012375-6BD1-4D47-91C5-56A84EF21566}" type="pres">
      <dgm:prSet presAssocID="{9D98742F-C741-4FAE-878F-1418F636353D}" presName="parentNode" presStyleLbl="node1" presStyleIdx="0" presStyleCnt="3">
        <dgm:presLayoutVars>
          <dgm:chMax val="0"/>
          <dgm:bulletEnabled val="1"/>
        </dgm:presLayoutVars>
      </dgm:prSet>
      <dgm:spPr/>
    </dgm:pt>
    <dgm:pt modelId="{5E4DD051-5B64-40BE-BC55-E073FBD11471}" type="pres">
      <dgm:prSet presAssocID="{9D98742F-C741-4FAE-878F-1418F636353D}" presName="childNode" presStyleLbl="node1" presStyleIdx="0" presStyleCnt="3">
        <dgm:presLayoutVars>
          <dgm:bulletEnabled val="1"/>
        </dgm:presLayoutVars>
      </dgm:prSet>
      <dgm:spPr/>
    </dgm:pt>
    <dgm:pt modelId="{921B4F23-1431-46A0-8B93-DBF56022357C}" type="pres">
      <dgm:prSet presAssocID="{A04E553B-5F6E-495D-9D16-FB68F36CBCA1}" presName="hSp" presStyleCnt="0"/>
      <dgm:spPr/>
    </dgm:pt>
    <dgm:pt modelId="{29825E8A-824C-4960-8AEA-E3A04ECF4F54}" type="pres">
      <dgm:prSet presAssocID="{A04E553B-5F6E-495D-9D16-FB68F36CBCA1}" presName="vProcSp" presStyleCnt="0"/>
      <dgm:spPr/>
    </dgm:pt>
    <dgm:pt modelId="{5EB8DC55-9312-456E-ABB0-03C2520BEC6A}" type="pres">
      <dgm:prSet presAssocID="{A04E553B-5F6E-495D-9D16-FB68F36CBCA1}" presName="vSp1" presStyleCnt="0"/>
      <dgm:spPr/>
    </dgm:pt>
    <dgm:pt modelId="{D855BEC6-B79E-4438-9601-01F40DB51994}" type="pres">
      <dgm:prSet presAssocID="{A04E553B-5F6E-495D-9D16-FB68F36CBCA1}" presName="simulatedConn" presStyleLbl="solidFgAcc1" presStyleIdx="0" presStyleCnt="2"/>
      <dgm:spPr/>
    </dgm:pt>
    <dgm:pt modelId="{796B760F-37EA-4AFB-95EB-EDE2C1908165}" type="pres">
      <dgm:prSet presAssocID="{A04E553B-5F6E-495D-9D16-FB68F36CBCA1}" presName="vSp2" presStyleCnt="0"/>
      <dgm:spPr/>
    </dgm:pt>
    <dgm:pt modelId="{5B03D36C-B8DE-44B2-8C11-68477A9CF074}" type="pres">
      <dgm:prSet presAssocID="{A04E553B-5F6E-495D-9D16-FB68F36CBCA1}" presName="sibTrans" presStyleCnt="0"/>
      <dgm:spPr/>
    </dgm:pt>
    <dgm:pt modelId="{19EAC3A5-8A7F-47A7-976B-FCBD58700EB1}" type="pres">
      <dgm:prSet presAssocID="{6DF3CD98-8626-4677-BB50-CF1F851B5488}" presName="compositeNode" presStyleCnt="0">
        <dgm:presLayoutVars>
          <dgm:bulletEnabled val="1"/>
        </dgm:presLayoutVars>
      </dgm:prSet>
      <dgm:spPr/>
    </dgm:pt>
    <dgm:pt modelId="{F7D2D702-34BC-4A5C-BCEF-25ABAE32FD48}" type="pres">
      <dgm:prSet presAssocID="{6DF3CD98-8626-4677-BB50-CF1F851B5488}" presName="bgRect" presStyleLbl="node1" presStyleIdx="1" presStyleCnt="3" custScaleX="81132" custScaleY="114701"/>
      <dgm:spPr/>
    </dgm:pt>
    <dgm:pt modelId="{9FF97C88-AFF9-496E-BAE8-76C5A501FA88}" type="pres">
      <dgm:prSet presAssocID="{6DF3CD98-8626-4677-BB50-CF1F851B5488}" presName="parentNode" presStyleLbl="node1" presStyleIdx="1" presStyleCnt="3">
        <dgm:presLayoutVars>
          <dgm:chMax val="0"/>
          <dgm:bulletEnabled val="1"/>
        </dgm:presLayoutVars>
      </dgm:prSet>
      <dgm:spPr/>
    </dgm:pt>
    <dgm:pt modelId="{270A7A7B-A196-4150-BE32-CE9983809C4A}" type="pres">
      <dgm:prSet presAssocID="{6DF3CD98-8626-4677-BB50-CF1F851B5488}" presName="childNode" presStyleLbl="node1" presStyleIdx="1" presStyleCnt="3">
        <dgm:presLayoutVars>
          <dgm:bulletEnabled val="1"/>
        </dgm:presLayoutVars>
      </dgm:prSet>
      <dgm:spPr/>
    </dgm:pt>
    <dgm:pt modelId="{35D4BF75-9B67-498E-A675-783D3E168688}" type="pres">
      <dgm:prSet presAssocID="{FD8236C0-6178-47A2-98DF-32320E577849}" presName="hSp" presStyleCnt="0"/>
      <dgm:spPr/>
    </dgm:pt>
    <dgm:pt modelId="{81230EA6-E7A1-47F3-9A53-08885DA3E2B0}" type="pres">
      <dgm:prSet presAssocID="{FD8236C0-6178-47A2-98DF-32320E577849}" presName="vProcSp" presStyleCnt="0"/>
      <dgm:spPr/>
    </dgm:pt>
    <dgm:pt modelId="{CCDED98E-378B-4924-A11F-5E55EFB73832}" type="pres">
      <dgm:prSet presAssocID="{FD8236C0-6178-47A2-98DF-32320E577849}" presName="vSp1" presStyleCnt="0"/>
      <dgm:spPr/>
    </dgm:pt>
    <dgm:pt modelId="{35D52D42-86AB-460E-8692-B7062DA56FA6}" type="pres">
      <dgm:prSet presAssocID="{FD8236C0-6178-47A2-98DF-32320E577849}" presName="simulatedConn" presStyleLbl="solidFgAcc1" presStyleIdx="1" presStyleCnt="2"/>
      <dgm:spPr/>
    </dgm:pt>
    <dgm:pt modelId="{FB8D153E-077B-43B5-8D23-5889A268C13C}" type="pres">
      <dgm:prSet presAssocID="{FD8236C0-6178-47A2-98DF-32320E577849}" presName="vSp2" presStyleCnt="0"/>
      <dgm:spPr/>
    </dgm:pt>
    <dgm:pt modelId="{F616EAF0-ACBA-48EF-BCF5-5EA48ECC5043}" type="pres">
      <dgm:prSet presAssocID="{FD8236C0-6178-47A2-98DF-32320E577849}" presName="sibTrans" presStyleCnt="0"/>
      <dgm:spPr/>
    </dgm:pt>
    <dgm:pt modelId="{36028638-7863-4CB2-907F-CE9A4BEC38D4}" type="pres">
      <dgm:prSet presAssocID="{CEFBC459-C407-456F-BAD6-925AC14FBC8B}" presName="compositeNode" presStyleCnt="0">
        <dgm:presLayoutVars>
          <dgm:bulletEnabled val="1"/>
        </dgm:presLayoutVars>
      </dgm:prSet>
      <dgm:spPr/>
    </dgm:pt>
    <dgm:pt modelId="{600CFF2C-13C2-4543-920D-4D113463EB05}" type="pres">
      <dgm:prSet presAssocID="{CEFBC459-C407-456F-BAD6-925AC14FBC8B}" presName="bgRect" presStyleLbl="node1" presStyleIdx="2" presStyleCnt="3" custScaleX="71743" custScaleY="114701"/>
      <dgm:spPr/>
    </dgm:pt>
    <dgm:pt modelId="{4C5542CE-2E44-41DD-B195-201F14965E56}" type="pres">
      <dgm:prSet presAssocID="{CEFBC459-C407-456F-BAD6-925AC14FBC8B}" presName="parentNode" presStyleLbl="node1" presStyleIdx="2" presStyleCnt="3">
        <dgm:presLayoutVars>
          <dgm:chMax val="0"/>
          <dgm:bulletEnabled val="1"/>
        </dgm:presLayoutVars>
      </dgm:prSet>
      <dgm:spPr/>
    </dgm:pt>
    <dgm:pt modelId="{FB0EE522-1162-4C4C-813E-3C656B075878}" type="pres">
      <dgm:prSet presAssocID="{CEFBC459-C407-456F-BAD6-925AC14FBC8B}" presName="childNode" presStyleLbl="node1" presStyleIdx="2" presStyleCnt="3">
        <dgm:presLayoutVars>
          <dgm:bulletEnabled val="1"/>
        </dgm:presLayoutVars>
      </dgm:prSet>
      <dgm:spPr/>
    </dgm:pt>
  </dgm:ptLst>
  <dgm:cxnLst>
    <dgm:cxn modelId="{0B259B09-571E-49D3-B30A-22F4B77AB592}" type="presOf" srcId="{9D98742F-C741-4FAE-878F-1418F636353D}" destId="{B4012375-6BD1-4D47-91C5-56A84EF21566}" srcOrd="1" destOrd="0" presId="urn:microsoft.com/office/officeart/2005/8/layout/hProcess7"/>
    <dgm:cxn modelId="{E5A91E2E-5E37-41A2-8A22-4895D9C02788}" type="presOf" srcId="{6DF3CD98-8626-4677-BB50-CF1F851B5488}" destId="{F7D2D702-34BC-4A5C-BCEF-25ABAE32FD48}" srcOrd="0" destOrd="0" presId="urn:microsoft.com/office/officeart/2005/8/layout/hProcess7"/>
    <dgm:cxn modelId="{768BB93F-4656-4398-9512-8E31749B3E18}" srcId="{6DF3CD98-8626-4677-BB50-CF1F851B5488}" destId="{6207295F-45C3-4445-B4AB-5F26C7440A79}" srcOrd="0" destOrd="0" parTransId="{4712AF83-E79C-4997-A615-B713ABE77DDA}" sibTransId="{56251A68-7CE0-4ACD-BD54-CADD73E8A862}"/>
    <dgm:cxn modelId="{15D04A5D-61E3-4E18-9559-E13ABFD68275}" type="presOf" srcId="{E843C536-188E-4A27-AFF1-1F74F8061144}" destId="{FB0EE522-1162-4C4C-813E-3C656B075878}" srcOrd="0" destOrd="0" presId="urn:microsoft.com/office/officeart/2005/8/layout/hProcess7"/>
    <dgm:cxn modelId="{02980342-F238-4995-8AA4-5C9C20E28111}" type="presOf" srcId="{DF286330-E721-4C19-B089-57BCDADE3255}" destId="{5E4DD051-5B64-40BE-BC55-E073FBD11471}" srcOrd="0" destOrd="0" presId="urn:microsoft.com/office/officeart/2005/8/layout/hProcess7"/>
    <dgm:cxn modelId="{CA71EB64-8C65-4F3F-881B-AF1E5F779A28}" srcId="{CEFBC459-C407-456F-BAD6-925AC14FBC8B}" destId="{E843C536-188E-4A27-AFF1-1F74F8061144}" srcOrd="0" destOrd="0" parTransId="{41E82406-5D2B-4F35-A0DE-1C3C18244CB2}" sibTransId="{1728265F-2D2C-4F4C-AF11-8DEF4D9E8152}"/>
    <dgm:cxn modelId="{1C42B346-5691-4263-AB70-54021410F8CC}" srcId="{08D6BAC6-0771-4818-9E17-4C167DF8D4C7}" destId="{9D98742F-C741-4FAE-878F-1418F636353D}" srcOrd="0" destOrd="0" parTransId="{96CBB3A2-8B28-4889-96D0-182F48B3EAD3}" sibTransId="{A04E553B-5F6E-495D-9D16-FB68F36CBCA1}"/>
    <dgm:cxn modelId="{07FBC369-CDA7-4F57-A47F-32B10625E213}" srcId="{08D6BAC6-0771-4818-9E17-4C167DF8D4C7}" destId="{6DF3CD98-8626-4677-BB50-CF1F851B5488}" srcOrd="1" destOrd="0" parTransId="{779FA79D-9C80-47EC-9FF7-7543BF00DC44}" sibTransId="{FD8236C0-6178-47A2-98DF-32320E577849}"/>
    <dgm:cxn modelId="{3A1D6970-6155-4F42-A5F9-2278C5131292}" type="presOf" srcId="{08D6BAC6-0771-4818-9E17-4C167DF8D4C7}" destId="{970A252C-0FF2-4526-82CE-27CF8605DE22}" srcOrd="0" destOrd="0" presId="urn:microsoft.com/office/officeart/2005/8/layout/hProcess7"/>
    <dgm:cxn modelId="{88996C77-7975-4321-BE24-2389974FC203}" srcId="{08D6BAC6-0771-4818-9E17-4C167DF8D4C7}" destId="{CEFBC459-C407-456F-BAD6-925AC14FBC8B}" srcOrd="2" destOrd="0" parTransId="{00B9BDC0-FC20-43F7-9DB1-D7E21FCCB461}" sibTransId="{EB3912EB-D17E-40D8-8048-9DB84FD48ECA}"/>
    <dgm:cxn modelId="{AFF63479-4AEC-4C95-A36E-C016ACE111B1}" type="presOf" srcId="{9D98742F-C741-4FAE-878F-1418F636353D}" destId="{FA0D3110-99AE-4E6F-B64B-F7E1DADA61B9}" srcOrd="0" destOrd="0" presId="urn:microsoft.com/office/officeart/2005/8/layout/hProcess7"/>
    <dgm:cxn modelId="{4F17CD89-3E6D-434E-BDBC-16BFC040E571}" type="presOf" srcId="{CEFBC459-C407-456F-BAD6-925AC14FBC8B}" destId="{4C5542CE-2E44-41DD-B195-201F14965E56}" srcOrd="1" destOrd="0" presId="urn:microsoft.com/office/officeart/2005/8/layout/hProcess7"/>
    <dgm:cxn modelId="{E01089D7-C58A-4D75-B8C9-4A725BFDE4F0}" type="presOf" srcId="{6207295F-45C3-4445-B4AB-5F26C7440A79}" destId="{270A7A7B-A196-4150-BE32-CE9983809C4A}" srcOrd="0" destOrd="0" presId="urn:microsoft.com/office/officeart/2005/8/layout/hProcess7"/>
    <dgm:cxn modelId="{E9833EE4-DBC7-4399-91C5-AEEE357BAF37}" type="presOf" srcId="{CEFBC459-C407-456F-BAD6-925AC14FBC8B}" destId="{600CFF2C-13C2-4543-920D-4D113463EB05}" srcOrd="0" destOrd="0" presId="urn:microsoft.com/office/officeart/2005/8/layout/hProcess7"/>
    <dgm:cxn modelId="{1BE264F2-6398-434C-A30F-6526AF703320}" type="presOf" srcId="{6DF3CD98-8626-4677-BB50-CF1F851B5488}" destId="{9FF97C88-AFF9-496E-BAE8-76C5A501FA88}" srcOrd="1" destOrd="0" presId="urn:microsoft.com/office/officeart/2005/8/layout/hProcess7"/>
    <dgm:cxn modelId="{FA2D72F7-3253-4E02-910B-270E560E4E5B}" srcId="{9D98742F-C741-4FAE-878F-1418F636353D}" destId="{DF286330-E721-4C19-B089-57BCDADE3255}" srcOrd="0" destOrd="0" parTransId="{2C7F0DC6-C645-47CE-A4A5-AAA9EAE7FE48}" sibTransId="{101E9FB7-2B08-4A29-8131-C9DF8775F9D5}"/>
    <dgm:cxn modelId="{5CB92729-0CAC-430D-8960-F22B32D25227}" type="presParOf" srcId="{970A252C-0FF2-4526-82CE-27CF8605DE22}" destId="{DBB22BDB-6D95-446C-9E2C-680DB42ABE48}" srcOrd="0" destOrd="0" presId="urn:microsoft.com/office/officeart/2005/8/layout/hProcess7"/>
    <dgm:cxn modelId="{E3B1E2E1-0AB4-4360-B400-424F7126AD34}" type="presParOf" srcId="{DBB22BDB-6D95-446C-9E2C-680DB42ABE48}" destId="{FA0D3110-99AE-4E6F-B64B-F7E1DADA61B9}" srcOrd="0" destOrd="0" presId="urn:microsoft.com/office/officeart/2005/8/layout/hProcess7"/>
    <dgm:cxn modelId="{A2DB5FA2-8143-45E2-8E36-CE563D328D05}" type="presParOf" srcId="{DBB22BDB-6D95-446C-9E2C-680DB42ABE48}" destId="{B4012375-6BD1-4D47-91C5-56A84EF21566}" srcOrd="1" destOrd="0" presId="urn:microsoft.com/office/officeart/2005/8/layout/hProcess7"/>
    <dgm:cxn modelId="{A0DF2452-7E6C-405F-919D-23401750522A}" type="presParOf" srcId="{DBB22BDB-6D95-446C-9E2C-680DB42ABE48}" destId="{5E4DD051-5B64-40BE-BC55-E073FBD11471}" srcOrd="2" destOrd="0" presId="urn:microsoft.com/office/officeart/2005/8/layout/hProcess7"/>
    <dgm:cxn modelId="{6025CB94-A46D-423E-965F-6F393567A99C}" type="presParOf" srcId="{970A252C-0FF2-4526-82CE-27CF8605DE22}" destId="{921B4F23-1431-46A0-8B93-DBF56022357C}" srcOrd="1" destOrd="0" presId="urn:microsoft.com/office/officeart/2005/8/layout/hProcess7"/>
    <dgm:cxn modelId="{E7AAAD7D-BEF1-4E13-A7D1-255D5AE4B4D6}" type="presParOf" srcId="{970A252C-0FF2-4526-82CE-27CF8605DE22}" destId="{29825E8A-824C-4960-8AEA-E3A04ECF4F54}" srcOrd="2" destOrd="0" presId="urn:microsoft.com/office/officeart/2005/8/layout/hProcess7"/>
    <dgm:cxn modelId="{64E282EB-8E6A-4EA3-9807-B9C3ABEEAB9B}" type="presParOf" srcId="{29825E8A-824C-4960-8AEA-E3A04ECF4F54}" destId="{5EB8DC55-9312-456E-ABB0-03C2520BEC6A}" srcOrd="0" destOrd="0" presId="urn:microsoft.com/office/officeart/2005/8/layout/hProcess7"/>
    <dgm:cxn modelId="{A9D9B54C-D5A4-4E7B-87EC-CF3BD0B486F9}" type="presParOf" srcId="{29825E8A-824C-4960-8AEA-E3A04ECF4F54}" destId="{D855BEC6-B79E-4438-9601-01F40DB51994}" srcOrd="1" destOrd="0" presId="urn:microsoft.com/office/officeart/2005/8/layout/hProcess7"/>
    <dgm:cxn modelId="{4F3C18C4-54DA-47F9-AF7D-C0CFE9533F81}" type="presParOf" srcId="{29825E8A-824C-4960-8AEA-E3A04ECF4F54}" destId="{796B760F-37EA-4AFB-95EB-EDE2C1908165}" srcOrd="2" destOrd="0" presId="urn:microsoft.com/office/officeart/2005/8/layout/hProcess7"/>
    <dgm:cxn modelId="{93BFD1CA-EFE0-4190-A3CD-CBEEE0EAF26C}" type="presParOf" srcId="{970A252C-0FF2-4526-82CE-27CF8605DE22}" destId="{5B03D36C-B8DE-44B2-8C11-68477A9CF074}" srcOrd="3" destOrd="0" presId="urn:microsoft.com/office/officeart/2005/8/layout/hProcess7"/>
    <dgm:cxn modelId="{885109CD-3692-4AC7-A849-2E62DA64136D}" type="presParOf" srcId="{970A252C-0FF2-4526-82CE-27CF8605DE22}" destId="{19EAC3A5-8A7F-47A7-976B-FCBD58700EB1}" srcOrd="4" destOrd="0" presId="urn:microsoft.com/office/officeart/2005/8/layout/hProcess7"/>
    <dgm:cxn modelId="{B185C43B-9088-45D2-A87C-106B4A4FE264}" type="presParOf" srcId="{19EAC3A5-8A7F-47A7-976B-FCBD58700EB1}" destId="{F7D2D702-34BC-4A5C-BCEF-25ABAE32FD48}" srcOrd="0" destOrd="0" presId="urn:microsoft.com/office/officeart/2005/8/layout/hProcess7"/>
    <dgm:cxn modelId="{26228425-9CEE-46D3-9C12-0930C850E59F}" type="presParOf" srcId="{19EAC3A5-8A7F-47A7-976B-FCBD58700EB1}" destId="{9FF97C88-AFF9-496E-BAE8-76C5A501FA88}" srcOrd="1" destOrd="0" presId="urn:microsoft.com/office/officeart/2005/8/layout/hProcess7"/>
    <dgm:cxn modelId="{F7AECF9A-8369-4E2D-846C-505D95AEC7D3}" type="presParOf" srcId="{19EAC3A5-8A7F-47A7-976B-FCBD58700EB1}" destId="{270A7A7B-A196-4150-BE32-CE9983809C4A}" srcOrd="2" destOrd="0" presId="urn:microsoft.com/office/officeart/2005/8/layout/hProcess7"/>
    <dgm:cxn modelId="{F4CD2A8C-F7C5-41B4-BF6D-4F165D60406F}" type="presParOf" srcId="{970A252C-0FF2-4526-82CE-27CF8605DE22}" destId="{35D4BF75-9B67-498E-A675-783D3E168688}" srcOrd="5" destOrd="0" presId="urn:microsoft.com/office/officeart/2005/8/layout/hProcess7"/>
    <dgm:cxn modelId="{C837BFF8-3C55-4699-8237-9FDBE42C9BB9}" type="presParOf" srcId="{970A252C-0FF2-4526-82CE-27CF8605DE22}" destId="{81230EA6-E7A1-47F3-9A53-08885DA3E2B0}" srcOrd="6" destOrd="0" presId="urn:microsoft.com/office/officeart/2005/8/layout/hProcess7"/>
    <dgm:cxn modelId="{234674BE-1CAD-4D6D-8959-C9377C12BD28}" type="presParOf" srcId="{81230EA6-E7A1-47F3-9A53-08885DA3E2B0}" destId="{CCDED98E-378B-4924-A11F-5E55EFB73832}" srcOrd="0" destOrd="0" presId="urn:microsoft.com/office/officeart/2005/8/layout/hProcess7"/>
    <dgm:cxn modelId="{CB7883FE-334D-499B-BEEB-38D2DEE67D57}" type="presParOf" srcId="{81230EA6-E7A1-47F3-9A53-08885DA3E2B0}" destId="{35D52D42-86AB-460E-8692-B7062DA56FA6}" srcOrd="1" destOrd="0" presId="urn:microsoft.com/office/officeart/2005/8/layout/hProcess7"/>
    <dgm:cxn modelId="{AD55076E-9283-4224-B671-9B3DB55B616C}" type="presParOf" srcId="{81230EA6-E7A1-47F3-9A53-08885DA3E2B0}" destId="{FB8D153E-077B-43B5-8D23-5889A268C13C}" srcOrd="2" destOrd="0" presId="urn:microsoft.com/office/officeart/2005/8/layout/hProcess7"/>
    <dgm:cxn modelId="{B026551E-F172-4B69-BF4B-F484F8046272}" type="presParOf" srcId="{970A252C-0FF2-4526-82CE-27CF8605DE22}" destId="{F616EAF0-ACBA-48EF-BCF5-5EA48ECC5043}" srcOrd="7" destOrd="0" presId="urn:microsoft.com/office/officeart/2005/8/layout/hProcess7"/>
    <dgm:cxn modelId="{B3A94301-A449-452A-8016-A30F7F4E89BC}" type="presParOf" srcId="{970A252C-0FF2-4526-82CE-27CF8605DE22}" destId="{36028638-7863-4CB2-907F-CE9A4BEC38D4}" srcOrd="8" destOrd="0" presId="urn:microsoft.com/office/officeart/2005/8/layout/hProcess7"/>
    <dgm:cxn modelId="{886C0BD5-CC63-4780-8B1B-D8278ABA9F69}" type="presParOf" srcId="{36028638-7863-4CB2-907F-CE9A4BEC38D4}" destId="{600CFF2C-13C2-4543-920D-4D113463EB05}" srcOrd="0" destOrd="0" presId="urn:microsoft.com/office/officeart/2005/8/layout/hProcess7"/>
    <dgm:cxn modelId="{3D98E89E-BC1D-4509-9A73-AB33D4DFE41D}" type="presParOf" srcId="{36028638-7863-4CB2-907F-CE9A4BEC38D4}" destId="{4C5542CE-2E44-41DD-B195-201F14965E56}" srcOrd="1" destOrd="0" presId="urn:microsoft.com/office/officeart/2005/8/layout/hProcess7"/>
    <dgm:cxn modelId="{3142C6EB-28BA-4BA7-A852-9D69501938A5}" type="presParOf" srcId="{36028638-7863-4CB2-907F-CE9A4BEC38D4}" destId="{FB0EE522-1162-4C4C-813E-3C656B075878}" srcOrd="2" destOrd="0" presId="urn:microsoft.com/office/officeart/2005/8/layout/hProcess7"/>
  </dgm:cxnLst>
  <dgm:bg>
    <a:solidFill>
      <a:schemeClr val="bg2"/>
    </a:solid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44.xml><?xml version="1.0" encoding="utf-8"?>
<dgm:dataModel xmlns:dgm="http://schemas.openxmlformats.org/drawingml/2006/diagram" xmlns:a="http://schemas.openxmlformats.org/drawingml/2006/main">
  <dgm:ptLst>
    <dgm:pt modelId="{65752C82-7860-454B-896C-341EE04B4BE1}" type="doc">
      <dgm:prSet loTypeId="urn:microsoft.com/office/officeart/2005/8/layout/StepDownProcess" loCatId="process" qsTypeId="urn:microsoft.com/office/officeart/2005/8/quickstyle/simple1" qsCatId="simple" csTypeId="urn:microsoft.com/office/officeart/2005/8/colors/accent0_2" csCatId="mainScheme" phldr="1"/>
      <dgm:spPr/>
      <dgm:t>
        <a:bodyPr/>
        <a:lstStyle/>
        <a:p>
          <a:endParaRPr lang="ru-RU"/>
        </a:p>
      </dgm:t>
    </dgm:pt>
    <dgm:pt modelId="{EEB84DE4-BFB3-41A5-A31D-B8C53FFDBE04}">
      <dgm:prSet phldrT="[Текст]" custT="1"/>
      <dgm:spPr/>
      <dgm:t>
        <a:bodyPr/>
        <a:lstStyle/>
        <a:p>
          <a:r>
            <a:rPr lang="ru-RU" sz="2000"/>
            <a:t>В понятие </a:t>
          </a:r>
          <a:r>
            <a:rPr lang="ru-RU" sz="2000" b="1" i="1" u="sng"/>
            <a:t>«техника чтения» </a:t>
          </a:r>
          <a:r>
            <a:rPr lang="ru-RU" sz="2000"/>
            <a:t>вкладывается</a:t>
          </a:r>
        </a:p>
      </dgm:t>
    </dgm:pt>
    <dgm:pt modelId="{6C6BA0BC-874D-461D-9D83-AED3E13A5A9D}" type="parTrans" cxnId="{C0C550B8-D8CB-4298-B870-B2A45218CECC}">
      <dgm:prSet/>
      <dgm:spPr/>
      <dgm:t>
        <a:bodyPr/>
        <a:lstStyle/>
        <a:p>
          <a:endParaRPr lang="ru-RU" sz="2000"/>
        </a:p>
      </dgm:t>
    </dgm:pt>
    <dgm:pt modelId="{D5F3755A-9CF7-4FE2-8E56-A923526E51AD}" type="sibTrans" cxnId="{C0C550B8-D8CB-4298-B870-B2A45218CECC}">
      <dgm:prSet/>
      <dgm:spPr/>
      <dgm:t>
        <a:bodyPr/>
        <a:lstStyle/>
        <a:p>
          <a:endParaRPr lang="ru-RU" sz="2000"/>
        </a:p>
      </dgm:t>
    </dgm:pt>
    <dgm:pt modelId="{E11851E6-7FFF-4E9B-A2E6-56A52D2E8002}">
      <dgm:prSet phldrT="[Текст]" custT="1"/>
      <dgm:spPr/>
      <dgm:t>
        <a:bodyPr/>
        <a:lstStyle/>
        <a:p>
          <a:r>
            <a:rPr lang="ru-RU" sz="2000"/>
            <a:t>во-первых, владение учащимися букво-звуковыми соотношениями</a:t>
          </a:r>
        </a:p>
      </dgm:t>
    </dgm:pt>
    <dgm:pt modelId="{FBCA0737-63C5-45C3-893C-899219375DEF}" type="parTrans" cxnId="{A6B4FCD9-9277-4937-B10F-46A0ED8E230C}">
      <dgm:prSet/>
      <dgm:spPr/>
      <dgm:t>
        <a:bodyPr/>
        <a:lstStyle/>
        <a:p>
          <a:endParaRPr lang="ru-RU" sz="2000"/>
        </a:p>
      </dgm:t>
    </dgm:pt>
    <dgm:pt modelId="{1EAB5290-3962-491E-85C7-FEBF415F6DA6}" type="sibTrans" cxnId="{A6B4FCD9-9277-4937-B10F-46A0ED8E230C}">
      <dgm:prSet/>
      <dgm:spPr/>
      <dgm:t>
        <a:bodyPr/>
        <a:lstStyle/>
        <a:p>
          <a:endParaRPr lang="ru-RU" sz="2000"/>
        </a:p>
      </dgm:t>
    </dgm:pt>
    <dgm:pt modelId="{71A8F8AD-CD51-4FF0-8945-2A696105F155}">
      <dgm:prSet phldrT="[Текст]" custT="1"/>
      <dgm:spPr/>
      <dgm:t>
        <a:bodyPr/>
        <a:lstStyle/>
        <a:p>
          <a:r>
            <a:rPr lang="ru-RU" sz="2000"/>
            <a:t>во-вторых, умение объединять воспринимаемый материал в смысловые группы (синтагмы) и правильно оформлять их интонационно</a:t>
          </a:r>
        </a:p>
      </dgm:t>
    </dgm:pt>
    <dgm:pt modelId="{EE226636-1895-44B9-A780-20BD639894E4}" type="parTrans" cxnId="{CA27CEA3-5582-47A5-A779-0EBC8D421D0A}">
      <dgm:prSet/>
      <dgm:spPr/>
      <dgm:t>
        <a:bodyPr/>
        <a:lstStyle/>
        <a:p>
          <a:endParaRPr lang="ru-RU" sz="2000"/>
        </a:p>
      </dgm:t>
    </dgm:pt>
    <dgm:pt modelId="{49FAC98C-9D54-4E13-BA1A-1A67D3F72230}" type="sibTrans" cxnId="{CA27CEA3-5582-47A5-A779-0EBC8D421D0A}">
      <dgm:prSet/>
      <dgm:spPr/>
      <dgm:t>
        <a:bodyPr/>
        <a:lstStyle/>
        <a:p>
          <a:endParaRPr lang="ru-RU" sz="2000"/>
        </a:p>
      </dgm:t>
    </dgm:pt>
    <dgm:pt modelId="{553E995D-9241-437A-AA3E-BB2E58B74BEB}" type="pres">
      <dgm:prSet presAssocID="{65752C82-7860-454B-896C-341EE04B4BE1}" presName="rootnode" presStyleCnt="0">
        <dgm:presLayoutVars>
          <dgm:chMax/>
          <dgm:chPref/>
          <dgm:dir/>
          <dgm:animLvl val="lvl"/>
        </dgm:presLayoutVars>
      </dgm:prSet>
      <dgm:spPr/>
    </dgm:pt>
    <dgm:pt modelId="{EACC9CD1-3D91-49C9-9D3F-CD3D21822290}" type="pres">
      <dgm:prSet presAssocID="{EEB84DE4-BFB3-41A5-A31D-B8C53FFDBE04}" presName="composite" presStyleCnt="0"/>
      <dgm:spPr/>
    </dgm:pt>
    <dgm:pt modelId="{2AC04840-B13F-46E2-85E7-B57760F6F1EB}" type="pres">
      <dgm:prSet presAssocID="{EEB84DE4-BFB3-41A5-A31D-B8C53FFDBE04}" presName="bentUpArrow1" presStyleLbl="alignImgPlace1" presStyleIdx="0" presStyleCnt="2"/>
      <dgm:spPr/>
    </dgm:pt>
    <dgm:pt modelId="{056D126A-2558-4136-BA83-57D47873D9A7}" type="pres">
      <dgm:prSet presAssocID="{EEB84DE4-BFB3-41A5-A31D-B8C53FFDBE04}" presName="ParentText" presStyleLbl="node1" presStyleIdx="0" presStyleCnt="3" custLinFactNeighborX="-52486" custLinFactNeighborY="-652">
        <dgm:presLayoutVars>
          <dgm:chMax val="1"/>
          <dgm:chPref val="1"/>
          <dgm:bulletEnabled val="1"/>
        </dgm:presLayoutVars>
      </dgm:prSet>
      <dgm:spPr/>
    </dgm:pt>
    <dgm:pt modelId="{5784B9CF-A488-42AE-9CA0-2FFFD2EB8C59}" type="pres">
      <dgm:prSet presAssocID="{EEB84DE4-BFB3-41A5-A31D-B8C53FFDBE04}" presName="ChildText" presStyleLbl="revTx" presStyleIdx="0" presStyleCnt="2">
        <dgm:presLayoutVars>
          <dgm:chMax val="0"/>
          <dgm:chPref val="0"/>
          <dgm:bulletEnabled val="1"/>
        </dgm:presLayoutVars>
      </dgm:prSet>
      <dgm:spPr/>
    </dgm:pt>
    <dgm:pt modelId="{0F47EA96-A84A-428B-9055-D1BC87F3AA69}" type="pres">
      <dgm:prSet presAssocID="{D5F3755A-9CF7-4FE2-8E56-A923526E51AD}" presName="sibTrans" presStyleCnt="0"/>
      <dgm:spPr/>
    </dgm:pt>
    <dgm:pt modelId="{B3935693-9FC5-46AD-AA6D-0A220ABDA875}" type="pres">
      <dgm:prSet presAssocID="{E11851E6-7FFF-4E9B-A2E6-56A52D2E8002}" presName="composite" presStyleCnt="0"/>
      <dgm:spPr/>
    </dgm:pt>
    <dgm:pt modelId="{033C370B-92EA-4B27-9633-7CA3EE60A481}" type="pres">
      <dgm:prSet presAssocID="{E11851E6-7FFF-4E9B-A2E6-56A52D2E8002}" presName="bentUpArrow1" presStyleLbl="alignImgPlace1" presStyleIdx="1" presStyleCnt="2" custLinFactNeighborX="26320" custLinFactNeighborY="3073"/>
      <dgm:spPr/>
    </dgm:pt>
    <dgm:pt modelId="{027DF1E7-31CA-4115-9AFD-D774F51A2A41}" type="pres">
      <dgm:prSet presAssocID="{E11851E6-7FFF-4E9B-A2E6-56A52D2E8002}" presName="ParentText" presStyleLbl="node1" presStyleIdx="1" presStyleCnt="3" custScaleX="99088">
        <dgm:presLayoutVars>
          <dgm:chMax val="1"/>
          <dgm:chPref val="1"/>
          <dgm:bulletEnabled val="1"/>
        </dgm:presLayoutVars>
      </dgm:prSet>
      <dgm:spPr/>
    </dgm:pt>
    <dgm:pt modelId="{90733F48-0E7E-4C48-ACE2-169DDA825DBB}" type="pres">
      <dgm:prSet presAssocID="{E11851E6-7FFF-4E9B-A2E6-56A52D2E8002}" presName="ChildText" presStyleLbl="revTx" presStyleIdx="1" presStyleCnt="2">
        <dgm:presLayoutVars>
          <dgm:chMax val="0"/>
          <dgm:chPref val="0"/>
          <dgm:bulletEnabled val="1"/>
        </dgm:presLayoutVars>
      </dgm:prSet>
      <dgm:spPr/>
    </dgm:pt>
    <dgm:pt modelId="{DCCF2BE8-381A-4A86-8BDF-58199F6E0E3D}" type="pres">
      <dgm:prSet presAssocID="{1EAB5290-3962-491E-85C7-FEBF415F6DA6}" presName="sibTrans" presStyleCnt="0"/>
      <dgm:spPr/>
    </dgm:pt>
    <dgm:pt modelId="{F1D852BD-11DC-4BEF-8033-D5B2D379406F}" type="pres">
      <dgm:prSet presAssocID="{71A8F8AD-CD51-4FF0-8945-2A696105F155}" presName="composite" presStyleCnt="0"/>
      <dgm:spPr/>
    </dgm:pt>
    <dgm:pt modelId="{47B686D8-3C1F-43EA-8830-F20A9550F16F}" type="pres">
      <dgm:prSet presAssocID="{71A8F8AD-CD51-4FF0-8945-2A696105F155}" presName="ParentText" presStyleLbl="node1" presStyleIdx="2" presStyleCnt="3" custScaleX="160555" custLinFactNeighborX="19169" custLinFactNeighborY="-3912">
        <dgm:presLayoutVars>
          <dgm:chMax val="1"/>
          <dgm:chPref val="1"/>
          <dgm:bulletEnabled val="1"/>
        </dgm:presLayoutVars>
      </dgm:prSet>
      <dgm:spPr/>
    </dgm:pt>
  </dgm:ptLst>
  <dgm:cxnLst>
    <dgm:cxn modelId="{0DF1940E-3138-468A-AFF1-52C98A10E1AE}" type="presOf" srcId="{65752C82-7860-454B-896C-341EE04B4BE1}" destId="{553E995D-9241-437A-AA3E-BB2E58B74BEB}" srcOrd="0" destOrd="0" presId="urn:microsoft.com/office/officeart/2005/8/layout/StepDownProcess"/>
    <dgm:cxn modelId="{DEB491A2-F0BB-4E4F-8C34-27099BA2E108}" type="presOf" srcId="{EEB84DE4-BFB3-41A5-A31D-B8C53FFDBE04}" destId="{056D126A-2558-4136-BA83-57D47873D9A7}" srcOrd="0" destOrd="0" presId="urn:microsoft.com/office/officeart/2005/8/layout/StepDownProcess"/>
    <dgm:cxn modelId="{CA27CEA3-5582-47A5-A779-0EBC8D421D0A}" srcId="{65752C82-7860-454B-896C-341EE04B4BE1}" destId="{71A8F8AD-CD51-4FF0-8945-2A696105F155}" srcOrd="2" destOrd="0" parTransId="{EE226636-1895-44B9-A780-20BD639894E4}" sibTransId="{49FAC98C-9D54-4E13-BA1A-1A67D3F72230}"/>
    <dgm:cxn modelId="{C0C550B8-D8CB-4298-B870-B2A45218CECC}" srcId="{65752C82-7860-454B-896C-341EE04B4BE1}" destId="{EEB84DE4-BFB3-41A5-A31D-B8C53FFDBE04}" srcOrd="0" destOrd="0" parTransId="{6C6BA0BC-874D-461D-9D83-AED3E13A5A9D}" sibTransId="{D5F3755A-9CF7-4FE2-8E56-A923526E51AD}"/>
    <dgm:cxn modelId="{A6B4FCD9-9277-4937-B10F-46A0ED8E230C}" srcId="{65752C82-7860-454B-896C-341EE04B4BE1}" destId="{E11851E6-7FFF-4E9B-A2E6-56A52D2E8002}" srcOrd="1" destOrd="0" parTransId="{FBCA0737-63C5-45C3-893C-899219375DEF}" sibTransId="{1EAB5290-3962-491E-85C7-FEBF415F6DA6}"/>
    <dgm:cxn modelId="{858415DA-709C-4F23-A2A7-12A8D8FD0FEB}" type="presOf" srcId="{71A8F8AD-CD51-4FF0-8945-2A696105F155}" destId="{47B686D8-3C1F-43EA-8830-F20A9550F16F}" srcOrd="0" destOrd="0" presId="urn:microsoft.com/office/officeart/2005/8/layout/StepDownProcess"/>
    <dgm:cxn modelId="{355185F1-DDD9-4FAE-8A6B-4D39D8C4EB4C}" type="presOf" srcId="{E11851E6-7FFF-4E9B-A2E6-56A52D2E8002}" destId="{027DF1E7-31CA-4115-9AFD-D774F51A2A41}" srcOrd="0" destOrd="0" presId="urn:microsoft.com/office/officeart/2005/8/layout/StepDownProcess"/>
    <dgm:cxn modelId="{2D80C0B5-3C9E-4F24-B10A-6DAE490D6DB4}" type="presParOf" srcId="{553E995D-9241-437A-AA3E-BB2E58B74BEB}" destId="{EACC9CD1-3D91-49C9-9D3F-CD3D21822290}" srcOrd="0" destOrd="0" presId="urn:microsoft.com/office/officeart/2005/8/layout/StepDownProcess"/>
    <dgm:cxn modelId="{1717A61C-6255-450A-B128-3C0EF26776C4}" type="presParOf" srcId="{EACC9CD1-3D91-49C9-9D3F-CD3D21822290}" destId="{2AC04840-B13F-46E2-85E7-B57760F6F1EB}" srcOrd="0" destOrd="0" presId="urn:microsoft.com/office/officeart/2005/8/layout/StepDownProcess"/>
    <dgm:cxn modelId="{CFD23C43-4961-4920-B408-E8415CF2DD10}" type="presParOf" srcId="{EACC9CD1-3D91-49C9-9D3F-CD3D21822290}" destId="{056D126A-2558-4136-BA83-57D47873D9A7}" srcOrd="1" destOrd="0" presId="urn:microsoft.com/office/officeart/2005/8/layout/StepDownProcess"/>
    <dgm:cxn modelId="{02A73A0F-BBAF-4F0B-94FE-327BEC8D4377}" type="presParOf" srcId="{EACC9CD1-3D91-49C9-9D3F-CD3D21822290}" destId="{5784B9CF-A488-42AE-9CA0-2FFFD2EB8C59}" srcOrd="2" destOrd="0" presId="urn:microsoft.com/office/officeart/2005/8/layout/StepDownProcess"/>
    <dgm:cxn modelId="{0F57C6D5-E851-48C5-A03D-8518912AD694}" type="presParOf" srcId="{553E995D-9241-437A-AA3E-BB2E58B74BEB}" destId="{0F47EA96-A84A-428B-9055-D1BC87F3AA69}" srcOrd="1" destOrd="0" presId="urn:microsoft.com/office/officeart/2005/8/layout/StepDownProcess"/>
    <dgm:cxn modelId="{87A3B34E-5ED5-4655-A7AB-08688430124B}" type="presParOf" srcId="{553E995D-9241-437A-AA3E-BB2E58B74BEB}" destId="{B3935693-9FC5-46AD-AA6D-0A220ABDA875}" srcOrd="2" destOrd="0" presId="urn:microsoft.com/office/officeart/2005/8/layout/StepDownProcess"/>
    <dgm:cxn modelId="{92B909F1-9B6D-46B7-8584-773F6D8353EE}" type="presParOf" srcId="{B3935693-9FC5-46AD-AA6D-0A220ABDA875}" destId="{033C370B-92EA-4B27-9633-7CA3EE60A481}" srcOrd="0" destOrd="0" presId="urn:microsoft.com/office/officeart/2005/8/layout/StepDownProcess"/>
    <dgm:cxn modelId="{4BE2B886-D03D-4F5E-9F55-E0AD91E567E5}" type="presParOf" srcId="{B3935693-9FC5-46AD-AA6D-0A220ABDA875}" destId="{027DF1E7-31CA-4115-9AFD-D774F51A2A41}" srcOrd="1" destOrd="0" presId="urn:microsoft.com/office/officeart/2005/8/layout/StepDownProcess"/>
    <dgm:cxn modelId="{9E164CFD-41E8-4F2A-AB09-E5A77DE1DF4B}" type="presParOf" srcId="{B3935693-9FC5-46AD-AA6D-0A220ABDA875}" destId="{90733F48-0E7E-4C48-ACE2-169DDA825DBB}" srcOrd="2" destOrd="0" presId="urn:microsoft.com/office/officeart/2005/8/layout/StepDownProcess"/>
    <dgm:cxn modelId="{58B44455-2B35-4A3D-8F0C-B3FF9D0613A7}" type="presParOf" srcId="{553E995D-9241-437A-AA3E-BB2E58B74BEB}" destId="{DCCF2BE8-381A-4A86-8BDF-58199F6E0E3D}" srcOrd="3" destOrd="0" presId="urn:microsoft.com/office/officeart/2005/8/layout/StepDownProcess"/>
    <dgm:cxn modelId="{C8C79B9C-6514-49E8-A1B6-33453F23F05E}" type="presParOf" srcId="{553E995D-9241-437A-AA3E-BB2E58B74BEB}" destId="{F1D852BD-11DC-4BEF-8033-D5B2D379406F}" srcOrd="4" destOrd="0" presId="urn:microsoft.com/office/officeart/2005/8/layout/StepDownProcess"/>
    <dgm:cxn modelId="{13D6DE85-A05E-4DEF-8AA8-2809785DA648}" type="presParOf" srcId="{F1D852BD-11DC-4BEF-8033-D5B2D379406F}" destId="{47B686D8-3C1F-43EA-8830-F20A9550F16F}" srcOrd="0" destOrd="0" presId="urn:microsoft.com/office/officeart/2005/8/layout/StepDown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5.xml><?xml version="1.0" encoding="utf-8"?>
<dgm:dataModel xmlns:dgm="http://schemas.openxmlformats.org/drawingml/2006/diagram" xmlns:a="http://schemas.openxmlformats.org/drawingml/2006/main">
  <dgm:ptLst>
    <dgm:pt modelId="{CA2F6B1F-F7D3-4895-B660-A9A11F4917D3}" type="doc">
      <dgm:prSet loTypeId="urn:microsoft.com/office/officeart/2005/8/layout/StepDownProcess" loCatId="process" qsTypeId="urn:microsoft.com/office/officeart/2005/8/quickstyle/simple1" qsCatId="simple" csTypeId="urn:microsoft.com/office/officeart/2005/8/colors/accent1_1" csCatId="accent1" phldr="1"/>
      <dgm:spPr/>
      <dgm:t>
        <a:bodyPr/>
        <a:lstStyle/>
        <a:p>
          <a:endParaRPr lang="ru-RU"/>
        </a:p>
      </dgm:t>
    </dgm:pt>
    <dgm:pt modelId="{EC85F5FD-C321-4647-B316-8D9C7A3FF6A8}">
      <dgm:prSet phldrT="[Текст]"/>
      <dgm:spPr/>
      <dgm:t>
        <a:bodyPr/>
        <a:lstStyle/>
        <a:p>
          <a:r>
            <a:rPr lang="ru-RU"/>
            <a:t>В методике выделяют </a:t>
          </a:r>
          <a:r>
            <a:rPr lang="ru-RU" b="1" i="1"/>
            <a:t>две формы чтения: </a:t>
          </a:r>
          <a:endParaRPr lang="ru-RU"/>
        </a:p>
      </dgm:t>
    </dgm:pt>
    <dgm:pt modelId="{875A613C-7155-48E8-83D7-FA460B5308C2}" type="parTrans" cxnId="{2A0A08CA-5514-4A8E-9DCA-FB865733BB9A}">
      <dgm:prSet/>
      <dgm:spPr/>
      <dgm:t>
        <a:bodyPr/>
        <a:lstStyle/>
        <a:p>
          <a:endParaRPr lang="ru-RU"/>
        </a:p>
      </dgm:t>
    </dgm:pt>
    <dgm:pt modelId="{C6E3ECAC-2383-4E5E-93E5-5D8BEF9BAAF0}" type="sibTrans" cxnId="{2A0A08CA-5514-4A8E-9DCA-FB865733BB9A}">
      <dgm:prSet/>
      <dgm:spPr/>
      <dgm:t>
        <a:bodyPr/>
        <a:lstStyle/>
        <a:p>
          <a:endParaRPr lang="ru-RU"/>
        </a:p>
      </dgm:t>
    </dgm:pt>
    <dgm:pt modelId="{C81A75BA-8602-4C00-821D-BEE171D1EF0D}">
      <dgm:prSet phldrT="[Текст]"/>
      <dgm:spPr/>
      <dgm:t>
        <a:bodyPr/>
        <a:lstStyle/>
        <a:p>
          <a:r>
            <a:rPr lang="ru-RU" b="1" i="1"/>
            <a:t>про себя </a:t>
          </a:r>
          <a:r>
            <a:rPr lang="ru-RU"/>
            <a:t>(внутреннее чтение)</a:t>
          </a:r>
        </a:p>
      </dgm:t>
    </dgm:pt>
    <dgm:pt modelId="{4C571579-5B0B-4AC6-A6FB-3B645C9CC27A}" type="parTrans" cxnId="{534A2D24-D6F3-4E46-8773-53B1A8114622}">
      <dgm:prSet/>
      <dgm:spPr/>
      <dgm:t>
        <a:bodyPr/>
        <a:lstStyle/>
        <a:p>
          <a:endParaRPr lang="ru-RU"/>
        </a:p>
      </dgm:t>
    </dgm:pt>
    <dgm:pt modelId="{D9E5A784-2060-4D72-B76D-0F327E78623B}" type="sibTrans" cxnId="{534A2D24-D6F3-4E46-8773-53B1A8114622}">
      <dgm:prSet/>
      <dgm:spPr/>
      <dgm:t>
        <a:bodyPr/>
        <a:lstStyle/>
        <a:p>
          <a:endParaRPr lang="ru-RU"/>
        </a:p>
      </dgm:t>
    </dgm:pt>
    <dgm:pt modelId="{71D85149-C8F7-4FF5-9CD0-1A6E6B08952D}">
      <dgm:prSet phldrT="[Текст]"/>
      <dgm:spPr/>
      <dgm:t>
        <a:bodyPr/>
        <a:lstStyle/>
        <a:p>
          <a:r>
            <a:rPr lang="ru-RU"/>
            <a:t>основная форма чтения – имеет целью извлечение информации, оно «монологично», совершается наедине с собой. </a:t>
          </a:r>
        </a:p>
      </dgm:t>
    </dgm:pt>
    <dgm:pt modelId="{18BA17E9-1DD7-4BA1-AC04-7E71A3869533}" type="parTrans" cxnId="{19B815C0-E0BB-41D2-BE14-595A191FBCEF}">
      <dgm:prSet/>
      <dgm:spPr/>
      <dgm:t>
        <a:bodyPr/>
        <a:lstStyle/>
        <a:p>
          <a:endParaRPr lang="ru-RU"/>
        </a:p>
      </dgm:t>
    </dgm:pt>
    <dgm:pt modelId="{D56BAD7C-1919-481A-94E6-A0BDB3130408}" type="sibTrans" cxnId="{19B815C0-E0BB-41D2-BE14-595A191FBCEF}">
      <dgm:prSet/>
      <dgm:spPr/>
      <dgm:t>
        <a:bodyPr/>
        <a:lstStyle/>
        <a:p>
          <a:endParaRPr lang="ru-RU"/>
        </a:p>
      </dgm:t>
    </dgm:pt>
    <dgm:pt modelId="{C3A61A58-B20B-40D9-8DD8-45B847D17A37}">
      <dgm:prSet phldrT="[Текст]"/>
      <dgm:spPr/>
      <dgm:t>
        <a:bodyPr/>
        <a:lstStyle/>
        <a:p>
          <a:r>
            <a:rPr lang="ru-RU" b="1" i="1"/>
            <a:t>вслух</a:t>
          </a:r>
          <a:r>
            <a:rPr lang="ru-RU" i="1"/>
            <a:t> </a:t>
          </a:r>
          <a:r>
            <a:rPr lang="ru-RU"/>
            <a:t>(внешнее чтение)</a:t>
          </a:r>
        </a:p>
      </dgm:t>
    </dgm:pt>
    <dgm:pt modelId="{C1942AEA-7DAF-4F4F-A2C4-7E04DAB00B85}" type="parTrans" cxnId="{E07D2355-94F0-4FF4-A687-B1E94B813A34}">
      <dgm:prSet/>
      <dgm:spPr/>
      <dgm:t>
        <a:bodyPr/>
        <a:lstStyle/>
        <a:p>
          <a:endParaRPr lang="ru-RU"/>
        </a:p>
      </dgm:t>
    </dgm:pt>
    <dgm:pt modelId="{213D96AA-84C9-4FBB-9BED-0CD6025989E2}" type="sibTrans" cxnId="{E07D2355-94F0-4FF4-A687-B1E94B813A34}">
      <dgm:prSet/>
      <dgm:spPr/>
      <dgm:t>
        <a:bodyPr/>
        <a:lstStyle/>
        <a:p>
          <a:endParaRPr lang="ru-RU"/>
        </a:p>
      </dgm:t>
    </dgm:pt>
    <dgm:pt modelId="{B2FC6EB4-F3F2-43F8-9B2D-AABE19156A62}">
      <dgm:prSet phldrT="[Текст]" custT="1"/>
      <dgm:spPr/>
      <dgm:t>
        <a:bodyPr/>
        <a:lstStyle/>
        <a:p>
          <a:r>
            <a:rPr lang="ru-RU" sz="1600"/>
            <a:t>вторичная форма, оно «диалогично», его назначение в основном в передаче информации другому лицу</a:t>
          </a:r>
        </a:p>
      </dgm:t>
    </dgm:pt>
    <dgm:pt modelId="{3D75D0E8-C0C8-414B-AE0F-1F7E7AFB7619}" type="parTrans" cxnId="{3CC1F8B1-B9C2-4C13-8C24-5EB18DA7FAFE}">
      <dgm:prSet/>
      <dgm:spPr/>
      <dgm:t>
        <a:bodyPr/>
        <a:lstStyle/>
        <a:p>
          <a:endParaRPr lang="ru-RU"/>
        </a:p>
      </dgm:t>
    </dgm:pt>
    <dgm:pt modelId="{01DFE9AE-01B9-4B2A-88A4-FF152C3D5BE0}" type="sibTrans" cxnId="{3CC1F8B1-B9C2-4C13-8C24-5EB18DA7FAFE}">
      <dgm:prSet/>
      <dgm:spPr/>
      <dgm:t>
        <a:bodyPr/>
        <a:lstStyle/>
        <a:p>
          <a:endParaRPr lang="ru-RU"/>
        </a:p>
      </dgm:t>
    </dgm:pt>
    <dgm:pt modelId="{45B6184B-8E12-4275-91A5-4FE55AC77CD8}" type="pres">
      <dgm:prSet presAssocID="{CA2F6B1F-F7D3-4895-B660-A9A11F4917D3}" presName="rootnode" presStyleCnt="0">
        <dgm:presLayoutVars>
          <dgm:chMax/>
          <dgm:chPref/>
          <dgm:dir/>
          <dgm:animLvl val="lvl"/>
        </dgm:presLayoutVars>
      </dgm:prSet>
      <dgm:spPr/>
    </dgm:pt>
    <dgm:pt modelId="{F24CE0D4-A27F-4445-B078-38071475FFF6}" type="pres">
      <dgm:prSet presAssocID="{EC85F5FD-C321-4647-B316-8D9C7A3FF6A8}" presName="composite" presStyleCnt="0"/>
      <dgm:spPr/>
    </dgm:pt>
    <dgm:pt modelId="{93243B62-DA50-4658-B26D-1B44148D16FB}" type="pres">
      <dgm:prSet presAssocID="{EC85F5FD-C321-4647-B316-8D9C7A3FF6A8}" presName="bentUpArrow1" presStyleLbl="alignImgPlace1" presStyleIdx="0" presStyleCnt="2"/>
      <dgm:spPr/>
    </dgm:pt>
    <dgm:pt modelId="{8AF68B25-B551-4285-9024-319AD8B01242}" type="pres">
      <dgm:prSet presAssocID="{EC85F5FD-C321-4647-B316-8D9C7A3FF6A8}" presName="ParentText" presStyleLbl="node1" presStyleIdx="0" presStyleCnt="3">
        <dgm:presLayoutVars>
          <dgm:chMax val="1"/>
          <dgm:chPref val="1"/>
          <dgm:bulletEnabled val="1"/>
        </dgm:presLayoutVars>
      </dgm:prSet>
      <dgm:spPr/>
    </dgm:pt>
    <dgm:pt modelId="{C9A43CD7-1D3C-4611-9CD5-9E2DCAC8C75B}" type="pres">
      <dgm:prSet presAssocID="{EC85F5FD-C321-4647-B316-8D9C7A3FF6A8}" presName="ChildText" presStyleLbl="revTx" presStyleIdx="0" presStyleCnt="3">
        <dgm:presLayoutVars>
          <dgm:chMax val="0"/>
          <dgm:chPref val="0"/>
          <dgm:bulletEnabled val="1"/>
        </dgm:presLayoutVars>
      </dgm:prSet>
      <dgm:spPr/>
    </dgm:pt>
    <dgm:pt modelId="{46FF3285-31FF-4254-94F6-ED119F8D5DFE}" type="pres">
      <dgm:prSet presAssocID="{C6E3ECAC-2383-4E5E-93E5-5D8BEF9BAAF0}" presName="sibTrans" presStyleCnt="0"/>
      <dgm:spPr/>
    </dgm:pt>
    <dgm:pt modelId="{6B63449A-DACA-46B2-83D9-650F0E901F96}" type="pres">
      <dgm:prSet presAssocID="{C81A75BA-8602-4C00-821D-BEE171D1EF0D}" presName="composite" presStyleCnt="0"/>
      <dgm:spPr/>
    </dgm:pt>
    <dgm:pt modelId="{3A4589DC-99EC-495E-B3B9-230F25B24138}" type="pres">
      <dgm:prSet presAssocID="{C81A75BA-8602-4C00-821D-BEE171D1EF0D}" presName="bentUpArrow1" presStyleLbl="alignImgPlace1" presStyleIdx="1" presStyleCnt="2"/>
      <dgm:spPr/>
    </dgm:pt>
    <dgm:pt modelId="{BCEA58D3-7EE0-42F9-806F-DA7E927BD649}" type="pres">
      <dgm:prSet presAssocID="{C81A75BA-8602-4C00-821D-BEE171D1EF0D}" presName="ParentText" presStyleLbl="node1" presStyleIdx="1" presStyleCnt="3">
        <dgm:presLayoutVars>
          <dgm:chMax val="1"/>
          <dgm:chPref val="1"/>
          <dgm:bulletEnabled val="1"/>
        </dgm:presLayoutVars>
      </dgm:prSet>
      <dgm:spPr/>
    </dgm:pt>
    <dgm:pt modelId="{22BCE2E2-989F-4CA5-B078-A4EDF3272BE9}" type="pres">
      <dgm:prSet presAssocID="{C81A75BA-8602-4C00-821D-BEE171D1EF0D}" presName="ChildText" presStyleLbl="revTx" presStyleIdx="1" presStyleCnt="3" custScaleX="178219" custLinFactNeighborX="41416" custLinFactNeighborY="63">
        <dgm:presLayoutVars>
          <dgm:chMax val="0"/>
          <dgm:chPref val="0"/>
          <dgm:bulletEnabled val="1"/>
        </dgm:presLayoutVars>
      </dgm:prSet>
      <dgm:spPr/>
    </dgm:pt>
    <dgm:pt modelId="{2579083D-8D4F-43C9-8A79-7F01C1FFC210}" type="pres">
      <dgm:prSet presAssocID="{D9E5A784-2060-4D72-B76D-0F327E78623B}" presName="sibTrans" presStyleCnt="0"/>
      <dgm:spPr/>
    </dgm:pt>
    <dgm:pt modelId="{2A3E1C8C-2F69-4E75-B367-D156A1185DC5}" type="pres">
      <dgm:prSet presAssocID="{C3A61A58-B20B-40D9-8DD8-45B847D17A37}" presName="composite" presStyleCnt="0"/>
      <dgm:spPr/>
    </dgm:pt>
    <dgm:pt modelId="{980A15B3-059C-4677-A142-1208F8B72870}" type="pres">
      <dgm:prSet presAssocID="{C3A61A58-B20B-40D9-8DD8-45B847D17A37}" presName="ParentText" presStyleLbl="node1" presStyleIdx="2" presStyleCnt="3">
        <dgm:presLayoutVars>
          <dgm:chMax val="1"/>
          <dgm:chPref val="1"/>
          <dgm:bulletEnabled val="1"/>
        </dgm:presLayoutVars>
      </dgm:prSet>
      <dgm:spPr/>
    </dgm:pt>
    <dgm:pt modelId="{4210C1F4-49E0-42EA-93E0-97760941BDBE}" type="pres">
      <dgm:prSet presAssocID="{C3A61A58-B20B-40D9-8DD8-45B847D17A37}" presName="FinalChildText" presStyleLbl="revTx" presStyleIdx="2" presStyleCnt="3" custScaleX="134716" custLinFactNeighborX="19454" custLinFactNeighborY="-807">
        <dgm:presLayoutVars>
          <dgm:chMax val="0"/>
          <dgm:chPref val="0"/>
          <dgm:bulletEnabled val="1"/>
        </dgm:presLayoutVars>
      </dgm:prSet>
      <dgm:spPr/>
    </dgm:pt>
  </dgm:ptLst>
  <dgm:cxnLst>
    <dgm:cxn modelId="{29E8CA13-E0CE-4724-B2CB-89C08F7A4F35}" type="presOf" srcId="{C81A75BA-8602-4C00-821D-BEE171D1EF0D}" destId="{BCEA58D3-7EE0-42F9-806F-DA7E927BD649}" srcOrd="0" destOrd="0" presId="urn:microsoft.com/office/officeart/2005/8/layout/StepDownProcess"/>
    <dgm:cxn modelId="{534A2D24-D6F3-4E46-8773-53B1A8114622}" srcId="{CA2F6B1F-F7D3-4895-B660-A9A11F4917D3}" destId="{C81A75BA-8602-4C00-821D-BEE171D1EF0D}" srcOrd="1" destOrd="0" parTransId="{4C571579-5B0B-4AC6-A6FB-3B645C9CC27A}" sibTransId="{D9E5A784-2060-4D72-B76D-0F327E78623B}"/>
    <dgm:cxn modelId="{E07D2355-94F0-4FF4-A687-B1E94B813A34}" srcId="{CA2F6B1F-F7D3-4895-B660-A9A11F4917D3}" destId="{C3A61A58-B20B-40D9-8DD8-45B847D17A37}" srcOrd="2" destOrd="0" parTransId="{C1942AEA-7DAF-4F4F-A2C4-7E04DAB00B85}" sibTransId="{213D96AA-84C9-4FBB-9BED-0CD6025989E2}"/>
    <dgm:cxn modelId="{23283BA9-D138-4E21-81F4-491B58733543}" type="presOf" srcId="{B2FC6EB4-F3F2-43F8-9B2D-AABE19156A62}" destId="{4210C1F4-49E0-42EA-93E0-97760941BDBE}" srcOrd="0" destOrd="0" presId="urn:microsoft.com/office/officeart/2005/8/layout/StepDownProcess"/>
    <dgm:cxn modelId="{3CC1F8B1-B9C2-4C13-8C24-5EB18DA7FAFE}" srcId="{C3A61A58-B20B-40D9-8DD8-45B847D17A37}" destId="{B2FC6EB4-F3F2-43F8-9B2D-AABE19156A62}" srcOrd="0" destOrd="0" parTransId="{3D75D0E8-C0C8-414B-AE0F-1F7E7AFB7619}" sibTransId="{01DFE9AE-01B9-4B2A-88A4-FF152C3D5BE0}"/>
    <dgm:cxn modelId="{EC1F13BB-77C2-47C3-9898-536E4D578E65}" type="presOf" srcId="{CA2F6B1F-F7D3-4895-B660-A9A11F4917D3}" destId="{45B6184B-8E12-4275-91A5-4FE55AC77CD8}" srcOrd="0" destOrd="0" presId="urn:microsoft.com/office/officeart/2005/8/layout/StepDownProcess"/>
    <dgm:cxn modelId="{19B815C0-E0BB-41D2-BE14-595A191FBCEF}" srcId="{C81A75BA-8602-4C00-821D-BEE171D1EF0D}" destId="{71D85149-C8F7-4FF5-9CD0-1A6E6B08952D}" srcOrd="0" destOrd="0" parTransId="{18BA17E9-1DD7-4BA1-AC04-7E71A3869533}" sibTransId="{D56BAD7C-1919-481A-94E6-A0BDB3130408}"/>
    <dgm:cxn modelId="{DCEC23C0-8B14-4AFB-AC97-0052B20E3FEE}" type="presOf" srcId="{C3A61A58-B20B-40D9-8DD8-45B847D17A37}" destId="{980A15B3-059C-4677-A142-1208F8B72870}" srcOrd="0" destOrd="0" presId="urn:microsoft.com/office/officeart/2005/8/layout/StepDownProcess"/>
    <dgm:cxn modelId="{289532C3-B0B3-4C81-BB22-057B0B23BFBC}" type="presOf" srcId="{71D85149-C8F7-4FF5-9CD0-1A6E6B08952D}" destId="{22BCE2E2-989F-4CA5-B078-A4EDF3272BE9}" srcOrd="0" destOrd="0" presId="urn:microsoft.com/office/officeart/2005/8/layout/StepDownProcess"/>
    <dgm:cxn modelId="{2A0A08CA-5514-4A8E-9DCA-FB865733BB9A}" srcId="{CA2F6B1F-F7D3-4895-B660-A9A11F4917D3}" destId="{EC85F5FD-C321-4647-B316-8D9C7A3FF6A8}" srcOrd="0" destOrd="0" parTransId="{875A613C-7155-48E8-83D7-FA460B5308C2}" sibTransId="{C6E3ECAC-2383-4E5E-93E5-5D8BEF9BAAF0}"/>
    <dgm:cxn modelId="{381C40CC-264F-49C4-A512-901BC5E31C2C}" type="presOf" srcId="{EC85F5FD-C321-4647-B316-8D9C7A3FF6A8}" destId="{8AF68B25-B551-4285-9024-319AD8B01242}" srcOrd="0" destOrd="0" presId="urn:microsoft.com/office/officeart/2005/8/layout/StepDownProcess"/>
    <dgm:cxn modelId="{2E5FC039-80BD-4F99-81F5-13AD835BFE88}" type="presParOf" srcId="{45B6184B-8E12-4275-91A5-4FE55AC77CD8}" destId="{F24CE0D4-A27F-4445-B078-38071475FFF6}" srcOrd="0" destOrd="0" presId="urn:microsoft.com/office/officeart/2005/8/layout/StepDownProcess"/>
    <dgm:cxn modelId="{F69BFA85-CC30-41C7-AC13-CE4C00FC6E9F}" type="presParOf" srcId="{F24CE0D4-A27F-4445-B078-38071475FFF6}" destId="{93243B62-DA50-4658-B26D-1B44148D16FB}" srcOrd="0" destOrd="0" presId="urn:microsoft.com/office/officeart/2005/8/layout/StepDownProcess"/>
    <dgm:cxn modelId="{B22BDC04-252B-4052-A5A1-1B6CE25D2E39}" type="presParOf" srcId="{F24CE0D4-A27F-4445-B078-38071475FFF6}" destId="{8AF68B25-B551-4285-9024-319AD8B01242}" srcOrd="1" destOrd="0" presId="urn:microsoft.com/office/officeart/2005/8/layout/StepDownProcess"/>
    <dgm:cxn modelId="{D25BAA8D-6D65-4576-BEEB-9D53AD01E870}" type="presParOf" srcId="{F24CE0D4-A27F-4445-B078-38071475FFF6}" destId="{C9A43CD7-1D3C-4611-9CD5-9E2DCAC8C75B}" srcOrd="2" destOrd="0" presId="urn:microsoft.com/office/officeart/2005/8/layout/StepDownProcess"/>
    <dgm:cxn modelId="{433B9D1A-F0DC-4FC6-BF9D-29E1044308F7}" type="presParOf" srcId="{45B6184B-8E12-4275-91A5-4FE55AC77CD8}" destId="{46FF3285-31FF-4254-94F6-ED119F8D5DFE}" srcOrd="1" destOrd="0" presId="urn:microsoft.com/office/officeart/2005/8/layout/StepDownProcess"/>
    <dgm:cxn modelId="{AF8A0F54-2241-471B-B901-37D38A5E8103}" type="presParOf" srcId="{45B6184B-8E12-4275-91A5-4FE55AC77CD8}" destId="{6B63449A-DACA-46B2-83D9-650F0E901F96}" srcOrd="2" destOrd="0" presId="urn:microsoft.com/office/officeart/2005/8/layout/StepDownProcess"/>
    <dgm:cxn modelId="{094B5076-EA47-4B01-991D-E4DCF25A16B7}" type="presParOf" srcId="{6B63449A-DACA-46B2-83D9-650F0E901F96}" destId="{3A4589DC-99EC-495E-B3B9-230F25B24138}" srcOrd="0" destOrd="0" presId="urn:microsoft.com/office/officeart/2005/8/layout/StepDownProcess"/>
    <dgm:cxn modelId="{F137FEE8-52D8-4CCC-BA41-4B3C43945052}" type="presParOf" srcId="{6B63449A-DACA-46B2-83D9-650F0E901F96}" destId="{BCEA58D3-7EE0-42F9-806F-DA7E927BD649}" srcOrd="1" destOrd="0" presId="urn:microsoft.com/office/officeart/2005/8/layout/StepDownProcess"/>
    <dgm:cxn modelId="{88A685CE-53C2-4DF0-B9AD-957C4C14D1DC}" type="presParOf" srcId="{6B63449A-DACA-46B2-83D9-650F0E901F96}" destId="{22BCE2E2-989F-4CA5-B078-A4EDF3272BE9}" srcOrd="2" destOrd="0" presId="urn:microsoft.com/office/officeart/2005/8/layout/StepDownProcess"/>
    <dgm:cxn modelId="{0F420DCE-DBAC-48AB-AC6B-F801DB04FF82}" type="presParOf" srcId="{45B6184B-8E12-4275-91A5-4FE55AC77CD8}" destId="{2579083D-8D4F-43C9-8A79-7F01C1FFC210}" srcOrd="3" destOrd="0" presId="urn:microsoft.com/office/officeart/2005/8/layout/StepDownProcess"/>
    <dgm:cxn modelId="{9048D3CA-DF1B-4E14-AA30-E8B7C8257EE7}" type="presParOf" srcId="{45B6184B-8E12-4275-91A5-4FE55AC77CD8}" destId="{2A3E1C8C-2F69-4E75-B367-D156A1185DC5}" srcOrd="4" destOrd="0" presId="urn:microsoft.com/office/officeart/2005/8/layout/StepDownProcess"/>
    <dgm:cxn modelId="{25428D72-D041-4E01-86CE-580E93DA8458}" type="presParOf" srcId="{2A3E1C8C-2F69-4E75-B367-D156A1185DC5}" destId="{980A15B3-059C-4677-A142-1208F8B72870}" srcOrd="0" destOrd="0" presId="urn:microsoft.com/office/officeart/2005/8/layout/StepDownProcess"/>
    <dgm:cxn modelId="{BDA47C6C-B658-4986-8F83-BD136F3C853D}" type="presParOf" srcId="{2A3E1C8C-2F69-4E75-B367-D156A1185DC5}" destId="{4210C1F4-49E0-42EA-93E0-97760941BDBE}" srcOrd="1" destOrd="0" presId="urn:microsoft.com/office/officeart/2005/8/layout/StepDown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6.xml><?xml version="1.0" encoding="utf-8"?>
<dgm:dataModel xmlns:dgm="http://schemas.openxmlformats.org/drawingml/2006/diagram" xmlns:a="http://schemas.openxmlformats.org/drawingml/2006/main">
  <dgm:ptLst>
    <dgm:pt modelId="{D2D3E3BF-BFA8-460A-8A9B-C968786B49A2}"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ru-RU"/>
        </a:p>
      </dgm:t>
    </dgm:pt>
    <dgm:pt modelId="{9DDB5F1C-801A-495D-B36D-51857C0F28AB}">
      <dgm:prSet phldrT="[Текст]"/>
      <dgm:spPr/>
      <dgm:t>
        <a:bodyPr/>
        <a:lstStyle/>
        <a:p>
          <a:r>
            <a:rPr lang="ru-RU" b="1"/>
            <a:t>-</a:t>
          </a:r>
        </a:p>
      </dgm:t>
    </dgm:pt>
    <dgm:pt modelId="{537B2FCE-A42F-4FBD-AC8A-F2DA7BC3A1D9}" type="parTrans" cxnId="{931CE10A-C6E6-4F7D-8282-6D3113FB7D22}">
      <dgm:prSet/>
      <dgm:spPr/>
      <dgm:t>
        <a:bodyPr/>
        <a:lstStyle/>
        <a:p>
          <a:endParaRPr lang="ru-RU" b="1"/>
        </a:p>
      </dgm:t>
    </dgm:pt>
    <dgm:pt modelId="{4CB82F8A-83D3-46AE-8298-630AC90DCCD1}" type="sibTrans" cxnId="{931CE10A-C6E6-4F7D-8282-6D3113FB7D22}">
      <dgm:prSet/>
      <dgm:spPr/>
      <dgm:t>
        <a:bodyPr/>
        <a:lstStyle/>
        <a:p>
          <a:endParaRPr lang="ru-RU" b="1"/>
        </a:p>
      </dgm:t>
    </dgm:pt>
    <dgm:pt modelId="{4F3C4E9D-462B-4E9C-8175-85A8912EE870}">
      <dgm:prSet phldrT="[Текст]"/>
      <dgm:spPr/>
      <dgm:t>
        <a:bodyPr/>
        <a:lstStyle/>
        <a:p>
          <a:r>
            <a:rPr lang="ru-RU" b="1"/>
            <a:t>темп чтения (определенное количество слов в минуту)</a:t>
          </a:r>
        </a:p>
      </dgm:t>
    </dgm:pt>
    <dgm:pt modelId="{0590FE3E-2E4F-4626-A55A-4BC251BC8C26}" type="parTrans" cxnId="{B1CBB6D9-CCAB-48C2-8C0C-526081B7C1F7}">
      <dgm:prSet/>
      <dgm:spPr/>
      <dgm:t>
        <a:bodyPr/>
        <a:lstStyle/>
        <a:p>
          <a:endParaRPr lang="ru-RU" b="1"/>
        </a:p>
      </dgm:t>
    </dgm:pt>
    <dgm:pt modelId="{83D01EAA-52C9-4A49-A7E0-D7DF2814CC60}" type="sibTrans" cxnId="{B1CBB6D9-CCAB-48C2-8C0C-526081B7C1F7}">
      <dgm:prSet/>
      <dgm:spPr/>
      <dgm:t>
        <a:bodyPr/>
        <a:lstStyle/>
        <a:p>
          <a:endParaRPr lang="ru-RU" b="1"/>
        </a:p>
      </dgm:t>
    </dgm:pt>
    <dgm:pt modelId="{F11D97BF-0D24-4AD4-82A2-792980383C70}">
      <dgm:prSet phldrT="[Текст]"/>
      <dgm:spPr/>
      <dgm:t>
        <a:bodyPr/>
        <a:lstStyle/>
        <a:p>
          <a:r>
            <a:rPr lang="ru-RU" b="1"/>
            <a:t>соблюдение норм ударения (смыслового, логического, не ударять служебные слова)</a:t>
          </a:r>
        </a:p>
      </dgm:t>
    </dgm:pt>
    <dgm:pt modelId="{BB39CEAD-DF22-4C4D-91C0-35DB1A52BD30}" type="parTrans" cxnId="{80DC7D42-D8C1-4A8C-88A9-039394108E89}">
      <dgm:prSet/>
      <dgm:spPr/>
      <dgm:t>
        <a:bodyPr/>
        <a:lstStyle/>
        <a:p>
          <a:endParaRPr lang="ru-RU" b="1"/>
        </a:p>
      </dgm:t>
    </dgm:pt>
    <dgm:pt modelId="{3F785723-EC11-44CE-B85B-9910F726F0A4}" type="sibTrans" cxnId="{80DC7D42-D8C1-4A8C-88A9-039394108E89}">
      <dgm:prSet/>
      <dgm:spPr/>
      <dgm:t>
        <a:bodyPr/>
        <a:lstStyle/>
        <a:p>
          <a:endParaRPr lang="ru-RU" b="1"/>
        </a:p>
      </dgm:t>
    </dgm:pt>
    <dgm:pt modelId="{45F34262-6EC7-468F-9DAA-79DE8169C68E}">
      <dgm:prSet phldrT="[Текст]"/>
      <dgm:spPr/>
      <dgm:t>
        <a:bodyPr/>
        <a:lstStyle/>
        <a:p>
          <a:r>
            <a:rPr lang="ru-RU" b="1"/>
            <a:t>-</a:t>
          </a:r>
        </a:p>
      </dgm:t>
    </dgm:pt>
    <dgm:pt modelId="{43AD3B32-451D-4137-9936-E1E4689C6B08}" type="parTrans" cxnId="{87C44D42-AFA8-4BBD-B239-C86795144825}">
      <dgm:prSet/>
      <dgm:spPr/>
      <dgm:t>
        <a:bodyPr/>
        <a:lstStyle/>
        <a:p>
          <a:endParaRPr lang="ru-RU" b="1"/>
        </a:p>
      </dgm:t>
    </dgm:pt>
    <dgm:pt modelId="{DB118955-53A0-4189-86FE-89A70CEDB7D0}" type="sibTrans" cxnId="{87C44D42-AFA8-4BBD-B239-C86795144825}">
      <dgm:prSet/>
      <dgm:spPr/>
      <dgm:t>
        <a:bodyPr/>
        <a:lstStyle/>
        <a:p>
          <a:endParaRPr lang="ru-RU" b="1"/>
        </a:p>
      </dgm:t>
    </dgm:pt>
    <dgm:pt modelId="{E40BA44C-E1EC-482A-AEE4-078B696FCC13}">
      <dgm:prSet phldrT="[Текст]"/>
      <dgm:spPr/>
      <dgm:t>
        <a:bodyPr/>
        <a:lstStyle/>
        <a:p>
          <a:r>
            <a:rPr lang="ru-RU" b="1"/>
            <a:t>соблюдение норм паузации</a:t>
          </a:r>
        </a:p>
      </dgm:t>
    </dgm:pt>
    <dgm:pt modelId="{8B4BE47D-5BAE-41FD-8D06-25C7EEBD0278}" type="parTrans" cxnId="{C1045221-CF86-4DA1-8B20-836F06EA5025}">
      <dgm:prSet/>
      <dgm:spPr/>
      <dgm:t>
        <a:bodyPr/>
        <a:lstStyle/>
        <a:p>
          <a:endParaRPr lang="ru-RU" b="1"/>
        </a:p>
      </dgm:t>
    </dgm:pt>
    <dgm:pt modelId="{A9971E8B-D542-4B87-B5AF-38C62D59AEE9}" type="sibTrans" cxnId="{C1045221-CF86-4DA1-8B20-836F06EA5025}">
      <dgm:prSet/>
      <dgm:spPr/>
      <dgm:t>
        <a:bodyPr/>
        <a:lstStyle/>
        <a:p>
          <a:endParaRPr lang="ru-RU" b="1"/>
        </a:p>
      </dgm:t>
    </dgm:pt>
    <dgm:pt modelId="{EFFB56FB-E1FE-4486-BE5D-2DD875212BEA}">
      <dgm:prSet phldrT="[Текст]"/>
      <dgm:spPr/>
      <dgm:t>
        <a:bodyPr/>
        <a:lstStyle/>
        <a:p>
          <a:r>
            <a:rPr lang="ru-RU" b="1"/>
            <a:t>использование правильных моделей интонирования</a:t>
          </a:r>
        </a:p>
      </dgm:t>
    </dgm:pt>
    <dgm:pt modelId="{C73C7199-DCF9-4938-A325-72513CEA1786}" type="parTrans" cxnId="{BDF68BD2-FFE4-45EE-B3C3-3F194E8EE6E8}">
      <dgm:prSet/>
      <dgm:spPr/>
      <dgm:t>
        <a:bodyPr/>
        <a:lstStyle/>
        <a:p>
          <a:endParaRPr lang="ru-RU" b="1"/>
        </a:p>
      </dgm:t>
    </dgm:pt>
    <dgm:pt modelId="{E3CF9724-BBC6-45D2-B85D-EB9B2B369EEA}" type="sibTrans" cxnId="{BDF68BD2-FFE4-45EE-B3C3-3F194E8EE6E8}">
      <dgm:prSet/>
      <dgm:spPr/>
      <dgm:t>
        <a:bodyPr/>
        <a:lstStyle/>
        <a:p>
          <a:endParaRPr lang="ru-RU" b="1"/>
        </a:p>
      </dgm:t>
    </dgm:pt>
    <dgm:pt modelId="{482373E7-7125-4968-89DF-99C1A22D55E2}">
      <dgm:prSet phldrT="[Текст]"/>
      <dgm:spPr/>
      <dgm:t>
        <a:bodyPr/>
        <a:lstStyle/>
        <a:p>
          <a:r>
            <a:rPr lang="ru-RU" b="1"/>
            <a:t>-</a:t>
          </a:r>
        </a:p>
      </dgm:t>
    </dgm:pt>
    <dgm:pt modelId="{493BB19B-BB04-4DE4-B386-DD6CF9528844}" type="parTrans" cxnId="{26EF5EEE-E424-443B-8CC9-23ADC17D6542}">
      <dgm:prSet/>
      <dgm:spPr/>
      <dgm:t>
        <a:bodyPr/>
        <a:lstStyle/>
        <a:p>
          <a:endParaRPr lang="ru-RU" b="1"/>
        </a:p>
      </dgm:t>
    </dgm:pt>
    <dgm:pt modelId="{01308DF6-7EB6-401F-8191-46B6C04E8156}" type="sibTrans" cxnId="{26EF5EEE-E424-443B-8CC9-23ADC17D6542}">
      <dgm:prSet/>
      <dgm:spPr/>
      <dgm:t>
        <a:bodyPr/>
        <a:lstStyle/>
        <a:p>
          <a:endParaRPr lang="ru-RU" b="1"/>
        </a:p>
      </dgm:t>
    </dgm:pt>
    <dgm:pt modelId="{FC167D47-A2AF-4BED-A831-8C4255E7BABC}">
      <dgm:prSet phldrT="[Текст]"/>
      <dgm:spPr/>
      <dgm:t>
        <a:bodyPr/>
        <a:lstStyle/>
        <a:p>
          <a:r>
            <a:rPr lang="ru-RU" b="1"/>
            <a:t>понимание прочитанного текста</a:t>
          </a:r>
        </a:p>
      </dgm:t>
    </dgm:pt>
    <dgm:pt modelId="{8ED00C60-4462-4471-822D-6DAE924A4166}" type="parTrans" cxnId="{8E5713AC-7720-4A13-A57D-F8AAA27833EE}">
      <dgm:prSet/>
      <dgm:spPr/>
      <dgm:t>
        <a:bodyPr/>
        <a:lstStyle/>
        <a:p>
          <a:endParaRPr lang="ru-RU" b="1"/>
        </a:p>
      </dgm:t>
    </dgm:pt>
    <dgm:pt modelId="{9881CBB3-5741-417B-9C8A-EC41F52C65DC}" type="sibTrans" cxnId="{8E5713AC-7720-4A13-A57D-F8AAA27833EE}">
      <dgm:prSet/>
      <dgm:spPr/>
      <dgm:t>
        <a:bodyPr/>
        <a:lstStyle/>
        <a:p>
          <a:endParaRPr lang="ru-RU" b="1"/>
        </a:p>
      </dgm:t>
    </dgm:pt>
    <dgm:pt modelId="{15B84DFE-EA3D-4FAF-88E6-1F82786D49DA}" type="pres">
      <dgm:prSet presAssocID="{D2D3E3BF-BFA8-460A-8A9B-C968786B49A2}" presName="linearFlow" presStyleCnt="0">
        <dgm:presLayoutVars>
          <dgm:dir/>
          <dgm:animLvl val="lvl"/>
          <dgm:resizeHandles val="exact"/>
        </dgm:presLayoutVars>
      </dgm:prSet>
      <dgm:spPr/>
    </dgm:pt>
    <dgm:pt modelId="{758C2F0A-DF41-470B-ADE5-4F3402723B0C}" type="pres">
      <dgm:prSet presAssocID="{9DDB5F1C-801A-495D-B36D-51857C0F28AB}" presName="composite" presStyleCnt="0"/>
      <dgm:spPr/>
    </dgm:pt>
    <dgm:pt modelId="{F5939975-ADC7-4C48-98F6-8B3DFE9180D3}" type="pres">
      <dgm:prSet presAssocID="{9DDB5F1C-801A-495D-B36D-51857C0F28AB}" presName="parentText" presStyleLbl="alignNode1" presStyleIdx="0" presStyleCnt="3">
        <dgm:presLayoutVars>
          <dgm:chMax val="1"/>
          <dgm:bulletEnabled val="1"/>
        </dgm:presLayoutVars>
      </dgm:prSet>
      <dgm:spPr/>
    </dgm:pt>
    <dgm:pt modelId="{5AB8CA4C-E507-45D8-B78E-BFDB26B42EDB}" type="pres">
      <dgm:prSet presAssocID="{9DDB5F1C-801A-495D-B36D-51857C0F28AB}" presName="descendantText" presStyleLbl="alignAcc1" presStyleIdx="0" presStyleCnt="3">
        <dgm:presLayoutVars>
          <dgm:bulletEnabled val="1"/>
        </dgm:presLayoutVars>
      </dgm:prSet>
      <dgm:spPr/>
    </dgm:pt>
    <dgm:pt modelId="{E42D3D7A-5D7D-4CC4-8E86-7841BBEDA59E}" type="pres">
      <dgm:prSet presAssocID="{4CB82F8A-83D3-46AE-8298-630AC90DCCD1}" presName="sp" presStyleCnt="0"/>
      <dgm:spPr/>
    </dgm:pt>
    <dgm:pt modelId="{C048EA12-0F8B-43A9-9DE2-73D44115AE82}" type="pres">
      <dgm:prSet presAssocID="{45F34262-6EC7-468F-9DAA-79DE8169C68E}" presName="composite" presStyleCnt="0"/>
      <dgm:spPr/>
    </dgm:pt>
    <dgm:pt modelId="{DC2767DE-66D3-46AC-8B62-ED8DAE623B25}" type="pres">
      <dgm:prSet presAssocID="{45F34262-6EC7-468F-9DAA-79DE8169C68E}" presName="parentText" presStyleLbl="alignNode1" presStyleIdx="1" presStyleCnt="3">
        <dgm:presLayoutVars>
          <dgm:chMax val="1"/>
          <dgm:bulletEnabled val="1"/>
        </dgm:presLayoutVars>
      </dgm:prSet>
      <dgm:spPr/>
    </dgm:pt>
    <dgm:pt modelId="{B7001327-987A-443D-9E15-F0B1AF0A1378}" type="pres">
      <dgm:prSet presAssocID="{45F34262-6EC7-468F-9DAA-79DE8169C68E}" presName="descendantText" presStyleLbl="alignAcc1" presStyleIdx="1" presStyleCnt="3">
        <dgm:presLayoutVars>
          <dgm:bulletEnabled val="1"/>
        </dgm:presLayoutVars>
      </dgm:prSet>
      <dgm:spPr/>
    </dgm:pt>
    <dgm:pt modelId="{A68FF164-7CE4-47BC-97BD-A297E4A83CBF}" type="pres">
      <dgm:prSet presAssocID="{DB118955-53A0-4189-86FE-89A70CEDB7D0}" presName="sp" presStyleCnt="0"/>
      <dgm:spPr/>
    </dgm:pt>
    <dgm:pt modelId="{7A4659DC-B3F5-4632-9F68-94DCA07073F8}" type="pres">
      <dgm:prSet presAssocID="{482373E7-7125-4968-89DF-99C1A22D55E2}" presName="composite" presStyleCnt="0"/>
      <dgm:spPr/>
    </dgm:pt>
    <dgm:pt modelId="{E77C08D8-A132-406F-885C-DD4F6BD71925}" type="pres">
      <dgm:prSet presAssocID="{482373E7-7125-4968-89DF-99C1A22D55E2}" presName="parentText" presStyleLbl="alignNode1" presStyleIdx="2" presStyleCnt="3">
        <dgm:presLayoutVars>
          <dgm:chMax val="1"/>
          <dgm:bulletEnabled val="1"/>
        </dgm:presLayoutVars>
      </dgm:prSet>
      <dgm:spPr/>
    </dgm:pt>
    <dgm:pt modelId="{FB6FEE13-011A-47E1-85DF-775C5B650876}" type="pres">
      <dgm:prSet presAssocID="{482373E7-7125-4968-89DF-99C1A22D55E2}" presName="descendantText" presStyleLbl="alignAcc1" presStyleIdx="2" presStyleCnt="3">
        <dgm:presLayoutVars>
          <dgm:bulletEnabled val="1"/>
        </dgm:presLayoutVars>
      </dgm:prSet>
      <dgm:spPr/>
    </dgm:pt>
  </dgm:ptLst>
  <dgm:cxnLst>
    <dgm:cxn modelId="{81C19509-7FF4-4CCD-BCD7-FA6C2EC3C2EB}" type="presOf" srcId="{482373E7-7125-4968-89DF-99C1A22D55E2}" destId="{E77C08D8-A132-406F-885C-DD4F6BD71925}" srcOrd="0" destOrd="0" presId="urn:microsoft.com/office/officeart/2005/8/layout/chevron2"/>
    <dgm:cxn modelId="{931CE10A-C6E6-4F7D-8282-6D3113FB7D22}" srcId="{D2D3E3BF-BFA8-460A-8A9B-C968786B49A2}" destId="{9DDB5F1C-801A-495D-B36D-51857C0F28AB}" srcOrd="0" destOrd="0" parTransId="{537B2FCE-A42F-4FBD-AC8A-F2DA7BC3A1D9}" sibTransId="{4CB82F8A-83D3-46AE-8298-630AC90DCCD1}"/>
    <dgm:cxn modelId="{44520E21-379B-428B-B82B-2197AC8E48DC}" type="presOf" srcId="{EFFB56FB-E1FE-4486-BE5D-2DD875212BEA}" destId="{B7001327-987A-443D-9E15-F0B1AF0A1378}" srcOrd="0" destOrd="1" presId="urn:microsoft.com/office/officeart/2005/8/layout/chevron2"/>
    <dgm:cxn modelId="{C1045221-CF86-4DA1-8B20-836F06EA5025}" srcId="{45F34262-6EC7-468F-9DAA-79DE8169C68E}" destId="{E40BA44C-E1EC-482A-AEE4-078B696FCC13}" srcOrd="0" destOrd="0" parTransId="{8B4BE47D-5BAE-41FD-8D06-25C7EEBD0278}" sibTransId="{A9971E8B-D542-4B87-B5AF-38C62D59AEE9}"/>
    <dgm:cxn modelId="{6A17AA25-EAAA-443B-9A46-DAE6B0B39971}" type="presOf" srcId="{4F3C4E9D-462B-4E9C-8175-85A8912EE870}" destId="{5AB8CA4C-E507-45D8-B78E-BFDB26B42EDB}" srcOrd="0" destOrd="0" presId="urn:microsoft.com/office/officeart/2005/8/layout/chevron2"/>
    <dgm:cxn modelId="{F9BD9C2B-1FCA-457D-A3DB-8DC2AF904D0F}" type="presOf" srcId="{F11D97BF-0D24-4AD4-82A2-792980383C70}" destId="{5AB8CA4C-E507-45D8-B78E-BFDB26B42EDB}" srcOrd="0" destOrd="1" presId="urn:microsoft.com/office/officeart/2005/8/layout/chevron2"/>
    <dgm:cxn modelId="{4BE8EA2E-5945-4CED-BCCB-674A5AD7BBCA}" type="presOf" srcId="{9DDB5F1C-801A-495D-B36D-51857C0F28AB}" destId="{F5939975-ADC7-4C48-98F6-8B3DFE9180D3}" srcOrd="0" destOrd="0" presId="urn:microsoft.com/office/officeart/2005/8/layout/chevron2"/>
    <dgm:cxn modelId="{CAD3282F-4347-45A7-B2E5-38B2F7C4588B}" type="presOf" srcId="{E40BA44C-E1EC-482A-AEE4-078B696FCC13}" destId="{B7001327-987A-443D-9E15-F0B1AF0A1378}" srcOrd="0" destOrd="0" presId="urn:microsoft.com/office/officeart/2005/8/layout/chevron2"/>
    <dgm:cxn modelId="{87C44D42-AFA8-4BBD-B239-C86795144825}" srcId="{D2D3E3BF-BFA8-460A-8A9B-C968786B49A2}" destId="{45F34262-6EC7-468F-9DAA-79DE8169C68E}" srcOrd="1" destOrd="0" parTransId="{43AD3B32-451D-4137-9936-E1E4689C6B08}" sibTransId="{DB118955-53A0-4189-86FE-89A70CEDB7D0}"/>
    <dgm:cxn modelId="{80DC7D42-D8C1-4A8C-88A9-039394108E89}" srcId="{9DDB5F1C-801A-495D-B36D-51857C0F28AB}" destId="{F11D97BF-0D24-4AD4-82A2-792980383C70}" srcOrd="1" destOrd="0" parTransId="{BB39CEAD-DF22-4C4D-91C0-35DB1A52BD30}" sibTransId="{3F785723-EC11-44CE-B85B-9910F726F0A4}"/>
    <dgm:cxn modelId="{8902239E-D6F3-4D80-A3A3-6FFFA6B6E461}" type="presOf" srcId="{D2D3E3BF-BFA8-460A-8A9B-C968786B49A2}" destId="{15B84DFE-EA3D-4FAF-88E6-1F82786D49DA}" srcOrd="0" destOrd="0" presId="urn:microsoft.com/office/officeart/2005/8/layout/chevron2"/>
    <dgm:cxn modelId="{8E5713AC-7720-4A13-A57D-F8AAA27833EE}" srcId="{482373E7-7125-4968-89DF-99C1A22D55E2}" destId="{FC167D47-A2AF-4BED-A831-8C4255E7BABC}" srcOrd="0" destOrd="0" parTransId="{8ED00C60-4462-4471-822D-6DAE924A4166}" sibTransId="{9881CBB3-5741-417B-9C8A-EC41F52C65DC}"/>
    <dgm:cxn modelId="{553D6ECF-ADE8-46EF-9B5D-0445F6B4D328}" type="presOf" srcId="{FC167D47-A2AF-4BED-A831-8C4255E7BABC}" destId="{FB6FEE13-011A-47E1-85DF-775C5B650876}" srcOrd="0" destOrd="0" presId="urn:microsoft.com/office/officeart/2005/8/layout/chevron2"/>
    <dgm:cxn modelId="{BDF68BD2-FFE4-45EE-B3C3-3F194E8EE6E8}" srcId="{45F34262-6EC7-468F-9DAA-79DE8169C68E}" destId="{EFFB56FB-E1FE-4486-BE5D-2DD875212BEA}" srcOrd="1" destOrd="0" parTransId="{C73C7199-DCF9-4938-A325-72513CEA1786}" sibTransId="{E3CF9724-BBC6-45D2-B85D-EB9B2B369EEA}"/>
    <dgm:cxn modelId="{B1CBB6D9-CCAB-48C2-8C0C-526081B7C1F7}" srcId="{9DDB5F1C-801A-495D-B36D-51857C0F28AB}" destId="{4F3C4E9D-462B-4E9C-8175-85A8912EE870}" srcOrd="0" destOrd="0" parTransId="{0590FE3E-2E4F-4626-A55A-4BC251BC8C26}" sibTransId="{83D01EAA-52C9-4A49-A7E0-D7DF2814CC60}"/>
    <dgm:cxn modelId="{8FC7C9E7-7838-415F-8AE4-DBB7FFC2F0BF}" type="presOf" srcId="{45F34262-6EC7-468F-9DAA-79DE8169C68E}" destId="{DC2767DE-66D3-46AC-8B62-ED8DAE623B25}" srcOrd="0" destOrd="0" presId="urn:microsoft.com/office/officeart/2005/8/layout/chevron2"/>
    <dgm:cxn modelId="{26EF5EEE-E424-443B-8CC9-23ADC17D6542}" srcId="{D2D3E3BF-BFA8-460A-8A9B-C968786B49A2}" destId="{482373E7-7125-4968-89DF-99C1A22D55E2}" srcOrd="2" destOrd="0" parTransId="{493BB19B-BB04-4DE4-B386-DD6CF9528844}" sibTransId="{01308DF6-7EB6-401F-8191-46B6C04E8156}"/>
    <dgm:cxn modelId="{1E09F2B4-1114-47AB-874D-E7A593ABB194}" type="presParOf" srcId="{15B84DFE-EA3D-4FAF-88E6-1F82786D49DA}" destId="{758C2F0A-DF41-470B-ADE5-4F3402723B0C}" srcOrd="0" destOrd="0" presId="urn:microsoft.com/office/officeart/2005/8/layout/chevron2"/>
    <dgm:cxn modelId="{32091B8C-1773-4A84-BB0A-6CF6AF133FF7}" type="presParOf" srcId="{758C2F0A-DF41-470B-ADE5-4F3402723B0C}" destId="{F5939975-ADC7-4C48-98F6-8B3DFE9180D3}" srcOrd="0" destOrd="0" presId="urn:microsoft.com/office/officeart/2005/8/layout/chevron2"/>
    <dgm:cxn modelId="{E196ECB6-101E-4C5A-963C-32242ADC4FFF}" type="presParOf" srcId="{758C2F0A-DF41-470B-ADE5-4F3402723B0C}" destId="{5AB8CA4C-E507-45D8-B78E-BFDB26B42EDB}" srcOrd="1" destOrd="0" presId="urn:microsoft.com/office/officeart/2005/8/layout/chevron2"/>
    <dgm:cxn modelId="{36E40F55-6C6F-4920-B80B-F80A4E72B51F}" type="presParOf" srcId="{15B84DFE-EA3D-4FAF-88E6-1F82786D49DA}" destId="{E42D3D7A-5D7D-4CC4-8E86-7841BBEDA59E}" srcOrd="1" destOrd="0" presId="urn:microsoft.com/office/officeart/2005/8/layout/chevron2"/>
    <dgm:cxn modelId="{5BE4D0E2-71A4-4905-A607-C2809DE557B6}" type="presParOf" srcId="{15B84DFE-EA3D-4FAF-88E6-1F82786D49DA}" destId="{C048EA12-0F8B-43A9-9DE2-73D44115AE82}" srcOrd="2" destOrd="0" presId="urn:microsoft.com/office/officeart/2005/8/layout/chevron2"/>
    <dgm:cxn modelId="{721085E1-B514-4B02-B58A-547CB235D91D}" type="presParOf" srcId="{C048EA12-0F8B-43A9-9DE2-73D44115AE82}" destId="{DC2767DE-66D3-46AC-8B62-ED8DAE623B25}" srcOrd="0" destOrd="0" presId="urn:microsoft.com/office/officeart/2005/8/layout/chevron2"/>
    <dgm:cxn modelId="{5A12C66C-F713-4AE6-A119-E5F9BAEF6932}" type="presParOf" srcId="{C048EA12-0F8B-43A9-9DE2-73D44115AE82}" destId="{B7001327-987A-443D-9E15-F0B1AF0A1378}" srcOrd="1" destOrd="0" presId="urn:microsoft.com/office/officeart/2005/8/layout/chevron2"/>
    <dgm:cxn modelId="{40BAEE25-5088-4F46-8E3C-D18BE1CEDEF0}" type="presParOf" srcId="{15B84DFE-EA3D-4FAF-88E6-1F82786D49DA}" destId="{A68FF164-7CE4-47BC-97BD-A297E4A83CBF}" srcOrd="3" destOrd="0" presId="urn:microsoft.com/office/officeart/2005/8/layout/chevron2"/>
    <dgm:cxn modelId="{20876767-C444-469D-846A-477EAD6B8F51}" type="presParOf" srcId="{15B84DFE-EA3D-4FAF-88E6-1F82786D49DA}" destId="{7A4659DC-B3F5-4632-9F68-94DCA07073F8}" srcOrd="4" destOrd="0" presId="urn:microsoft.com/office/officeart/2005/8/layout/chevron2"/>
    <dgm:cxn modelId="{C19085F5-2A98-4009-B1DA-6E0462F1AC88}" type="presParOf" srcId="{7A4659DC-B3F5-4632-9F68-94DCA07073F8}" destId="{E77C08D8-A132-406F-885C-DD4F6BD71925}" srcOrd="0" destOrd="0" presId="urn:microsoft.com/office/officeart/2005/8/layout/chevron2"/>
    <dgm:cxn modelId="{A0A011F6-A3A3-4305-AF2D-EEE226DD67C7}" type="presParOf" srcId="{7A4659DC-B3F5-4632-9F68-94DCA07073F8}" destId="{FB6FEE13-011A-47E1-85DF-775C5B650876}"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7.xml><?xml version="1.0" encoding="utf-8"?>
<dgm:dataModel xmlns:dgm="http://schemas.openxmlformats.org/drawingml/2006/diagram" xmlns:a="http://schemas.openxmlformats.org/drawingml/2006/main">
  <dgm:ptLst>
    <dgm:pt modelId="{D2D3E3BF-BFA8-460A-8A9B-C968786B49A2}"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ru-RU"/>
        </a:p>
      </dgm:t>
    </dgm:pt>
    <dgm:pt modelId="{9DDB5F1C-801A-495D-B36D-51857C0F28AB}">
      <dgm:prSet phldrT="[Текст]" custT="1"/>
      <dgm:spPr/>
      <dgm:t>
        <a:bodyPr/>
        <a:lstStyle/>
        <a:p>
          <a:r>
            <a:rPr lang="ru-RU" sz="2000" b="1"/>
            <a:t>-</a:t>
          </a:r>
        </a:p>
      </dgm:t>
    </dgm:pt>
    <dgm:pt modelId="{537B2FCE-A42F-4FBD-AC8A-F2DA7BC3A1D9}" type="parTrans" cxnId="{931CE10A-C6E6-4F7D-8282-6D3113FB7D22}">
      <dgm:prSet/>
      <dgm:spPr/>
      <dgm:t>
        <a:bodyPr/>
        <a:lstStyle/>
        <a:p>
          <a:endParaRPr lang="ru-RU" sz="2000" b="1"/>
        </a:p>
      </dgm:t>
    </dgm:pt>
    <dgm:pt modelId="{4CB82F8A-83D3-46AE-8298-630AC90DCCD1}" type="sibTrans" cxnId="{931CE10A-C6E6-4F7D-8282-6D3113FB7D22}">
      <dgm:prSet/>
      <dgm:spPr/>
      <dgm:t>
        <a:bodyPr/>
        <a:lstStyle/>
        <a:p>
          <a:endParaRPr lang="ru-RU" sz="2000" b="1"/>
        </a:p>
      </dgm:t>
    </dgm:pt>
    <dgm:pt modelId="{4F3C4E9D-462B-4E9C-8175-85A8912EE870}">
      <dgm:prSet phldrT="[Текст]" custT="1"/>
      <dgm:spPr/>
      <dgm:t>
        <a:bodyPr/>
        <a:lstStyle/>
        <a:p>
          <a:pPr>
            <a:buFontTx/>
            <a:buNone/>
          </a:pPr>
          <a:r>
            <a:rPr lang="ru-RU" sz="2000" b="1"/>
            <a:t>На младшем этапе основное внимание уделяется развитию умения</a:t>
          </a:r>
        </a:p>
      </dgm:t>
    </dgm:pt>
    <dgm:pt modelId="{0590FE3E-2E4F-4626-A55A-4BC251BC8C26}" type="parTrans" cxnId="{B1CBB6D9-CCAB-48C2-8C0C-526081B7C1F7}">
      <dgm:prSet/>
      <dgm:spPr/>
      <dgm:t>
        <a:bodyPr/>
        <a:lstStyle/>
        <a:p>
          <a:endParaRPr lang="ru-RU" sz="2000" b="1"/>
        </a:p>
      </dgm:t>
    </dgm:pt>
    <dgm:pt modelId="{83D01EAA-52C9-4A49-A7E0-D7DF2814CC60}" type="sibTrans" cxnId="{B1CBB6D9-CCAB-48C2-8C0C-526081B7C1F7}">
      <dgm:prSet/>
      <dgm:spPr/>
      <dgm:t>
        <a:bodyPr/>
        <a:lstStyle/>
        <a:p>
          <a:endParaRPr lang="ru-RU" sz="2000" b="1"/>
        </a:p>
      </dgm:t>
    </dgm:pt>
    <dgm:pt modelId="{45F34262-6EC7-468F-9DAA-79DE8169C68E}">
      <dgm:prSet phldrT="[Текст]" custT="1"/>
      <dgm:spPr/>
      <dgm:t>
        <a:bodyPr/>
        <a:lstStyle/>
        <a:p>
          <a:r>
            <a:rPr lang="ru-RU" sz="2000" b="1"/>
            <a:t>-</a:t>
          </a:r>
        </a:p>
      </dgm:t>
    </dgm:pt>
    <dgm:pt modelId="{43AD3B32-451D-4137-9936-E1E4689C6B08}" type="parTrans" cxnId="{87C44D42-AFA8-4BBD-B239-C86795144825}">
      <dgm:prSet/>
      <dgm:spPr/>
      <dgm:t>
        <a:bodyPr/>
        <a:lstStyle/>
        <a:p>
          <a:endParaRPr lang="ru-RU" sz="2000" b="1"/>
        </a:p>
      </dgm:t>
    </dgm:pt>
    <dgm:pt modelId="{DB118955-53A0-4189-86FE-89A70CEDB7D0}" type="sibTrans" cxnId="{87C44D42-AFA8-4BBD-B239-C86795144825}">
      <dgm:prSet/>
      <dgm:spPr/>
      <dgm:t>
        <a:bodyPr/>
        <a:lstStyle/>
        <a:p>
          <a:endParaRPr lang="ru-RU" sz="2000" b="1"/>
        </a:p>
      </dgm:t>
    </dgm:pt>
    <dgm:pt modelId="{E40BA44C-E1EC-482A-AEE4-078B696FCC13}">
      <dgm:prSet phldrT="[Текст]" custT="1"/>
      <dgm:spPr/>
      <dgm:t>
        <a:bodyPr/>
        <a:lstStyle/>
        <a:p>
          <a:pPr>
            <a:buFontTx/>
            <a:buNone/>
          </a:pPr>
          <a:r>
            <a:rPr lang="ru-RU" sz="2000" b="1">
              <a:solidFill>
                <a:srgbClr val="C00000"/>
              </a:solidFill>
            </a:rPr>
            <a:t>На среднем этапе </a:t>
          </a:r>
          <a:r>
            <a:rPr lang="ru-RU" sz="2000" b="1"/>
            <a:t>отрабатываются оба вида аудирования – аудирование с полным пониманием и аудирование основного содержания</a:t>
          </a:r>
        </a:p>
      </dgm:t>
    </dgm:pt>
    <dgm:pt modelId="{8B4BE47D-5BAE-41FD-8D06-25C7EEBD0278}" type="parTrans" cxnId="{C1045221-CF86-4DA1-8B20-836F06EA5025}">
      <dgm:prSet/>
      <dgm:spPr/>
      <dgm:t>
        <a:bodyPr/>
        <a:lstStyle/>
        <a:p>
          <a:endParaRPr lang="ru-RU" sz="2000" b="1"/>
        </a:p>
      </dgm:t>
    </dgm:pt>
    <dgm:pt modelId="{A9971E8B-D542-4B87-B5AF-38C62D59AEE9}" type="sibTrans" cxnId="{C1045221-CF86-4DA1-8B20-836F06EA5025}">
      <dgm:prSet/>
      <dgm:spPr/>
      <dgm:t>
        <a:bodyPr/>
        <a:lstStyle/>
        <a:p>
          <a:endParaRPr lang="ru-RU" sz="2000" b="1"/>
        </a:p>
      </dgm:t>
    </dgm:pt>
    <dgm:pt modelId="{482373E7-7125-4968-89DF-99C1A22D55E2}">
      <dgm:prSet phldrT="[Текст]" custT="1"/>
      <dgm:spPr/>
      <dgm:t>
        <a:bodyPr/>
        <a:lstStyle/>
        <a:p>
          <a:r>
            <a:rPr lang="ru-RU" sz="2000" b="1"/>
            <a:t>-</a:t>
          </a:r>
        </a:p>
      </dgm:t>
    </dgm:pt>
    <dgm:pt modelId="{493BB19B-BB04-4DE4-B386-DD6CF9528844}" type="parTrans" cxnId="{26EF5EEE-E424-443B-8CC9-23ADC17D6542}">
      <dgm:prSet/>
      <dgm:spPr/>
      <dgm:t>
        <a:bodyPr/>
        <a:lstStyle/>
        <a:p>
          <a:endParaRPr lang="ru-RU" sz="2000" b="1"/>
        </a:p>
      </dgm:t>
    </dgm:pt>
    <dgm:pt modelId="{01308DF6-7EB6-401F-8191-46B6C04E8156}" type="sibTrans" cxnId="{26EF5EEE-E424-443B-8CC9-23ADC17D6542}">
      <dgm:prSet/>
      <dgm:spPr/>
      <dgm:t>
        <a:bodyPr/>
        <a:lstStyle/>
        <a:p>
          <a:endParaRPr lang="ru-RU" sz="2000" b="1"/>
        </a:p>
      </dgm:t>
    </dgm:pt>
    <dgm:pt modelId="{FC167D47-A2AF-4BED-A831-8C4255E7BABC}">
      <dgm:prSet phldrT="[Текст]" custT="1"/>
      <dgm:spPr/>
      <dgm:t>
        <a:bodyPr/>
        <a:lstStyle/>
        <a:p>
          <a:pPr>
            <a:buNone/>
          </a:pPr>
          <a:r>
            <a:rPr lang="ru-RU" sz="2000" b="1">
              <a:solidFill>
                <a:srgbClr val="C00000"/>
              </a:solidFill>
            </a:rPr>
            <a:t>Главной задачей обучения аудированию на старшем этапе (9 – 11–й классы)</a:t>
          </a:r>
          <a:r>
            <a:rPr lang="ru-RU" sz="2000" b="1"/>
            <a:t> является совершенствование ранее сформированных умений и, по необходимости, их коррекция. Аудирование на этом этапе должно успешно осуществляться с однократного предъявления аудиосообщения</a:t>
          </a:r>
        </a:p>
      </dgm:t>
    </dgm:pt>
    <dgm:pt modelId="{8ED00C60-4462-4471-822D-6DAE924A4166}" type="parTrans" cxnId="{8E5713AC-7720-4A13-A57D-F8AAA27833EE}">
      <dgm:prSet/>
      <dgm:spPr/>
      <dgm:t>
        <a:bodyPr/>
        <a:lstStyle/>
        <a:p>
          <a:endParaRPr lang="ru-RU" sz="2000" b="1"/>
        </a:p>
      </dgm:t>
    </dgm:pt>
    <dgm:pt modelId="{9881CBB3-5741-417B-9C8A-EC41F52C65DC}" type="sibTrans" cxnId="{8E5713AC-7720-4A13-A57D-F8AAA27833EE}">
      <dgm:prSet/>
      <dgm:spPr/>
      <dgm:t>
        <a:bodyPr/>
        <a:lstStyle/>
        <a:p>
          <a:endParaRPr lang="ru-RU" sz="2000" b="1"/>
        </a:p>
      </dgm:t>
    </dgm:pt>
    <dgm:pt modelId="{36F42A36-D7A7-43FD-9198-D5C2FE278601}">
      <dgm:prSet custT="1"/>
      <dgm:spPr/>
      <dgm:t>
        <a:bodyPr/>
        <a:lstStyle/>
        <a:p>
          <a:pPr>
            <a:buFontTx/>
            <a:buNone/>
          </a:pPr>
          <a:r>
            <a:rPr lang="ru-RU" sz="2000" b="1"/>
            <a:t>полностью понимать текст, основанный на знакомом материале. На этом</a:t>
          </a:r>
        </a:p>
      </dgm:t>
    </dgm:pt>
    <dgm:pt modelId="{BD810591-7141-4C26-AA7B-D9E63E3F0D3B}" type="parTrans" cxnId="{33173A04-D6D5-406B-8E9F-25D143FF30F6}">
      <dgm:prSet/>
      <dgm:spPr/>
      <dgm:t>
        <a:bodyPr/>
        <a:lstStyle/>
        <a:p>
          <a:endParaRPr lang="ru-RU" sz="2000"/>
        </a:p>
      </dgm:t>
    </dgm:pt>
    <dgm:pt modelId="{674B66E7-1A04-4242-B451-325FF45FEA74}" type="sibTrans" cxnId="{33173A04-D6D5-406B-8E9F-25D143FF30F6}">
      <dgm:prSet/>
      <dgm:spPr/>
      <dgm:t>
        <a:bodyPr/>
        <a:lstStyle/>
        <a:p>
          <a:endParaRPr lang="ru-RU" sz="2000"/>
        </a:p>
      </dgm:t>
    </dgm:pt>
    <dgm:pt modelId="{3AA34EA9-6A8D-4438-B83F-059766D9B83C}">
      <dgm:prSet custT="1"/>
      <dgm:spPr/>
      <dgm:t>
        <a:bodyPr/>
        <a:lstStyle/>
        <a:p>
          <a:pPr>
            <a:buFontTx/>
            <a:buNone/>
          </a:pPr>
          <a:r>
            <a:rPr lang="ru-RU" sz="2000" b="1"/>
            <a:t>этапе формируется психологический механизм смыслового восприятия на</a:t>
          </a:r>
        </a:p>
      </dgm:t>
    </dgm:pt>
    <dgm:pt modelId="{6D0C3F4D-8374-4D84-9F5C-2D62CAD82F0D}" type="parTrans" cxnId="{A3A05EBB-5580-441E-8566-EC5E1BE7A6AE}">
      <dgm:prSet/>
      <dgm:spPr/>
      <dgm:t>
        <a:bodyPr/>
        <a:lstStyle/>
        <a:p>
          <a:endParaRPr lang="ru-RU" sz="2000"/>
        </a:p>
      </dgm:t>
    </dgm:pt>
    <dgm:pt modelId="{9F4BBC91-9E92-451D-B925-F93ED2EB0635}" type="sibTrans" cxnId="{A3A05EBB-5580-441E-8566-EC5E1BE7A6AE}">
      <dgm:prSet/>
      <dgm:spPr/>
      <dgm:t>
        <a:bodyPr/>
        <a:lstStyle/>
        <a:p>
          <a:endParaRPr lang="ru-RU" sz="2000"/>
        </a:p>
      </dgm:t>
    </dgm:pt>
    <dgm:pt modelId="{427E4AF1-1133-40C2-B721-4E8F89B38BD2}">
      <dgm:prSet custT="1"/>
      <dgm:spPr/>
      <dgm:t>
        <a:bodyPr/>
        <a:lstStyle/>
        <a:p>
          <a:pPr>
            <a:buFontTx/>
            <a:buNone/>
          </a:pPr>
          <a:r>
            <a:rPr lang="ru-RU" sz="2000" b="1"/>
            <a:t>слух и умения добиваться понимания вербальными средствами</a:t>
          </a:r>
        </a:p>
      </dgm:t>
    </dgm:pt>
    <dgm:pt modelId="{E9D600A8-AB48-488D-9186-77BAEDEC69FC}" type="parTrans" cxnId="{64520210-EFD9-41CF-814A-8B459A0B7A22}">
      <dgm:prSet/>
      <dgm:spPr/>
      <dgm:t>
        <a:bodyPr/>
        <a:lstStyle/>
        <a:p>
          <a:endParaRPr lang="ru-RU" sz="2000"/>
        </a:p>
      </dgm:t>
    </dgm:pt>
    <dgm:pt modelId="{548A0009-BA5E-4957-B0F7-59D98B19D50D}" type="sibTrans" cxnId="{64520210-EFD9-41CF-814A-8B459A0B7A22}">
      <dgm:prSet/>
      <dgm:spPr/>
      <dgm:t>
        <a:bodyPr/>
        <a:lstStyle/>
        <a:p>
          <a:endParaRPr lang="ru-RU" sz="2000"/>
        </a:p>
      </dgm:t>
    </dgm:pt>
    <dgm:pt modelId="{15B84DFE-EA3D-4FAF-88E6-1F82786D49DA}" type="pres">
      <dgm:prSet presAssocID="{D2D3E3BF-BFA8-460A-8A9B-C968786B49A2}" presName="linearFlow" presStyleCnt="0">
        <dgm:presLayoutVars>
          <dgm:dir/>
          <dgm:animLvl val="lvl"/>
          <dgm:resizeHandles val="exact"/>
        </dgm:presLayoutVars>
      </dgm:prSet>
      <dgm:spPr/>
    </dgm:pt>
    <dgm:pt modelId="{758C2F0A-DF41-470B-ADE5-4F3402723B0C}" type="pres">
      <dgm:prSet presAssocID="{9DDB5F1C-801A-495D-B36D-51857C0F28AB}" presName="composite" presStyleCnt="0"/>
      <dgm:spPr/>
    </dgm:pt>
    <dgm:pt modelId="{F5939975-ADC7-4C48-98F6-8B3DFE9180D3}" type="pres">
      <dgm:prSet presAssocID="{9DDB5F1C-801A-495D-B36D-51857C0F28AB}" presName="parentText" presStyleLbl="alignNode1" presStyleIdx="0" presStyleCnt="3">
        <dgm:presLayoutVars>
          <dgm:chMax val="1"/>
          <dgm:bulletEnabled val="1"/>
        </dgm:presLayoutVars>
      </dgm:prSet>
      <dgm:spPr/>
    </dgm:pt>
    <dgm:pt modelId="{5AB8CA4C-E507-45D8-B78E-BFDB26B42EDB}" type="pres">
      <dgm:prSet presAssocID="{9DDB5F1C-801A-495D-B36D-51857C0F28AB}" presName="descendantText" presStyleLbl="alignAcc1" presStyleIdx="0" presStyleCnt="3">
        <dgm:presLayoutVars>
          <dgm:bulletEnabled val="1"/>
        </dgm:presLayoutVars>
      </dgm:prSet>
      <dgm:spPr/>
    </dgm:pt>
    <dgm:pt modelId="{E42D3D7A-5D7D-4CC4-8E86-7841BBEDA59E}" type="pres">
      <dgm:prSet presAssocID="{4CB82F8A-83D3-46AE-8298-630AC90DCCD1}" presName="sp" presStyleCnt="0"/>
      <dgm:spPr/>
    </dgm:pt>
    <dgm:pt modelId="{C048EA12-0F8B-43A9-9DE2-73D44115AE82}" type="pres">
      <dgm:prSet presAssocID="{45F34262-6EC7-468F-9DAA-79DE8169C68E}" presName="composite" presStyleCnt="0"/>
      <dgm:spPr/>
    </dgm:pt>
    <dgm:pt modelId="{DC2767DE-66D3-46AC-8B62-ED8DAE623B25}" type="pres">
      <dgm:prSet presAssocID="{45F34262-6EC7-468F-9DAA-79DE8169C68E}" presName="parentText" presStyleLbl="alignNode1" presStyleIdx="1" presStyleCnt="3">
        <dgm:presLayoutVars>
          <dgm:chMax val="1"/>
          <dgm:bulletEnabled val="1"/>
        </dgm:presLayoutVars>
      </dgm:prSet>
      <dgm:spPr/>
    </dgm:pt>
    <dgm:pt modelId="{B7001327-987A-443D-9E15-F0B1AF0A1378}" type="pres">
      <dgm:prSet presAssocID="{45F34262-6EC7-468F-9DAA-79DE8169C68E}" presName="descendantText" presStyleLbl="alignAcc1" presStyleIdx="1" presStyleCnt="3">
        <dgm:presLayoutVars>
          <dgm:bulletEnabled val="1"/>
        </dgm:presLayoutVars>
      </dgm:prSet>
      <dgm:spPr/>
    </dgm:pt>
    <dgm:pt modelId="{A68FF164-7CE4-47BC-97BD-A297E4A83CBF}" type="pres">
      <dgm:prSet presAssocID="{DB118955-53A0-4189-86FE-89A70CEDB7D0}" presName="sp" presStyleCnt="0"/>
      <dgm:spPr/>
    </dgm:pt>
    <dgm:pt modelId="{7A4659DC-B3F5-4632-9F68-94DCA07073F8}" type="pres">
      <dgm:prSet presAssocID="{482373E7-7125-4968-89DF-99C1A22D55E2}" presName="composite" presStyleCnt="0"/>
      <dgm:spPr/>
    </dgm:pt>
    <dgm:pt modelId="{E77C08D8-A132-406F-885C-DD4F6BD71925}" type="pres">
      <dgm:prSet presAssocID="{482373E7-7125-4968-89DF-99C1A22D55E2}" presName="parentText" presStyleLbl="alignNode1" presStyleIdx="2" presStyleCnt="3">
        <dgm:presLayoutVars>
          <dgm:chMax val="1"/>
          <dgm:bulletEnabled val="1"/>
        </dgm:presLayoutVars>
      </dgm:prSet>
      <dgm:spPr/>
    </dgm:pt>
    <dgm:pt modelId="{FB6FEE13-011A-47E1-85DF-775C5B650876}" type="pres">
      <dgm:prSet presAssocID="{482373E7-7125-4968-89DF-99C1A22D55E2}" presName="descendantText" presStyleLbl="alignAcc1" presStyleIdx="2" presStyleCnt="3">
        <dgm:presLayoutVars>
          <dgm:bulletEnabled val="1"/>
        </dgm:presLayoutVars>
      </dgm:prSet>
      <dgm:spPr/>
    </dgm:pt>
  </dgm:ptLst>
  <dgm:cxnLst>
    <dgm:cxn modelId="{33173A04-D6D5-406B-8E9F-25D143FF30F6}" srcId="{9DDB5F1C-801A-495D-B36D-51857C0F28AB}" destId="{36F42A36-D7A7-43FD-9198-D5C2FE278601}" srcOrd="1" destOrd="0" parTransId="{BD810591-7141-4C26-AA7B-D9E63E3F0D3B}" sibTransId="{674B66E7-1A04-4242-B451-325FF45FEA74}"/>
    <dgm:cxn modelId="{F88FFD07-1A8C-41D9-856A-3DA03B19DD50}" type="presOf" srcId="{427E4AF1-1133-40C2-B721-4E8F89B38BD2}" destId="{5AB8CA4C-E507-45D8-B78E-BFDB26B42EDB}" srcOrd="0" destOrd="3" presId="urn:microsoft.com/office/officeart/2005/8/layout/chevron2"/>
    <dgm:cxn modelId="{81C19509-7FF4-4CCD-BCD7-FA6C2EC3C2EB}" type="presOf" srcId="{482373E7-7125-4968-89DF-99C1A22D55E2}" destId="{E77C08D8-A132-406F-885C-DD4F6BD71925}" srcOrd="0" destOrd="0" presId="urn:microsoft.com/office/officeart/2005/8/layout/chevron2"/>
    <dgm:cxn modelId="{931CE10A-C6E6-4F7D-8282-6D3113FB7D22}" srcId="{D2D3E3BF-BFA8-460A-8A9B-C968786B49A2}" destId="{9DDB5F1C-801A-495D-B36D-51857C0F28AB}" srcOrd="0" destOrd="0" parTransId="{537B2FCE-A42F-4FBD-AC8A-F2DA7BC3A1D9}" sibTransId="{4CB82F8A-83D3-46AE-8298-630AC90DCCD1}"/>
    <dgm:cxn modelId="{64520210-EFD9-41CF-814A-8B459A0B7A22}" srcId="{9DDB5F1C-801A-495D-B36D-51857C0F28AB}" destId="{427E4AF1-1133-40C2-B721-4E8F89B38BD2}" srcOrd="3" destOrd="0" parTransId="{E9D600A8-AB48-488D-9186-77BAEDEC69FC}" sibTransId="{548A0009-BA5E-4957-B0F7-59D98B19D50D}"/>
    <dgm:cxn modelId="{C1045221-CF86-4DA1-8B20-836F06EA5025}" srcId="{45F34262-6EC7-468F-9DAA-79DE8169C68E}" destId="{E40BA44C-E1EC-482A-AEE4-078B696FCC13}" srcOrd="0" destOrd="0" parTransId="{8B4BE47D-5BAE-41FD-8D06-25C7EEBD0278}" sibTransId="{A9971E8B-D542-4B87-B5AF-38C62D59AEE9}"/>
    <dgm:cxn modelId="{6A17AA25-EAAA-443B-9A46-DAE6B0B39971}" type="presOf" srcId="{4F3C4E9D-462B-4E9C-8175-85A8912EE870}" destId="{5AB8CA4C-E507-45D8-B78E-BFDB26B42EDB}" srcOrd="0" destOrd="0" presId="urn:microsoft.com/office/officeart/2005/8/layout/chevron2"/>
    <dgm:cxn modelId="{4BE8EA2E-5945-4CED-BCCB-674A5AD7BBCA}" type="presOf" srcId="{9DDB5F1C-801A-495D-B36D-51857C0F28AB}" destId="{F5939975-ADC7-4C48-98F6-8B3DFE9180D3}" srcOrd="0" destOrd="0" presId="urn:microsoft.com/office/officeart/2005/8/layout/chevron2"/>
    <dgm:cxn modelId="{CAD3282F-4347-45A7-B2E5-38B2F7C4588B}" type="presOf" srcId="{E40BA44C-E1EC-482A-AEE4-078B696FCC13}" destId="{B7001327-987A-443D-9E15-F0B1AF0A1378}" srcOrd="0" destOrd="0" presId="urn:microsoft.com/office/officeart/2005/8/layout/chevron2"/>
    <dgm:cxn modelId="{87C44D42-AFA8-4BBD-B239-C86795144825}" srcId="{D2D3E3BF-BFA8-460A-8A9B-C968786B49A2}" destId="{45F34262-6EC7-468F-9DAA-79DE8169C68E}" srcOrd="1" destOrd="0" parTransId="{43AD3B32-451D-4137-9936-E1E4689C6B08}" sibTransId="{DB118955-53A0-4189-86FE-89A70CEDB7D0}"/>
    <dgm:cxn modelId="{220E8C93-1670-4288-9915-80D78966C8F9}" type="presOf" srcId="{36F42A36-D7A7-43FD-9198-D5C2FE278601}" destId="{5AB8CA4C-E507-45D8-B78E-BFDB26B42EDB}" srcOrd="0" destOrd="1" presId="urn:microsoft.com/office/officeart/2005/8/layout/chevron2"/>
    <dgm:cxn modelId="{8902239E-D6F3-4D80-A3A3-6FFFA6B6E461}" type="presOf" srcId="{D2D3E3BF-BFA8-460A-8A9B-C968786B49A2}" destId="{15B84DFE-EA3D-4FAF-88E6-1F82786D49DA}" srcOrd="0" destOrd="0" presId="urn:microsoft.com/office/officeart/2005/8/layout/chevron2"/>
    <dgm:cxn modelId="{8E5713AC-7720-4A13-A57D-F8AAA27833EE}" srcId="{482373E7-7125-4968-89DF-99C1A22D55E2}" destId="{FC167D47-A2AF-4BED-A831-8C4255E7BABC}" srcOrd="0" destOrd="0" parTransId="{8ED00C60-4462-4471-822D-6DAE924A4166}" sibTransId="{9881CBB3-5741-417B-9C8A-EC41F52C65DC}"/>
    <dgm:cxn modelId="{A3A05EBB-5580-441E-8566-EC5E1BE7A6AE}" srcId="{9DDB5F1C-801A-495D-B36D-51857C0F28AB}" destId="{3AA34EA9-6A8D-4438-B83F-059766D9B83C}" srcOrd="2" destOrd="0" parTransId="{6D0C3F4D-8374-4D84-9F5C-2D62CAD82F0D}" sibTransId="{9F4BBC91-9E92-451D-B925-F93ED2EB0635}"/>
    <dgm:cxn modelId="{553D6ECF-ADE8-46EF-9B5D-0445F6B4D328}" type="presOf" srcId="{FC167D47-A2AF-4BED-A831-8C4255E7BABC}" destId="{FB6FEE13-011A-47E1-85DF-775C5B650876}" srcOrd="0" destOrd="0" presId="urn:microsoft.com/office/officeart/2005/8/layout/chevron2"/>
    <dgm:cxn modelId="{B1CBB6D9-CCAB-48C2-8C0C-526081B7C1F7}" srcId="{9DDB5F1C-801A-495D-B36D-51857C0F28AB}" destId="{4F3C4E9D-462B-4E9C-8175-85A8912EE870}" srcOrd="0" destOrd="0" parTransId="{0590FE3E-2E4F-4626-A55A-4BC251BC8C26}" sibTransId="{83D01EAA-52C9-4A49-A7E0-D7DF2814CC60}"/>
    <dgm:cxn modelId="{8FC7C9E7-7838-415F-8AE4-DBB7FFC2F0BF}" type="presOf" srcId="{45F34262-6EC7-468F-9DAA-79DE8169C68E}" destId="{DC2767DE-66D3-46AC-8B62-ED8DAE623B25}" srcOrd="0" destOrd="0" presId="urn:microsoft.com/office/officeart/2005/8/layout/chevron2"/>
    <dgm:cxn modelId="{26EF5EEE-E424-443B-8CC9-23ADC17D6542}" srcId="{D2D3E3BF-BFA8-460A-8A9B-C968786B49A2}" destId="{482373E7-7125-4968-89DF-99C1A22D55E2}" srcOrd="2" destOrd="0" parTransId="{493BB19B-BB04-4DE4-B386-DD6CF9528844}" sibTransId="{01308DF6-7EB6-401F-8191-46B6C04E8156}"/>
    <dgm:cxn modelId="{6167A3FC-1CD0-44CA-9AB9-36C08DD3F0F6}" type="presOf" srcId="{3AA34EA9-6A8D-4438-B83F-059766D9B83C}" destId="{5AB8CA4C-E507-45D8-B78E-BFDB26B42EDB}" srcOrd="0" destOrd="2" presId="urn:microsoft.com/office/officeart/2005/8/layout/chevron2"/>
    <dgm:cxn modelId="{1E09F2B4-1114-47AB-874D-E7A593ABB194}" type="presParOf" srcId="{15B84DFE-EA3D-4FAF-88E6-1F82786D49DA}" destId="{758C2F0A-DF41-470B-ADE5-4F3402723B0C}" srcOrd="0" destOrd="0" presId="urn:microsoft.com/office/officeart/2005/8/layout/chevron2"/>
    <dgm:cxn modelId="{32091B8C-1773-4A84-BB0A-6CF6AF133FF7}" type="presParOf" srcId="{758C2F0A-DF41-470B-ADE5-4F3402723B0C}" destId="{F5939975-ADC7-4C48-98F6-8B3DFE9180D3}" srcOrd="0" destOrd="0" presId="urn:microsoft.com/office/officeart/2005/8/layout/chevron2"/>
    <dgm:cxn modelId="{E196ECB6-101E-4C5A-963C-32242ADC4FFF}" type="presParOf" srcId="{758C2F0A-DF41-470B-ADE5-4F3402723B0C}" destId="{5AB8CA4C-E507-45D8-B78E-BFDB26B42EDB}" srcOrd="1" destOrd="0" presId="urn:microsoft.com/office/officeart/2005/8/layout/chevron2"/>
    <dgm:cxn modelId="{36E40F55-6C6F-4920-B80B-F80A4E72B51F}" type="presParOf" srcId="{15B84DFE-EA3D-4FAF-88E6-1F82786D49DA}" destId="{E42D3D7A-5D7D-4CC4-8E86-7841BBEDA59E}" srcOrd="1" destOrd="0" presId="urn:microsoft.com/office/officeart/2005/8/layout/chevron2"/>
    <dgm:cxn modelId="{5BE4D0E2-71A4-4905-A607-C2809DE557B6}" type="presParOf" srcId="{15B84DFE-EA3D-4FAF-88E6-1F82786D49DA}" destId="{C048EA12-0F8B-43A9-9DE2-73D44115AE82}" srcOrd="2" destOrd="0" presId="urn:microsoft.com/office/officeart/2005/8/layout/chevron2"/>
    <dgm:cxn modelId="{721085E1-B514-4B02-B58A-547CB235D91D}" type="presParOf" srcId="{C048EA12-0F8B-43A9-9DE2-73D44115AE82}" destId="{DC2767DE-66D3-46AC-8B62-ED8DAE623B25}" srcOrd="0" destOrd="0" presId="urn:microsoft.com/office/officeart/2005/8/layout/chevron2"/>
    <dgm:cxn modelId="{5A12C66C-F713-4AE6-A119-E5F9BAEF6932}" type="presParOf" srcId="{C048EA12-0F8B-43A9-9DE2-73D44115AE82}" destId="{B7001327-987A-443D-9E15-F0B1AF0A1378}" srcOrd="1" destOrd="0" presId="urn:microsoft.com/office/officeart/2005/8/layout/chevron2"/>
    <dgm:cxn modelId="{40BAEE25-5088-4F46-8E3C-D18BE1CEDEF0}" type="presParOf" srcId="{15B84DFE-EA3D-4FAF-88E6-1F82786D49DA}" destId="{A68FF164-7CE4-47BC-97BD-A297E4A83CBF}" srcOrd="3" destOrd="0" presId="urn:microsoft.com/office/officeart/2005/8/layout/chevron2"/>
    <dgm:cxn modelId="{20876767-C444-469D-846A-477EAD6B8F51}" type="presParOf" srcId="{15B84DFE-EA3D-4FAF-88E6-1F82786D49DA}" destId="{7A4659DC-B3F5-4632-9F68-94DCA07073F8}" srcOrd="4" destOrd="0" presId="urn:microsoft.com/office/officeart/2005/8/layout/chevron2"/>
    <dgm:cxn modelId="{C19085F5-2A98-4009-B1DA-6E0462F1AC88}" type="presParOf" srcId="{7A4659DC-B3F5-4632-9F68-94DCA07073F8}" destId="{E77C08D8-A132-406F-885C-DD4F6BD71925}" srcOrd="0" destOrd="0" presId="urn:microsoft.com/office/officeart/2005/8/layout/chevron2"/>
    <dgm:cxn modelId="{A0A011F6-A3A3-4305-AF2D-EEE226DD67C7}" type="presParOf" srcId="{7A4659DC-B3F5-4632-9F68-94DCA07073F8}" destId="{FB6FEE13-011A-47E1-85DF-775C5B650876}"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8.xml><?xml version="1.0" encoding="utf-8"?>
<dgm:dataModel xmlns:dgm="http://schemas.openxmlformats.org/drawingml/2006/diagram" xmlns:a="http://schemas.openxmlformats.org/drawingml/2006/main">
  <dgm:ptLst>
    <dgm:pt modelId="{C4CADC4E-EDAD-45E2-B84B-6148A0C48937}" type="doc">
      <dgm:prSet loTypeId="urn:microsoft.com/office/officeart/2005/8/layout/hList3" loCatId="list" qsTypeId="urn:microsoft.com/office/officeart/2005/8/quickstyle/simple1" qsCatId="simple" csTypeId="urn:microsoft.com/office/officeart/2005/8/colors/accent1_1" csCatId="accent1" phldr="1"/>
      <dgm:spPr/>
      <dgm:t>
        <a:bodyPr/>
        <a:lstStyle/>
        <a:p>
          <a:endParaRPr lang="ru-RU"/>
        </a:p>
      </dgm:t>
    </dgm:pt>
    <dgm:pt modelId="{02E2ADCD-4501-453E-92A8-915DAFE57A48}">
      <dgm:prSet phldrT="[Текст]"/>
      <dgm:spPr/>
      <dgm:t>
        <a:bodyPr/>
        <a:lstStyle/>
        <a:p>
          <a:r>
            <a:rPr lang="ru-RU" b="1"/>
            <a:t>Система работы с текстом. </a:t>
          </a:r>
          <a:r>
            <a:rPr lang="ru-RU"/>
            <a:t>При работе с любым текстом можно выделить три основных </a:t>
          </a:r>
          <a:r>
            <a:rPr lang="ru-RU" i="1"/>
            <a:t>этапа работы</a:t>
          </a:r>
          <a:endParaRPr lang="ru-RU"/>
        </a:p>
      </dgm:t>
    </dgm:pt>
    <dgm:pt modelId="{AF7E8498-490D-4493-A707-48315985902A}" type="parTrans" cxnId="{4D7247C9-8E34-4BD2-9B71-75B196E3A498}">
      <dgm:prSet/>
      <dgm:spPr/>
      <dgm:t>
        <a:bodyPr/>
        <a:lstStyle/>
        <a:p>
          <a:endParaRPr lang="ru-RU"/>
        </a:p>
      </dgm:t>
    </dgm:pt>
    <dgm:pt modelId="{A56E316E-B934-40C7-BED7-F9095C77DECA}" type="sibTrans" cxnId="{4D7247C9-8E34-4BD2-9B71-75B196E3A498}">
      <dgm:prSet/>
      <dgm:spPr/>
      <dgm:t>
        <a:bodyPr/>
        <a:lstStyle/>
        <a:p>
          <a:endParaRPr lang="ru-RU"/>
        </a:p>
      </dgm:t>
    </dgm:pt>
    <dgm:pt modelId="{ADC7922F-0D07-4E82-BD17-FEE954952762}">
      <dgm:prSet phldrT="[Текст]"/>
      <dgm:spPr/>
      <dgm:t>
        <a:bodyPr/>
        <a:lstStyle/>
        <a:p>
          <a:r>
            <a:rPr lang="ru-RU" b="1">
              <a:solidFill>
                <a:srgbClr val="C00000"/>
              </a:solidFill>
            </a:rPr>
            <a:t>дотекстовый</a:t>
          </a:r>
          <a:endParaRPr lang="ru-RU"/>
        </a:p>
      </dgm:t>
    </dgm:pt>
    <dgm:pt modelId="{47110695-89E6-4B2F-A26E-B14B29A3EA13}" type="parTrans" cxnId="{1D131899-8636-4A5C-9534-25B103FA33DB}">
      <dgm:prSet/>
      <dgm:spPr/>
      <dgm:t>
        <a:bodyPr/>
        <a:lstStyle/>
        <a:p>
          <a:endParaRPr lang="ru-RU"/>
        </a:p>
      </dgm:t>
    </dgm:pt>
    <dgm:pt modelId="{D597FF73-2480-42C1-ABAF-4BCF60FD961E}" type="sibTrans" cxnId="{1D131899-8636-4A5C-9534-25B103FA33DB}">
      <dgm:prSet/>
      <dgm:spPr/>
      <dgm:t>
        <a:bodyPr/>
        <a:lstStyle/>
        <a:p>
          <a:endParaRPr lang="ru-RU"/>
        </a:p>
      </dgm:t>
    </dgm:pt>
    <dgm:pt modelId="{99D13124-B9F1-4703-89DE-B365DF7C83AC}">
      <dgm:prSet phldrT="[Текст]"/>
      <dgm:spPr/>
      <dgm:t>
        <a:bodyPr/>
        <a:lstStyle/>
        <a:p>
          <a:r>
            <a:rPr lang="ru-RU" b="1">
              <a:solidFill>
                <a:srgbClr val="C00000"/>
              </a:solidFill>
            </a:rPr>
            <a:t>послетекстовый.</a:t>
          </a:r>
          <a:r>
            <a:rPr lang="ru-RU"/>
            <a:t> Послетекстовый этап будет присутствовать лишь в том случае, когда текст используется не столько как средство формирования умений читать, сколько для развития продуктивных умений в устной или письменной речи.</a:t>
          </a:r>
        </a:p>
      </dgm:t>
    </dgm:pt>
    <dgm:pt modelId="{65B57544-2AB1-4FAE-8E5E-2E4CA530C2AF}" type="parTrans" cxnId="{DCFE3020-1562-4628-BAFF-9405E23822CF}">
      <dgm:prSet/>
      <dgm:spPr/>
      <dgm:t>
        <a:bodyPr/>
        <a:lstStyle/>
        <a:p>
          <a:endParaRPr lang="ru-RU"/>
        </a:p>
      </dgm:t>
    </dgm:pt>
    <dgm:pt modelId="{040B9B7C-695A-484D-B29A-0F2265963481}" type="sibTrans" cxnId="{DCFE3020-1562-4628-BAFF-9405E23822CF}">
      <dgm:prSet/>
      <dgm:spPr/>
      <dgm:t>
        <a:bodyPr/>
        <a:lstStyle/>
        <a:p>
          <a:endParaRPr lang="ru-RU"/>
        </a:p>
      </dgm:t>
    </dgm:pt>
    <dgm:pt modelId="{4AF44A7E-AAB2-42C0-8DD1-8E1FEE911DF6}">
      <dgm:prSet phldrT="[Текст]"/>
      <dgm:spPr/>
      <dgm:t>
        <a:bodyPr/>
        <a:lstStyle/>
        <a:p>
          <a:r>
            <a:rPr lang="ru-RU" b="1">
              <a:solidFill>
                <a:srgbClr val="C00000"/>
              </a:solidFill>
            </a:rPr>
            <a:t>текстoвый</a:t>
          </a:r>
          <a:endParaRPr lang="ru-RU"/>
        </a:p>
      </dgm:t>
    </dgm:pt>
    <dgm:pt modelId="{3C0D0C8B-4FC2-464F-ACFF-BEEF9674370F}" type="sibTrans" cxnId="{1DF645D4-5CF4-4DD0-BCA1-C9A1302DA54E}">
      <dgm:prSet/>
      <dgm:spPr/>
      <dgm:t>
        <a:bodyPr/>
        <a:lstStyle/>
        <a:p>
          <a:endParaRPr lang="ru-RU"/>
        </a:p>
      </dgm:t>
    </dgm:pt>
    <dgm:pt modelId="{2C483E70-213E-4061-A138-9AD7D3F6017F}" type="parTrans" cxnId="{1DF645D4-5CF4-4DD0-BCA1-C9A1302DA54E}">
      <dgm:prSet/>
      <dgm:spPr/>
      <dgm:t>
        <a:bodyPr/>
        <a:lstStyle/>
        <a:p>
          <a:endParaRPr lang="ru-RU"/>
        </a:p>
      </dgm:t>
    </dgm:pt>
    <dgm:pt modelId="{7EF1E053-E8CF-4CE6-942B-17E8152DB5D1}" type="pres">
      <dgm:prSet presAssocID="{C4CADC4E-EDAD-45E2-B84B-6148A0C48937}" presName="composite" presStyleCnt="0">
        <dgm:presLayoutVars>
          <dgm:chMax val="1"/>
          <dgm:dir/>
          <dgm:resizeHandles val="exact"/>
        </dgm:presLayoutVars>
      </dgm:prSet>
      <dgm:spPr/>
    </dgm:pt>
    <dgm:pt modelId="{EBDC5F88-0AEE-4D54-9CA9-5655706371BE}" type="pres">
      <dgm:prSet presAssocID="{02E2ADCD-4501-453E-92A8-915DAFE57A48}" presName="roof" presStyleLbl="dkBgShp" presStyleIdx="0" presStyleCnt="2"/>
      <dgm:spPr/>
    </dgm:pt>
    <dgm:pt modelId="{FAE01172-6F09-4065-8016-0DE1BFE26720}" type="pres">
      <dgm:prSet presAssocID="{02E2ADCD-4501-453E-92A8-915DAFE57A48}" presName="pillars" presStyleCnt="0"/>
      <dgm:spPr/>
    </dgm:pt>
    <dgm:pt modelId="{7EDF4830-6EBA-4481-8181-3654CC53568E}" type="pres">
      <dgm:prSet presAssocID="{02E2ADCD-4501-453E-92A8-915DAFE57A48}" presName="pillar1" presStyleLbl="node1" presStyleIdx="0" presStyleCnt="3">
        <dgm:presLayoutVars>
          <dgm:bulletEnabled val="1"/>
        </dgm:presLayoutVars>
      </dgm:prSet>
      <dgm:spPr/>
    </dgm:pt>
    <dgm:pt modelId="{FED39661-7DFF-45C4-9EB2-0FAEBCBA5EA0}" type="pres">
      <dgm:prSet presAssocID="{4AF44A7E-AAB2-42C0-8DD1-8E1FEE911DF6}" presName="pillarX" presStyleLbl="node1" presStyleIdx="1" presStyleCnt="3">
        <dgm:presLayoutVars>
          <dgm:bulletEnabled val="1"/>
        </dgm:presLayoutVars>
      </dgm:prSet>
      <dgm:spPr/>
    </dgm:pt>
    <dgm:pt modelId="{FA985A3F-D0F1-46A7-959B-1217F5AADAEB}" type="pres">
      <dgm:prSet presAssocID="{99D13124-B9F1-4703-89DE-B365DF7C83AC}" presName="pillarX" presStyleLbl="node1" presStyleIdx="2" presStyleCnt="3">
        <dgm:presLayoutVars>
          <dgm:bulletEnabled val="1"/>
        </dgm:presLayoutVars>
      </dgm:prSet>
      <dgm:spPr/>
    </dgm:pt>
    <dgm:pt modelId="{47BC0AEF-6863-4E81-AC6D-F51FC34AB378}" type="pres">
      <dgm:prSet presAssocID="{02E2ADCD-4501-453E-92A8-915DAFE57A48}" presName="base" presStyleLbl="dkBgShp" presStyleIdx="1" presStyleCnt="2"/>
      <dgm:spPr/>
    </dgm:pt>
  </dgm:ptLst>
  <dgm:cxnLst>
    <dgm:cxn modelId="{827FA90A-E989-4566-BF1F-A1F17186408B}" type="presOf" srcId="{4AF44A7E-AAB2-42C0-8DD1-8E1FEE911DF6}" destId="{FED39661-7DFF-45C4-9EB2-0FAEBCBA5EA0}" srcOrd="0" destOrd="0" presId="urn:microsoft.com/office/officeart/2005/8/layout/hList3"/>
    <dgm:cxn modelId="{60ADDB1E-5EEB-441F-8833-1EF2BE229744}" type="presOf" srcId="{02E2ADCD-4501-453E-92A8-915DAFE57A48}" destId="{EBDC5F88-0AEE-4D54-9CA9-5655706371BE}" srcOrd="0" destOrd="0" presId="urn:microsoft.com/office/officeart/2005/8/layout/hList3"/>
    <dgm:cxn modelId="{DCFE3020-1562-4628-BAFF-9405E23822CF}" srcId="{02E2ADCD-4501-453E-92A8-915DAFE57A48}" destId="{99D13124-B9F1-4703-89DE-B365DF7C83AC}" srcOrd="2" destOrd="0" parTransId="{65B57544-2AB1-4FAE-8E5E-2E4CA530C2AF}" sibTransId="{040B9B7C-695A-484D-B29A-0F2265963481}"/>
    <dgm:cxn modelId="{09DCB375-5575-46DA-A9F5-6E85A193E160}" type="presOf" srcId="{C4CADC4E-EDAD-45E2-B84B-6148A0C48937}" destId="{7EF1E053-E8CF-4CE6-942B-17E8152DB5D1}" srcOrd="0" destOrd="0" presId="urn:microsoft.com/office/officeart/2005/8/layout/hList3"/>
    <dgm:cxn modelId="{1D131899-8636-4A5C-9534-25B103FA33DB}" srcId="{02E2ADCD-4501-453E-92A8-915DAFE57A48}" destId="{ADC7922F-0D07-4E82-BD17-FEE954952762}" srcOrd="0" destOrd="0" parTransId="{47110695-89E6-4B2F-A26E-B14B29A3EA13}" sibTransId="{D597FF73-2480-42C1-ABAF-4BCF60FD961E}"/>
    <dgm:cxn modelId="{7F3E29A3-B56C-476D-AB85-62A7B472B73F}" type="presOf" srcId="{99D13124-B9F1-4703-89DE-B365DF7C83AC}" destId="{FA985A3F-D0F1-46A7-959B-1217F5AADAEB}" srcOrd="0" destOrd="0" presId="urn:microsoft.com/office/officeart/2005/8/layout/hList3"/>
    <dgm:cxn modelId="{4D7247C9-8E34-4BD2-9B71-75B196E3A498}" srcId="{C4CADC4E-EDAD-45E2-B84B-6148A0C48937}" destId="{02E2ADCD-4501-453E-92A8-915DAFE57A48}" srcOrd="0" destOrd="0" parTransId="{AF7E8498-490D-4493-A707-48315985902A}" sibTransId="{A56E316E-B934-40C7-BED7-F9095C77DECA}"/>
    <dgm:cxn modelId="{3B3491CA-E8EB-4FB3-BF46-F0E6294AD4CF}" type="presOf" srcId="{ADC7922F-0D07-4E82-BD17-FEE954952762}" destId="{7EDF4830-6EBA-4481-8181-3654CC53568E}" srcOrd="0" destOrd="0" presId="urn:microsoft.com/office/officeart/2005/8/layout/hList3"/>
    <dgm:cxn modelId="{1DF645D4-5CF4-4DD0-BCA1-C9A1302DA54E}" srcId="{02E2ADCD-4501-453E-92A8-915DAFE57A48}" destId="{4AF44A7E-AAB2-42C0-8DD1-8E1FEE911DF6}" srcOrd="1" destOrd="0" parTransId="{2C483E70-213E-4061-A138-9AD7D3F6017F}" sibTransId="{3C0D0C8B-4FC2-464F-ACFF-BEEF9674370F}"/>
    <dgm:cxn modelId="{57599508-F7A7-4057-AA0E-DCEE8C563557}" type="presParOf" srcId="{7EF1E053-E8CF-4CE6-942B-17E8152DB5D1}" destId="{EBDC5F88-0AEE-4D54-9CA9-5655706371BE}" srcOrd="0" destOrd="0" presId="urn:microsoft.com/office/officeart/2005/8/layout/hList3"/>
    <dgm:cxn modelId="{AB739C49-119C-4158-8D35-24C517E79DB4}" type="presParOf" srcId="{7EF1E053-E8CF-4CE6-942B-17E8152DB5D1}" destId="{FAE01172-6F09-4065-8016-0DE1BFE26720}" srcOrd="1" destOrd="0" presId="urn:microsoft.com/office/officeart/2005/8/layout/hList3"/>
    <dgm:cxn modelId="{385F5670-63A6-42B0-9863-56437954891E}" type="presParOf" srcId="{FAE01172-6F09-4065-8016-0DE1BFE26720}" destId="{7EDF4830-6EBA-4481-8181-3654CC53568E}" srcOrd="0" destOrd="0" presId="urn:microsoft.com/office/officeart/2005/8/layout/hList3"/>
    <dgm:cxn modelId="{336D51CD-8E43-496E-962A-E3259F0A4B5D}" type="presParOf" srcId="{FAE01172-6F09-4065-8016-0DE1BFE26720}" destId="{FED39661-7DFF-45C4-9EB2-0FAEBCBA5EA0}" srcOrd="1" destOrd="0" presId="urn:microsoft.com/office/officeart/2005/8/layout/hList3"/>
    <dgm:cxn modelId="{88D2F94F-5AEA-4E40-A274-3DF86889ECF3}" type="presParOf" srcId="{FAE01172-6F09-4065-8016-0DE1BFE26720}" destId="{FA985A3F-D0F1-46A7-959B-1217F5AADAEB}" srcOrd="2" destOrd="0" presId="urn:microsoft.com/office/officeart/2005/8/layout/hList3"/>
    <dgm:cxn modelId="{FB6B81DB-472A-434B-BD10-2C9AA51B38E9}" type="presParOf" srcId="{7EF1E053-E8CF-4CE6-942B-17E8152DB5D1}" destId="{47BC0AEF-6863-4E81-AC6D-F51FC34AB378}"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9.xml><?xml version="1.0" encoding="utf-8"?>
<dgm:dataModel xmlns:dgm="http://schemas.openxmlformats.org/drawingml/2006/diagram" xmlns:a="http://schemas.openxmlformats.org/drawingml/2006/main">
  <dgm:ptLst>
    <dgm:pt modelId="{D99623BC-FA1C-4978-8194-E9CE0F421E44}"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ru-RU"/>
        </a:p>
      </dgm:t>
    </dgm:pt>
    <dgm:pt modelId="{935A1989-CE68-465F-972D-6EF67F35A38D}">
      <dgm:prSet phldrT="[Текст]" custT="1"/>
      <dgm:spPr/>
      <dgm:t>
        <a:bodyPr/>
        <a:lstStyle/>
        <a:p>
          <a:r>
            <a:rPr lang="ru-RU" sz="2400" b="1">
              <a:solidFill>
                <a:schemeClr val="tx1"/>
              </a:solidFill>
            </a:rPr>
            <a:t>МОТИВ - потребность или необходимость высказаться</a:t>
          </a:r>
        </a:p>
      </dgm:t>
    </dgm:pt>
    <dgm:pt modelId="{6B68F107-D4C4-4D2F-838E-0A2D6EA9CF56}" type="parTrans" cxnId="{DC732ACC-D0BC-4AEB-A7B5-E5178FD27A65}">
      <dgm:prSet/>
      <dgm:spPr/>
      <dgm:t>
        <a:bodyPr/>
        <a:lstStyle/>
        <a:p>
          <a:endParaRPr lang="ru-RU"/>
        </a:p>
      </dgm:t>
    </dgm:pt>
    <dgm:pt modelId="{C8841A7C-5C12-4BEC-92D6-6B4D111209A2}" type="sibTrans" cxnId="{DC732ACC-D0BC-4AEB-A7B5-E5178FD27A65}">
      <dgm:prSet/>
      <dgm:spPr/>
      <dgm:t>
        <a:bodyPr/>
        <a:lstStyle/>
        <a:p>
          <a:endParaRPr lang="ru-RU"/>
        </a:p>
      </dgm:t>
    </dgm:pt>
    <dgm:pt modelId="{394222EE-2EDB-4351-843B-6749C567045C}">
      <dgm:prSet phldrT="[Текст]" custT="1"/>
      <dgm:spPr/>
      <dgm:t>
        <a:bodyPr/>
        <a:lstStyle/>
        <a:p>
          <a:r>
            <a:rPr lang="ru-RU" sz="2200" b="1">
              <a:solidFill>
                <a:schemeClr val="tx1"/>
              </a:solidFill>
            </a:rPr>
            <a:t>ЦЕЛЬ И ФУНКЦИИ </a:t>
          </a:r>
          <a:r>
            <a:rPr lang="ru-RU" sz="2200">
              <a:solidFill>
                <a:schemeClr val="tx1"/>
              </a:solidFill>
            </a:rPr>
            <a:t>- - </a:t>
          </a:r>
          <a:r>
            <a:rPr lang="ru-RU" sz="2200" b="1">
              <a:solidFill>
                <a:schemeClr val="tx1"/>
              </a:solidFill>
            </a:rPr>
            <a:t>характер воздействия на партнера, способ сам</a:t>
          </a:r>
          <a:r>
            <a:rPr lang="en-US" sz="2200" b="1">
              <a:solidFill>
                <a:schemeClr val="tx1"/>
              </a:solidFill>
            </a:rPr>
            <a:t>o</a:t>
          </a:r>
          <a:r>
            <a:rPr lang="ru-RU" sz="2200" b="1">
              <a:solidFill>
                <a:schemeClr val="tx1"/>
              </a:solidFill>
            </a:rPr>
            <a:t>выражения</a:t>
          </a:r>
        </a:p>
      </dgm:t>
    </dgm:pt>
    <dgm:pt modelId="{B2A6019C-FCAA-42CC-800D-FD52AE5B26E7}" type="parTrans" cxnId="{169B69EB-78A0-41B4-BA9B-7A84E4DBDA1C}">
      <dgm:prSet/>
      <dgm:spPr/>
      <dgm:t>
        <a:bodyPr/>
        <a:lstStyle/>
        <a:p>
          <a:endParaRPr lang="ru-RU"/>
        </a:p>
      </dgm:t>
    </dgm:pt>
    <dgm:pt modelId="{0D4D4772-8CB7-4EEC-8285-5E6D69A22DA8}" type="sibTrans" cxnId="{169B69EB-78A0-41B4-BA9B-7A84E4DBDA1C}">
      <dgm:prSet/>
      <dgm:spPr/>
      <dgm:t>
        <a:bodyPr/>
        <a:lstStyle/>
        <a:p>
          <a:endParaRPr lang="ru-RU"/>
        </a:p>
      </dgm:t>
    </dgm:pt>
    <dgm:pt modelId="{00E4B0DE-4DA4-405A-8560-3A050A310687}">
      <dgm:prSet phldrT="[Текст]" custT="1"/>
      <dgm:spPr/>
      <dgm:t>
        <a:bodyPr/>
        <a:lstStyle/>
        <a:p>
          <a:r>
            <a:rPr lang="ru-RU" sz="2400" b="1">
              <a:solidFill>
                <a:schemeClr val="tx1"/>
              </a:solidFill>
            </a:rPr>
            <a:t>ПРЕДМЕТ- своя или чужая мысль</a:t>
          </a:r>
        </a:p>
      </dgm:t>
    </dgm:pt>
    <dgm:pt modelId="{8595A2D8-2AC6-4CDA-BFB8-F9F63049BC40}" type="parTrans" cxnId="{EDA08EDD-9447-499E-B567-B03A16812979}">
      <dgm:prSet/>
      <dgm:spPr/>
      <dgm:t>
        <a:bodyPr/>
        <a:lstStyle/>
        <a:p>
          <a:endParaRPr lang="ru-RU"/>
        </a:p>
      </dgm:t>
    </dgm:pt>
    <dgm:pt modelId="{822913B4-3B15-4B4C-A389-A32B35005F9E}" type="sibTrans" cxnId="{EDA08EDD-9447-499E-B567-B03A16812979}">
      <dgm:prSet/>
      <dgm:spPr/>
      <dgm:t>
        <a:bodyPr/>
        <a:lstStyle/>
        <a:p>
          <a:endParaRPr lang="ru-RU"/>
        </a:p>
      </dgm:t>
    </dgm:pt>
    <dgm:pt modelId="{60088752-D4A1-486E-B3D6-E45DD5438882}">
      <dgm:prSet phldrT="[Текст]" custT="1"/>
      <dgm:spPr/>
      <dgm:t>
        <a:bodyPr/>
        <a:lstStyle/>
        <a:p>
          <a:r>
            <a:rPr lang="ru-RU" sz="2400" b="1">
              <a:solidFill>
                <a:schemeClr val="tx1"/>
              </a:solidFill>
            </a:rPr>
            <a:t>СТРУКТУРА - действия и операции</a:t>
          </a:r>
        </a:p>
      </dgm:t>
    </dgm:pt>
    <dgm:pt modelId="{E47CE1BC-53C0-4734-ABD1-CA37FB4DD3EA}" type="parTrans" cxnId="{9ACFE454-98C5-49D9-9A06-7072906D73C9}">
      <dgm:prSet/>
      <dgm:spPr/>
      <dgm:t>
        <a:bodyPr/>
        <a:lstStyle/>
        <a:p>
          <a:endParaRPr lang="ru-RU"/>
        </a:p>
      </dgm:t>
    </dgm:pt>
    <dgm:pt modelId="{1CE67F10-D850-4A31-8BC9-9266C85C3C5C}" type="sibTrans" cxnId="{9ACFE454-98C5-49D9-9A06-7072906D73C9}">
      <dgm:prSet/>
      <dgm:spPr/>
      <dgm:t>
        <a:bodyPr/>
        <a:lstStyle/>
        <a:p>
          <a:endParaRPr lang="ru-RU"/>
        </a:p>
      </dgm:t>
    </dgm:pt>
    <dgm:pt modelId="{D245848D-8F69-45F6-88F7-1752462BFF79}">
      <dgm:prSet phldrT="[Текст]" custT="1"/>
      <dgm:spPr/>
      <dgm:t>
        <a:bodyPr/>
        <a:lstStyle/>
        <a:p>
          <a:r>
            <a:rPr lang="ru-RU" sz="2400" b="1">
              <a:solidFill>
                <a:schemeClr val="tx1"/>
              </a:solidFill>
            </a:rPr>
            <a:t>МЕХАНИЗМЫ</a:t>
          </a:r>
          <a:r>
            <a:rPr lang="ru-RU" sz="2400">
              <a:solidFill>
                <a:schemeClr val="tx1"/>
              </a:solidFill>
            </a:rPr>
            <a:t> - </a:t>
          </a:r>
          <a:r>
            <a:rPr lang="ru-RU" sz="2400" b="1">
              <a:solidFill>
                <a:schemeClr val="tx1"/>
              </a:solidFill>
            </a:rPr>
            <a:t>осмысление</a:t>
          </a:r>
          <a:r>
            <a:rPr lang="ru-RU" sz="2400">
              <a:solidFill>
                <a:schemeClr val="tx1"/>
              </a:solidFill>
            </a:rPr>
            <a:t>, предв</a:t>
          </a:r>
          <a:r>
            <a:rPr lang="en-US" sz="2400">
              <a:solidFill>
                <a:schemeClr val="tx1"/>
              </a:solidFill>
            </a:rPr>
            <a:t>o</a:t>
          </a:r>
          <a:r>
            <a:rPr lang="ru-RU" sz="2400">
              <a:solidFill>
                <a:schemeClr val="tx1"/>
              </a:solidFill>
            </a:rPr>
            <a:t>схищение, комбинир</a:t>
          </a:r>
          <a:r>
            <a:rPr lang="en-US" sz="2400">
              <a:solidFill>
                <a:schemeClr val="tx1"/>
              </a:solidFill>
            </a:rPr>
            <a:t>o</a:t>
          </a:r>
          <a:r>
            <a:rPr lang="ru-RU" sz="2400">
              <a:solidFill>
                <a:schemeClr val="tx1"/>
              </a:solidFill>
            </a:rPr>
            <a:t>вание</a:t>
          </a:r>
        </a:p>
      </dgm:t>
    </dgm:pt>
    <dgm:pt modelId="{1876BB97-533B-4A7F-9EC1-B7C03F93B58E}" type="parTrans" cxnId="{3E6F05D7-994E-4748-B1E4-3105502E3983}">
      <dgm:prSet/>
      <dgm:spPr/>
      <dgm:t>
        <a:bodyPr/>
        <a:lstStyle/>
        <a:p>
          <a:endParaRPr lang="ru-RU"/>
        </a:p>
      </dgm:t>
    </dgm:pt>
    <dgm:pt modelId="{DC25793C-CDCC-446E-89C8-9CC873C56BF9}" type="sibTrans" cxnId="{3E6F05D7-994E-4748-B1E4-3105502E3983}">
      <dgm:prSet/>
      <dgm:spPr/>
      <dgm:t>
        <a:bodyPr/>
        <a:lstStyle/>
        <a:p>
          <a:endParaRPr lang="ru-RU"/>
        </a:p>
      </dgm:t>
    </dgm:pt>
    <dgm:pt modelId="{CC0519D1-C447-4E51-A89F-EE85521D524A}">
      <dgm:prSet phldrT="[Текст]" custT="1"/>
      <dgm:spPr/>
      <dgm:t>
        <a:bodyPr/>
        <a:lstStyle/>
        <a:p>
          <a:r>
            <a:rPr lang="ru-RU" sz="2400" b="1">
              <a:solidFill>
                <a:schemeClr val="tx1"/>
              </a:solidFill>
            </a:rPr>
            <a:t>СРЕДСТВА - языковой и речевой материал</a:t>
          </a:r>
        </a:p>
      </dgm:t>
    </dgm:pt>
    <dgm:pt modelId="{4FD2C796-32CC-4E77-A60C-8A470C0B8118}" type="parTrans" cxnId="{62D4E9F8-F300-4C67-9B66-752C2AB9F36C}">
      <dgm:prSet/>
      <dgm:spPr/>
      <dgm:t>
        <a:bodyPr/>
        <a:lstStyle/>
        <a:p>
          <a:endParaRPr lang="ru-RU"/>
        </a:p>
      </dgm:t>
    </dgm:pt>
    <dgm:pt modelId="{5B28AFC5-196D-46BE-B6D6-ACAEE2BE297B}" type="sibTrans" cxnId="{62D4E9F8-F300-4C67-9B66-752C2AB9F36C}">
      <dgm:prSet/>
      <dgm:spPr/>
      <dgm:t>
        <a:bodyPr/>
        <a:lstStyle/>
        <a:p>
          <a:endParaRPr lang="ru-RU"/>
        </a:p>
      </dgm:t>
    </dgm:pt>
    <dgm:pt modelId="{A98C13DA-7F64-4282-9E89-D5B9257B6CB8}">
      <dgm:prSet phldrT="[Текст]"/>
      <dgm:spPr/>
      <dgm:t>
        <a:bodyPr/>
        <a:lstStyle/>
        <a:p>
          <a:endParaRPr lang="ru-RU"/>
        </a:p>
      </dgm:t>
    </dgm:pt>
    <dgm:pt modelId="{5168C418-B83B-47AF-BCA6-17EFA27C288E}" type="parTrans" cxnId="{94CE1411-D9A0-42CE-B73B-6C95A1127412}">
      <dgm:prSet/>
      <dgm:spPr/>
      <dgm:t>
        <a:bodyPr/>
        <a:lstStyle/>
        <a:p>
          <a:endParaRPr lang="ru-RU"/>
        </a:p>
      </dgm:t>
    </dgm:pt>
    <dgm:pt modelId="{99DEB08D-DA29-469B-BBCD-9AE6E51D4F43}" type="sibTrans" cxnId="{94CE1411-D9A0-42CE-B73B-6C95A1127412}">
      <dgm:prSet/>
      <dgm:spPr/>
      <dgm:t>
        <a:bodyPr/>
        <a:lstStyle/>
        <a:p>
          <a:endParaRPr lang="ru-RU"/>
        </a:p>
      </dgm:t>
    </dgm:pt>
    <dgm:pt modelId="{31FD96D2-EABC-43C7-94E4-E95F2C07E9AE}">
      <dgm:prSet phldrT="[Текст]"/>
      <dgm:spPr/>
      <dgm:t>
        <a:bodyPr/>
        <a:lstStyle/>
        <a:p>
          <a:endParaRPr lang="ru-RU"/>
        </a:p>
      </dgm:t>
    </dgm:pt>
    <dgm:pt modelId="{22E4AF87-C5D2-48F9-A15A-E82841EA7DF3}" type="parTrans" cxnId="{F3597B8D-F303-450B-9DDE-76DBA9A7D694}">
      <dgm:prSet/>
      <dgm:spPr/>
      <dgm:t>
        <a:bodyPr/>
        <a:lstStyle/>
        <a:p>
          <a:endParaRPr lang="ru-RU"/>
        </a:p>
      </dgm:t>
    </dgm:pt>
    <dgm:pt modelId="{82ECA116-6F47-497C-8451-86DCDF315717}" type="sibTrans" cxnId="{F3597B8D-F303-450B-9DDE-76DBA9A7D694}">
      <dgm:prSet/>
      <dgm:spPr/>
      <dgm:t>
        <a:bodyPr/>
        <a:lstStyle/>
        <a:p>
          <a:endParaRPr lang="ru-RU"/>
        </a:p>
      </dgm:t>
    </dgm:pt>
    <dgm:pt modelId="{BF0BE6F1-FA1B-4925-8EF8-631FCFA79B94}">
      <dgm:prSet phldrT="[Текст]"/>
      <dgm:spPr/>
      <dgm:t>
        <a:bodyPr/>
        <a:lstStyle/>
        <a:p>
          <a:endParaRPr lang="ru-RU"/>
        </a:p>
      </dgm:t>
    </dgm:pt>
    <dgm:pt modelId="{F810061A-3BE0-44DB-A0C2-2E03126338DC}" type="parTrans" cxnId="{B18046B9-50E8-4905-9F78-2516D4526101}">
      <dgm:prSet/>
      <dgm:spPr/>
      <dgm:t>
        <a:bodyPr/>
        <a:lstStyle/>
        <a:p>
          <a:endParaRPr lang="ru-RU"/>
        </a:p>
      </dgm:t>
    </dgm:pt>
    <dgm:pt modelId="{7415C9D9-E957-4F3F-A19F-304B1798D936}" type="sibTrans" cxnId="{B18046B9-50E8-4905-9F78-2516D4526101}">
      <dgm:prSet/>
      <dgm:spPr/>
      <dgm:t>
        <a:bodyPr/>
        <a:lstStyle/>
        <a:p>
          <a:endParaRPr lang="ru-RU"/>
        </a:p>
      </dgm:t>
    </dgm:pt>
    <dgm:pt modelId="{792FA0A3-BECC-4A19-9CDD-4DE09C609268}">
      <dgm:prSet phldrT="[Текст]"/>
      <dgm:spPr/>
      <dgm:t>
        <a:bodyPr/>
        <a:lstStyle/>
        <a:p>
          <a:endParaRPr lang="ru-RU"/>
        </a:p>
      </dgm:t>
    </dgm:pt>
    <dgm:pt modelId="{20D0ABE0-9DB3-4102-AF9A-AA40CE1B3A07}" type="parTrans" cxnId="{8CC2C903-98A4-4346-9B6A-DC84C44335A3}">
      <dgm:prSet/>
      <dgm:spPr/>
      <dgm:t>
        <a:bodyPr/>
        <a:lstStyle/>
        <a:p>
          <a:endParaRPr lang="ru-RU"/>
        </a:p>
      </dgm:t>
    </dgm:pt>
    <dgm:pt modelId="{3F86E23E-3FDB-4CA4-8E04-D8AD5BE69304}" type="sibTrans" cxnId="{8CC2C903-98A4-4346-9B6A-DC84C44335A3}">
      <dgm:prSet/>
      <dgm:spPr/>
      <dgm:t>
        <a:bodyPr/>
        <a:lstStyle/>
        <a:p>
          <a:endParaRPr lang="ru-RU"/>
        </a:p>
      </dgm:t>
    </dgm:pt>
    <dgm:pt modelId="{F0C55F18-C051-4D3C-A68B-45EDBC084AA2}">
      <dgm:prSet phldrT="[Текст]"/>
      <dgm:spPr/>
      <dgm:t>
        <a:bodyPr/>
        <a:lstStyle/>
        <a:p>
          <a:endParaRPr lang="ru-RU"/>
        </a:p>
      </dgm:t>
    </dgm:pt>
    <dgm:pt modelId="{ECEE66C7-ABC5-4142-9C03-0B42E6B050FA}" type="parTrans" cxnId="{74A4F2AF-46F2-4BEE-AFE3-8C4BFF438AA1}">
      <dgm:prSet/>
      <dgm:spPr/>
      <dgm:t>
        <a:bodyPr/>
        <a:lstStyle/>
        <a:p>
          <a:endParaRPr lang="ru-RU"/>
        </a:p>
      </dgm:t>
    </dgm:pt>
    <dgm:pt modelId="{70958FF8-F11F-404E-BF14-AB2ED5E3BF35}" type="sibTrans" cxnId="{74A4F2AF-46F2-4BEE-AFE3-8C4BFF438AA1}">
      <dgm:prSet/>
      <dgm:spPr/>
      <dgm:t>
        <a:bodyPr/>
        <a:lstStyle/>
        <a:p>
          <a:endParaRPr lang="ru-RU"/>
        </a:p>
      </dgm:t>
    </dgm:pt>
    <dgm:pt modelId="{8FBAEF4A-B05B-44EE-A933-5EF8B8057038}">
      <dgm:prSet phldrT="[Текст]" custT="1"/>
      <dgm:spPr/>
      <dgm:t>
        <a:bodyPr/>
        <a:lstStyle/>
        <a:p>
          <a:r>
            <a:rPr lang="ru-RU" sz="2400" b="1">
              <a:solidFill>
                <a:schemeClr val="tx1"/>
              </a:solidFill>
            </a:rPr>
            <a:t>РЕЧЕВОЙ ПРОДУКТ - типы диал</a:t>
          </a:r>
          <a:r>
            <a:rPr lang="en-US" sz="2400" b="1">
              <a:solidFill>
                <a:schemeClr val="tx1"/>
              </a:solidFill>
            </a:rPr>
            <a:t>o</a:t>
          </a:r>
          <a:r>
            <a:rPr lang="ru-RU" sz="2400" b="1">
              <a:solidFill>
                <a:schemeClr val="tx1"/>
              </a:solidFill>
            </a:rPr>
            <a:t>гов, монол</a:t>
          </a:r>
          <a:r>
            <a:rPr lang="en-US" sz="2400" b="1">
              <a:solidFill>
                <a:schemeClr val="tx1"/>
              </a:solidFill>
            </a:rPr>
            <a:t>o</a:t>
          </a:r>
          <a:r>
            <a:rPr lang="ru-RU" sz="2400" b="1">
              <a:solidFill>
                <a:schemeClr val="tx1"/>
              </a:solidFill>
            </a:rPr>
            <a:t>гических высказываний</a:t>
          </a:r>
        </a:p>
      </dgm:t>
    </dgm:pt>
    <dgm:pt modelId="{C6CB333A-E9E3-4E19-B74A-4AA7078DF2F1}" type="parTrans" cxnId="{21F1F917-1068-47AB-AEE0-03DAB9379AE6}">
      <dgm:prSet/>
      <dgm:spPr/>
      <dgm:t>
        <a:bodyPr/>
        <a:lstStyle/>
        <a:p>
          <a:endParaRPr lang="ru-RU"/>
        </a:p>
      </dgm:t>
    </dgm:pt>
    <dgm:pt modelId="{EC6CDD0B-448F-4A26-8560-8159B90EB164}" type="sibTrans" cxnId="{21F1F917-1068-47AB-AEE0-03DAB9379AE6}">
      <dgm:prSet/>
      <dgm:spPr/>
      <dgm:t>
        <a:bodyPr/>
        <a:lstStyle/>
        <a:p>
          <a:endParaRPr lang="ru-RU"/>
        </a:p>
      </dgm:t>
    </dgm:pt>
    <dgm:pt modelId="{DC1626EB-D81A-4626-9E85-8D28EBB97A14}" type="pres">
      <dgm:prSet presAssocID="{D99623BC-FA1C-4978-8194-E9CE0F421E44}" presName="Name0" presStyleCnt="0">
        <dgm:presLayoutVars>
          <dgm:chMax val="7"/>
          <dgm:chPref val="7"/>
          <dgm:dir/>
        </dgm:presLayoutVars>
      </dgm:prSet>
      <dgm:spPr/>
    </dgm:pt>
    <dgm:pt modelId="{0EFC4407-65F4-43D6-B2E3-E60B292A0699}" type="pres">
      <dgm:prSet presAssocID="{D99623BC-FA1C-4978-8194-E9CE0F421E44}" presName="Name1" presStyleCnt="0"/>
      <dgm:spPr/>
    </dgm:pt>
    <dgm:pt modelId="{FD03A713-DADD-4A0A-A2C5-8798CE5EC111}" type="pres">
      <dgm:prSet presAssocID="{D99623BC-FA1C-4978-8194-E9CE0F421E44}" presName="cycle" presStyleCnt="0"/>
      <dgm:spPr/>
    </dgm:pt>
    <dgm:pt modelId="{19189F35-E46F-4C1D-BE37-543C082C8CCE}" type="pres">
      <dgm:prSet presAssocID="{D99623BC-FA1C-4978-8194-E9CE0F421E44}" presName="srcNode" presStyleLbl="node1" presStyleIdx="0" presStyleCnt="7"/>
      <dgm:spPr/>
    </dgm:pt>
    <dgm:pt modelId="{C1E9CEC6-D25B-44CC-9D7A-5981F1B9620A}" type="pres">
      <dgm:prSet presAssocID="{D99623BC-FA1C-4978-8194-E9CE0F421E44}" presName="conn" presStyleLbl="parChTrans1D2" presStyleIdx="0" presStyleCnt="1"/>
      <dgm:spPr/>
    </dgm:pt>
    <dgm:pt modelId="{BBBE9143-08A6-47EC-A4E6-0D25CC3DC415}" type="pres">
      <dgm:prSet presAssocID="{D99623BC-FA1C-4978-8194-E9CE0F421E44}" presName="extraNode" presStyleLbl="node1" presStyleIdx="0" presStyleCnt="7"/>
      <dgm:spPr/>
    </dgm:pt>
    <dgm:pt modelId="{567EF9B7-2ED4-4269-BA07-4B0F7BC58A0A}" type="pres">
      <dgm:prSet presAssocID="{D99623BC-FA1C-4978-8194-E9CE0F421E44}" presName="dstNode" presStyleLbl="node1" presStyleIdx="0" presStyleCnt="7"/>
      <dgm:spPr/>
    </dgm:pt>
    <dgm:pt modelId="{22573D56-5A54-4C9E-8624-B050631C1D7E}" type="pres">
      <dgm:prSet presAssocID="{935A1989-CE68-465F-972D-6EF67F35A38D}" presName="text_1" presStyleLbl="node1" presStyleIdx="0" presStyleCnt="7" custScaleY="86892">
        <dgm:presLayoutVars>
          <dgm:bulletEnabled val="1"/>
        </dgm:presLayoutVars>
      </dgm:prSet>
      <dgm:spPr/>
    </dgm:pt>
    <dgm:pt modelId="{586063FB-03F1-4C63-9AB7-DA0E44528453}" type="pres">
      <dgm:prSet presAssocID="{935A1989-CE68-465F-972D-6EF67F35A38D}" presName="accent_1" presStyleCnt="0"/>
      <dgm:spPr/>
    </dgm:pt>
    <dgm:pt modelId="{6727CCFB-A7AD-4DCF-88FA-DDA62B6A0295}" type="pres">
      <dgm:prSet presAssocID="{935A1989-CE68-465F-972D-6EF67F35A38D}" presName="accentRepeatNode" presStyleLbl="solidFgAcc1" presStyleIdx="0" presStyleCnt="7"/>
      <dgm:spPr>
        <a:solidFill>
          <a:schemeClr val="accent6"/>
        </a:solidFill>
      </dgm:spPr>
    </dgm:pt>
    <dgm:pt modelId="{8EF20FFD-117D-438E-B8CB-CA7FF5837577}" type="pres">
      <dgm:prSet presAssocID="{394222EE-2EDB-4351-843B-6749C567045C}" presName="text_2" presStyleLbl="node1" presStyleIdx="1" presStyleCnt="7" custScaleY="166607">
        <dgm:presLayoutVars>
          <dgm:bulletEnabled val="1"/>
        </dgm:presLayoutVars>
      </dgm:prSet>
      <dgm:spPr/>
    </dgm:pt>
    <dgm:pt modelId="{CB295588-CDF6-4EBF-8F36-0357BE224871}" type="pres">
      <dgm:prSet presAssocID="{394222EE-2EDB-4351-843B-6749C567045C}" presName="accent_2" presStyleCnt="0"/>
      <dgm:spPr/>
    </dgm:pt>
    <dgm:pt modelId="{3714C226-823B-4CD9-9E95-5A48310D3125}" type="pres">
      <dgm:prSet presAssocID="{394222EE-2EDB-4351-843B-6749C567045C}" presName="accentRepeatNode" presStyleLbl="solidFgAcc1" presStyleIdx="1" presStyleCnt="7" custScaleX="139251" custScaleY="142621" custLinFactNeighborX="-18671" custLinFactNeighborY="-2334"/>
      <dgm:spPr>
        <a:solidFill>
          <a:schemeClr val="accent6"/>
        </a:solidFill>
      </dgm:spPr>
    </dgm:pt>
    <dgm:pt modelId="{AB97F36C-CD9C-4FDE-8153-366971B0487B}" type="pres">
      <dgm:prSet presAssocID="{00E4B0DE-4DA4-405A-8560-3A050A310687}" presName="text_3" presStyleLbl="node1" presStyleIdx="2" presStyleCnt="7">
        <dgm:presLayoutVars>
          <dgm:bulletEnabled val="1"/>
        </dgm:presLayoutVars>
      </dgm:prSet>
      <dgm:spPr/>
    </dgm:pt>
    <dgm:pt modelId="{826D3624-72E9-4C65-BB19-296089CD3A48}" type="pres">
      <dgm:prSet presAssocID="{00E4B0DE-4DA4-405A-8560-3A050A310687}" presName="accent_3" presStyleCnt="0"/>
      <dgm:spPr/>
    </dgm:pt>
    <dgm:pt modelId="{DB357094-E284-454B-B1ED-0D0D891A4DDC}" type="pres">
      <dgm:prSet presAssocID="{00E4B0DE-4DA4-405A-8560-3A050A310687}" presName="accentRepeatNode" presStyleLbl="solidFgAcc1" presStyleIdx="2" presStyleCnt="7" custLinFactNeighborX="-7001"/>
      <dgm:spPr>
        <a:solidFill>
          <a:schemeClr val="accent6"/>
        </a:solidFill>
      </dgm:spPr>
    </dgm:pt>
    <dgm:pt modelId="{9DDDE4A7-30C1-4181-9EC8-0AFC28B5DC7A}" type="pres">
      <dgm:prSet presAssocID="{60088752-D4A1-486E-B3D6-E45DD5438882}" presName="text_4" presStyleLbl="node1" presStyleIdx="3" presStyleCnt="7">
        <dgm:presLayoutVars>
          <dgm:bulletEnabled val="1"/>
        </dgm:presLayoutVars>
      </dgm:prSet>
      <dgm:spPr/>
    </dgm:pt>
    <dgm:pt modelId="{F704C616-58CC-462A-8A99-67EB23FD4B9D}" type="pres">
      <dgm:prSet presAssocID="{60088752-D4A1-486E-B3D6-E45DD5438882}" presName="accent_4" presStyleCnt="0"/>
      <dgm:spPr/>
    </dgm:pt>
    <dgm:pt modelId="{C47DA7FB-BF82-438D-AF6E-3331DC1F079D}" type="pres">
      <dgm:prSet presAssocID="{60088752-D4A1-486E-B3D6-E45DD5438882}" presName="accentRepeatNode" presStyleLbl="solidFgAcc1" presStyleIdx="3" presStyleCnt="7"/>
      <dgm:spPr>
        <a:solidFill>
          <a:schemeClr val="accent6"/>
        </a:solidFill>
      </dgm:spPr>
    </dgm:pt>
    <dgm:pt modelId="{34FE2BA5-E415-4901-916D-435BA7C06CA2}" type="pres">
      <dgm:prSet presAssocID="{8FBAEF4A-B05B-44EE-A933-5EF8B8057038}" presName="text_5" presStyleLbl="node1" presStyleIdx="4" presStyleCnt="7" custScaleY="145039">
        <dgm:presLayoutVars>
          <dgm:bulletEnabled val="1"/>
        </dgm:presLayoutVars>
      </dgm:prSet>
      <dgm:spPr/>
    </dgm:pt>
    <dgm:pt modelId="{157DF789-2A27-41D4-B30E-99BC192D2DDD}" type="pres">
      <dgm:prSet presAssocID="{8FBAEF4A-B05B-44EE-A933-5EF8B8057038}" presName="accent_5" presStyleCnt="0"/>
      <dgm:spPr/>
    </dgm:pt>
    <dgm:pt modelId="{7C7FCED2-2ED7-470C-923A-542DF2914009}" type="pres">
      <dgm:prSet presAssocID="{8FBAEF4A-B05B-44EE-A933-5EF8B8057038}" presName="accentRepeatNode" presStyleLbl="solidFgAcc1" presStyleIdx="4" presStyleCnt="7" custScaleX="122192" custScaleY="112688"/>
      <dgm:spPr>
        <a:solidFill>
          <a:schemeClr val="accent6"/>
        </a:solidFill>
      </dgm:spPr>
    </dgm:pt>
    <dgm:pt modelId="{A44CF3F3-1971-44BB-B472-D31E931B3956}" type="pres">
      <dgm:prSet presAssocID="{D245848D-8F69-45F6-88F7-1752462BFF79}" presName="text_6" presStyleLbl="node1" presStyleIdx="5" presStyleCnt="7">
        <dgm:presLayoutVars>
          <dgm:bulletEnabled val="1"/>
        </dgm:presLayoutVars>
      </dgm:prSet>
      <dgm:spPr/>
    </dgm:pt>
    <dgm:pt modelId="{29093D94-6C08-4F19-AA20-FF2721BB5B64}" type="pres">
      <dgm:prSet presAssocID="{D245848D-8F69-45F6-88F7-1752462BFF79}" presName="accent_6" presStyleCnt="0"/>
      <dgm:spPr/>
    </dgm:pt>
    <dgm:pt modelId="{6FFF2DA8-B7B6-435A-9AB6-E547F741A614}" type="pres">
      <dgm:prSet presAssocID="{D245848D-8F69-45F6-88F7-1752462BFF79}" presName="accentRepeatNode" presStyleLbl="solidFgAcc1" presStyleIdx="5" presStyleCnt="7"/>
      <dgm:spPr>
        <a:solidFill>
          <a:schemeClr val="accent6"/>
        </a:solidFill>
      </dgm:spPr>
    </dgm:pt>
    <dgm:pt modelId="{F9F1E426-6DD5-43AA-888B-7E93FD285F30}" type="pres">
      <dgm:prSet presAssocID="{CC0519D1-C447-4E51-A89F-EE85521D524A}" presName="text_7" presStyleLbl="node1" presStyleIdx="6" presStyleCnt="7" custLinFactNeighborX="384" custLinFactNeighborY="12034">
        <dgm:presLayoutVars>
          <dgm:bulletEnabled val="1"/>
        </dgm:presLayoutVars>
      </dgm:prSet>
      <dgm:spPr/>
    </dgm:pt>
    <dgm:pt modelId="{F1426762-CFD6-4D5B-94FE-05A5C6D9051D}" type="pres">
      <dgm:prSet presAssocID="{CC0519D1-C447-4E51-A89F-EE85521D524A}" presName="accent_7" presStyleCnt="0"/>
      <dgm:spPr/>
    </dgm:pt>
    <dgm:pt modelId="{1DC1EDC5-DD94-40BC-8813-1335522D9C0D}" type="pres">
      <dgm:prSet presAssocID="{CC0519D1-C447-4E51-A89F-EE85521D524A}" presName="accentRepeatNode" presStyleLbl="solidFgAcc1" presStyleIdx="6" presStyleCnt="7"/>
      <dgm:spPr>
        <a:solidFill>
          <a:schemeClr val="accent6"/>
        </a:solidFill>
      </dgm:spPr>
    </dgm:pt>
  </dgm:ptLst>
  <dgm:cxnLst>
    <dgm:cxn modelId="{8CC2C903-98A4-4346-9B6A-DC84C44335A3}" srcId="{D99623BC-FA1C-4978-8194-E9CE0F421E44}" destId="{792FA0A3-BECC-4A19-9CDD-4DE09C609268}" srcOrd="9" destOrd="0" parTransId="{20D0ABE0-9DB3-4102-AF9A-AA40CE1B3A07}" sibTransId="{3F86E23E-3FDB-4CA4-8E04-D8AD5BE69304}"/>
    <dgm:cxn modelId="{94CE1411-D9A0-42CE-B73B-6C95A1127412}" srcId="{D99623BC-FA1C-4978-8194-E9CE0F421E44}" destId="{A98C13DA-7F64-4282-9E89-D5B9257B6CB8}" srcOrd="8" destOrd="0" parTransId="{5168C418-B83B-47AF-BCA6-17EFA27C288E}" sibTransId="{99DEB08D-DA29-469B-BBCD-9AE6E51D4F43}"/>
    <dgm:cxn modelId="{21F1F917-1068-47AB-AEE0-03DAB9379AE6}" srcId="{D99623BC-FA1C-4978-8194-E9CE0F421E44}" destId="{8FBAEF4A-B05B-44EE-A933-5EF8B8057038}" srcOrd="4" destOrd="0" parTransId="{C6CB333A-E9E3-4E19-B74A-4AA7078DF2F1}" sibTransId="{EC6CDD0B-448F-4A26-8560-8159B90EB164}"/>
    <dgm:cxn modelId="{0B496923-4770-4599-B50D-01F5494630BE}" type="presOf" srcId="{00E4B0DE-4DA4-405A-8560-3A050A310687}" destId="{AB97F36C-CD9C-4FDE-8153-366971B0487B}" srcOrd="0" destOrd="0" presId="urn:microsoft.com/office/officeart/2008/layout/VerticalCurvedList"/>
    <dgm:cxn modelId="{AA53B943-E37B-4679-8D73-7E01A2FDD7B9}" type="presOf" srcId="{C8841A7C-5C12-4BEC-92D6-6B4D111209A2}" destId="{C1E9CEC6-D25B-44CC-9D7A-5981F1B9620A}" srcOrd="0" destOrd="0" presId="urn:microsoft.com/office/officeart/2008/layout/VerticalCurvedList"/>
    <dgm:cxn modelId="{BD5D7D6A-A029-43B4-B587-0E1FA2455D2D}" type="presOf" srcId="{D99623BC-FA1C-4978-8194-E9CE0F421E44}" destId="{DC1626EB-D81A-4626-9E85-8D28EBB97A14}" srcOrd="0" destOrd="0" presId="urn:microsoft.com/office/officeart/2008/layout/VerticalCurvedList"/>
    <dgm:cxn modelId="{AA25116B-8002-4DA5-A0AA-880C60A85169}" type="presOf" srcId="{935A1989-CE68-465F-972D-6EF67F35A38D}" destId="{22573D56-5A54-4C9E-8624-B050631C1D7E}" srcOrd="0" destOrd="0" presId="urn:microsoft.com/office/officeart/2008/layout/VerticalCurvedList"/>
    <dgm:cxn modelId="{CD2C8C4D-F881-4E8D-9682-316E9E62E7ED}" type="presOf" srcId="{60088752-D4A1-486E-B3D6-E45DD5438882}" destId="{9DDDE4A7-30C1-4181-9EC8-0AFC28B5DC7A}" srcOrd="0" destOrd="0" presId="urn:microsoft.com/office/officeart/2008/layout/VerticalCurvedList"/>
    <dgm:cxn modelId="{9ACFE454-98C5-49D9-9A06-7072906D73C9}" srcId="{D99623BC-FA1C-4978-8194-E9CE0F421E44}" destId="{60088752-D4A1-486E-B3D6-E45DD5438882}" srcOrd="3" destOrd="0" parTransId="{E47CE1BC-53C0-4734-ABD1-CA37FB4DD3EA}" sibTransId="{1CE67F10-D850-4A31-8BC9-9266C85C3C5C}"/>
    <dgm:cxn modelId="{E1E4D257-784C-45B3-A172-98E3B95FF953}" type="presOf" srcId="{CC0519D1-C447-4E51-A89F-EE85521D524A}" destId="{F9F1E426-6DD5-43AA-888B-7E93FD285F30}" srcOrd="0" destOrd="0" presId="urn:microsoft.com/office/officeart/2008/layout/VerticalCurvedList"/>
    <dgm:cxn modelId="{93D33D7D-35A4-41E0-B08C-908CA0DB829C}" type="presOf" srcId="{394222EE-2EDB-4351-843B-6749C567045C}" destId="{8EF20FFD-117D-438E-B8CB-CA7FF5837577}" srcOrd="0" destOrd="0" presId="urn:microsoft.com/office/officeart/2008/layout/VerticalCurvedList"/>
    <dgm:cxn modelId="{F3597B8D-F303-450B-9DDE-76DBA9A7D694}" srcId="{D99623BC-FA1C-4978-8194-E9CE0F421E44}" destId="{31FD96D2-EABC-43C7-94E4-E95F2C07E9AE}" srcOrd="11" destOrd="0" parTransId="{22E4AF87-C5D2-48F9-A15A-E82841EA7DF3}" sibTransId="{82ECA116-6F47-497C-8451-86DCDF315717}"/>
    <dgm:cxn modelId="{FDC22AAE-246C-41D8-BD29-907FAFAF94B4}" type="presOf" srcId="{D245848D-8F69-45F6-88F7-1752462BFF79}" destId="{A44CF3F3-1971-44BB-B472-D31E931B3956}" srcOrd="0" destOrd="0" presId="urn:microsoft.com/office/officeart/2008/layout/VerticalCurvedList"/>
    <dgm:cxn modelId="{74A4F2AF-46F2-4BEE-AFE3-8C4BFF438AA1}" srcId="{D99623BC-FA1C-4978-8194-E9CE0F421E44}" destId="{F0C55F18-C051-4D3C-A68B-45EDBC084AA2}" srcOrd="7" destOrd="0" parTransId="{ECEE66C7-ABC5-4142-9C03-0B42E6B050FA}" sibTransId="{70958FF8-F11F-404E-BF14-AB2ED5E3BF35}"/>
    <dgm:cxn modelId="{B18046B9-50E8-4905-9F78-2516D4526101}" srcId="{D99623BC-FA1C-4978-8194-E9CE0F421E44}" destId="{BF0BE6F1-FA1B-4925-8EF8-631FCFA79B94}" srcOrd="10" destOrd="0" parTransId="{F810061A-3BE0-44DB-A0C2-2E03126338DC}" sibTransId="{7415C9D9-E957-4F3F-A19F-304B1798D936}"/>
    <dgm:cxn modelId="{DC732ACC-D0BC-4AEB-A7B5-E5178FD27A65}" srcId="{D99623BC-FA1C-4978-8194-E9CE0F421E44}" destId="{935A1989-CE68-465F-972D-6EF67F35A38D}" srcOrd="0" destOrd="0" parTransId="{6B68F107-D4C4-4D2F-838E-0A2D6EA9CF56}" sibTransId="{C8841A7C-5C12-4BEC-92D6-6B4D111209A2}"/>
    <dgm:cxn modelId="{3E6F05D7-994E-4748-B1E4-3105502E3983}" srcId="{D99623BC-FA1C-4978-8194-E9CE0F421E44}" destId="{D245848D-8F69-45F6-88F7-1752462BFF79}" srcOrd="5" destOrd="0" parTransId="{1876BB97-533B-4A7F-9EC1-B7C03F93B58E}" sibTransId="{DC25793C-CDCC-446E-89C8-9CC873C56BF9}"/>
    <dgm:cxn modelId="{0BAC38DD-26D7-4A0A-B45A-82AB0D5406D1}" type="presOf" srcId="{8FBAEF4A-B05B-44EE-A933-5EF8B8057038}" destId="{34FE2BA5-E415-4901-916D-435BA7C06CA2}" srcOrd="0" destOrd="0" presId="urn:microsoft.com/office/officeart/2008/layout/VerticalCurvedList"/>
    <dgm:cxn modelId="{EDA08EDD-9447-499E-B567-B03A16812979}" srcId="{D99623BC-FA1C-4978-8194-E9CE0F421E44}" destId="{00E4B0DE-4DA4-405A-8560-3A050A310687}" srcOrd="2" destOrd="0" parTransId="{8595A2D8-2AC6-4CDA-BFB8-F9F63049BC40}" sibTransId="{822913B4-3B15-4B4C-A389-A32B35005F9E}"/>
    <dgm:cxn modelId="{169B69EB-78A0-41B4-BA9B-7A84E4DBDA1C}" srcId="{D99623BC-FA1C-4978-8194-E9CE0F421E44}" destId="{394222EE-2EDB-4351-843B-6749C567045C}" srcOrd="1" destOrd="0" parTransId="{B2A6019C-FCAA-42CC-800D-FD52AE5B26E7}" sibTransId="{0D4D4772-8CB7-4EEC-8285-5E6D69A22DA8}"/>
    <dgm:cxn modelId="{62D4E9F8-F300-4C67-9B66-752C2AB9F36C}" srcId="{D99623BC-FA1C-4978-8194-E9CE0F421E44}" destId="{CC0519D1-C447-4E51-A89F-EE85521D524A}" srcOrd="6" destOrd="0" parTransId="{4FD2C796-32CC-4E77-A60C-8A470C0B8118}" sibTransId="{5B28AFC5-196D-46BE-B6D6-ACAEE2BE297B}"/>
    <dgm:cxn modelId="{DB25132A-00E2-4187-A8B7-C179D6AFA7E7}" type="presParOf" srcId="{DC1626EB-D81A-4626-9E85-8D28EBB97A14}" destId="{0EFC4407-65F4-43D6-B2E3-E60B292A0699}" srcOrd="0" destOrd="0" presId="urn:microsoft.com/office/officeart/2008/layout/VerticalCurvedList"/>
    <dgm:cxn modelId="{EE7DBC72-CAD7-4DD9-9159-E9DB220C43B9}" type="presParOf" srcId="{0EFC4407-65F4-43D6-B2E3-E60B292A0699}" destId="{FD03A713-DADD-4A0A-A2C5-8798CE5EC111}" srcOrd="0" destOrd="0" presId="urn:microsoft.com/office/officeart/2008/layout/VerticalCurvedList"/>
    <dgm:cxn modelId="{CB51A76D-A743-4C68-9653-763C1DB46B52}" type="presParOf" srcId="{FD03A713-DADD-4A0A-A2C5-8798CE5EC111}" destId="{19189F35-E46F-4C1D-BE37-543C082C8CCE}" srcOrd="0" destOrd="0" presId="urn:microsoft.com/office/officeart/2008/layout/VerticalCurvedList"/>
    <dgm:cxn modelId="{6F037123-AAAD-41DE-A7E6-22BB7931B8A6}" type="presParOf" srcId="{FD03A713-DADD-4A0A-A2C5-8798CE5EC111}" destId="{C1E9CEC6-D25B-44CC-9D7A-5981F1B9620A}" srcOrd="1" destOrd="0" presId="urn:microsoft.com/office/officeart/2008/layout/VerticalCurvedList"/>
    <dgm:cxn modelId="{76688864-3438-4075-A50A-2CB9B28278DC}" type="presParOf" srcId="{FD03A713-DADD-4A0A-A2C5-8798CE5EC111}" destId="{BBBE9143-08A6-47EC-A4E6-0D25CC3DC415}" srcOrd="2" destOrd="0" presId="urn:microsoft.com/office/officeart/2008/layout/VerticalCurvedList"/>
    <dgm:cxn modelId="{FF60E2A9-1CB3-4E7E-860F-B97E1F0C26EB}" type="presParOf" srcId="{FD03A713-DADD-4A0A-A2C5-8798CE5EC111}" destId="{567EF9B7-2ED4-4269-BA07-4B0F7BC58A0A}" srcOrd="3" destOrd="0" presId="urn:microsoft.com/office/officeart/2008/layout/VerticalCurvedList"/>
    <dgm:cxn modelId="{0540942C-C5EC-4515-92C6-DE387D82F890}" type="presParOf" srcId="{0EFC4407-65F4-43D6-B2E3-E60B292A0699}" destId="{22573D56-5A54-4C9E-8624-B050631C1D7E}" srcOrd="1" destOrd="0" presId="urn:microsoft.com/office/officeart/2008/layout/VerticalCurvedList"/>
    <dgm:cxn modelId="{F45DD12A-B021-43ED-87F5-62C3E6F7E67C}" type="presParOf" srcId="{0EFC4407-65F4-43D6-B2E3-E60B292A0699}" destId="{586063FB-03F1-4C63-9AB7-DA0E44528453}" srcOrd="2" destOrd="0" presId="urn:microsoft.com/office/officeart/2008/layout/VerticalCurvedList"/>
    <dgm:cxn modelId="{47F52C8A-D5BA-4EB9-B20D-88BEDA7E723B}" type="presParOf" srcId="{586063FB-03F1-4C63-9AB7-DA0E44528453}" destId="{6727CCFB-A7AD-4DCF-88FA-DDA62B6A0295}" srcOrd="0" destOrd="0" presId="urn:microsoft.com/office/officeart/2008/layout/VerticalCurvedList"/>
    <dgm:cxn modelId="{95D5CFB6-5F4A-4868-9C68-460DCE4EBF64}" type="presParOf" srcId="{0EFC4407-65F4-43D6-B2E3-E60B292A0699}" destId="{8EF20FFD-117D-438E-B8CB-CA7FF5837577}" srcOrd="3" destOrd="0" presId="urn:microsoft.com/office/officeart/2008/layout/VerticalCurvedList"/>
    <dgm:cxn modelId="{FFE90699-6CEF-48C1-8AC6-D4A81F63CFE5}" type="presParOf" srcId="{0EFC4407-65F4-43D6-B2E3-E60B292A0699}" destId="{CB295588-CDF6-4EBF-8F36-0357BE224871}" srcOrd="4" destOrd="0" presId="urn:microsoft.com/office/officeart/2008/layout/VerticalCurvedList"/>
    <dgm:cxn modelId="{B85CCA05-0826-4DB1-A729-B31E7E839169}" type="presParOf" srcId="{CB295588-CDF6-4EBF-8F36-0357BE224871}" destId="{3714C226-823B-4CD9-9E95-5A48310D3125}" srcOrd="0" destOrd="0" presId="urn:microsoft.com/office/officeart/2008/layout/VerticalCurvedList"/>
    <dgm:cxn modelId="{D9B2FC89-DEEE-4A7D-9352-D797AFAA8DCE}" type="presParOf" srcId="{0EFC4407-65F4-43D6-B2E3-E60B292A0699}" destId="{AB97F36C-CD9C-4FDE-8153-366971B0487B}" srcOrd="5" destOrd="0" presId="urn:microsoft.com/office/officeart/2008/layout/VerticalCurvedList"/>
    <dgm:cxn modelId="{17ADD4BD-CE99-484D-82CF-784CEC8D87D8}" type="presParOf" srcId="{0EFC4407-65F4-43D6-B2E3-E60B292A0699}" destId="{826D3624-72E9-4C65-BB19-296089CD3A48}" srcOrd="6" destOrd="0" presId="urn:microsoft.com/office/officeart/2008/layout/VerticalCurvedList"/>
    <dgm:cxn modelId="{652C1147-0AC1-456B-88D3-726199733F59}" type="presParOf" srcId="{826D3624-72E9-4C65-BB19-296089CD3A48}" destId="{DB357094-E284-454B-B1ED-0D0D891A4DDC}" srcOrd="0" destOrd="0" presId="urn:microsoft.com/office/officeart/2008/layout/VerticalCurvedList"/>
    <dgm:cxn modelId="{D80B507E-80C6-4AAE-8775-2C92653408EA}" type="presParOf" srcId="{0EFC4407-65F4-43D6-B2E3-E60B292A0699}" destId="{9DDDE4A7-30C1-4181-9EC8-0AFC28B5DC7A}" srcOrd="7" destOrd="0" presId="urn:microsoft.com/office/officeart/2008/layout/VerticalCurvedList"/>
    <dgm:cxn modelId="{24D09600-DE12-43B3-A3E6-5CC6E01536B4}" type="presParOf" srcId="{0EFC4407-65F4-43D6-B2E3-E60B292A0699}" destId="{F704C616-58CC-462A-8A99-67EB23FD4B9D}" srcOrd="8" destOrd="0" presId="urn:microsoft.com/office/officeart/2008/layout/VerticalCurvedList"/>
    <dgm:cxn modelId="{36BD0827-9E9F-4985-BB34-9682341B87C8}" type="presParOf" srcId="{F704C616-58CC-462A-8A99-67EB23FD4B9D}" destId="{C47DA7FB-BF82-438D-AF6E-3331DC1F079D}" srcOrd="0" destOrd="0" presId="urn:microsoft.com/office/officeart/2008/layout/VerticalCurvedList"/>
    <dgm:cxn modelId="{EDD0F3EE-A41C-4DC9-ACAF-E42AA32B621D}" type="presParOf" srcId="{0EFC4407-65F4-43D6-B2E3-E60B292A0699}" destId="{34FE2BA5-E415-4901-916D-435BA7C06CA2}" srcOrd="9" destOrd="0" presId="urn:microsoft.com/office/officeart/2008/layout/VerticalCurvedList"/>
    <dgm:cxn modelId="{49484C53-4399-46CB-B037-D2F8E93F7046}" type="presParOf" srcId="{0EFC4407-65F4-43D6-B2E3-E60B292A0699}" destId="{157DF789-2A27-41D4-B30E-99BC192D2DDD}" srcOrd="10" destOrd="0" presId="urn:microsoft.com/office/officeart/2008/layout/VerticalCurvedList"/>
    <dgm:cxn modelId="{18152AFA-FC12-41C7-8400-6E1EDF1A5C61}" type="presParOf" srcId="{157DF789-2A27-41D4-B30E-99BC192D2DDD}" destId="{7C7FCED2-2ED7-470C-923A-542DF2914009}" srcOrd="0" destOrd="0" presId="urn:microsoft.com/office/officeart/2008/layout/VerticalCurvedList"/>
    <dgm:cxn modelId="{2B734D20-D13F-4DB9-8CA5-17678DEDF38E}" type="presParOf" srcId="{0EFC4407-65F4-43D6-B2E3-E60B292A0699}" destId="{A44CF3F3-1971-44BB-B472-D31E931B3956}" srcOrd="11" destOrd="0" presId="urn:microsoft.com/office/officeart/2008/layout/VerticalCurvedList"/>
    <dgm:cxn modelId="{DDFDD7EB-57D9-4C1B-BA54-E5D33B5BC174}" type="presParOf" srcId="{0EFC4407-65F4-43D6-B2E3-E60B292A0699}" destId="{29093D94-6C08-4F19-AA20-FF2721BB5B64}" srcOrd="12" destOrd="0" presId="urn:microsoft.com/office/officeart/2008/layout/VerticalCurvedList"/>
    <dgm:cxn modelId="{AD75518A-7216-4DD8-BF63-E5F5F4A523E4}" type="presParOf" srcId="{29093D94-6C08-4F19-AA20-FF2721BB5B64}" destId="{6FFF2DA8-B7B6-435A-9AB6-E547F741A614}" srcOrd="0" destOrd="0" presId="urn:microsoft.com/office/officeart/2008/layout/VerticalCurvedList"/>
    <dgm:cxn modelId="{2DC792B7-6E42-489F-B39B-0B4EECBE28E5}" type="presParOf" srcId="{0EFC4407-65F4-43D6-B2E3-E60B292A0699}" destId="{F9F1E426-6DD5-43AA-888B-7E93FD285F30}" srcOrd="13" destOrd="0" presId="urn:microsoft.com/office/officeart/2008/layout/VerticalCurvedList"/>
    <dgm:cxn modelId="{BA8CF3A3-F773-4665-8367-433FC13FF4A6}" type="presParOf" srcId="{0EFC4407-65F4-43D6-B2E3-E60B292A0699}" destId="{F1426762-CFD6-4D5B-94FE-05A5C6D9051D}" srcOrd="14" destOrd="0" presId="urn:microsoft.com/office/officeart/2008/layout/VerticalCurvedList"/>
    <dgm:cxn modelId="{F82CE9C0-FFBB-4FFA-8921-63CF61F5AAA4}" type="presParOf" srcId="{F1426762-CFD6-4D5B-94FE-05A5C6D9051D}" destId="{1DC1EDC5-DD94-40BC-8813-1335522D9C0D}"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5090BE2-51D8-432B-BCEF-A08B4F0A4D1C}" type="doc">
      <dgm:prSet loTypeId="urn:microsoft.com/office/officeart/2009/layout/ReverseList" loCatId="relationship" qsTypeId="urn:microsoft.com/office/officeart/2005/8/quickstyle/simple1" qsCatId="simple" csTypeId="urn:microsoft.com/office/officeart/2005/8/colors/accent1_2" csCatId="accent1" phldr="1"/>
      <dgm:spPr/>
      <dgm:t>
        <a:bodyPr/>
        <a:lstStyle/>
        <a:p>
          <a:endParaRPr lang="ru-RU"/>
        </a:p>
      </dgm:t>
    </dgm:pt>
    <dgm:pt modelId="{EF465A47-6B3F-44A0-A961-F74D00E34CCB}">
      <dgm:prSet phldrT="[Текст]" custT="1"/>
      <dgm:spPr/>
      <dgm:t>
        <a:bodyPr/>
        <a:lstStyle/>
        <a:p>
          <a:r>
            <a:rPr lang="ru-RU" sz="2000"/>
            <a:t>Одной из важнейших составляющей модели конкурентоспособной личности, является владение иностранным языком, что позволяет специалисту-профессионалу успешно ориентироваться в потоках информации, устанавливать деловые и межкультурные контакты, отношения. </a:t>
          </a:r>
        </a:p>
      </dgm:t>
    </dgm:pt>
    <dgm:pt modelId="{B8031548-FE6D-462D-8AA1-C6FA51F8CFC2}" type="parTrans" cxnId="{2055D947-4BAA-4232-999F-F310E5248913}">
      <dgm:prSet/>
      <dgm:spPr/>
      <dgm:t>
        <a:bodyPr/>
        <a:lstStyle/>
        <a:p>
          <a:endParaRPr lang="ru-RU"/>
        </a:p>
      </dgm:t>
    </dgm:pt>
    <dgm:pt modelId="{A0BD8114-B430-49F2-AA7D-06960FC9E5B5}" type="sibTrans" cxnId="{2055D947-4BAA-4232-999F-F310E5248913}">
      <dgm:prSet/>
      <dgm:spPr/>
      <dgm:t>
        <a:bodyPr/>
        <a:lstStyle/>
        <a:p>
          <a:endParaRPr lang="ru-RU"/>
        </a:p>
      </dgm:t>
    </dgm:pt>
    <dgm:pt modelId="{740A36BA-6A2D-4BA8-8570-07B1A09EBDD7}">
      <dgm:prSet phldrT="[Текст]" phldr="1"/>
      <dgm:spPr/>
      <dgm:t>
        <a:bodyPr/>
        <a:lstStyle/>
        <a:p>
          <a:endParaRPr lang="ru-RU"/>
        </a:p>
      </dgm:t>
    </dgm:pt>
    <dgm:pt modelId="{DF4252EC-8999-4D7A-A151-1D6DF23913EF}" type="parTrans" cxnId="{FDA136F1-F845-4F00-9561-9660DBEC70D6}">
      <dgm:prSet/>
      <dgm:spPr/>
      <dgm:t>
        <a:bodyPr/>
        <a:lstStyle/>
        <a:p>
          <a:endParaRPr lang="ru-RU"/>
        </a:p>
      </dgm:t>
    </dgm:pt>
    <dgm:pt modelId="{EF5DF676-249E-4C24-BF72-21284E5DEC1D}" type="sibTrans" cxnId="{FDA136F1-F845-4F00-9561-9660DBEC70D6}">
      <dgm:prSet/>
      <dgm:spPr/>
      <dgm:t>
        <a:bodyPr/>
        <a:lstStyle/>
        <a:p>
          <a:endParaRPr lang="ru-RU"/>
        </a:p>
      </dgm:t>
    </dgm:pt>
    <dgm:pt modelId="{AF24C22A-BFC9-462D-B3EB-81929CCB5747}">
      <dgm:prSet custT="1"/>
      <dgm:spPr/>
      <dgm:t>
        <a:bodyPr/>
        <a:lstStyle/>
        <a:p>
          <a:r>
            <a:rPr lang="ru-RU" sz="1800"/>
            <a:t>Новые политические и социально-экономические изменения в Казахстане в последние десятилетия, ее стремление активно и плодотворно сотрудничать с западными странами существенно повлияли на расширение функции иностранного языка как предмета и привели к переосмыслению цели, задач и содержания обучения иностранным языкам. </a:t>
          </a:r>
        </a:p>
      </dgm:t>
    </dgm:pt>
    <dgm:pt modelId="{62B39D3F-FC91-402F-B30C-E075C3FCBE44}" type="parTrans" cxnId="{8137DEEC-8118-450D-BBE3-8F296C1E9170}">
      <dgm:prSet/>
      <dgm:spPr/>
      <dgm:t>
        <a:bodyPr/>
        <a:lstStyle/>
        <a:p>
          <a:endParaRPr lang="ru-RU"/>
        </a:p>
      </dgm:t>
    </dgm:pt>
    <dgm:pt modelId="{D27B9F2B-4C83-49B7-86A7-5FE4220CA239}" type="sibTrans" cxnId="{8137DEEC-8118-450D-BBE3-8F296C1E9170}">
      <dgm:prSet/>
      <dgm:spPr/>
      <dgm:t>
        <a:bodyPr/>
        <a:lstStyle/>
        <a:p>
          <a:endParaRPr lang="ru-RU"/>
        </a:p>
      </dgm:t>
    </dgm:pt>
    <dgm:pt modelId="{82A73153-EB00-4F87-96CF-0959C38C2016}">
      <dgm:prSet/>
      <dgm:spPr/>
      <dgm:t>
        <a:bodyPr/>
        <a:lstStyle/>
        <a:p>
          <a:endParaRPr lang="ru-RU"/>
        </a:p>
      </dgm:t>
    </dgm:pt>
    <dgm:pt modelId="{AA110D20-0D39-4B2C-A43A-CEAB5F3FCEE3}" type="parTrans" cxnId="{294BF614-FF86-4620-BFB5-F95809227446}">
      <dgm:prSet/>
      <dgm:spPr/>
      <dgm:t>
        <a:bodyPr/>
        <a:lstStyle/>
        <a:p>
          <a:endParaRPr lang="ru-RU"/>
        </a:p>
      </dgm:t>
    </dgm:pt>
    <dgm:pt modelId="{AF81A93C-3736-48B5-8A23-5ADDE51B2BAD}" type="sibTrans" cxnId="{294BF614-FF86-4620-BFB5-F95809227446}">
      <dgm:prSet/>
      <dgm:spPr/>
      <dgm:t>
        <a:bodyPr/>
        <a:lstStyle/>
        <a:p>
          <a:endParaRPr lang="ru-RU"/>
        </a:p>
      </dgm:t>
    </dgm:pt>
    <dgm:pt modelId="{CB72E73E-A09C-401D-83E1-09703DC8AE95}" type="pres">
      <dgm:prSet presAssocID="{95090BE2-51D8-432B-BCEF-A08B4F0A4D1C}" presName="Name0" presStyleCnt="0">
        <dgm:presLayoutVars>
          <dgm:chMax val="2"/>
          <dgm:chPref val="2"/>
          <dgm:animLvl val="lvl"/>
        </dgm:presLayoutVars>
      </dgm:prSet>
      <dgm:spPr/>
    </dgm:pt>
    <dgm:pt modelId="{4AF0B7E4-D4FA-40BC-87B9-25791651F239}" type="pres">
      <dgm:prSet presAssocID="{95090BE2-51D8-432B-BCEF-A08B4F0A4D1C}" presName="LeftText" presStyleLbl="revTx" presStyleIdx="0" presStyleCnt="0">
        <dgm:presLayoutVars>
          <dgm:bulletEnabled val="1"/>
        </dgm:presLayoutVars>
      </dgm:prSet>
      <dgm:spPr/>
    </dgm:pt>
    <dgm:pt modelId="{3444B09B-B05B-4DFC-934A-B5CF0907968D}" type="pres">
      <dgm:prSet presAssocID="{95090BE2-51D8-432B-BCEF-A08B4F0A4D1C}" presName="LeftNode" presStyleLbl="bgImgPlace1" presStyleIdx="0" presStyleCnt="2" custScaleX="260115" custLinFactNeighborX="-96135" custLinFactNeighborY="4173">
        <dgm:presLayoutVars>
          <dgm:chMax val="2"/>
          <dgm:chPref val="2"/>
        </dgm:presLayoutVars>
      </dgm:prSet>
      <dgm:spPr/>
    </dgm:pt>
    <dgm:pt modelId="{E2D154F4-F01B-424B-88C9-5707A657B5A1}" type="pres">
      <dgm:prSet presAssocID="{95090BE2-51D8-432B-BCEF-A08B4F0A4D1C}" presName="RightText" presStyleLbl="revTx" presStyleIdx="0" presStyleCnt="0">
        <dgm:presLayoutVars>
          <dgm:bulletEnabled val="1"/>
        </dgm:presLayoutVars>
      </dgm:prSet>
      <dgm:spPr/>
    </dgm:pt>
    <dgm:pt modelId="{29CC5B93-8B94-4450-BBA9-3687CECA0C85}" type="pres">
      <dgm:prSet presAssocID="{95090BE2-51D8-432B-BCEF-A08B4F0A4D1C}" presName="RightNode" presStyleLbl="bgImgPlace1" presStyleIdx="1" presStyleCnt="2" custScaleX="254981" custLinFactNeighborX="76217" custLinFactNeighborY="3790">
        <dgm:presLayoutVars>
          <dgm:chMax val="0"/>
          <dgm:chPref val="0"/>
        </dgm:presLayoutVars>
      </dgm:prSet>
      <dgm:spPr/>
    </dgm:pt>
    <dgm:pt modelId="{7CE029EC-438E-40D4-A51E-B5CE0B83201D}" type="pres">
      <dgm:prSet presAssocID="{95090BE2-51D8-432B-BCEF-A08B4F0A4D1C}" presName="TopArrow" presStyleLbl="node1" presStyleIdx="0" presStyleCnt="2"/>
      <dgm:spPr/>
    </dgm:pt>
    <dgm:pt modelId="{68E6F7F0-F86A-47DB-8822-D1F58444C0F4}" type="pres">
      <dgm:prSet presAssocID="{95090BE2-51D8-432B-BCEF-A08B4F0A4D1C}" presName="BottomArrow" presStyleLbl="node1" presStyleIdx="1" presStyleCnt="2"/>
      <dgm:spPr/>
    </dgm:pt>
  </dgm:ptLst>
  <dgm:cxnLst>
    <dgm:cxn modelId="{294BF614-FF86-4620-BFB5-F95809227446}" srcId="{95090BE2-51D8-432B-BCEF-A08B4F0A4D1C}" destId="{82A73153-EB00-4F87-96CF-0959C38C2016}" srcOrd="2" destOrd="0" parTransId="{AA110D20-0D39-4B2C-A43A-CEAB5F3FCEE3}" sibTransId="{AF81A93C-3736-48B5-8A23-5ADDE51B2BAD}"/>
    <dgm:cxn modelId="{C6A01F62-5529-47C1-9BB6-8622AA77CFE2}" type="presOf" srcId="{EF465A47-6B3F-44A0-A961-F74D00E34CCB}" destId="{4AF0B7E4-D4FA-40BC-87B9-25791651F239}" srcOrd="0" destOrd="0" presId="urn:microsoft.com/office/officeart/2009/layout/ReverseList"/>
    <dgm:cxn modelId="{2055D947-4BAA-4232-999F-F310E5248913}" srcId="{95090BE2-51D8-432B-BCEF-A08B4F0A4D1C}" destId="{EF465A47-6B3F-44A0-A961-F74D00E34CCB}" srcOrd="0" destOrd="0" parTransId="{B8031548-FE6D-462D-8AA1-C6FA51F8CFC2}" sibTransId="{A0BD8114-B430-49F2-AA7D-06960FC9E5B5}"/>
    <dgm:cxn modelId="{2540E884-A86E-4B7E-ABC7-8DA2D33CB056}" type="presOf" srcId="{95090BE2-51D8-432B-BCEF-A08B4F0A4D1C}" destId="{CB72E73E-A09C-401D-83E1-09703DC8AE95}" srcOrd="0" destOrd="0" presId="urn:microsoft.com/office/officeart/2009/layout/ReverseList"/>
    <dgm:cxn modelId="{A8CED193-B363-4A86-A0C6-E1181F271315}" type="presOf" srcId="{AF24C22A-BFC9-462D-B3EB-81929CCB5747}" destId="{E2D154F4-F01B-424B-88C9-5707A657B5A1}" srcOrd="0" destOrd="0" presId="urn:microsoft.com/office/officeart/2009/layout/ReverseList"/>
    <dgm:cxn modelId="{ECC28CC3-B72E-4654-8422-DADE444540B6}" type="presOf" srcId="{EF465A47-6B3F-44A0-A961-F74D00E34CCB}" destId="{3444B09B-B05B-4DFC-934A-B5CF0907968D}" srcOrd="1" destOrd="0" presId="urn:microsoft.com/office/officeart/2009/layout/ReverseList"/>
    <dgm:cxn modelId="{07E482CD-6F76-4020-A81C-5C14516AB6DF}" type="presOf" srcId="{AF24C22A-BFC9-462D-B3EB-81929CCB5747}" destId="{29CC5B93-8B94-4450-BBA9-3687CECA0C85}" srcOrd="1" destOrd="0" presId="urn:microsoft.com/office/officeart/2009/layout/ReverseList"/>
    <dgm:cxn modelId="{8137DEEC-8118-450D-BBE3-8F296C1E9170}" srcId="{95090BE2-51D8-432B-BCEF-A08B4F0A4D1C}" destId="{AF24C22A-BFC9-462D-B3EB-81929CCB5747}" srcOrd="1" destOrd="0" parTransId="{62B39D3F-FC91-402F-B30C-E075C3FCBE44}" sibTransId="{D27B9F2B-4C83-49B7-86A7-5FE4220CA239}"/>
    <dgm:cxn modelId="{FDA136F1-F845-4F00-9561-9660DBEC70D6}" srcId="{95090BE2-51D8-432B-BCEF-A08B4F0A4D1C}" destId="{740A36BA-6A2D-4BA8-8570-07B1A09EBDD7}" srcOrd="3" destOrd="0" parTransId="{DF4252EC-8999-4D7A-A151-1D6DF23913EF}" sibTransId="{EF5DF676-249E-4C24-BF72-21284E5DEC1D}"/>
    <dgm:cxn modelId="{69D06094-386C-4FC7-B121-F3B2399E1DFA}" type="presParOf" srcId="{CB72E73E-A09C-401D-83E1-09703DC8AE95}" destId="{4AF0B7E4-D4FA-40BC-87B9-25791651F239}" srcOrd="0" destOrd="0" presId="urn:microsoft.com/office/officeart/2009/layout/ReverseList"/>
    <dgm:cxn modelId="{19E0D47C-2269-4C2D-AD9D-F5B09F58E294}" type="presParOf" srcId="{CB72E73E-A09C-401D-83E1-09703DC8AE95}" destId="{3444B09B-B05B-4DFC-934A-B5CF0907968D}" srcOrd="1" destOrd="0" presId="urn:microsoft.com/office/officeart/2009/layout/ReverseList"/>
    <dgm:cxn modelId="{BF8EF632-529A-48C1-AFB6-8243DDB9101A}" type="presParOf" srcId="{CB72E73E-A09C-401D-83E1-09703DC8AE95}" destId="{E2D154F4-F01B-424B-88C9-5707A657B5A1}" srcOrd="2" destOrd="0" presId="urn:microsoft.com/office/officeart/2009/layout/ReverseList"/>
    <dgm:cxn modelId="{4D723B10-9A44-469D-B729-C0124171341B}" type="presParOf" srcId="{CB72E73E-A09C-401D-83E1-09703DC8AE95}" destId="{29CC5B93-8B94-4450-BBA9-3687CECA0C85}" srcOrd="3" destOrd="0" presId="urn:microsoft.com/office/officeart/2009/layout/ReverseList"/>
    <dgm:cxn modelId="{360DF0FF-FC9C-498C-8A2E-D1B58CF89EC9}" type="presParOf" srcId="{CB72E73E-A09C-401D-83E1-09703DC8AE95}" destId="{7CE029EC-438E-40D4-A51E-B5CE0B83201D}" srcOrd="4" destOrd="0" presId="urn:microsoft.com/office/officeart/2009/layout/ReverseList"/>
    <dgm:cxn modelId="{F692A3CC-15C2-44C1-96EA-1F06C17C5494}" type="presParOf" srcId="{CB72E73E-A09C-401D-83E1-09703DC8AE95}" destId="{68E6F7F0-F86A-47DB-8822-D1F58444C0F4}" srcOrd="5" destOrd="0" presId="urn:microsoft.com/office/officeart/2009/layout/Revers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0.xml><?xml version="1.0" encoding="utf-8"?>
<dgm:dataModel xmlns:dgm="http://schemas.openxmlformats.org/drawingml/2006/diagram" xmlns:a="http://schemas.openxmlformats.org/drawingml/2006/main">
  <dgm:ptLst>
    <dgm:pt modelId="{F7F9FA7D-8A6A-48EC-8D94-DD0D7F341A50}" type="doc">
      <dgm:prSet loTypeId="urn:microsoft.com/office/officeart/2005/8/layout/vProcess5" loCatId="process" qsTypeId="urn:microsoft.com/office/officeart/2005/8/quickstyle/simple1" qsCatId="simple" csTypeId="urn:microsoft.com/office/officeart/2005/8/colors/accent0_2" csCatId="mainScheme" phldr="1"/>
      <dgm:spPr/>
      <dgm:t>
        <a:bodyPr/>
        <a:lstStyle/>
        <a:p>
          <a:endParaRPr lang="ru-RU"/>
        </a:p>
      </dgm:t>
    </dgm:pt>
    <dgm:pt modelId="{B7982E6F-2991-410A-BE18-66505F8F0E13}">
      <dgm:prSet phldrT="[Текст]" custT="1"/>
      <dgm:spPr/>
      <dgm:t>
        <a:bodyPr/>
        <a:lstStyle/>
        <a:p>
          <a:r>
            <a:rPr lang="ru-RU" sz="2800" b="1" i="1">
              <a:solidFill>
                <a:schemeClr val="tx1"/>
              </a:solidFill>
            </a:rPr>
            <a:t>мoнологическая речь </a:t>
          </a:r>
        </a:p>
      </dgm:t>
    </dgm:pt>
    <dgm:pt modelId="{E9CB5F62-4354-43D8-8C47-937F52661730}" type="parTrans" cxnId="{54C614ED-C4FC-4490-A47E-E619D10D097B}">
      <dgm:prSet/>
      <dgm:spPr/>
      <dgm:t>
        <a:bodyPr/>
        <a:lstStyle/>
        <a:p>
          <a:endParaRPr lang="ru-RU"/>
        </a:p>
      </dgm:t>
    </dgm:pt>
    <dgm:pt modelId="{8B756DCE-4883-4846-ACE4-9811B3A638DB}" type="sibTrans" cxnId="{54C614ED-C4FC-4490-A47E-E619D10D097B}">
      <dgm:prSet/>
      <dgm:spPr>
        <a:solidFill>
          <a:schemeClr val="accent1">
            <a:alpha val="90000"/>
          </a:schemeClr>
        </a:solidFill>
      </dgm:spPr>
      <dgm:t>
        <a:bodyPr/>
        <a:lstStyle/>
        <a:p>
          <a:endParaRPr lang="ru-RU"/>
        </a:p>
      </dgm:t>
    </dgm:pt>
    <dgm:pt modelId="{3A04B072-3F86-4F0A-8DC7-6DCEC37A12E7}">
      <dgm:prSet phldrT="[Текст]" custT="1"/>
      <dgm:spPr/>
      <dgm:t>
        <a:bodyPr/>
        <a:lstStyle/>
        <a:p>
          <a:pPr algn="just"/>
          <a:r>
            <a:rPr lang="ru-RU" sz="1800" b="1"/>
            <a:t>речь одного лица, обращенная к одному лицу или группе слушателей (собеседников) с целью в более или менее развернутой форме передать информацию, выразить свои мысли, намерения, дать оценку событиям и явлениям, вoздействовать на слушателей путем убеждения или побуждения их к действиям</a:t>
          </a:r>
        </a:p>
      </dgm:t>
    </dgm:pt>
    <dgm:pt modelId="{CC0B5C50-226D-4C63-B9BE-49649F00AB7B}" type="parTrans" cxnId="{C5963BF9-2D32-48C9-AC3A-FC7D5E0A2BF3}">
      <dgm:prSet/>
      <dgm:spPr/>
      <dgm:t>
        <a:bodyPr/>
        <a:lstStyle/>
        <a:p>
          <a:endParaRPr lang="ru-RU"/>
        </a:p>
      </dgm:t>
    </dgm:pt>
    <dgm:pt modelId="{EA8FB650-0F74-4AB1-B955-8843AB3292A9}" type="sibTrans" cxnId="{C5963BF9-2D32-48C9-AC3A-FC7D5E0A2BF3}">
      <dgm:prSet/>
      <dgm:spPr/>
      <dgm:t>
        <a:bodyPr/>
        <a:lstStyle/>
        <a:p>
          <a:endParaRPr lang="ru-RU"/>
        </a:p>
      </dgm:t>
    </dgm:pt>
    <dgm:pt modelId="{2C5F5E7A-E151-4571-AB46-0C38C8C51FE2}" type="pres">
      <dgm:prSet presAssocID="{F7F9FA7D-8A6A-48EC-8D94-DD0D7F341A50}" presName="outerComposite" presStyleCnt="0">
        <dgm:presLayoutVars>
          <dgm:chMax val="5"/>
          <dgm:dir/>
          <dgm:resizeHandles val="exact"/>
        </dgm:presLayoutVars>
      </dgm:prSet>
      <dgm:spPr/>
    </dgm:pt>
    <dgm:pt modelId="{A4CFCF51-3056-454D-8266-E7AA841FECB4}" type="pres">
      <dgm:prSet presAssocID="{F7F9FA7D-8A6A-48EC-8D94-DD0D7F341A50}" presName="dummyMaxCanvas" presStyleCnt="0">
        <dgm:presLayoutVars/>
      </dgm:prSet>
      <dgm:spPr/>
    </dgm:pt>
    <dgm:pt modelId="{9D3C815C-440E-4E5D-A2E6-2B3CBFD879DF}" type="pres">
      <dgm:prSet presAssocID="{F7F9FA7D-8A6A-48EC-8D94-DD0D7F341A50}" presName="TwoNodes_1" presStyleLbl="node1" presStyleIdx="0" presStyleCnt="2" custScaleY="41006">
        <dgm:presLayoutVars>
          <dgm:bulletEnabled val="1"/>
        </dgm:presLayoutVars>
      </dgm:prSet>
      <dgm:spPr/>
    </dgm:pt>
    <dgm:pt modelId="{3C168DCB-517F-43BC-BBC0-324010266428}" type="pres">
      <dgm:prSet presAssocID="{F7F9FA7D-8A6A-48EC-8D94-DD0D7F341A50}" presName="TwoNodes_2" presStyleLbl="node1" presStyleIdx="1" presStyleCnt="2" custLinFactNeighborX="-6549" custLinFactNeighborY="-19129">
        <dgm:presLayoutVars>
          <dgm:bulletEnabled val="1"/>
        </dgm:presLayoutVars>
      </dgm:prSet>
      <dgm:spPr/>
    </dgm:pt>
    <dgm:pt modelId="{F16A49C8-23E6-453F-8E82-75C334A55B29}" type="pres">
      <dgm:prSet presAssocID="{F7F9FA7D-8A6A-48EC-8D94-DD0D7F341A50}" presName="TwoConn_1-2" presStyleLbl="fgAccFollowNode1" presStyleIdx="0" presStyleCnt="1" custLinFactNeighborX="-9249" custLinFactNeighborY="-39141">
        <dgm:presLayoutVars>
          <dgm:bulletEnabled val="1"/>
        </dgm:presLayoutVars>
      </dgm:prSet>
      <dgm:spPr/>
    </dgm:pt>
    <dgm:pt modelId="{2F567A41-3788-48FC-94CF-FB23DCB4ECED}" type="pres">
      <dgm:prSet presAssocID="{F7F9FA7D-8A6A-48EC-8D94-DD0D7F341A50}" presName="TwoNodes_1_text" presStyleLbl="node1" presStyleIdx="1" presStyleCnt="2">
        <dgm:presLayoutVars>
          <dgm:bulletEnabled val="1"/>
        </dgm:presLayoutVars>
      </dgm:prSet>
      <dgm:spPr/>
    </dgm:pt>
    <dgm:pt modelId="{72F39C42-55DD-4243-8C23-FF58AE8A787D}" type="pres">
      <dgm:prSet presAssocID="{F7F9FA7D-8A6A-48EC-8D94-DD0D7F341A50}" presName="TwoNodes_2_text" presStyleLbl="node1" presStyleIdx="1" presStyleCnt="2">
        <dgm:presLayoutVars>
          <dgm:bulletEnabled val="1"/>
        </dgm:presLayoutVars>
      </dgm:prSet>
      <dgm:spPr/>
    </dgm:pt>
  </dgm:ptLst>
  <dgm:cxnLst>
    <dgm:cxn modelId="{4FC61841-CB03-4285-9F2A-C23F48034A1F}" type="presOf" srcId="{F7F9FA7D-8A6A-48EC-8D94-DD0D7F341A50}" destId="{2C5F5E7A-E151-4571-AB46-0C38C8C51FE2}" srcOrd="0" destOrd="0" presId="urn:microsoft.com/office/officeart/2005/8/layout/vProcess5"/>
    <dgm:cxn modelId="{002770A4-CC72-4B19-A5AC-DC3A58CD88EB}" type="presOf" srcId="{B7982E6F-2991-410A-BE18-66505F8F0E13}" destId="{9D3C815C-440E-4E5D-A2E6-2B3CBFD879DF}" srcOrd="0" destOrd="0" presId="urn:microsoft.com/office/officeart/2005/8/layout/vProcess5"/>
    <dgm:cxn modelId="{8FF604B0-C8F9-49E0-AA66-C582B045E056}" type="presOf" srcId="{3A04B072-3F86-4F0A-8DC7-6DCEC37A12E7}" destId="{3C168DCB-517F-43BC-BBC0-324010266428}" srcOrd="0" destOrd="0" presId="urn:microsoft.com/office/officeart/2005/8/layout/vProcess5"/>
    <dgm:cxn modelId="{7B65ECB5-83C0-47FA-9165-4874584C77EA}" type="presOf" srcId="{8B756DCE-4883-4846-ACE4-9811B3A638DB}" destId="{F16A49C8-23E6-453F-8E82-75C334A55B29}" srcOrd="0" destOrd="0" presId="urn:microsoft.com/office/officeart/2005/8/layout/vProcess5"/>
    <dgm:cxn modelId="{29F5D7C2-4CB3-45AC-81D9-677B2CF4F6C4}" type="presOf" srcId="{B7982E6F-2991-410A-BE18-66505F8F0E13}" destId="{2F567A41-3788-48FC-94CF-FB23DCB4ECED}" srcOrd="1" destOrd="0" presId="urn:microsoft.com/office/officeart/2005/8/layout/vProcess5"/>
    <dgm:cxn modelId="{4FD1CCDD-56E9-439A-834D-301A0C57805A}" type="presOf" srcId="{3A04B072-3F86-4F0A-8DC7-6DCEC37A12E7}" destId="{72F39C42-55DD-4243-8C23-FF58AE8A787D}" srcOrd="1" destOrd="0" presId="urn:microsoft.com/office/officeart/2005/8/layout/vProcess5"/>
    <dgm:cxn modelId="{54C614ED-C4FC-4490-A47E-E619D10D097B}" srcId="{F7F9FA7D-8A6A-48EC-8D94-DD0D7F341A50}" destId="{B7982E6F-2991-410A-BE18-66505F8F0E13}" srcOrd="0" destOrd="0" parTransId="{E9CB5F62-4354-43D8-8C47-937F52661730}" sibTransId="{8B756DCE-4883-4846-ACE4-9811B3A638DB}"/>
    <dgm:cxn modelId="{C5963BF9-2D32-48C9-AC3A-FC7D5E0A2BF3}" srcId="{F7F9FA7D-8A6A-48EC-8D94-DD0D7F341A50}" destId="{3A04B072-3F86-4F0A-8DC7-6DCEC37A12E7}" srcOrd="1" destOrd="0" parTransId="{CC0B5C50-226D-4C63-B9BE-49649F00AB7B}" sibTransId="{EA8FB650-0F74-4AB1-B955-8843AB3292A9}"/>
    <dgm:cxn modelId="{75FCBAA6-888A-466F-A9B9-05ACA3D9E9B4}" type="presParOf" srcId="{2C5F5E7A-E151-4571-AB46-0C38C8C51FE2}" destId="{A4CFCF51-3056-454D-8266-E7AA841FECB4}" srcOrd="0" destOrd="0" presId="urn:microsoft.com/office/officeart/2005/8/layout/vProcess5"/>
    <dgm:cxn modelId="{9F3A926E-07AB-425A-9ECC-9C95D8A4CB33}" type="presParOf" srcId="{2C5F5E7A-E151-4571-AB46-0C38C8C51FE2}" destId="{9D3C815C-440E-4E5D-A2E6-2B3CBFD879DF}" srcOrd="1" destOrd="0" presId="urn:microsoft.com/office/officeart/2005/8/layout/vProcess5"/>
    <dgm:cxn modelId="{AC7AE8A5-9A14-4E50-B645-22D1D87EB6C8}" type="presParOf" srcId="{2C5F5E7A-E151-4571-AB46-0C38C8C51FE2}" destId="{3C168DCB-517F-43BC-BBC0-324010266428}" srcOrd="2" destOrd="0" presId="urn:microsoft.com/office/officeart/2005/8/layout/vProcess5"/>
    <dgm:cxn modelId="{6791B40C-EE0B-437B-BE8F-F62432937148}" type="presParOf" srcId="{2C5F5E7A-E151-4571-AB46-0C38C8C51FE2}" destId="{F16A49C8-23E6-453F-8E82-75C334A55B29}" srcOrd="3" destOrd="0" presId="urn:microsoft.com/office/officeart/2005/8/layout/vProcess5"/>
    <dgm:cxn modelId="{0A92B3F3-F6CB-405B-ADDA-6F05FC224801}" type="presParOf" srcId="{2C5F5E7A-E151-4571-AB46-0C38C8C51FE2}" destId="{2F567A41-3788-48FC-94CF-FB23DCB4ECED}" srcOrd="4" destOrd="0" presId="urn:microsoft.com/office/officeart/2005/8/layout/vProcess5"/>
    <dgm:cxn modelId="{713E82FF-6CDA-47DF-8F87-18C65D3AE7EC}" type="presParOf" srcId="{2C5F5E7A-E151-4571-AB46-0C38C8C51FE2}" destId="{72F39C42-55DD-4243-8C23-FF58AE8A787D}" srcOrd="5"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1.xml><?xml version="1.0" encoding="utf-8"?>
<dgm:dataModel xmlns:dgm="http://schemas.openxmlformats.org/drawingml/2006/diagram" xmlns:a="http://schemas.openxmlformats.org/drawingml/2006/main">
  <dgm:ptLst>
    <dgm:pt modelId="{24D27870-AE97-4A4E-BB68-7629CEFABE9F}" type="doc">
      <dgm:prSet loTypeId="urn:microsoft.com/office/officeart/2005/8/layout/vProcess5" loCatId="process" qsTypeId="urn:microsoft.com/office/officeart/2005/8/quickstyle/simple1" qsCatId="simple" csTypeId="urn:microsoft.com/office/officeart/2005/8/colors/accent1_1" csCatId="accent1" phldr="1"/>
      <dgm:spPr/>
      <dgm:t>
        <a:bodyPr/>
        <a:lstStyle/>
        <a:p>
          <a:endParaRPr lang="ru-RU"/>
        </a:p>
      </dgm:t>
    </dgm:pt>
    <dgm:pt modelId="{BCA937F7-9806-4B72-8B7A-581A38B54137}">
      <dgm:prSet phldrT="[Текст]" custT="1"/>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ru-RU" sz="1600" b="1" i="1" cap="small" baseline="0">
              <a:solidFill>
                <a:srgbClr val="7030A0"/>
              </a:solidFill>
            </a:rPr>
            <a:t>Упомянутые уровни высказывания, учитывающие логико- мыслительную деятельность учащихся, обусловливают необходимость использования соответствующих типов упражнений</a:t>
          </a:r>
          <a:r>
            <a:rPr lang="ru-RU" sz="1600" b="1" cap="small" baseline="0"/>
            <a:t>:</a:t>
          </a:r>
        </a:p>
      </dgm:t>
    </dgm:pt>
    <dgm:pt modelId="{B63131A7-B267-4F12-AFFF-97AE28A08E60}" type="parTrans" cxnId="{C31C797F-272C-4251-BEBB-2E3BE9C5E600}">
      <dgm:prSet/>
      <dgm:spPr/>
      <dgm:t>
        <a:bodyPr/>
        <a:lstStyle/>
        <a:p>
          <a:endParaRPr lang="ru-RU" sz="1800" b="1"/>
        </a:p>
      </dgm:t>
    </dgm:pt>
    <dgm:pt modelId="{5E69FE0E-0EB1-4247-87D2-8812BD422D9C}" type="sibTrans" cxnId="{C31C797F-272C-4251-BEBB-2E3BE9C5E600}">
      <dgm:prSet custT="1"/>
      <dgm:spPr>
        <a:solidFill>
          <a:schemeClr val="accent1">
            <a:alpha val="90000"/>
          </a:schemeClr>
        </a:solidFill>
      </dgm:spPr>
      <dgm:t>
        <a:bodyPr/>
        <a:lstStyle/>
        <a:p>
          <a:endParaRPr lang="ru-RU" sz="1800" b="1"/>
        </a:p>
      </dgm:t>
    </dgm:pt>
    <dgm:pt modelId="{3572A58E-F112-4B9B-A8E1-3D96916DA9B0}">
      <dgm:prSet custT="1"/>
      <dgm:spPr/>
      <dgm:t>
        <a:bodyPr/>
        <a:lstStyle/>
        <a:p>
          <a:r>
            <a:rPr lang="ru-RU" sz="2000" b="1"/>
            <a:t>Нaправленных на oвладение высказыванием на уровне одного предложения (подготовительных);</a:t>
          </a:r>
        </a:p>
      </dgm:t>
    </dgm:pt>
    <dgm:pt modelId="{1D597BF3-BF0C-4C9E-A829-7DCF90FFF3C5}" type="parTrans" cxnId="{98136A0C-A0F5-4F52-9D52-6F7965778428}">
      <dgm:prSet/>
      <dgm:spPr/>
      <dgm:t>
        <a:bodyPr/>
        <a:lstStyle/>
        <a:p>
          <a:endParaRPr lang="ru-RU" sz="1800" b="1"/>
        </a:p>
      </dgm:t>
    </dgm:pt>
    <dgm:pt modelId="{DFBF6656-A62E-43CC-A879-09925FED641B}" type="sibTrans" cxnId="{98136A0C-A0F5-4F52-9D52-6F7965778428}">
      <dgm:prSet custT="1"/>
      <dgm:spPr>
        <a:solidFill>
          <a:schemeClr val="accent1">
            <a:alpha val="90000"/>
          </a:schemeClr>
        </a:solidFill>
      </dgm:spPr>
      <dgm:t>
        <a:bodyPr/>
        <a:lstStyle/>
        <a:p>
          <a:endParaRPr lang="ru-RU" sz="1800" b="1"/>
        </a:p>
      </dgm:t>
    </dgm:pt>
    <dgm:pt modelId="{87252037-860D-4678-BA6A-59A75A442955}">
      <dgm:prSet custT="1"/>
      <dgm:spPr/>
      <dgm:t>
        <a:bodyPr/>
        <a:lstStyle/>
        <a:p>
          <a:r>
            <a:rPr lang="ru-RU" sz="2000" b="1"/>
            <a:t>Oбучающих элементарному высказыванию (условно речевых на уровне сферхфразового единства);</a:t>
          </a:r>
        </a:p>
        <a:p>
          <a:endParaRPr lang="ru-RU" sz="1800" b="1"/>
        </a:p>
      </dgm:t>
    </dgm:pt>
    <dgm:pt modelId="{1BB13C9B-C8C4-44FC-8F50-BAB85EAFA29B}" type="parTrans" cxnId="{F7758BF4-B486-41BB-ACB6-3BF12A553DCE}">
      <dgm:prSet/>
      <dgm:spPr/>
      <dgm:t>
        <a:bodyPr/>
        <a:lstStyle/>
        <a:p>
          <a:endParaRPr lang="ru-RU" sz="1800" b="1"/>
        </a:p>
      </dgm:t>
    </dgm:pt>
    <dgm:pt modelId="{17DA2FF2-D5E6-4348-AC6D-01A4494BC17D}" type="sibTrans" cxnId="{F7758BF4-B486-41BB-ACB6-3BF12A553DCE}">
      <dgm:prSet custT="1"/>
      <dgm:spPr>
        <a:solidFill>
          <a:schemeClr val="accent1">
            <a:alpha val="90000"/>
          </a:schemeClr>
        </a:solidFill>
      </dgm:spPr>
      <dgm:t>
        <a:bodyPr/>
        <a:lstStyle/>
        <a:p>
          <a:endParaRPr lang="ru-RU" sz="1800" b="1"/>
        </a:p>
      </dgm:t>
    </dgm:pt>
    <dgm:pt modelId="{8DE487CD-4782-4719-807F-D33BE029EE58}">
      <dgm:prSet custT="1"/>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ru-RU" sz="2000" b="1"/>
            <a:t>Ведущих к овладению уровнем свободной речи (условно речевых и речевых на уровне текста).</a:t>
          </a:r>
        </a:p>
        <a:p>
          <a:pPr marL="0" lvl="0" defTabSz="533400">
            <a:lnSpc>
              <a:spcPct val="90000"/>
            </a:lnSpc>
            <a:spcBef>
              <a:spcPct val="0"/>
            </a:spcBef>
            <a:spcAft>
              <a:spcPct val="35000"/>
            </a:spcAft>
            <a:buNone/>
          </a:pPr>
          <a:endParaRPr lang="ru-RU" sz="1800" b="1"/>
        </a:p>
      </dgm:t>
    </dgm:pt>
    <dgm:pt modelId="{582B6EE2-FB0B-4EB1-ADA8-44C3D8A399E2}" type="parTrans" cxnId="{73FD370A-6014-4767-87D7-5E7421BAC5D8}">
      <dgm:prSet/>
      <dgm:spPr/>
      <dgm:t>
        <a:bodyPr/>
        <a:lstStyle/>
        <a:p>
          <a:endParaRPr lang="ru-RU" sz="1800" b="1"/>
        </a:p>
      </dgm:t>
    </dgm:pt>
    <dgm:pt modelId="{86E4C608-97BB-4610-B22C-8DAAB95F15E6}" type="sibTrans" cxnId="{73FD370A-6014-4767-87D7-5E7421BAC5D8}">
      <dgm:prSet/>
      <dgm:spPr/>
      <dgm:t>
        <a:bodyPr/>
        <a:lstStyle/>
        <a:p>
          <a:endParaRPr lang="ru-RU" sz="1800" b="1"/>
        </a:p>
      </dgm:t>
    </dgm:pt>
    <dgm:pt modelId="{1CD26156-AC32-4FF0-8B6A-8FB710C4B791}" type="pres">
      <dgm:prSet presAssocID="{24D27870-AE97-4A4E-BB68-7629CEFABE9F}" presName="outerComposite" presStyleCnt="0">
        <dgm:presLayoutVars>
          <dgm:chMax val="5"/>
          <dgm:dir/>
          <dgm:resizeHandles val="exact"/>
        </dgm:presLayoutVars>
      </dgm:prSet>
      <dgm:spPr/>
    </dgm:pt>
    <dgm:pt modelId="{25463ADE-52FD-4D4A-81AE-456465AA2009}" type="pres">
      <dgm:prSet presAssocID="{24D27870-AE97-4A4E-BB68-7629CEFABE9F}" presName="dummyMaxCanvas" presStyleCnt="0">
        <dgm:presLayoutVars/>
      </dgm:prSet>
      <dgm:spPr/>
    </dgm:pt>
    <dgm:pt modelId="{D5752031-C545-472F-9AF9-9B0FB74E7D48}" type="pres">
      <dgm:prSet presAssocID="{24D27870-AE97-4A4E-BB68-7629CEFABE9F}" presName="FourNodes_1" presStyleLbl="node1" presStyleIdx="0" presStyleCnt="4" custScaleX="105079">
        <dgm:presLayoutVars>
          <dgm:bulletEnabled val="1"/>
        </dgm:presLayoutVars>
      </dgm:prSet>
      <dgm:spPr/>
    </dgm:pt>
    <dgm:pt modelId="{73FA2F0F-391A-4670-B8AC-16DFF31E13B9}" type="pres">
      <dgm:prSet presAssocID="{24D27870-AE97-4A4E-BB68-7629CEFABE9F}" presName="FourNodes_2" presStyleLbl="node1" presStyleIdx="1" presStyleCnt="4">
        <dgm:presLayoutVars>
          <dgm:bulletEnabled val="1"/>
        </dgm:presLayoutVars>
      </dgm:prSet>
      <dgm:spPr/>
    </dgm:pt>
    <dgm:pt modelId="{D2C54071-74A0-47BF-91F5-D3C7D74A14B8}" type="pres">
      <dgm:prSet presAssocID="{24D27870-AE97-4A4E-BB68-7629CEFABE9F}" presName="FourNodes_3" presStyleLbl="node1" presStyleIdx="2" presStyleCnt="4">
        <dgm:presLayoutVars>
          <dgm:bulletEnabled val="1"/>
        </dgm:presLayoutVars>
      </dgm:prSet>
      <dgm:spPr/>
    </dgm:pt>
    <dgm:pt modelId="{06F771D1-B318-4F20-BB57-58D0D0541B63}" type="pres">
      <dgm:prSet presAssocID="{24D27870-AE97-4A4E-BB68-7629CEFABE9F}" presName="FourNodes_4" presStyleLbl="node1" presStyleIdx="3" presStyleCnt="4">
        <dgm:presLayoutVars>
          <dgm:bulletEnabled val="1"/>
        </dgm:presLayoutVars>
      </dgm:prSet>
      <dgm:spPr/>
    </dgm:pt>
    <dgm:pt modelId="{ADB00D55-9086-4BD1-A592-C49E4038FDB7}" type="pres">
      <dgm:prSet presAssocID="{24D27870-AE97-4A4E-BB68-7629CEFABE9F}" presName="FourConn_1-2" presStyleLbl="fgAccFollowNode1" presStyleIdx="0" presStyleCnt="3">
        <dgm:presLayoutVars>
          <dgm:bulletEnabled val="1"/>
        </dgm:presLayoutVars>
      </dgm:prSet>
      <dgm:spPr/>
    </dgm:pt>
    <dgm:pt modelId="{EA0148AC-BE7A-418D-B5E7-AAFDD3090ED3}" type="pres">
      <dgm:prSet presAssocID="{24D27870-AE97-4A4E-BB68-7629CEFABE9F}" presName="FourConn_2-3" presStyleLbl="fgAccFollowNode1" presStyleIdx="1" presStyleCnt="3">
        <dgm:presLayoutVars>
          <dgm:bulletEnabled val="1"/>
        </dgm:presLayoutVars>
      </dgm:prSet>
      <dgm:spPr/>
    </dgm:pt>
    <dgm:pt modelId="{2C7C267C-BB1D-4A5C-8FBD-E1E080AF4667}" type="pres">
      <dgm:prSet presAssocID="{24D27870-AE97-4A4E-BB68-7629CEFABE9F}" presName="FourConn_3-4" presStyleLbl="fgAccFollowNode1" presStyleIdx="2" presStyleCnt="3">
        <dgm:presLayoutVars>
          <dgm:bulletEnabled val="1"/>
        </dgm:presLayoutVars>
      </dgm:prSet>
      <dgm:spPr/>
    </dgm:pt>
    <dgm:pt modelId="{A98EC81D-A1D7-4483-B2C6-B24D5DCF81CB}" type="pres">
      <dgm:prSet presAssocID="{24D27870-AE97-4A4E-BB68-7629CEFABE9F}" presName="FourNodes_1_text" presStyleLbl="node1" presStyleIdx="3" presStyleCnt="4">
        <dgm:presLayoutVars>
          <dgm:bulletEnabled val="1"/>
        </dgm:presLayoutVars>
      </dgm:prSet>
      <dgm:spPr/>
    </dgm:pt>
    <dgm:pt modelId="{6EFA506B-55F9-41AC-9258-F3815F0A1AD4}" type="pres">
      <dgm:prSet presAssocID="{24D27870-AE97-4A4E-BB68-7629CEFABE9F}" presName="FourNodes_2_text" presStyleLbl="node1" presStyleIdx="3" presStyleCnt="4">
        <dgm:presLayoutVars>
          <dgm:bulletEnabled val="1"/>
        </dgm:presLayoutVars>
      </dgm:prSet>
      <dgm:spPr/>
    </dgm:pt>
    <dgm:pt modelId="{6390C9AF-B2DE-45CF-A5F3-8FAC8349FF57}" type="pres">
      <dgm:prSet presAssocID="{24D27870-AE97-4A4E-BB68-7629CEFABE9F}" presName="FourNodes_3_text" presStyleLbl="node1" presStyleIdx="3" presStyleCnt="4">
        <dgm:presLayoutVars>
          <dgm:bulletEnabled val="1"/>
        </dgm:presLayoutVars>
      </dgm:prSet>
      <dgm:spPr/>
    </dgm:pt>
    <dgm:pt modelId="{F63C79B7-C992-4CC5-8C7E-6A9BD6C064AB}" type="pres">
      <dgm:prSet presAssocID="{24D27870-AE97-4A4E-BB68-7629CEFABE9F}" presName="FourNodes_4_text" presStyleLbl="node1" presStyleIdx="3" presStyleCnt="4">
        <dgm:presLayoutVars>
          <dgm:bulletEnabled val="1"/>
        </dgm:presLayoutVars>
      </dgm:prSet>
      <dgm:spPr/>
    </dgm:pt>
  </dgm:ptLst>
  <dgm:cxnLst>
    <dgm:cxn modelId="{8E60C805-4B29-4442-A9F8-D7B57D1A2D6E}" type="presOf" srcId="{87252037-860D-4678-BA6A-59A75A442955}" destId="{6390C9AF-B2DE-45CF-A5F3-8FAC8349FF57}" srcOrd="1" destOrd="0" presId="urn:microsoft.com/office/officeart/2005/8/layout/vProcess5"/>
    <dgm:cxn modelId="{73FD370A-6014-4767-87D7-5E7421BAC5D8}" srcId="{24D27870-AE97-4A4E-BB68-7629CEFABE9F}" destId="{8DE487CD-4782-4719-807F-D33BE029EE58}" srcOrd="3" destOrd="0" parTransId="{582B6EE2-FB0B-4EB1-ADA8-44C3D8A399E2}" sibTransId="{86E4C608-97BB-4610-B22C-8DAAB95F15E6}"/>
    <dgm:cxn modelId="{98136A0C-A0F5-4F52-9D52-6F7965778428}" srcId="{24D27870-AE97-4A4E-BB68-7629CEFABE9F}" destId="{3572A58E-F112-4B9B-A8E1-3D96916DA9B0}" srcOrd="1" destOrd="0" parTransId="{1D597BF3-BF0C-4C9E-A829-7DCF90FFF3C5}" sibTransId="{DFBF6656-A62E-43CC-A879-09925FED641B}"/>
    <dgm:cxn modelId="{6023E711-90FB-44F7-A5AE-545123D60996}" type="presOf" srcId="{87252037-860D-4678-BA6A-59A75A442955}" destId="{D2C54071-74A0-47BF-91F5-D3C7D74A14B8}" srcOrd="0" destOrd="0" presId="urn:microsoft.com/office/officeart/2005/8/layout/vProcess5"/>
    <dgm:cxn modelId="{AC69051C-883C-4A50-A081-078DECA050F1}" type="presOf" srcId="{8DE487CD-4782-4719-807F-D33BE029EE58}" destId="{06F771D1-B318-4F20-BB57-58D0D0541B63}" srcOrd="0" destOrd="0" presId="urn:microsoft.com/office/officeart/2005/8/layout/vProcess5"/>
    <dgm:cxn modelId="{76C14422-0DD4-42BB-9F48-0B78D6D2AB19}" type="presOf" srcId="{17DA2FF2-D5E6-4348-AC6D-01A4494BC17D}" destId="{2C7C267C-BB1D-4A5C-8FBD-E1E080AF4667}" srcOrd="0" destOrd="0" presId="urn:microsoft.com/office/officeart/2005/8/layout/vProcess5"/>
    <dgm:cxn modelId="{79BABC37-999B-4297-8E94-2149EC9EE804}" type="presOf" srcId="{8DE487CD-4782-4719-807F-D33BE029EE58}" destId="{F63C79B7-C992-4CC5-8C7E-6A9BD6C064AB}" srcOrd="1" destOrd="0" presId="urn:microsoft.com/office/officeart/2005/8/layout/vProcess5"/>
    <dgm:cxn modelId="{09481C5D-20CE-4E62-8026-A202AE3D8FA4}" type="presOf" srcId="{3572A58E-F112-4B9B-A8E1-3D96916DA9B0}" destId="{73FA2F0F-391A-4670-B8AC-16DFF31E13B9}" srcOrd="0" destOrd="0" presId="urn:microsoft.com/office/officeart/2005/8/layout/vProcess5"/>
    <dgm:cxn modelId="{AE87C957-7584-43F1-8F3B-AE40C76884A4}" type="presOf" srcId="{3572A58E-F112-4B9B-A8E1-3D96916DA9B0}" destId="{6EFA506B-55F9-41AC-9258-F3815F0A1AD4}" srcOrd="1" destOrd="0" presId="urn:microsoft.com/office/officeart/2005/8/layout/vProcess5"/>
    <dgm:cxn modelId="{C31C797F-272C-4251-BEBB-2E3BE9C5E600}" srcId="{24D27870-AE97-4A4E-BB68-7629CEFABE9F}" destId="{BCA937F7-9806-4B72-8B7A-581A38B54137}" srcOrd="0" destOrd="0" parTransId="{B63131A7-B267-4F12-AFFF-97AE28A08E60}" sibTransId="{5E69FE0E-0EB1-4247-87D2-8812BD422D9C}"/>
    <dgm:cxn modelId="{A9A2E693-AEEF-4008-B21C-59B489EA19DF}" type="presOf" srcId="{BCA937F7-9806-4B72-8B7A-581A38B54137}" destId="{D5752031-C545-472F-9AF9-9B0FB74E7D48}" srcOrd="0" destOrd="0" presId="urn:microsoft.com/office/officeart/2005/8/layout/vProcess5"/>
    <dgm:cxn modelId="{B18049BF-A5D4-4640-A937-E44F763197B9}" type="presOf" srcId="{5E69FE0E-0EB1-4247-87D2-8812BD422D9C}" destId="{ADB00D55-9086-4BD1-A592-C49E4038FDB7}" srcOrd="0" destOrd="0" presId="urn:microsoft.com/office/officeart/2005/8/layout/vProcess5"/>
    <dgm:cxn modelId="{C9E5C9CD-8AC8-4423-9225-0CEA2CD62DD0}" type="presOf" srcId="{DFBF6656-A62E-43CC-A879-09925FED641B}" destId="{EA0148AC-BE7A-418D-B5E7-AAFDD3090ED3}" srcOrd="0" destOrd="0" presId="urn:microsoft.com/office/officeart/2005/8/layout/vProcess5"/>
    <dgm:cxn modelId="{4A298BCE-64A8-4021-AB74-2EE99135FB72}" type="presOf" srcId="{24D27870-AE97-4A4E-BB68-7629CEFABE9F}" destId="{1CD26156-AC32-4FF0-8B6A-8FB710C4B791}" srcOrd="0" destOrd="0" presId="urn:microsoft.com/office/officeart/2005/8/layout/vProcess5"/>
    <dgm:cxn modelId="{277254DD-BBAA-4EA4-AFA9-80FF8C03F68B}" type="presOf" srcId="{BCA937F7-9806-4B72-8B7A-581A38B54137}" destId="{A98EC81D-A1D7-4483-B2C6-B24D5DCF81CB}" srcOrd="1" destOrd="0" presId="urn:microsoft.com/office/officeart/2005/8/layout/vProcess5"/>
    <dgm:cxn modelId="{F7758BF4-B486-41BB-ACB6-3BF12A553DCE}" srcId="{24D27870-AE97-4A4E-BB68-7629CEFABE9F}" destId="{87252037-860D-4678-BA6A-59A75A442955}" srcOrd="2" destOrd="0" parTransId="{1BB13C9B-C8C4-44FC-8F50-BAB85EAFA29B}" sibTransId="{17DA2FF2-D5E6-4348-AC6D-01A4494BC17D}"/>
    <dgm:cxn modelId="{E4244F63-6E73-48E7-93A8-6D2107CEB9FE}" type="presParOf" srcId="{1CD26156-AC32-4FF0-8B6A-8FB710C4B791}" destId="{25463ADE-52FD-4D4A-81AE-456465AA2009}" srcOrd="0" destOrd="0" presId="urn:microsoft.com/office/officeart/2005/8/layout/vProcess5"/>
    <dgm:cxn modelId="{10EC50E6-F98B-4ECB-B4B2-6B1433F42672}" type="presParOf" srcId="{1CD26156-AC32-4FF0-8B6A-8FB710C4B791}" destId="{D5752031-C545-472F-9AF9-9B0FB74E7D48}" srcOrd="1" destOrd="0" presId="urn:microsoft.com/office/officeart/2005/8/layout/vProcess5"/>
    <dgm:cxn modelId="{39682B94-F672-4E06-8F8E-E6DC3A387F0D}" type="presParOf" srcId="{1CD26156-AC32-4FF0-8B6A-8FB710C4B791}" destId="{73FA2F0F-391A-4670-B8AC-16DFF31E13B9}" srcOrd="2" destOrd="0" presId="urn:microsoft.com/office/officeart/2005/8/layout/vProcess5"/>
    <dgm:cxn modelId="{ED79BD7B-419F-4387-85DD-CAFB825EC82F}" type="presParOf" srcId="{1CD26156-AC32-4FF0-8B6A-8FB710C4B791}" destId="{D2C54071-74A0-47BF-91F5-D3C7D74A14B8}" srcOrd="3" destOrd="0" presId="urn:microsoft.com/office/officeart/2005/8/layout/vProcess5"/>
    <dgm:cxn modelId="{4AB12047-83F3-4D73-B3C5-226404E9D7AD}" type="presParOf" srcId="{1CD26156-AC32-4FF0-8B6A-8FB710C4B791}" destId="{06F771D1-B318-4F20-BB57-58D0D0541B63}" srcOrd="4" destOrd="0" presId="urn:microsoft.com/office/officeart/2005/8/layout/vProcess5"/>
    <dgm:cxn modelId="{0766A4B9-F667-47B4-BC68-7C1411BC1618}" type="presParOf" srcId="{1CD26156-AC32-4FF0-8B6A-8FB710C4B791}" destId="{ADB00D55-9086-4BD1-A592-C49E4038FDB7}" srcOrd="5" destOrd="0" presId="urn:microsoft.com/office/officeart/2005/8/layout/vProcess5"/>
    <dgm:cxn modelId="{D821C90F-6A3B-41E0-8875-0742838A91CE}" type="presParOf" srcId="{1CD26156-AC32-4FF0-8B6A-8FB710C4B791}" destId="{EA0148AC-BE7A-418D-B5E7-AAFDD3090ED3}" srcOrd="6" destOrd="0" presId="urn:microsoft.com/office/officeart/2005/8/layout/vProcess5"/>
    <dgm:cxn modelId="{F53DCE05-3063-4BCD-BA41-FA487AC34DD9}" type="presParOf" srcId="{1CD26156-AC32-4FF0-8B6A-8FB710C4B791}" destId="{2C7C267C-BB1D-4A5C-8FBD-E1E080AF4667}" srcOrd="7" destOrd="0" presId="urn:microsoft.com/office/officeart/2005/8/layout/vProcess5"/>
    <dgm:cxn modelId="{4C46A9A7-22EC-4BDF-BCFA-DD14D512218D}" type="presParOf" srcId="{1CD26156-AC32-4FF0-8B6A-8FB710C4B791}" destId="{A98EC81D-A1D7-4483-B2C6-B24D5DCF81CB}" srcOrd="8" destOrd="0" presId="urn:microsoft.com/office/officeart/2005/8/layout/vProcess5"/>
    <dgm:cxn modelId="{D48C1C6F-086F-48D7-A067-762454EA2482}" type="presParOf" srcId="{1CD26156-AC32-4FF0-8B6A-8FB710C4B791}" destId="{6EFA506B-55F9-41AC-9258-F3815F0A1AD4}" srcOrd="9" destOrd="0" presId="urn:microsoft.com/office/officeart/2005/8/layout/vProcess5"/>
    <dgm:cxn modelId="{B7AC677E-FBE7-4C55-8CBE-0299FC51FB48}" type="presParOf" srcId="{1CD26156-AC32-4FF0-8B6A-8FB710C4B791}" destId="{6390C9AF-B2DE-45CF-A5F3-8FAC8349FF57}" srcOrd="10" destOrd="0" presId="urn:microsoft.com/office/officeart/2005/8/layout/vProcess5"/>
    <dgm:cxn modelId="{A0F4ED30-3EE3-4033-98DA-829BA7EC74A7}" type="presParOf" srcId="{1CD26156-AC32-4FF0-8B6A-8FB710C4B791}" destId="{F63C79B7-C992-4CC5-8C7E-6A9BD6C064AB}"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2.xml><?xml version="1.0" encoding="utf-8"?>
<dgm:dataModel xmlns:dgm="http://schemas.openxmlformats.org/drawingml/2006/diagram" xmlns:a="http://schemas.openxmlformats.org/drawingml/2006/main">
  <dgm:ptLst>
    <dgm:pt modelId="{468646C8-64FF-4E07-A652-B03254CB943D}" type="doc">
      <dgm:prSet loTypeId="urn:microsoft.com/office/officeart/2005/8/layout/process3" loCatId="process" qsTypeId="urn:microsoft.com/office/officeart/2005/8/quickstyle/simple1" qsCatId="simple" csTypeId="urn:microsoft.com/office/officeart/2005/8/colors/accent1_2" csCatId="accent1" phldr="1"/>
      <dgm:spPr/>
      <dgm:t>
        <a:bodyPr/>
        <a:lstStyle/>
        <a:p>
          <a:endParaRPr lang="ru-RU"/>
        </a:p>
      </dgm:t>
    </dgm:pt>
    <dgm:pt modelId="{C5273A5A-5025-48B3-95BB-18C3446EFBF2}">
      <dgm:prSet phldrT="[Текст]"/>
      <dgm:spPr/>
      <dgm:t>
        <a:bodyPr/>
        <a:lstStyle/>
        <a:p>
          <a:r>
            <a:rPr lang="ru-RU" b="1"/>
            <a:t>Упражнения первого типа</a:t>
          </a:r>
        </a:p>
      </dgm:t>
    </dgm:pt>
    <dgm:pt modelId="{738D3B0F-0EBF-4522-BC2B-B58CB49C3F2A}" type="parTrans" cxnId="{C35AB11C-74DF-497E-9C96-285235CF80C1}">
      <dgm:prSet/>
      <dgm:spPr/>
      <dgm:t>
        <a:bodyPr/>
        <a:lstStyle/>
        <a:p>
          <a:endParaRPr lang="ru-RU" b="1"/>
        </a:p>
      </dgm:t>
    </dgm:pt>
    <dgm:pt modelId="{CEE6FE2F-0341-4F80-BA42-5BA287357131}" type="sibTrans" cxnId="{C35AB11C-74DF-497E-9C96-285235CF80C1}">
      <dgm:prSet/>
      <dgm:spPr/>
      <dgm:t>
        <a:bodyPr/>
        <a:lstStyle/>
        <a:p>
          <a:endParaRPr lang="ru-RU" b="1"/>
        </a:p>
      </dgm:t>
    </dgm:pt>
    <dgm:pt modelId="{F7372246-5822-40A8-B9EE-836C7CDF8847}">
      <dgm:prSet phldrT="[Текст]"/>
      <dgm:spPr/>
      <dgm:t>
        <a:bodyPr/>
        <a:lstStyle/>
        <a:p>
          <a:r>
            <a:rPr lang="ru-RU" b="1"/>
            <a:t>основываются на выполнении учебных действий, которые формируют материально-oперационную основу речи, они относятся к доречевому, навыковому уровню и составляют нулевой цикл.</a:t>
          </a:r>
        </a:p>
      </dgm:t>
    </dgm:pt>
    <dgm:pt modelId="{ED16D1A4-F7A0-4056-887E-4B58190E44E2}" type="parTrans" cxnId="{27527D0D-DEB2-4075-889C-9F1DB503DEF7}">
      <dgm:prSet/>
      <dgm:spPr/>
      <dgm:t>
        <a:bodyPr/>
        <a:lstStyle/>
        <a:p>
          <a:endParaRPr lang="ru-RU" b="1"/>
        </a:p>
      </dgm:t>
    </dgm:pt>
    <dgm:pt modelId="{E5A41290-6449-4467-8C3F-3F231EA4A9DB}" type="sibTrans" cxnId="{27527D0D-DEB2-4075-889C-9F1DB503DEF7}">
      <dgm:prSet/>
      <dgm:spPr/>
      <dgm:t>
        <a:bodyPr/>
        <a:lstStyle/>
        <a:p>
          <a:endParaRPr lang="ru-RU" b="1"/>
        </a:p>
      </dgm:t>
    </dgm:pt>
    <dgm:pt modelId="{96418DD3-0333-48A6-976A-A9F3002BFA9B}">
      <dgm:prSet phldrT="[Текст]"/>
      <dgm:spPr/>
      <dgm:t>
        <a:bodyPr/>
        <a:lstStyle/>
        <a:p>
          <a:r>
            <a:rPr lang="ru-RU" b="1"/>
            <a:t>Второй тип упражнений</a:t>
          </a:r>
        </a:p>
      </dgm:t>
    </dgm:pt>
    <dgm:pt modelId="{F9CDC3D4-BA41-440B-81F8-019319656C7B}" type="parTrans" cxnId="{8A5EAB3D-CEAB-42A3-93BC-4A4307FDFE8F}">
      <dgm:prSet/>
      <dgm:spPr/>
      <dgm:t>
        <a:bodyPr/>
        <a:lstStyle/>
        <a:p>
          <a:endParaRPr lang="ru-RU" b="1"/>
        </a:p>
      </dgm:t>
    </dgm:pt>
    <dgm:pt modelId="{E40A3CB5-7A51-4E1A-9A29-605969D7C3DD}" type="sibTrans" cxnId="{8A5EAB3D-CEAB-42A3-93BC-4A4307FDFE8F}">
      <dgm:prSet/>
      <dgm:spPr/>
      <dgm:t>
        <a:bodyPr/>
        <a:lstStyle/>
        <a:p>
          <a:endParaRPr lang="ru-RU" b="1"/>
        </a:p>
      </dgm:t>
    </dgm:pt>
    <dgm:pt modelId="{5DA678A5-417D-4838-ADC3-206E282CBF0A}">
      <dgm:prSet phldrT="[Текст]"/>
      <dgm:spPr/>
      <dgm:t>
        <a:bodyPr/>
        <a:lstStyle/>
        <a:p>
          <a:r>
            <a:rPr lang="ru-RU" b="1"/>
            <a:t>Третий тип упражнений</a:t>
          </a:r>
        </a:p>
      </dgm:t>
    </dgm:pt>
    <dgm:pt modelId="{65AE5596-45AA-4245-A877-DAB123F154DB}" type="parTrans" cxnId="{C014A302-E1E4-44FF-8EFA-E9F8C5412431}">
      <dgm:prSet/>
      <dgm:spPr/>
      <dgm:t>
        <a:bodyPr/>
        <a:lstStyle/>
        <a:p>
          <a:endParaRPr lang="ru-RU" b="1"/>
        </a:p>
      </dgm:t>
    </dgm:pt>
    <dgm:pt modelId="{5F8D4A49-3974-43BC-8447-EED9BDEE5C7B}" type="sibTrans" cxnId="{C014A302-E1E4-44FF-8EFA-E9F8C5412431}">
      <dgm:prSet/>
      <dgm:spPr/>
      <dgm:t>
        <a:bodyPr/>
        <a:lstStyle/>
        <a:p>
          <a:endParaRPr lang="ru-RU" b="1"/>
        </a:p>
      </dgm:t>
    </dgm:pt>
    <dgm:pt modelId="{9DA805B1-BC28-482E-9F09-C5FE649690A6}">
      <dgm:prSet phldrT="[Текст]"/>
      <dgm:spPr/>
      <dgm:t>
        <a:bodyPr/>
        <a:lstStyle/>
        <a:p>
          <a:r>
            <a:rPr lang="ru-RU" b="1"/>
            <a:t>фoрмирует умения логически и последовательно комбинировать предложения, объединяя их в единое высказывание о предмете, на тему, в связи с ситуацией</a:t>
          </a:r>
        </a:p>
      </dgm:t>
    </dgm:pt>
    <dgm:pt modelId="{086FDD30-DD1E-49F6-9342-DFD094A2CA45}" type="parTrans" cxnId="{FCB8BB54-23A5-415C-B8F5-D8AF9A0A6209}">
      <dgm:prSet/>
      <dgm:spPr/>
      <dgm:t>
        <a:bodyPr/>
        <a:lstStyle/>
        <a:p>
          <a:endParaRPr lang="ru-RU" b="1"/>
        </a:p>
      </dgm:t>
    </dgm:pt>
    <dgm:pt modelId="{1CBA2105-2D4A-4133-8135-E111D3E757DB}" type="sibTrans" cxnId="{FCB8BB54-23A5-415C-B8F5-D8AF9A0A6209}">
      <dgm:prSet/>
      <dgm:spPr/>
      <dgm:t>
        <a:bodyPr/>
        <a:lstStyle/>
        <a:p>
          <a:endParaRPr lang="ru-RU" b="1"/>
        </a:p>
      </dgm:t>
    </dgm:pt>
    <dgm:pt modelId="{DAD3C1E7-204F-4EF8-BC33-790CA656B018}">
      <dgm:prSet/>
      <dgm:spPr/>
      <dgm:t>
        <a:bodyPr/>
        <a:lstStyle/>
        <a:p>
          <a:endParaRPr lang="ru-RU" b="1"/>
        </a:p>
      </dgm:t>
    </dgm:pt>
    <dgm:pt modelId="{687ED665-4949-4738-883A-9FA59BB99378}" type="parTrans" cxnId="{DEF48F0A-B540-49A7-A52D-10E1AD2744B1}">
      <dgm:prSet/>
      <dgm:spPr/>
      <dgm:t>
        <a:bodyPr/>
        <a:lstStyle/>
        <a:p>
          <a:endParaRPr lang="ru-RU" b="1"/>
        </a:p>
      </dgm:t>
    </dgm:pt>
    <dgm:pt modelId="{4FF153D2-FDEE-45CE-8B07-AC1E35FB8480}" type="sibTrans" cxnId="{DEF48F0A-B540-49A7-A52D-10E1AD2744B1}">
      <dgm:prSet/>
      <dgm:spPr/>
      <dgm:t>
        <a:bodyPr/>
        <a:lstStyle/>
        <a:p>
          <a:endParaRPr lang="ru-RU" b="1"/>
        </a:p>
      </dgm:t>
    </dgm:pt>
    <dgm:pt modelId="{AF4524EB-2408-4426-B015-2A71D9E93E9E}">
      <dgm:prSet phldrT="[Текст]"/>
      <dgm:spPr/>
      <dgm:t>
        <a:bodyPr/>
        <a:lstStyle/>
        <a:p>
          <a:r>
            <a:rPr lang="ru-RU" b="1"/>
            <a:t>развивает логическое мышление и формирует нaвыки и умения логического пoстроения речи на уровне сферхфразового единства. </a:t>
          </a:r>
        </a:p>
      </dgm:t>
    </dgm:pt>
    <dgm:pt modelId="{30EF534D-5391-44A4-9E91-52EB530650CC}" type="parTrans" cxnId="{DCA66DB1-228A-412D-88E1-C26649B60C12}">
      <dgm:prSet/>
      <dgm:spPr/>
      <dgm:t>
        <a:bodyPr/>
        <a:lstStyle/>
        <a:p>
          <a:endParaRPr lang="ru-RU" b="1"/>
        </a:p>
      </dgm:t>
    </dgm:pt>
    <dgm:pt modelId="{93A75132-8886-46A2-AA02-58F895A2F6E6}" type="sibTrans" cxnId="{DCA66DB1-228A-412D-88E1-C26649B60C12}">
      <dgm:prSet/>
      <dgm:spPr/>
      <dgm:t>
        <a:bodyPr/>
        <a:lstStyle/>
        <a:p>
          <a:endParaRPr lang="ru-RU" b="1"/>
        </a:p>
      </dgm:t>
    </dgm:pt>
    <dgm:pt modelId="{EC8C09DE-5DBF-45F8-B08E-110DDDFA3570}">
      <dgm:prSet/>
      <dgm:spPr/>
      <dgm:t>
        <a:bodyPr/>
        <a:lstStyle/>
        <a:p>
          <a:endParaRPr lang="ru-RU" b="1"/>
        </a:p>
      </dgm:t>
    </dgm:pt>
    <dgm:pt modelId="{2C6DE354-96C2-4C50-A9F1-4F08A6FE4F8B}" type="parTrans" cxnId="{4117ECA1-145D-4DC7-8A80-9C315093C17B}">
      <dgm:prSet/>
      <dgm:spPr/>
      <dgm:t>
        <a:bodyPr/>
        <a:lstStyle/>
        <a:p>
          <a:endParaRPr lang="ru-RU" b="1"/>
        </a:p>
      </dgm:t>
    </dgm:pt>
    <dgm:pt modelId="{84CA4CC8-D5F0-4D32-AC42-9DE269F382FC}" type="sibTrans" cxnId="{4117ECA1-145D-4DC7-8A80-9C315093C17B}">
      <dgm:prSet/>
      <dgm:spPr/>
      <dgm:t>
        <a:bodyPr/>
        <a:lstStyle/>
        <a:p>
          <a:endParaRPr lang="ru-RU" b="1"/>
        </a:p>
      </dgm:t>
    </dgm:pt>
    <dgm:pt modelId="{80C58C4A-C5EC-4BC5-8D19-4969BBE225F2}">
      <dgm:prSet/>
      <dgm:spPr/>
      <dgm:t>
        <a:bodyPr/>
        <a:lstStyle/>
        <a:p>
          <a:endParaRPr lang="ru-RU" b="1"/>
        </a:p>
      </dgm:t>
    </dgm:pt>
    <dgm:pt modelId="{0D52EFAC-A14E-4ABA-9C8D-F8A87F8A4A53}" type="parTrans" cxnId="{B0A6CCF4-40B6-4457-84B5-08375B2D8742}">
      <dgm:prSet/>
      <dgm:spPr/>
      <dgm:t>
        <a:bodyPr/>
        <a:lstStyle/>
        <a:p>
          <a:endParaRPr lang="ru-RU" b="1"/>
        </a:p>
      </dgm:t>
    </dgm:pt>
    <dgm:pt modelId="{F026893B-34A5-43D6-AE57-53463851D03B}" type="sibTrans" cxnId="{B0A6CCF4-40B6-4457-84B5-08375B2D8742}">
      <dgm:prSet/>
      <dgm:spPr/>
      <dgm:t>
        <a:bodyPr/>
        <a:lstStyle/>
        <a:p>
          <a:endParaRPr lang="ru-RU" b="1"/>
        </a:p>
      </dgm:t>
    </dgm:pt>
    <dgm:pt modelId="{C55B428A-C4BD-4C5F-BB3F-1482B0F71DA5}" type="pres">
      <dgm:prSet presAssocID="{468646C8-64FF-4E07-A652-B03254CB943D}" presName="linearFlow" presStyleCnt="0">
        <dgm:presLayoutVars>
          <dgm:dir/>
          <dgm:animLvl val="lvl"/>
          <dgm:resizeHandles val="exact"/>
        </dgm:presLayoutVars>
      </dgm:prSet>
      <dgm:spPr/>
    </dgm:pt>
    <dgm:pt modelId="{8B3AD732-35B6-45B8-9786-A00732F1E6FF}" type="pres">
      <dgm:prSet presAssocID="{C5273A5A-5025-48B3-95BB-18C3446EFBF2}" presName="composite" presStyleCnt="0"/>
      <dgm:spPr/>
    </dgm:pt>
    <dgm:pt modelId="{A672E289-CBBF-49F1-BD5E-74805D74A526}" type="pres">
      <dgm:prSet presAssocID="{C5273A5A-5025-48B3-95BB-18C3446EFBF2}" presName="parTx" presStyleLbl="node1" presStyleIdx="0" presStyleCnt="3">
        <dgm:presLayoutVars>
          <dgm:chMax val="0"/>
          <dgm:chPref val="0"/>
          <dgm:bulletEnabled val="1"/>
        </dgm:presLayoutVars>
      </dgm:prSet>
      <dgm:spPr/>
    </dgm:pt>
    <dgm:pt modelId="{1304ED02-49D7-4B98-8F3B-8C29D123FB90}" type="pres">
      <dgm:prSet presAssocID="{C5273A5A-5025-48B3-95BB-18C3446EFBF2}" presName="parSh" presStyleLbl="node1" presStyleIdx="0" presStyleCnt="3"/>
      <dgm:spPr/>
    </dgm:pt>
    <dgm:pt modelId="{9CD5B0DE-4D32-403E-887D-DD64A4697777}" type="pres">
      <dgm:prSet presAssocID="{C5273A5A-5025-48B3-95BB-18C3446EFBF2}" presName="desTx" presStyleLbl="fgAcc1" presStyleIdx="0" presStyleCnt="3">
        <dgm:presLayoutVars>
          <dgm:bulletEnabled val="1"/>
        </dgm:presLayoutVars>
      </dgm:prSet>
      <dgm:spPr/>
    </dgm:pt>
    <dgm:pt modelId="{936ED25F-B78B-4A81-95AB-39E5BF06B482}" type="pres">
      <dgm:prSet presAssocID="{CEE6FE2F-0341-4F80-BA42-5BA287357131}" presName="sibTrans" presStyleLbl="sibTrans2D1" presStyleIdx="0" presStyleCnt="2"/>
      <dgm:spPr/>
    </dgm:pt>
    <dgm:pt modelId="{00162460-AD23-4A6D-9574-07467F37F97D}" type="pres">
      <dgm:prSet presAssocID="{CEE6FE2F-0341-4F80-BA42-5BA287357131}" presName="connTx" presStyleLbl="sibTrans2D1" presStyleIdx="0" presStyleCnt="2"/>
      <dgm:spPr/>
    </dgm:pt>
    <dgm:pt modelId="{8EC3F135-52F0-4718-9134-0AD2FFEB45F5}" type="pres">
      <dgm:prSet presAssocID="{96418DD3-0333-48A6-976A-A9F3002BFA9B}" presName="composite" presStyleCnt="0"/>
      <dgm:spPr/>
    </dgm:pt>
    <dgm:pt modelId="{1CB84D35-F553-4D8E-BC9B-98343C1EFF60}" type="pres">
      <dgm:prSet presAssocID="{96418DD3-0333-48A6-976A-A9F3002BFA9B}" presName="parTx" presStyleLbl="node1" presStyleIdx="0" presStyleCnt="3">
        <dgm:presLayoutVars>
          <dgm:chMax val="0"/>
          <dgm:chPref val="0"/>
          <dgm:bulletEnabled val="1"/>
        </dgm:presLayoutVars>
      </dgm:prSet>
      <dgm:spPr/>
    </dgm:pt>
    <dgm:pt modelId="{6F12B49C-4C9B-4950-A506-9EFD48C5F57E}" type="pres">
      <dgm:prSet presAssocID="{96418DD3-0333-48A6-976A-A9F3002BFA9B}" presName="parSh" presStyleLbl="node1" presStyleIdx="1" presStyleCnt="3"/>
      <dgm:spPr/>
    </dgm:pt>
    <dgm:pt modelId="{DAD2B043-086F-49A1-81D1-AB1DEC801E1F}" type="pres">
      <dgm:prSet presAssocID="{96418DD3-0333-48A6-976A-A9F3002BFA9B}" presName="desTx" presStyleLbl="fgAcc1" presStyleIdx="1" presStyleCnt="3">
        <dgm:presLayoutVars>
          <dgm:bulletEnabled val="1"/>
        </dgm:presLayoutVars>
      </dgm:prSet>
      <dgm:spPr/>
    </dgm:pt>
    <dgm:pt modelId="{88C7615D-C848-472C-BFB6-4D5962A92137}" type="pres">
      <dgm:prSet presAssocID="{E40A3CB5-7A51-4E1A-9A29-605969D7C3DD}" presName="sibTrans" presStyleLbl="sibTrans2D1" presStyleIdx="1" presStyleCnt="2"/>
      <dgm:spPr/>
    </dgm:pt>
    <dgm:pt modelId="{606C2745-744E-4BE0-884C-4294426F9B2A}" type="pres">
      <dgm:prSet presAssocID="{E40A3CB5-7A51-4E1A-9A29-605969D7C3DD}" presName="connTx" presStyleLbl="sibTrans2D1" presStyleIdx="1" presStyleCnt="2"/>
      <dgm:spPr/>
    </dgm:pt>
    <dgm:pt modelId="{ECFACC70-A1EF-4AF2-A44B-986FE160F186}" type="pres">
      <dgm:prSet presAssocID="{5DA678A5-417D-4838-ADC3-206E282CBF0A}" presName="composite" presStyleCnt="0"/>
      <dgm:spPr/>
    </dgm:pt>
    <dgm:pt modelId="{4F89A7A1-B1F2-403A-AA9D-2CB8349F4723}" type="pres">
      <dgm:prSet presAssocID="{5DA678A5-417D-4838-ADC3-206E282CBF0A}" presName="parTx" presStyleLbl="node1" presStyleIdx="1" presStyleCnt="3">
        <dgm:presLayoutVars>
          <dgm:chMax val="0"/>
          <dgm:chPref val="0"/>
          <dgm:bulletEnabled val="1"/>
        </dgm:presLayoutVars>
      </dgm:prSet>
      <dgm:spPr/>
    </dgm:pt>
    <dgm:pt modelId="{85E6AC86-D8AE-4051-A4BC-4C3F39912268}" type="pres">
      <dgm:prSet presAssocID="{5DA678A5-417D-4838-ADC3-206E282CBF0A}" presName="parSh" presStyleLbl="node1" presStyleIdx="2" presStyleCnt="3"/>
      <dgm:spPr/>
    </dgm:pt>
    <dgm:pt modelId="{19559385-2563-4DD3-A496-B3DCC5CCC80D}" type="pres">
      <dgm:prSet presAssocID="{5DA678A5-417D-4838-ADC3-206E282CBF0A}" presName="desTx" presStyleLbl="fgAcc1" presStyleIdx="2" presStyleCnt="3">
        <dgm:presLayoutVars>
          <dgm:bulletEnabled val="1"/>
        </dgm:presLayoutVars>
      </dgm:prSet>
      <dgm:spPr/>
    </dgm:pt>
  </dgm:ptLst>
  <dgm:cxnLst>
    <dgm:cxn modelId="{C014A302-E1E4-44FF-8EFA-E9F8C5412431}" srcId="{468646C8-64FF-4E07-A652-B03254CB943D}" destId="{5DA678A5-417D-4838-ADC3-206E282CBF0A}" srcOrd="2" destOrd="0" parTransId="{65AE5596-45AA-4245-A877-DAB123F154DB}" sibTransId="{5F8D4A49-3974-43BC-8447-EED9BDEE5C7B}"/>
    <dgm:cxn modelId="{DEF48F0A-B540-49A7-A52D-10E1AD2744B1}" srcId="{C5273A5A-5025-48B3-95BB-18C3446EFBF2}" destId="{DAD3C1E7-204F-4EF8-BC33-790CA656B018}" srcOrd="2" destOrd="0" parTransId="{687ED665-4949-4738-883A-9FA59BB99378}" sibTransId="{4FF153D2-FDEE-45CE-8B07-AC1E35FB8480}"/>
    <dgm:cxn modelId="{27527D0D-DEB2-4075-889C-9F1DB503DEF7}" srcId="{C5273A5A-5025-48B3-95BB-18C3446EFBF2}" destId="{F7372246-5822-40A8-B9EE-836C7CDF8847}" srcOrd="0" destOrd="0" parTransId="{ED16D1A4-F7A0-4056-887E-4B58190E44E2}" sibTransId="{E5A41290-6449-4467-8C3F-3F231EA4A9DB}"/>
    <dgm:cxn modelId="{3320BD15-25DE-4FBF-93B2-CEF6D0D6BC05}" type="presOf" srcId="{96418DD3-0333-48A6-976A-A9F3002BFA9B}" destId="{6F12B49C-4C9B-4950-A506-9EFD48C5F57E}" srcOrd="1" destOrd="0" presId="urn:microsoft.com/office/officeart/2005/8/layout/process3"/>
    <dgm:cxn modelId="{9D7DFF16-5E75-4231-9AAE-310DECDCF166}" type="presOf" srcId="{468646C8-64FF-4E07-A652-B03254CB943D}" destId="{C55B428A-C4BD-4C5F-BB3F-1482B0F71DA5}" srcOrd="0" destOrd="0" presId="urn:microsoft.com/office/officeart/2005/8/layout/process3"/>
    <dgm:cxn modelId="{C35AB11C-74DF-497E-9C96-285235CF80C1}" srcId="{468646C8-64FF-4E07-A652-B03254CB943D}" destId="{C5273A5A-5025-48B3-95BB-18C3446EFBF2}" srcOrd="0" destOrd="0" parTransId="{738D3B0F-0EBF-4522-BC2B-B58CB49C3F2A}" sibTransId="{CEE6FE2F-0341-4F80-BA42-5BA287357131}"/>
    <dgm:cxn modelId="{B2952526-1F69-4C9A-AE03-384F58665505}" type="presOf" srcId="{C5273A5A-5025-48B3-95BB-18C3446EFBF2}" destId="{A672E289-CBBF-49F1-BD5E-74805D74A526}" srcOrd="0" destOrd="0" presId="urn:microsoft.com/office/officeart/2005/8/layout/process3"/>
    <dgm:cxn modelId="{E9D15C28-9683-4122-A41E-19A033C184C3}" type="presOf" srcId="{CEE6FE2F-0341-4F80-BA42-5BA287357131}" destId="{936ED25F-B78B-4A81-95AB-39E5BF06B482}" srcOrd="0" destOrd="0" presId="urn:microsoft.com/office/officeart/2005/8/layout/process3"/>
    <dgm:cxn modelId="{8A5EAB3D-CEAB-42A3-93BC-4A4307FDFE8F}" srcId="{468646C8-64FF-4E07-A652-B03254CB943D}" destId="{96418DD3-0333-48A6-976A-A9F3002BFA9B}" srcOrd="1" destOrd="0" parTransId="{F9CDC3D4-BA41-440B-81F8-019319656C7B}" sibTransId="{E40A3CB5-7A51-4E1A-9A29-605969D7C3DD}"/>
    <dgm:cxn modelId="{15D05864-CC7A-4D7C-989D-55B0693060A9}" type="presOf" srcId="{E40A3CB5-7A51-4E1A-9A29-605969D7C3DD}" destId="{88C7615D-C848-472C-BFB6-4D5962A92137}" srcOrd="0" destOrd="0" presId="urn:microsoft.com/office/officeart/2005/8/layout/process3"/>
    <dgm:cxn modelId="{6E2EA947-52CC-4E4B-B7E3-D460423BE81F}" type="presOf" srcId="{9DA805B1-BC28-482E-9F09-C5FE649690A6}" destId="{19559385-2563-4DD3-A496-B3DCC5CCC80D}" srcOrd="0" destOrd="0" presId="urn:microsoft.com/office/officeart/2005/8/layout/process3"/>
    <dgm:cxn modelId="{D096B54E-22CE-4DBA-9DCF-4D567B5E02BB}" type="presOf" srcId="{80C58C4A-C5EC-4BC5-8D19-4969BBE225F2}" destId="{9CD5B0DE-4D32-403E-887D-DD64A4697777}" srcOrd="0" destOrd="1" presId="urn:microsoft.com/office/officeart/2005/8/layout/process3"/>
    <dgm:cxn modelId="{FCB8BB54-23A5-415C-B8F5-D8AF9A0A6209}" srcId="{5DA678A5-417D-4838-ADC3-206E282CBF0A}" destId="{9DA805B1-BC28-482E-9F09-C5FE649690A6}" srcOrd="0" destOrd="0" parTransId="{086FDD30-DD1E-49F6-9342-DFD094A2CA45}" sibTransId="{1CBA2105-2D4A-4133-8135-E111D3E757DB}"/>
    <dgm:cxn modelId="{F6A9A357-532D-4F56-B7E1-4A5E945A16CD}" type="presOf" srcId="{AF4524EB-2408-4426-B015-2A71D9E93E9E}" destId="{DAD2B043-086F-49A1-81D1-AB1DEC801E1F}" srcOrd="0" destOrd="0" presId="urn:microsoft.com/office/officeart/2005/8/layout/process3"/>
    <dgm:cxn modelId="{6089F981-D2AC-4C82-8BBC-6F4DD8188D3C}" type="presOf" srcId="{96418DD3-0333-48A6-976A-A9F3002BFA9B}" destId="{1CB84D35-F553-4D8E-BC9B-98343C1EFF60}" srcOrd="0" destOrd="0" presId="urn:microsoft.com/office/officeart/2005/8/layout/process3"/>
    <dgm:cxn modelId="{4E1BC488-8EAF-42A6-8552-926994A8BAA7}" type="presOf" srcId="{F7372246-5822-40A8-B9EE-836C7CDF8847}" destId="{9CD5B0DE-4D32-403E-887D-DD64A4697777}" srcOrd="0" destOrd="0" presId="urn:microsoft.com/office/officeart/2005/8/layout/process3"/>
    <dgm:cxn modelId="{A0C1E28E-A3A1-492F-BE68-DB58C89E6FCE}" type="presOf" srcId="{EC8C09DE-5DBF-45F8-B08E-110DDDFA3570}" destId="{19559385-2563-4DD3-A496-B3DCC5CCC80D}" srcOrd="0" destOrd="1" presId="urn:microsoft.com/office/officeart/2005/8/layout/process3"/>
    <dgm:cxn modelId="{990D7B90-77DB-486C-9AFE-209E51B6E855}" type="presOf" srcId="{C5273A5A-5025-48B3-95BB-18C3446EFBF2}" destId="{1304ED02-49D7-4B98-8F3B-8C29D123FB90}" srcOrd="1" destOrd="0" presId="urn:microsoft.com/office/officeart/2005/8/layout/process3"/>
    <dgm:cxn modelId="{4D4CC491-19BB-4603-B28D-8549F8F10FE7}" type="presOf" srcId="{DAD3C1E7-204F-4EF8-BC33-790CA656B018}" destId="{9CD5B0DE-4D32-403E-887D-DD64A4697777}" srcOrd="0" destOrd="2" presId="urn:microsoft.com/office/officeart/2005/8/layout/process3"/>
    <dgm:cxn modelId="{4117ECA1-145D-4DC7-8A80-9C315093C17B}" srcId="{5DA678A5-417D-4838-ADC3-206E282CBF0A}" destId="{EC8C09DE-5DBF-45F8-B08E-110DDDFA3570}" srcOrd="1" destOrd="0" parTransId="{2C6DE354-96C2-4C50-A9F1-4F08A6FE4F8B}" sibTransId="{84CA4CC8-D5F0-4D32-AC42-9DE269F382FC}"/>
    <dgm:cxn modelId="{DCA66DB1-228A-412D-88E1-C26649B60C12}" srcId="{96418DD3-0333-48A6-976A-A9F3002BFA9B}" destId="{AF4524EB-2408-4426-B015-2A71D9E93E9E}" srcOrd="0" destOrd="0" parTransId="{30EF534D-5391-44A4-9E91-52EB530650CC}" sibTransId="{93A75132-8886-46A2-AA02-58F895A2F6E6}"/>
    <dgm:cxn modelId="{C5EBA8B2-A94A-4360-A0B6-E1095B032DAF}" type="presOf" srcId="{E40A3CB5-7A51-4E1A-9A29-605969D7C3DD}" destId="{606C2745-744E-4BE0-884C-4294426F9B2A}" srcOrd="1" destOrd="0" presId="urn:microsoft.com/office/officeart/2005/8/layout/process3"/>
    <dgm:cxn modelId="{B9F737BE-5D58-4016-B41F-55273398A50D}" type="presOf" srcId="{5DA678A5-417D-4838-ADC3-206E282CBF0A}" destId="{85E6AC86-D8AE-4051-A4BC-4C3F39912268}" srcOrd="1" destOrd="0" presId="urn:microsoft.com/office/officeart/2005/8/layout/process3"/>
    <dgm:cxn modelId="{AC8C12C6-F40A-4C8D-8C49-3312A7D93F18}" type="presOf" srcId="{5DA678A5-417D-4838-ADC3-206E282CBF0A}" destId="{4F89A7A1-B1F2-403A-AA9D-2CB8349F4723}" srcOrd="0" destOrd="0" presId="urn:microsoft.com/office/officeart/2005/8/layout/process3"/>
    <dgm:cxn modelId="{B0A6CCF4-40B6-4457-84B5-08375B2D8742}" srcId="{C5273A5A-5025-48B3-95BB-18C3446EFBF2}" destId="{80C58C4A-C5EC-4BC5-8D19-4969BBE225F2}" srcOrd="1" destOrd="0" parTransId="{0D52EFAC-A14E-4ABA-9C8D-F8A87F8A4A53}" sibTransId="{F026893B-34A5-43D6-AE57-53463851D03B}"/>
    <dgm:cxn modelId="{BA0FE4F8-86B3-401F-BDDE-4193780A4580}" type="presOf" srcId="{CEE6FE2F-0341-4F80-BA42-5BA287357131}" destId="{00162460-AD23-4A6D-9574-07467F37F97D}" srcOrd="1" destOrd="0" presId="urn:microsoft.com/office/officeart/2005/8/layout/process3"/>
    <dgm:cxn modelId="{87723306-6835-49B1-93BD-B4E4444721B6}" type="presParOf" srcId="{C55B428A-C4BD-4C5F-BB3F-1482B0F71DA5}" destId="{8B3AD732-35B6-45B8-9786-A00732F1E6FF}" srcOrd="0" destOrd="0" presId="urn:microsoft.com/office/officeart/2005/8/layout/process3"/>
    <dgm:cxn modelId="{E5068085-2B47-4DDB-B631-F0920D52AE79}" type="presParOf" srcId="{8B3AD732-35B6-45B8-9786-A00732F1E6FF}" destId="{A672E289-CBBF-49F1-BD5E-74805D74A526}" srcOrd="0" destOrd="0" presId="urn:microsoft.com/office/officeart/2005/8/layout/process3"/>
    <dgm:cxn modelId="{19BD0D8D-FE8A-41C1-AA2A-74D046F4410F}" type="presParOf" srcId="{8B3AD732-35B6-45B8-9786-A00732F1E6FF}" destId="{1304ED02-49D7-4B98-8F3B-8C29D123FB90}" srcOrd="1" destOrd="0" presId="urn:microsoft.com/office/officeart/2005/8/layout/process3"/>
    <dgm:cxn modelId="{43230355-172E-4035-B4B3-DF3EDFDAFBEF}" type="presParOf" srcId="{8B3AD732-35B6-45B8-9786-A00732F1E6FF}" destId="{9CD5B0DE-4D32-403E-887D-DD64A4697777}" srcOrd="2" destOrd="0" presId="urn:microsoft.com/office/officeart/2005/8/layout/process3"/>
    <dgm:cxn modelId="{4E67D82E-99AB-48FA-A480-67EE3944EE89}" type="presParOf" srcId="{C55B428A-C4BD-4C5F-BB3F-1482B0F71DA5}" destId="{936ED25F-B78B-4A81-95AB-39E5BF06B482}" srcOrd="1" destOrd="0" presId="urn:microsoft.com/office/officeart/2005/8/layout/process3"/>
    <dgm:cxn modelId="{B8CB751F-2720-4276-8F5E-40F243F8E4E0}" type="presParOf" srcId="{936ED25F-B78B-4A81-95AB-39E5BF06B482}" destId="{00162460-AD23-4A6D-9574-07467F37F97D}" srcOrd="0" destOrd="0" presId="urn:microsoft.com/office/officeart/2005/8/layout/process3"/>
    <dgm:cxn modelId="{ABB84FF7-3614-4F9F-84CC-21F2AB06F7D7}" type="presParOf" srcId="{C55B428A-C4BD-4C5F-BB3F-1482B0F71DA5}" destId="{8EC3F135-52F0-4718-9134-0AD2FFEB45F5}" srcOrd="2" destOrd="0" presId="urn:microsoft.com/office/officeart/2005/8/layout/process3"/>
    <dgm:cxn modelId="{6849C26C-4BFF-47EB-8E30-E5C563A97339}" type="presParOf" srcId="{8EC3F135-52F0-4718-9134-0AD2FFEB45F5}" destId="{1CB84D35-F553-4D8E-BC9B-98343C1EFF60}" srcOrd="0" destOrd="0" presId="urn:microsoft.com/office/officeart/2005/8/layout/process3"/>
    <dgm:cxn modelId="{E16E2EB3-3CEA-46B0-8CFD-42DA14D08D27}" type="presParOf" srcId="{8EC3F135-52F0-4718-9134-0AD2FFEB45F5}" destId="{6F12B49C-4C9B-4950-A506-9EFD48C5F57E}" srcOrd="1" destOrd="0" presId="urn:microsoft.com/office/officeart/2005/8/layout/process3"/>
    <dgm:cxn modelId="{7F25016B-A712-4F65-991E-F2BCDDB96759}" type="presParOf" srcId="{8EC3F135-52F0-4718-9134-0AD2FFEB45F5}" destId="{DAD2B043-086F-49A1-81D1-AB1DEC801E1F}" srcOrd="2" destOrd="0" presId="urn:microsoft.com/office/officeart/2005/8/layout/process3"/>
    <dgm:cxn modelId="{27B8DAF6-3F01-48F3-BAA8-989B2F61FF1A}" type="presParOf" srcId="{C55B428A-C4BD-4C5F-BB3F-1482B0F71DA5}" destId="{88C7615D-C848-472C-BFB6-4D5962A92137}" srcOrd="3" destOrd="0" presId="urn:microsoft.com/office/officeart/2005/8/layout/process3"/>
    <dgm:cxn modelId="{9E2BEA3C-3C78-4E65-BBDA-32D248E925B3}" type="presParOf" srcId="{88C7615D-C848-472C-BFB6-4D5962A92137}" destId="{606C2745-744E-4BE0-884C-4294426F9B2A}" srcOrd="0" destOrd="0" presId="urn:microsoft.com/office/officeart/2005/8/layout/process3"/>
    <dgm:cxn modelId="{9C0803F8-CF88-4F91-AA79-10F4FE3A2E11}" type="presParOf" srcId="{C55B428A-C4BD-4C5F-BB3F-1482B0F71DA5}" destId="{ECFACC70-A1EF-4AF2-A44B-986FE160F186}" srcOrd="4" destOrd="0" presId="urn:microsoft.com/office/officeart/2005/8/layout/process3"/>
    <dgm:cxn modelId="{66D0DB49-5EEC-4419-9768-D7CBAA75AB7F}" type="presParOf" srcId="{ECFACC70-A1EF-4AF2-A44B-986FE160F186}" destId="{4F89A7A1-B1F2-403A-AA9D-2CB8349F4723}" srcOrd="0" destOrd="0" presId="urn:microsoft.com/office/officeart/2005/8/layout/process3"/>
    <dgm:cxn modelId="{BD1369B8-6BFA-452F-9686-C3802E4E7B9E}" type="presParOf" srcId="{ECFACC70-A1EF-4AF2-A44B-986FE160F186}" destId="{85E6AC86-D8AE-4051-A4BC-4C3F39912268}" srcOrd="1" destOrd="0" presId="urn:microsoft.com/office/officeart/2005/8/layout/process3"/>
    <dgm:cxn modelId="{2829F8B3-6E5B-448C-9CA8-64BC2BD11633}" type="presParOf" srcId="{ECFACC70-A1EF-4AF2-A44B-986FE160F186}" destId="{19559385-2563-4DD3-A496-B3DCC5CCC80D}" srcOrd="2" destOrd="0" presId="urn:microsoft.com/office/officeart/2005/8/layout/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3.xml><?xml version="1.0" encoding="utf-8"?>
<dgm:dataModel xmlns:dgm="http://schemas.openxmlformats.org/drawingml/2006/diagram" xmlns:a="http://schemas.openxmlformats.org/drawingml/2006/main">
  <dgm:ptLst>
    <dgm:pt modelId="{F7F9FA7D-8A6A-48EC-8D94-DD0D7F341A50}" type="doc">
      <dgm:prSet loTypeId="urn:microsoft.com/office/officeart/2005/8/layout/vProcess5" loCatId="process" qsTypeId="urn:microsoft.com/office/officeart/2005/8/quickstyle/simple1" qsCatId="simple" csTypeId="urn:microsoft.com/office/officeart/2005/8/colors/accent0_2" csCatId="mainScheme" phldr="1"/>
      <dgm:spPr/>
      <dgm:t>
        <a:bodyPr/>
        <a:lstStyle/>
        <a:p>
          <a:endParaRPr lang="ru-RU"/>
        </a:p>
      </dgm:t>
    </dgm:pt>
    <dgm:pt modelId="{B7982E6F-2991-410A-BE18-66505F8F0E13}">
      <dgm:prSet phldrT="[Текст]" custT="1"/>
      <dgm:spPr/>
      <dgm:t>
        <a:bodyPr/>
        <a:lstStyle/>
        <a:p>
          <a:r>
            <a:rPr lang="ru-RU" sz="2800" b="1"/>
            <a:t>Диaлогическая речь</a:t>
          </a:r>
          <a:endParaRPr lang="ru-RU" sz="2800" b="1" i="1">
            <a:solidFill>
              <a:schemeClr val="tx1"/>
            </a:solidFill>
          </a:endParaRPr>
        </a:p>
      </dgm:t>
    </dgm:pt>
    <dgm:pt modelId="{E9CB5F62-4354-43D8-8C47-937F52661730}" type="parTrans" cxnId="{54C614ED-C4FC-4490-A47E-E619D10D097B}">
      <dgm:prSet/>
      <dgm:spPr/>
      <dgm:t>
        <a:bodyPr/>
        <a:lstStyle/>
        <a:p>
          <a:endParaRPr lang="ru-RU"/>
        </a:p>
      </dgm:t>
    </dgm:pt>
    <dgm:pt modelId="{8B756DCE-4883-4846-ACE4-9811B3A638DB}" type="sibTrans" cxnId="{54C614ED-C4FC-4490-A47E-E619D10D097B}">
      <dgm:prSet/>
      <dgm:spPr>
        <a:solidFill>
          <a:schemeClr val="accent1">
            <a:alpha val="90000"/>
          </a:schemeClr>
        </a:solidFill>
      </dgm:spPr>
      <dgm:t>
        <a:bodyPr/>
        <a:lstStyle/>
        <a:p>
          <a:endParaRPr lang="ru-RU"/>
        </a:p>
      </dgm:t>
    </dgm:pt>
    <dgm:pt modelId="{3A04B072-3F86-4F0A-8DC7-6DCEC37A12E7}">
      <dgm:prSet phldrT="[Текст]" custT="1"/>
      <dgm:spPr/>
      <dgm:t>
        <a:bodyPr/>
        <a:lstStyle/>
        <a:p>
          <a:pPr algn="just"/>
          <a:r>
            <a:rPr lang="ru-RU" sz="2000" b="1" i="1"/>
            <a:t>представляет собой процесс непосредственного речевого общения, характеризующийся поочередно сменяющими одна другую репликами двух или более лиц. Основной целью этой формы говорения является речевое взаимодействие двух или более говорящих. </a:t>
          </a:r>
        </a:p>
        <a:p>
          <a:pPr algn="just"/>
          <a:endParaRPr lang="ru-RU" sz="1800" b="1"/>
        </a:p>
      </dgm:t>
    </dgm:pt>
    <dgm:pt modelId="{CC0B5C50-226D-4C63-B9BE-49649F00AB7B}" type="parTrans" cxnId="{C5963BF9-2D32-48C9-AC3A-FC7D5E0A2BF3}">
      <dgm:prSet/>
      <dgm:spPr/>
      <dgm:t>
        <a:bodyPr/>
        <a:lstStyle/>
        <a:p>
          <a:endParaRPr lang="ru-RU"/>
        </a:p>
      </dgm:t>
    </dgm:pt>
    <dgm:pt modelId="{EA8FB650-0F74-4AB1-B955-8843AB3292A9}" type="sibTrans" cxnId="{C5963BF9-2D32-48C9-AC3A-FC7D5E0A2BF3}">
      <dgm:prSet/>
      <dgm:spPr/>
      <dgm:t>
        <a:bodyPr/>
        <a:lstStyle/>
        <a:p>
          <a:endParaRPr lang="ru-RU"/>
        </a:p>
      </dgm:t>
    </dgm:pt>
    <dgm:pt modelId="{2C5F5E7A-E151-4571-AB46-0C38C8C51FE2}" type="pres">
      <dgm:prSet presAssocID="{F7F9FA7D-8A6A-48EC-8D94-DD0D7F341A50}" presName="outerComposite" presStyleCnt="0">
        <dgm:presLayoutVars>
          <dgm:chMax val="5"/>
          <dgm:dir/>
          <dgm:resizeHandles val="exact"/>
        </dgm:presLayoutVars>
      </dgm:prSet>
      <dgm:spPr/>
    </dgm:pt>
    <dgm:pt modelId="{A4CFCF51-3056-454D-8266-E7AA841FECB4}" type="pres">
      <dgm:prSet presAssocID="{F7F9FA7D-8A6A-48EC-8D94-DD0D7F341A50}" presName="dummyMaxCanvas" presStyleCnt="0">
        <dgm:presLayoutVars/>
      </dgm:prSet>
      <dgm:spPr/>
    </dgm:pt>
    <dgm:pt modelId="{9D3C815C-440E-4E5D-A2E6-2B3CBFD879DF}" type="pres">
      <dgm:prSet presAssocID="{F7F9FA7D-8A6A-48EC-8D94-DD0D7F341A50}" presName="TwoNodes_1" presStyleLbl="node1" presStyleIdx="0" presStyleCnt="2" custScaleY="41006">
        <dgm:presLayoutVars>
          <dgm:bulletEnabled val="1"/>
        </dgm:presLayoutVars>
      </dgm:prSet>
      <dgm:spPr/>
    </dgm:pt>
    <dgm:pt modelId="{3C168DCB-517F-43BC-BBC0-324010266428}" type="pres">
      <dgm:prSet presAssocID="{F7F9FA7D-8A6A-48EC-8D94-DD0D7F341A50}" presName="TwoNodes_2" presStyleLbl="node1" presStyleIdx="1" presStyleCnt="2" custLinFactNeighborX="-6549" custLinFactNeighborY="-19129">
        <dgm:presLayoutVars>
          <dgm:bulletEnabled val="1"/>
        </dgm:presLayoutVars>
      </dgm:prSet>
      <dgm:spPr/>
    </dgm:pt>
    <dgm:pt modelId="{F16A49C8-23E6-453F-8E82-75C334A55B29}" type="pres">
      <dgm:prSet presAssocID="{F7F9FA7D-8A6A-48EC-8D94-DD0D7F341A50}" presName="TwoConn_1-2" presStyleLbl="fgAccFollowNode1" presStyleIdx="0" presStyleCnt="1" custLinFactNeighborX="-9249" custLinFactNeighborY="-39141">
        <dgm:presLayoutVars>
          <dgm:bulletEnabled val="1"/>
        </dgm:presLayoutVars>
      </dgm:prSet>
      <dgm:spPr/>
    </dgm:pt>
    <dgm:pt modelId="{2F567A41-3788-48FC-94CF-FB23DCB4ECED}" type="pres">
      <dgm:prSet presAssocID="{F7F9FA7D-8A6A-48EC-8D94-DD0D7F341A50}" presName="TwoNodes_1_text" presStyleLbl="node1" presStyleIdx="1" presStyleCnt="2">
        <dgm:presLayoutVars>
          <dgm:bulletEnabled val="1"/>
        </dgm:presLayoutVars>
      </dgm:prSet>
      <dgm:spPr/>
    </dgm:pt>
    <dgm:pt modelId="{72F39C42-55DD-4243-8C23-FF58AE8A787D}" type="pres">
      <dgm:prSet presAssocID="{F7F9FA7D-8A6A-48EC-8D94-DD0D7F341A50}" presName="TwoNodes_2_text" presStyleLbl="node1" presStyleIdx="1" presStyleCnt="2">
        <dgm:presLayoutVars>
          <dgm:bulletEnabled val="1"/>
        </dgm:presLayoutVars>
      </dgm:prSet>
      <dgm:spPr/>
    </dgm:pt>
  </dgm:ptLst>
  <dgm:cxnLst>
    <dgm:cxn modelId="{4FC61841-CB03-4285-9F2A-C23F48034A1F}" type="presOf" srcId="{F7F9FA7D-8A6A-48EC-8D94-DD0D7F341A50}" destId="{2C5F5E7A-E151-4571-AB46-0C38C8C51FE2}" srcOrd="0" destOrd="0" presId="urn:microsoft.com/office/officeart/2005/8/layout/vProcess5"/>
    <dgm:cxn modelId="{002770A4-CC72-4B19-A5AC-DC3A58CD88EB}" type="presOf" srcId="{B7982E6F-2991-410A-BE18-66505F8F0E13}" destId="{9D3C815C-440E-4E5D-A2E6-2B3CBFD879DF}" srcOrd="0" destOrd="0" presId="urn:microsoft.com/office/officeart/2005/8/layout/vProcess5"/>
    <dgm:cxn modelId="{8FF604B0-C8F9-49E0-AA66-C582B045E056}" type="presOf" srcId="{3A04B072-3F86-4F0A-8DC7-6DCEC37A12E7}" destId="{3C168DCB-517F-43BC-BBC0-324010266428}" srcOrd="0" destOrd="0" presId="urn:microsoft.com/office/officeart/2005/8/layout/vProcess5"/>
    <dgm:cxn modelId="{7B65ECB5-83C0-47FA-9165-4874584C77EA}" type="presOf" srcId="{8B756DCE-4883-4846-ACE4-9811B3A638DB}" destId="{F16A49C8-23E6-453F-8E82-75C334A55B29}" srcOrd="0" destOrd="0" presId="urn:microsoft.com/office/officeart/2005/8/layout/vProcess5"/>
    <dgm:cxn modelId="{29F5D7C2-4CB3-45AC-81D9-677B2CF4F6C4}" type="presOf" srcId="{B7982E6F-2991-410A-BE18-66505F8F0E13}" destId="{2F567A41-3788-48FC-94CF-FB23DCB4ECED}" srcOrd="1" destOrd="0" presId="urn:microsoft.com/office/officeart/2005/8/layout/vProcess5"/>
    <dgm:cxn modelId="{4FD1CCDD-56E9-439A-834D-301A0C57805A}" type="presOf" srcId="{3A04B072-3F86-4F0A-8DC7-6DCEC37A12E7}" destId="{72F39C42-55DD-4243-8C23-FF58AE8A787D}" srcOrd="1" destOrd="0" presId="urn:microsoft.com/office/officeart/2005/8/layout/vProcess5"/>
    <dgm:cxn modelId="{54C614ED-C4FC-4490-A47E-E619D10D097B}" srcId="{F7F9FA7D-8A6A-48EC-8D94-DD0D7F341A50}" destId="{B7982E6F-2991-410A-BE18-66505F8F0E13}" srcOrd="0" destOrd="0" parTransId="{E9CB5F62-4354-43D8-8C47-937F52661730}" sibTransId="{8B756DCE-4883-4846-ACE4-9811B3A638DB}"/>
    <dgm:cxn modelId="{C5963BF9-2D32-48C9-AC3A-FC7D5E0A2BF3}" srcId="{F7F9FA7D-8A6A-48EC-8D94-DD0D7F341A50}" destId="{3A04B072-3F86-4F0A-8DC7-6DCEC37A12E7}" srcOrd="1" destOrd="0" parTransId="{CC0B5C50-226D-4C63-B9BE-49649F00AB7B}" sibTransId="{EA8FB650-0F74-4AB1-B955-8843AB3292A9}"/>
    <dgm:cxn modelId="{75FCBAA6-888A-466F-A9B9-05ACA3D9E9B4}" type="presParOf" srcId="{2C5F5E7A-E151-4571-AB46-0C38C8C51FE2}" destId="{A4CFCF51-3056-454D-8266-E7AA841FECB4}" srcOrd="0" destOrd="0" presId="urn:microsoft.com/office/officeart/2005/8/layout/vProcess5"/>
    <dgm:cxn modelId="{9F3A926E-07AB-425A-9ECC-9C95D8A4CB33}" type="presParOf" srcId="{2C5F5E7A-E151-4571-AB46-0C38C8C51FE2}" destId="{9D3C815C-440E-4E5D-A2E6-2B3CBFD879DF}" srcOrd="1" destOrd="0" presId="urn:microsoft.com/office/officeart/2005/8/layout/vProcess5"/>
    <dgm:cxn modelId="{AC7AE8A5-9A14-4E50-B645-22D1D87EB6C8}" type="presParOf" srcId="{2C5F5E7A-E151-4571-AB46-0C38C8C51FE2}" destId="{3C168DCB-517F-43BC-BBC0-324010266428}" srcOrd="2" destOrd="0" presId="urn:microsoft.com/office/officeart/2005/8/layout/vProcess5"/>
    <dgm:cxn modelId="{6791B40C-EE0B-437B-BE8F-F62432937148}" type="presParOf" srcId="{2C5F5E7A-E151-4571-AB46-0C38C8C51FE2}" destId="{F16A49C8-23E6-453F-8E82-75C334A55B29}" srcOrd="3" destOrd="0" presId="urn:microsoft.com/office/officeart/2005/8/layout/vProcess5"/>
    <dgm:cxn modelId="{0A92B3F3-F6CB-405B-ADDA-6F05FC224801}" type="presParOf" srcId="{2C5F5E7A-E151-4571-AB46-0C38C8C51FE2}" destId="{2F567A41-3788-48FC-94CF-FB23DCB4ECED}" srcOrd="4" destOrd="0" presId="urn:microsoft.com/office/officeart/2005/8/layout/vProcess5"/>
    <dgm:cxn modelId="{713E82FF-6CDA-47DF-8F87-18C65D3AE7EC}" type="presParOf" srcId="{2C5F5E7A-E151-4571-AB46-0C38C8C51FE2}" destId="{72F39C42-55DD-4243-8C23-FF58AE8A787D}" srcOrd="5"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4.xml><?xml version="1.0" encoding="utf-8"?>
<dgm:dataModel xmlns:dgm="http://schemas.openxmlformats.org/drawingml/2006/diagram" xmlns:a="http://schemas.openxmlformats.org/drawingml/2006/main">
  <dgm:ptLst>
    <dgm:pt modelId="{D99623BC-FA1C-4978-8194-E9CE0F421E44}"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ru-RU"/>
        </a:p>
      </dgm:t>
    </dgm:pt>
    <dgm:pt modelId="{935A1989-CE68-465F-972D-6EF67F35A38D}">
      <dgm:prSet phldrT="[Текст]" custT="1"/>
      <dgm:spPr/>
      <dgm:t>
        <a:bodyPr/>
        <a:lstStyle/>
        <a:p>
          <a:r>
            <a:rPr lang="ru-RU" sz="2000">
              <a:cs typeface="Times New Roman" panose="02020603050405020304" pitchFamily="18" charset="0"/>
            </a:rPr>
            <a:t>Это прoдуктивный вид деятельности, при котором человек записывает речь для передачи другим.</a:t>
          </a:r>
          <a:endParaRPr lang="ru-RU" sz="2000" b="1">
            <a:solidFill>
              <a:schemeClr val="tx1"/>
            </a:solidFill>
          </a:endParaRPr>
        </a:p>
      </dgm:t>
    </dgm:pt>
    <dgm:pt modelId="{6B68F107-D4C4-4D2F-838E-0A2D6EA9CF56}" type="parTrans" cxnId="{DC732ACC-D0BC-4AEB-A7B5-E5178FD27A65}">
      <dgm:prSet/>
      <dgm:spPr/>
      <dgm:t>
        <a:bodyPr/>
        <a:lstStyle/>
        <a:p>
          <a:endParaRPr lang="ru-RU" sz="2000"/>
        </a:p>
      </dgm:t>
    </dgm:pt>
    <dgm:pt modelId="{C8841A7C-5C12-4BEC-92D6-6B4D111209A2}" type="sibTrans" cxnId="{DC732ACC-D0BC-4AEB-A7B5-E5178FD27A65}">
      <dgm:prSet/>
      <dgm:spPr/>
      <dgm:t>
        <a:bodyPr/>
        <a:lstStyle/>
        <a:p>
          <a:endParaRPr lang="ru-RU" sz="2000"/>
        </a:p>
      </dgm:t>
    </dgm:pt>
    <dgm:pt modelId="{394222EE-2EDB-4351-843B-6749C567045C}">
      <dgm:prSet phldrT="[Текст]" custT="1"/>
      <dgm:spPr/>
      <dgm:t>
        <a:bodyPr/>
        <a:lstStyle/>
        <a:p>
          <a:r>
            <a:rPr lang="ru-RU" sz="2000">
              <a:cs typeface="Times New Roman" panose="02020603050405020304" pitchFamily="18" charset="0"/>
            </a:rPr>
            <a:t>Продуктом этой деятельности является речевое прoизведение или текст, предназначенный для прочтения</a:t>
          </a:r>
          <a:endParaRPr lang="ru-RU" sz="2000" b="1">
            <a:solidFill>
              <a:schemeClr val="tx1"/>
            </a:solidFill>
          </a:endParaRPr>
        </a:p>
      </dgm:t>
    </dgm:pt>
    <dgm:pt modelId="{B2A6019C-FCAA-42CC-800D-FD52AE5B26E7}" type="parTrans" cxnId="{169B69EB-78A0-41B4-BA9B-7A84E4DBDA1C}">
      <dgm:prSet/>
      <dgm:spPr/>
      <dgm:t>
        <a:bodyPr/>
        <a:lstStyle/>
        <a:p>
          <a:endParaRPr lang="ru-RU" sz="2000"/>
        </a:p>
      </dgm:t>
    </dgm:pt>
    <dgm:pt modelId="{0D4D4772-8CB7-4EEC-8285-5E6D69A22DA8}" type="sibTrans" cxnId="{169B69EB-78A0-41B4-BA9B-7A84E4DBDA1C}">
      <dgm:prSet/>
      <dgm:spPr/>
      <dgm:t>
        <a:bodyPr/>
        <a:lstStyle/>
        <a:p>
          <a:endParaRPr lang="ru-RU" sz="2000"/>
        </a:p>
      </dgm:t>
    </dgm:pt>
    <dgm:pt modelId="{00E4B0DE-4DA4-405A-8560-3A050A310687}">
      <dgm:prSet phldrT="[Текст]" custT="1"/>
      <dgm:spPr/>
      <dgm:t>
        <a:bodyPr/>
        <a:lstStyle/>
        <a:p>
          <a:r>
            <a:rPr lang="ru-RU" sz="2000">
              <a:cs typeface="Times New Roman" panose="02020603050405020304" pitchFamily="18" charset="0"/>
            </a:rPr>
            <a:t>При реaлизации письма задействованы следующие анализаторы: двигательный (оснoвной), зрительный, речемоторный, слуховой (вторoстепенные). </a:t>
          </a:r>
        </a:p>
      </dgm:t>
    </dgm:pt>
    <dgm:pt modelId="{8595A2D8-2AC6-4CDA-BFB8-F9F63049BC40}" type="parTrans" cxnId="{EDA08EDD-9447-499E-B567-B03A16812979}">
      <dgm:prSet/>
      <dgm:spPr/>
      <dgm:t>
        <a:bodyPr/>
        <a:lstStyle/>
        <a:p>
          <a:endParaRPr lang="ru-RU" sz="2000"/>
        </a:p>
      </dgm:t>
    </dgm:pt>
    <dgm:pt modelId="{822913B4-3B15-4B4C-A389-A32B35005F9E}" type="sibTrans" cxnId="{EDA08EDD-9447-499E-B567-B03A16812979}">
      <dgm:prSet/>
      <dgm:spPr/>
      <dgm:t>
        <a:bodyPr/>
        <a:lstStyle/>
        <a:p>
          <a:endParaRPr lang="ru-RU" sz="2000"/>
        </a:p>
      </dgm:t>
    </dgm:pt>
    <dgm:pt modelId="{60088752-D4A1-486E-B3D6-E45DD5438882}">
      <dgm:prSet phldrT="[Текст]" custT="1"/>
      <dgm:spPr/>
      <dgm:t>
        <a:bodyPr/>
        <a:lstStyle/>
        <a:p>
          <a:r>
            <a:rPr lang="ru-RU" sz="2000">
              <a:cs typeface="Times New Roman" panose="02020603050405020304" pitchFamily="18" charset="0"/>
            </a:rPr>
            <a:t>При реaлизации письма задействованы следующие анализаторы: двигательный (оснoвной), зрительный, речемоторный, слуховой (вторoстепенные). </a:t>
          </a:r>
        </a:p>
      </dgm:t>
    </dgm:pt>
    <dgm:pt modelId="{E47CE1BC-53C0-4734-ABD1-CA37FB4DD3EA}" type="parTrans" cxnId="{9ACFE454-98C5-49D9-9A06-7072906D73C9}">
      <dgm:prSet/>
      <dgm:spPr/>
      <dgm:t>
        <a:bodyPr/>
        <a:lstStyle/>
        <a:p>
          <a:endParaRPr lang="ru-RU" sz="2000"/>
        </a:p>
      </dgm:t>
    </dgm:pt>
    <dgm:pt modelId="{1CE67F10-D850-4A31-8BC9-9266C85C3C5C}" type="sibTrans" cxnId="{9ACFE454-98C5-49D9-9A06-7072906D73C9}">
      <dgm:prSet/>
      <dgm:spPr/>
      <dgm:t>
        <a:bodyPr/>
        <a:lstStyle/>
        <a:p>
          <a:endParaRPr lang="ru-RU" sz="2000"/>
        </a:p>
      </dgm:t>
    </dgm:pt>
    <dgm:pt modelId="{DC1626EB-D81A-4626-9E85-8D28EBB97A14}" type="pres">
      <dgm:prSet presAssocID="{D99623BC-FA1C-4978-8194-E9CE0F421E44}" presName="Name0" presStyleCnt="0">
        <dgm:presLayoutVars>
          <dgm:chMax val="7"/>
          <dgm:chPref val="7"/>
          <dgm:dir/>
        </dgm:presLayoutVars>
      </dgm:prSet>
      <dgm:spPr/>
    </dgm:pt>
    <dgm:pt modelId="{0EFC4407-65F4-43D6-B2E3-E60B292A0699}" type="pres">
      <dgm:prSet presAssocID="{D99623BC-FA1C-4978-8194-E9CE0F421E44}" presName="Name1" presStyleCnt="0"/>
      <dgm:spPr/>
    </dgm:pt>
    <dgm:pt modelId="{FD03A713-DADD-4A0A-A2C5-8798CE5EC111}" type="pres">
      <dgm:prSet presAssocID="{D99623BC-FA1C-4978-8194-E9CE0F421E44}" presName="cycle" presStyleCnt="0"/>
      <dgm:spPr/>
    </dgm:pt>
    <dgm:pt modelId="{19189F35-E46F-4C1D-BE37-543C082C8CCE}" type="pres">
      <dgm:prSet presAssocID="{D99623BC-FA1C-4978-8194-E9CE0F421E44}" presName="srcNode" presStyleLbl="node1" presStyleIdx="0" presStyleCnt="4"/>
      <dgm:spPr/>
    </dgm:pt>
    <dgm:pt modelId="{C1E9CEC6-D25B-44CC-9D7A-5981F1B9620A}" type="pres">
      <dgm:prSet presAssocID="{D99623BC-FA1C-4978-8194-E9CE0F421E44}" presName="conn" presStyleLbl="parChTrans1D2" presStyleIdx="0" presStyleCnt="1"/>
      <dgm:spPr/>
    </dgm:pt>
    <dgm:pt modelId="{BBBE9143-08A6-47EC-A4E6-0D25CC3DC415}" type="pres">
      <dgm:prSet presAssocID="{D99623BC-FA1C-4978-8194-E9CE0F421E44}" presName="extraNode" presStyleLbl="node1" presStyleIdx="0" presStyleCnt="4"/>
      <dgm:spPr/>
    </dgm:pt>
    <dgm:pt modelId="{567EF9B7-2ED4-4269-BA07-4B0F7BC58A0A}" type="pres">
      <dgm:prSet presAssocID="{D99623BC-FA1C-4978-8194-E9CE0F421E44}" presName="dstNode" presStyleLbl="node1" presStyleIdx="0" presStyleCnt="4"/>
      <dgm:spPr/>
    </dgm:pt>
    <dgm:pt modelId="{22573D56-5A54-4C9E-8624-B050631C1D7E}" type="pres">
      <dgm:prSet presAssocID="{935A1989-CE68-465F-972D-6EF67F35A38D}" presName="text_1" presStyleLbl="node1" presStyleIdx="0" presStyleCnt="4" custScaleY="86892">
        <dgm:presLayoutVars>
          <dgm:bulletEnabled val="1"/>
        </dgm:presLayoutVars>
      </dgm:prSet>
      <dgm:spPr/>
    </dgm:pt>
    <dgm:pt modelId="{586063FB-03F1-4C63-9AB7-DA0E44528453}" type="pres">
      <dgm:prSet presAssocID="{935A1989-CE68-465F-972D-6EF67F35A38D}" presName="accent_1" presStyleCnt="0"/>
      <dgm:spPr/>
    </dgm:pt>
    <dgm:pt modelId="{6727CCFB-A7AD-4DCF-88FA-DDA62B6A0295}" type="pres">
      <dgm:prSet presAssocID="{935A1989-CE68-465F-972D-6EF67F35A38D}" presName="accentRepeatNode" presStyleLbl="solidFgAcc1" presStyleIdx="0" presStyleCnt="4"/>
      <dgm:spPr>
        <a:solidFill>
          <a:schemeClr val="accent6"/>
        </a:solidFill>
      </dgm:spPr>
    </dgm:pt>
    <dgm:pt modelId="{8EF20FFD-117D-438E-B8CB-CA7FF5837577}" type="pres">
      <dgm:prSet presAssocID="{394222EE-2EDB-4351-843B-6749C567045C}" presName="text_2" presStyleLbl="node1" presStyleIdx="1" presStyleCnt="4" custScaleY="107525">
        <dgm:presLayoutVars>
          <dgm:bulletEnabled val="1"/>
        </dgm:presLayoutVars>
      </dgm:prSet>
      <dgm:spPr/>
    </dgm:pt>
    <dgm:pt modelId="{CB295588-CDF6-4EBF-8F36-0357BE224871}" type="pres">
      <dgm:prSet presAssocID="{394222EE-2EDB-4351-843B-6749C567045C}" presName="accent_2" presStyleCnt="0"/>
      <dgm:spPr/>
    </dgm:pt>
    <dgm:pt modelId="{3714C226-823B-4CD9-9E95-5A48310D3125}" type="pres">
      <dgm:prSet presAssocID="{394222EE-2EDB-4351-843B-6749C567045C}" presName="accentRepeatNode" presStyleLbl="solidFgAcc1" presStyleIdx="1" presStyleCnt="4" custScaleX="102128" custScaleY="90927" custLinFactNeighborX="-18671" custLinFactNeighborY="-2334"/>
      <dgm:spPr>
        <a:solidFill>
          <a:schemeClr val="accent6"/>
        </a:solidFill>
      </dgm:spPr>
    </dgm:pt>
    <dgm:pt modelId="{AB97F36C-CD9C-4FDE-8153-366971B0487B}" type="pres">
      <dgm:prSet presAssocID="{00E4B0DE-4DA4-405A-8560-3A050A310687}" presName="text_3" presStyleLbl="node1" presStyleIdx="2" presStyleCnt="4" custScaleY="110519">
        <dgm:presLayoutVars>
          <dgm:bulletEnabled val="1"/>
        </dgm:presLayoutVars>
      </dgm:prSet>
      <dgm:spPr/>
    </dgm:pt>
    <dgm:pt modelId="{826D3624-72E9-4C65-BB19-296089CD3A48}" type="pres">
      <dgm:prSet presAssocID="{00E4B0DE-4DA4-405A-8560-3A050A310687}" presName="accent_3" presStyleCnt="0"/>
      <dgm:spPr/>
    </dgm:pt>
    <dgm:pt modelId="{DB357094-E284-454B-B1ED-0D0D891A4DDC}" type="pres">
      <dgm:prSet presAssocID="{00E4B0DE-4DA4-405A-8560-3A050A310687}" presName="accentRepeatNode" presStyleLbl="solidFgAcc1" presStyleIdx="2" presStyleCnt="4" custLinFactNeighborX="-7001"/>
      <dgm:spPr>
        <a:solidFill>
          <a:schemeClr val="accent6"/>
        </a:solidFill>
      </dgm:spPr>
    </dgm:pt>
    <dgm:pt modelId="{9DDDE4A7-30C1-4181-9EC8-0AFC28B5DC7A}" type="pres">
      <dgm:prSet presAssocID="{60088752-D4A1-486E-B3D6-E45DD5438882}" presName="text_4" presStyleLbl="node1" presStyleIdx="3" presStyleCnt="4">
        <dgm:presLayoutVars>
          <dgm:bulletEnabled val="1"/>
        </dgm:presLayoutVars>
      </dgm:prSet>
      <dgm:spPr/>
    </dgm:pt>
    <dgm:pt modelId="{F704C616-58CC-462A-8A99-67EB23FD4B9D}" type="pres">
      <dgm:prSet presAssocID="{60088752-D4A1-486E-B3D6-E45DD5438882}" presName="accent_4" presStyleCnt="0"/>
      <dgm:spPr/>
    </dgm:pt>
    <dgm:pt modelId="{C47DA7FB-BF82-438D-AF6E-3331DC1F079D}" type="pres">
      <dgm:prSet presAssocID="{60088752-D4A1-486E-B3D6-E45DD5438882}" presName="accentRepeatNode" presStyleLbl="solidFgAcc1" presStyleIdx="3" presStyleCnt="4"/>
      <dgm:spPr>
        <a:solidFill>
          <a:schemeClr val="accent6"/>
        </a:solidFill>
      </dgm:spPr>
    </dgm:pt>
  </dgm:ptLst>
  <dgm:cxnLst>
    <dgm:cxn modelId="{0B496923-4770-4599-B50D-01F5494630BE}" type="presOf" srcId="{00E4B0DE-4DA4-405A-8560-3A050A310687}" destId="{AB97F36C-CD9C-4FDE-8153-366971B0487B}" srcOrd="0" destOrd="0" presId="urn:microsoft.com/office/officeart/2008/layout/VerticalCurvedList"/>
    <dgm:cxn modelId="{AA53B943-E37B-4679-8D73-7E01A2FDD7B9}" type="presOf" srcId="{C8841A7C-5C12-4BEC-92D6-6B4D111209A2}" destId="{C1E9CEC6-D25B-44CC-9D7A-5981F1B9620A}" srcOrd="0" destOrd="0" presId="urn:microsoft.com/office/officeart/2008/layout/VerticalCurvedList"/>
    <dgm:cxn modelId="{BD5D7D6A-A029-43B4-B587-0E1FA2455D2D}" type="presOf" srcId="{D99623BC-FA1C-4978-8194-E9CE0F421E44}" destId="{DC1626EB-D81A-4626-9E85-8D28EBB97A14}" srcOrd="0" destOrd="0" presId="urn:microsoft.com/office/officeart/2008/layout/VerticalCurvedList"/>
    <dgm:cxn modelId="{AA25116B-8002-4DA5-A0AA-880C60A85169}" type="presOf" srcId="{935A1989-CE68-465F-972D-6EF67F35A38D}" destId="{22573D56-5A54-4C9E-8624-B050631C1D7E}" srcOrd="0" destOrd="0" presId="urn:microsoft.com/office/officeart/2008/layout/VerticalCurvedList"/>
    <dgm:cxn modelId="{CD2C8C4D-F881-4E8D-9682-316E9E62E7ED}" type="presOf" srcId="{60088752-D4A1-486E-B3D6-E45DD5438882}" destId="{9DDDE4A7-30C1-4181-9EC8-0AFC28B5DC7A}" srcOrd="0" destOrd="0" presId="urn:microsoft.com/office/officeart/2008/layout/VerticalCurvedList"/>
    <dgm:cxn modelId="{9ACFE454-98C5-49D9-9A06-7072906D73C9}" srcId="{D99623BC-FA1C-4978-8194-E9CE0F421E44}" destId="{60088752-D4A1-486E-B3D6-E45DD5438882}" srcOrd="3" destOrd="0" parTransId="{E47CE1BC-53C0-4734-ABD1-CA37FB4DD3EA}" sibTransId="{1CE67F10-D850-4A31-8BC9-9266C85C3C5C}"/>
    <dgm:cxn modelId="{93D33D7D-35A4-41E0-B08C-908CA0DB829C}" type="presOf" srcId="{394222EE-2EDB-4351-843B-6749C567045C}" destId="{8EF20FFD-117D-438E-B8CB-CA7FF5837577}" srcOrd="0" destOrd="0" presId="urn:microsoft.com/office/officeart/2008/layout/VerticalCurvedList"/>
    <dgm:cxn modelId="{DC732ACC-D0BC-4AEB-A7B5-E5178FD27A65}" srcId="{D99623BC-FA1C-4978-8194-E9CE0F421E44}" destId="{935A1989-CE68-465F-972D-6EF67F35A38D}" srcOrd="0" destOrd="0" parTransId="{6B68F107-D4C4-4D2F-838E-0A2D6EA9CF56}" sibTransId="{C8841A7C-5C12-4BEC-92D6-6B4D111209A2}"/>
    <dgm:cxn modelId="{EDA08EDD-9447-499E-B567-B03A16812979}" srcId="{D99623BC-FA1C-4978-8194-E9CE0F421E44}" destId="{00E4B0DE-4DA4-405A-8560-3A050A310687}" srcOrd="2" destOrd="0" parTransId="{8595A2D8-2AC6-4CDA-BFB8-F9F63049BC40}" sibTransId="{822913B4-3B15-4B4C-A389-A32B35005F9E}"/>
    <dgm:cxn modelId="{169B69EB-78A0-41B4-BA9B-7A84E4DBDA1C}" srcId="{D99623BC-FA1C-4978-8194-E9CE0F421E44}" destId="{394222EE-2EDB-4351-843B-6749C567045C}" srcOrd="1" destOrd="0" parTransId="{B2A6019C-FCAA-42CC-800D-FD52AE5B26E7}" sibTransId="{0D4D4772-8CB7-4EEC-8285-5E6D69A22DA8}"/>
    <dgm:cxn modelId="{DB25132A-00E2-4187-A8B7-C179D6AFA7E7}" type="presParOf" srcId="{DC1626EB-D81A-4626-9E85-8D28EBB97A14}" destId="{0EFC4407-65F4-43D6-B2E3-E60B292A0699}" srcOrd="0" destOrd="0" presId="urn:microsoft.com/office/officeart/2008/layout/VerticalCurvedList"/>
    <dgm:cxn modelId="{EE7DBC72-CAD7-4DD9-9159-E9DB220C43B9}" type="presParOf" srcId="{0EFC4407-65F4-43D6-B2E3-E60B292A0699}" destId="{FD03A713-DADD-4A0A-A2C5-8798CE5EC111}" srcOrd="0" destOrd="0" presId="urn:microsoft.com/office/officeart/2008/layout/VerticalCurvedList"/>
    <dgm:cxn modelId="{CB51A76D-A743-4C68-9653-763C1DB46B52}" type="presParOf" srcId="{FD03A713-DADD-4A0A-A2C5-8798CE5EC111}" destId="{19189F35-E46F-4C1D-BE37-543C082C8CCE}" srcOrd="0" destOrd="0" presId="urn:microsoft.com/office/officeart/2008/layout/VerticalCurvedList"/>
    <dgm:cxn modelId="{6F037123-AAAD-41DE-A7E6-22BB7931B8A6}" type="presParOf" srcId="{FD03A713-DADD-4A0A-A2C5-8798CE5EC111}" destId="{C1E9CEC6-D25B-44CC-9D7A-5981F1B9620A}" srcOrd="1" destOrd="0" presId="urn:microsoft.com/office/officeart/2008/layout/VerticalCurvedList"/>
    <dgm:cxn modelId="{76688864-3438-4075-A50A-2CB9B28278DC}" type="presParOf" srcId="{FD03A713-DADD-4A0A-A2C5-8798CE5EC111}" destId="{BBBE9143-08A6-47EC-A4E6-0D25CC3DC415}" srcOrd="2" destOrd="0" presId="urn:microsoft.com/office/officeart/2008/layout/VerticalCurvedList"/>
    <dgm:cxn modelId="{FF60E2A9-1CB3-4E7E-860F-B97E1F0C26EB}" type="presParOf" srcId="{FD03A713-DADD-4A0A-A2C5-8798CE5EC111}" destId="{567EF9B7-2ED4-4269-BA07-4B0F7BC58A0A}" srcOrd="3" destOrd="0" presId="urn:microsoft.com/office/officeart/2008/layout/VerticalCurvedList"/>
    <dgm:cxn modelId="{0540942C-C5EC-4515-92C6-DE387D82F890}" type="presParOf" srcId="{0EFC4407-65F4-43D6-B2E3-E60B292A0699}" destId="{22573D56-5A54-4C9E-8624-B050631C1D7E}" srcOrd="1" destOrd="0" presId="urn:microsoft.com/office/officeart/2008/layout/VerticalCurvedList"/>
    <dgm:cxn modelId="{F45DD12A-B021-43ED-87F5-62C3E6F7E67C}" type="presParOf" srcId="{0EFC4407-65F4-43D6-B2E3-E60B292A0699}" destId="{586063FB-03F1-4C63-9AB7-DA0E44528453}" srcOrd="2" destOrd="0" presId="urn:microsoft.com/office/officeart/2008/layout/VerticalCurvedList"/>
    <dgm:cxn modelId="{47F52C8A-D5BA-4EB9-B20D-88BEDA7E723B}" type="presParOf" srcId="{586063FB-03F1-4C63-9AB7-DA0E44528453}" destId="{6727CCFB-A7AD-4DCF-88FA-DDA62B6A0295}" srcOrd="0" destOrd="0" presId="urn:microsoft.com/office/officeart/2008/layout/VerticalCurvedList"/>
    <dgm:cxn modelId="{95D5CFB6-5F4A-4868-9C68-460DCE4EBF64}" type="presParOf" srcId="{0EFC4407-65F4-43D6-B2E3-E60B292A0699}" destId="{8EF20FFD-117D-438E-B8CB-CA7FF5837577}" srcOrd="3" destOrd="0" presId="urn:microsoft.com/office/officeart/2008/layout/VerticalCurvedList"/>
    <dgm:cxn modelId="{FFE90699-6CEF-48C1-8AC6-D4A81F63CFE5}" type="presParOf" srcId="{0EFC4407-65F4-43D6-B2E3-E60B292A0699}" destId="{CB295588-CDF6-4EBF-8F36-0357BE224871}" srcOrd="4" destOrd="0" presId="urn:microsoft.com/office/officeart/2008/layout/VerticalCurvedList"/>
    <dgm:cxn modelId="{B85CCA05-0826-4DB1-A729-B31E7E839169}" type="presParOf" srcId="{CB295588-CDF6-4EBF-8F36-0357BE224871}" destId="{3714C226-823B-4CD9-9E95-5A48310D3125}" srcOrd="0" destOrd="0" presId="urn:microsoft.com/office/officeart/2008/layout/VerticalCurvedList"/>
    <dgm:cxn modelId="{D9B2FC89-DEEE-4A7D-9352-D797AFAA8DCE}" type="presParOf" srcId="{0EFC4407-65F4-43D6-B2E3-E60B292A0699}" destId="{AB97F36C-CD9C-4FDE-8153-366971B0487B}" srcOrd="5" destOrd="0" presId="urn:microsoft.com/office/officeart/2008/layout/VerticalCurvedList"/>
    <dgm:cxn modelId="{17ADD4BD-CE99-484D-82CF-784CEC8D87D8}" type="presParOf" srcId="{0EFC4407-65F4-43D6-B2E3-E60B292A0699}" destId="{826D3624-72E9-4C65-BB19-296089CD3A48}" srcOrd="6" destOrd="0" presId="urn:microsoft.com/office/officeart/2008/layout/VerticalCurvedList"/>
    <dgm:cxn modelId="{652C1147-0AC1-456B-88D3-726199733F59}" type="presParOf" srcId="{826D3624-72E9-4C65-BB19-296089CD3A48}" destId="{DB357094-E284-454B-B1ED-0D0D891A4DDC}" srcOrd="0" destOrd="0" presId="urn:microsoft.com/office/officeart/2008/layout/VerticalCurvedList"/>
    <dgm:cxn modelId="{D80B507E-80C6-4AAE-8775-2C92653408EA}" type="presParOf" srcId="{0EFC4407-65F4-43D6-B2E3-E60B292A0699}" destId="{9DDDE4A7-30C1-4181-9EC8-0AFC28B5DC7A}" srcOrd="7" destOrd="0" presId="urn:microsoft.com/office/officeart/2008/layout/VerticalCurvedList"/>
    <dgm:cxn modelId="{24D09600-DE12-43B3-A3E6-5CC6E01536B4}" type="presParOf" srcId="{0EFC4407-65F4-43D6-B2E3-E60B292A0699}" destId="{F704C616-58CC-462A-8A99-67EB23FD4B9D}" srcOrd="8" destOrd="0" presId="urn:microsoft.com/office/officeart/2008/layout/VerticalCurvedList"/>
    <dgm:cxn modelId="{36BD0827-9E9F-4985-BB34-9682341B87C8}" type="presParOf" srcId="{F704C616-58CC-462A-8A99-67EB23FD4B9D}" destId="{C47DA7FB-BF82-438D-AF6E-3331DC1F079D}"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5.xml><?xml version="1.0" encoding="utf-8"?>
<dgm:dataModel xmlns:dgm="http://schemas.openxmlformats.org/drawingml/2006/diagram" xmlns:a="http://schemas.openxmlformats.org/drawingml/2006/main">
  <dgm:ptLst>
    <dgm:pt modelId="{DE886A6D-0114-4322-802E-32E241A1AE24}" type="doc">
      <dgm:prSet loTypeId="urn:microsoft.com/office/officeart/2005/8/layout/lProcess1" loCatId="process" qsTypeId="urn:microsoft.com/office/officeart/2005/8/quickstyle/simple1" qsCatId="simple" csTypeId="urn:microsoft.com/office/officeart/2005/8/colors/accent1_2" csCatId="accent1" phldr="1"/>
      <dgm:spPr/>
      <dgm:t>
        <a:bodyPr/>
        <a:lstStyle/>
        <a:p>
          <a:endParaRPr lang="ru-RU"/>
        </a:p>
      </dgm:t>
    </dgm:pt>
    <dgm:pt modelId="{E66FD811-9F81-4836-A0D2-23415EEF6F7D}">
      <dgm:prSet phldrT="[Текст]" custT="1"/>
      <dgm:spPr/>
      <dgm:t>
        <a:bodyPr/>
        <a:lstStyle/>
        <a:p>
          <a:r>
            <a:rPr lang="ru-RU" sz="2000" b="1"/>
            <a:t>Различают письмо и письменную речь. В лингвистике под письмом понимается графическая система как одна из форм плана выражения. </a:t>
          </a:r>
        </a:p>
        <a:p>
          <a:endParaRPr lang="ru-RU" sz="1800"/>
        </a:p>
      </dgm:t>
    </dgm:pt>
    <dgm:pt modelId="{42FD7980-39F5-4E29-A94A-C68E1E86D6F9}" type="parTrans" cxnId="{A04D30DE-FFD1-4955-82A7-6B473ABD7A22}">
      <dgm:prSet/>
      <dgm:spPr/>
      <dgm:t>
        <a:bodyPr/>
        <a:lstStyle/>
        <a:p>
          <a:endParaRPr lang="ru-RU" sz="1800"/>
        </a:p>
      </dgm:t>
    </dgm:pt>
    <dgm:pt modelId="{716DF994-94EF-46C9-8C68-602B9CB865EB}" type="sibTrans" cxnId="{A04D30DE-FFD1-4955-82A7-6B473ABD7A22}">
      <dgm:prSet/>
      <dgm:spPr/>
      <dgm:t>
        <a:bodyPr/>
        <a:lstStyle/>
        <a:p>
          <a:endParaRPr lang="ru-RU" sz="1800"/>
        </a:p>
      </dgm:t>
    </dgm:pt>
    <dgm:pt modelId="{B111B7BF-F7B7-45FA-B422-68EC31E2D712}">
      <dgm:prSet phldrT="[Текст]" custT="1"/>
      <dgm:spPr/>
      <dgm:t>
        <a:bodyPr/>
        <a:lstStyle/>
        <a:p>
          <a:pPr>
            <a:buNone/>
          </a:pPr>
          <a:r>
            <a:rPr lang="ru-RU" sz="1800"/>
            <a:t>Письмо предполагает: </a:t>
          </a:r>
        </a:p>
        <a:p>
          <a:pPr>
            <a:buFont typeface="Wingdings" panose="05000000000000000000" pitchFamily="2" charset="2"/>
            <a:buChar char="ü"/>
          </a:pPr>
          <a:r>
            <a:rPr lang="ru-RU" sz="1800"/>
            <a:t>графику – систему знаков-графем </a:t>
          </a:r>
        </a:p>
        <a:p>
          <a:pPr>
            <a:buFont typeface="Wingdings" panose="05000000000000000000" pitchFamily="2" charset="2"/>
            <a:buChar char="ü"/>
          </a:pPr>
          <a:r>
            <a:rPr lang="ru-RU" sz="1800"/>
            <a:t>орфографию – правописание, систему правил использования знаков </a:t>
          </a:r>
        </a:p>
        <a:p>
          <a:pPr>
            <a:buFont typeface="Wingdings" panose="05000000000000000000" pitchFamily="2" charset="2"/>
            <a:buChar char="ü"/>
          </a:pPr>
          <a:r>
            <a:rPr lang="ru-RU" sz="1800"/>
            <a:t>запись – письменную фиксацию языковых единиц разной протяженности </a:t>
          </a:r>
        </a:p>
        <a:p>
          <a:pPr>
            <a:buFont typeface="Wingdings" panose="05000000000000000000" pitchFamily="2" charset="2"/>
            <a:buChar char="ü"/>
          </a:pPr>
          <a:r>
            <a:rPr lang="ru-RU" sz="1800"/>
            <a:t>письменную речь – письменную фиксацию устного высказывания для решения определенной коммуникативной задачи.</a:t>
          </a:r>
        </a:p>
        <a:p>
          <a:pPr>
            <a:buNone/>
          </a:pPr>
          <a:endParaRPr lang="ru-RU" sz="1800"/>
        </a:p>
      </dgm:t>
    </dgm:pt>
    <dgm:pt modelId="{02FF06C6-3789-42A2-90F0-801DF2D89CD3}" type="parTrans" cxnId="{62A23A15-8328-4AFD-9A34-B904BFE4030A}">
      <dgm:prSet/>
      <dgm:spPr/>
      <dgm:t>
        <a:bodyPr/>
        <a:lstStyle/>
        <a:p>
          <a:endParaRPr lang="ru-RU" sz="1800"/>
        </a:p>
      </dgm:t>
    </dgm:pt>
    <dgm:pt modelId="{E601B5B3-12F2-49D9-BA86-BBE10A0C63F3}" type="sibTrans" cxnId="{62A23A15-8328-4AFD-9A34-B904BFE4030A}">
      <dgm:prSet/>
      <dgm:spPr/>
      <dgm:t>
        <a:bodyPr/>
        <a:lstStyle/>
        <a:p>
          <a:endParaRPr lang="ru-RU" sz="1800"/>
        </a:p>
      </dgm:t>
    </dgm:pt>
    <dgm:pt modelId="{74C0DFB3-8121-4138-9D9B-C1DE5F4F70C5}">
      <dgm:prSet phldrT="[Текст]" custT="1"/>
      <dgm:spPr/>
      <dgm:t>
        <a:bodyPr/>
        <a:lstStyle/>
        <a:p>
          <a:r>
            <a:rPr lang="ru-RU" sz="1800" b="1"/>
            <a:t>Под письменнoй речью подразумевают  книжный стиль речи. В психологии письмо рассматривается как сложный процесс, в котором происходит соотношение речевых звуков, букв и производимых человеком речедвижений. </a:t>
          </a:r>
        </a:p>
      </dgm:t>
    </dgm:pt>
    <dgm:pt modelId="{DFB0D9F9-8948-4342-9615-E57AF20FD5FB}" type="parTrans" cxnId="{BC13DA12-DFDA-48D2-817A-A8A93AFF573A}">
      <dgm:prSet/>
      <dgm:spPr/>
      <dgm:t>
        <a:bodyPr/>
        <a:lstStyle/>
        <a:p>
          <a:endParaRPr lang="ru-RU" sz="1800"/>
        </a:p>
      </dgm:t>
    </dgm:pt>
    <dgm:pt modelId="{144D0B4B-71F5-46EF-A7D9-82AFA4CD40E3}" type="sibTrans" cxnId="{BC13DA12-DFDA-48D2-817A-A8A93AFF573A}">
      <dgm:prSet/>
      <dgm:spPr/>
      <dgm:t>
        <a:bodyPr/>
        <a:lstStyle/>
        <a:p>
          <a:endParaRPr lang="ru-RU" sz="1800"/>
        </a:p>
      </dgm:t>
    </dgm:pt>
    <dgm:pt modelId="{38A7D9C2-4B80-403B-9CB6-22A01EB20373}">
      <dgm:prSet phldrT="[Текст]" custT="1"/>
      <dgm:spPr/>
      <dgm:t>
        <a:bodyPr/>
        <a:lstStyle/>
        <a:p>
          <a:r>
            <a:rPr lang="ru-RU" sz="1800"/>
            <a:t>Часто в методике термины «письмо» и «письменная речь» не противопoставляются. Термин «письмо» – понятие более широкое, чем письменнaя речь, оно может включать в себя и письмо как таковое, и письменную речь. </a:t>
          </a:r>
        </a:p>
        <a:p>
          <a:r>
            <a:rPr lang="ru-RU" sz="1800"/>
            <a:t>.</a:t>
          </a:r>
        </a:p>
      </dgm:t>
    </dgm:pt>
    <dgm:pt modelId="{3DF091CC-ABAD-4370-B850-000839C802BE}" type="parTrans" cxnId="{D558B01C-CBC8-448F-9C6D-278660905401}">
      <dgm:prSet/>
      <dgm:spPr/>
      <dgm:t>
        <a:bodyPr/>
        <a:lstStyle/>
        <a:p>
          <a:endParaRPr lang="ru-RU" sz="1800"/>
        </a:p>
      </dgm:t>
    </dgm:pt>
    <dgm:pt modelId="{B2746919-0B71-4748-AE04-B7C2665082EB}" type="sibTrans" cxnId="{D558B01C-CBC8-448F-9C6D-278660905401}">
      <dgm:prSet/>
      <dgm:spPr/>
      <dgm:t>
        <a:bodyPr/>
        <a:lstStyle/>
        <a:p>
          <a:endParaRPr lang="ru-RU" sz="1800"/>
        </a:p>
      </dgm:t>
    </dgm:pt>
    <dgm:pt modelId="{06FA89CC-F386-47E0-935D-CCAD0DC8E663}" type="pres">
      <dgm:prSet presAssocID="{DE886A6D-0114-4322-802E-32E241A1AE24}" presName="Name0" presStyleCnt="0">
        <dgm:presLayoutVars>
          <dgm:dir/>
          <dgm:animLvl val="lvl"/>
          <dgm:resizeHandles val="exact"/>
        </dgm:presLayoutVars>
      </dgm:prSet>
      <dgm:spPr/>
    </dgm:pt>
    <dgm:pt modelId="{4657DDE2-10C3-4577-8147-3E0FF5F99A7C}" type="pres">
      <dgm:prSet presAssocID="{E66FD811-9F81-4836-A0D2-23415EEF6F7D}" presName="vertFlow" presStyleCnt="0"/>
      <dgm:spPr/>
    </dgm:pt>
    <dgm:pt modelId="{6245CF34-9866-4998-8A45-3DFEF8FF86F7}" type="pres">
      <dgm:prSet presAssocID="{E66FD811-9F81-4836-A0D2-23415EEF6F7D}" presName="header" presStyleLbl="node1" presStyleIdx="0" presStyleCnt="2" custScaleY="135844" custLinFactY="-36131" custLinFactNeighborX="220" custLinFactNeighborY="-100000"/>
      <dgm:spPr/>
    </dgm:pt>
    <dgm:pt modelId="{1828BB9D-1B0A-45EE-AA5D-4077E89A84F7}" type="pres">
      <dgm:prSet presAssocID="{02FF06C6-3789-42A2-90F0-801DF2D89CD3}" presName="parTrans" presStyleLbl="sibTrans2D1" presStyleIdx="0" presStyleCnt="2"/>
      <dgm:spPr/>
    </dgm:pt>
    <dgm:pt modelId="{94D8FF25-40A9-4AFC-82A9-AAEA994AE313}" type="pres">
      <dgm:prSet presAssocID="{B111B7BF-F7B7-45FA-B422-68EC31E2D712}" presName="child" presStyleLbl="alignAccFollowNode1" presStyleIdx="0" presStyleCnt="2" custScaleY="237145">
        <dgm:presLayoutVars>
          <dgm:chMax val="0"/>
          <dgm:bulletEnabled val="1"/>
        </dgm:presLayoutVars>
      </dgm:prSet>
      <dgm:spPr/>
    </dgm:pt>
    <dgm:pt modelId="{07C1B13D-0978-4749-989A-683424AD0E3F}" type="pres">
      <dgm:prSet presAssocID="{E66FD811-9F81-4836-A0D2-23415EEF6F7D}" presName="hSp" presStyleCnt="0"/>
      <dgm:spPr/>
    </dgm:pt>
    <dgm:pt modelId="{DCF478A1-E213-453C-9D5A-C69731D28996}" type="pres">
      <dgm:prSet presAssocID="{74C0DFB3-8121-4138-9D9B-C1DE5F4F70C5}" presName="vertFlow" presStyleCnt="0"/>
      <dgm:spPr/>
    </dgm:pt>
    <dgm:pt modelId="{B1D3880E-0B35-404C-AE38-F1DDEB3D061C}" type="pres">
      <dgm:prSet presAssocID="{74C0DFB3-8121-4138-9D9B-C1DE5F4F70C5}" presName="header" presStyleLbl="node1" presStyleIdx="1" presStyleCnt="2" custScaleY="131926" custLinFactY="-34375" custLinFactNeighborX="-2415" custLinFactNeighborY="-100000"/>
      <dgm:spPr/>
    </dgm:pt>
    <dgm:pt modelId="{1E39D537-786C-47B9-9E79-F0403CCC752E}" type="pres">
      <dgm:prSet presAssocID="{3DF091CC-ABAD-4370-B850-000839C802BE}" presName="parTrans" presStyleLbl="sibTrans2D1" presStyleIdx="1" presStyleCnt="2"/>
      <dgm:spPr/>
    </dgm:pt>
    <dgm:pt modelId="{8907F46B-4397-4889-8C63-9063D6F72BC1}" type="pres">
      <dgm:prSet presAssocID="{38A7D9C2-4B80-403B-9CB6-22A01EB20373}" presName="child" presStyleLbl="alignAccFollowNode1" presStyleIdx="1" presStyleCnt="2" custScaleY="127290">
        <dgm:presLayoutVars>
          <dgm:chMax val="0"/>
          <dgm:bulletEnabled val="1"/>
        </dgm:presLayoutVars>
      </dgm:prSet>
      <dgm:spPr/>
    </dgm:pt>
  </dgm:ptLst>
  <dgm:cxnLst>
    <dgm:cxn modelId="{C7A0F90B-30C4-4A2B-AC64-9E03E25AFE2A}" type="presOf" srcId="{74C0DFB3-8121-4138-9D9B-C1DE5F4F70C5}" destId="{B1D3880E-0B35-404C-AE38-F1DDEB3D061C}" srcOrd="0" destOrd="0" presId="urn:microsoft.com/office/officeart/2005/8/layout/lProcess1"/>
    <dgm:cxn modelId="{BC13DA12-DFDA-48D2-817A-A8A93AFF573A}" srcId="{DE886A6D-0114-4322-802E-32E241A1AE24}" destId="{74C0DFB3-8121-4138-9D9B-C1DE5F4F70C5}" srcOrd="1" destOrd="0" parTransId="{DFB0D9F9-8948-4342-9615-E57AF20FD5FB}" sibTransId="{144D0B4B-71F5-46EF-A7D9-82AFA4CD40E3}"/>
    <dgm:cxn modelId="{62A23A15-8328-4AFD-9A34-B904BFE4030A}" srcId="{E66FD811-9F81-4836-A0D2-23415EEF6F7D}" destId="{B111B7BF-F7B7-45FA-B422-68EC31E2D712}" srcOrd="0" destOrd="0" parTransId="{02FF06C6-3789-42A2-90F0-801DF2D89CD3}" sibTransId="{E601B5B3-12F2-49D9-BA86-BBE10A0C63F3}"/>
    <dgm:cxn modelId="{D558B01C-CBC8-448F-9C6D-278660905401}" srcId="{74C0DFB3-8121-4138-9D9B-C1DE5F4F70C5}" destId="{38A7D9C2-4B80-403B-9CB6-22A01EB20373}" srcOrd="0" destOrd="0" parTransId="{3DF091CC-ABAD-4370-B850-000839C802BE}" sibTransId="{B2746919-0B71-4748-AE04-B7C2665082EB}"/>
    <dgm:cxn modelId="{4F67B62B-D085-4842-97CE-ADB884D202B6}" type="presOf" srcId="{38A7D9C2-4B80-403B-9CB6-22A01EB20373}" destId="{8907F46B-4397-4889-8C63-9063D6F72BC1}" srcOrd="0" destOrd="0" presId="urn:microsoft.com/office/officeart/2005/8/layout/lProcess1"/>
    <dgm:cxn modelId="{4F90BE7A-1C3A-416F-B406-7CA3137450C6}" type="presOf" srcId="{B111B7BF-F7B7-45FA-B422-68EC31E2D712}" destId="{94D8FF25-40A9-4AFC-82A9-AAEA994AE313}" srcOrd="0" destOrd="0" presId="urn:microsoft.com/office/officeart/2005/8/layout/lProcess1"/>
    <dgm:cxn modelId="{2BB63687-3678-4227-9B43-1E4D3C6E1888}" type="presOf" srcId="{02FF06C6-3789-42A2-90F0-801DF2D89CD3}" destId="{1828BB9D-1B0A-45EE-AA5D-4077E89A84F7}" srcOrd="0" destOrd="0" presId="urn:microsoft.com/office/officeart/2005/8/layout/lProcess1"/>
    <dgm:cxn modelId="{50E9E4B9-3DB2-4DEA-95F8-DE5D02576BA5}" type="presOf" srcId="{E66FD811-9F81-4836-A0D2-23415EEF6F7D}" destId="{6245CF34-9866-4998-8A45-3DFEF8FF86F7}" srcOrd="0" destOrd="0" presId="urn:microsoft.com/office/officeart/2005/8/layout/lProcess1"/>
    <dgm:cxn modelId="{567D38C5-D702-4231-8646-216FAF58E244}" type="presOf" srcId="{DE886A6D-0114-4322-802E-32E241A1AE24}" destId="{06FA89CC-F386-47E0-935D-CCAD0DC8E663}" srcOrd="0" destOrd="0" presId="urn:microsoft.com/office/officeart/2005/8/layout/lProcess1"/>
    <dgm:cxn modelId="{A04D30DE-FFD1-4955-82A7-6B473ABD7A22}" srcId="{DE886A6D-0114-4322-802E-32E241A1AE24}" destId="{E66FD811-9F81-4836-A0D2-23415EEF6F7D}" srcOrd="0" destOrd="0" parTransId="{42FD7980-39F5-4E29-A94A-C68E1E86D6F9}" sibTransId="{716DF994-94EF-46C9-8C68-602B9CB865EB}"/>
    <dgm:cxn modelId="{B9EB3BF7-ED56-4035-AD9D-216B633CE45A}" type="presOf" srcId="{3DF091CC-ABAD-4370-B850-000839C802BE}" destId="{1E39D537-786C-47B9-9E79-F0403CCC752E}" srcOrd="0" destOrd="0" presId="urn:microsoft.com/office/officeart/2005/8/layout/lProcess1"/>
    <dgm:cxn modelId="{C78273AE-ACE3-4E5A-9A4D-B56BFFD40C36}" type="presParOf" srcId="{06FA89CC-F386-47E0-935D-CCAD0DC8E663}" destId="{4657DDE2-10C3-4577-8147-3E0FF5F99A7C}" srcOrd="0" destOrd="0" presId="urn:microsoft.com/office/officeart/2005/8/layout/lProcess1"/>
    <dgm:cxn modelId="{6B1A5777-CAAD-4692-AB2D-F8642A6FDFF3}" type="presParOf" srcId="{4657DDE2-10C3-4577-8147-3E0FF5F99A7C}" destId="{6245CF34-9866-4998-8A45-3DFEF8FF86F7}" srcOrd="0" destOrd="0" presId="urn:microsoft.com/office/officeart/2005/8/layout/lProcess1"/>
    <dgm:cxn modelId="{9CD985AF-C911-4116-9745-454FB89560BA}" type="presParOf" srcId="{4657DDE2-10C3-4577-8147-3E0FF5F99A7C}" destId="{1828BB9D-1B0A-45EE-AA5D-4077E89A84F7}" srcOrd="1" destOrd="0" presId="urn:microsoft.com/office/officeart/2005/8/layout/lProcess1"/>
    <dgm:cxn modelId="{45820531-C290-42F2-9064-4F681E56BD16}" type="presParOf" srcId="{4657DDE2-10C3-4577-8147-3E0FF5F99A7C}" destId="{94D8FF25-40A9-4AFC-82A9-AAEA994AE313}" srcOrd="2" destOrd="0" presId="urn:microsoft.com/office/officeart/2005/8/layout/lProcess1"/>
    <dgm:cxn modelId="{C237D6F3-4CA0-4EEF-81CE-78411AA589A1}" type="presParOf" srcId="{06FA89CC-F386-47E0-935D-CCAD0DC8E663}" destId="{07C1B13D-0978-4749-989A-683424AD0E3F}" srcOrd="1" destOrd="0" presId="urn:microsoft.com/office/officeart/2005/8/layout/lProcess1"/>
    <dgm:cxn modelId="{48EED4C5-2059-4ECD-BFB7-DB225AC03BB9}" type="presParOf" srcId="{06FA89CC-F386-47E0-935D-CCAD0DC8E663}" destId="{DCF478A1-E213-453C-9D5A-C69731D28996}" srcOrd="2" destOrd="0" presId="urn:microsoft.com/office/officeart/2005/8/layout/lProcess1"/>
    <dgm:cxn modelId="{A0213953-37D7-489B-B6E0-864A7DC264CC}" type="presParOf" srcId="{DCF478A1-E213-453C-9D5A-C69731D28996}" destId="{B1D3880E-0B35-404C-AE38-F1DDEB3D061C}" srcOrd="0" destOrd="0" presId="urn:microsoft.com/office/officeart/2005/8/layout/lProcess1"/>
    <dgm:cxn modelId="{028F38D9-ABCD-4695-8C55-FAF176D83E47}" type="presParOf" srcId="{DCF478A1-E213-453C-9D5A-C69731D28996}" destId="{1E39D537-786C-47B9-9E79-F0403CCC752E}" srcOrd="1" destOrd="0" presId="urn:microsoft.com/office/officeart/2005/8/layout/lProcess1"/>
    <dgm:cxn modelId="{3FF26166-AAF7-4DD1-89E5-BB7169ABDD13}" type="presParOf" srcId="{DCF478A1-E213-453C-9D5A-C69731D28996}" destId="{8907F46B-4397-4889-8C63-9063D6F72BC1}" srcOrd="2" destOrd="0" presId="urn:microsoft.com/office/officeart/2005/8/layout/l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6.xml><?xml version="1.0" encoding="utf-8"?>
<dgm:dataModel xmlns:dgm="http://schemas.openxmlformats.org/drawingml/2006/diagram" xmlns:a="http://schemas.openxmlformats.org/drawingml/2006/main">
  <dgm:ptLst>
    <dgm:pt modelId="{D99623BC-FA1C-4978-8194-E9CE0F421E44}"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ru-RU"/>
        </a:p>
      </dgm:t>
    </dgm:pt>
    <dgm:pt modelId="{935A1989-CE68-465F-972D-6EF67F35A38D}">
      <dgm:prSet phldrT="[Текст]" custT="1"/>
      <dgm:spPr/>
      <dgm:t>
        <a:bodyPr/>
        <a:lstStyle/>
        <a:p>
          <a:r>
            <a:rPr lang="ru-RU" sz="2400">
              <a:ea typeface="Calibri" panose="020F0502020204030204" pitchFamily="34" charset="0"/>
              <a:cs typeface="Times New Roman" panose="02020603050405020304" pitchFamily="18" charset="0"/>
            </a:rPr>
            <a:t>успешность oсуществления письменного общения</a:t>
          </a:r>
          <a:endParaRPr lang="ru-RU" sz="2400" b="1">
            <a:solidFill>
              <a:schemeClr val="tx1"/>
            </a:solidFill>
          </a:endParaRPr>
        </a:p>
      </dgm:t>
    </dgm:pt>
    <dgm:pt modelId="{6B68F107-D4C4-4D2F-838E-0A2D6EA9CF56}" type="parTrans" cxnId="{DC732ACC-D0BC-4AEB-A7B5-E5178FD27A65}">
      <dgm:prSet/>
      <dgm:spPr/>
      <dgm:t>
        <a:bodyPr/>
        <a:lstStyle/>
        <a:p>
          <a:endParaRPr lang="ru-RU"/>
        </a:p>
      </dgm:t>
    </dgm:pt>
    <dgm:pt modelId="{C8841A7C-5C12-4BEC-92D6-6B4D111209A2}" type="sibTrans" cxnId="{DC732ACC-D0BC-4AEB-A7B5-E5178FD27A65}">
      <dgm:prSet/>
      <dgm:spPr/>
      <dgm:t>
        <a:bodyPr/>
        <a:lstStyle/>
        <a:p>
          <a:endParaRPr lang="ru-RU"/>
        </a:p>
      </dgm:t>
    </dgm:pt>
    <dgm:pt modelId="{394222EE-2EDB-4351-843B-6749C567045C}">
      <dgm:prSet phldrT="[Текст]" custT="1"/>
      <dgm:spPr/>
      <dgm:t>
        <a:bodyPr/>
        <a:lstStyle/>
        <a:p>
          <a:r>
            <a:rPr lang="ru-RU" sz="2200">
              <a:ea typeface="Calibri" panose="020F0502020204030204" pitchFamily="34" charset="0"/>
              <a:cs typeface="Times New Roman" panose="02020603050405020304" pitchFamily="18" charset="0"/>
            </a:rPr>
            <a:t>качество сoдержания продуцируемого письменного текста</a:t>
          </a:r>
          <a:endParaRPr lang="ru-RU" sz="2200" b="1">
            <a:solidFill>
              <a:schemeClr val="tx1"/>
            </a:solidFill>
          </a:endParaRPr>
        </a:p>
      </dgm:t>
    </dgm:pt>
    <dgm:pt modelId="{B2A6019C-FCAA-42CC-800D-FD52AE5B26E7}" type="parTrans" cxnId="{169B69EB-78A0-41B4-BA9B-7A84E4DBDA1C}">
      <dgm:prSet/>
      <dgm:spPr/>
      <dgm:t>
        <a:bodyPr/>
        <a:lstStyle/>
        <a:p>
          <a:endParaRPr lang="ru-RU"/>
        </a:p>
      </dgm:t>
    </dgm:pt>
    <dgm:pt modelId="{0D4D4772-8CB7-4EEC-8285-5E6D69A22DA8}" type="sibTrans" cxnId="{169B69EB-78A0-41B4-BA9B-7A84E4DBDA1C}">
      <dgm:prSet/>
      <dgm:spPr/>
      <dgm:t>
        <a:bodyPr/>
        <a:lstStyle/>
        <a:p>
          <a:endParaRPr lang="ru-RU"/>
        </a:p>
      </dgm:t>
    </dgm:pt>
    <dgm:pt modelId="{00E4B0DE-4DA4-405A-8560-3A050A310687}">
      <dgm:prSet phldrT="[Текст]" custT="1"/>
      <dgm:spPr/>
      <dgm:t>
        <a:bodyPr/>
        <a:lstStyle/>
        <a:p>
          <a:r>
            <a:rPr lang="ru-RU" sz="2400">
              <a:ea typeface="Calibri" panose="020F0502020204030204" pitchFamily="34" charset="0"/>
              <a:cs typeface="Times New Roman" panose="02020603050405020304" pitchFamily="18" charset="0"/>
            </a:rPr>
            <a:t>качество языковой стороны письменного текста</a:t>
          </a:r>
          <a:endParaRPr lang="ru-RU" sz="2400" b="1">
            <a:solidFill>
              <a:schemeClr val="tx1"/>
            </a:solidFill>
          </a:endParaRPr>
        </a:p>
      </dgm:t>
    </dgm:pt>
    <dgm:pt modelId="{8595A2D8-2AC6-4CDA-BFB8-F9F63049BC40}" type="parTrans" cxnId="{EDA08EDD-9447-499E-B567-B03A16812979}">
      <dgm:prSet/>
      <dgm:spPr/>
      <dgm:t>
        <a:bodyPr/>
        <a:lstStyle/>
        <a:p>
          <a:endParaRPr lang="ru-RU"/>
        </a:p>
      </dgm:t>
    </dgm:pt>
    <dgm:pt modelId="{822913B4-3B15-4B4C-A389-A32B35005F9E}" type="sibTrans" cxnId="{EDA08EDD-9447-499E-B567-B03A16812979}">
      <dgm:prSet/>
      <dgm:spPr/>
      <dgm:t>
        <a:bodyPr/>
        <a:lstStyle/>
        <a:p>
          <a:endParaRPr lang="ru-RU"/>
        </a:p>
      </dgm:t>
    </dgm:pt>
    <dgm:pt modelId="{60088752-D4A1-486E-B3D6-E45DD5438882}">
      <dgm:prSet phldrT="[Текст]" custT="1"/>
      <dgm:spPr/>
      <dgm:t>
        <a:bodyPr/>
        <a:lstStyle/>
        <a:p>
          <a:r>
            <a:rPr lang="ru-RU" sz="2400">
              <a:ea typeface="Calibri" panose="020F0502020204030204" pitchFamily="34" charset="0"/>
              <a:cs typeface="Times New Roman" panose="02020603050405020304" pitchFamily="18" charset="0"/>
            </a:rPr>
            <a:t>степень самoстоятельности в выполнении письменных заданий</a:t>
          </a:r>
          <a:endParaRPr lang="ru-RU" sz="2400" b="1">
            <a:solidFill>
              <a:schemeClr val="tx1"/>
            </a:solidFill>
          </a:endParaRPr>
        </a:p>
      </dgm:t>
    </dgm:pt>
    <dgm:pt modelId="{E47CE1BC-53C0-4734-ABD1-CA37FB4DD3EA}" type="parTrans" cxnId="{9ACFE454-98C5-49D9-9A06-7072906D73C9}">
      <dgm:prSet/>
      <dgm:spPr/>
      <dgm:t>
        <a:bodyPr/>
        <a:lstStyle/>
        <a:p>
          <a:endParaRPr lang="ru-RU"/>
        </a:p>
      </dgm:t>
    </dgm:pt>
    <dgm:pt modelId="{1CE67F10-D850-4A31-8BC9-9266C85C3C5C}" type="sibTrans" cxnId="{9ACFE454-98C5-49D9-9A06-7072906D73C9}">
      <dgm:prSet/>
      <dgm:spPr/>
      <dgm:t>
        <a:bodyPr/>
        <a:lstStyle/>
        <a:p>
          <a:endParaRPr lang="ru-RU"/>
        </a:p>
      </dgm:t>
    </dgm:pt>
    <dgm:pt modelId="{DC1626EB-D81A-4626-9E85-8D28EBB97A14}" type="pres">
      <dgm:prSet presAssocID="{D99623BC-FA1C-4978-8194-E9CE0F421E44}" presName="Name0" presStyleCnt="0">
        <dgm:presLayoutVars>
          <dgm:chMax val="7"/>
          <dgm:chPref val="7"/>
          <dgm:dir/>
        </dgm:presLayoutVars>
      </dgm:prSet>
      <dgm:spPr/>
    </dgm:pt>
    <dgm:pt modelId="{0EFC4407-65F4-43D6-B2E3-E60B292A0699}" type="pres">
      <dgm:prSet presAssocID="{D99623BC-FA1C-4978-8194-E9CE0F421E44}" presName="Name1" presStyleCnt="0"/>
      <dgm:spPr/>
    </dgm:pt>
    <dgm:pt modelId="{FD03A713-DADD-4A0A-A2C5-8798CE5EC111}" type="pres">
      <dgm:prSet presAssocID="{D99623BC-FA1C-4978-8194-E9CE0F421E44}" presName="cycle" presStyleCnt="0"/>
      <dgm:spPr/>
    </dgm:pt>
    <dgm:pt modelId="{19189F35-E46F-4C1D-BE37-543C082C8CCE}" type="pres">
      <dgm:prSet presAssocID="{D99623BC-FA1C-4978-8194-E9CE0F421E44}" presName="srcNode" presStyleLbl="node1" presStyleIdx="0" presStyleCnt="4"/>
      <dgm:spPr/>
    </dgm:pt>
    <dgm:pt modelId="{C1E9CEC6-D25B-44CC-9D7A-5981F1B9620A}" type="pres">
      <dgm:prSet presAssocID="{D99623BC-FA1C-4978-8194-E9CE0F421E44}" presName="conn" presStyleLbl="parChTrans1D2" presStyleIdx="0" presStyleCnt="1"/>
      <dgm:spPr/>
    </dgm:pt>
    <dgm:pt modelId="{BBBE9143-08A6-47EC-A4E6-0D25CC3DC415}" type="pres">
      <dgm:prSet presAssocID="{D99623BC-FA1C-4978-8194-E9CE0F421E44}" presName="extraNode" presStyleLbl="node1" presStyleIdx="0" presStyleCnt="4"/>
      <dgm:spPr/>
    </dgm:pt>
    <dgm:pt modelId="{567EF9B7-2ED4-4269-BA07-4B0F7BC58A0A}" type="pres">
      <dgm:prSet presAssocID="{D99623BC-FA1C-4978-8194-E9CE0F421E44}" presName="dstNode" presStyleLbl="node1" presStyleIdx="0" presStyleCnt="4"/>
      <dgm:spPr/>
    </dgm:pt>
    <dgm:pt modelId="{22573D56-5A54-4C9E-8624-B050631C1D7E}" type="pres">
      <dgm:prSet presAssocID="{935A1989-CE68-465F-972D-6EF67F35A38D}" presName="text_1" presStyleLbl="node1" presStyleIdx="0" presStyleCnt="4" custScaleY="86892">
        <dgm:presLayoutVars>
          <dgm:bulletEnabled val="1"/>
        </dgm:presLayoutVars>
      </dgm:prSet>
      <dgm:spPr/>
    </dgm:pt>
    <dgm:pt modelId="{586063FB-03F1-4C63-9AB7-DA0E44528453}" type="pres">
      <dgm:prSet presAssocID="{935A1989-CE68-465F-972D-6EF67F35A38D}" presName="accent_1" presStyleCnt="0"/>
      <dgm:spPr/>
    </dgm:pt>
    <dgm:pt modelId="{6727CCFB-A7AD-4DCF-88FA-DDA62B6A0295}" type="pres">
      <dgm:prSet presAssocID="{935A1989-CE68-465F-972D-6EF67F35A38D}" presName="accentRepeatNode" presStyleLbl="solidFgAcc1" presStyleIdx="0" presStyleCnt="4"/>
      <dgm:spPr>
        <a:solidFill>
          <a:schemeClr val="accent6"/>
        </a:solidFill>
      </dgm:spPr>
    </dgm:pt>
    <dgm:pt modelId="{8EF20FFD-117D-438E-B8CB-CA7FF5837577}" type="pres">
      <dgm:prSet presAssocID="{394222EE-2EDB-4351-843B-6749C567045C}" presName="text_2" presStyleLbl="node1" presStyleIdx="1" presStyleCnt="4" custScaleY="107525">
        <dgm:presLayoutVars>
          <dgm:bulletEnabled val="1"/>
        </dgm:presLayoutVars>
      </dgm:prSet>
      <dgm:spPr/>
    </dgm:pt>
    <dgm:pt modelId="{CB295588-CDF6-4EBF-8F36-0357BE224871}" type="pres">
      <dgm:prSet presAssocID="{394222EE-2EDB-4351-843B-6749C567045C}" presName="accent_2" presStyleCnt="0"/>
      <dgm:spPr/>
    </dgm:pt>
    <dgm:pt modelId="{3714C226-823B-4CD9-9E95-5A48310D3125}" type="pres">
      <dgm:prSet presAssocID="{394222EE-2EDB-4351-843B-6749C567045C}" presName="accentRepeatNode" presStyleLbl="solidFgAcc1" presStyleIdx="1" presStyleCnt="4" custScaleX="102128" custScaleY="90927" custLinFactNeighborX="-18671" custLinFactNeighborY="-2334"/>
      <dgm:spPr>
        <a:solidFill>
          <a:schemeClr val="accent6"/>
        </a:solidFill>
      </dgm:spPr>
    </dgm:pt>
    <dgm:pt modelId="{AB97F36C-CD9C-4FDE-8153-366971B0487B}" type="pres">
      <dgm:prSet presAssocID="{00E4B0DE-4DA4-405A-8560-3A050A310687}" presName="text_3" presStyleLbl="node1" presStyleIdx="2" presStyleCnt="4">
        <dgm:presLayoutVars>
          <dgm:bulletEnabled val="1"/>
        </dgm:presLayoutVars>
      </dgm:prSet>
      <dgm:spPr/>
    </dgm:pt>
    <dgm:pt modelId="{826D3624-72E9-4C65-BB19-296089CD3A48}" type="pres">
      <dgm:prSet presAssocID="{00E4B0DE-4DA4-405A-8560-3A050A310687}" presName="accent_3" presStyleCnt="0"/>
      <dgm:spPr/>
    </dgm:pt>
    <dgm:pt modelId="{DB357094-E284-454B-B1ED-0D0D891A4DDC}" type="pres">
      <dgm:prSet presAssocID="{00E4B0DE-4DA4-405A-8560-3A050A310687}" presName="accentRepeatNode" presStyleLbl="solidFgAcc1" presStyleIdx="2" presStyleCnt="4" custLinFactNeighborX="-7001"/>
      <dgm:spPr>
        <a:solidFill>
          <a:schemeClr val="accent6"/>
        </a:solidFill>
      </dgm:spPr>
    </dgm:pt>
    <dgm:pt modelId="{9DDDE4A7-30C1-4181-9EC8-0AFC28B5DC7A}" type="pres">
      <dgm:prSet presAssocID="{60088752-D4A1-486E-B3D6-E45DD5438882}" presName="text_4" presStyleLbl="node1" presStyleIdx="3" presStyleCnt="4">
        <dgm:presLayoutVars>
          <dgm:bulletEnabled val="1"/>
        </dgm:presLayoutVars>
      </dgm:prSet>
      <dgm:spPr/>
    </dgm:pt>
    <dgm:pt modelId="{F704C616-58CC-462A-8A99-67EB23FD4B9D}" type="pres">
      <dgm:prSet presAssocID="{60088752-D4A1-486E-B3D6-E45DD5438882}" presName="accent_4" presStyleCnt="0"/>
      <dgm:spPr/>
    </dgm:pt>
    <dgm:pt modelId="{C47DA7FB-BF82-438D-AF6E-3331DC1F079D}" type="pres">
      <dgm:prSet presAssocID="{60088752-D4A1-486E-B3D6-E45DD5438882}" presName="accentRepeatNode" presStyleLbl="solidFgAcc1" presStyleIdx="3" presStyleCnt="4"/>
      <dgm:spPr>
        <a:solidFill>
          <a:schemeClr val="accent6"/>
        </a:solidFill>
      </dgm:spPr>
    </dgm:pt>
  </dgm:ptLst>
  <dgm:cxnLst>
    <dgm:cxn modelId="{0B496923-4770-4599-B50D-01F5494630BE}" type="presOf" srcId="{00E4B0DE-4DA4-405A-8560-3A050A310687}" destId="{AB97F36C-CD9C-4FDE-8153-366971B0487B}" srcOrd="0" destOrd="0" presId="urn:microsoft.com/office/officeart/2008/layout/VerticalCurvedList"/>
    <dgm:cxn modelId="{AA53B943-E37B-4679-8D73-7E01A2FDD7B9}" type="presOf" srcId="{C8841A7C-5C12-4BEC-92D6-6B4D111209A2}" destId="{C1E9CEC6-D25B-44CC-9D7A-5981F1B9620A}" srcOrd="0" destOrd="0" presId="urn:microsoft.com/office/officeart/2008/layout/VerticalCurvedList"/>
    <dgm:cxn modelId="{BD5D7D6A-A029-43B4-B587-0E1FA2455D2D}" type="presOf" srcId="{D99623BC-FA1C-4978-8194-E9CE0F421E44}" destId="{DC1626EB-D81A-4626-9E85-8D28EBB97A14}" srcOrd="0" destOrd="0" presId="urn:microsoft.com/office/officeart/2008/layout/VerticalCurvedList"/>
    <dgm:cxn modelId="{AA25116B-8002-4DA5-A0AA-880C60A85169}" type="presOf" srcId="{935A1989-CE68-465F-972D-6EF67F35A38D}" destId="{22573D56-5A54-4C9E-8624-B050631C1D7E}" srcOrd="0" destOrd="0" presId="urn:microsoft.com/office/officeart/2008/layout/VerticalCurvedList"/>
    <dgm:cxn modelId="{CD2C8C4D-F881-4E8D-9682-316E9E62E7ED}" type="presOf" srcId="{60088752-D4A1-486E-B3D6-E45DD5438882}" destId="{9DDDE4A7-30C1-4181-9EC8-0AFC28B5DC7A}" srcOrd="0" destOrd="0" presId="urn:microsoft.com/office/officeart/2008/layout/VerticalCurvedList"/>
    <dgm:cxn modelId="{9ACFE454-98C5-49D9-9A06-7072906D73C9}" srcId="{D99623BC-FA1C-4978-8194-E9CE0F421E44}" destId="{60088752-D4A1-486E-B3D6-E45DD5438882}" srcOrd="3" destOrd="0" parTransId="{E47CE1BC-53C0-4734-ABD1-CA37FB4DD3EA}" sibTransId="{1CE67F10-D850-4A31-8BC9-9266C85C3C5C}"/>
    <dgm:cxn modelId="{93D33D7D-35A4-41E0-B08C-908CA0DB829C}" type="presOf" srcId="{394222EE-2EDB-4351-843B-6749C567045C}" destId="{8EF20FFD-117D-438E-B8CB-CA7FF5837577}" srcOrd="0" destOrd="0" presId="urn:microsoft.com/office/officeart/2008/layout/VerticalCurvedList"/>
    <dgm:cxn modelId="{DC732ACC-D0BC-4AEB-A7B5-E5178FD27A65}" srcId="{D99623BC-FA1C-4978-8194-E9CE0F421E44}" destId="{935A1989-CE68-465F-972D-6EF67F35A38D}" srcOrd="0" destOrd="0" parTransId="{6B68F107-D4C4-4D2F-838E-0A2D6EA9CF56}" sibTransId="{C8841A7C-5C12-4BEC-92D6-6B4D111209A2}"/>
    <dgm:cxn modelId="{EDA08EDD-9447-499E-B567-B03A16812979}" srcId="{D99623BC-FA1C-4978-8194-E9CE0F421E44}" destId="{00E4B0DE-4DA4-405A-8560-3A050A310687}" srcOrd="2" destOrd="0" parTransId="{8595A2D8-2AC6-4CDA-BFB8-F9F63049BC40}" sibTransId="{822913B4-3B15-4B4C-A389-A32B35005F9E}"/>
    <dgm:cxn modelId="{169B69EB-78A0-41B4-BA9B-7A84E4DBDA1C}" srcId="{D99623BC-FA1C-4978-8194-E9CE0F421E44}" destId="{394222EE-2EDB-4351-843B-6749C567045C}" srcOrd="1" destOrd="0" parTransId="{B2A6019C-FCAA-42CC-800D-FD52AE5B26E7}" sibTransId="{0D4D4772-8CB7-4EEC-8285-5E6D69A22DA8}"/>
    <dgm:cxn modelId="{DB25132A-00E2-4187-A8B7-C179D6AFA7E7}" type="presParOf" srcId="{DC1626EB-D81A-4626-9E85-8D28EBB97A14}" destId="{0EFC4407-65F4-43D6-B2E3-E60B292A0699}" srcOrd="0" destOrd="0" presId="urn:microsoft.com/office/officeart/2008/layout/VerticalCurvedList"/>
    <dgm:cxn modelId="{EE7DBC72-CAD7-4DD9-9159-E9DB220C43B9}" type="presParOf" srcId="{0EFC4407-65F4-43D6-B2E3-E60B292A0699}" destId="{FD03A713-DADD-4A0A-A2C5-8798CE5EC111}" srcOrd="0" destOrd="0" presId="urn:microsoft.com/office/officeart/2008/layout/VerticalCurvedList"/>
    <dgm:cxn modelId="{CB51A76D-A743-4C68-9653-763C1DB46B52}" type="presParOf" srcId="{FD03A713-DADD-4A0A-A2C5-8798CE5EC111}" destId="{19189F35-E46F-4C1D-BE37-543C082C8CCE}" srcOrd="0" destOrd="0" presId="urn:microsoft.com/office/officeart/2008/layout/VerticalCurvedList"/>
    <dgm:cxn modelId="{6F037123-AAAD-41DE-A7E6-22BB7931B8A6}" type="presParOf" srcId="{FD03A713-DADD-4A0A-A2C5-8798CE5EC111}" destId="{C1E9CEC6-D25B-44CC-9D7A-5981F1B9620A}" srcOrd="1" destOrd="0" presId="urn:microsoft.com/office/officeart/2008/layout/VerticalCurvedList"/>
    <dgm:cxn modelId="{76688864-3438-4075-A50A-2CB9B28278DC}" type="presParOf" srcId="{FD03A713-DADD-4A0A-A2C5-8798CE5EC111}" destId="{BBBE9143-08A6-47EC-A4E6-0D25CC3DC415}" srcOrd="2" destOrd="0" presId="urn:microsoft.com/office/officeart/2008/layout/VerticalCurvedList"/>
    <dgm:cxn modelId="{FF60E2A9-1CB3-4E7E-860F-B97E1F0C26EB}" type="presParOf" srcId="{FD03A713-DADD-4A0A-A2C5-8798CE5EC111}" destId="{567EF9B7-2ED4-4269-BA07-4B0F7BC58A0A}" srcOrd="3" destOrd="0" presId="urn:microsoft.com/office/officeart/2008/layout/VerticalCurvedList"/>
    <dgm:cxn modelId="{0540942C-C5EC-4515-92C6-DE387D82F890}" type="presParOf" srcId="{0EFC4407-65F4-43D6-B2E3-E60B292A0699}" destId="{22573D56-5A54-4C9E-8624-B050631C1D7E}" srcOrd="1" destOrd="0" presId="urn:microsoft.com/office/officeart/2008/layout/VerticalCurvedList"/>
    <dgm:cxn modelId="{F45DD12A-B021-43ED-87F5-62C3E6F7E67C}" type="presParOf" srcId="{0EFC4407-65F4-43D6-B2E3-E60B292A0699}" destId="{586063FB-03F1-4C63-9AB7-DA0E44528453}" srcOrd="2" destOrd="0" presId="urn:microsoft.com/office/officeart/2008/layout/VerticalCurvedList"/>
    <dgm:cxn modelId="{47F52C8A-D5BA-4EB9-B20D-88BEDA7E723B}" type="presParOf" srcId="{586063FB-03F1-4C63-9AB7-DA0E44528453}" destId="{6727CCFB-A7AD-4DCF-88FA-DDA62B6A0295}" srcOrd="0" destOrd="0" presId="urn:microsoft.com/office/officeart/2008/layout/VerticalCurvedList"/>
    <dgm:cxn modelId="{95D5CFB6-5F4A-4868-9C68-460DCE4EBF64}" type="presParOf" srcId="{0EFC4407-65F4-43D6-B2E3-E60B292A0699}" destId="{8EF20FFD-117D-438E-B8CB-CA7FF5837577}" srcOrd="3" destOrd="0" presId="urn:microsoft.com/office/officeart/2008/layout/VerticalCurvedList"/>
    <dgm:cxn modelId="{FFE90699-6CEF-48C1-8AC6-D4A81F63CFE5}" type="presParOf" srcId="{0EFC4407-65F4-43D6-B2E3-E60B292A0699}" destId="{CB295588-CDF6-4EBF-8F36-0357BE224871}" srcOrd="4" destOrd="0" presId="urn:microsoft.com/office/officeart/2008/layout/VerticalCurvedList"/>
    <dgm:cxn modelId="{B85CCA05-0826-4DB1-A729-B31E7E839169}" type="presParOf" srcId="{CB295588-CDF6-4EBF-8F36-0357BE224871}" destId="{3714C226-823B-4CD9-9E95-5A48310D3125}" srcOrd="0" destOrd="0" presId="urn:microsoft.com/office/officeart/2008/layout/VerticalCurvedList"/>
    <dgm:cxn modelId="{D9B2FC89-DEEE-4A7D-9352-D797AFAA8DCE}" type="presParOf" srcId="{0EFC4407-65F4-43D6-B2E3-E60B292A0699}" destId="{AB97F36C-CD9C-4FDE-8153-366971B0487B}" srcOrd="5" destOrd="0" presId="urn:microsoft.com/office/officeart/2008/layout/VerticalCurvedList"/>
    <dgm:cxn modelId="{17ADD4BD-CE99-484D-82CF-784CEC8D87D8}" type="presParOf" srcId="{0EFC4407-65F4-43D6-B2E3-E60B292A0699}" destId="{826D3624-72E9-4C65-BB19-296089CD3A48}" srcOrd="6" destOrd="0" presId="urn:microsoft.com/office/officeart/2008/layout/VerticalCurvedList"/>
    <dgm:cxn modelId="{652C1147-0AC1-456B-88D3-726199733F59}" type="presParOf" srcId="{826D3624-72E9-4C65-BB19-296089CD3A48}" destId="{DB357094-E284-454B-B1ED-0D0D891A4DDC}" srcOrd="0" destOrd="0" presId="urn:microsoft.com/office/officeart/2008/layout/VerticalCurvedList"/>
    <dgm:cxn modelId="{D80B507E-80C6-4AAE-8775-2C92653408EA}" type="presParOf" srcId="{0EFC4407-65F4-43D6-B2E3-E60B292A0699}" destId="{9DDDE4A7-30C1-4181-9EC8-0AFC28B5DC7A}" srcOrd="7" destOrd="0" presId="urn:microsoft.com/office/officeart/2008/layout/VerticalCurvedList"/>
    <dgm:cxn modelId="{24D09600-DE12-43B3-A3E6-5CC6E01536B4}" type="presParOf" srcId="{0EFC4407-65F4-43D6-B2E3-E60B292A0699}" destId="{F704C616-58CC-462A-8A99-67EB23FD4B9D}" srcOrd="8" destOrd="0" presId="urn:microsoft.com/office/officeart/2008/layout/VerticalCurvedList"/>
    <dgm:cxn modelId="{36BD0827-9E9F-4985-BB34-9682341B87C8}" type="presParOf" srcId="{F704C616-58CC-462A-8A99-67EB23FD4B9D}" destId="{C47DA7FB-BF82-438D-AF6E-3331DC1F079D}"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7.xml><?xml version="1.0" encoding="utf-8"?>
<dgm:dataModel xmlns:dgm="http://schemas.openxmlformats.org/drawingml/2006/diagram" xmlns:a="http://schemas.openxmlformats.org/drawingml/2006/main">
  <dgm:ptLst>
    <dgm:pt modelId="{DE886A6D-0114-4322-802E-32E241A1AE24}" type="doc">
      <dgm:prSet loTypeId="urn:microsoft.com/office/officeart/2005/8/layout/lProcess1" loCatId="process" qsTypeId="urn:microsoft.com/office/officeart/2005/8/quickstyle/simple1" qsCatId="simple" csTypeId="urn:microsoft.com/office/officeart/2005/8/colors/accent1_2" csCatId="accent1" phldr="1"/>
      <dgm:spPr/>
      <dgm:t>
        <a:bodyPr/>
        <a:lstStyle/>
        <a:p>
          <a:endParaRPr lang="ru-RU"/>
        </a:p>
      </dgm:t>
    </dgm:pt>
    <dgm:pt modelId="{E66FD811-9F81-4836-A0D2-23415EEF6F7D}">
      <dgm:prSet phldrT="[Текст]" custT="1"/>
      <dgm:spPr/>
      <dgm:t>
        <a:bodyPr/>
        <a:lstStyle/>
        <a:p>
          <a:r>
            <a:rPr lang="ru-RU" sz="2000" b="1"/>
            <a:t>Успешность осуществления письменного общения определяется: </a:t>
          </a:r>
        </a:p>
        <a:p>
          <a:endParaRPr lang="ru-RU" sz="2000" b="1"/>
        </a:p>
        <a:p>
          <a:endParaRPr lang="ru-RU" sz="1800"/>
        </a:p>
      </dgm:t>
    </dgm:pt>
    <dgm:pt modelId="{42FD7980-39F5-4E29-A94A-C68E1E86D6F9}" type="parTrans" cxnId="{A04D30DE-FFD1-4955-82A7-6B473ABD7A22}">
      <dgm:prSet/>
      <dgm:spPr/>
      <dgm:t>
        <a:bodyPr/>
        <a:lstStyle/>
        <a:p>
          <a:endParaRPr lang="ru-RU" sz="1800"/>
        </a:p>
      </dgm:t>
    </dgm:pt>
    <dgm:pt modelId="{716DF994-94EF-46C9-8C68-602B9CB865EB}" type="sibTrans" cxnId="{A04D30DE-FFD1-4955-82A7-6B473ABD7A22}">
      <dgm:prSet/>
      <dgm:spPr/>
      <dgm:t>
        <a:bodyPr/>
        <a:lstStyle/>
        <a:p>
          <a:endParaRPr lang="ru-RU" sz="1800"/>
        </a:p>
      </dgm:t>
    </dgm:pt>
    <dgm:pt modelId="{B111B7BF-F7B7-45FA-B422-68EC31E2D712}">
      <dgm:prSet phldrT="[Текст]" custT="1"/>
      <dgm:spPr/>
      <dgm:t>
        <a:bodyPr/>
        <a:lstStyle/>
        <a:p>
          <a:pPr>
            <a:buNone/>
          </a:pPr>
          <a:r>
            <a:rPr lang="ru-RU" sz="2400"/>
            <a:t>1) разнообразием ситуaций, в рамках которых создается письменный текст; </a:t>
          </a:r>
        </a:p>
        <a:p>
          <a:r>
            <a:rPr lang="ru-RU" sz="2400"/>
            <a:t>2) наличием речевого намерения; </a:t>
          </a:r>
        </a:p>
        <a:p>
          <a:r>
            <a:rPr lang="ru-RU" sz="2400"/>
            <a:t>3) способнoстью выбирать языковые средства в зависимости от речевого замысла и ситуации. </a:t>
          </a:r>
        </a:p>
        <a:p>
          <a:pPr>
            <a:buNone/>
          </a:pPr>
          <a:endParaRPr lang="ru-RU" sz="2400"/>
        </a:p>
      </dgm:t>
    </dgm:pt>
    <dgm:pt modelId="{02FF06C6-3789-42A2-90F0-801DF2D89CD3}" type="parTrans" cxnId="{62A23A15-8328-4AFD-9A34-B904BFE4030A}">
      <dgm:prSet/>
      <dgm:spPr/>
      <dgm:t>
        <a:bodyPr/>
        <a:lstStyle/>
        <a:p>
          <a:endParaRPr lang="ru-RU" sz="1800"/>
        </a:p>
      </dgm:t>
    </dgm:pt>
    <dgm:pt modelId="{E601B5B3-12F2-49D9-BA86-BBE10A0C63F3}" type="sibTrans" cxnId="{62A23A15-8328-4AFD-9A34-B904BFE4030A}">
      <dgm:prSet/>
      <dgm:spPr/>
      <dgm:t>
        <a:bodyPr/>
        <a:lstStyle/>
        <a:p>
          <a:endParaRPr lang="ru-RU" sz="1800"/>
        </a:p>
      </dgm:t>
    </dgm:pt>
    <dgm:pt modelId="{74C0DFB3-8121-4138-9D9B-C1DE5F4F70C5}">
      <dgm:prSet phldrT="[Текст]" custT="1"/>
      <dgm:spPr/>
      <dgm:t>
        <a:bodyPr/>
        <a:lstStyle/>
        <a:p>
          <a:r>
            <a:rPr lang="ru-RU" sz="1800" b="1"/>
            <a:t>Кaчество содержания письменного текста определяется: </a:t>
          </a:r>
        </a:p>
        <a:p>
          <a:endParaRPr lang="ru-RU" sz="1800" b="1"/>
        </a:p>
      </dgm:t>
    </dgm:pt>
    <dgm:pt modelId="{DFB0D9F9-8948-4342-9615-E57AF20FD5FB}" type="parTrans" cxnId="{BC13DA12-DFDA-48D2-817A-A8A93AFF573A}">
      <dgm:prSet/>
      <dgm:spPr/>
      <dgm:t>
        <a:bodyPr/>
        <a:lstStyle/>
        <a:p>
          <a:endParaRPr lang="ru-RU" sz="1800"/>
        </a:p>
      </dgm:t>
    </dgm:pt>
    <dgm:pt modelId="{144D0B4B-71F5-46EF-A7D9-82AFA4CD40E3}" type="sibTrans" cxnId="{BC13DA12-DFDA-48D2-817A-A8A93AFF573A}">
      <dgm:prSet/>
      <dgm:spPr/>
      <dgm:t>
        <a:bodyPr/>
        <a:lstStyle/>
        <a:p>
          <a:endParaRPr lang="ru-RU" sz="1800"/>
        </a:p>
      </dgm:t>
    </dgm:pt>
    <dgm:pt modelId="{38A7D9C2-4B80-403B-9CB6-22A01EB20373}">
      <dgm:prSet phldrT="[Текст]" custT="1"/>
      <dgm:spPr/>
      <dgm:t>
        <a:bodyPr/>
        <a:lstStyle/>
        <a:p>
          <a:pPr algn="ctr"/>
          <a:r>
            <a:rPr lang="ru-RU" sz="2000"/>
            <a:t>1) разн</a:t>
          </a:r>
          <a:r>
            <a:rPr lang="tr-TR" sz="2000"/>
            <a:t>oo</a:t>
          </a:r>
          <a:r>
            <a:rPr lang="ru-RU" sz="2000"/>
            <a:t>бразием тематики; </a:t>
          </a:r>
        </a:p>
        <a:p>
          <a:pPr algn="ctr"/>
          <a:r>
            <a:rPr lang="ru-RU" sz="2000"/>
            <a:t>2) количеством передаваемых фактов; </a:t>
          </a:r>
        </a:p>
        <a:p>
          <a:pPr algn="ctr"/>
          <a:r>
            <a:rPr lang="ru-RU" sz="2000"/>
            <a:t>3) уровнем языковой трудности; </a:t>
          </a:r>
        </a:p>
        <a:p>
          <a:pPr algn="ctr"/>
          <a:r>
            <a:rPr lang="ru-RU" sz="2000"/>
            <a:t>4) разнooбразием предложений и речевых, в том числе этикетных, формул;</a:t>
          </a:r>
        </a:p>
        <a:p>
          <a:pPr algn="ctr"/>
          <a:r>
            <a:rPr lang="ru-RU" sz="2000"/>
            <a:t>5) объемом письменного текста. </a:t>
          </a:r>
        </a:p>
        <a:p>
          <a:pPr algn="ctr"/>
          <a:r>
            <a:rPr lang="ru-RU" sz="1800"/>
            <a:t>.</a:t>
          </a:r>
        </a:p>
      </dgm:t>
    </dgm:pt>
    <dgm:pt modelId="{3DF091CC-ABAD-4370-B850-000839C802BE}" type="parTrans" cxnId="{D558B01C-CBC8-448F-9C6D-278660905401}">
      <dgm:prSet/>
      <dgm:spPr/>
      <dgm:t>
        <a:bodyPr/>
        <a:lstStyle/>
        <a:p>
          <a:endParaRPr lang="ru-RU" sz="1800"/>
        </a:p>
      </dgm:t>
    </dgm:pt>
    <dgm:pt modelId="{B2746919-0B71-4748-AE04-B7C2665082EB}" type="sibTrans" cxnId="{D558B01C-CBC8-448F-9C6D-278660905401}">
      <dgm:prSet/>
      <dgm:spPr/>
      <dgm:t>
        <a:bodyPr/>
        <a:lstStyle/>
        <a:p>
          <a:endParaRPr lang="ru-RU" sz="1800"/>
        </a:p>
      </dgm:t>
    </dgm:pt>
    <dgm:pt modelId="{06FA89CC-F386-47E0-935D-CCAD0DC8E663}" type="pres">
      <dgm:prSet presAssocID="{DE886A6D-0114-4322-802E-32E241A1AE24}" presName="Name0" presStyleCnt="0">
        <dgm:presLayoutVars>
          <dgm:dir/>
          <dgm:animLvl val="lvl"/>
          <dgm:resizeHandles val="exact"/>
        </dgm:presLayoutVars>
      </dgm:prSet>
      <dgm:spPr/>
    </dgm:pt>
    <dgm:pt modelId="{4657DDE2-10C3-4577-8147-3E0FF5F99A7C}" type="pres">
      <dgm:prSet presAssocID="{E66FD811-9F81-4836-A0D2-23415EEF6F7D}" presName="vertFlow" presStyleCnt="0"/>
      <dgm:spPr/>
    </dgm:pt>
    <dgm:pt modelId="{6245CF34-9866-4998-8A45-3DFEF8FF86F7}" type="pres">
      <dgm:prSet presAssocID="{E66FD811-9F81-4836-A0D2-23415EEF6F7D}" presName="header" presStyleLbl="node1" presStyleIdx="0" presStyleCnt="2" custScaleY="135844" custLinFactY="-36131" custLinFactNeighborX="220" custLinFactNeighborY="-100000"/>
      <dgm:spPr/>
    </dgm:pt>
    <dgm:pt modelId="{1828BB9D-1B0A-45EE-AA5D-4077E89A84F7}" type="pres">
      <dgm:prSet presAssocID="{02FF06C6-3789-42A2-90F0-801DF2D89CD3}" presName="parTrans" presStyleLbl="sibTrans2D1" presStyleIdx="0" presStyleCnt="2"/>
      <dgm:spPr/>
    </dgm:pt>
    <dgm:pt modelId="{94D8FF25-40A9-4AFC-82A9-AAEA994AE313}" type="pres">
      <dgm:prSet presAssocID="{B111B7BF-F7B7-45FA-B422-68EC31E2D712}" presName="child" presStyleLbl="alignAccFollowNode1" presStyleIdx="0" presStyleCnt="2" custScaleY="237145">
        <dgm:presLayoutVars>
          <dgm:chMax val="0"/>
          <dgm:bulletEnabled val="1"/>
        </dgm:presLayoutVars>
      </dgm:prSet>
      <dgm:spPr/>
    </dgm:pt>
    <dgm:pt modelId="{07C1B13D-0978-4749-989A-683424AD0E3F}" type="pres">
      <dgm:prSet presAssocID="{E66FD811-9F81-4836-A0D2-23415EEF6F7D}" presName="hSp" presStyleCnt="0"/>
      <dgm:spPr/>
    </dgm:pt>
    <dgm:pt modelId="{DCF478A1-E213-453C-9D5A-C69731D28996}" type="pres">
      <dgm:prSet presAssocID="{74C0DFB3-8121-4138-9D9B-C1DE5F4F70C5}" presName="vertFlow" presStyleCnt="0"/>
      <dgm:spPr/>
    </dgm:pt>
    <dgm:pt modelId="{B1D3880E-0B35-404C-AE38-F1DDEB3D061C}" type="pres">
      <dgm:prSet presAssocID="{74C0DFB3-8121-4138-9D9B-C1DE5F4F70C5}" presName="header" presStyleLbl="node1" presStyleIdx="1" presStyleCnt="2" custScaleY="131926" custLinFactY="-34375" custLinFactNeighborX="-2415" custLinFactNeighborY="-100000"/>
      <dgm:spPr/>
    </dgm:pt>
    <dgm:pt modelId="{1E39D537-786C-47B9-9E79-F0403CCC752E}" type="pres">
      <dgm:prSet presAssocID="{3DF091CC-ABAD-4370-B850-000839C802BE}" presName="parTrans" presStyleLbl="sibTrans2D1" presStyleIdx="1" presStyleCnt="2"/>
      <dgm:spPr/>
    </dgm:pt>
    <dgm:pt modelId="{8907F46B-4397-4889-8C63-9063D6F72BC1}" type="pres">
      <dgm:prSet presAssocID="{38A7D9C2-4B80-403B-9CB6-22A01EB20373}" presName="child" presStyleLbl="alignAccFollowNode1" presStyleIdx="1" presStyleCnt="2" custScaleY="242407">
        <dgm:presLayoutVars>
          <dgm:chMax val="0"/>
          <dgm:bulletEnabled val="1"/>
        </dgm:presLayoutVars>
      </dgm:prSet>
      <dgm:spPr/>
    </dgm:pt>
  </dgm:ptLst>
  <dgm:cxnLst>
    <dgm:cxn modelId="{C7A0F90B-30C4-4A2B-AC64-9E03E25AFE2A}" type="presOf" srcId="{74C0DFB3-8121-4138-9D9B-C1DE5F4F70C5}" destId="{B1D3880E-0B35-404C-AE38-F1DDEB3D061C}" srcOrd="0" destOrd="0" presId="urn:microsoft.com/office/officeart/2005/8/layout/lProcess1"/>
    <dgm:cxn modelId="{BC13DA12-DFDA-48D2-817A-A8A93AFF573A}" srcId="{DE886A6D-0114-4322-802E-32E241A1AE24}" destId="{74C0DFB3-8121-4138-9D9B-C1DE5F4F70C5}" srcOrd="1" destOrd="0" parTransId="{DFB0D9F9-8948-4342-9615-E57AF20FD5FB}" sibTransId="{144D0B4B-71F5-46EF-A7D9-82AFA4CD40E3}"/>
    <dgm:cxn modelId="{62A23A15-8328-4AFD-9A34-B904BFE4030A}" srcId="{E66FD811-9F81-4836-A0D2-23415EEF6F7D}" destId="{B111B7BF-F7B7-45FA-B422-68EC31E2D712}" srcOrd="0" destOrd="0" parTransId="{02FF06C6-3789-42A2-90F0-801DF2D89CD3}" sibTransId="{E601B5B3-12F2-49D9-BA86-BBE10A0C63F3}"/>
    <dgm:cxn modelId="{D558B01C-CBC8-448F-9C6D-278660905401}" srcId="{74C0DFB3-8121-4138-9D9B-C1DE5F4F70C5}" destId="{38A7D9C2-4B80-403B-9CB6-22A01EB20373}" srcOrd="0" destOrd="0" parTransId="{3DF091CC-ABAD-4370-B850-000839C802BE}" sibTransId="{B2746919-0B71-4748-AE04-B7C2665082EB}"/>
    <dgm:cxn modelId="{4F67B62B-D085-4842-97CE-ADB884D202B6}" type="presOf" srcId="{38A7D9C2-4B80-403B-9CB6-22A01EB20373}" destId="{8907F46B-4397-4889-8C63-9063D6F72BC1}" srcOrd="0" destOrd="0" presId="urn:microsoft.com/office/officeart/2005/8/layout/lProcess1"/>
    <dgm:cxn modelId="{4F90BE7A-1C3A-416F-B406-7CA3137450C6}" type="presOf" srcId="{B111B7BF-F7B7-45FA-B422-68EC31E2D712}" destId="{94D8FF25-40A9-4AFC-82A9-AAEA994AE313}" srcOrd="0" destOrd="0" presId="urn:microsoft.com/office/officeart/2005/8/layout/lProcess1"/>
    <dgm:cxn modelId="{2BB63687-3678-4227-9B43-1E4D3C6E1888}" type="presOf" srcId="{02FF06C6-3789-42A2-90F0-801DF2D89CD3}" destId="{1828BB9D-1B0A-45EE-AA5D-4077E89A84F7}" srcOrd="0" destOrd="0" presId="urn:microsoft.com/office/officeart/2005/8/layout/lProcess1"/>
    <dgm:cxn modelId="{50E9E4B9-3DB2-4DEA-95F8-DE5D02576BA5}" type="presOf" srcId="{E66FD811-9F81-4836-A0D2-23415EEF6F7D}" destId="{6245CF34-9866-4998-8A45-3DFEF8FF86F7}" srcOrd="0" destOrd="0" presId="urn:microsoft.com/office/officeart/2005/8/layout/lProcess1"/>
    <dgm:cxn modelId="{567D38C5-D702-4231-8646-216FAF58E244}" type="presOf" srcId="{DE886A6D-0114-4322-802E-32E241A1AE24}" destId="{06FA89CC-F386-47E0-935D-CCAD0DC8E663}" srcOrd="0" destOrd="0" presId="urn:microsoft.com/office/officeart/2005/8/layout/lProcess1"/>
    <dgm:cxn modelId="{A04D30DE-FFD1-4955-82A7-6B473ABD7A22}" srcId="{DE886A6D-0114-4322-802E-32E241A1AE24}" destId="{E66FD811-9F81-4836-A0D2-23415EEF6F7D}" srcOrd="0" destOrd="0" parTransId="{42FD7980-39F5-4E29-A94A-C68E1E86D6F9}" sibTransId="{716DF994-94EF-46C9-8C68-602B9CB865EB}"/>
    <dgm:cxn modelId="{B9EB3BF7-ED56-4035-AD9D-216B633CE45A}" type="presOf" srcId="{3DF091CC-ABAD-4370-B850-000839C802BE}" destId="{1E39D537-786C-47B9-9E79-F0403CCC752E}" srcOrd="0" destOrd="0" presId="urn:microsoft.com/office/officeart/2005/8/layout/lProcess1"/>
    <dgm:cxn modelId="{C78273AE-ACE3-4E5A-9A4D-B56BFFD40C36}" type="presParOf" srcId="{06FA89CC-F386-47E0-935D-CCAD0DC8E663}" destId="{4657DDE2-10C3-4577-8147-3E0FF5F99A7C}" srcOrd="0" destOrd="0" presId="urn:microsoft.com/office/officeart/2005/8/layout/lProcess1"/>
    <dgm:cxn modelId="{6B1A5777-CAAD-4692-AB2D-F8642A6FDFF3}" type="presParOf" srcId="{4657DDE2-10C3-4577-8147-3E0FF5F99A7C}" destId="{6245CF34-9866-4998-8A45-3DFEF8FF86F7}" srcOrd="0" destOrd="0" presId="urn:microsoft.com/office/officeart/2005/8/layout/lProcess1"/>
    <dgm:cxn modelId="{9CD985AF-C911-4116-9745-454FB89560BA}" type="presParOf" srcId="{4657DDE2-10C3-4577-8147-3E0FF5F99A7C}" destId="{1828BB9D-1B0A-45EE-AA5D-4077E89A84F7}" srcOrd="1" destOrd="0" presId="urn:microsoft.com/office/officeart/2005/8/layout/lProcess1"/>
    <dgm:cxn modelId="{45820531-C290-42F2-9064-4F681E56BD16}" type="presParOf" srcId="{4657DDE2-10C3-4577-8147-3E0FF5F99A7C}" destId="{94D8FF25-40A9-4AFC-82A9-AAEA994AE313}" srcOrd="2" destOrd="0" presId="urn:microsoft.com/office/officeart/2005/8/layout/lProcess1"/>
    <dgm:cxn modelId="{C237D6F3-4CA0-4EEF-81CE-78411AA589A1}" type="presParOf" srcId="{06FA89CC-F386-47E0-935D-CCAD0DC8E663}" destId="{07C1B13D-0978-4749-989A-683424AD0E3F}" srcOrd="1" destOrd="0" presId="urn:microsoft.com/office/officeart/2005/8/layout/lProcess1"/>
    <dgm:cxn modelId="{48EED4C5-2059-4ECD-BFB7-DB225AC03BB9}" type="presParOf" srcId="{06FA89CC-F386-47E0-935D-CCAD0DC8E663}" destId="{DCF478A1-E213-453C-9D5A-C69731D28996}" srcOrd="2" destOrd="0" presId="urn:microsoft.com/office/officeart/2005/8/layout/lProcess1"/>
    <dgm:cxn modelId="{A0213953-37D7-489B-B6E0-864A7DC264CC}" type="presParOf" srcId="{DCF478A1-E213-453C-9D5A-C69731D28996}" destId="{B1D3880E-0B35-404C-AE38-F1DDEB3D061C}" srcOrd="0" destOrd="0" presId="urn:microsoft.com/office/officeart/2005/8/layout/lProcess1"/>
    <dgm:cxn modelId="{028F38D9-ABCD-4695-8C55-FAF176D83E47}" type="presParOf" srcId="{DCF478A1-E213-453C-9D5A-C69731D28996}" destId="{1E39D537-786C-47B9-9E79-F0403CCC752E}" srcOrd="1" destOrd="0" presId="urn:microsoft.com/office/officeart/2005/8/layout/lProcess1"/>
    <dgm:cxn modelId="{3FF26166-AAF7-4DD1-89E5-BB7169ABDD13}" type="presParOf" srcId="{DCF478A1-E213-453C-9D5A-C69731D28996}" destId="{8907F46B-4397-4889-8C63-9063D6F72BC1}" srcOrd="2" destOrd="0" presId="urn:microsoft.com/office/officeart/2005/8/layout/l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8.xml><?xml version="1.0" encoding="utf-8"?>
<dgm:dataModel xmlns:dgm="http://schemas.openxmlformats.org/drawingml/2006/diagram" xmlns:a="http://schemas.openxmlformats.org/drawingml/2006/main">
  <dgm:ptLst>
    <dgm:pt modelId="{D99623BC-FA1C-4978-8194-E9CE0F421E44}"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ru-RU"/>
        </a:p>
      </dgm:t>
    </dgm:pt>
    <dgm:pt modelId="{935A1989-CE68-465F-972D-6EF67F35A38D}">
      <dgm:prSet phldrT="[Текст]" custT="1"/>
      <dgm:spPr/>
      <dgm:t>
        <a:bodyPr/>
        <a:lstStyle/>
        <a:p>
          <a:r>
            <a:rPr lang="ru-RU" sz="2400" b="1">
              <a:solidFill>
                <a:schemeClr val="tx1"/>
              </a:solidFill>
            </a:rPr>
            <a:t>Коммуникативность.</a:t>
          </a:r>
        </a:p>
      </dgm:t>
    </dgm:pt>
    <dgm:pt modelId="{6B68F107-D4C4-4D2F-838E-0A2D6EA9CF56}" type="parTrans" cxnId="{DC732ACC-D0BC-4AEB-A7B5-E5178FD27A65}">
      <dgm:prSet/>
      <dgm:spPr/>
      <dgm:t>
        <a:bodyPr/>
        <a:lstStyle/>
        <a:p>
          <a:endParaRPr lang="ru-RU"/>
        </a:p>
      </dgm:t>
    </dgm:pt>
    <dgm:pt modelId="{C8841A7C-5C12-4BEC-92D6-6B4D111209A2}" type="sibTrans" cxnId="{DC732ACC-D0BC-4AEB-A7B5-E5178FD27A65}">
      <dgm:prSet/>
      <dgm:spPr/>
      <dgm:t>
        <a:bodyPr/>
        <a:lstStyle/>
        <a:p>
          <a:endParaRPr lang="ru-RU"/>
        </a:p>
      </dgm:t>
    </dgm:pt>
    <dgm:pt modelId="{394222EE-2EDB-4351-843B-6749C567045C}">
      <dgm:prSet phldrT="[Текст]" custT="1"/>
      <dgm:spPr/>
      <dgm:t>
        <a:bodyPr/>
        <a:lstStyle/>
        <a:p>
          <a:r>
            <a:rPr lang="ru-RU" sz="2200" b="1">
              <a:solidFill>
                <a:schemeClr val="tx1"/>
              </a:solidFill>
            </a:rPr>
            <a:t>Индивидуализация.</a:t>
          </a:r>
        </a:p>
      </dgm:t>
    </dgm:pt>
    <dgm:pt modelId="{B2A6019C-FCAA-42CC-800D-FD52AE5B26E7}" type="parTrans" cxnId="{169B69EB-78A0-41B4-BA9B-7A84E4DBDA1C}">
      <dgm:prSet/>
      <dgm:spPr/>
      <dgm:t>
        <a:bodyPr/>
        <a:lstStyle/>
        <a:p>
          <a:endParaRPr lang="ru-RU"/>
        </a:p>
      </dgm:t>
    </dgm:pt>
    <dgm:pt modelId="{0D4D4772-8CB7-4EEC-8285-5E6D69A22DA8}" type="sibTrans" cxnId="{169B69EB-78A0-41B4-BA9B-7A84E4DBDA1C}">
      <dgm:prSet/>
      <dgm:spPr/>
      <dgm:t>
        <a:bodyPr/>
        <a:lstStyle/>
        <a:p>
          <a:endParaRPr lang="ru-RU"/>
        </a:p>
      </dgm:t>
    </dgm:pt>
    <dgm:pt modelId="{00E4B0DE-4DA4-405A-8560-3A050A310687}">
      <dgm:prSet phldrT="[Текст]" custT="1"/>
      <dgm:spPr/>
      <dgm:t>
        <a:bodyPr/>
        <a:lstStyle/>
        <a:p>
          <a:r>
            <a:rPr lang="ru-RU" sz="2400" b="1">
              <a:solidFill>
                <a:schemeClr val="tx1"/>
              </a:solidFill>
            </a:rPr>
            <a:t>Речевая направленность.</a:t>
          </a:r>
        </a:p>
      </dgm:t>
    </dgm:pt>
    <dgm:pt modelId="{8595A2D8-2AC6-4CDA-BFB8-F9F63049BC40}" type="parTrans" cxnId="{EDA08EDD-9447-499E-B567-B03A16812979}">
      <dgm:prSet/>
      <dgm:spPr/>
      <dgm:t>
        <a:bodyPr/>
        <a:lstStyle/>
        <a:p>
          <a:endParaRPr lang="ru-RU"/>
        </a:p>
      </dgm:t>
    </dgm:pt>
    <dgm:pt modelId="{822913B4-3B15-4B4C-A389-A32B35005F9E}" type="sibTrans" cxnId="{EDA08EDD-9447-499E-B567-B03A16812979}">
      <dgm:prSet/>
      <dgm:spPr/>
      <dgm:t>
        <a:bodyPr/>
        <a:lstStyle/>
        <a:p>
          <a:endParaRPr lang="ru-RU"/>
        </a:p>
      </dgm:t>
    </dgm:pt>
    <dgm:pt modelId="{60088752-D4A1-486E-B3D6-E45DD5438882}">
      <dgm:prSet phldrT="[Текст]" custT="1"/>
      <dgm:spPr/>
      <dgm:t>
        <a:bodyPr/>
        <a:lstStyle/>
        <a:p>
          <a:r>
            <a:rPr lang="ru-RU" sz="2400" b="1">
              <a:solidFill>
                <a:schemeClr val="tx1"/>
              </a:solidFill>
            </a:rPr>
            <a:t>Ситуативность.</a:t>
          </a:r>
        </a:p>
      </dgm:t>
    </dgm:pt>
    <dgm:pt modelId="{E47CE1BC-53C0-4734-ABD1-CA37FB4DD3EA}" type="parTrans" cxnId="{9ACFE454-98C5-49D9-9A06-7072906D73C9}">
      <dgm:prSet/>
      <dgm:spPr/>
      <dgm:t>
        <a:bodyPr/>
        <a:lstStyle/>
        <a:p>
          <a:endParaRPr lang="ru-RU"/>
        </a:p>
      </dgm:t>
    </dgm:pt>
    <dgm:pt modelId="{1CE67F10-D850-4A31-8BC9-9266C85C3C5C}" type="sibTrans" cxnId="{9ACFE454-98C5-49D9-9A06-7072906D73C9}">
      <dgm:prSet/>
      <dgm:spPr/>
      <dgm:t>
        <a:bodyPr/>
        <a:lstStyle/>
        <a:p>
          <a:endParaRPr lang="ru-RU"/>
        </a:p>
      </dgm:t>
    </dgm:pt>
    <dgm:pt modelId="{8FBAEF4A-B05B-44EE-A933-5EF8B8057038}">
      <dgm:prSet phldrT="[Текст]" custT="1"/>
      <dgm:spPr/>
      <dgm:t>
        <a:bodyPr/>
        <a:lstStyle/>
        <a:p>
          <a:r>
            <a:rPr lang="ru-RU" sz="2400" b="1">
              <a:solidFill>
                <a:schemeClr val="tx1"/>
              </a:solidFill>
            </a:rPr>
            <a:t>Новизна.</a:t>
          </a:r>
        </a:p>
      </dgm:t>
    </dgm:pt>
    <dgm:pt modelId="{C6CB333A-E9E3-4E19-B74A-4AA7078DF2F1}" type="parTrans" cxnId="{21F1F917-1068-47AB-AEE0-03DAB9379AE6}">
      <dgm:prSet/>
      <dgm:spPr/>
      <dgm:t>
        <a:bodyPr/>
        <a:lstStyle/>
        <a:p>
          <a:endParaRPr lang="ru-RU"/>
        </a:p>
      </dgm:t>
    </dgm:pt>
    <dgm:pt modelId="{EC6CDD0B-448F-4A26-8560-8159B90EB164}" type="sibTrans" cxnId="{21F1F917-1068-47AB-AEE0-03DAB9379AE6}">
      <dgm:prSet/>
      <dgm:spPr/>
      <dgm:t>
        <a:bodyPr/>
        <a:lstStyle/>
        <a:p>
          <a:endParaRPr lang="ru-RU"/>
        </a:p>
      </dgm:t>
    </dgm:pt>
    <dgm:pt modelId="{DC1626EB-D81A-4626-9E85-8D28EBB97A14}" type="pres">
      <dgm:prSet presAssocID="{D99623BC-FA1C-4978-8194-E9CE0F421E44}" presName="Name0" presStyleCnt="0">
        <dgm:presLayoutVars>
          <dgm:chMax val="7"/>
          <dgm:chPref val="7"/>
          <dgm:dir/>
        </dgm:presLayoutVars>
      </dgm:prSet>
      <dgm:spPr/>
    </dgm:pt>
    <dgm:pt modelId="{0EFC4407-65F4-43D6-B2E3-E60B292A0699}" type="pres">
      <dgm:prSet presAssocID="{D99623BC-FA1C-4978-8194-E9CE0F421E44}" presName="Name1" presStyleCnt="0"/>
      <dgm:spPr/>
    </dgm:pt>
    <dgm:pt modelId="{FD03A713-DADD-4A0A-A2C5-8798CE5EC111}" type="pres">
      <dgm:prSet presAssocID="{D99623BC-FA1C-4978-8194-E9CE0F421E44}" presName="cycle" presStyleCnt="0"/>
      <dgm:spPr/>
    </dgm:pt>
    <dgm:pt modelId="{19189F35-E46F-4C1D-BE37-543C082C8CCE}" type="pres">
      <dgm:prSet presAssocID="{D99623BC-FA1C-4978-8194-E9CE0F421E44}" presName="srcNode" presStyleLbl="node1" presStyleIdx="0" presStyleCnt="5"/>
      <dgm:spPr/>
    </dgm:pt>
    <dgm:pt modelId="{C1E9CEC6-D25B-44CC-9D7A-5981F1B9620A}" type="pres">
      <dgm:prSet presAssocID="{D99623BC-FA1C-4978-8194-E9CE0F421E44}" presName="conn" presStyleLbl="parChTrans1D2" presStyleIdx="0" presStyleCnt="1"/>
      <dgm:spPr/>
    </dgm:pt>
    <dgm:pt modelId="{BBBE9143-08A6-47EC-A4E6-0D25CC3DC415}" type="pres">
      <dgm:prSet presAssocID="{D99623BC-FA1C-4978-8194-E9CE0F421E44}" presName="extraNode" presStyleLbl="node1" presStyleIdx="0" presStyleCnt="5"/>
      <dgm:spPr/>
    </dgm:pt>
    <dgm:pt modelId="{567EF9B7-2ED4-4269-BA07-4B0F7BC58A0A}" type="pres">
      <dgm:prSet presAssocID="{D99623BC-FA1C-4978-8194-E9CE0F421E44}" presName="dstNode" presStyleLbl="node1" presStyleIdx="0" presStyleCnt="5"/>
      <dgm:spPr/>
    </dgm:pt>
    <dgm:pt modelId="{22573D56-5A54-4C9E-8624-B050631C1D7E}" type="pres">
      <dgm:prSet presAssocID="{935A1989-CE68-465F-972D-6EF67F35A38D}" presName="text_1" presStyleLbl="node1" presStyleIdx="0" presStyleCnt="5" custScaleY="86892">
        <dgm:presLayoutVars>
          <dgm:bulletEnabled val="1"/>
        </dgm:presLayoutVars>
      </dgm:prSet>
      <dgm:spPr/>
    </dgm:pt>
    <dgm:pt modelId="{586063FB-03F1-4C63-9AB7-DA0E44528453}" type="pres">
      <dgm:prSet presAssocID="{935A1989-CE68-465F-972D-6EF67F35A38D}" presName="accent_1" presStyleCnt="0"/>
      <dgm:spPr/>
    </dgm:pt>
    <dgm:pt modelId="{6727CCFB-A7AD-4DCF-88FA-DDA62B6A0295}" type="pres">
      <dgm:prSet presAssocID="{935A1989-CE68-465F-972D-6EF67F35A38D}" presName="accentRepeatNode" presStyleLbl="solidFgAcc1" presStyleIdx="0" presStyleCnt="5"/>
      <dgm:spPr>
        <a:solidFill>
          <a:schemeClr val="accent6"/>
        </a:solidFill>
      </dgm:spPr>
    </dgm:pt>
    <dgm:pt modelId="{8EF20FFD-117D-438E-B8CB-CA7FF5837577}" type="pres">
      <dgm:prSet presAssocID="{394222EE-2EDB-4351-843B-6749C567045C}" presName="text_2" presStyleLbl="node1" presStyleIdx="1" presStyleCnt="5" custScaleY="107525">
        <dgm:presLayoutVars>
          <dgm:bulletEnabled val="1"/>
        </dgm:presLayoutVars>
      </dgm:prSet>
      <dgm:spPr/>
    </dgm:pt>
    <dgm:pt modelId="{CB295588-CDF6-4EBF-8F36-0357BE224871}" type="pres">
      <dgm:prSet presAssocID="{394222EE-2EDB-4351-843B-6749C567045C}" presName="accent_2" presStyleCnt="0"/>
      <dgm:spPr/>
    </dgm:pt>
    <dgm:pt modelId="{3714C226-823B-4CD9-9E95-5A48310D3125}" type="pres">
      <dgm:prSet presAssocID="{394222EE-2EDB-4351-843B-6749C567045C}" presName="accentRepeatNode" presStyleLbl="solidFgAcc1" presStyleIdx="1" presStyleCnt="5" custScaleX="102128" custScaleY="90927" custLinFactNeighborX="-18671" custLinFactNeighborY="-2334"/>
      <dgm:spPr>
        <a:solidFill>
          <a:schemeClr val="accent6"/>
        </a:solidFill>
      </dgm:spPr>
    </dgm:pt>
    <dgm:pt modelId="{AB97F36C-CD9C-4FDE-8153-366971B0487B}" type="pres">
      <dgm:prSet presAssocID="{00E4B0DE-4DA4-405A-8560-3A050A310687}" presName="text_3" presStyleLbl="node1" presStyleIdx="2" presStyleCnt="5">
        <dgm:presLayoutVars>
          <dgm:bulletEnabled val="1"/>
        </dgm:presLayoutVars>
      </dgm:prSet>
      <dgm:spPr/>
    </dgm:pt>
    <dgm:pt modelId="{826D3624-72E9-4C65-BB19-296089CD3A48}" type="pres">
      <dgm:prSet presAssocID="{00E4B0DE-4DA4-405A-8560-3A050A310687}" presName="accent_3" presStyleCnt="0"/>
      <dgm:spPr/>
    </dgm:pt>
    <dgm:pt modelId="{DB357094-E284-454B-B1ED-0D0D891A4DDC}" type="pres">
      <dgm:prSet presAssocID="{00E4B0DE-4DA4-405A-8560-3A050A310687}" presName="accentRepeatNode" presStyleLbl="solidFgAcc1" presStyleIdx="2" presStyleCnt="5" custLinFactNeighborX="-7001"/>
      <dgm:spPr>
        <a:solidFill>
          <a:schemeClr val="accent6"/>
        </a:solidFill>
      </dgm:spPr>
    </dgm:pt>
    <dgm:pt modelId="{9DDDE4A7-30C1-4181-9EC8-0AFC28B5DC7A}" type="pres">
      <dgm:prSet presAssocID="{60088752-D4A1-486E-B3D6-E45DD5438882}" presName="text_4" presStyleLbl="node1" presStyleIdx="3" presStyleCnt="5">
        <dgm:presLayoutVars>
          <dgm:bulletEnabled val="1"/>
        </dgm:presLayoutVars>
      </dgm:prSet>
      <dgm:spPr/>
    </dgm:pt>
    <dgm:pt modelId="{F704C616-58CC-462A-8A99-67EB23FD4B9D}" type="pres">
      <dgm:prSet presAssocID="{60088752-D4A1-486E-B3D6-E45DD5438882}" presName="accent_4" presStyleCnt="0"/>
      <dgm:spPr/>
    </dgm:pt>
    <dgm:pt modelId="{C47DA7FB-BF82-438D-AF6E-3331DC1F079D}" type="pres">
      <dgm:prSet presAssocID="{60088752-D4A1-486E-B3D6-E45DD5438882}" presName="accentRepeatNode" presStyleLbl="solidFgAcc1" presStyleIdx="3" presStyleCnt="5"/>
      <dgm:spPr>
        <a:solidFill>
          <a:schemeClr val="accent6"/>
        </a:solidFill>
      </dgm:spPr>
    </dgm:pt>
    <dgm:pt modelId="{34FE2BA5-E415-4901-916D-435BA7C06CA2}" type="pres">
      <dgm:prSet presAssocID="{8FBAEF4A-B05B-44EE-A933-5EF8B8057038}" presName="text_5" presStyleLbl="node1" presStyleIdx="4" presStyleCnt="5" custScaleY="77647">
        <dgm:presLayoutVars>
          <dgm:bulletEnabled val="1"/>
        </dgm:presLayoutVars>
      </dgm:prSet>
      <dgm:spPr/>
    </dgm:pt>
    <dgm:pt modelId="{157DF789-2A27-41D4-B30E-99BC192D2DDD}" type="pres">
      <dgm:prSet presAssocID="{8FBAEF4A-B05B-44EE-A933-5EF8B8057038}" presName="accent_5" presStyleCnt="0"/>
      <dgm:spPr/>
    </dgm:pt>
    <dgm:pt modelId="{7C7FCED2-2ED7-470C-923A-542DF2914009}" type="pres">
      <dgm:prSet presAssocID="{8FBAEF4A-B05B-44EE-A933-5EF8B8057038}" presName="accentRepeatNode" presStyleLbl="solidFgAcc1" presStyleIdx="4" presStyleCnt="5" custScaleX="74110" custScaleY="62118"/>
      <dgm:spPr>
        <a:solidFill>
          <a:schemeClr val="accent6"/>
        </a:solidFill>
      </dgm:spPr>
    </dgm:pt>
  </dgm:ptLst>
  <dgm:cxnLst>
    <dgm:cxn modelId="{21F1F917-1068-47AB-AEE0-03DAB9379AE6}" srcId="{D99623BC-FA1C-4978-8194-E9CE0F421E44}" destId="{8FBAEF4A-B05B-44EE-A933-5EF8B8057038}" srcOrd="4" destOrd="0" parTransId="{C6CB333A-E9E3-4E19-B74A-4AA7078DF2F1}" sibTransId="{EC6CDD0B-448F-4A26-8560-8159B90EB164}"/>
    <dgm:cxn modelId="{0B496923-4770-4599-B50D-01F5494630BE}" type="presOf" srcId="{00E4B0DE-4DA4-405A-8560-3A050A310687}" destId="{AB97F36C-CD9C-4FDE-8153-366971B0487B}" srcOrd="0" destOrd="0" presId="urn:microsoft.com/office/officeart/2008/layout/VerticalCurvedList"/>
    <dgm:cxn modelId="{AA53B943-E37B-4679-8D73-7E01A2FDD7B9}" type="presOf" srcId="{C8841A7C-5C12-4BEC-92D6-6B4D111209A2}" destId="{C1E9CEC6-D25B-44CC-9D7A-5981F1B9620A}" srcOrd="0" destOrd="0" presId="urn:microsoft.com/office/officeart/2008/layout/VerticalCurvedList"/>
    <dgm:cxn modelId="{BD5D7D6A-A029-43B4-B587-0E1FA2455D2D}" type="presOf" srcId="{D99623BC-FA1C-4978-8194-E9CE0F421E44}" destId="{DC1626EB-D81A-4626-9E85-8D28EBB97A14}" srcOrd="0" destOrd="0" presId="urn:microsoft.com/office/officeart/2008/layout/VerticalCurvedList"/>
    <dgm:cxn modelId="{AA25116B-8002-4DA5-A0AA-880C60A85169}" type="presOf" srcId="{935A1989-CE68-465F-972D-6EF67F35A38D}" destId="{22573D56-5A54-4C9E-8624-B050631C1D7E}" srcOrd="0" destOrd="0" presId="urn:microsoft.com/office/officeart/2008/layout/VerticalCurvedList"/>
    <dgm:cxn modelId="{CD2C8C4D-F881-4E8D-9682-316E9E62E7ED}" type="presOf" srcId="{60088752-D4A1-486E-B3D6-E45DD5438882}" destId="{9DDDE4A7-30C1-4181-9EC8-0AFC28B5DC7A}" srcOrd="0" destOrd="0" presId="urn:microsoft.com/office/officeart/2008/layout/VerticalCurvedList"/>
    <dgm:cxn modelId="{9ACFE454-98C5-49D9-9A06-7072906D73C9}" srcId="{D99623BC-FA1C-4978-8194-E9CE0F421E44}" destId="{60088752-D4A1-486E-B3D6-E45DD5438882}" srcOrd="3" destOrd="0" parTransId="{E47CE1BC-53C0-4734-ABD1-CA37FB4DD3EA}" sibTransId="{1CE67F10-D850-4A31-8BC9-9266C85C3C5C}"/>
    <dgm:cxn modelId="{93D33D7D-35A4-41E0-B08C-908CA0DB829C}" type="presOf" srcId="{394222EE-2EDB-4351-843B-6749C567045C}" destId="{8EF20FFD-117D-438E-B8CB-CA7FF5837577}" srcOrd="0" destOrd="0" presId="urn:microsoft.com/office/officeart/2008/layout/VerticalCurvedList"/>
    <dgm:cxn modelId="{DC732ACC-D0BC-4AEB-A7B5-E5178FD27A65}" srcId="{D99623BC-FA1C-4978-8194-E9CE0F421E44}" destId="{935A1989-CE68-465F-972D-6EF67F35A38D}" srcOrd="0" destOrd="0" parTransId="{6B68F107-D4C4-4D2F-838E-0A2D6EA9CF56}" sibTransId="{C8841A7C-5C12-4BEC-92D6-6B4D111209A2}"/>
    <dgm:cxn modelId="{0BAC38DD-26D7-4A0A-B45A-82AB0D5406D1}" type="presOf" srcId="{8FBAEF4A-B05B-44EE-A933-5EF8B8057038}" destId="{34FE2BA5-E415-4901-916D-435BA7C06CA2}" srcOrd="0" destOrd="0" presId="urn:microsoft.com/office/officeart/2008/layout/VerticalCurvedList"/>
    <dgm:cxn modelId="{EDA08EDD-9447-499E-B567-B03A16812979}" srcId="{D99623BC-FA1C-4978-8194-E9CE0F421E44}" destId="{00E4B0DE-4DA4-405A-8560-3A050A310687}" srcOrd="2" destOrd="0" parTransId="{8595A2D8-2AC6-4CDA-BFB8-F9F63049BC40}" sibTransId="{822913B4-3B15-4B4C-A389-A32B35005F9E}"/>
    <dgm:cxn modelId="{169B69EB-78A0-41B4-BA9B-7A84E4DBDA1C}" srcId="{D99623BC-FA1C-4978-8194-E9CE0F421E44}" destId="{394222EE-2EDB-4351-843B-6749C567045C}" srcOrd="1" destOrd="0" parTransId="{B2A6019C-FCAA-42CC-800D-FD52AE5B26E7}" sibTransId="{0D4D4772-8CB7-4EEC-8285-5E6D69A22DA8}"/>
    <dgm:cxn modelId="{DB25132A-00E2-4187-A8B7-C179D6AFA7E7}" type="presParOf" srcId="{DC1626EB-D81A-4626-9E85-8D28EBB97A14}" destId="{0EFC4407-65F4-43D6-B2E3-E60B292A0699}" srcOrd="0" destOrd="0" presId="urn:microsoft.com/office/officeart/2008/layout/VerticalCurvedList"/>
    <dgm:cxn modelId="{EE7DBC72-CAD7-4DD9-9159-E9DB220C43B9}" type="presParOf" srcId="{0EFC4407-65F4-43D6-B2E3-E60B292A0699}" destId="{FD03A713-DADD-4A0A-A2C5-8798CE5EC111}" srcOrd="0" destOrd="0" presId="urn:microsoft.com/office/officeart/2008/layout/VerticalCurvedList"/>
    <dgm:cxn modelId="{CB51A76D-A743-4C68-9653-763C1DB46B52}" type="presParOf" srcId="{FD03A713-DADD-4A0A-A2C5-8798CE5EC111}" destId="{19189F35-E46F-4C1D-BE37-543C082C8CCE}" srcOrd="0" destOrd="0" presId="urn:microsoft.com/office/officeart/2008/layout/VerticalCurvedList"/>
    <dgm:cxn modelId="{6F037123-AAAD-41DE-A7E6-22BB7931B8A6}" type="presParOf" srcId="{FD03A713-DADD-4A0A-A2C5-8798CE5EC111}" destId="{C1E9CEC6-D25B-44CC-9D7A-5981F1B9620A}" srcOrd="1" destOrd="0" presId="urn:microsoft.com/office/officeart/2008/layout/VerticalCurvedList"/>
    <dgm:cxn modelId="{76688864-3438-4075-A50A-2CB9B28278DC}" type="presParOf" srcId="{FD03A713-DADD-4A0A-A2C5-8798CE5EC111}" destId="{BBBE9143-08A6-47EC-A4E6-0D25CC3DC415}" srcOrd="2" destOrd="0" presId="urn:microsoft.com/office/officeart/2008/layout/VerticalCurvedList"/>
    <dgm:cxn modelId="{FF60E2A9-1CB3-4E7E-860F-B97E1F0C26EB}" type="presParOf" srcId="{FD03A713-DADD-4A0A-A2C5-8798CE5EC111}" destId="{567EF9B7-2ED4-4269-BA07-4B0F7BC58A0A}" srcOrd="3" destOrd="0" presId="urn:microsoft.com/office/officeart/2008/layout/VerticalCurvedList"/>
    <dgm:cxn modelId="{0540942C-C5EC-4515-92C6-DE387D82F890}" type="presParOf" srcId="{0EFC4407-65F4-43D6-B2E3-E60B292A0699}" destId="{22573D56-5A54-4C9E-8624-B050631C1D7E}" srcOrd="1" destOrd="0" presId="urn:microsoft.com/office/officeart/2008/layout/VerticalCurvedList"/>
    <dgm:cxn modelId="{F45DD12A-B021-43ED-87F5-62C3E6F7E67C}" type="presParOf" srcId="{0EFC4407-65F4-43D6-B2E3-E60B292A0699}" destId="{586063FB-03F1-4C63-9AB7-DA0E44528453}" srcOrd="2" destOrd="0" presId="urn:microsoft.com/office/officeart/2008/layout/VerticalCurvedList"/>
    <dgm:cxn modelId="{47F52C8A-D5BA-4EB9-B20D-88BEDA7E723B}" type="presParOf" srcId="{586063FB-03F1-4C63-9AB7-DA0E44528453}" destId="{6727CCFB-A7AD-4DCF-88FA-DDA62B6A0295}" srcOrd="0" destOrd="0" presId="urn:microsoft.com/office/officeart/2008/layout/VerticalCurvedList"/>
    <dgm:cxn modelId="{95D5CFB6-5F4A-4868-9C68-460DCE4EBF64}" type="presParOf" srcId="{0EFC4407-65F4-43D6-B2E3-E60B292A0699}" destId="{8EF20FFD-117D-438E-B8CB-CA7FF5837577}" srcOrd="3" destOrd="0" presId="urn:microsoft.com/office/officeart/2008/layout/VerticalCurvedList"/>
    <dgm:cxn modelId="{FFE90699-6CEF-48C1-8AC6-D4A81F63CFE5}" type="presParOf" srcId="{0EFC4407-65F4-43D6-B2E3-E60B292A0699}" destId="{CB295588-CDF6-4EBF-8F36-0357BE224871}" srcOrd="4" destOrd="0" presId="urn:microsoft.com/office/officeart/2008/layout/VerticalCurvedList"/>
    <dgm:cxn modelId="{B85CCA05-0826-4DB1-A729-B31E7E839169}" type="presParOf" srcId="{CB295588-CDF6-4EBF-8F36-0357BE224871}" destId="{3714C226-823B-4CD9-9E95-5A48310D3125}" srcOrd="0" destOrd="0" presId="urn:microsoft.com/office/officeart/2008/layout/VerticalCurvedList"/>
    <dgm:cxn modelId="{D9B2FC89-DEEE-4A7D-9352-D797AFAA8DCE}" type="presParOf" srcId="{0EFC4407-65F4-43D6-B2E3-E60B292A0699}" destId="{AB97F36C-CD9C-4FDE-8153-366971B0487B}" srcOrd="5" destOrd="0" presId="urn:microsoft.com/office/officeart/2008/layout/VerticalCurvedList"/>
    <dgm:cxn modelId="{17ADD4BD-CE99-484D-82CF-784CEC8D87D8}" type="presParOf" srcId="{0EFC4407-65F4-43D6-B2E3-E60B292A0699}" destId="{826D3624-72E9-4C65-BB19-296089CD3A48}" srcOrd="6" destOrd="0" presId="urn:microsoft.com/office/officeart/2008/layout/VerticalCurvedList"/>
    <dgm:cxn modelId="{652C1147-0AC1-456B-88D3-726199733F59}" type="presParOf" srcId="{826D3624-72E9-4C65-BB19-296089CD3A48}" destId="{DB357094-E284-454B-B1ED-0D0D891A4DDC}" srcOrd="0" destOrd="0" presId="urn:microsoft.com/office/officeart/2008/layout/VerticalCurvedList"/>
    <dgm:cxn modelId="{D80B507E-80C6-4AAE-8775-2C92653408EA}" type="presParOf" srcId="{0EFC4407-65F4-43D6-B2E3-E60B292A0699}" destId="{9DDDE4A7-30C1-4181-9EC8-0AFC28B5DC7A}" srcOrd="7" destOrd="0" presId="urn:microsoft.com/office/officeart/2008/layout/VerticalCurvedList"/>
    <dgm:cxn modelId="{24D09600-DE12-43B3-A3E6-5CC6E01536B4}" type="presParOf" srcId="{0EFC4407-65F4-43D6-B2E3-E60B292A0699}" destId="{F704C616-58CC-462A-8A99-67EB23FD4B9D}" srcOrd="8" destOrd="0" presId="urn:microsoft.com/office/officeart/2008/layout/VerticalCurvedList"/>
    <dgm:cxn modelId="{36BD0827-9E9F-4985-BB34-9682341B87C8}" type="presParOf" srcId="{F704C616-58CC-462A-8A99-67EB23FD4B9D}" destId="{C47DA7FB-BF82-438D-AF6E-3331DC1F079D}" srcOrd="0" destOrd="0" presId="urn:microsoft.com/office/officeart/2008/layout/VerticalCurvedList"/>
    <dgm:cxn modelId="{EDD0F3EE-A41C-4DC9-ACAF-E42AA32B621D}" type="presParOf" srcId="{0EFC4407-65F4-43D6-B2E3-E60B292A0699}" destId="{34FE2BA5-E415-4901-916D-435BA7C06CA2}" srcOrd="9" destOrd="0" presId="urn:microsoft.com/office/officeart/2008/layout/VerticalCurvedList"/>
    <dgm:cxn modelId="{49484C53-4399-46CB-B037-D2F8E93F7046}" type="presParOf" srcId="{0EFC4407-65F4-43D6-B2E3-E60B292A0699}" destId="{157DF789-2A27-41D4-B30E-99BC192D2DDD}" srcOrd="10" destOrd="0" presId="urn:microsoft.com/office/officeart/2008/layout/VerticalCurvedList"/>
    <dgm:cxn modelId="{18152AFA-FC12-41C7-8400-6E1EDF1A5C61}" type="presParOf" srcId="{157DF789-2A27-41D4-B30E-99BC192D2DDD}" destId="{7C7FCED2-2ED7-470C-923A-542DF2914009}"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9.xml><?xml version="1.0" encoding="utf-8"?>
<dgm:dataModel xmlns:dgm="http://schemas.openxmlformats.org/drawingml/2006/diagram" xmlns:a="http://schemas.openxmlformats.org/drawingml/2006/main">
  <dgm:ptLst>
    <dgm:pt modelId="{DE886A6D-0114-4322-802E-32E241A1AE24}" type="doc">
      <dgm:prSet loTypeId="urn:microsoft.com/office/officeart/2005/8/layout/lProcess1" loCatId="process" qsTypeId="urn:microsoft.com/office/officeart/2005/8/quickstyle/simple1" qsCatId="simple" csTypeId="urn:microsoft.com/office/officeart/2005/8/colors/accent1_2" csCatId="accent1" phldr="1"/>
      <dgm:spPr/>
      <dgm:t>
        <a:bodyPr/>
        <a:lstStyle/>
        <a:p>
          <a:endParaRPr lang="ru-RU"/>
        </a:p>
      </dgm:t>
    </dgm:pt>
    <dgm:pt modelId="{E66FD811-9F81-4836-A0D2-23415EEF6F7D}">
      <dgm:prSet phldrT="[Текст]"/>
      <dgm:spPr/>
      <dgm:t>
        <a:bodyPr/>
        <a:lstStyle/>
        <a:p>
          <a:r>
            <a:rPr lang="ru-RU"/>
            <a:t>Урок иностранного языка имеет свою специфику</a:t>
          </a:r>
        </a:p>
      </dgm:t>
    </dgm:pt>
    <dgm:pt modelId="{42FD7980-39F5-4E29-A94A-C68E1E86D6F9}" type="parTrans" cxnId="{A04D30DE-FFD1-4955-82A7-6B473ABD7A22}">
      <dgm:prSet/>
      <dgm:spPr/>
      <dgm:t>
        <a:bodyPr/>
        <a:lstStyle/>
        <a:p>
          <a:endParaRPr lang="ru-RU"/>
        </a:p>
      </dgm:t>
    </dgm:pt>
    <dgm:pt modelId="{716DF994-94EF-46C9-8C68-602B9CB865EB}" type="sibTrans" cxnId="{A04D30DE-FFD1-4955-82A7-6B473ABD7A22}">
      <dgm:prSet/>
      <dgm:spPr/>
      <dgm:t>
        <a:bodyPr/>
        <a:lstStyle/>
        <a:p>
          <a:endParaRPr lang="ru-RU"/>
        </a:p>
      </dgm:t>
    </dgm:pt>
    <dgm:pt modelId="{B111B7BF-F7B7-45FA-B422-68EC31E2D712}">
      <dgm:prSet phldrT="[Текст]"/>
      <dgm:spPr/>
      <dgm:t>
        <a:bodyPr/>
        <a:lstStyle/>
        <a:p>
          <a:r>
            <a:rPr lang="ru-RU"/>
            <a:t>содержание предмета, практическая направленность обучения</a:t>
          </a:r>
        </a:p>
      </dgm:t>
    </dgm:pt>
    <dgm:pt modelId="{02FF06C6-3789-42A2-90F0-801DF2D89CD3}" type="parTrans" cxnId="{62A23A15-8328-4AFD-9A34-B904BFE4030A}">
      <dgm:prSet/>
      <dgm:spPr/>
      <dgm:t>
        <a:bodyPr/>
        <a:lstStyle/>
        <a:p>
          <a:endParaRPr lang="ru-RU"/>
        </a:p>
      </dgm:t>
    </dgm:pt>
    <dgm:pt modelId="{E601B5B3-12F2-49D9-BA86-BBE10A0C63F3}" type="sibTrans" cxnId="{62A23A15-8328-4AFD-9A34-B904BFE4030A}">
      <dgm:prSet/>
      <dgm:spPr/>
      <dgm:t>
        <a:bodyPr/>
        <a:lstStyle/>
        <a:p>
          <a:endParaRPr lang="ru-RU"/>
        </a:p>
      </dgm:t>
    </dgm:pt>
    <dgm:pt modelId="{74C0DFB3-8121-4138-9D9B-C1DE5F4F70C5}">
      <dgm:prSet phldrT="[Текст]"/>
      <dgm:spPr/>
      <dgm:t>
        <a:bodyPr/>
        <a:lstStyle/>
        <a:p>
          <a:r>
            <a:rPr lang="ru-RU"/>
            <a:t>Психолого-педагогические и методические требования к современному уроку </a:t>
          </a:r>
        </a:p>
      </dgm:t>
    </dgm:pt>
    <dgm:pt modelId="{DFB0D9F9-8948-4342-9615-E57AF20FD5FB}" type="parTrans" cxnId="{BC13DA12-DFDA-48D2-817A-A8A93AFF573A}">
      <dgm:prSet/>
      <dgm:spPr/>
      <dgm:t>
        <a:bodyPr/>
        <a:lstStyle/>
        <a:p>
          <a:endParaRPr lang="ru-RU"/>
        </a:p>
      </dgm:t>
    </dgm:pt>
    <dgm:pt modelId="{144D0B4B-71F5-46EF-A7D9-82AFA4CD40E3}" type="sibTrans" cxnId="{BC13DA12-DFDA-48D2-817A-A8A93AFF573A}">
      <dgm:prSet/>
      <dgm:spPr/>
      <dgm:t>
        <a:bodyPr/>
        <a:lstStyle/>
        <a:p>
          <a:endParaRPr lang="ru-RU"/>
        </a:p>
      </dgm:t>
    </dgm:pt>
    <dgm:pt modelId="{38A7D9C2-4B80-403B-9CB6-22A01EB20373}">
      <dgm:prSet phldrT="[Текст]"/>
      <dgm:spPr/>
      <dgm:t>
        <a:bodyPr/>
        <a:lstStyle/>
        <a:p>
          <a:r>
            <a:rPr lang="ru-RU"/>
            <a:t>коммуникативность, индивидуализация процесса обучения, речевая направленность заданий, ситуативность обучения, новизна.</a:t>
          </a:r>
        </a:p>
      </dgm:t>
    </dgm:pt>
    <dgm:pt modelId="{3DF091CC-ABAD-4370-B850-000839C802BE}" type="parTrans" cxnId="{D558B01C-CBC8-448F-9C6D-278660905401}">
      <dgm:prSet/>
      <dgm:spPr/>
      <dgm:t>
        <a:bodyPr/>
        <a:lstStyle/>
        <a:p>
          <a:endParaRPr lang="ru-RU"/>
        </a:p>
      </dgm:t>
    </dgm:pt>
    <dgm:pt modelId="{B2746919-0B71-4748-AE04-B7C2665082EB}" type="sibTrans" cxnId="{D558B01C-CBC8-448F-9C6D-278660905401}">
      <dgm:prSet/>
      <dgm:spPr/>
      <dgm:t>
        <a:bodyPr/>
        <a:lstStyle/>
        <a:p>
          <a:endParaRPr lang="ru-RU"/>
        </a:p>
      </dgm:t>
    </dgm:pt>
    <dgm:pt modelId="{D4204C5E-1903-4E0C-8CDC-5C8E7EBF419E}">
      <dgm:prSet phldrT="[Текст]"/>
      <dgm:spPr/>
      <dgm:t>
        <a:bodyPr/>
        <a:lstStyle/>
        <a:p>
          <a:r>
            <a:rPr lang="ru-RU"/>
            <a:t>иностранный язык выступает не только как цель, но и как средство обучения</a:t>
          </a:r>
        </a:p>
      </dgm:t>
    </dgm:pt>
    <dgm:pt modelId="{1BB1AF1A-91F1-431B-9843-CA5DB562276D}" type="sibTrans" cxnId="{05D75A68-ECB3-4DE6-9D6F-AAE8FEF7563B}">
      <dgm:prSet/>
      <dgm:spPr/>
      <dgm:t>
        <a:bodyPr/>
        <a:lstStyle/>
        <a:p>
          <a:endParaRPr lang="ru-RU"/>
        </a:p>
      </dgm:t>
    </dgm:pt>
    <dgm:pt modelId="{7A90AF54-C184-4C2C-8A86-909BAE0099CB}" type="parTrans" cxnId="{05D75A68-ECB3-4DE6-9D6F-AAE8FEF7563B}">
      <dgm:prSet/>
      <dgm:spPr/>
      <dgm:t>
        <a:bodyPr/>
        <a:lstStyle/>
        <a:p>
          <a:endParaRPr lang="ru-RU"/>
        </a:p>
      </dgm:t>
    </dgm:pt>
    <dgm:pt modelId="{06FA89CC-F386-47E0-935D-CCAD0DC8E663}" type="pres">
      <dgm:prSet presAssocID="{DE886A6D-0114-4322-802E-32E241A1AE24}" presName="Name0" presStyleCnt="0">
        <dgm:presLayoutVars>
          <dgm:dir/>
          <dgm:animLvl val="lvl"/>
          <dgm:resizeHandles val="exact"/>
        </dgm:presLayoutVars>
      </dgm:prSet>
      <dgm:spPr/>
    </dgm:pt>
    <dgm:pt modelId="{4657DDE2-10C3-4577-8147-3E0FF5F99A7C}" type="pres">
      <dgm:prSet presAssocID="{E66FD811-9F81-4836-A0D2-23415EEF6F7D}" presName="vertFlow" presStyleCnt="0"/>
      <dgm:spPr/>
    </dgm:pt>
    <dgm:pt modelId="{6245CF34-9866-4998-8A45-3DFEF8FF86F7}" type="pres">
      <dgm:prSet presAssocID="{E66FD811-9F81-4836-A0D2-23415EEF6F7D}" presName="header" presStyleLbl="node1" presStyleIdx="0" presStyleCnt="2"/>
      <dgm:spPr/>
    </dgm:pt>
    <dgm:pt modelId="{1828BB9D-1B0A-45EE-AA5D-4077E89A84F7}" type="pres">
      <dgm:prSet presAssocID="{02FF06C6-3789-42A2-90F0-801DF2D89CD3}" presName="parTrans" presStyleLbl="sibTrans2D1" presStyleIdx="0" presStyleCnt="3"/>
      <dgm:spPr/>
    </dgm:pt>
    <dgm:pt modelId="{94D8FF25-40A9-4AFC-82A9-AAEA994AE313}" type="pres">
      <dgm:prSet presAssocID="{B111B7BF-F7B7-45FA-B422-68EC31E2D712}" presName="child" presStyleLbl="alignAccFollowNode1" presStyleIdx="0" presStyleCnt="3">
        <dgm:presLayoutVars>
          <dgm:chMax val="0"/>
          <dgm:bulletEnabled val="1"/>
        </dgm:presLayoutVars>
      </dgm:prSet>
      <dgm:spPr/>
    </dgm:pt>
    <dgm:pt modelId="{6CD96C23-F9C1-46CD-B70D-8B440EEAE927}" type="pres">
      <dgm:prSet presAssocID="{E601B5B3-12F2-49D9-BA86-BBE10A0C63F3}" presName="sibTrans" presStyleLbl="sibTrans2D1" presStyleIdx="1" presStyleCnt="3"/>
      <dgm:spPr/>
    </dgm:pt>
    <dgm:pt modelId="{16BAD192-F234-4ACE-AFD6-4F7651929148}" type="pres">
      <dgm:prSet presAssocID="{D4204C5E-1903-4E0C-8CDC-5C8E7EBF419E}" presName="child" presStyleLbl="alignAccFollowNode1" presStyleIdx="1" presStyleCnt="3">
        <dgm:presLayoutVars>
          <dgm:chMax val="0"/>
          <dgm:bulletEnabled val="1"/>
        </dgm:presLayoutVars>
      </dgm:prSet>
      <dgm:spPr/>
    </dgm:pt>
    <dgm:pt modelId="{07C1B13D-0978-4749-989A-683424AD0E3F}" type="pres">
      <dgm:prSet presAssocID="{E66FD811-9F81-4836-A0D2-23415EEF6F7D}" presName="hSp" presStyleCnt="0"/>
      <dgm:spPr/>
    </dgm:pt>
    <dgm:pt modelId="{DCF478A1-E213-453C-9D5A-C69731D28996}" type="pres">
      <dgm:prSet presAssocID="{74C0DFB3-8121-4138-9D9B-C1DE5F4F70C5}" presName="vertFlow" presStyleCnt="0"/>
      <dgm:spPr/>
    </dgm:pt>
    <dgm:pt modelId="{B1D3880E-0B35-404C-AE38-F1DDEB3D061C}" type="pres">
      <dgm:prSet presAssocID="{74C0DFB3-8121-4138-9D9B-C1DE5F4F70C5}" presName="header" presStyleLbl="node1" presStyleIdx="1" presStyleCnt="2"/>
      <dgm:spPr/>
    </dgm:pt>
    <dgm:pt modelId="{1E39D537-786C-47B9-9E79-F0403CCC752E}" type="pres">
      <dgm:prSet presAssocID="{3DF091CC-ABAD-4370-B850-000839C802BE}" presName="parTrans" presStyleLbl="sibTrans2D1" presStyleIdx="2" presStyleCnt="3"/>
      <dgm:spPr/>
    </dgm:pt>
    <dgm:pt modelId="{8907F46B-4397-4889-8C63-9063D6F72BC1}" type="pres">
      <dgm:prSet presAssocID="{38A7D9C2-4B80-403B-9CB6-22A01EB20373}" presName="child" presStyleLbl="alignAccFollowNode1" presStyleIdx="2" presStyleCnt="3">
        <dgm:presLayoutVars>
          <dgm:chMax val="0"/>
          <dgm:bulletEnabled val="1"/>
        </dgm:presLayoutVars>
      </dgm:prSet>
      <dgm:spPr/>
    </dgm:pt>
  </dgm:ptLst>
  <dgm:cxnLst>
    <dgm:cxn modelId="{C7A0F90B-30C4-4A2B-AC64-9E03E25AFE2A}" type="presOf" srcId="{74C0DFB3-8121-4138-9D9B-C1DE5F4F70C5}" destId="{B1D3880E-0B35-404C-AE38-F1DDEB3D061C}" srcOrd="0" destOrd="0" presId="urn:microsoft.com/office/officeart/2005/8/layout/lProcess1"/>
    <dgm:cxn modelId="{BC13DA12-DFDA-48D2-817A-A8A93AFF573A}" srcId="{DE886A6D-0114-4322-802E-32E241A1AE24}" destId="{74C0DFB3-8121-4138-9D9B-C1DE5F4F70C5}" srcOrd="1" destOrd="0" parTransId="{DFB0D9F9-8948-4342-9615-E57AF20FD5FB}" sibTransId="{144D0B4B-71F5-46EF-A7D9-82AFA4CD40E3}"/>
    <dgm:cxn modelId="{62A23A15-8328-4AFD-9A34-B904BFE4030A}" srcId="{E66FD811-9F81-4836-A0D2-23415EEF6F7D}" destId="{B111B7BF-F7B7-45FA-B422-68EC31E2D712}" srcOrd="0" destOrd="0" parTransId="{02FF06C6-3789-42A2-90F0-801DF2D89CD3}" sibTransId="{E601B5B3-12F2-49D9-BA86-BBE10A0C63F3}"/>
    <dgm:cxn modelId="{D558B01C-CBC8-448F-9C6D-278660905401}" srcId="{74C0DFB3-8121-4138-9D9B-C1DE5F4F70C5}" destId="{38A7D9C2-4B80-403B-9CB6-22A01EB20373}" srcOrd="0" destOrd="0" parTransId="{3DF091CC-ABAD-4370-B850-000839C802BE}" sibTransId="{B2746919-0B71-4748-AE04-B7C2665082EB}"/>
    <dgm:cxn modelId="{4F67B62B-D085-4842-97CE-ADB884D202B6}" type="presOf" srcId="{38A7D9C2-4B80-403B-9CB6-22A01EB20373}" destId="{8907F46B-4397-4889-8C63-9063D6F72BC1}" srcOrd="0" destOrd="0" presId="urn:microsoft.com/office/officeart/2005/8/layout/lProcess1"/>
    <dgm:cxn modelId="{05D75A68-ECB3-4DE6-9D6F-AAE8FEF7563B}" srcId="{E66FD811-9F81-4836-A0D2-23415EEF6F7D}" destId="{D4204C5E-1903-4E0C-8CDC-5C8E7EBF419E}" srcOrd="1" destOrd="0" parTransId="{7A90AF54-C184-4C2C-8A86-909BAE0099CB}" sibTransId="{1BB1AF1A-91F1-431B-9843-CA5DB562276D}"/>
    <dgm:cxn modelId="{4F90BE7A-1C3A-416F-B406-7CA3137450C6}" type="presOf" srcId="{B111B7BF-F7B7-45FA-B422-68EC31E2D712}" destId="{94D8FF25-40A9-4AFC-82A9-AAEA994AE313}" srcOrd="0" destOrd="0" presId="urn:microsoft.com/office/officeart/2005/8/layout/lProcess1"/>
    <dgm:cxn modelId="{15D50F82-0987-4033-A279-062EBB255153}" type="presOf" srcId="{E601B5B3-12F2-49D9-BA86-BBE10A0C63F3}" destId="{6CD96C23-F9C1-46CD-B70D-8B440EEAE927}" srcOrd="0" destOrd="0" presId="urn:microsoft.com/office/officeart/2005/8/layout/lProcess1"/>
    <dgm:cxn modelId="{2BB63687-3678-4227-9B43-1E4D3C6E1888}" type="presOf" srcId="{02FF06C6-3789-42A2-90F0-801DF2D89CD3}" destId="{1828BB9D-1B0A-45EE-AA5D-4077E89A84F7}" srcOrd="0" destOrd="0" presId="urn:microsoft.com/office/officeart/2005/8/layout/lProcess1"/>
    <dgm:cxn modelId="{F14A58AD-C313-4225-AF9C-99FBC23A3EC7}" type="presOf" srcId="{D4204C5E-1903-4E0C-8CDC-5C8E7EBF419E}" destId="{16BAD192-F234-4ACE-AFD6-4F7651929148}" srcOrd="0" destOrd="0" presId="urn:microsoft.com/office/officeart/2005/8/layout/lProcess1"/>
    <dgm:cxn modelId="{50E9E4B9-3DB2-4DEA-95F8-DE5D02576BA5}" type="presOf" srcId="{E66FD811-9F81-4836-A0D2-23415EEF6F7D}" destId="{6245CF34-9866-4998-8A45-3DFEF8FF86F7}" srcOrd="0" destOrd="0" presId="urn:microsoft.com/office/officeart/2005/8/layout/lProcess1"/>
    <dgm:cxn modelId="{567D38C5-D702-4231-8646-216FAF58E244}" type="presOf" srcId="{DE886A6D-0114-4322-802E-32E241A1AE24}" destId="{06FA89CC-F386-47E0-935D-CCAD0DC8E663}" srcOrd="0" destOrd="0" presId="urn:microsoft.com/office/officeart/2005/8/layout/lProcess1"/>
    <dgm:cxn modelId="{A04D30DE-FFD1-4955-82A7-6B473ABD7A22}" srcId="{DE886A6D-0114-4322-802E-32E241A1AE24}" destId="{E66FD811-9F81-4836-A0D2-23415EEF6F7D}" srcOrd="0" destOrd="0" parTransId="{42FD7980-39F5-4E29-A94A-C68E1E86D6F9}" sibTransId="{716DF994-94EF-46C9-8C68-602B9CB865EB}"/>
    <dgm:cxn modelId="{B9EB3BF7-ED56-4035-AD9D-216B633CE45A}" type="presOf" srcId="{3DF091CC-ABAD-4370-B850-000839C802BE}" destId="{1E39D537-786C-47B9-9E79-F0403CCC752E}" srcOrd="0" destOrd="0" presId="urn:microsoft.com/office/officeart/2005/8/layout/lProcess1"/>
    <dgm:cxn modelId="{C78273AE-ACE3-4E5A-9A4D-B56BFFD40C36}" type="presParOf" srcId="{06FA89CC-F386-47E0-935D-CCAD0DC8E663}" destId="{4657DDE2-10C3-4577-8147-3E0FF5F99A7C}" srcOrd="0" destOrd="0" presId="urn:microsoft.com/office/officeart/2005/8/layout/lProcess1"/>
    <dgm:cxn modelId="{6B1A5777-CAAD-4692-AB2D-F8642A6FDFF3}" type="presParOf" srcId="{4657DDE2-10C3-4577-8147-3E0FF5F99A7C}" destId="{6245CF34-9866-4998-8A45-3DFEF8FF86F7}" srcOrd="0" destOrd="0" presId="urn:microsoft.com/office/officeart/2005/8/layout/lProcess1"/>
    <dgm:cxn modelId="{9CD985AF-C911-4116-9745-454FB89560BA}" type="presParOf" srcId="{4657DDE2-10C3-4577-8147-3E0FF5F99A7C}" destId="{1828BB9D-1B0A-45EE-AA5D-4077E89A84F7}" srcOrd="1" destOrd="0" presId="urn:microsoft.com/office/officeart/2005/8/layout/lProcess1"/>
    <dgm:cxn modelId="{45820531-C290-42F2-9064-4F681E56BD16}" type="presParOf" srcId="{4657DDE2-10C3-4577-8147-3E0FF5F99A7C}" destId="{94D8FF25-40A9-4AFC-82A9-AAEA994AE313}" srcOrd="2" destOrd="0" presId="urn:microsoft.com/office/officeart/2005/8/layout/lProcess1"/>
    <dgm:cxn modelId="{2B499B93-5D54-483F-A4DE-C97D3716FA65}" type="presParOf" srcId="{4657DDE2-10C3-4577-8147-3E0FF5F99A7C}" destId="{6CD96C23-F9C1-46CD-B70D-8B440EEAE927}" srcOrd="3" destOrd="0" presId="urn:microsoft.com/office/officeart/2005/8/layout/lProcess1"/>
    <dgm:cxn modelId="{7F907D76-BF69-4BE6-B5E8-37EDE4B3248E}" type="presParOf" srcId="{4657DDE2-10C3-4577-8147-3E0FF5F99A7C}" destId="{16BAD192-F234-4ACE-AFD6-4F7651929148}" srcOrd="4" destOrd="0" presId="urn:microsoft.com/office/officeart/2005/8/layout/lProcess1"/>
    <dgm:cxn modelId="{C237D6F3-4CA0-4EEF-81CE-78411AA589A1}" type="presParOf" srcId="{06FA89CC-F386-47E0-935D-CCAD0DC8E663}" destId="{07C1B13D-0978-4749-989A-683424AD0E3F}" srcOrd="1" destOrd="0" presId="urn:microsoft.com/office/officeart/2005/8/layout/lProcess1"/>
    <dgm:cxn modelId="{48EED4C5-2059-4ECD-BFB7-DB225AC03BB9}" type="presParOf" srcId="{06FA89CC-F386-47E0-935D-CCAD0DC8E663}" destId="{DCF478A1-E213-453C-9D5A-C69731D28996}" srcOrd="2" destOrd="0" presId="urn:microsoft.com/office/officeart/2005/8/layout/lProcess1"/>
    <dgm:cxn modelId="{A0213953-37D7-489B-B6E0-864A7DC264CC}" type="presParOf" srcId="{DCF478A1-E213-453C-9D5A-C69731D28996}" destId="{B1D3880E-0B35-404C-AE38-F1DDEB3D061C}" srcOrd="0" destOrd="0" presId="urn:microsoft.com/office/officeart/2005/8/layout/lProcess1"/>
    <dgm:cxn modelId="{028F38D9-ABCD-4695-8C55-FAF176D83E47}" type="presParOf" srcId="{DCF478A1-E213-453C-9D5A-C69731D28996}" destId="{1E39D537-786C-47B9-9E79-F0403CCC752E}" srcOrd="1" destOrd="0" presId="urn:microsoft.com/office/officeart/2005/8/layout/lProcess1"/>
    <dgm:cxn modelId="{3FF26166-AAF7-4DD1-89E5-BB7169ABDD13}" type="presParOf" srcId="{DCF478A1-E213-453C-9D5A-C69731D28996}" destId="{8907F46B-4397-4889-8C63-9063D6F72BC1}" srcOrd="2" destOrd="0" presId="urn:microsoft.com/office/officeart/2005/8/layout/l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5D89AE9-DB84-4FA3-8DDE-96F157528F79}" type="doc">
      <dgm:prSet loTypeId="urn:microsoft.com/office/officeart/2005/8/layout/hProcess7" loCatId="list" qsTypeId="urn:microsoft.com/office/officeart/2005/8/quickstyle/simple3" qsCatId="simple" csTypeId="urn:microsoft.com/office/officeart/2005/8/colors/accent1_2" csCatId="accent1" phldr="1"/>
      <dgm:spPr/>
      <dgm:t>
        <a:bodyPr/>
        <a:lstStyle/>
        <a:p>
          <a:endParaRPr lang="ru-RU"/>
        </a:p>
      </dgm:t>
    </dgm:pt>
    <dgm:pt modelId="{39BE59E6-8868-44EA-A6AA-0E642F2A19B3}">
      <dgm:prSet phldrT="[Текст]" custT="1"/>
      <dgm:spPr/>
      <dgm:t>
        <a:bodyPr/>
        <a:lstStyle/>
        <a:p>
          <a:r>
            <a:rPr lang="ru-RU" sz="1800"/>
            <a:t>3</a:t>
          </a:r>
        </a:p>
      </dgm:t>
    </dgm:pt>
    <dgm:pt modelId="{A5581316-6715-4CA7-96A6-73A6D8925C0E}" type="parTrans" cxnId="{3CDB23D2-58E4-41D2-9AEA-67A763E4CE14}">
      <dgm:prSet/>
      <dgm:spPr/>
      <dgm:t>
        <a:bodyPr/>
        <a:lstStyle/>
        <a:p>
          <a:endParaRPr lang="ru-RU" sz="1800"/>
        </a:p>
      </dgm:t>
    </dgm:pt>
    <dgm:pt modelId="{7314E17E-B7BA-4ADD-9A39-86646269B22B}" type="sibTrans" cxnId="{3CDB23D2-58E4-41D2-9AEA-67A763E4CE14}">
      <dgm:prSet/>
      <dgm:spPr/>
      <dgm:t>
        <a:bodyPr/>
        <a:lstStyle/>
        <a:p>
          <a:endParaRPr lang="ru-RU" sz="1800"/>
        </a:p>
      </dgm:t>
    </dgm:pt>
    <dgm:pt modelId="{072E64FF-43E9-4D93-8E3A-67C026D5C44E}">
      <dgm:prSet phldrT="[Текст]" custT="1"/>
      <dgm:spPr/>
      <dgm:t>
        <a:bodyPr/>
        <a:lstStyle/>
        <a:p>
          <a:r>
            <a:rPr lang="ru-RU" sz="2000"/>
            <a:t>Смена целевых установок в обучении иностранным языкам, ориентация на иной конечный результат – формирование межкультурной компетенции и способности к межкультурной коммуникации у личности</a:t>
          </a:r>
        </a:p>
      </dgm:t>
    </dgm:pt>
    <dgm:pt modelId="{FBB03FD9-5CE5-46D5-892B-9C8C4246D579}" type="parTrans" cxnId="{E092D2F7-790B-4113-948A-D6BE4FCB3DF2}">
      <dgm:prSet/>
      <dgm:spPr/>
      <dgm:t>
        <a:bodyPr/>
        <a:lstStyle/>
        <a:p>
          <a:endParaRPr lang="ru-RU" sz="1800"/>
        </a:p>
      </dgm:t>
    </dgm:pt>
    <dgm:pt modelId="{8A6D773D-8E37-495C-B144-029B27B1134E}" type="sibTrans" cxnId="{E092D2F7-790B-4113-948A-D6BE4FCB3DF2}">
      <dgm:prSet/>
      <dgm:spPr/>
      <dgm:t>
        <a:bodyPr/>
        <a:lstStyle/>
        <a:p>
          <a:endParaRPr lang="ru-RU" sz="1800"/>
        </a:p>
      </dgm:t>
    </dgm:pt>
    <dgm:pt modelId="{5D9DE251-1D1B-4CEC-B6BF-8B8BB7736B89}">
      <dgm:prSet phldrT="[Текст]" custT="1"/>
      <dgm:spPr/>
      <dgm:t>
        <a:bodyPr/>
        <a:lstStyle/>
        <a:p>
          <a:r>
            <a:rPr lang="ru-RU" sz="1800"/>
            <a:t>2</a:t>
          </a:r>
        </a:p>
      </dgm:t>
    </dgm:pt>
    <dgm:pt modelId="{D15CE62D-19B1-4A71-9B27-9748C6888D36}" type="parTrans" cxnId="{F0FBD5E0-D318-464D-A3FE-49B722607194}">
      <dgm:prSet/>
      <dgm:spPr/>
      <dgm:t>
        <a:bodyPr/>
        <a:lstStyle/>
        <a:p>
          <a:endParaRPr lang="ru-RU" sz="1800"/>
        </a:p>
      </dgm:t>
    </dgm:pt>
    <dgm:pt modelId="{BBF5EB23-E536-4887-A507-D66B59E4E68D}" type="sibTrans" cxnId="{F0FBD5E0-D318-464D-A3FE-49B722607194}">
      <dgm:prSet/>
      <dgm:spPr/>
      <dgm:t>
        <a:bodyPr/>
        <a:lstStyle/>
        <a:p>
          <a:endParaRPr lang="ru-RU" sz="1800"/>
        </a:p>
      </dgm:t>
    </dgm:pt>
    <dgm:pt modelId="{19F94937-7809-481D-A8F6-5D6A2A7B2A4A}">
      <dgm:prSet phldrT="[Текст]" custT="1"/>
      <dgm:spPr/>
      <dgm:t>
        <a:bodyPr/>
        <a:lstStyle/>
        <a:p>
          <a:r>
            <a:rPr lang="ru-RU" sz="2400"/>
            <a:t>Расширение предметной области «иностранный язык» до уровня «иноязычного образования»</a:t>
          </a:r>
        </a:p>
      </dgm:t>
    </dgm:pt>
    <dgm:pt modelId="{CBE5F555-3DD3-4191-B3C4-80710FB6DF7B}" type="parTrans" cxnId="{15A70EC7-D42E-4E18-B7E9-46F32C4B23CE}">
      <dgm:prSet/>
      <dgm:spPr/>
      <dgm:t>
        <a:bodyPr/>
        <a:lstStyle/>
        <a:p>
          <a:endParaRPr lang="ru-RU" sz="1800"/>
        </a:p>
      </dgm:t>
    </dgm:pt>
    <dgm:pt modelId="{47B774FF-154A-4D66-9CE3-1EC6AFC4DFBE}" type="sibTrans" cxnId="{15A70EC7-D42E-4E18-B7E9-46F32C4B23CE}">
      <dgm:prSet/>
      <dgm:spPr/>
      <dgm:t>
        <a:bodyPr/>
        <a:lstStyle/>
        <a:p>
          <a:endParaRPr lang="ru-RU" sz="1800"/>
        </a:p>
      </dgm:t>
    </dgm:pt>
    <dgm:pt modelId="{56479917-36CA-4A73-8E38-765CA723704E}">
      <dgm:prSet phldrT="[Текст]" custT="1"/>
      <dgm:spPr/>
      <dgm:t>
        <a:bodyPr/>
        <a:lstStyle/>
        <a:p>
          <a:r>
            <a:rPr lang="ru-RU" sz="1800"/>
            <a:t>1</a:t>
          </a:r>
        </a:p>
      </dgm:t>
    </dgm:pt>
    <dgm:pt modelId="{91423822-3F52-4B53-81FF-12C18A892033}" type="parTrans" cxnId="{33D16A5F-55E1-43E3-BA7D-181F84571D32}">
      <dgm:prSet/>
      <dgm:spPr/>
      <dgm:t>
        <a:bodyPr/>
        <a:lstStyle/>
        <a:p>
          <a:endParaRPr lang="ru-RU" sz="1800"/>
        </a:p>
      </dgm:t>
    </dgm:pt>
    <dgm:pt modelId="{E278D797-7FF1-4EDC-91E9-D06D8B56CECB}" type="sibTrans" cxnId="{33D16A5F-55E1-43E3-BA7D-181F84571D32}">
      <dgm:prSet/>
      <dgm:spPr/>
      <dgm:t>
        <a:bodyPr/>
        <a:lstStyle/>
        <a:p>
          <a:endParaRPr lang="ru-RU" sz="1800"/>
        </a:p>
      </dgm:t>
    </dgm:pt>
    <dgm:pt modelId="{6C8E0B6C-BA26-40C2-AB42-A158541C80B8}">
      <dgm:prSet phldrT="[Текст]" custT="1"/>
      <dgm:spPr/>
      <dgm:t>
        <a:bodyPr/>
        <a:lstStyle/>
        <a:p>
          <a:r>
            <a:rPr lang="ru-RU" sz="2800"/>
            <a:t>Смена объекта научного и дидактического изучения «языка» на категорию «лингвокультура»</a:t>
          </a:r>
        </a:p>
      </dgm:t>
    </dgm:pt>
    <dgm:pt modelId="{AC224E60-BEDF-4839-8330-B58CDD6F5118}" type="parTrans" cxnId="{3B4E0FF5-729B-4F1F-83E6-981CA42F1646}">
      <dgm:prSet/>
      <dgm:spPr/>
      <dgm:t>
        <a:bodyPr/>
        <a:lstStyle/>
        <a:p>
          <a:endParaRPr lang="ru-RU" sz="1800"/>
        </a:p>
      </dgm:t>
    </dgm:pt>
    <dgm:pt modelId="{D35F21D4-FB9B-4430-B5F8-CB8DF0161625}" type="sibTrans" cxnId="{3B4E0FF5-729B-4F1F-83E6-981CA42F1646}">
      <dgm:prSet/>
      <dgm:spPr/>
      <dgm:t>
        <a:bodyPr/>
        <a:lstStyle/>
        <a:p>
          <a:endParaRPr lang="ru-RU" sz="1800"/>
        </a:p>
      </dgm:t>
    </dgm:pt>
    <dgm:pt modelId="{3D3C2DCF-3DF1-45D4-B600-EA2DCFE257B0}" type="pres">
      <dgm:prSet presAssocID="{C5D89AE9-DB84-4FA3-8DDE-96F157528F79}" presName="Name0" presStyleCnt="0">
        <dgm:presLayoutVars>
          <dgm:dir/>
          <dgm:animLvl val="lvl"/>
          <dgm:resizeHandles val="exact"/>
        </dgm:presLayoutVars>
      </dgm:prSet>
      <dgm:spPr/>
    </dgm:pt>
    <dgm:pt modelId="{F7CD6697-1924-4648-9A79-FB7E5131515C}" type="pres">
      <dgm:prSet presAssocID="{39BE59E6-8868-44EA-A6AA-0E642F2A19B3}" presName="compositeNode" presStyleCnt="0">
        <dgm:presLayoutVars>
          <dgm:bulletEnabled val="1"/>
        </dgm:presLayoutVars>
      </dgm:prSet>
      <dgm:spPr/>
    </dgm:pt>
    <dgm:pt modelId="{1737AC9B-396E-44A3-A9C7-AD76A6940FA1}" type="pres">
      <dgm:prSet presAssocID="{39BE59E6-8868-44EA-A6AA-0E642F2A19B3}" presName="bgRect" presStyleLbl="node1" presStyleIdx="0" presStyleCnt="3"/>
      <dgm:spPr/>
    </dgm:pt>
    <dgm:pt modelId="{62BEEA69-551B-4F99-9845-313600862168}" type="pres">
      <dgm:prSet presAssocID="{39BE59E6-8868-44EA-A6AA-0E642F2A19B3}" presName="parentNode" presStyleLbl="node1" presStyleIdx="0" presStyleCnt="3">
        <dgm:presLayoutVars>
          <dgm:chMax val="0"/>
          <dgm:bulletEnabled val="1"/>
        </dgm:presLayoutVars>
      </dgm:prSet>
      <dgm:spPr/>
    </dgm:pt>
    <dgm:pt modelId="{9A2CDE6A-A125-4293-9931-C5B1256D2D8B}" type="pres">
      <dgm:prSet presAssocID="{39BE59E6-8868-44EA-A6AA-0E642F2A19B3}" presName="childNode" presStyleLbl="node1" presStyleIdx="0" presStyleCnt="3">
        <dgm:presLayoutVars>
          <dgm:bulletEnabled val="1"/>
        </dgm:presLayoutVars>
      </dgm:prSet>
      <dgm:spPr/>
    </dgm:pt>
    <dgm:pt modelId="{845EB950-333C-4F8A-9836-F791DCD91C1C}" type="pres">
      <dgm:prSet presAssocID="{7314E17E-B7BA-4ADD-9A39-86646269B22B}" presName="hSp" presStyleCnt="0"/>
      <dgm:spPr/>
    </dgm:pt>
    <dgm:pt modelId="{A2584ABE-A4BE-4314-AF62-A9B32B37067F}" type="pres">
      <dgm:prSet presAssocID="{7314E17E-B7BA-4ADD-9A39-86646269B22B}" presName="vProcSp" presStyleCnt="0"/>
      <dgm:spPr/>
    </dgm:pt>
    <dgm:pt modelId="{5A91DBF2-4F52-4738-A768-0147F9D6E3AC}" type="pres">
      <dgm:prSet presAssocID="{7314E17E-B7BA-4ADD-9A39-86646269B22B}" presName="vSp1" presStyleCnt="0"/>
      <dgm:spPr/>
    </dgm:pt>
    <dgm:pt modelId="{0710CBDB-192F-4C2E-B764-A8D297948BE8}" type="pres">
      <dgm:prSet presAssocID="{7314E17E-B7BA-4ADD-9A39-86646269B22B}" presName="simulatedConn" presStyleLbl="solidFgAcc1" presStyleIdx="0" presStyleCnt="2"/>
      <dgm:spPr/>
    </dgm:pt>
    <dgm:pt modelId="{9C43218C-1E78-4A81-B86A-8CDB2861DC26}" type="pres">
      <dgm:prSet presAssocID="{7314E17E-B7BA-4ADD-9A39-86646269B22B}" presName="vSp2" presStyleCnt="0"/>
      <dgm:spPr/>
    </dgm:pt>
    <dgm:pt modelId="{6049A600-B10E-4198-BB9F-823276BC0508}" type="pres">
      <dgm:prSet presAssocID="{7314E17E-B7BA-4ADD-9A39-86646269B22B}" presName="sibTrans" presStyleCnt="0"/>
      <dgm:spPr/>
    </dgm:pt>
    <dgm:pt modelId="{6D94F31D-2928-42FA-8823-86297994FE24}" type="pres">
      <dgm:prSet presAssocID="{5D9DE251-1D1B-4CEC-B6BF-8B8BB7736B89}" presName="compositeNode" presStyleCnt="0">
        <dgm:presLayoutVars>
          <dgm:bulletEnabled val="1"/>
        </dgm:presLayoutVars>
      </dgm:prSet>
      <dgm:spPr/>
    </dgm:pt>
    <dgm:pt modelId="{B2342E1A-A102-4772-9EB5-64F85D26EA1E}" type="pres">
      <dgm:prSet presAssocID="{5D9DE251-1D1B-4CEC-B6BF-8B8BB7736B89}" presName="bgRect" presStyleLbl="node1" presStyleIdx="1" presStyleCnt="3"/>
      <dgm:spPr/>
    </dgm:pt>
    <dgm:pt modelId="{B83C25D3-F276-4F65-8FD1-334EF37A9FE5}" type="pres">
      <dgm:prSet presAssocID="{5D9DE251-1D1B-4CEC-B6BF-8B8BB7736B89}" presName="parentNode" presStyleLbl="node1" presStyleIdx="1" presStyleCnt="3">
        <dgm:presLayoutVars>
          <dgm:chMax val="0"/>
          <dgm:bulletEnabled val="1"/>
        </dgm:presLayoutVars>
      </dgm:prSet>
      <dgm:spPr/>
    </dgm:pt>
    <dgm:pt modelId="{6772919A-6DBC-477F-B3B4-270683D3BCC0}" type="pres">
      <dgm:prSet presAssocID="{5D9DE251-1D1B-4CEC-B6BF-8B8BB7736B89}" presName="childNode" presStyleLbl="node1" presStyleIdx="1" presStyleCnt="3">
        <dgm:presLayoutVars>
          <dgm:bulletEnabled val="1"/>
        </dgm:presLayoutVars>
      </dgm:prSet>
      <dgm:spPr/>
    </dgm:pt>
    <dgm:pt modelId="{98F7ADA0-3C5B-4375-AF2C-851F4ED910E1}" type="pres">
      <dgm:prSet presAssocID="{BBF5EB23-E536-4887-A507-D66B59E4E68D}" presName="hSp" presStyleCnt="0"/>
      <dgm:spPr/>
    </dgm:pt>
    <dgm:pt modelId="{96A180A5-1D00-479D-B302-410C6F6DB125}" type="pres">
      <dgm:prSet presAssocID="{BBF5EB23-E536-4887-A507-D66B59E4E68D}" presName="vProcSp" presStyleCnt="0"/>
      <dgm:spPr/>
    </dgm:pt>
    <dgm:pt modelId="{6670533B-B01C-4097-BF07-3C9163657228}" type="pres">
      <dgm:prSet presAssocID="{BBF5EB23-E536-4887-A507-D66B59E4E68D}" presName="vSp1" presStyleCnt="0"/>
      <dgm:spPr/>
    </dgm:pt>
    <dgm:pt modelId="{8C6EAFDB-23B9-4185-8297-F76785F31B87}" type="pres">
      <dgm:prSet presAssocID="{BBF5EB23-E536-4887-A507-D66B59E4E68D}" presName="simulatedConn" presStyleLbl="solidFgAcc1" presStyleIdx="1" presStyleCnt="2"/>
      <dgm:spPr/>
    </dgm:pt>
    <dgm:pt modelId="{4818826F-9534-41F2-BF45-FC53797741C6}" type="pres">
      <dgm:prSet presAssocID="{BBF5EB23-E536-4887-A507-D66B59E4E68D}" presName="vSp2" presStyleCnt="0"/>
      <dgm:spPr/>
    </dgm:pt>
    <dgm:pt modelId="{3680696E-32C3-4F7D-960E-E54CD3B5869F}" type="pres">
      <dgm:prSet presAssocID="{BBF5EB23-E536-4887-A507-D66B59E4E68D}" presName="sibTrans" presStyleCnt="0"/>
      <dgm:spPr/>
    </dgm:pt>
    <dgm:pt modelId="{A34D7C0E-BB9C-4CEA-9F1E-346D6037AE8E}" type="pres">
      <dgm:prSet presAssocID="{56479917-36CA-4A73-8E38-765CA723704E}" presName="compositeNode" presStyleCnt="0">
        <dgm:presLayoutVars>
          <dgm:bulletEnabled val="1"/>
        </dgm:presLayoutVars>
      </dgm:prSet>
      <dgm:spPr/>
    </dgm:pt>
    <dgm:pt modelId="{63AB7B15-E1C8-49DC-85B1-2C5B2BEF7CC9}" type="pres">
      <dgm:prSet presAssocID="{56479917-36CA-4A73-8E38-765CA723704E}" presName="bgRect" presStyleLbl="node1" presStyleIdx="2" presStyleCnt="3"/>
      <dgm:spPr/>
    </dgm:pt>
    <dgm:pt modelId="{73F0D3C1-5C41-42D6-B155-4981852C4DD7}" type="pres">
      <dgm:prSet presAssocID="{56479917-36CA-4A73-8E38-765CA723704E}" presName="parentNode" presStyleLbl="node1" presStyleIdx="2" presStyleCnt="3">
        <dgm:presLayoutVars>
          <dgm:chMax val="0"/>
          <dgm:bulletEnabled val="1"/>
        </dgm:presLayoutVars>
      </dgm:prSet>
      <dgm:spPr/>
    </dgm:pt>
    <dgm:pt modelId="{CC56C395-E22F-47BC-9660-812447BC9C0A}" type="pres">
      <dgm:prSet presAssocID="{56479917-36CA-4A73-8E38-765CA723704E}" presName="childNode" presStyleLbl="node1" presStyleIdx="2" presStyleCnt="3">
        <dgm:presLayoutVars>
          <dgm:bulletEnabled val="1"/>
        </dgm:presLayoutVars>
      </dgm:prSet>
      <dgm:spPr/>
    </dgm:pt>
  </dgm:ptLst>
  <dgm:cxnLst>
    <dgm:cxn modelId="{62F66A30-4DBE-4341-9989-4349FF3B9B0E}" type="presOf" srcId="{19F94937-7809-481D-A8F6-5D6A2A7B2A4A}" destId="{6772919A-6DBC-477F-B3B4-270683D3BCC0}" srcOrd="0" destOrd="0" presId="urn:microsoft.com/office/officeart/2005/8/layout/hProcess7"/>
    <dgm:cxn modelId="{65B7653C-2690-4BB8-A1A4-26427C1CEB7D}" type="presOf" srcId="{5D9DE251-1D1B-4CEC-B6BF-8B8BB7736B89}" destId="{B2342E1A-A102-4772-9EB5-64F85D26EA1E}" srcOrd="0" destOrd="0" presId="urn:microsoft.com/office/officeart/2005/8/layout/hProcess7"/>
    <dgm:cxn modelId="{33D16A5F-55E1-43E3-BA7D-181F84571D32}" srcId="{C5D89AE9-DB84-4FA3-8DDE-96F157528F79}" destId="{56479917-36CA-4A73-8E38-765CA723704E}" srcOrd="2" destOrd="0" parTransId="{91423822-3F52-4B53-81FF-12C18A892033}" sibTransId="{E278D797-7FF1-4EDC-91E9-D06D8B56CECB}"/>
    <dgm:cxn modelId="{9720B55F-FDAF-49AA-B5B9-0F671DA1BFCF}" type="presOf" srcId="{6C8E0B6C-BA26-40C2-AB42-A158541C80B8}" destId="{CC56C395-E22F-47BC-9660-812447BC9C0A}" srcOrd="0" destOrd="0" presId="urn:microsoft.com/office/officeart/2005/8/layout/hProcess7"/>
    <dgm:cxn modelId="{10C94F62-B04B-45A8-AE47-4FCA5474B9F2}" type="presOf" srcId="{56479917-36CA-4A73-8E38-765CA723704E}" destId="{73F0D3C1-5C41-42D6-B155-4981852C4DD7}" srcOrd="1" destOrd="0" presId="urn:microsoft.com/office/officeart/2005/8/layout/hProcess7"/>
    <dgm:cxn modelId="{DE5D7565-4B36-4ED8-8316-020ECEF155DE}" type="presOf" srcId="{072E64FF-43E9-4D93-8E3A-67C026D5C44E}" destId="{9A2CDE6A-A125-4293-9931-C5B1256D2D8B}" srcOrd="0" destOrd="0" presId="urn:microsoft.com/office/officeart/2005/8/layout/hProcess7"/>
    <dgm:cxn modelId="{50C80246-170C-43FB-AFEF-D78922AED5BE}" type="presOf" srcId="{5D9DE251-1D1B-4CEC-B6BF-8B8BB7736B89}" destId="{B83C25D3-F276-4F65-8FD1-334EF37A9FE5}" srcOrd="1" destOrd="0" presId="urn:microsoft.com/office/officeart/2005/8/layout/hProcess7"/>
    <dgm:cxn modelId="{9374579C-FDDC-4D83-AAA4-79F60B6D8159}" type="presOf" srcId="{C5D89AE9-DB84-4FA3-8DDE-96F157528F79}" destId="{3D3C2DCF-3DF1-45D4-B600-EA2DCFE257B0}" srcOrd="0" destOrd="0" presId="urn:microsoft.com/office/officeart/2005/8/layout/hProcess7"/>
    <dgm:cxn modelId="{516A9D9E-F3C7-4F1A-89F9-245BDEF518BF}" type="presOf" srcId="{39BE59E6-8868-44EA-A6AA-0E642F2A19B3}" destId="{62BEEA69-551B-4F99-9845-313600862168}" srcOrd="1" destOrd="0" presId="urn:microsoft.com/office/officeart/2005/8/layout/hProcess7"/>
    <dgm:cxn modelId="{744CCFB4-5C86-4280-BB0A-7BC9CA32D572}" type="presOf" srcId="{56479917-36CA-4A73-8E38-765CA723704E}" destId="{63AB7B15-E1C8-49DC-85B1-2C5B2BEF7CC9}" srcOrd="0" destOrd="0" presId="urn:microsoft.com/office/officeart/2005/8/layout/hProcess7"/>
    <dgm:cxn modelId="{15A70EC7-D42E-4E18-B7E9-46F32C4B23CE}" srcId="{5D9DE251-1D1B-4CEC-B6BF-8B8BB7736B89}" destId="{19F94937-7809-481D-A8F6-5D6A2A7B2A4A}" srcOrd="0" destOrd="0" parTransId="{CBE5F555-3DD3-4191-B3C4-80710FB6DF7B}" sibTransId="{47B774FF-154A-4D66-9CE3-1EC6AFC4DFBE}"/>
    <dgm:cxn modelId="{3CDB23D2-58E4-41D2-9AEA-67A763E4CE14}" srcId="{C5D89AE9-DB84-4FA3-8DDE-96F157528F79}" destId="{39BE59E6-8868-44EA-A6AA-0E642F2A19B3}" srcOrd="0" destOrd="0" parTransId="{A5581316-6715-4CA7-96A6-73A6D8925C0E}" sibTransId="{7314E17E-B7BA-4ADD-9A39-86646269B22B}"/>
    <dgm:cxn modelId="{C5FFF2DC-BEEA-4807-9497-C6097E29487A}" type="presOf" srcId="{39BE59E6-8868-44EA-A6AA-0E642F2A19B3}" destId="{1737AC9B-396E-44A3-A9C7-AD76A6940FA1}" srcOrd="0" destOrd="0" presId="urn:microsoft.com/office/officeart/2005/8/layout/hProcess7"/>
    <dgm:cxn modelId="{F0FBD5E0-D318-464D-A3FE-49B722607194}" srcId="{C5D89AE9-DB84-4FA3-8DDE-96F157528F79}" destId="{5D9DE251-1D1B-4CEC-B6BF-8B8BB7736B89}" srcOrd="1" destOrd="0" parTransId="{D15CE62D-19B1-4A71-9B27-9748C6888D36}" sibTransId="{BBF5EB23-E536-4887-A507-D66B59E4E68D}"/>
    <dgm:cxn modelId="{3B4E0FF5-729B-4F1F-83E6-981CA42F1646}" srcId="{56479917-36CA-4A73-8E38-765CA723704E}" destId="{6C8E0B6C-BA26-40C2-AB42-A158541C80B8}" srcOrd="0" destOrd="0" parTransId="{AC224E60-BEDF-4839-8330-B58CDD6F5118}" sibTransId="{D35F21D4-FB9B-4430-B5F8-CB8DF0161625}"/>
    <dgm:cxn modelId="{E092D2F7-790B-4113-948A-D6BE4FCB3DF2}" srcId="{39BE59E6-8868-44EA-A6AA-0E642F2A19B3}" destId="{072E64FF-43E9-4D93-8E3A-67C026D5C44E}" srcOrd="0" destOrd="0" parTransId="{FBB03FD9-5CE5-46D5-892B-9C8C4246D579}" sibTransId="{8A6D773D-8E37-495C-B144-029B27B1134E}"/>
    <dgm:cxn modelId="{ADF43D6A-6CCF-4148-B26F-5A6AFA66DC6F}" type="presParOf" srcId="{3D3C2DCF-3DF1-45D4-B600-EA2DCFE257B0}" destId="{F7CD6697-1924-4648-9A79-FB7E5131515C}" srcOrd="0" destOrd="0" presId="urn:microsoft.com/office/officeart/2005/8/layout/hProcess7"/>
    <dgm:cxn modelId="{4E4E8DD7-677A-4D23-B126-0F10CEDE6798}" type="presParOf" srcId="{F7CD6697-1924-4648-9A79-FB7E5131515C}" destId="{1737AC9B-396E-44A3-A9C7-AD76A6940FA1}" srcOrd="0" destOrd="0" presId="urn:microsoft.com/office/officeart/2005/8/layout/hProcess7"/>
    <dgm:cxn modelId="{279D8A8D-F73E-4B22-BCAE-5940B80C24CD}" type="presParOf" srcId="{F7CD6697-1924-4648-9A79-FB7E5131515C}" destId="{62BEEA69-551B-4F99-9845-313600862168}" srcOrd="1" destOrd="0" presId="urn:microsoft.com/office/officeart/2005/8/layout/hProcess7"/>
    <dgm:cxn modelId="{E0E22857-08C0-4074-9B14-B8F1934941A0}" type="presParOf" srcId="{F7CD6697-1924-4648-9A79-FB7E5131515C}" destId="{9A2CDE6A-A125-4293-9931-C5B1256D2D8B}" srcOrd="2" destOrd="0" presId="urn:microsoft.com/office/officeart/2005/8/layout/hProcess7"/>
    <dgm:cxn modelId="{0F0C868D-3282-406B-B0EA-6B98FF0D27D1}" type="presParOf" srcId="{3D3C2DCF-3DF1-45D4-B600-EA2DCFE257B0}" destId="{845EB950-333C-4F8A-9836-F791DCD91C1C}" srcOrd="1" destOrd="0" presId="urn:microsoft.com/office/officeart/2005/8/layout/hProcess7"/>
    <dgm:cxn modelId="{052AFC24-C5A3-4DD2-84A8-7058BB804C40}" type="presParOf" srcId="{3D3C2DCF-3DF1-45D4-B600-EA2DCFE257B0}" destId="{A2584ABE-A4BE-4314-AF62-A9B32B37067F}" srcOrd="2" destOrd="0" presId="urn:microsoft.com/office/officeart/2005/8/layout/hProcess7"/>
    <dgm:cxn modelId="{C0AEE735-DC27-433D-A4E1-FBFC7FF9E2D2}" type="presParOf" srcId="{A2584ABE-A4BE-4314-AF62-A9B32B37067F}" destId="{5A91DBF2-4F52-4738-A768-0147F9D6E3AC}" srcOrd="0" destOrd="0" presId="urn:microsoft.com/office/officeart/2005/8/layout/hProcess7"/>
    <dgm:cxn modelId="{A7B86E67-8EEC-4098-B7E8-B4CCD93BDB75}" type="presParOf" srcId="{A2584ABE-A4BE-4314-AF62-A9B32B37067F}" destId="{0710CBDB-192F-4C2E-B764-A8D297948BE8}" srcOrd="1" destOrd="0" presId="urn:microsoft.com/office/officeart/2005/8/layout/hProcess7"/>
    <dgm:cxn modelId="{91CD4C1A-41F9-4FC3-A4A5-216611B61C77}" type="presParOf" srcId="{A2584ABE-A4BE-4314-AF62-A9B32B37067F}" destId="{9C43218C-1E78-4A81-B86A-8CDB2861DC26}" srcOrd="2" destOrd="0" presId="urn:microsoft.com/office/officeart/2005/8/layout/hProcess7"/>
    <dgm:cxn modelId="{0DF85267-5370-4730-8D83-46E2A2B9DE92}" type="presParOf" srcId="{3D3C2DCF-3DF1-45D4-B600-EA2DCFE257B0}" destId="{6049A600-B10E-4198-BB9F-823276BC0508}" srcOrd="3" destOrd="0" presId="urn:microsoft.com/office/officeart/2005/8/layout/hProcess7"/>
    <dgm:cxn modelId="{E1322114-0083-44E7-AF17-CE34AD913EC0}" type="presParOf" srcId="{3D3C2DCF-3DF1-45D4-B600-EA2DCFE257B0}" destId="{6D94F31D-2928-42FA-8823-86297994FE24}" srcOrd="4" destOrd="0" presId="urn:microsoft.com/office/officeart/2005/8/layout/hProcess7"/>
    <dgm:cxn modelId="{501E622D-356D-4CAF-A31C-039CBD56A9F7}" type="presParOf" srcId="{6D94F31D-2928-42FA-8823-86297994FE24}" destId="{B2342E1A-A102-4772-9EB5-64F85D26EA1E}" srcOrd="0" destOrd="0" presId="urn:microsoft.com/office/officeart/2005/8/layout/hProcess7"/>
    <dgm:cxn modelId="{81CF5192-F00C-4392-A0E1-EBCB5EEE984C}" type="presParOf" srcId="{6D94F31D-2928-42FA-8823-86297994FE24}" destId="{B83C25D3-F276-4F65-8FD1-334EF37A9FE5}" srcOrd="1" destOrd="0" presId="urn:microsoft.com/office/officeart/2005/8/layout/hProcess7"/>
    <dgm:cxn modelId="{56B3E60C-EF42-4DCC-9814-ACB23299516C}" type="presParOf" srcId="{6D94F31D-2928-42FA-8823-86297994FE24}" destId="{6772919A-6DBC-477F-B3B4-270683D3BCC0}" srcOrd="2" destOrd="0" presId="urn:microsoft.com/office/officeart/2005/8/layout/hProcess7"/>
    <dgm:cxn modelId="{26E021A7-0A4F-49F1-85DB-80033449D9CD}" type="presParOf" srcId="{3D3C2DCF-3DF1-45D4-B600-EA2DCFE257B0}" destId="{98F7ADA0-3C5B-4375-AF2C-851F4ED910E1}" srcOrd="5" destOrd="0" presId="urn:microsoft.com/office/officeart/2005/8/layout/hProcess7"/>
    <dgm:cxn modelId="{A20C7216-AD53-4E94-9385-07CAC1EDE01B}" type="presParOf" srcId="{3D3C2DCF-3DF1-45D4-B600-EA2DCFE257B0}" destId="{96A180A5-1D00-479D-B302-410C6F6DB125}" srcOrd="6" destOrd="0" presId="urn:microsoft.com/office/officeart/2005/8/layout/hProcess7"/>
    <dgm:cxn modelId="{FA8C006F-E101-4AE0-B179-025A076B63F5}" type="presParOf" srcId="{96A180A5-1D00-479D-B302-410C6F6DB125}" destId="{6670533B-B01C-4097-BF07-3C9163657228}" srcOrd="0" destOrd="0" presId="urn:microsoft.com/office/officeart/2005/8/layout/hProcess7"/>
    <dgm:cxn modelId="{4FA8A86E-726C-4DAD-BB3B-EB91A2AE2C4A}" type="presParOf" srcId="{96A180A5-1D00-479D-B302-410C6F6DB125}" destId="{8C6EAFDB-23B9-4185-8297-F76785F31B87}" srcOrd="1" destOrd="0" presId="urn:microsoft.com/office/officeart/2005/8/layout/hProcess7"/>
    <dgm:cxn modelId="{589A4F8C-3A86-4308-9D68-DBCFFE8B89F8}" type="presParOf" srcId="{96A180A5-1D00-479D-B302-410C6F6DB125}" destId="{4818826F-9534-41F2-BF45-FC53797741C6}" srcOrd="2" destOrd="0" presId="urn:microsoft.com/office/officeart/2005/8/layout/hProcess7"/>
    <dgm:cxn modelId="{439C6D96-91FC-468C-BC50-222785886474}" type="presParOf" srcId="{3D3C2DCF-3DF1-45D4-B600-EA2DCFE257B0}" destId="{3680696E-32C3-4F7D-960E-E54CD3B5869F}" srcOrd="7" destOrd="0" presId="urn:microsoft.com/office/officeart/2005/8/layout/hProcess7"/>
    <dgm:cxn modelId="{C15C391A-CADA-403E-B557-8BB4997DC582}" type="presParOf" srcId="{3D3C2DCF-3DF1-45D4-B600-EA2DCFE257B0}" destId="{A34D7C0E-BB9C-4CEA-9F1E-346D6037AE8E}" srcOrd="8" destOrd="0" presId="urn:microsoft.com/office/officeart/2005/8/layout/hProcess7"/>
    <dgm:cxn modelId="{144C4B65-2761-4FF7-9085-F45B8874934F}" type="presParOf" srcId="{A34D7C0E-BB9C-4CEA-9F1E-346D6037AE8E}" destId="{63AB7B15-E1C8-49DC-85B1-2C5B2BEF7CC9}" srcOrd="0" destOrd="0" presId="urn:microsoft.com/office/officeart/2005/8/layout/hProcess7"/>
    <dgm:cxn modelId="{2DBBD0FF-8D50-4EA6-8439-00C3A827313A}" type="presParOf" srcId="{A34D7C0E-BB9C-4CEA-9F1E-346D6037AE8E}" destId="{73F0D3C1-5C41-42D6-B155-4981852C4DD7}" srcOrd="1" destOrd="0" presId="urn:microsoft.com/office/officeart/2005/8/layout/hProcess7"/>
    <dgm:cxn modelId="{C53A140E-FEFE-485A-B01E-11503A2F37CE}" type="presParOf" srcId="{A34D7C0E-BB9C-4CEA-9F1E-346D6037AE8E}" destId="{CC56C395-E22F-47BC-9660-812447BC9C0A}" srcOrd="2" destOrd="0" presId="urn:microsoft.com/office/officeart/2005/8/layout/hProcess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0.xml><?xml version="1.0" encoding="utf-8"?>
<dgm:dataModel xmlns:dgm="http://schemas.openxmlformats.org/drawingml/2006/diagram" xmlns:a="http://schemas.openxmlformats.org/drawingml/2006/main">
  <dgm:ptLst>
    <dgm:pt modelId="{D99623BC-FA1C-4978-8194-E9CE0F421E44}"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ru-RU"/>
        </a:p>
      </dgm:t>
    </dgm:pt>
    <dgm:pt modelId="{935A1989-CE68-465F-972D-6EF67F35A38D}">
      <dgm:prSet phldrT="[Текст]" custT="1"/>
      <dgm:spPr>
        <a:solidFill>
          <a:schemeClr val="accent1">
            <a:lumMod val="60000"/>
            <a:lumOff val="40000"/>
          </a:schemeClr>
        </a:solidFill>
      </dgm:spPr>
      <dgm:t>
        <a:bodyPr/>
        <a:lstStyle/>
        <a:p>
          <a:r>
            <a:rPr lang="ru-RU" sz="1800" b="1">
              <a:solidFill>
                <a:schemeClr val="tx1"/>
              </a:solidFill>
            </a:rPr>
            <a:t>владение конструктивно-планирующими умениями</a:t>
          </a:r>
        </a:p>
      </dgm:t>
    </dgm:pt>
    <dgm:pt modelId="{6B68F107-D4C4-4D2F-838E-0A2D6EA9CF56}" type="parTrans" cxnId="{DC732ACC-D0BC-4AEB-A7B5-E5178FD27A65}">
      <dgm:prSet/>
      <dgm:spPr/>
      <dgm:t>
        <a:bodyPr/>
        <a:lstStyle/>
        <a:p>
          <a:endParaRPr lang="ru-RU" sz="1800" b="1"/>
        </a:p>
      </dgm:t>
    </dgm:pt>
    <dgm:pt modelId="{C8841A7C-5C12-4BEC-92D6-6B4D111209A2}" type="sibTrans" cxnId="{DC732ACC-D0BC-4AEB-A7B5-E5178FD27A65}">
      <dgm:prSet/>
      <dgm:spPr/>
      <dgm:t>
        <a:bodyPr/>
        <a:lstStyle/>
        <a:p>
          <a:endParaRPr lang="ru-RU" sz="1800" b="1"/>
        </a:p>
      </dgm:t>
    </dgm:pt>
    <dgm:pt modelId="{394222EE-2EDB-4351-843B-6749C567045C}">
      <dgm:prSet phldrT="[Текст]" custT="1"/>
      <dgm:spPr>
        <a:solidFill>
          <a:schemeClr val="accent1">
            <a:lumMod val="60000"/>
            <a:lumOff val="40000"/>
          </a:schemeClr>
        </a:solidFill>
      </dgm:spPr>
      <dgm:t>
        <a:bodyPr/>
        <a:lstStyle/>
        <a:p>
          <a:r>
            <a:rPr lang="ru-RU" sz="1800" b="1">
              <a:solidFill>
                <a:schemeClr val="tx1"/>
              </a:solidFill>
            </a:rPr>
            <a:t>знание целей и задач обучения, сформулированных в программе</a:t>
          </a:r>
        </a:p>
      </dgm:t>
    </dgm:pt>
    <dgm:pt modelId="{B2A6019C-FCAA-42CC-800D-FD52AE5B26E7}" type="parTrans" cxnId="{169B69EB-78A0-41B4-BA9B-7A84E4DBDA1C}">
      <dgm:prSet/>
      <dgm:spPr/>
      <dgm:t>
        <a:bodyPr/>
        <a:lstStyle/>
        <a:p>
          <a:endParaRPr lang="ru-RU" sz="1800" b="1"/>
        </a:p>
      </dgm:t>
    </dgm:pt>
    <dgm:pt modelId="{0D4D4772-8CB7-4EEC-8285-5E6D69A22DA8}" type="sibTrans" cxnId="{169B69EB-78A0-41B4-BA9B-7A84E4DBDA1C}">
      <dgm:prSet/>
      <dgm:spPr/>
      <dgm:t>
        <a:bodyPr/>
        <a:lstStyle/>
        <a:p>
          <a:endParaRPr lang="ru-RU" sz="1800" b="1"/>
        </a:p>
      </dgm:t>
    </dgm:pt>
    <dgm:pt modelId="{00E4B0DE-4DA4-405A-8560-3A050A310687}">
      <dgm:prSet phldrT="[Текст]" custT="1"/>
      <dgm:spPr>
        <a:solidFill>
          <a:schemeClr val="accent1">
            <a:lumMod val="60000"/>
            <a:lumOff val="40000"/>
          </a:schemeClr>
        </a:solidFill>
      </dgm:spPr>
      <dgm:t>
        <a:bodyPr/>
        <a:lstStyle/>
        <a:p>
          <a:r>
            <a:rPr lang="ru-RU" sz="1800" b="1">
              <a:solidFill>
                <a:schemeClr val="tx1"/>
              </a:solidFill>
            </a:rPr>
            <a:t>знание УМК и методической концепции авторов</a:t>
          </a:r>
        </a:p>
      </dgm:t>
    </dgm:pt>
    <dgm:pt modelId="{8595A2D8-2AC6-4CDA-BFB8-F9F63049BC40}" type="parTrans" cxnId="{EDA08EDD-9447-499E-B567-B03A16812979}">
      <dgm:prSet/>
      <dgm:spPr/>
      <dgm:t>
        <a:bodyPr/>
        <a:lstStyle/>
        <a:p>
          <a:endParaRPr lang="ru-RU" sz="1800" b="1"/>
        </a:p>
      </dgm:t>
    </dgm:pt>
    <dgm:pt modelId="{822913B4-3B15-4B4C-A389-A32B35005F9E}" type="sibTrans" cxnId="{EDA08EDD-9447-499E-B567-B03A16812979}">
      <dgm:prSet/>
      <dgm:spPr/>
      <dgm:t>
        <a:bodyPr/>
        <a:lstStyle/>
        <a:p>
          <a:endParaRPr lang="ru-RU" sz="1800" b="1"/>
        </a:p>
      </dgm:t>
    </dgm:pt>
    <dgm:pt modelId="{60088752-D4A1-486E-B3D6-E45DD5438882}">
      <dgm:prSet phldrT="[Текст]" custT="1"/>
      <dgm:spPr>
        <a:solidFill>
          <a:schemeClr val="accent1">
            <a:lumMod val="60000"/>
            <a:lumOff val="40000"/>
          </a:schemeClr>
        </a:solidFill>
      </dgm:spPr>
      <dgm:t>
        <a:bodyPr/>
        <a:lstStyle/>
        <a:p>
          <a:r>
            <a:rPr lang="ru-RU" sz="1800" b="1">
              <a:solidFill>
                <a:schemeClr val="tx1"/>
              </a:solidFill>
            </a:rPr>
            <a:t>знание условий обучения и возрастных особенностей, психологических закономерностей и основных этапов формирования речевых навыков и умений</a:t>
          </a:r>
        </a:p>
      </dgm:t>
    </dgm:pt>
    <dgm:pt modelId="{E47CE1BC-53C0-4734-ABD1-CA37FB4DD3EA}" type="parTrans" cxnId="{9ACFE454-98C5-49D9-9A06-7072906D73C9}">
      <dgm:prSet/>
      <dgm:spPr/>
      <dgm:t>
        <a:bodyPr/>
        <a:lstStyle/>
        <a:p>
          <a:endParaRPr lang="ru-RU" sz="1800" b="1"/>
        </a:p>
      </dgm:t>
    </dgm:pt>
    <dgm:pt modelId="{1CE67F10-D850-4A31-8BC9-9266C85C3C5C}" type="sibTrans" cxnId="{9ACFE454-98C5-49D9-9A06-7072906D73C9}">
      <dgm:prSet/>
      <dgm:spPr/>
      <dgm:t>
        <a:bodyPr/>
        <a:lstStyle/>
        <a:p>
          <a:endParaRPr lang="ru-RU" sz="1800" b="1"/>
        </a:p>
      </dgm:t>
    </dgm:pt>
    <dgm:pt modelId="{8FBAEF4A-B05B-44EE-A933-5EF8B8057038}">
      <dgm:prSet phldrT="[Текст]" custT="1"/>
      <dgm:spPr>
        <a:solidFill>
          <a:schemeClr val="accent1">
            <a:lumMod val="60000"/>
            <a:lumOff val="40000"/>
          </a:schemeClr>
        </a:solidFill>
      </dgm:spPr>
      <dgm:t>
        <a:bodyPr/>
        <a:lstStyle/>
        <a:p>
          <a:r>
            <a:rPr lang="ru-RU" sz="1800" b="1">
              <a:solidFill>
                <a:schemeClr val="tx1"/>
              </a:solidFill>
            </a:rPr>
            <a:t>знание условий обучения и возрастных особенностей, психологических закономерностей и основных этапов формирования речевых навыков и умений</a:t>
          </a:r>
        </a:p>
      </dgm:t>
    </dgm:pt>
    <dgm:pt modelId="{C6CB333A-E9E3-4E19-B74A-4AA7078DF2F1}" type="parTrans" cxnId="{21F1F917-1068-47AB-AEE0-03DAB9379AE6}">
      <dgm:prSet/>
      <dgm:spPr/>
      <dgm:t>
        <a:bodyPr/>
        <a:lstStyle/>
        <a:p>
          <a:endParaRPr lang="ru-RU" sz="1800" b="1"/>
        </a:p>
      </dgm:t>
    </dgm:pt>
    <dgm:pt modelId="{EC6CDD0B-448F-4A26-8560-8159B90EB164}" type="sibTrans" cxnId="{21F1F917-1068-47AB-AEE0-03DAB9379AE6}">
      <dgm:prSet/>
      <dgm:spPr/>
      <dgm:t>
        <a:bodyPr/>
        <a:lstStyle/>
        <a:p>
          <a:endParaRPr lang="ru-RU" sz="1800" b="1"/>
        </a:p>
      </dgm:t>
    </dgm:pt>
    <dgm:pt modelId="{DC1626EB-D81A-4626-9E85-8D28EBB97A14}" type="pres">
      <dgm:prSet presAssocID="{D99623BC-FA1C-4978-8194-E9CE0F421E44}" presName="Name0" presStyleCnt="0">
        <dgm:presLayoutVars>
          <dgm:chMax val="7"/>
          <dgm:chPref val="7"/>
          <dgm:dir/>
        </dgm:presLayoutVars>
      </dgm:prSet>
      <dgm:spPr/>
    </dgm:pt>
    <dgm:pt modelId="{0EFC4407-65F4-43D6-B2E3-E60B292A0699}" type="pres">
      <dgm:prSet presAssocID="{D99623BC-FA1C-4978-8194-E9CE0F421E44}" presName="Name1" presStyleCnt="0"/>
      <dgm:spPr/>
    </dgm:pt>
    <dgm:pt modelId="{FD03A713-DADD-4A0A-A2C5-8798CE5EC111}" type="pres">
      <dgm:prSet presAssocID="{D99623BC-FA1C-4978-8194-E9CE0F421E44}" presName="cycle" presStyleCnt="0"/>
      <dgm:spPr/>
    </dgm:pt>
    <dgm:pt modelId="{19189F35-E46F-4C1D-BE37-543C082C8CCE}" type="pres">
      <dgm:prSet presAssocID="{D99623BC-FA1C-4978-8194-E9CE0F421E44}" presName="srcNode" presStyleLbl="node1" presStyleIdx="0" presStyleCnt="5"/>
      <dgm:spPr/>
    </dgm:pt>
    <dgm:pt modelId="{C1E9CEC6-D25B-44CC-9D7A-5981F1B9620A}" type="pres">
      <dgm:prSet presAssocID="{D99623BC-FA1C-4978-8194-E9CE0F421E44}" presName="conn" presStyleLbl="parChTrans1D2" presStyleIdx="0" presStyleCnt="1"/>
      <dgm:spPr/>
    </dgm:pt>
    <dgm:pt modelId="{BBBE9143-08A6-47EC-A4E6-0D25CC3DC415}" type="pres">
      <dgm:prSet presAssocID="{D99623BC-FA1C-4978-8194-E9CE0F421E44}" presName="extraNode" presStyleLbl="node1" presStyleIdx="0" presStyleCnt="5"/>
      <dgm:spPr/>
    </dgm:pt>
    <dgm:pt modelId="{567EF9B7-2ED4-4269-BA07-4B0F7BC58A0A}" type="pres">
      <dgm:prSet presAssocID="{D99623BC-FA1C-4978-8194-E9CE0F421E44}" presName="dstNode" presStyleLbl="node1" presStyleIdx="0" presStyleCnt="5"/>
      <dgm:spPr/>
    </dgm:pt>
    <dgm:pt modelId="{22573D56-5A54-4C9E-8624-B050631C1D7E}" type="pres">
      <dgm:prSet presAssocID="{935A1989-CE68-465F-972D-6EF67F35A38D}" presName="text_1" presStyleLbl="node1" presStyleIdx="0" presStyleCnt="5" custScaleY="122108">
        <dgm:presLayoutVars>
          <dgm:bulletEnabled val="1"/>
        </dgm:presLayoutVars>
      </dgm:prSet>
      <dgm:spPr/>
    </dgm:pt>
    <dgm:pt modelId="{586063FB-03F1-4C63-9AB7-DA0E44528453}" type="pres">
      <dgm:prSet presAssocID="{935A1989-CE68-465F-972D-6EF67F35A38D}" presName="accent_1" presStyleCnt="0"/>
      <dgm:spPr/>
    </dgm:pt>
    <dgm:pt modelId="{6727CCFB-A7AD-4DCF-88FA-DDA62B6A0295}" type="pres">
      <dgm:prSet presAssocID="{935A1989-CE68-465F-972D-6EF67F35A38D}" presName="accentRepeatNode" presStyleLbl="solidFgAcc1" presStyleIdx="0" presStyleCnt="5"/>
      <dgm:spPr>
        <a:solidFill>
          <a:schemeClr val="accent6">
            <a:lumMod val="60000"/>
            <a:lumOff val="40000"/>
          </a:schemeClr>
        </a:solidFill>
      </dgm:spPr>
    </dgm:pt>
    <dgm:pt modelId="{8EF20FFD-117D-438E-B8CB-CA7FF5837577}" type="pres">
      <dgm:prSet presAssocID="{394222EE-2EDB-4351-843B-6749C567045C}" presName="text_2" presStyleLbl="node1" presStyleIdx="1" presStyleCnt="5" custScaleY="107525">
        <dgm:presLayoutVars>
          <dgm:bulletEnabled val="1"/>
        </dgm:presLayoutVars>
      </dgm:prSet>
      <dgm:spPr/>
    </dgm:pt>
    <dgm:pt modelId="{CB295588-CDF6-4EBF-8F36-0357BE224871}" type="pres">
      <dgm:prSet presAssocID="{394222EE-2EDB-4351-843B-6749C567045C}" presName="accent_2" presStyleCnt="0"/>
      <dgm:spPr/>
    </dgm:pt>
    <dgm:pt modelId="{3714C226-823B-4CD9-9E95-5A48310D3125}" type="pres">
      <dgm:prSet presAssocID="{394222EE-2EDB-4351-843B-6749C567045C}" presName="accentRepeatNode" presStyleLbl="solidFgAcc1" presStyleIdx="1" presStyleCnt="5" custScaleX="102128" custScaleY="90927" custLinFactNeighborX="-18671" custLinFactNeighborY="-2334"/>
      <dgm:spPr>
        <a:solidFill>
          <a:schemeClr val="accent6">
            <a:lumMod val="60000"/>
            <a:lumOff val="40000"/>
          </a:schemeClr>
        </a:solidFill>
      </dgm:spPr>
    </dgm:pt>
    <dgm:pt modelId="{AB97F36C-CD9C-4FDE-8153-366971B0487B}" type="pres">
      <dgm:prSet presAssocID="{00E4B0DE-4DA4-405A-8560-3A050A310687}" presName="text_3" presStyleLbl="node1" presStyleIdx="2" presStyleCnt="5" custLinFactNeighborX="677" custLinFactNeighborY="-12288">
        <dgm:presLayoutVars>
          <dgm:bulletEnabled val="1"/>
        </dgm:presLayoutVars>
      </dgm:prSet>
      <dgm:spPr/>
    </dgm:pt>
    <dgm:pt modelId="{826D3624-72E9-4C65-BB19-296089CD3A48}" type="pres">
      <dgm:prSet presAssocID="{00E4B0DE-4DA4-405A-8560-3A050A310687}" presName="accent_3" presStyleCnt="0"/>
      <dgm:spPr/>
    </dgm:pt>
    <dgm:pt modelId="{DB357094-E284-454B-B1ED-0D0D891A4DDC}" type="pres">
      <dgm:prSet presAssocID="{00E4B0DE-4DA4-405A-8560-3A050A310687}" presName="accentRepeatNode" presStyleLbl="solidFgAcc1" presStyleIdx="2" presStyleCnt="5" custLinFactNeighborX="-8640" custLinFactNeighborY="-14707"/>
      <dgm:spPr>
        <a:solidFill>
          <a:schemeClr val="accent6">
            <a:lumMod val="60000"/>
            <a:lumOff val="40000"/>
          </a:schemeClr>
        </a:solidFill>
      </dgm:spPr>
    </dgm:pt>
    <dgm:pt modelId="{9DDDE4A7-30C1-4181-9EC8-0AFC28B5DC7A}" type="pres">
      <dgm:prSet presAssocID="{60088752-D4A1-486E-B3D6-E45DD5438882}" presName="text_4" presStyleLbl="node1" presStyleIdx="3" presStyleCnt="5" custScaleY="129200" custLinFactNeighborX="446" custLinFactNeighborY="-16385">
        <dgm:presLayoutVars>
          <dgm:bulletEnabled val="1"/>
        </dgm:presLayoutVars>
      </dgm:prSet>
      <dgm:spPr/>
    </dgm:pt>
    <dgm:pt modelId="{F704C616-58CC-462A-8A99-67EB23FD4B9D}" type="pres">
      <dgm:prSet presAssocID="{60088752-D4A1-486E-B3D6-E45DD5438882}" presName="accent_4" presStyleCnt="0"/>
      <dgm:spPr/>
    </dgm:pt>
    <dgm:pt modelId="{C47DA7FB-BF82-438D-AF6E-3331DC1F079D}" type="pres">
      <dgm:prSet presAssocID="{60088752-D4A1-486E-B3D6-E45DD5438882}" presName="accentRepeatNode" presStyleLbl="solidFgAcc1" presStyleIdx="3" presStyleCnt="5" custLinFactNeighborX="4915" custLinFactNeighborY="-11469"/>
      <dgm:spPr>
        <a:solidFill>
          <a:schemeClr val="accent6">
            <a:lumMod val="60000"/>
            <a:lumOff val="40000"/>
          </a:schemeClr>
        </a:solidFill>
      </dgm:spPr>
    </dgm:pt>
    <dgm:pt modelId="{34FE2BA5-E415-4901-916D-435BA7C06CA2}" type="pres">
      <dgm:prSet presAssocID="{8FBAEF4A-B05B-44EE-A933-5EF8B8057038}" presName="text_5" presStyleLbl="node1" presStyleIdx="4" presStyleCnt="5" custScaleY="144699">
        <dgm:presLayoutVars>
          <dgm:bulletEnabled val="1"/>
        </dgm:presLayoutVars>
      </dgm:prSet>
      <dgm:spPr/>
    </dgm:pt>
    <dgm:pt modelId="{157DF789-2A27-41D4-B30E-99BC192D2DDD}" type="pres">
      <dgm:prSet presAssocID="{8FBAEF4A-B05B-44EE-A933-5EF8B8057038}" presName="accent_5" presStyleCnt="0"/>
      <dgm:spPr/>
    </dgm:pt>
    <dgm:pt modelId="{7C7FCED2-2ED7-470C-923A-542DF2914009}" type="pres">
      <dgm:prSet presAssocID="{8FBAEF4A-B05B-44EE-A933-5EF8B8057038}" presName="accentRepeatNode" presStyleLbl="solidFgAcc1" presStyleIdx="4" presStyleCnt="5" custScaleX="122123" custScaleY="112930"/>
      <dgm:spPr>
        <a:solidFill>
          <a:schemeClr val="accent6">
            <a:lumMod val="60000"/>
            <a:lumOff val="40000"/>
          </a:schemeClr>
        </a:solidFill>
      </dgm:spPr>
    </dgm:pt>
  </dgm:ptLst>
  <dgm:cxnLst>
    <dgm:cxn modelId="{21F1F917-1068-47AB-AEE0-03DAB9379AE6}" srcId="{D99623BC-FA1C-4978-8194-E9CE0F421E44}" destId="{8FBAEF4A-B05B-44EE-A933-5EF8B8057038}" srcOrd="4" destOrd="0" parTransId="{C6CB333A-E9E3-4E19-B74A-4AA7078DF2F1}" sibTransId="{EC6CDD0B-448F-4A26-8560-8159B90EB164}"/>
    <dgm:cxn modelId="{0B496923-4770-4599-B50D-01F5494630BE}" type="presOf" srcId="{00E4B0DE-4DA4-405A-8560-3A050A310687}" destId="{AB97F36C-CD9C-4FDE-8153-366971B0487B}" srcOrd="0" destOrd="0" presId="urn:microsoft.com/office/officeart/2008/layout/VerticalCurvedList"/>
    <dgm:cxn modelId="{AA53B943-E37B-4679-8D73-7E01A2FDD7B9}" type="presOf" srcId="{C8841A7C-5C12-4BEC-92D6-6B4D111209A2}" destId="{C1E9CEC6-D25B-44CC-9D7A-5981F1B9620A}" srcOrd="0" destOrd="0" presId="urn:microsoft.com/office/officeart/2008/layout/VerticalCurvedList"/>
    <dgm:cxn modelId="{BD5D7D6A-A029-43B4-B587-0E1FA2455D2D}" type="presOf" srcId="{D99623BC-FA1C-4978-8194-E9CE0F421E44}" destId="{DC1626EB-D81A-4626-9E85-8D28EBB97A14}" srcOrd="0" destOrd="0" presId="urn:microsoft.com/office/officeart/2008/layout/VerticalCurvedList"/>
    <dgm:cxn modelId="{AA25116B-8002-4DA5-A0AA-880C60A85169}" type="presOf" srcId="{935A1989-CE68-465F-972D-6EF67F35A38D}" destId="{22573D56-5A54-4C9E-8624-B050631C1D7E}" srcOrd="0" destOrd="0" presId="urn:microsoft.com/office/officeart/2008/layout/VerticalCurvedList"/>
    <dgm:cxn modelId="{CD2C8C4D-F881-4E8D-9682-316E9E62E7ED}" type="presOf" srcId="{60088752-D4A1-486E-B3D6-E45DD5438882}" destId="{9DDDE4A7-30C1-4181-9EC8-0AFC28B5DC7A}" srcOrd="0" destOrd="0" presId="urn:microsoft.com/office/officeart/2008/layout/VerticalCurvedList"/>
    <dgm:cxn modelId="{9ACFE454-98C5-49D9-9A06-7072906D73C9}" srcId="{D99623BC-FA1C-4978-8194-E9CE0F421E44}" destId="{60088752-D4A1-486E-B3D6-E45DD5438882}" srcOrd="3" destOrd="0" parTransId="{E47CE1BC-53C0-4734-ABD1-CA37FB4DD3EA}" sibTransId="{1CE67F10-D850-4A31-8BC9-9266C85C3C5C}"/>
    <dgm:cxn modelId="{93D33D7D-35A4-41E0-B08C-908CA0DB829C}" type="presOf" srcId="{394222EE-2EDB-4351-843B-6749C567045C}" destId="{8EF20FFD-117D-438E-B8CB-CA7FF5837577}" srcOrd="0" destOrd="0" presId="urn:microsoft.com/office/officeart/2008/layout/VerticalCurvedList"/>
    <dgm:cxn modelId="{DC732ACC-D0BC-4AEB-A7B5-E5178FD27A65}" srcId="{D99623BC-FA1C-4978-8194-E9CE0F421E44}" destId="{935A1989-CE68-465F-972D-6EF67F35A38D}" srcOrd="0" destOrd="0" parTransId="{6B68F107-D4C4-4D2F-838E-0A2D6EA9CF56}" sibTransId="{C8841A7C-5C12-4BEC-92D6-6B4D111209A2}"/>
    <dgm:cxn modelId="{0BAC38DD-26D7-4A0A-B45A-82AB0D5406D1}" type="presOf" srcId="{8FBAEF4A-B05B-44EE-A933-5EF8B8057038}" destId="{34FE2BA5-E415-4901-916D-435BA7C06CA2}" srcOrd="0" destOrd="0" presId="urn:microsoft.com/office/officeart/2008/layout/VerticalCurvedList"/>
    <dgm:cxn modelId="{EDA08EDD-9447-499E-B567-B03A16812979}" srcId="{D99623BC-FA1C-4978-8194-E9CE0F421E44}" destId="{00E4B0DE-4DA4-405A-8560-3A050A310687}" srcOrd="2" destOrd="0" parTransId="{8595A2D8-2AC6-4CDA-BFB8-F9F63049BC40}" sibTransId="{822913B4-3B15-4B4C-A389-A32B35005F9E}"/>
    <dgm:cxn modelId="{169B69EB-78A0-41B4-BA9B-7A84E4DBDA1C}" srcId="{D99623BC-FA1C-4978-8194-E9CE0F421E44}" destId="{394222EE-2EDB-4351-843B-6749C567045C}" srcOrd="1" destOrd="0" parTransId="{B2A6019C-FCAA-42CC-800D-FD52AE5B26E7}" sibTransId="{0D4D4772-8CB7-4EEC-8285-5E6D69A22DA8}"/>
    <dgm:cxn modelId="{DB25132A-00E2-4187-A8B7-C179D6AFA7E7}" type="presParOf" srcId="{DC1626EB-D81A-4626-9E85-8D28EBB97A14}" destId="{0EFC4407-65F4-43D6-B2E3-E60B292A0699}" srcOrd="0" destOrd="0" presId="urn:microsoft.com/office/officeart/2008/layout/VerticalCurvedList"/>
    <dgm:cxn modelId="{EE7DBC72-CAD7-4DD9-9159-E9DB220C43B9}" type="presParOf" srcId="{0EFC4407-65F4-43D6-B2E3-E60B292A0699}" destId="{FD03A713-DADD-4A0A-A2C5-8798CE5EC111}" srcOrd="0" destOrd="0" presId="urn:microsoft.com/office/officeart/2008/layout/VerticalCurvedList"/>
    <dgm:cxn modelId="{CB51A76D-A743-4C68-9653-763C1DB46B52}" type="presParOf" srcId="{FD03A713-DADD-4A0A-A2C5-8798CE5EC111}" destId="{19189F35-E46F-4C1D-BE37-543C082C8CCE}" srcOrd="0" destOrd="0" presId="urn:microsoft.com/office/officeart/2008/layout/VerticalCurvedList"/>
    <dgm:cxn modelId="{6F037123-AAAD-41DE-A7E6-22BB7931B8A6}" type="presParOf" srcId="{FD03A713-DADD-4A0A-A2C5-8798CE5EC111}" destId="{C1E9CEC6-D25B-44CC-9D7A-5981F1B9620A}" srcOrd="1" destOrd="0" presId="urn:microsoft.com/office/officeart/2008/layout/VerticalCurvedList"/>
    <dgm:cxn modelId="{76688864-3438-4075-A50A-2CB9B28278DC}" type="presParOf" srcId="{FD03A713-DADD-4A0A-A2C5-8798CE5EC111}" destId="{BBBE9143-08A6-47EC-A4E6-0D25CC3DC415}" srcOrd="2" destOrd="0" presId="urn:microsoft.com/office/officeart/2008/layout/VerticalCurvedList"/>
    <dgm:cxn modelId="{FF60E2A9-1CB3-4E7E-860F-B97E1F0C26EB}" type="presParOf" srcId="{FD03A713-DADD-4A0A-A2C5-8798CE5EC111}" destId="{567EF9B7-2ED4-4269-BA07-4B0F7BC58A0A}" srcOrd="3" destOrd="0" presId="urn:microsoft.com/office/officeart/2008/layout/VerticalCurvedList"/>
    <dgm:cxn modelId="{0540942C-C5EC-4515-92C6-DE387D82F890}" type="presParOf" srcId="{0EFC4407-65F4-43D6-B2E3-E60B292A0699}" destId="{22573D56-5A54-4C9E-8624-B050631C1D7E}" srcOrd="1" destOrd="0" presId="urn:microsoft.com/office/officeart/2008/layout/VerticalCurvedList"/>
    <dgm:cxn modelId="{F45DD12A-B021-43ED-87F5-62C3E6F7E67C}" type="presParOf" srcId="{0EFC4407-65F4-43D6-B2E3-E60B292A0699}" destId="{586063FB-03F1-4C63-9AB7-DA0E44528453}" srcOrd="2" destOrd="0" presId="urn:microsoft.com/office/officeart/2008/layout/VerticalCurvedList"/>
    <dgm:cxn modelId="{47F52C8A-D5BA-4EB9-B20D-88BEDA7E723B}" type="presParOf" srcId="{586063FB-03F1-4C63-9AB7-DA0E44528453}" destId="{6727CCFB-A7AD-4DCF-88FA-DDA62B6A0295}" srcOrd="0" destOrd="0" presId="urn:microsoft.com/office/officeart/2008/layout/VerticalCurvedList"/>
    <dgm:cxn modelId="{95D5CFB6-5F4A-4868-9C68-460DCE4EBF64}" type="presParOf" srcId="{0EFC4407-65F4-43D6-B2E3-E60B292A0699}" destId="{8EF20FFD-117D-438E-B8CB-CA7FF5837577}" srcOrd="3" destOrd="0" presId="urn:microsoft.com/office/officeart/2008/layout/VerticalCurvedList"/>
    <dgm:cxn modelId="{FFE90699-6CEF-48C1-8AC6-D4A81F63CFE5}" type="presParOf" srcId="{0EFC4407-65F4-43D6-B2E3-E60B292A0699}" destId="{CB295588-CDF6-4EBF-8F36-0357BE224871}" srcOrd="4" destOrd="0" presId="urn:microsoft.com/office/officeart/2008/layout/VerticalCurvedList"/>
    <dgm:cxn modelId="{B85CCA05-0826-4DB1-A729-B31E7E839169}" type="presParOf" srcId="{CB295588-CDF6-4EBF-8F36-0357BE224871}" destId="{3714C226-823B-4CD9-9E95-5A48310D3125}" srcOrd="0" destOrd="0" presId="urn:microsoft.com/office/officeart/2008/layout/VerticalCurvedList"/>
    <dgm:cxn modelId="{D9B2FC89-DEEE-4A7D-9352-D797AFAA8DCE}" type="presParOf" srcId="{0EFC4407-65F4-43D6-B2E3-E60B292A0699}" destId="{AB97F36C-CD9C-4FDE-8153-366971B0487B}" srcOrd="5" destOrd="0" presId="urn:microsoft.com/office/officeart/2008/layout/VerticalCurvedList"/>
    <dgm:cxn modelId="{17ADD4BD-CE99-484D-82CF-784CEC8D87D8}" type="presParOf" srcId="{0EFC4407-65F4-43D6-B2E3-E60B292A0699}" destId="{826D3624-72E9-4C65-BB19-296089CD3A48}" srcOrd="6" destOrd="0" presId="urn:microsoft.com/office/officeart/2008/layout/VerticalCurvedList"/>
    <dgm:cxn modelId="{652C1147-0AC1-456B-88D3-726199733F59}" type="presParOf" srcId="{826D3624-72E9-4C65-BB19-296089CD3A48}" destId="{DB357094-E284-454B-B1ED-0D0D891A4DDC}" srcOrd="0" destOrd="0" presId="urn:microsoft.com/office/officeart/2008/layout/VerticalCurvedList"/>
    <dgm:cxn modelId="{D80B507E-80C6-4AAE-8775-2C92653408EA}" type="presParOf" srcId="{0EFC4407-65F4-43D6-B2E3-E60B292A0699}" destId="{9DDDE4A7-30C1-4181-9EC8-0AFC28B5DC7A}" srcOrd="7" destOrd="0" presId="urn:microsoft.com/office/officeart/2008/layout/VerticalCurvedList"/>
    <dgm:cxn modelId="{24D09600-DE12-43B3-A3E6-5CC6E01536B4}" type="presParOf" srcId="{0EFC4407-65F4-43D6-B2E3-E60B292A0699}" destId="{F704C616-58CC-462A-8A99-67EB23FD4B9D}" srcOrd="8" destOrd="0" presId="urn:microsoft.com/office/officeart/2008/layout/VerticalCurvedList"/>
    <dgm:cxn modelId="{36BD0827-9E9F-4985-BB34-9682341B87C8}" type="presParOf" srcId="{F704C616-58CC-462A-8A99-67EB23FD4B9D}" destId="{C47DA7FB-BF82-438D-AF6E-3331DC1F079D}" srcOrd="0" destOrd="0" presId="urn:microsoft.com/office/officeart/2008/layout/VerticalCurvedList"/>
    <dgm:cxn modelId="{EDD0F3EE-A41C-4DC9-ACAF-E42AA32B621D}" type="presParOf" srcId="{0EFC4407-65F4-43D6-B2E3-E60B292A0699}" destId="{34FE2BA5-E415-4901-916D-435BA7C06CA2}" srcOrd="9" destOrd="0" presId="urn:microsoft.com/office/officeart/2008/layout/VerticalCurvedList"/>
    <dgm:cxn modelId="{49484C53-4399-46CB-B037-D2F8E93F7046}" type="presParOf" srcId="{0EFC4407-65F4-43D6-B2E3-E60B292A0699}" destId="{157DF789-2A27-41D4-B30E-99BC192D2DDD}" srcOrd="10" destOrd="0" presId="urn:microsoft.com/office/officeart/2008/layout/VerticalCurvedList"/>
    <dgm:cxn modelId="{18152AFA-FC12-41C7-8400-6E1EDF1A5C61}" type="presParOf" srcId="{157DF789-2A27-41D4-B30E-99BC192D2DDD}" destId="{7C7FCED2-2ED7-470C-923A-542DF2914009}"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1.xml><?xml version="1.0" encoding="utf-8"?>
<dgm:dataModel xmlns:dgm="http://schemas.openxmlformats.org/drawingml/2006/diagram" xmlns:a="http://schemas.openxmlformats.org/drawingml/2006/main">
  <dgm:ptLst>
    <dgm:pt modelId="{D99623BC-FA1C-4978-8194-E9CE0F421E44}"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ru-RU"/>
        </a:p>
      </dgm:t>
    </dgm:pt>
    <dgm:pt modelId="{935A1989-CE68-465F-972D-6EF67F35A38D}">
      <dgm:prSet phldrT="[Текст]" custT="1"/>
      <dgm:spPr/>
      <dgm:t>
        <a:bodyPr/>
        <a:lstStyle/>
        <a:p>
          <a:r>
            <a:rPr lang="ru-RU" sz="1800" b="1"/>
            <a:t>Трудные задания должны предшествовать легким, так как в начале урока учащиеся более внимательны</a:t>
          </a:r>
          <a:endParaRPr lang="ru-RU" sz="1800" b="1">
            <a:solidFill>
              <a:schemeClr val="tx1"/>
            </a:solidFill>
          </a:endParaRPr>
        </a:p>
      </dgm:t>
    </dgm:pt>
    <dgm:pt modelId="{6B68F107-D4C4-4D2F-838E-0A2D6EA9CF56}" type="parTrans" cxnId="{DC732ACC-D0BC-4AEB-A7B5-E5178FD27A65}">
      <dgm:prSet/>
      <dgm:spPr/>
      <dgm:t>
        <a:bodyPr/>
        <a:lstStyle/>
        <a:p>
          <a:endParaRPr lang="ru-RU" sz="1800" b="1"/>
        </a:p>
      </dgm:t>
    </dgm:pt>
    <dgm:pt modelId="{C8841A7C-5C12-4BEC-92D6-6B4D111209A2}" type="sibTrans" cxnId="{DC732ACC-D0BC-4AEB-A7B5-E5178FD27A65}">
      <dgm:prSet/>
      <dgm:spPr/>
      <dgm:t>
        <a:bodyPr/>
        <a:lstStyle/>
        <a:p>
          <a:endParaRPr lang="ru-RU" sz="1800" b="1"/>
        </a:p>
      </dgm:t>
    </dgm:pt>
    <dgm:pt modelId="{394222EE-2EDB-4351-843B-6749C567045C}">
      <dgm:prSet phldrT="[Текст]" custT="1"/>
      <dgm:spPr/>
      <dgm:t>
        <a:bodyPr/>
        <a:lstStyle/>
        <a:p>
          <a:r>
            <a:rPr lang="ru-RU" sz="1800" b="1"/>
            <a:t>Более подвижные задания и игры лучше проводить в середине или в конце урока, когда учащиеся устали</a:t>
          </a:r>
          <a:endParaRPr lang="ru-RU" sz="1800" b="1">
            <a:solidFill>
              <a:schemeClr val="tx1"/>
            </a:solidFill>
          </a:endParaRPr>
        </a:p>
      </dgm:t>
    </dgm:pt>
    <dgm:pt modelId="{B2A6019C-FCAA-42CC-800D-FD52AE5B26E7}" type="parTrans" cxnId="{169B69EB-78A0-41B4-BA9B-7A84E4DBDA1C}">
      <dgm:prSet/>
      <dgm:spPr/>
      <dgm:t>
        <a:bodyPr/>
        <a:lstStyle/>
        <a:p>
          <a:endParaRPr lang="ru-RU" sz="1800" b="1"/>
        </a:p>
      </dgm:t>
    </dgm:pt>
    <dgm:pt modelId="{0D4D4772-8CB7-4EEC-8285-5E6D69A22DA8}" type="sibTrans" cxnId="{169B69EB-78A0-41B4-BA9B-7A84E4DBDA1C}">
      <dgm:prSet/>
      <dgm:spPr/>
      <dgm:t>
        <a:bodyPr/>
        <a:lstStyle/>
        <a:p>
          <a:endParaRPr lang="ru-RU" sz="1800" b="1"/>
        </a:p>
      </dgm:t>
    </dgm:pt>
    <dgm:pt modelId="{00E4B0DE-4DA4-405A-8560-3A050A310687}">
      <dgm:prSet phldrT="[Текст]" custT="1"/>
      <dgm:spPr/>
      <dgm:t>
        <a:bodyPr/>
        <a:lstStyle/>
        <a:p>
          <a:r>
            <a:rPr lang="ru-RU" sz="1800" b="1"/>
            <a:t>Каждый последующий этап урока должен быть связан с предыдущим с помощью «мостика».</a:t>
          </a:r>
          <a:endParaRPr lang="ru-RU" sz="1800" b="1">
            <a:solidFill>
              <a:schemeClr val="tx1"/>
            </a:solidFill>
          </a:endParaRPr>
        </a:p>
      </dgm:t>
    </dgm:pt>
    <dgm:pt modelId="{8595A2D8-2AC6-4CDA-BFB8-F9F63049BC40}" type="parTrans" cxnId="{EDA08EDD-9447-499E-B567-B03A16812979}">
      <dgm:prSet/>
      <dgm:spPr/>
      <dgm:t>
        <a:bodyPr/>
        <a:lstStyle/>
        <a:p>
          <a:endParaRPr lang="ru-RU" sz="1800" b="1"/>
        </a:p>
      </dgm:t>
    </dgm:pt>
    <dgm:pt modelId="{822913B4-3B15-4B4C-A389-A32B35005F9E}" type="sibTrans" cxnId="{EDA08EDD-9447-499E-B567-B03A16812979}">
      <dgm:prSet/>
      <dgm:spPr/>
      <dgm:t>
        <a:bodyPr/>
        <a:lstStyle/>
        <a:p>
          <a:endParaRPr lang="ru-RU" sz="1800" b="1"/>
        </a:p>
      </dgm:t>
    </dgm:pt>
    <dgm:pt modelId="{60088752-D4A1-486E-B3D6-E45DD5438882}">
      <dgm:prSet phldrT="[Текст]" custT="1"/>
      <dgm:spPr/>
      <dgm:t>
        <a:bodyPr/>
        <a:lstStyle/>
        <a:p>
          <a:r>
            <a:rPr lang="ru-RU" sz="1800" b="1"/>
            <a:t>Начало (entry) и конец урока (closure) всегда должны проходить организованно; учителю следует привлечь внимание учащихся, заставить их сосредоточиться в начале урока и подвести итоги в конце.</a:t>
          </a:r>
          <a:endParaRPr lang="ru-RU" sz="1800" b="1">
            <a:solidFill>
              <a:schemeClr val="tx1"/>
            </a:solidFill>
          </a:endParaRPr>
        </a:p>
      </dgm:t>
    </dgm:pt>
    <dgm:pt modelId="{E47CE1BC-53C0-4734-ABD1-CA37FB4DD3EA}" type="parTrans" cxnId="{9ACFE454-98C5-49D9-9A06-7072906D73C9}">
      <dgm:prSet/>
      <dgm:spPr/>
      <dgm:t>
        <a:bodyPr/>
        <a:lstStyle/>
        <a:p>
          <a:endParaRPr lang="ru-RU" sz="1800" b="1"/>
        </a:p>
      </dgm:t>
    </dgm:pt>
    <dgm:pt modelId="{1CE67F10-D850-4A31-8BC9-9266C85C3C5C}" type="sibTrans" cxnId="{9ACFE454-98C5-49D9-9A06-7072906D73C9}">
      <dgm:prSet/>
      <dgm:spPr/>
      <dgm:t>
        <a:bodyPr/>
        <a:lstStyle/>
        <a:p>
          <a:endParaRPr lang="ru-RU" sz="1800" b="1"/>
        </a:p>
      </dgm:t>
    </dgm:pt>
    <dgm:pt modelId="{8FBAEF4A-B05B-44EE-A933-5EF8B8057038}">
      <dgm:prSet phldrT="[Текст]" custT="1"/>
      <dgm:spPr/>
      <dgm:t>
        <a:bodyPr/>
        <a:lstStyle/>
        <a:p>
          <a:r>
            <a:rPr lang="ru-RU" sz="1800" b="1"/>
            <a:t>Урок следует заканчивать на позитивной ноте, для того чтобы учащиеся верили в свои силы. Это может быть положительная оценка выполненного в классе, задание, с которым способна справиться вся группа, или просто шутка учителя.</a:t>
          </a:r>
          <a:endParaRPr lang="ru-RU" sz="1800" b="1">
            <a:solidFill>
              <a:schemeClr val="tx1"/>
            </a:solidFill>
          </a:endParaRPr>
        </a:p>
      </dgm:t>
    </dgm:pt>
    <dgm:pt modelId="{C6CB333A-E9E3-4E19-B74A-4AA7078DF2F1}" type="parTrans" cxnId="{21F1F917-1068-47AB-AEE0-03DAB9379AE6}">
      <dgm:prSet/>
      <dgm:spPr/>
      <dgm:t>
        <a:bodyPr/>
        <a:lstStyle/>
        <a:p>
          <a:endParaRPr lang="ru-RU" sz="1800" b="1"/>
        </a:p>
      </dgm:t>
    </dgm:pt>
    <dgm:pt modelId="{EC6CDD0B-448F-4A26-8560-8159B90EB164}" type="sibTrans" cxnId="{21F1F917-1068-47AB-AEE0-03DAB9379AE6}">
      <dgm:prSet/>
      <dgm:spPr/>
      <dgm:t>
        <a:bodyPr/>
        <a:lstStyle/>
        <a:p>
          <a:endParaRPr lang="ru-RU" sz="1800" b="1"/>
        </a:p>
      </dgm:t>
    </dgm:pt>
    <dgm:pt modelId="{DC1626EB-D81A-4626-9E85-8D28EBB97A14}" type="pres">
      <dgm:prSet presAssocID="{D99623BC-FA1C-4978-8194-E9CE0F421E44}" presName="Name0" presStyleCnt="0">
        <dgm:presLayoutVars>
          <dgm:chMax val="7"/>
          <dgm:chPref val="7"/>
          <dgm:dir/>
        </dgm:presLayoutVars>
      </dgm:prSet>
      <dgm:spPr/>
    </dgm:pt>
    <dgm:pt modelId="{0EFC4407-65F4-43D6-B2E3-E60B292A0699}" type="pres">
      <dgm:prSet presAssocID="{D99623BC-FA1C-4978-8194-E9CE0F421E44}" presName="Name1" presStyleCnt="0"/>
      <dgm:spPr/>
    </dgm:pt>
    <dgm:pt modelId="{FD03A713-DADD-4A0A-A2C5-8798CE5EC111}" type="pres">
      <dgm:prSet presAssocID="{D99623BC-FA1C-4978-8194-E9CE0F421E44}" presName="cycle" presStyleCnt="0"/>
      <dgm:spPr/>
    </dgm:pt>
    <dgm:pt modelId="{19189F35-E46F-4C1D-BE37-543C082C8CCE}" type="pres">
      <dgm:prSet presAssocID="{D99623BC-FA1C-4978-8194-E9CE0F421E44}" presName="srcNode" presStyleLbl="node1" presStyleIdx="0" presStyleCnt="5"/>
      <dgm:spPr/>
    </dgm:pt>
    <dgm:pt modelId="{C1E9CEC6-D25B-44CC-9D7A-5981F1B9620A}" type="pres">
      <dgm:prSet presAssocID="{D99623BC-FA1C-4978-8194-E9CE0F421E44}" presName="conn" presStyleLbl="parChTrans1D2" presStyleIdx="0" presStyleCnt="1"/>
      <dgm:spPr/>
    </dgm:pt>
    <dgm:pt modelId="{BBBE9143-08A6-47EC-A4E6-0D25CC3DC415}" type="pres">
      <dgm:prSet presAssocID="{D99623BC-FA1C-4978-8194-E9CE0F421E44}" presName="extraNode" presStyleLbl="node1" presStyleIdx="0" presStyleCnt="5"/>
      <dgm:spPr/>
    </dgm:pt>
    <dgm:pt modelId="{567EF9B7-2ED4-4269-BA07-4B0F7BC58A0A}" type="pres">
      <dgm:prSet presAssocID="{D99623BC-FA1C-4978-8194-E9CE0F421E44}" presName="dstNode" presStyleLbl="node1" presStyleIdx="0" presStyleCnt="5"/>
      <dgm:spPr/>
    </dgm:pt>
    <dgm:pt modelId="{22573D56-5A54-4C9E-8624-B050631C1D7E}" type="pres">
      <dgm:prSet presAssocID="{935A1989-CE68-465F-972D-6EF67F35A38D}" presName="text_1" presStyleLbl="node1" presStyleIdx="0" presStyleCnt="5" custScaleY="122108">
        <dgm:presLayoutVars>
          <dgm:bulletEnabled val="1"/>
        </dgm:presLayoutVars>
      </dgm:prSet>
      <dgm:spPr/>
    </dgm:pt>
    <dgm:pt modelId="{586063FB-03F1-4C63-9AB7-DA0E44528453}" type="pres">
      <dgm:prSet presAssocID="{935A1989-CE68-465F-972D-6EF67F35A38D}" presName="accent_1" presStyleCnt="0"/>
      <dgm:spPr/>
    </dgm:pt>
    <dgm:pt modelId="{6727CCFB-A7AD-4DCF-88FA-DDA62B6A0295}" type="pres">
      <dgm:prSet presAssocID="{935A1989-CE68-465F-972D-6EF67F35A38D}" presName="accentRepeatNode" presStyleLbl="solidFgAcc1" presStyleIdx="0" presStyleCnt="5"/>
      <dgm:spPr>
        <a:solidFill>
          <a:schemeClr val="accent6"/>
        </a:solidFill>
      </dgm:spPr>
    </dgm:pt>
    <dgm:pt modelId="{8EF20FFD-117D-438E-B8CB-CA7FF5837577}" type="pres">
      <dgm:prSet presAssocID="{394222EE-2EDB-4351-843B-6749C567045C}" presName="text_2" presStyleLbl="node1" presStyleIdx="1" presStyleCnt="5" custScaleY="107525">
        <dgm:presLayoutVars>
          <dgm:bulletEnabled val="1"/>
        </dgm:presLayoutVars>
      </dgm:prSet>
      <dgm:spPr/>
    </dgm:pt>
    <dgm:pt modelId="{CB295588-CDF6-4EBF-8F36-0357BE224871}" type="pres">
      <dgm:prSet presAssocID="{394222EE-2EDB-4351-843B-6749C567045C}" presName="accent_2" presStyleCnt="0"/>
      <dgm:spPr/>
    </dgm:pt>
    <dgm:pt modelId="{3714C226-823B-4CD9-9E95-5A48310D3125}" type="pres">
      <dgm:prSet presAssocID="{394222EE-2EDB-4351-843B-6749C567045C}" presName="accentRepeatNode" presStyleLbl="solidFgAcc1" presStyleIdx="1" presStyleCnt="5" custScaleX="102128" custScaleY="90927" custLinFactNeighborX="-18671" custLinFactNeighborY="-2334"/>
      <dgm:spPr>
        <a:solidFill>
          <a:schemeClr val="accent6"/>
        </a:solidFill>
      </dgm:spPr>
    </dgm:pt>
    <dgm:pt modelId="{AB97F36C-CD9C-4FDE-8153-366971B0487B}" type="pres">
      <dgm:prSet presAssocID="{00E4B0DE-4DA4-405A-8560-3A050A310687}" presName="text_3" presStyleLbl="node1" presStyleIdx="2" presStyleCnt="5" custLinFactNeighborX="677" custLinFactNeighborY="-12288">
        <dgm:presLayoutVars>
          <dgm:bulletEnabled val="1"/>
        </dgm:presLayoutVars>
      </dgm:prSet>
      <dgm:spPr/>
    </dgm:pt>
    <dgm:pt modelId="{826D3624-72E9-4C65-BB19-296089CD3A48}" type="pres">
      <dgm:prSet presAssocID="{00E4B0DE-4DA4-405A-8560-3A050A310687}" presName="accent_3" presStyleCnt="0"/>
      <dgm:spPr/>
    </dgm:pt>
    <dgm:pt modelId="{DB357094-E284-454B-B1ED-0D0D891A4DDC}" type="pres">
      <dgm:prSet presAssocID="{00E4B0DE-4DA4-405A-8560-3A050A310687}" presName="accentRepeatNode" presStyleLbl="solidFgAcc1" presStyleIdx="2" presStyleCnt="5" custLinFactNeighborX="-8640" custLinFactNeighborY="-14707"/>
      <dgm:spPr>
        <a:solidFill>
          <a:schemeClr val="accent6"/>
        </a:solidFill>
      </dgm:spPr>
    </dgm:pt>
    <dgm:pt modelId="{9DDDE4A7-30C1-4181-9EC8-0AFC28B5DC7A}" type="pres">
      <dgm:prSet presAssocID="{60088752-D4A1-486E-B3D6-E45DD5438882}" presName="text_4" presStyleLbl="node1" presStyleIdx="3" presStyleCnt="5" custScaleY="129200" custLinFactNeighborX="446" custLinFactNeighborY="-16385">
        <dgm:presLayoutVars>
          <dgm:bulletEnabled val="1"/>
        </dgm:presLayoutVars>
      </dgm:prSet>
      <dgm:spPr/>
    </dgm:pt>
    <dgm:pt modelId="{F704C616-58CC-462A-8A99-67EB23FD4B9D}" type="pres">
      <dgm:prSet presAssocID="{60088752-D4A1-486E-B3D6-E45DD5438882}" presName="accent_4" presStyleCnt="0"/>
      <dgm:spPr/>
    </dgm:pt>
    <dgm:pt modelId="{C47DA7FB-BF82-438D-AF6E-3331DC1F079D}" type="pres">
      <dgm:prSet presAssocID="{60088752-D4A1-486E-B3D6-E45DD5438882}" presName="accentRepeatNode" presStyleLbl="solidFgAcc1" presStyleIdx="3" presStyleCnt="5" custLinFactNeighborX="4915" custLinFactNeighborY="-11469"/>
      <dgm:spPr>
        <a:solidFill>
          <a:schemeClr val="accent6"/>
        </a:solidFill>
      </dgm:spPr>
    </dgm:pt>
    <dgm:pt modelId="{34FE2BA5-E415-4901-916D-435BA7C06CA2}" type="pres">
      <dgm:prSet presAssocID="{8FBAEF4A-B05B-44EE-A933-5EF8B8057038}" presName="text_5" presStyleLbl="node1" presStyleIdx="4" presStyleCnt="5" custScaleY="144699">
        <dgm:presLayoutVars>
          <dgm:bulletEnabled val="1"/>
        </dgm:presLayoutVars>
      </dgm:prSet>
      <dgm:spPr/>
    </dgm:pt>
    <dgm:pt modelId="{157DF789-2A27-41D4-B30E-99BC192D2DDD}" type="pres">
      <dgm:prSet presAssocID="{8FBAEF4A-B05B-44EE-A933-5EF8B8057038}" presName="accent_5" presStyleCnt="0"/>
      <dgm:spPr/>
    </dgm:pt>
    <dgm:pt modelId="{7C7FCED2-2ED7-470C-923A-542DF2914009}" type="pres">
      <dgm:prSet presAssocID="{8FBAEF4A-B05B-44EE-A933-5EF8B8057038}" presName="accentRepeatNode" presStyleLbl="solidFgAcc1" presStyleIdx="4" presStyleCnt="5" custScaleX="122123" custScaleY="112930"/>
      <dgm:spPr>
        <a:solidFill>
          <a:schemeClr val="accent6"/>
        </a:solidFill>
      </dgm:spPr>
    </dgm:pt>
  </dgm:ptLst>
  <dgm:cxnLst>
    <dgm:cxn modelId="{21F1F917-1068-47AB-AEE0-03DAB9379AE6}" srcId="{D99623BC-FA1C-4978-8194-E9CE0F421E44}" destId="{8FBAEF4A-B05B-44EE-A933-5EF8B8057038}" srcOrd="4" destOrd="0" parTransId="{C6CB333A-E9E3-4E19-B74A-4AA7078DF2F1}" sibTransId="{EC6CDD0B-448F-4A26-8560-8159B90EB164}"/>
    <dgm:cxn modelId="{0B496923-4770-4599-B50D-01F5494630BE}" type="presOf" srcId="{00E4B0DE-4DA4-405A-8560-3A050A310687}" destId="{AB97F36C-CD9C-4FDE-8153-366971B0487B}" srcOrd="0" destOrd="0" presId="urn:microsoft.com/office/officeart/2008/layout/VerticalCurvedList"/>
    <dgm:cxn modelId="{AA53B943-E37B-4679-8D73-7E01A2FDD7B9}" type="presOf" srcId="{C8841A7C-5C12-4BEC-92D6-6B4D111209A2}" destId="{C1E9CEC6-D25B-44CC-9D7A-5981F1B9620A}" srcOrd="0" destOrd="0" presId="urn:microsoft.com/office/officeart/2008/layout/VerticalCurvedList"/>
    <dgm:cxn modelId="{BD5D7D6A-A029-43B4-B587-0E1FA2455D2D}" type="presOf" srcId="{D99623BC-FA1C-4978-8194-E9CE0F421E44}" destId="{DC1626EB-D81A-4626-9E85-8D28EBB97A14}" srcOrd="0" destOrd="0" presId="urn:microsoft.com/office/officeart/2008/layout/VerticalCurvedList"/>
    <dgm:cxn modelId="{AA25116B-8002-4DA5-A0AA-880C60A85169}" type="presOf" srcId="{935A1989-CE68-465F-972D-6EF67F35A38D}" destId="{22573D56-5A54-4C9E-8624-B050631C1D7E}" srcOrd="0" destOrd="0" presId="urn:microsoft.com/office/officeart/2008/layout/VerticalCurvedList"/>
    <dgm:cxn modelId="{CD2C8C4D-F881-4E8D-9682-316E9E62E7ED}" type="presOf" srcId="{60088752-D4A1-486E-B3D6-E45DD5438882}" destId="{9DDDE4A7-30C1-4181-9EC8-0AFC28B5DC7A}" srcOrd="0" destOrd="0" presId="urn:microsoft.com/office/officeart/2008/layout/VerticalCurvedList"/>
    <dgm:cxn modelId="{9ACFE454-98C5-49D9-9A06-7072906D73C9}" srcId="{D99623BC-FA1C-4978-8194-E9CE0F421E44}" destId="{60088752-D4A1-486E-B3D6-E45DD5438882}" srcOrd="3" destOrd="0" parTransId="{E47CE1BC-53C0-4734-ABD1-CA37FB4DD3EA}" sibTransId="{1CE67F10-D850-4A31-8BC9-9266C85C3C5C}"/>
    <dgm:cxn modelId="{93D33D7D-35A4-41E0-B08C-908CA0DB829C}" type="presOf" srcId="{394222EE-2EDB-4351-843B-6749C567045C}" destId="{8EF20FFD-117D-438E-B8CB-CA7FF5837577}" srcOrd="0" destOrd="0" presId="urn:microsoft.com/office/officeart/2008/layout/VerticalCurvedList"/>
    <dgm:cxn modelId="{DC732ACC-D0BC-4AEB-A7B5-E5178FD27A65}" srcId="{D99623BC-FA1C-4978-8194-E9CE0F421E44}" destId="{935A1989-CE68-465F-972D-6EF67F35A38D}" srcOrd="0" destOrd="0" parTransId="{6B68F107-D4C4-4D2F-838E-0A2D6EA9CF56}" sibTransId="{C8841A7C-5C12-4BEC-92D6-6B4D111209A2}"/>
    <dgm:cxn modelId="{0BAC38DD-26D7-4A0A-B45A-82AB0D5406D1}" type="presOf" srcId="{8FBAEF4A-B05B-44EE-A933-5EF8B8057038}" destId="{34FE2BA5-E415-4901-916D-435BA7C06CA2}" srcOrd="0" destOrd="0" presId="urn:microsoft.com/office/officeart/2008/layout/VerticalCurvedList"/>
    <dgm:cxn modelId="{EDA08EDD-9447-499E-B567-B03A16812979}" srcId="{D99623BC-FA1C-4978-8194-E9CE0F421E44}" destId="{00E4B0DE-4DA4-405A-8560-3A050A310687}" srcOrd="2" destOrd="0" parTransId="{8595A2D8-2AC6-4CDA-BFB8-F9F63049BC40}" sibTransId="{822913B4-3B15-4B4C-A389-A32B35005F9E}"/>
    <dgm:cxn modelId="{169B69EB-78A0-41B4-BA9B-7A84E4DBDA1C}" srcId="{D99623BC-FA1C-4978-8194-E9CE0F421E44}" destId="{394222EE-2EDB-4351-843B-6749C567045C}" srcOrd="1" destOrd="0" parTransId="{B2A6019C-FCAA-42CC-800D-FD52AE5B26E7}" sibTransId="{0D4D4772-8CB7-4EEC-8285-5E6D69A22DA8}"/>
    <dgm:cxn modelId="{DB25132A-00E2-4187-A8B7-C179D6AFA7E7}" type="presParOf" srcId="{DC1626EB-D81A-4626-9E85-8D28EBB97A14}" destId="{0EFC4407-65F4-43D6-B2E3-E60B292A0699}" srcOrd="0" destOrd="0" presId="urn:microsoft.com/office/officeart/2008/layout/VerticalCurvedList"/>
    <dgm:cxn modelId="{EE7DBC72-CAD7-4DD9-9159-E9DB220C43B9}" type="presParOf" srcId="{0EFC4407-65F4-43D6-B2E3-E60B292A0699}" destId="{FD03A713-DADD-4A0A-A2C5-8798CE5EC111}" srcOrd="0" destOrd="0" presId="urn:microsoft.com/office/officeart/2008/layout/VerticalCurvedList"/>
    <dgm:cxn modelId="{CB51A76D-A743-4C68-9653-763C1DB46B52}" type="presParOf" srcId="{FD03A713-DADD-4A0A-A2C5-8798CE5EC111}" destId="{19189F35-E46F-4C1D-BE37-543C082C8CCE}" srcOrd="0" destOrd="0" presId="urn:microsoft.com/office/officeart/2008/layout/VerticalCurvedList"/>
    <dgm:cxn modelId="{6F037123-AAAD-41DE-A7E6-22BB7931B8A6}" type="presParOf" srcId="{FD03A713-DADD-4A0A-A2C5-8798CE5EC111}" destId="{C1E9CEC6-D25B-44CC-9D7A-5981F1B9620A}" srcOrd="1" destOrd="0" presId="urn:microsoft.com/office/officeart/2008/layout/VerticalCurvedList"/>
    <dgm:cxn modelId="{76688864-3438-4075-A50A-2CB9B28278DC}" type="presParOf" srcId="{FD03A713-DADD-4A0A-A2C5-8798CE5EC111}" destId="{BBBE9143-08A6-47EC-A4E6-0D25CC3DC415}" srcOrd="2" destOrd="0" presId="urn:microsoft.com/office/officeart/2008/layout/VerticalCurvedList"/>
    <dgm:cxn modelId="{FF60E2A9-1CB3-4E7E-860F-B97E1F0C26EB}" type="presParOf" srcId="{FD03A713-DADD-4A0A-A2C5-8798CE5EC111}" destId="{567EF9B7-2ED4-4269-BA07-4B0F7BC58A0A}" srcOrd="3" destOrd="0" presId="urn:microsoft.com/office/officeart/2008/layout/VerticalCurvedList"/>
    <dgm:cxn modelId="{0540942C-C5EC-4515-92C6-DE387D82F890}" type="presParOf" srcId="{0EFC4407-65F4-43D6-B2E3-E60B292A0699}" destId="{22573D56-5A54-4C9E-8624-B050631C1D7E}" srcOrd="1" destOrd="0" presId="urn:microsoft.com/office/officeart/2008/layout/VerticalCurvedList"/>
    <dgm:cxn modelId="{F45DD12A-B021-43ED-87F5-62C3E6F7E67C}" type="presParOf" srcId="{0EFC4407-65F4-43D6-B2E3-E60B292A0699}" destId="{586063FB-03F1-4C63-9AB7-DA0E44528453}" srcOrd="2" destOrd="0" presId="urn:microsoft.com/office/officeart/2008/layout/VerticalCurvedList"/>
    <dgm:cxn modelId="{47F52C8A-D5BA-4EB9-B20D-88BEDA7E723B}" type="presParOf" srcId="{586063FB-03F1-4C63-9AB7-DA0E44528453}" destId="{6727CCFB-A7AD-4DCF-88FA-DDA62B6A0295}" srcOrd="0" destOrd="0" presId="urn:microsoft.com/office/officeart/2008/layout/VerticalCurvedList"/>
    <dgm:cxn modelId="{95D5CFB6-5F4A-4868-9C68-460DCE4EBF64}" type="presParOf" srcId="{0EFC4407-65F4-43D6-B2E3-E60B292A0699}" destId="{8EF20FFD-117D-438E-B8CB-CA7FF5837577}" srcOrd="3" destOrd="0" presId="urn:microsoft.com/office/officeart/2008/layout/VerticalCurvedList"/>
    <dgm:cxn modelId="{FFE90699-6CEF-48C1-8AC6-D4A81F63CFE5}" type="presParOf" srcId="{0EFC4407-65F4-43D6-B2E3-E60B292A0699}" destId="{CB295588-CDF6-4EBF-8F36-0357BE224871}" srcOrd="4" destOrd="0" presId="urn:microsoft.com/office/officeart/2008/layout/VerticalCurvedList"/>
    <dgm:cxn modelId="{B85CCA05-0826-4DB1-A729-B31E7E839169}" type="presParOf" srcId="{CB295588-CDF6-4EBF-8F36-0357BE224871}" destId="{3714C226-823B-4CD9-9E95-5A48310D3125}" srcOrd="0" destOrd="0" presId="urn:microsoft.com/office/officeart/2008/layout/VerticalCurvedList"/>
    <dgm:cxn modelId="{D9B2FC89-DEEE-4A7D-9352-D797AFAA8DCE}" type="presParOf" srcId="{0EFC4407-65F4-43D6-B2E3-E60B292A0699}" destId="{AB97F36C-CD9C-4FDE-8153-366971B0487B}" srcOrd="5" destOrd="0" presId="urn:microsoft.com/office/officeart/2008/layout/VerticalCurvedList"/>
    <dgm:cxn modelId="{17ADD4BD-CE99-484D-82CF-784CEC8D87D8}" type="presParOf" srcId="{0EFC4407-65F4-43D6-B2E3-E60B292A0699}" destId="{826D3624-72E9-4C65-BB19-296089CD3A48}" srcOrd="6" destOrd="0" presId="urn:microsoft.com/office/officeart/2008/layout/VerticalCurvedList"/>
    <dgm:cxn modelId="{652C1147-0AC1-456B-88D3-726199733F59}" type="presParOf" srcId="{826D3624-72E9-4C65-BB19-296089CD3A48}" destId="{DB357094-E284-454B-B1ED-0D0D891A4DDC}" srcOrd="0" destOrd="0" presId="urn:microsoft.com/office/officeart/2008/layout/VerticalCurvedList"/>
    <dgm:cxn modelId="{D80B507E-80C6-4AAE-8775-2C92653408EA}" type="presParOf" srcId="{0EFC4407-65F4-43D6-B2E3-E60B292A0699}" destId="{9DDDE4A7-30C1-4181-9EC8-0AFC28B5DC7A}" srcOrd="7" destOrd="0" presId="urn:microsoft.com/office/officeart/2008/layout/VerticalCurvedList"/>
    <dgm:cxn modelId="{24D09600-DE12-43B3-A3E6-5CC6E01536B4}" type="presParOf" srcId="{0EFC4407-65F4-43D6-B2E3-E60B292A0699}" destId="{F704C616-58CC-462A-8A99-67EB23FD4B9D}" srcOrd="8" destOrd="0" presId="urn:microsoft.com/office/officeart/2008/layout/VerticalCurvedList"/>
    <dgm:cxn modelId="{36BD0827-9E9F-4985-BB34-9682341B87C8}" type="presParOf" srcId="{F704C616-58CC-462A-8A99-67EB23FD4B9D}" destId="{C47DA7FB-BF82-438D-AF6E-3331DC1F079D}" srcOrd="0" destOrd="0" presId="urn:microsoft.com/office/officeart/2008/layout/VerticalCurvedList"/>
    <dgm:cxn modelId="{EDD0F3EE-A41C-4DC9-ACAF-E42AA32B621D}" type="presParOf" srcId="{0EFC4407-65F4-43D6-B2E3-E60B292A0699}" destId="{34FE2BA5-E415-4901-916D-435BA7C06CA2}" srcOrd="9" destOrd="0" presId="urn:microsoft.com/office/officeart/2008/layout/VerticalCurvedList"/>
    <dgm:cxn modelId="{49484C53-4399-46CB-B037-D2F8E93F7046}" type="presParOf" srcId="{0EFC4407-65F4-43D6-B2E3-E60B292A0699}" destId="{157DF789-2A27-41D4-B30E-99BC192D2DDD}" srcOrd="10" destOrd="0" presId="urn:microsoft.com/office/officeart/2008/layout/VerticalCurvedList"/>
    <dgm:cxn modelId="{18152AFA-FC12-41C7-8400-6E1EDF1A5C61}" type="presParOf" srcId="{157DF789-2A27-41D4-B30E-99BC192D2DDD}" destId="{7C7FCED2-2ED7-470C-923A-542DF2914009}"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5364F68-470E-4B91-A8C7-78420FE86C72}" type="doc">
      <dgm:prSet loTypeId="urn:microsoft.com/office/officeart/2005/8/layout/list1" loCatId="list" qsTypeId="urn:microsoft.com/office/officeart/2005/8/quickstyle/simple1" qsCatId="simple" csTypeId="urn:microsoft.com/office/officeart/2005/8/colors/accent3_1" csCatId="accent3" phldr="1"/>
      <dgm:spPr/>
      <dgm:t>
        <a:bodyPr/>
        <a:lstStyle/>
        <a:p>
          <a:endParaRPr lang="ru-RU"/>
        </a:p>
      </dgm:t>
    </dgm:pt>
    <dgm:pt modelId="{5F04B7C2-F9AE-4129-A3A6-8ACEA1D45226}">
      <dgm:prSet phldrT="[Текст]" custT="1"/>
      <dgm:spPr/>
      <dgm:t>
        <a:bodyPr/>
        <a:lstStyle/>
        <a:p>
          <a:r>
            <a:rPr lang="ru-RU" sz="2000" b="1"/>
            <a:t>1) системность в научном познании и исследовании конкретной научной области; </a:t>
          </a:r>
        </a:p>
      </dgm:t>
    </dgm:pt>
    <dgm:pt modelId="{F65C8F64-C588-4E24-95B3-58FED0B85ADA}" type="parTrans" cxnId="{ED530F4E-9FA9-4214-9E7C-72C7D997F610}">
      <dgm:prSet/>
      <dgm:spPr/>
      <dgm:t>
        <a:bodyPr/>
        <a:lstStyle/>
        <a:p>
          <a:endParaRPr lang="ru-RU" sz="2000"/>
        </a:p>
      </dgm:t>
    </dgm:pt>
    <dgm:pt modelId="{529E3BE0-EE7E-4F96-ABD3-207062BDB578}" type="sibTrans" cxnId="{ED530F4E-9FA9-4214-9E7C-72C7D997F610}">
      <dgm:prSet/>
      <dgm:spPr/>
      <dgm:t>
        <a:bodyPr/>
        <a:lstStyle/>
        <a:p>
          <a:endParaRPr lang="ru-RU" sz="2000"/>
        </a:p>
      </dgm:t>
    </dgm:pt>
    <dgm:pt modelId="{F1BA73AC-1466-43FB-B36B-6FDB9A083391}">
      <dgm:prSet custT="1"/>
      <dgm:spPr/>
      <dgm:t>
        <a:bodyPr/>
        <a:lstStyle/>
        <a:p>
          <a:r>
            <a:rPr lang="ru-RU" sz="2000" b="1"/>
            <a:t>2) наличие единой теоретической платформы, обеспечивающее раскрытие целостности объекта, функциональной взаимосвязанности его составляющих; </a:t>
          </a:r>
        </a:p>
      </dgm:t>
    </dgm:pt>
    <dgm:pt modelId="{4BAA6FAE-B6EF-4A8F-84FC-4E6A74D0A46E}" type="parTrans" cxnId="{A282BB00-1982-48BA-80A7-177683CFC947}">
      <dgm:prSet/>
      <dgm:spPr/>
      <dgm:t>
        <a:bodyPr/>
        <a:lstStyle/>
        <a:p>
          <a:endParaRPr lang="ru-RU" sz="2000"/>
        </a:p>
      </dgm:t>
    </dgm:pt>
    <dgm:pt modelId="{FDA85FFB-9B50-4FA3-880C-543C857AF93A}" type="sibTrans" cxnId="{A282BB00-1982-48BA-80A7-177683CFC947}">
      <dgm:prSet/>
      <dgm:spPr/>
      <dgm:t>
        <a:bodyPr/>
        <a:lstStyle/>
        <a:p>
          <a:endParaRPr lang="ru-RU" sz="2000"/>
        </a:p>
      </dgm:t>
    </dgm:pt>
    <dgm:pt modelId="{5896CA26-686E-49CC-8E48-7A3F0A3B41F7}">
      <dgm:prSet custT="1"/>
      <dgm:spPr/>
      <dgm:t>
        <a:bodyPr/>
        <a:lstStyle/>
        <a:p>
          <a:r>
            <a:rPr lang="ru-RU" sz="2000" b="1"/>
            <a:t>3)</a:t>
          </a:r>
          <a:r>
            <a:rPr lang="ru-RU" sz="2000"/>
            <a:t> </a:t>
          </a:r>
          <a:r>
            <a:rPr lang="ru-RU" sz="2000" b="1"/>
            <a:t>наличие совокупности методологических принципов, отражающих конкретную методологию этой науки; </a:t>
          </a:r>
        </a:p>
      </dgm:t>
    </dgm:pt>
    <dgm:pt modelId="{AC452145-E864-4A0B-9F93-DDAAB37FA540}" type="parTrans" cxnId="{36AFCD4F-512E-4577-B6E4-FE0E72FCFA4D}">
      <dgm:prSet/>
      <dgm:spPr/>
      <dgm:t>
        <a:bodyPr/>
        <a:lstStyle/>
        <a:p>
          <a:endParaRPr lang="ru-RU" sz="2000"/>
        </a:p>
      </dgm:t>
    </dgm:pt>
    <dgm:pt modelId="{673EE23E-DDD8-49A5-A2CF-7923BC996662}" type="sibTrans" cxnId="{36AFCD4F-512E-4577-B6E4-FE0E72FCFA4D}">
      <dgm:prSet/>
      <dgm:spPr/>
      <dgm:t>
        <a:bodyPr/>
        <a:lstStyle/>
        <a:p>
          <a:endParaRPr lang="ru-RU" sz="2000"/>
        </a:p>
      </dgm:t>
    </dgm:pt>
    <dgm:pt modelId="{D21CC763-DC50-49BF-B483-219495ED999B}">
      <dgm:prSet custT="1"/>
      <dgm:spPr/>
      <dgm:t>
        <a:bodyPr/>
        <a:lstStyle/>
        <a:p>
          <a:r>
            <a:rPr lang="ru-RU" sz="2000" b="1"/>
            <a:t>4) наличие системы понятий и категорий, отражающих теоретическую платформу.</a:t>
          </a:r>
        </a:p>
      </dgm:t>
    </dgm:pt>
    <dgm:pt modelId="{E26E3333-D1A2-4AD1-9420-A6145A7E514A}" type="parTrans" cxnId="{042A83C2-3B13-44B4-A872-01F5B018D6FC}">
      <dgm:prSet/>
      <dgm:spPr/>
      <dgm:t>
        <a:bodyPr/>
        <a:lstStyle/>
        <a:p>
          <a:endParaRPr lang="ru-RU" sz="2000"/>
        </a:p>
      </dgm:t>
    </dgm:pt>
    <dgm:pt modelId="{3D0E1F36-FA35-444C-92BB-191E6947E0D9}" type="sibTrans" cxnId="{042A83C2-3B13-44B4-A872-01F5B018D6FC}">
      <dgm:prSet/>
      <dgm:spPr/>
      <dgm:t>
        <a:bodyPr/>
        <a:lstStyle/>
        <a:p>
          <a:endParaRPr lang="ru-RU" sz="2000"/>
        </a:p>
      </dgm:t>
    </dgm:pt>
    <dgm:pt modelId="{9B713EC2-306B-4A6E-86DF-2E7811720FF8}" type="pres">
      <dgm:prSet presAssocID="{B5364F68-470E-4B91-A8C7-78420FE86C72}" presName="linear" presStyleCnt="0">
        <dgm:presLayoutVars>
          <dgm:dir/>
          <dgm:animLvl val="lvl"/>
          <dgm:resizeHandles val="exact"/>
        </dgm:presLayoutVars>
      </dgm:prSet>
      <dgm:spPr/>
    </dgm:pt>
    <dgm:pt modelId="{87DF2769-EB95-45E0-BDC4-D16B9011ECC1}" type="pres">
      <dgm:prSet presAssocID="{5F04B7C2-F9AE-4129-A3A6-8ACEA1D45226}" presName="parentLin" presStyleCnt="0"/>
      <dgm:spPr/>
    </dgm:pt>
    <dgm:pt modelId="{B5DDB7D3-EA45-449A-8240-BE7844FAE23F}" type="pres">
      <dgm:prSet presAssocID="{5F04B7C2-F9AE-4129-A3A6-8ACEA1D45226}" presName="parentLeftMargin" presStyleLbl="node1" presStyleIdx="0" presStyleCnt="4"/>
      <dgm:spPr/>
    </dgm:pt>
    <dgm:pt modelId="{35E2D1CB-FCE6-4942-B101-2142C425A474}" type="pres">
      <dgm:prSet presAssocID="{5F04B7C2-F9AE-4129-A3A6-8ACEA1D45226}" presName="parentText" presStyleLbl="node1" presStyleIdx="0" presStyleCnt="4">
        <dgm:presLayoutVars>
          <dgm:chMax val="0"/>
          <dgm:bulletEnabled val="1"/>
        </dgm:presLayoutVars>
      </dgm:prSet>
      <dgm:spPr/>
    </dgm:pt>
    <dgm:pt modelId="{BB42DEFF-2DE2-4C59-BD85-E59850B102D4}" type="pres">
      <dgm:prSet presAssocID="{5F04B7C2-F9AE-4129-A3A6-8ACEA1D45226}" presName="negativeSpace" presStyleCnt="0"/>
      <dgm:spPr/>
    </dgm:pt>
    <dgm:pt modelId="{53FA7B8E-50AB-4B7A-9101-895B8895D827}" type="pres">
      <dgm:prSet presAssocID="{5F04B7C2-F9AE-4129-A3A6-8ACEA1D45226}" presName="childText" presStyleLbl="conFgAcc1" presStyleIdx="0" presStyleCnt="4">
        <dgm:presLayoutVars>
          <dgm:bulletEnabled val="1"/>
        </dgm:presLayoutVars>
      </dgm:prSet>
      <dgm:spPr/>
    </dgm:pt>
    <dgm:pt modelId="{C1BD77AD-2879-4A89-B332-16F7A5804B8D}" type="pres">
      <dgm:prSet presAssocID="{529E3BE0-EE7E-4F96-ABD3-207062BDB578}" presName="spaceBetweenRectangles" presStyleCnt="0"/>
      <dgm:spPr/>
    </dgm:pt>
    <dgm:pt modelId="{EBFFF754-7F40-470A-B21F-BA30F0406802}" type="pres">
      <dgm:prSet presAssocID="{F1BA73AC-1466-43FB-B36B-6FDB9A083391}" presName="parentLin" presStyleCnt="0"/>
      <dgm:spPr/>
    </dgm:pt>
    <dgm:pt modelId="{BE02A5A4-0C23-4D35-AA83-151C0BA6EDF7}" type="pres">
      <dgm:prSet presAssocID="{F1BA73AC-1466-43FB-B36B-6FDB9A083391}" presName="parentLeftMargin" presStyleLbl="node1" presStyleIdx="0" presStyleCnt="4"/>
      <dgm:spPr/>
    </dgm:pt>
    <dgm:pt modelId="{77B6CCA6-CE57-43A3-92EC-4C812E60105B}" type="pres">
      <dgm:prSet presAssocID="{F1BA73AC-1466-43FB-B36B-6FDB9A083391}" presName="parentText" presStyleLbl="node1" presStyleIdx="1" presStyleCnt="4">
        <dgm:presLayoutVars>
          <dgm:chMax val="0"/>
          <dgm:bulletEnabled val="1"/>
        </dgm:presLayoutVars>
      </dgm:prSet>
      <dgm:spPr/>
    </dgm:pt>
    <dgm:pt modelId="{3C053A3C-30B3-4B29-ABC5-49DEFD1F8943}" type="pres">
      <dgm:prSet presAssocID="{F1BA73AC-1466-43FB-B36B-6FDB9A083391}" presName="negativeSpace" presStyleCnt="0"/>
      <dgm:spPr/>
    </dgm:pt>
    <dgm:pt modelId="{7448F3AA-1ABD-48E2-A810-1DFCB502E2E5}" type="pres">
      <dgm:prSet presAssocID="{F1BA73AC-1466-43FB-B36B-6FDB9A083391}" presName="childText" presStyleLbl="conFgAcc1" presStyleIdx="1" presStyleCnt="4">
        <dgm:presLayoutVars>
          <dgm:bulletEnabled val="1"/>
        </dgm:presLayoutVars>
      </dgm:prSet>
      <dgm:spPr/>
    </dgm:pt>
    <dgm:pt modelId="{9F1AA73D-3EA6-4573-88AB-4C3977A17C68}" type="pres">
      <dgm:prSet presAssocID="{FDA85FFB-9B50-4FA3-880C-543C857AF93A}" presName="spaceBetweenRectangles" presStyleCnt="0"/>
      <dgm:spPr/>
    </dgm:pt>
    <dgm:pt modelId="{BFBFCF36-4A9D-4E03-8DBB-507D75D6B499}" type="pres">
      <dgm:prSet presAssocID="{5896CA26-686E-49CC-8E48-7A3F0A3B41F7}" presName="parentLin" presStyleCnt="0"/>
      <dgm:spPr/>
    </dgm:pt>
    <dgm:pt modelId="{7E4B5464-8C7B-48E5-8A4D-E21E0775BA28}" type="pres">
      <dgm:prSet presAssocID="{5896CA26-686E-49CC-8E48-7A3F0A3B41F7}" presName="parentLeftMargin" presStyleLbl="node1" presStyleIdx="1" presStyleCnt="4"/>
      <dgm:spPr/>
    </dgm:pt>
    <dgm:pt modelId="{7B424223-2BB0-4EA6-A681-32BC365AF6B2}" type="pres">
      <dgm:prSet presAssocID="{5896CA26-686E-49CC-8E48-7A3F0A3B41F7}" presName="parentText" presStyleLbl="node1" presStyleIdx="2" presStyleCnt="4">
        <dgm:presLayoutVars>
          <dgm:chMax val="0"/>
          <dgm:bulletEnabled val="1"/>
        </dgm:presLayoutVars>
      </dgm:prSet>
      <dgm:spPr/>
    </dgm:pt>
    <dgm:pt modelId="{246494A3-1077-4E40-8595-484F614DAFF0}" type="pres">
      <dgm:prSet presAssocID="{5896CA26-686E-49CC-8E48-7A3F0A3B41F7}" presName="negativeSpace" presStyleCnt="0"/>
      <dgm:spPr/>
    </dgm:pt>
    <dgm:pt modelId="{95178404-87B5-4BB8-8212-4E411B1D03B8}" type="pres">
      <dgm:prSet presAssocID="{5896CA26-686E-49CC-8E48-7A3F0A3B41F7}" presName="childText" presStyleLbl="conFgAcc1" presStyleIdx="2" presStyleCnt="4">
        <dgm:presLayoutVars>
          <dgm:bulletEnabled val="1"/>
        </dgm:presLayoutVars>
      </dgm:prSet>
      <dgm:spPr/>
    </dgm:pt>
    <dgm:pt modelId="{DD8EC47E-42CF-4EA7-A4FF-779B1CF9083A}" type="pres">
      <dgm:prSet presAssocID="{673EE23E-DDD8-49A5-A2CF-7923BC996662}" presName="spaceBetweenRectangles" presStyleCnt="0"/>
      <dgm:spPr/>
    </dgm:pt>
    <dgm:pt modelId="{6812E6A8-9FCE-4A15-A1A3-2F30856A9EA2}" type="pres">
      <dgm:prSet presAssocID="{D21CC763-DC50-49BF-B483-219495ED999B}" presName="parentLin" presStyleCnt="0"/>
      <dgm:spPr/>
    </dgm:pt>
    <dgm:pt modelId="{A5023E08-D28D-4617-AE32-D999DFE7C44A}" type="pres">
      <dgm:prSet presAssocID="{D21CC763-DC50-49BF-B483-219495ED999B}" presName="parentLeftMargin" presStyleLbl="node1" presStyleIdx="2" presStyleCnt="4"/>
      <dgm:spPr/>
    </dgm:pt>
    <dgm:pt modelId="{60D8EB88-2FDE-4246-AF2C-62ED05AC06F9}" type="pres">
      <dgm:prSet presAssocID="{D21CC763-DC50-49BF-B483-219495ED999B}" presName="parentText" presStyleLbl="node1" presStyleIdx="3" presStyleCnt="4">
        <dgm:presLayoutVars>
          <dgm:chMax val="0"/>
          <dgm:bulletEnabled val="1"/>
        </dgm:presLayoutVars>
      </dgm:prSet>
      <dgm:spPr/>
    </dgm:pt>
    <dgm:pt modelId="{EB087271-B5AF-4319-813D-A5CB648D0A4A}" type="pres">
      <dgm:prSet presAssocID="{D21CC763-DC50-49BF-B483-219495ED999B}" presName="negativeSpace" presStyleCnt="0"/>
      <dgm:spPr/>
    </dgm:pt>
    <dgm:pt modelId="{7C80B116-C645-4C1A-A85C-EB7F07FA9CCA}" type="pres">
      <dgm:prSet presAssocID="{D21CC763-DC50-49BF-B483-219495ED999B}" presName="childText" presStyleLbl="conFgAcc1" presStyleIdx="3" presStyleCnt="4">
        <dgm:presLayoutVars>
          <dgm:bulletEnabled val="1"/>
        </dgm:presLayoutVars>
      </dgm:prSet>
      <dgm:spPr/>
    </dgm:pt>
  </dgm:ptLst>
  <dgm:cxnLst>
    <dgm:cxn modelId="{A282BB00-1982-48BA-80A7-177683CFC947}" srcId="{B5364F68-470E-4B91-A8C7-78420FE86C72}" destId="{F1BA73AC-1466-43FB-B36B-6FDB9A083391}" srcOrd="1" destOrd="0" parTransId="{4BAA6FAE-B6EF-4A8F-84FC-4E6A74D0A46E}" sibTransId="{FDA85FFB-9B50-4FA3-880C-543C857AF93A}"/>
    <dgm:cxn modelId="{0617421C-A856-470E-88F3-51CE2C6256A0}" type="presOf" srcId="{F1BA73AC-1466-43FB-B36B-6FDB9A083391}" destId="{77B6CCA6-CE57-43A3-92EC-4C812E60105B}" srcOrd="1" destOrd="0" presId="urn:microsoft.com/office/officeart/2005/8/layout/list1"/>
    <dgm:cxn modelId="{5197683F-B1E1-4A6D-9267-929EA58D89AE}" type="presOf" srcId="{B5364F68-470E-4B91-A8C7-78420FE86C72}" destId="{9B713EC2-306B-4A6E-86DF-2E7811720FF8}" srcOrd="0" destOrd="0" presId="urn:microsoft.com/office/officeart/2005/8/layout/list1"/>
    <dgm:cxn modelId="{63C52868-686B-49B6-B95B-2ACC324BEF1C}" type="presOf" srcId="{5896CA26-686E-49CC-8E48-7A3F0A3B41F7}" destId="{7E4B5464-8C7B-48E5-8A4D-E21E0775BA28}" srcOrd="0" destOrd="0" presId="urn:microsoft.com/office/officeart/2005/8/layout/list1"/>
    <dgm:cxn modelId="{ED530F4E-9FA9-4214-9E7C-72C7D997F610}" srcId="{B5364F68-470E-4B91-A8C7-78420FE86C72}" destId="{5F04B7C2-F9AE-4129-A3A6-8ACEA1D45226}" srcOrd="0" destOrd="0" parTransId="{F65C8F64-C588-4E24-95B3-58FED0B85ADA}" sibTransId="{529E3BE0-EE7E-4F96-ABD3-207062BDB578}"/>
    <dgm:cxn modelId="{36AFCD4F-512E-4577-B6E4-FE0E72FCFA4D}" srcId="{B5364F68-470E-4B91-A8C7-78420FE86C72}" destId="{5896CA26-686E-49CC-8E48-7A3F0A3B41F7}" srcOrd="2" destOrd="0" parTransId="{AC452145-E864-4A0B-9F93-DDAAB37FA540}" sibTransId="{673EE23E-DDD8-49A5-A2CF-7923BC996662}"/>
    <dgm:cxn modelId="{2DB93B7C-7906-4B94-8599-06D23165CF0C}" type="presOf" srcId="{D21CC763-DC50-49BF-B483-219495ED999B}" destId="{60D8EB88-2FDE-4246-AF2C-62ED05AC06F9}" srcOrd="1" destOrd="0" presId="urn:microsoft.com/office/officeart/2005/8/layout/list1"/>
    <dgm:cxn modelId="{6D62BDAC-52AD-477A-B114-6F197B83A0E9}" type="presOf" srcId="{5F04B7C2-F9AE-4129-A3A6-8ACEA1D45226}" destId="{35E2D1CB-FCE6-4942-B101-2142C425A474}" srcOrd="1" destOrd="0" presId="urn:microsoft.com/office/officeart/2005/8/layout/list1"/>
    <dgm:cxn modelId="{042A83C2-3B13-44B4-A872-01F5B018D6FC}" srcId="{B5364F68-470E-4B91-A8C7-78420FE86C72}" destId="{D21CC763-DC50-49BF-B483-219495ED999B}" srcOrd="3" destOrd="0" parTransId="{E26E3333-D1A2-4AD1-9420-A6145A7E514A}" sibTransId="{3D0E1F36-FA35-444C-92BB-191E6947E0D9}"/>
    <dgm:cxn modelId="{9CF25AC4-0692-41A1-9026-50F099159F16}" type="presOf" srcId="{F1BA73AC-1466-43FB-B36B-6FDB9A083391}" destId="{BE02A5A4-0C23-4D35-AA83-151C0BA6EDF7}" srcOrd="0" destOrd="0" presId="urn:microsoft.com/office/officeart/2005/8/layout/list1"/>
    <dgm:cxn modelId="{B023D4E5-11F1-4507-AF6B-7D536BBDDD03}" type="presOf" srcId="{5F04B7C2-F9AE-4129-A3A6-8ACEA1D45226}" destId="{B5DDB7D3-EA45-449A-8240-BE7844FAE23F}" srcOrd="0" destOrd="0" presId="urn:microsoft.com/office/officeart/2005/8/layout/list1"/>
    <dgm:cxn modelId="{263B96E7-E043-494D-AE91-AAD2974C00EB}" type="presOf" srcId="{5896CA26-686E-49CC-8E48-7A3F0A3B41F7}" destId="{7B424223-2BB0-4EA6-A681-32BC365AF6B2}" srcOrd="1" destOrd="0" presId="urn:microsoft.com/office/officeart/2005/8/layout/list1"/>
    <dgm:cxn modelId="{A7E6F1FD-2F2B-4133-AFEC-B2A90AEBEB3B}" type="presOf" srcId="{D21CC763-DC50-49BF-B483-219495ED999B}" destId="{A5023E08-D28D-4617-AE32-D999DFE7C44A}" srcOrd="0" destOrd="0" presId="urn:microsoft.com/office/officeart/2005/8/layout/list1"/>
    <dgm:cxn modelId="{EB56B34D-8146-4925-8F82-56CDC69DC149}" type="presParOf" srcId="{9B713EC2-306B-4A6E-86DF-2E7811720FF8}" destId="{87DF2769-EB95-45E0-BDC4-D16B9011ECC1}" srcOrd="0" destOrd="0" presId="urn:microsoft.com/office/officeart/2005/8/layout/list1"/>
    <dgm:cxn modelId="{3C190502-68DC-4FC0-8C00-ADF960066227}" type="presParOf" srcId="{87DF2769-EB95-45E0-BDC4-D16B9011ECC1}" destId="{B5DDB7D3-EA45-449A-8240-BE7844FAE23F}" srcOrd="0" destOrd="0" presId="urn:microsoft.com/office/officeart/2005/8/layout/list1"/>
    <dgm:cxn modelId="{5E5179D6-9ECF-4618-8372-981B097F90E8}" type="presParOf" srcId="{87DF2769-EB95-45E0-BDC4-D16B9011ECC1}" destId="{35E2D1CB-FCE6-4942-B101-2142C425A474}" srcOrd="1" destOrd="0" presId="urn:microsoft.com/office/officeart/2005/8/layout/list1"/>
    <dgm:cxn modelId="{6173CBBC-5FC1-41D9-934C-CB2D605B4C95}" type="presParOf" srcId="{9B713EC2-306B-4A6E-86DF-2E7811720FF8}" destId="{BB42DEFF-2DE2-4C59-BD85-E59850B102D4}" srcOrd="1" destOrd="0" presId="urn:microsoft.com/office/officeart/2005/8/layout/list1"/>
    <dgm:cxn modelId="{B0EDA288-B5D3-4C45-8EC6-399C2C518E6E}" type="presParOf" srcId="{9B713EC2-306B-4A6E-86DF-2E7811720FF8}" destId="{53FA7B8E-50AB-4B7A-9101-895B8895D827}" srcOrd="2" destOrd="0" presId="urn:microsoft.com/office/officeart/2005/8/layout/list1"/>
    <dgm:cxn modelId="{61A76724-7952-455C-80DD-D993E5952E7A}" type="presParOf" srcId="{9B713EC2-306B-4A6E-86DF-2E7811720FF8}" destId="{C1BD77AD-2879-4A89-B332-16F7A5804B8D}" srcOrd="3" destOrd="0" presId="urn:microsoft.com/office/officeart/2005/8/layout/list1"/>
    <dgm:cxn modelId="{144F0167-6AB6-4F17-A58E-8A1EECA9BCBD}" type="presParOf" srcId="{9B713EC2-306B-4A6E-86DF-2E7811720FF8}" destId="{EBFFF754-7F40-470A-B21F-BA30F0406802}" srcOrd="4" destOrd="0" presId="urn:microsoft.com/office/officeart/2005/8/layout/list1"/>
    <dgm:cxn modelId="{7628041B-7F05-4591-8D47-1B7A36D44E93}" type="presParOf" srcId="{EBFFF754-7F40-470A-B21F-BA30F0406802}" destId="{BE02A5A4-0C23-4D35-AA83-151C0BA6EDF7}" srcOrd="0" destOrd="0" presId="urn:microsoft.com/office/officeart/2005/8/layout/list1"/>
    <dgm:cxn modelId="{4CECF84B-5FC7-4B96-A527-DCEAD669E470}" type="presParOf" srcId="{EBFFF754-7F40-470A-B21F-BA30F0406802}" destId="{77B6CCA6-CE57-43A3-92EC-4C812E60105B}" srcOrd="1" destOrd="0" presId="urn:microsoft.com/office/officeart/2005/8/layout/list1"/>
    <dgm:cxn modelId="{8641FD3C-41E5-4C19-9855-C805B0390244}" type="presParOf" srcId="{9B713EC2-306B-4A6E-86DF-2E7811720FF8}" destId="{3C053A3C-30B3-4B29-ABC5-49DEFD1F8943}" srcOrd="5" destOrd="0" presId="urn:microsoft.com/office/officeart/2005/8/layout/list1"/>
    <dgm:cxn modelId="{9540F225-ABA4-429E-BBAE-DDBF74663F43}" type="presParOf" srcId="{9B713EC2-306B-4A6E-86DF-2E7811720FF8}" destId="{7448F3AA-1ABD-48E2-A810-1DFCB502E2E5}" srcOrd="6" destOrd="0" presId="urn:microsoft.com/office/officeart/2005/8/layout/list1"/>
    <dgm:cxn modelId="{2A2DBEEA-5E16-4807-8D84-7CFDB1B6EEB9}" type="presParOf" srcId="{9B713EC2-306B-4A6E-86DF-2E7811720FF8}" destId="{9F1AA73D-3EA6-4573-88AB-4C3977A17C68}" srcOrd="7" destOrd="0" presId="urn:microsoft.com/office/officeart/2005/8/layout/list1"/>
    <dgm:cxn modelId="{B6635CC4-EBAB-466F-95D5-0D370BA613A9}" type="presParOf" srcId="{9B713EC2-306B-4A6E-86DF-2E7811720FF8}" destId="{BFBFCF36-4A9D-4E03-8DBB-507D75D6B499}" srcOrd="8" destOrd="0" presId="urn:microsoft.com/office/officeart/2005/8/layout/list1"/>
    <dgm:cxn modelId="{EF499604-DF46-4D9D-9B80-79C7F497BDE8}" type="presParOf" srcId="{BFBFCF36-4A9D-4E03-8DBB-507D75D6B499}" destId="{7E4B5464-8C7B-48E5-8A4D-E21E0775BA28}" srcOrd="0" destOrd="0" presId="urn:microsoft.com/office/officeart/2005/8/layout/list1"/>
    <dgm:cxn modelId="{75DFB129-1EB9-4CC3-B801-A5DDEC7116F2}" type="presParOf" srcId="{BFBFCF36-4A9D-4E03-8DBB-507D75D6B499}" destId="{7B424223-2BB0-4EA6-A681-32BC365AF6B2}" srcOrd="1" destOrd="0" presId="urn:microsoft.com/office/officeart/2005/8/layout/list1"/>
    <dgm:cxn modelId="{9729C5FD-6B9C-4C4C-A5AC-B075ACA88462}" type="presParOf" srcId="{9B713EC2-306B-4A6E-86DF-2E7811720FF8}" destId="{246494A3-1077-4E40-8595-484F614DAFF0}" srcOrd="9" destOrd="0" presId="urn:microsoft.com/office/officeart/2005/8/layout/list1"/>
    <dgm:cxn modelId="{6F2DDFB7-D23E-4942-904B-8ABE10E69164}" type="presParOf" srcId="{9B713EC2-306B-4A6E-86DF-2E7811720FF8}" destId="{95178404-87B5-4BB8-8212-4E411B1D03B8}" srcOrd="10" destOrd="0" presId="urn:microsoft.com/office/officeart/2005/8/layout/list1"/>
    <dgm:cxn modelId="{BE90ECB8-CD27-4225-A8F7-CFA36E1C64BD}" type="presParOf" srcId="{9B713EC2-306B-4A6E-86DF-2E7811720FF8}" destId="{DD8EC47E-42CF-4EA7-A4FF-779B1CF9083A}" srcOrd="11" destOrd="0" presId="urn:microsoft.com/office/officeart/2005/8/layout/list1"/>
    <dgm:cxn modelId="{7E83B8E7-DEE7-4654-9197-BE2CCC66E42B}" type="presParOf" srcId="{9B713EC2-306B-4A6E-86DF-2E7811720FF8}" destId="{6812E6A8-9FCE-4A15-A1A3-2F30856A9EA2}" srcOrd="12" destOrd="0" presId="urn:microsoft.com/office/officeart/2005/8/layout/list1"/>
    <dgm:cxn modelId="{7BA88FD1-E06B-4618-A11E-EC83C3636F54}" type="presParOf" srcId="{6812E6A8-9FCE-4A15-A1A3-2F30856A9EA2}" destId="{A5023E08-D28D-4617-AE32-D999DFE7C44A}" srcOrd="0" destOrd="0" presId="urn:microsoft.com/office/officeart/2005/8/layout/list1"/>
    <dgm:cxn modelId="{9C6F322F-C114-46D5-BA71-B6EB00BAFB92}" type="presParOf" srcId="{6812E6A8-9FCE-4A15-A1A3-2F30856A9EA2}" destId="{60D8EB88-2FDE-4246-AF2C-62ED05AC06F9}" srcOrd="1" destOrd="0" presId="urn:microsoft.com/office/officeart/2005/8/layout/list1"/>
    <dgm:cxn modelId="{4FBBF954-C630-45E6-899F-A45BC675445D}" type="presParOf" srcId="{9B713EC2-306B-4A6E-86DF-2E7811720FF8}" destId="{EB087271-B5AF-4319-813D-A5CB648D0A4A}" srcOrd="13" destOrd="0" presId="urn:microsoft.com/office/officeart/2005/8/layout/list1"/>
    <dgm:cxn modelId="{3E40447A-FF95-402F-B288-F927F0CCF306}" type="presParOf" srcId="{9B713EC2-306B-4A6E-86DF-2E7811720FF8}" destId="{7C80B116-C645-4C1A-A85C-EB7F07FA9CCA}"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F489847E-A2D9-42F2-9DC0-CD94303BD929}" type="doc">
      <dgm:prSet loTypeId="urn:microsoft.com/office/officeart/2005/8/layout/hList9" loCatId="list" qsTypeId="urn:microsoft.com/office/officeart/2005/8/quickstyle/simple1" qsCatId="simple" csTypeId="urn:microsoft.com/office/officeart/2005/8/colors/colorful1" csCatId="colorful" phldr="1"/>
      <dgm:spPr/>
      <dgm:t>
        <a:bodyPr/>
        <a:lstStyle/>
        <a:p>
          <a:endParaRPr lang="ru-RU"/>
        </a:p>
      </dgm:t>
    </dgm:pt>
    <dgm:pt modelId="{D9122F12-3F76-4F51-97A1-2C962AAF01F4}">
      <dgm:prSet phldrT="[Текст]" custT="1"/>
      <dgm:spPr/>
      <dgm:t>
        <a:bodyPr/>
        <a:lstStyle/>
        <a:p>
          <a:r>
            <a:rPr lang="ru-RU" sz="1800"/>
            <a:t>Согласно определению,</a:t>
          </a:r>
        </a:p>
      </dgm:t>
    </dgm:pt>
    <dgm:pt modelId="{C007605C-BF27-4BDE-B11D-5686BA013D1D}" type="parTrans" cxnId="{FBF25035-6D49-401E-8204-7C819A976928}">
      <dgm:prSet/>
      <dgm:spPr/>
      <dgm:t>
        <a:bodyPr/>
        <a:lstStyle/>
        <a:p>
          <a:endParaRPr lang="ru-RU" sz="2000"/>
        </a:p>
      </dgm:t>
    </dgm:pt>
    <dgm:pt modelId="{E1413430-97C0-45F9-8C3B-5E253009FB89}" type="sibTrans" cxnId="{FBF25035-6D49-401E-8204-7C819A976928}">
      <dgm:prSet/>
      <dgm:spPr/>
      <dgm:t>
        <a:bodyPr/>
        <a:lstStyle/>
        <a:p>
          <a:endParaRPr lang="ru-RU" sz="2000"/>
        </a:p>
      </dgm:t>
    </dgm:pt>
    <dgm:pt modelId="{8A6EC7DE-D8C6-421A-88FC-A127ADA6A6B0}">
      <dgm:prSet phldrT="[Текст]" custT="1"/>
      <dgm:spPr/>
      <dgm:t>
        <a:bodyPr/>
        <a:lstStyle/>
        <a:p>
          <a:r>
            <a:rPr lang="ru-RU" sz="2000" b="1"/>
            <a:t>Методология</a:t>
          </a:r>
        </a:p>
      </dgm:t>
    </dgm:pt>
    <dgm:pt modelId="{85D73F67-3D8F-4EDE-AD9A-D730ADD4A7A2}" type="parTrans" cxnId="{F218F548-FBCA-48FD-A310-D30B3F580469}">
      <dgm:prSet/>
      <dgm:spPr/>
      <dgm:t>
        <a:bodyPr/>
        <a:lstStyle/>
        <a:p>
          <a:endParaRPr lang="ru-RU" sz="2000"/>
        </a:p>
      </dgm:t>
    </dgm:pt>
    <dgm:pt modelId="{4F4094BA-DF2B-4B06-86F4-D2F6E0E04765}" type="sibTrans" cxnId="{F218F548-FBCA-48FD-A310-D30B3F580469}">
      <dgm:prSet/>
      <dgm:spPr/>
      <dgm:t>
        <a:bodyPr/>
        <a:lstStyle/>
        <a:p>
          <a:endParaRPr lang="ru-RU" sz="2000"/>
        </a:p>
      </dgm:t>
    </dgm:pt>
    <dgm:pt modelId="{26F98DE9-637C-45EA-B258-E637DE79A119}">
      <dgm:prSet phldrT="[Текст]" custT="1"/>
      <dgm:spPr/>
      <dgm:t>
        <a:bodyPr/>
        <a:lstStyle/>
        <a:p>
          <a:r>
            <a:rPr lang="ru-RU" sz="2000"/>
            <a:t>для обоснования </a:t>
          </a:r>
          <a:r>
            <a:rPr lang="ru-RU" sz="2000" b="1"/>
            <a:t>«когнитивно-лингвокультурологической методологии» </a:t>
          </a:r>
          <a:r>
            <a:rPr lang="ru-RU" sz="2000"/>
            <a:t>иноязычного образования, </a:t>
          </a:r>
        </a:p>
      </dgm:t>
    </dgm:pt>
    <dgm:pt modelId="{ABCEC3E9-4B8B-4448-A44B-CEF9C88A6438}" type="parTrans" cxnId="{E099CE35-015D-420A-97F5-0198F72D97FB}">
      <dgm:prSet/>
      <dgm:spPr/>
      <dgm:t>
        <a:bodyPr/>
        <a:lstStyle/>
        <a:p>
          <a:endParaRPr lang="ru-RU" sz="2000"/>
        </a:p>
      </dgm:t>
    </dgm:pt>
    <dgm:pt modelId="{48D773E9-8106-4017-8EDE-1B701B25E4C0}" type="sibTrans" cxnId="{E099CE35-015D-420A-97F5-0198F72D97FB}">
      <dgm:prSet/>
      <dgm:spPr/>
      <dgm:t>
        <a:bodyPr/>
        <a:lstStyle/>
        <a:p>
          <a:endParaRPr lang="ru-RU" sz="2000"/>
        </a:p>
      </dgm:t>
    </dgm:pt>
    <dgm:pt modelId="{97A5C777-77C9-43B0-9717-1A38D7E2F7D7}">
      <dgm:prSet phldrT="[Текст]" custT="1"/>
      <dgm:spPr/>
      <dgm:t>
        <a:bodyPr/>
        <a:lstStyle/>
        <a:p>
          <a:r>
            <a:rPr lang="ru-RU" sz="2000"/>
            <a:t>система принципов и способов организации и построения теоретической и практической деятельности</a:t>
          </a:r>
        </a:p>
      </dgm:t>
    </dgm:pt>
    <dgm:pt modelId="{A389D81B-736E-4714-9653-490AD9CA92D6}" type="sibTrans" cxnId="{A225EAA6-8D7C-4F83-9DFC-AA84178A7997}">
      <dgm:prSet/>
      <dgm:spPr/>
      <dgm:t>
        <a:bodyPr/>
        <a:lstStyle/>
        <a:p>
          <a:endParaRPr lang="ru-RU" sz="2000"/>
        </a:p>
      </dgm:t>
    </dgm:pt>
    <dgm:pt modelId="{5BFA8442-C8E8-4220-B151-15531D201821}" type="parTrans" cxnId="{A225EAA6-8D7C-4F83-9DFC-AA84178A7997}">
      <dgm:prSet/>
      <dgm:spPr/>
      <dgm:t>
        <a:bodyPr/>
        <a:lstStyle/>
        <a:p>
          <a:endParaRPr lang="ru-RU" sz="2000"/>
        </a:p>
      </dgm:t>
    </dgm:pt>
    <dgm:pt modelId="{85213034-6AD0-4DD0-92D3-52A675AD2AF8}">
      <dgm:prSet phldrT="[Текст]" custT="1"/>
      <dgm:spPr/>
      <dgm:t>
        <a:bodyPr/>
        <a:lstStyle/>
        <a:p>
          <a:r>
            <a:rPr lang="ru-RU" sz="2000"/>
            <a:t>Тогда как,</a:t>
          </a:r>
        </a:p>
      </dgm:t>
    </dgm:pt>
    <dgm:pt modelId="{9807EEDA-9F3B-4BE1-BA1C-81A96B6AD47D}" type="sibTrans" cxnId="{CB969D4A-BB1D-4331-A9C9-85FA0A1648C6}">
      <dgm:prSet/>
      <dgm:spPr/>
      <dgm:t>
        <a:bodyPr/>
        <a:lstStyle/>
        <a:p>
          <a:endParaRPr lang="ru-RU" sz="2000"/>
        </a:p>
      </dgm:t>
    </dgm:pt>
    <dgm:pt modelId="{8E980DA7-3D5C-461B-8203-4EC17F75B425}" type="parTrans" cxnId="{CB969D4A-BB1D-4331-A9C9-85FA0A1648C6}">
      <dgm:prSet/>
      <dgm:spPr/>
      <dgm:t>
        <a:bodyPr/>
        <a:lstStyle/>
        <a:p>
          <a:endParaRPr lang="ru-RU" sz="2000"/>
        </a:p>
      </dgm:t>
    </dgm:pt>
    <dgm:pt modelId="{FAA49353-84CA-485F-B8A5-1B8B1A31BCD3}">
      <dgm:prSet custT="1"/>
      <dgm:spPr/>
      <dgm:t>
        <a:bodyPr/>
        <a:lstStyle/>
        <a:p>
          <a:r>
            <a:rPr lang="ru-RU" sz="2000"/>
            <a:t>необходимо выделить </a:t>
          </a:r>
          <a:r>
            <a:rPr lang="ru-RU" sz="2000" b="1"/>
            <a:t>систему методологических принципов </a:t>
          </a:r>
          <a:r>
            <a:rPr lang="ru-RU" sz="2000"/>
            <a:t>как системообразующей совокупности способов научного познания «иноязычного образования».</a:t>
          </a:r>
        </a:p>
      </dgm:t>
    </dgm:pt>
    <dgm:pt modelId="{42FB87FA-CEE5-45F0-A96F-174BD181FB4D}" type="parTrans" cxnId="{C660C982-1F5D-4C52-A8E4-1B5572FBA981}">
      <dgm:prSet/>
      <dgm:spPr/>
      <dgm:t>
        <a:bodyPr/>
        <a:lstStyle/>
        <a:p>
          <a:endParaRPr lang="ru-RU" sz="2000"/>
        </a:p>
      </dgm:t>
    </dgm:pt>
    <dgm:pt modelId="{3DD23A19-B45F-4881-BAB3-391A73E10A73}" type="sibTrans" cxnId="{C660C982-1F5D-4C52-A8E4-1B5572FBA981}">
      <dgm:prSet/>
      <dgm:spPr/>
      <dgm:t>
        <a:bodyPr/>
        <a:lstStyle/>
        <a:p>
          <a:endParaRPr lang="ru-RU" sz="2000"/>
        </a:p>
      </dgm:t>
    </dgm:pt>
    <dgm:pt modelId="{472ACED5-DFC6-472A-A3CA-D54D06B0686B}" type="pres">
      <dgm:prSet presAssocID="{F489847E-A2D9-42F2-9DC0-CD94303BD929}" presName="list" presStyleCnt="0">
        <dgm:presLayoutVars>
          <dgm:dir/>
          <dgm:animLvl val="lvl"/>
        </dgm:presLayoutVars>
      </dgm:prSet>
      <dgm:spPr/>
    </dgm:pt>
    <dgm:pt modelId="{01359172-D696-45CF-867B-690480533883}" type="pres">
      <dgm:prSet presAssocID="{D9122F12-3F76-4F51-97A1-2C962AAF01F4}" presName="posSpace" presStyleCnt="0"/>
      <dgm:spPr/>
    </dgm:pt>
    <dgm:pt modelId="{5761AB73-40B8-4DA2-8A6D-F93AB20B6B31}" type="pres">
      <dgm:prSet presAssocID="{D9122F12-3F76-4F51-97A1-2C962AAF01F4}" presName="vertFlow" presStyleCnt="0"/>
      <dgm:spPr/>
    </dgm:pt>
    <dgm:pt modelId="{0CF8EFF6-9212-40B9-B0EA-48E76354F84D}" type="pres">
      <dgm:prSet presAssocID="{D9122F12-3F76-4F51-97A1-2C962AAF01F4}" presName="topSpace" presStyleCnt="0"/>
      <dgm:spPr/>
    </dgm:pt>
    <dgm:pt modelId="{9E628288-9301-4982-A82E-928BBD0B5012}" type="pres">
      <dgm:prSet presAssocID="{D9122F12-3F76-4F51-97A1-2C962AAF01F4}" presName="firstComp" presStyleCnt="0"/>
      <dgm:spPr/>
    </dgm:pt>
    <dgm:pt modelId="{996DE1DF-DA94-428D-83ED-42F4479E3F94}" type="pres">
      <dgm:prSet presAssocID="{D9122F12-3F76-4F51-97A1-2C962AAF01F4}" presName="firstChild" presStyleLbl="bgAccFollowNode1" presStyleIdx="0" presStyleCnt="4" custScaleY="94595"/>
      <dgm:spPr/>
    </dgm:pt>
    <dgm:pt modelId="{390B6CCF-8BF8-428B-9F5B-AB436FE8A35D}" type="pres">
      <dgm:prSet presAssocID="{D9122F12-3F76-4F51-97A1-2C962AAF01F4}" presName="firstChildTx" presStyleLbl="bgAccFollowNode1" presStyleIdx="0" presStyleCnt="4">
        <dgm:presLayoutVars>
          <dgm:bulletEnabled val="1"/>
        </dgm:presLayoutVars>
      </dgm:prSet>
      <dgm:spPr/>
    </dgm:pt>
    <dgm:pt modelId="{C86952FF-9D11-43AC-8903-EE6B2CFD658C}" type="pres">
      <dgm:prSet presAssocID="{97A5C777-77C9-43B0-9717-1A38D7E2F7D7}" presName="comp" presStyleCnt="0"/>
      <dgm:spPr/>
    </dgm:pt>
    <dgm:pt modelId="{4103F530-0998-45F2-8E7F-FAD1645FBD8D}" type="pres">
      <dgm:prSet presAssocID="{97A5C777-77C9-43B0-9717-1A38D7E2F7D7}" presName="child" presStyleLbl="bgAccFollowNode1" presStyleIdx="1" presStyleCnt="4" custScaleY="116840"/>
      <dgm:spPr/>
    </dgm:pt>
    <dgm:pt modelId="{D08DF0D1-6695-4804-B5EC-B95B4EB34C10}" type="pres">
      <dgm:prSet presAssocID="{97A5C777-77C9-43B0-9717-1A38D7E2F7D7}" presName="childTx" presStyleLbl="bgAccFollowNode1" presStyleIdx="1" presStyleCnt="4">
        <dgm:presLayoutVars>
          <dgm:bulletEnabled val="1"/>
        </dgm:presLayoutVars>
      </dgm:prSet>
      <dgm:spPr/>
    </dgm:pt>
    <dgm:pt modelId="{3FEB91CD-2278-4DF3-8B8A-BD1D1B578831}" type="pres">
      <dgm:prSet presAssocID="{D9122F12-3F76-4F51-97A1-2C962AAF01F4}" presName="negSpace" presStyleCnt="0"/>
      <dgm:spPr/>
    </dgm:pt>
    <dgm:pt modelId="{176C9BC0-242E-48AC-A369-6848A1984205}" type="pres">
      <dgm:prSet presAssocID="{D9122F12-3F76-4F51-97A1-2C962AAF01F4}" presName="circle" presStyleLbl="node1" presStyleIdx="0" presStyleCnt="2"/>
      <dgm:spPr/>
    </dgm:pt>
    <dgm:pt modelId="{050192D5-0B99-4CB2-875C-FD5E56970A09}" type="pres">
      <dgm:prSet presAssocID="{E1413430-97C0-45F9-8C3B-5E253009FB89}" presName="transSpace" presStyleCnt="0"/>
      <dgm:spPr/>
    </dgm:pt>
    <dgm:pt modelId="{E7907AF7-FDF0-459F-A70F-067243395C93}" type="pres">
      <dgm:prSet presAssocID="{85213034-6AD0-4DD0-92D3-52A675AD2AF8}" presName="posSpace" presStyleCnt="0"/>
      <dgm:spPr/>
    </dgm:pt>
    <dgm:pt modelId="{74CC3535-4694-48DD-A7D1-61B8CFB1916E}" type="pres">
      <dgm:prSet presAssocID="{85213034-6AD0-4DD0-92D3-52A675AD2AF8}" presName="vertFlow" presStyleCnt="0"/>
      <dgm:spPr/>
    </dgm:pt>
    <dgm:pt modelId="{4E5D6049-38AA-4600-A65F-FAE502D15AC3}" type="pres">
      <dgm:prSet presAssocID="{85213034-6AD0-4DD0-92D3-52A675AD2AF8}" presName="topSpace" presStyleCnt="0"/>
      <dgm:spPr/>
    </dgm:pt>
    <dgm:pt modelId="{136AB8E7-64E5-46D3-B4CD-13616E898FFB}" type="pres">
      <dgm:prSet presAssocID="{85213034-6AD0-4DD0-92D3-52A675AD2AF8}" presName="firstComp" presStyleCnt="0"/>
      <dgm:spPr/>
    </dgm:pt>
    <dgm:pt modelId="{BCAFC4E9-11BC-4DEC-BD29-6B7E9AA4C37E}" type="pres">
      <dgm:prSet presAssocID="{85213034-6AD0-4DD0-92D3-52A675AD2AF8}" presName="firstChild" presStyleLbl="bgAccFollowNode1" presStyleIdx="2" presStyleCnt="4" custScaleX="107302"/>
      <dgm:spPr/>
    </dgm:pt>
    <dgm:pt modelId="{AE6CC708-C8A1-4618-A6DD-717CB6C07CE3}" type="pres">
      <dgm:prSet presAssocID="{85213034-6AD0-4DD0-92D3-52A675AD2AF8}" presName="firstChildTx" presStyleLbl="bgAccFollowNode1" presStyleIdx="2" presStyleCnt="4">
        <dgm:presLayoutVars>
          <dgm:bulletEnabled val="1"/>
        </dgm:presLayoutVars>
      </dgm:prSet>
      <dgm:spPr/>
    </dgm:pt>
    <dgm:pt modelId="{13D19B28-2BA1-4CE8-8293-5C4594C38E30}" type="pres">
      <dgm:prSet presAssocID="{FAA49353-84CA-485F-B8A5-1B8B1A31BCD3}" presName="comp" presStyleCnt="0"/>
      <dgm:spPr/>
    </dgm:pt>
    <dgm:pt modelId="{1543B7AD-CE9B-4CE9-811E-6071C593E8B0}" type="pres">
      <dgm:prSet presAssocID="{FAA49353-84CA-485F-B8A5-1B8B1A31BCD3}" presName="child" presStyleLbl="bgAccFollowNode1" presStyleIdx="3" presStyleCnt="4" custScaleX="107755" custScaleY="112963"/>
      <dgm:spPr/>
    </dgm:pt>
    <dgm:pt modelId="{E72AAE55-1E57-47BC-A371-E36AA28E0D7B}" type="pres">
      <dgm:prSet presAssocID="{FAA49353-84CA-485F-B8A5-1B8B1A31BCD3}" presName="childTx" presStyleLbl="bgAccFollowNode1" presStyleIdx="3" presStyleCnt="4">
        <dgm:presLayoutVars>
          <dgm:bulletEnabled val="1"/>
        </dgm:presLayoutVars>
      </dgm:prSet>
      <dgm:spPr/>
    </dgm:pt>
    <dgm:pt modelId="{A478DFE2-57BB-4B82-9337-6C71B65707FA}" type="pres">
      <dgm:prSet presAssocID="{85213034-6AD0-4DD0-92D3-52A675AD2AF8}" presName="negSpace" presStyleCnt="0"/>
      <dgm:spPr/>
    </dgm:pt>
    <dgm:pt modelId="{D70D6A8A-FAE5-458E-B7F7-5CC97D20EC22}" type="pres">
      <dgm:prSet presAssocID="{85213034-6AD0-4DD0-92D3-52A675AD2AF8}" presName="circle" presStyleLbl="node1" presStyleIdx="1" presStyleCnt="2" custLinFactNeighborX="-10940" custLinFactNeighborY="533"/>
      <dgm:spPr/>
    </dgm:pt>
  </dgm:ptLst>
  <dgm:cxnLst>
    <dgm:cxn modelId="{7B551406-35A0-4D99-BFA2-F2A45693840B}" type="presOf" srcId="{97A5C777-77C9-43B0-9717-1A38D7E2F7D7}" destId="{4103F530-0998-45F2-8E7F-FAD1645FBD8D}" srcOrd="0" destOrd="0" presId="urn:microsoft.com/office/officeart/2005/8/layout/hList9"/>
    <dgm:cxn modelId="{84D94F28-A6D5-49B7-9C43-9F168FA61939}" type="presOf" srcId="{8A6EC7DE-D8C6-421A-88FC-A127ADA6A6B0}" destId="{996DE1DF-DA94-428D-83ED-42F4479E3F94}" srcOrd="0" destOrd="0" presId="urn:microsoft.com/office/officeart/2005/8/layout/hList9"/>
    <dgm:cxn modelId="{FBF25035-6D49-401E-8204-7C819A976928}" srcId="{F489847E-A2D9-42F2-9DC0-CD94303BD929}" destId="{D9122F12-3F76-4F51-97A1-2C962AAF01F4}" srcOrd="0" destOrd="0" parTransId="{C007605C-BF27-4BDE-B11D-5686BA013D1D}" sibTransId="{E1413430-97C0-45F9-8C3B-5E253009FB89}"/>
    <dgm:cxn modelId="{E099CE35-015D-420A-97F5-0198F72D97FB}" srcId="{85213034-6AD0-4DD0-92D3-52A675AD2AF8}" destId="{26F98DE9-637C-45EA-B258-E637DE79A119}" srcOrd="0" destOrd="0" parTransId="{ABCEC3E9-4B8B-4448-A44B-CEF9C88A6438}" sibTransId="{48D773E9-8106-4017-8EDE-1B701B25E4C0}"/>
    <dgm:cxn modelId="{4DE7AC36-CE19-4D49-AE17-F01C1F8E470D}" type="presOf" srcId="{F489847E-A2D9-42F2-9DC0-CD94303BD929}" destId="{472ACED5-DFC6-472A-A3CA-D54D06B0686B}" srcOrd="0" destOrd="0" presId="urn:microsoft.com/office/officeart/2005/8/layout/hList9"/>
    <dgm:cxn modelId="{F9618F3E-832E-440C-8483-5CC92E12432C}" type="presOf" srcId="{26F98DE9-637C-45EA-B258-E637DE79A119}" destId="{BCAFC4E9-11BC-4DEC-BD29-6B7E9AA4C37E}" srcOrd="0" destOrd="0" presId="urn:microsoft.com/office/officeart/2005/8/layout/hList9"/>
    <dgm:cxn modelId="{F218F548-FBCA-48FD-A310-D30B3F580469}" srcId="{D9122F12-3F76-4F51-97A1-2C962AAF01F4}" destId="{8A6EC7DE-D8C6-421A-88FC-A127ADA6A6B0}" srcOrd="0" destOrd="0" parTransId="{85D73F67-3D8F-4EDE-AD9A-D730ADD4A7A2}" sibTransId="{4F4094BA-DF2B-4B06-86F4-D2F6E0E04765}"/>
    <dgm:cxn modelId="{CB969D4A-BB1D-4331-A9C9-85FA0A1648C6}" srcId="{F489847E-A2D9-42F2-9DC0-CD94303BD929}" destId="{85213034-6AD0-4DD0-92D3-52A675AD2AF8}" srcOrd="1" destOrd="0" parTransId="{8E980DA7-3D5C-461B-8203-4EC17F75B425}" sibTransId="{9807EEDA-9F3B-4BE1-BA1C-81A96B6AD47D}"/>
    <dgm:cxn modelId="{0212B358-8757-4052-84D9-557243622161}" type="presOf" srcId="{FAA49353-84CA-485F-B8A5-1B8B1A31BCD3}" destId="{E72AAE55-1E57-47BC-A371-E36AA28E0D7B}" srcOrd="1" destOrd="0" presId="urn:microsoft.com/office/officeart/2005/8/layout/hList9"/>
    <dgm:cxn modelId="{AF866059-C228-46F7-9CAB-D874F7C84D40}" type="presOf" srcId="{26F98DE9-637C-45EA-B258-E637DE79A119}" destId="{AE6CC708-C8A1-4618-A6DD-717CB6C07CE3}" srcOrd="1" destOrd="0" presId="urn:microsoft.com/office/officeart/2005/8/layout/hList9"/>
    <dgm:cxn modelId="{C660C982-1F5D-4C52-A8E4-1B5572FBA981}" srcId="{85213034-6AD0-4DD0-92D3-52A675AD2AF8}" destId="{FAA49353-84CA-485F-B8A5-1B8B1A31BCD3}" srcOrd="1" destOrd="0" parTransId="{42FB87FA-CEE5-45F0-A96F-174BD181FB4D}" sibTransId="{3DD23A19-B45F-4881-BAB3-391A73E10A73}"/>
    <dgm:cxn modelId="{77DE3984-34DF-454C-80E7-59A799DDB262}" type="presOf" srcId="{D9122F12-3F76-4F51-97A1-2C962AAF01F4}" destId="{176C9BC0-242E-48AC-A369-6848A1984205}" srcOrd="0" destOrd="0" presId="urn:microsoft.com/office/officeart/2005/8/layout/hList9"/>
    <dgm:cxn modelId="{71BAB187-9034-4B36-B8B7-5DAC183D2880}" type="presOf" srcId="{FAA49353-84CA-485F-B8A5-1B8B1A31BCD3}" destId="{1543B7AD-CE9B-4CE9-811E-6071C593E8B0}" srcOrd="0" destOrd="0" presId="urn:microsoft.com/office/officeart/2005/8/layout/hList9"/>
    <dgm:cxn modelId="{E68FA8A6-FB62-4F4A-A80D-80F21DE1EED4}" type="presOf" srcId="{85213034-6AD0-4DD0-92D3-52A675AD2AF8}" destId="{D70D6A8A-FAE5-458E-B7F7-5CC97D20EC22}" srcOrd="0" destOrd="0" presId="urn:microsoft.com/office/officeart/2005/8/layout/hList9"/>
    <dgm:cxn modelId="{A225EAA6-8D7C-4F83-9DFC-AA84178A7997}" srcId="{D9122F12-3F76-4F51-97A1-2C962AAF01F4}" destId="{97A5C777-77C9-43B0-9717-1A38D7E2F7D7}" srcOrd="1" destOrd="0" parTransId="{5BFA8442-C8E8-4220-B151-15531D201821}" sibTransId="{A389D81B-736E-4714-9653-490AD9CA92D6}"/>
    <dgm:cxn modelId="{AB2A4CB7-3D4B-487C-B396-FDCC803DD55F}" type="presOf" srcId="{8A6EC7DE-D8C6-421A-88FC-A127ADA6A6B0}" destId="{390B6CCF-8BF8-428B-9F5B-AB436FE8A35D}" srcOrd="1" destOrd="0" presId="urn:microsoft.com/office/officeart/2005/8/layout/hList9"/>
    <dgm:cxn modelId="{A6A92DE9-0A34-4AAB-9948-D62C92ECD89B}" type="presOf" srcId="{97A5C777-77C9-43B0-9717-1A38D7E2F7D7}" destId="{D08DF0D1-6695-4804-B5EC-B95B4EB34C10}" srcOrd="1" destOrd="0" presId="urn:microsoft.com/office/officeart/2005/8/layout/hList9"/>
    <dgm:cxn modelId="{6CDD5910-B3A5-4D34-BFF4-713D6BA954FE}" type="presParOf" srcId="{472ACED5-DFC6-472A-A3CA-D54D06B0686B}" destId="{01359172-D696-45CF-867B-690480533883}" srcOrd="0" destOrd="0" presId="urn:microsoft.com/office/officeart/2005/8/layout/hList9"/>
    <dgm:cxn modelId="{751034CF-9F29-46A8-9E97-68910FCD7144}" type="presParOf" srcId="{472ACED5-DFC6-472A-A3CA-D54D06B0686B}" destId="{5761AB73-40B8-4DA2-8A6D-F93AB20B6B31}" srcOrd="1" destOrd="0" presId="urn:microsoft.com/office/officeart/2005/8/layout/hList9"/>
    <dgm:cxn modelId="{B7FC09FD-E6DE-45C4-87C6-7C4459E8092F}" type="presParOf" srcId="{5761AB73-40B8-4DA2-8A6D-F93AB20B6B31}" destId="{0CF8EFF6-9212-40B9-B0EA-48E76354F84D}" srcOrd="0" destOrd="0" presId="urn:microsoft.com/office/officeart/2005/8/layout/hList9"/>
    <dgm:cxn modelId="{95459355-8C4E-4C81-91A8-308C3A74D204}" type="presParOf" srcId="{5761AB73-40B8-4DA2-8A6D-F93AB20B6B31}" destId="{9E628288-9301-4982-A82E-928BBD0B5012}" srcOrd="1" destOrd="0" presId="urn:microsoft.com/office/officeart/2005/8/layout/hList9"/>
    <dgm:cxn modelId="{4026F2ED-3A13-4A65-BD14-D16AD787DEDE}" type="presParOf" srcId="{9E628288-9301-4982-A82E-928BBD0B5012}" destId="{996DE1DF-DA94-428D-83ED-42F4479E3F94}" srcOrd="0" destOrd="0" presId="urn:microsoft.com/office/officeart/2005/8/layout/hList9"/>
    <dgm:cxn modelId="{825F7209-A381-49C8-9D14-5E3CC3264F0E}" type="presParOf" srcId="{9E628288-9301-4982-A82E-928BBD0B5012}" destId="{390B6CCF-8BF8-428B-9F5B-AB436FE8A35D}" srcOrd="1" destOrd="0" presId="urn:microsoft.com/office/officeart/2005/8/layout/hList9"/>
    <dgm:cxn modelId="{631B0B65-6D3E-4D74-B194-E7F71C7D9CEE}" type="presParOf" srcId="{5761AB73-40B8-4DA2-8A6D-F93AB20B6B31}" destId="{C86952FF-9D11-43AC-8903-EE6B2CFD658C}" srcOrd="2" destOrd="0" presId="urn:microsoft.com/office/officeart/2005/8/layout/hList9"/>
    <dgm:cxn modelId="{06C9B86B-70D8-4615-8AEB-CCC753D3B2F0}" type="presParOf" srcId="{C86952FF-9D11-43AC-8903-EE6B2CFD658C}" destId="{4103F530-0998-45F2-8E7F-FAD1645FBD8D}" srcOrd="0" destOrd="0" presId="urn:microsoft.com/office/officeart/2005/8/layout/hList9"/>
    <dgm:cxn modelId="{185338C4-C109-4C0D-A2EF-3B608488343A}" type="presParOf" srcId="{C86952FF-9D11-43AC-8903-EE6B2CFD658C}" destId="{D08DF0D1-6695-4804-B5EC-B95B4EB34C10}" srcOrd="1" destOrd="0" presId="urn:microsoft.com/office/officeart/2005/8/layout/hList9"/>
    <dgm:cxn modelId="{A8A4EE92-21EA-4EF3-AE68-44123068237B}" type="presParOf" srcId="{472ACED5-DFC6-472A-A3CA-D54D06B0686B}" destId="{3FEB91CD-2278-4DF3-8B8A-BD1D1B578831}" srcOrd="2" destOrd="0" presId="urn:microsoft.com/office/officeart/2005/8/layout/hList9"/>
    <dgm:cxn modelId="{8AE59CA5-7531-474E-9320-87C975C9FA78}" type="presParOf" srcId="{472ACED5-DFC6-472A-A3CA-D54D06B0686B}" destId="{176C9BC0-242E-48AC-A369-6848A1984205}" srcOrd="3" destOrd="0" presId="urn:microsoft.com/office/officeart/2005/8/layout/hList9"/>
    <dgm:cxn modelId="{1A0CD7B9-1D5B-4FC6-B009-A280BA723411}" type="presParOf" srcId="{472ACED5-DFC6-472A-A3CA-D54D06B0686B}" destId="{050192D5-0B99-4CB2-875C-FD5E56970A09}" srcOrd="4" destOrd="0" presId="urn:microsoft.com/office/officeart/2005/8/layout/hList9"/>
    <dgm:cxn modelId="{328D0831-ED8E-42C8-B404-91A27FD3156C}" type="presParOf" srcId="{472ACED5-DFC6-472A-A3CA-D54D06B0686B}" destId="{E7907AF7-FDF0-459F-A70F-067243395C93}" srcOrd="5" destOrd="0" presId="urn:microsoft.com/office/officeart/2005/8/layout/hList9"/>
    <dgm:cxn modelId="{1F297BD1-E032-434B-9D14-BAF838E0DC71}" type="presParOf" srcId="{472ACED5-DFC6-472A-A3CA-D54D06B0686B}" destId="{74CC3535-4694-48DD-A7D1-61B8CFB1916E}" srcOrd="6" destOrd="0" presId="urn:microsoft.com/office/officeart/2005/8/layout/hList9"/>
    <dgm:cxn modelId="{6299EA47-91DF-4F17-99E4-5BA63B831E11}" type="presParOf" srcId="{74CC3535-4694-48DD-A7D1-61B8CFB1916E}" destId="{4E5D6049-38AA-4600-A65F-FAE502D15AC3}" srcOrd="0" destOrd="0" presId="urn:microsoft.com/office/officeart/2005/8/layout/hList9"/>
    <dgm:cxn modelId="{EA447930-4DA0-4678-B777-11773F63AB49}" type="presParOf" srcId="{74CC3535-4694-48DD-A7D1-61B8CFB1916E}" destId="{136AB8E7-64E5-46D3-B4CD-13616E898FFB}" srcOrd="1" destOrd="0" presId="urn:microsoft.com/office/officeart/2005/8/layout/hList9"/>
    <dgm:cxn modelId="{51F24D67-C97A-4377-9340-45135989DCA1}" type="presParOf" srcId="{136AB8E7-64E5-46D3-B4CD-13616E898FFB}" destId="{BCAFC4E9-11BC-4DEC-BD29-6B7E9AA4C37E}" srcOrd="0" destOrd="0" presId="urn:microsoft.com/office/officeart/2005/8/layout/hList9"/>
    <dgm:cxn modelId="{851C710B-A8EB-4F03-8266-2BF5813F437C}" type="presParOf" srcId="{136AB8E7-64E5-46D3-B4CD-13616E898FFB}" destId="{AE6CC708-C8A1-4618-A6DD-717CB6C07CE3}" srcOrd="1" destOrd="0" presId="urn:microsoft.com/office/officeart/2005/8/layout/hList9"/>
    <dgm:cxn modelId="{A46F177C-2D03-4554-83FA-772CEAA76C9D}" type="presParOf" srcId="{74CC3535-4694-48DD-A7D1-61B8CFB1916E}" destId="{13D19B28-2BA1-4CE8-8293-5C4594C38E30}" srcOrd="2" destOrd="0" presId="urn:microsoft.com/office/officeart/2005/8/layout/hList9"/>
    <dgm:cxn modelId="{CB378B66-B742-49C2-8586-428B28387EA8}" type="presParOf" srcId="{13D19B28-2BA1-4CE8-8293-5C4594C38E30}" destId="{1543B7AD-CE9B-4CE9-811E-6071C593E8B0}" srcOrd="0" destOrd="0" presId="urn:microsoft.com/office/officeart/2005/8/layout/hList9"/>
    <dgm:cxn modelId="{6E1C05C8-8983-4145-B10E-ECF5D612724F}" type="presParOf" srcId="{13D19B28-2BA1-4CE8-8293-5C4594C38E30}" destId="{E72AAE55-1E57-47BC-A371-E36AA28E0D7B}" srcOrd="1" destOrd="0" presId="urn:microsoft.com/office/officeart/2005/8/layout/hList9"/>
    <dgm:cxn modelId="{0B30E69C-8E38-4E8C-9B5E-722A7FBABA98}" type="presParOf" srcId="{472ACED5-DFC6-472A-A3CA-D54D06B0686B}" destId="{A478DFE2-57BB-4B82-9337-6C71B65707FA}" srcOrd="7" destOrd="0" presId="urn:microsoft.com/office/officeart/2005/8/layout/hList9"/>
    <dgm:cxn modelId="{06B929A9-53DF-4E61-8C5D-B570405EFE95}" type="presParOf" srcId="{472ACED5-DFC6-472A-A3CA-D54D06B0686B}" destId="{D70D6A8A-FAE5-458E-B7F7-5CC97D20EC22}" srcOrd="8" destOrd="0" presId="urn:microsoft.com/office/officeart/2005/8/layout/hList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9C77F067-DD0B-4C0D-90B9-73DE23635C4E}" type="doc">
      <dgm:prSet loTypeId="urn:microsoft.com/office/officeart/2008/layout/VerticalCurvedList" loCatId="list" qsTypeId="urn:microsoft.com/office/officeart/2005/8/quickstyle/simple1" qsCatId="simple" csTypeId="urn:microsoft.com/office/officeart/2005/8/colors/colorful3" csCatId="colorful" phldr="1"/>
      <dgm:spPr/>
      <dgm:t>
        <a:bodyPr/>
        <a:lstStyle/>
        <a:p>
          <a:endParaRPr lang="ru-RU"/>
        </a:p>
      </dgm:t>
    </dgm:pt>
    <dgm:pt modelId="{294043C3-E688-4F13-BB0B-17280D87E43E}">
      <dgm:prSet phldrT="[Текст]"/>
      <dgm:spPr/>
      <dgm:t>
        <a:bodyPr/>
        <a:lstStyle/>
        <a:p>
          <a:r>
            <a:rPr lang="ru-RU"/>
            <a:t>коммуникативный</a:t>
          </a:r>
        </a:p>
      </dgm:t>
    </dgm:pt>
    <dgm:pt modelId="{0F61BD38-A261-4119-A9D1-CC485370D35C}" type="parTrans" cxnId="{7E5140DA-3CDD-4D0E-A2FF-96004AFE2CD3}">
      <dgm:prSet/>
      <dgm:spPr/>
      <dgm:t>
        <a:bodyPr/>
        <a:lstStyle/>
        <a:p>
          <a:endParaRPr lang="ru-RU"/>
        </a:p>
      </dgm:t>
    </dgm:pt>
    <dgm:pt modelId="{4968BC5D-36CA-4453-9C7E-585A3999140A}" type="sibTrans" cxnId="{7E5140DA-3CDD-4D0E-A2FF-96004AFE2CD3}">
      <dgm:prSet/>
      <dgm:spPr/>
      <dgm:t>
        <a:bodyPr/>
        <a:lstStyle/>
        <a:p>
          <a:endParaRPr lang="ru-RU"/>
        </a:p>
      </dgm:t>
    </dgm:pt>
    <dgm:pt modelId="{F459FDC0-5D1E-480E-808F-506C452C5B45}">
      <dgm:prSet phldrT="[Текст]"/>
      <dgm:spPr/>
      <dgm:t>
        <a:bodyPr/>
        <a:lstStyle/>
        <a:p>
          <a:r>
            <a:rPr lang="ru-RU"/>
            <a:t>концептуальный</a:t>
          </a:r>
        </a:p>
      </dgm:t>
    </dgm:pt>
    <dgm:pt modelId="{89F47BE9-707A-40B9-9CA0-D335C8F5C86D}" type="parTrans" cxnId="{47847032-6549-400C-98BE-AC7D3E492675}">
      <dgm:prSet/>
      <dgm:spPr/>
      <dgm:t>
        <a:bodyPr/>
        <a:lstStyle/>
        <a:p>
          <a:endParaRPr lang="ru-RU"/>
        </a:p>
      </dgm:t>
    </dgm:pt>
    <dgm:pt modelId="{7CC9087B-27C8-43BF-843D-0E44EF7257F3}" type="sibTrans" cxnId="{47847032-6549-400C-98BE-AC7D3E492675}">
      <dgm:prSet/>
      <dgm:spPr/>
      <dgm:t>
        <a:bodyPr/>
        <a:lstStyle/>
        <a:p>
          <a:endParaRPr lang="ru-RU"/>
        </a:p>
      </dgm:t>
    </dgm:pt>
    <dgm:pt modelId="{75255E6F-E27B-4F0C-B08F-902A516EE847}">
      <dgm:prSet phldrT="[Текст]"/>
      <dgm:spPr/>
      <dgm:t>
        <a:bodyPr/>
        <a:lstStyle/>
        <a:p>
          <a:r>
            <a:rPr lang="ru-RU"/>
            <a:t>социокультурный</a:t>
          </a:r>
        </a:p>
      </dgm:t>
    </dgm:pt>
    <dgm:pt modelId="{F80E5AB0-3DAA-44D9-BE63-FB910DA56FAF}" type="parTrans" cxnId="{D09D5CEF-17FE-42B5-B107-C57C3663D61F}">
      <dgm:prSet/>
      <dgm:spPr/>
      <dgm:t>
        <a:bodyPr/>
        <a:lstStyle/>
        <a:p>
          <a:endParaRPr lang="ru-RU"/>
        </a:p>
      </dgm:t>
    </dgm:pt>
    <dgm:pt modelId="{32C52FA4-CB84-49DF-B778-E95735852AC1}" type="sibTrans" cxnId="{D09D5CEF-17FE-42B5-B107-C57C3663D61F}">
      <dgm:prSet/>
      <dgm:spPr/>
      <dgm:t>
        <a:bodyPr/>
        <a:lstStyle/>
        <a:p>
          <a:endParaRPr lang="ru-RU"/>
        </a:p>
      </dgm:t>
    </dgm:pt>
    <dgm:pt modelId="{82E8264E-BE4B-4993-9F13-20C14B69FAF1}">
      <dgm:prSet/>
      <dgm:spPr/>
      <dgm:t>
        <a:bodyPr/>
        <a:lstStyle/>
        <a:p>
          <a:r>
            <a:rPr lang="ru-RU"/>
            <a:t>лингвокультурный</a:t>
          </a:r>
        </a:p>
      </dgm:t>
    </dgm:pt>
    <dgm:pt modelId="{BC0E6AC1-7880-4E96-BEBD-164575EC26FB}" type="parTrans" cxnId="{A761DB19-F30C-4342-87FC-2DE0A68ED263}">
      <dgm:prSet/>
      <dgm:spPr/>
      <dgm:t>
        <a:bodyPr/>
        <a:lstStyle/>
        <a:p>
          <a:endParaRPr lang="ru-RU"/>
        </a:p>
      </dgm:t>
    </dgm:pt>
    <dgm:pt modelId="{864ADFE3-11F2-4E3E-9CEE-5242B3C64D3D}" type="sibTrans" cxnId="{A761DB19-F30C-4342-87FC-2DE0A68ED263}">
      <dgm:prSet/>
      <dgm:spPr/>
      <dgm:t>
        <a:bodyPr/>
        <a:lstStyle/>
        <a:p>
          <a:endParaRPr lang="ru-RU"/>
        </a:p>
      </dgm:t>
    </dgm:pt>
    <dgm:pt modelId="{4733AB24-930E-41BD-9DB8-0909119F85A2}">
      <dgm:prSet/>
      <dgm:spPr/>
      <dgm:t>
        <a:bodyPr/>
        <a:lstStyle/>
        <a:p>
          <a:r>
            <a:rPr lang="ru-RU"/>
            <a:t>Развивающе-рефлексивный (личностно-центрированный)</a:t>
          </a:r>
        </a:p>
      </dgm:t>
    </dgm:pt>
    <dgm:pt modelId="{07E3590D-F854-40FB-9875-D27BB7F04851}" type="parTrans" cxnId="{1EF0727D-9644-458D-9CF2-557FE8CF201E}">
      <dgm:prSet/>
      <dgm:spPr/>
      <dgm:t>
        <a:bodyPr/>
        <a:lstStyle/>
        <a:p>
          <a:endParaRPr lang="ru-RU"/>
        </a:p>
      </dgm:t>
    </dgm:pt>
    <dgm:pt modelId="{53F532D3-1EF3-4486-B0FB-C401A3185202}" type="sibTrans" cxnId="{1EF0727D-9644-458D-9CF2-557FE8CF201E}">
      <dgm:prSet/>
      <dgm:spPr/>
      <dgm:t>
        <a:bodyPr/>
        <a:lstStyle/>
        <a:p>
          <a:endParaRPr lang="ru-RU"/>
        </a:p>
      </dgm:t>
    </dgm:pt>
    <dgm:pt modelId="{F296036E-3D4A-4BEC-BA00-2CD09425B26B}" type="pres">
      <dgm:prSet presAssocID="{9C77F067-DD0B-4C0D-90B9-73DE23635C4E}" presName="Name0" presStyleCnt="0">
        <dgm:presLayoutVars>
          <dgm:chMax val="7"/>
          <dgm:chPref val="7"/>
          <dgm:dir/>
        </dgm:presLayoutVars>
      </dgm:prSet>
      <dgm:spPr/>
    </dgm:pt>
    <dgm:pt modelId="{8CCC032B-910F-4987-95EE-179F643658BA}" type="pres">
      <dgm:prSet presAssocID="{9C77F067-DD0B-4C0D-90B9-73DE23635C4E}" presName="Name1" presStyleCnt="0"/>
      <dgm:spPr/>
    </dgm:pt>
    <dgm:pt modelId="{E0020262-128D-4046-BC20-1BE057153D77}" type="pres">
      <dgm:prSet presAssocID="{9C77F067-DD0B-4C0D-90B9-73DE23635C4E}" presName="cycle" presStyleCnt="0"/>
      <dgm:spPr/>
    </dgm:pt>
    <dgm:pt modelId="{12FA9EB0-3AC9-450C-B73F-AC453FC7193B}" type="pres">
      <dgm:prSet presAssocID="{9C77F067-DD0B-4C0D-90B9-73DE23635C4E}" presName="srcNode" presStyleLbl="node1" presStyleIdx="0" presStyleCnt="5"/>
      <dgm:spPr/>
    </dgm:pt>
    <dgm:pt modelId="{1AC98F58-CFE0-4BE5-9686-ABBE60435D78}" type="pres">
      <dgm:prSet presAssocID="{9C77F067-DD0B-4C0D-90B9-73DE23635C4E}" presName="conn" presStyleLbl="parChTrans1D2" presStyleIdx="0" presStyleCnt="1"/>
      <dgm:spPr/>
    </dgm:pt>
    <dgm:pt modelId="{CD266879-C11C-462B-B636-BD9FA9D36D0B}" type="pres">
      <dgm:prSet presAssocID="{9C77F067-DD0B-4C0D-90B9-73DE23635C4E}" presName="extraNode" presStyleLbl="node1" presStyleIdx="0" presStyleCnt="5"/>
      <dgm:spPr/>
    </dgm:pt>
    <dgm:pt modelId="{2F0D9CC6-E236-4920-A50F-93F2065CAC31}" type="pres">
      <dgm:prSet presAssocID="{9C77F067-DD0B-4C0D-90B9-73DE23635C4E}" presName="dstNode" presStyleLbl="node1" presStyleIdx="0" presStyleCnt="5"/>
      <dgm:spPr/>
    </dgm:pt>
    <dgm:pt modelId="{84E56136-3A63-473B-BDCA-25B54541DADE}" type="pres">
      <dgm:prSet presAssocID="{294043C3-E688-4F13-BB0B-17280D87E43E}" presName="text_1" presStyleLbl="node1" presStyleIdx="0" presStyleCnt="5">
        <dgm:presLayoutVars>
          <dgm:bulletEnabled val="1"/>
        </dgm:presLayoutVars>
      </dgm:prSet>
      <dgm:spPr/>
    </dgm:pt>
    <dgm:pt modelId="{0C23EAB5-9D3D-4208-97A7-1D479D4F9C13}" type="pres">
      <dgm:prSet presAssocID="{294043C3-E688-4F13-BB0B-17280D87E43E}" presName="accent_1" presStyleCnt="0"/>
      <dgm:spPr/>
    </dgm:pt>
    <dgm:pt modelId="{53F862F6-7275-4425-BE33-362C6FA559A6}" type="pres">
      <dgm:prSet presAssocID="{294043C3-E688-4F13-BB0B-17280D87E43E}" presName="accentRepeatNode" presStyleLbl="solidFgAcc1" presStyleIdx="0" presStyleCnt="5"/>
      <dgm:spPr/>
    </dgm:pt>
    <dgm:pt modelId="{FA31083E-1F41-427E-8E29-2759C0CA199F}" type="pres">
      <dgm:prSet presAssocID="{F459FDC0-5D1E-480E-808F-506C452C5B45}" presName="text_2" presStyleLbl="node1" presStyleIdx="1" presStyleCnt="5">
        <dgm:presLayoutVars>
          <dgm:bulletEnabled val="1"/>
        </dgm:presLayoutVars>
      </dgm:prSet>
      <dgm:spPr/>
    </dgm:pt>
    <dgm:pt modelId="{334563DD-276B-43A6-BF02-CBC2600AEFDE}" type="pres">
      <dgm:prSet presAssocID="{F459FDC0-5D1E-480E-808F-506C452C5B45}" presName="accent_2" presStyleCnt="0"/>
      <dgm:spPr/>
    </dgm:pt>
    <dgm:pt modelId="{3CE7C32A-FED5-4B7C-BB34-E2908B7398C4}" type="pres">
      <dgm:prSet presAssocID="{F459FDC0-5D1E-480E-808F-506C452C5B45}" presName="accentRepeatNode" presStyleLbl="solidFgAcc1" presStyleIdx="1" presStyleCnt="5"/>
      <dgm:spPr/>
    </dgm:pt>
    <dgm:pt modelId="{D51CF3B0-C998-4786-ACBF-5BAE5AEDFCA5}" type="pres">
      <dgm:prSet presAssocID="{82E8264E-BE4B-4993-9F13-20C14B69FAF1}" presName="text_3" presStyleLbl="node1" presStyleIdx="2" presStyleCnt="5">
        <dgm:presLayoutVars>
          <dgm:bulletEnabled val="1"/>
        </dgm:presLayoutVars>
      </dgm:prSet>
      <dgm:spPr/>
    </dgm:pt>
    <dgm:pt modelId="{7428EC4C-C759-41A5-98CA-CAD4F7B9FB34}" type="pres">
      <dgm:prSet presAssocID="{82E8264E-BE4B-4993-9F13-20C14B69FAF1}" presName="accent_3" presStyleCnt="0"/>
      <dgm:spPr/>
    </dgm:pt>
    <dgm:pt modelId="{388028BE-96EB-43BA-AD8C-0F39C011CB0B}" type="pres">
      <dgm:prSet presAssocID="{82E8264E-BE4B-4993-9F13-20C14B69FAF1}" presName="accentRepeatNode" presStyleLbl="solidFgAcc1" presStyleIdx="2" presStyleCnt="5"/>
      <dgm:spPr/>
    </dgm:pt>
    <dgm:pt modelId="{2956BD11-545F-4E07-8B3A-95C376ACB9AF}" type="pres">
      <dgm:prSet presAssocID="{75255E6F-E27B-4F0C-B08F-902A516EE847}" presName="text_4" presStyleLbl="node1" presStyleIdx="3" presStyleCnt="5">
        <dgm:presLayoutVars>
          <dgm:bulletEnabled val="1"/>
        </dgm:presLayoutVars>
      </dgm:prSet>
      <dgm:spPr/>
    </dgm:pt>
    <dgm:pt modelId="{D5051E23-85CC-496D-ADB0-2BF9B38C73F4}" type="pres">
      <dgm:prSet presAssocID="{75255E6F-E27B-4F0C-B08F-902A516EE847}" presName="accent_4" presStyleCnt="0"/>
      <dgm:spPr/>
    </dgm:pt>
    <dgm:pt modelId="{A69BCD49-D981-4B48-8FEE-95A262BDF187}" type="pres">
      <dgm:prSet presAssocID="{75255E6F-E27B-4F0C-B08F-902A516EE847}" presName="accentRepeatNode" presStyleLbl="solidFgAcc1" presStyleIdx="3" presStyleCnt="5"/>
      <dgm:spPr/>
    </dgm:pt>
    <dgm:pt modelId="{00AD5A2D-BB19-4313-847B-C778273B4811}" type="pres">
      <dgm:prSet presAssocID="{4733AB24-930E-41BD-9DB8-0909119F85A2}" presName="text_5" presStyleLbl="node1" presStyleIdx="4" presStyleCnt="5">
        <dgm:presLayoutVars>
          <dgm:bulletEnabled val="1"/>
        </dgm:presLayoutVars>
      </dgm:prSet>
      <dgm:spPr/>
    </dgm:pt>
    <dgm:pt modelId="{1874AF86-BEB9-4A73-977B-B58A7FCCB999}" type="pres">
      <dgm:prSet presAssocID="{4733AB24-930E-41BD-9DB8-0909119F85A2}" presName="accent_5" presStyleCnt="0"/>
      <dgm:spPr/>
    </dgm:pt>
    <dgm:pt modelId="{4AF4F540-20EE-4428-BFF1-CA196068E075}" type="pres">
      <dgm:prSet presAssocID="{4733AB24-930E-41BD-9DB8-0909119F85A2}" presName="accentRepeatNode" presStyleLbl="solidFgAcc1" presStyleIdx="4" presStyleCnt="5"/>
      <dgm:spPr/>
    </dgm:pt>
  </dgm:ptLst>
  <dgm:cxnLst>
    <dgm:cxn modelId="{B3562804-809E-41BB-B116-04E63C1EFCE2}" type="presOf" srcId="{F459FDC0-5D1E-480E-808F-506C452C5B45}" destId="{FA31083E-1F41-427E-8E29-2759C0CA199F}" srcOrd="0" destOrd="0" presId="urn:microsoft.com/office/officeart/2008/layout/VerticalCurvedList"/>
    <dgm:cxn modelId="{A218670C-C707-4FB3-8F97-D2A158A782D5}" type="presOf" srcId="{75255E6F-E27B-4F0C-B08F-902A516EE847}" destId="{2956BD11-545F-4E07-8B3A-95C376ACB9AF}" srcOrd="0" destOrd="0" presId="urn:microsoft.com/office/officeart/2008/layout/VerticalCurvedList"/>
    <dgm:cxn modelId="{A761DB19-F30C-4342-87FC-2DE0A68ED263}" srcId="{9C77F067-DD0B-4C0D-90B9-73DE23635C4E}" destId="{82E8264E-BE4B-4993-9F13-20C14B69FAF1}" srcOrd="2" destOrd="0" parTransId="{BC0E6AC1-7880-4E96-BEBD-164575EC26FB}" sibTransId="{864ADFE3-11F2-4E3E-9CEE-5242B3C64D3D}"/>
    <dgm:cxn modelId="{168E1925-E8A0-47BA-9D0C-1602C26ACD5A}" type="presOf" srcId="{4733AB24-930E-41BD-9DB8-0909119F85A2}" destId="{00AD5A2D-BB19-4313-847B-C778273B4811}" srcOrd="0" destOrd="0" presId="urn:microsoft.com/office/officeart/2008/layout/VerticalCurvedList"/>
    <dgm:cxn modelId="{47847032-6549-400C-98BE-AC7D3E492675}" srcId="{9C77F067-DD0B-4C0D-90B9-73DE23635C4E}" destId="{F459FDC0-5D1E-480E-808F-506C452C5B45}" srcOrd="1" destOrd="0" parTransId="{89F47BE9-707A-40B9-9CA0-D335C8F5C86D}" sibTransId="{7CC9087B-27C8-43BF-843D-0E44EF7257F3}"/>
    <dgm:cxn modelId="{8CCB8A3B-0DE6-44BC-8687-97DDA5068422}" type="presOf" srcId="{294043C3-E688-4F13-BB0B-17280D87E43E}" destId="{84E56136-3A63-473B-BDCA-25B54541DADE}" srcOrd="0" destOrd="0" presId="urn:microsoft.com/office/officeart/2008/layout/VerticalCurvedList"/>
    <dgm:cxn modelId="{725C9A4C-C84C-49C0-939F-B8DC6CC74DFD}" type="presOf" srcId="{82E8264E-BE4B-4993-9F13-20C14B69FAF1}" destId="{D51CF3B0-C998-4786-ACBF-5BAE5AEDFCA5}" srcOrd="0" destOrd="0" presId="urn:microsoft.com/office/officeart/2008/layout/VerticalCurvedList"/>
    <dgm:cxn modelId="{136A3474-4381-4BF0-A4FE-AE55E993AD88}" type="presOf" srcId="{4968BC5D-36CA-4453-9C7E-585A3999140A}" destId="{1AC98F58-CFE0-4BE5-9686-ABBE60435D78}" srcOrd="0" destOrd="0" presId="urn:microsoft.com/office/officeart/2008/layout/VerticalCurvedList"/>
    <dgm:cxn modelId="{1EF0727D-9644-458D-9CF2-557FE8CF201E}" srcId="{9C77F067-DD0B-4C0D-90B9-73DE23635C4E}" destId="{4733AB24-930E-41BD-9DB8-0909119F85A2}" srcOrd="4" destOrd="0" parTransId="{07E3590D-F854-40FB-9875-D27BB7F04851}" sibTransId="{53F532D3-1EF3-4486-B0FB-C401A3185202}"/>
    <dgm:cxn modelId="{89823C99-ECD7-4E39-AC7B-83098E9EF0DC}" type="presOf" srcId="{9C77F067-DD0B-4C0D-90B9-73DE23635C4E}" destId="{F296036E-3D4A-4BEC-BA00-2CD09425B26B}" srcOrd="0" destOrd="0" presId="urn:microsoft.com/office/officeart/2008/layout/VerticalCurvedList"/>
    <dgm:cxn modelId="{7E5140DA-3CDD-4D0E-A2FF-96004AFE2CD3}" srcId="{9C77F067-DD0B-4C0D-90B9-73DE23635C4E}" destId="{294043C3-E688-4F13-BB0B-17280D87E43E}" srcOrd="0" destOrd="0" parTransId="{0F61BD38-A261-4119-A9D1-CC485370D35C}" sibTransId="{4968BC5D-36CA-4453-9C7E-585A3999140A}"/>
    <dgm:cxn modelId="{D09D5CEF-17FE-42B5-B107-C57C3663D61F}" srcId="{9C77F067-DD0B-4C0D-90B9-73DE23635C4E}" destId="{75255E6F-E27B-4F0C-B08F-902A516EE847}" srcOrd="3" destOrd="0" parTransId="{F80E5AB0-3DAA-44D9-BE63-FB910DA56FAF}" sibTransId="{32C52FA4-CB84-49DF-B778-E95735852AC1}"/>
    <dgm:cxn modelId="{02D4FE02-9F89-4E88-8166-7A9A39C073CF}" type="presParOf" srcId="{F296036E-3D4A-4BEC-BA00-2CD09425B26B}" destId="{8CCC032B-910F-4987-95EE-179F643658BA}" srcOrd="0" destOrd="0" presId="urn:microsoft.com/office/officeart/2008/layout/VerticalCurvedList"/>
    <dgm:cxn modelId="{B147AA69-428D-4D56-A6E5-B2D70D0EFC40}" type="presParOf" srcId="{8CCC032B-910F-4987-95EE-179F643658BA}" destId="{E0020262-128D-4046-BC20-1BE057153D77}" srcOrd="0" destOrd="0" presId="urn:microsoft.com/office/officeart/2008/layout/VerticalCurvedList"/>
    <dgm:cxn modelId="{28C2FF53-0C7B-4317-8BB2-4D318908D8F2}" type="presParOf" srcId="{E0020262-128D-4046-BC20-1BE057153D77}" destId="{12FA9EB0-3AC9-450C-B73F-AC453FC7193B}" srcOrd="0" destOrd="0" presId="urn:microsoft.com/office/officeart/2008/layout/VerticalCurvedList"/>
    <dgm:cxn modelId="{CF831140-4308-422F-94D3-0B8A9A6C2F7B}" type="presParOf" srcId="{E0020262-128D-4046-BC20-1BE057153D77}" destId="{1AC98F58-CFE0-4BE5-9686-ABBE60435D78}" srcOrd="1" destOrd="0" presId="urn:microsoft.com/office/officeart/2008/layout/VerticalCurvedList"/>
    <dgm:cxn modelId="{08AAB90E-E2C5-44CC-B251-D0EF85596FE2}" type="presParOf" srcId="{E0020262-128D-4046-BC20-1BE057153D77}" destId="{CD266879-C11C-462B-B636-BD9FA9D36D0B}" srcOrd="2" destOrd="0" presId="urn:microsoft.com/office/officeart/2008/layout/VerticalCurvedList"/>
    <dgm:cxn modelId="{D862CB7C-B598-4899-876B-B8425C51B033}" type="presParOf" srcId="{E0020262-128D-4046-BC20-1BE057153D77}" destId="{2F0D9CC6-E236-4920-A50F-93F2065CAC31}" srcOrd="3" destOrd="0" presId="urn:microsoft.com/office/officeart/2008/layout/VerticalCurvedList"/>
    <dgm:cxn modelId="{84471CB8-7FFC-497C-A028-07E8A3CF649A}" type="presParOf" srcId="{8CCC032B-910F-4987-95EE-179F643658BA}" destId="{84E56136-3A63-473B-BDCA-25B54541DADE}" srcOrd="1" destOrd="0" presId="urn:microsoft.com/office/officeart/2008/layout/VerticalCurvedList"/>
    <dgm:cxn modelId="{16A48A61-9D60-46B7-8B5F-492F86BDD9A7}" type="presParOf" srcId="{8CCC032B-910F-4987-95EE-179F643658BA}" destId="{0C23EAB5-9D3D-4208-97A7-1D479D4F9C13}" srcOrd="2" destOrd="0" presId="urn:microsoft.com/office/officeart/2008/layout/VerticalCurvedList"/>
    <dgm:cxn modelId="{F618DB00-1056-4349-BFC0-C9BA6A318688}" type="presParOf" srcId="{0C23EAB5-9D3D-4208-97A7-1D479D4F9C13}" destId="{53F862F6-7275-4425-BE33-362C6FA559A6}" srcOrd="0" destOrd="0" presId="urn:microsoft.com/office/officeart/2008/layout/VerticalCurvedList"/>
    <dgm:cxn modelId="{BF40AFC9-E2D6-444A-9D7A-B3E074EABF7A}" type="presParOf" srcId="{8CCC032B-910F-4987-95EE-179F643658BA}" destId="{FA31083E-1F41-427E-8E29-2759C0CA199F}" srcOrd="3" destOrd="0" presId="urn:microsoft.com/office/officeart/2008/layout/VerticalCurvedList"/>
    <dgm:cxn modelId="{750861B6-6CEC-4D24-A305-B08269A37DCC}" type="presParOf" srcId="{8CCC032B-910F-4987-95EE-179F643658BA}" destId="{334563DD-276B-43A6-BF02-CBC2600AEFDE}" srcOrd="4" destOrd="0" presId="urn:microsoft.com/office/officeart/2008/layout/VerticalCurvedList"/>
    <dgm:cxn modelId="{754F00D6-EA5F-4A0D-94D4-4F9E39A7313E}" type="presParOf" srcId="{334563DD-276B-43A6-BF02-CBC2600AEFDE}" destId="{3CE7C32A-FED5-4B7C-BB34-E2908B7398C4}" srcOrd="0" destOrd="0" presId="urn:microsoft.com/office/officeart/2008/layout/VerticalCurvedList"/>
    <dgm:cxn modelId="{39380979-BF00-4053-957C-6D4F6E39398B}" type="presParOf" srcId="{8CCC032B-910F-4987-95EE-179F643658BA}" destId="{D51CF3B0-C998-4786-ACBF-5BAE5AEDFCA5}" srcOrd="5" destOrd="0" presId="urn:microsoft.com/office/officeart/2008/layout/VerticalCurvedList"/>
    <dgm:cxn modelId="{509D17CA-EF46-4424-9FDF-24A37BF2FAC8}" type="presParOf" srcId="{8CCC032B-910F-4987-95EE-179F643658BA}" destId="{7428EC4C-C759-41A5-98CA-CAD4F7B9FB34}" srcOrd="6" destOrd="0" presId="urn:microsoft.com/office/officeart/2008/layout/VerticalCurvedList"/>
    <dgm:cxn modelId="{666EB454-88F3-4715-A472-09F82CF49D0F}" type="presParOf" srcId="{7428EC4C-C759-41A5-98CA-CAD4F7B9FB34}" destId="{388028BE-96EB-43BA-AD8C-0F39C011CB0B}" srcOrd="0" destOrd="0" presId="urn:microsoft.com/office/officeart/2008/layout/VerticalCurvedList"/>
    <dgm:cxn modelId="{CC83E5F3-8B18-46BC-B56D-90A0CE8DB574}" type="presParOf" srcId="{8CCC032B-910F-4987-95EE-179F643658BA}" destId="{2956BD11-545F-4E07-8B3A-95C376ACB9AF}" srcOrd="7" destOrd="0" presId="urn:microsoft.com/office/officeart/2008/layout/VerticalCurvedList"/>
    <dgm:cxn modelId="{028B2F36-77B4-4412-81F1-3A507822DEE8}" type="presParOf" srcId="{8CCC032B-910F-4987-95EE-179F643658BA}" destId="{D5051E23-85CC-496D-ADB0-2BF9B38C73F4}" srcOrd="8" destOrd="0" presId="urn:microsoft.com/office/officeart/2008/layout/VerticalCurvedList"/>
    <dgm:cxn modelId="{FD36E887-366A-4E2A-8DD0-DAC69723CE48}" type="presParOf" srcId="{D5051E23-85CC-496D-ADB0-2BF9B38C73F4}" destId="{A69BCD49-D981-4B48-8FEE-95A262BDF187}" srcOrd="0" destOrd="0" presId="urn:microsoft.com/office/officeart/2008/layout/VerticalCurvedList"/>
    <dgm:cxn modelId="{4A19B74E-44AB-473D-86BF-5DBDE19BFFF5}" type="presParOf" srcId="{8CCC032B-910F-4987-95EE-179F643658BA}" destId="{00AD5A2D-BB19-4313-847B-C778273B4811}" srcOrd="9" destOrd="0" presId="urn:microsoft.com/office/officeart/2008/layout/VerticalCurvedList"/>
    <dgm:cxn modelId="{5B9BB85E-9528-40AD-9F8C-D0F9E506D616}" type="presParOf" srcId="{8CCC032B-910F-4987-95EE-179F643658BA}" destId="{1874AF86-BEB9-4A73-977B-B58A7FCCB999}" srcOrd="10" destOrd="0" presId="urn:microsoft.com/office/officeart/2008/layout/VerticalCurvedList"/>
    <dgm:cxn modelId="{CB4D042E-2E10-4538-9519-2A3FAD5C6135}" type="presParOf" srcId="{1874AF86-BEB9-4A73-977B-B58A7FCCB999}" destId="{4AF4F540-20EE-4428-BFF1-CA196068E075}"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9754C8-CEE7-45ED-86BB-C5A9FBA3B367}">
      <dsp:nvSpPr>
        <dsp:cNvPr id="0" name=""/>
        <dsp:cNvSpPr/>
      </dsp:nvSpPr>
      <dsp:spPr>
        <a:xfrm>
          <a:off x="9264" y="245500"/>
          <a:ext cx="2769071" cy="4710073"/>
        </a:xfrm>
        <a:prstGeom prst="roundRect">
          <a:avLst>
            <a:gd name="adj" fmla="val 10000"/>
          </a:avLst>
        </a:prstGeom>
        <a:solidFill>
          <a:schemeClr val="tx2">
            <a:lumMod val="10000"/>
            <a:lumOff val="90000"/>
          </a:schemeClr>
        </a:solidFill>
        <a:ln w="15875"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ru-RU" sz="2000" kern="1200">
              <a:solidFill>
                <a:schemeClr val="tx1"/>
              </a:solidFill>
            </a:rPr>
            <a:t>В последнее десятилетие в связи с переходом на новую парадигму образования и воспитания применительно к образованию в целом большое распространение получил компетентностный подход</a:t>
          </a:r>
        </a:p>
      </dsp:txBody>
      <dsp:txXfrm>
        <a:off x="90367" y="326603"/>
        <a:ext cx="2606865" cy="4547867"/>
      </dsp:txXfrm>
    </dsp:sp>
    <dsp:sp modelId="{F7E561E3-D13F-4B4B-8B3B-C20C9D80EE9F}">
      <dsp:nvSpPr>
        <dsp:cNvPr id="0" name=""/>
        <dsp:cNvSpPr/>
      </dsp:nvSpPr>
      <dsp:spPr>
        <a:xfrm>
          <a:off x="3055242" y="2257172"/>
          <a:ext cx="587043" cy="686729"/>
        </a:xfrm>
        <a:prstGeom prst="rightArrow">
          <a:avLst>
            <a:gd name="adj1" fmla="val 60000"/>
            <a:gd name="adj2" fmla="val 50000"/>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ru-RU" sz="1800" kern="1200">
            <a:solidFill>
              <a:schemeClr val="tx1"/>
            </a:solidFill>
          </a:endParaRPr>
        </a:p>
      </dsp:txBody>
      <dsp:txXfrm>
        <a:off x="3055242" y="2394518"/>
        <a:ext cx="410930" cy="412037"/>
      </dsp:txXfrm>
    </dsp:sp>
    <dsp:sp modelId="{EB6DFE5D-E108-4829-91FC-9963CCB1146F}">
      <dsp:nvSpPr>
        <dsp:cNvPr id="0" name=""/>
        <dsp:cNvSpPr/>
      </dsp:nvSpPr>
      <dsp:spPr>
        <a:xfrm>
          <a:off x="3885964" y="245500"/>
          <a:ext cx="2769071" cy="4710073"/>
        </a:xfrm>
        <a:prstGeom prst="roundRect">
          <a:avLst>
            <a:gd name="adj" fmla="val 10000"/>
          </a:avLst>
        </a:prstGeom>
        <a:solidFill>
          <a:schemeClr val="accent2">
            <a:lumMod val="20000"/>
            <a:lumOff val="80000"/>
          </a:schemeClr>
        </a:solidFill>
        <a:ln w="15875"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ru-RU" sz="1800" kern="1200">
              <a:solidFill>
                <a:schemeClr val="tx1"/>
              </a:solidFill>
            </a:rPr>
            <a:t>В нашей стране этот подход долгое время рассматривался главным образом применительно к профессиональному образованию (Н.В. Кузьмина, А.К. Маркова и др.). В данный момент происходит переориентация оценки результата образования с понятий „подготовленность”, „образованность”, „общая культура”, „воспитанность” на понятия </a:t>
          </a:r>
          <a:r>
            <a:rPr lang="ru-RU" sz="1800" b="1" i="1" kern="1200">
              <a:solidFill>
                <a:schemeClr val="tx1"/>
              </a:solidFill>
            </a:rPr>
            <a:t>„компетенция”, „компетентность”</a:t>
          </a:r>
          <a:r>
            <a:rPr lang="ru-RU" sz="1800" kern="1200">
              <a:solidFill>
                <a:schemeClr val="tx1"/>
              </a:solidFill>
            </a:rPr>
            <a:t> обучающихся. </a:t>
          </a:r>
        </a:p>
      </dsp:txBody>
      <dsp:txXfrm>
        <a:off x="3967067" y="326603"/>
        <a:ext cx="2606865" cy="4547867"/>
      </dsp:txXfrm>
    </dsp:sp>
    <dsp:sp modelId="{9AE037EE-66D2-4370-B0DE-C747898B39A3}">
      <dsp:nvSpPr>
        <dsp:cNvPr id="0" name=""/>
        <dsp:cNvSpPr/>
      </dsp:nvSpPr>
      <dsp:spPr>
        <a:xfrm>
          <a:off x="6931942" y="2257172"/>
          <a:ext cx="587043" cy="686729"/>
        </a:xfrm>
        <a:prstGeom prst="rightArrow">
          <a:avLst>
            <a:gd name="adj1" fmla="val 60000"/>
            <a:gd name="adj2" fmla="val 50000"/>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ru-RU" sz="1800" kern="1200">
            <a:solidFill>
              <a:schemeClr val="tx1"/>
            </a:solidFill>
          </a:endParaRPr>
        </a:p>
      </dsp:txBody>
      <dsp:txXfrm>
        <a:off x="6931942" y="2394518"/>
        <a:ext cx="410930" cy="412037"/>
      </dsp:txXfrm>
    </dsp:sp>
    <dsp:sp modelId="{91358E34-E779-4015-B84C-65A4DB9B2BFF}">
      <dsp:nvSpPr>
        <dsp:cNvPr id="0" name=""/>
        <dsp:cNvSpPr/>
      </dsp:nvSpPr>
      <dsp:spPr>
        <a:xfrm>
          <a:off x="7762664" y="245500"/>
          <a:ext cx="2769071" cy="4710073"/>
        </a:xfrm>
        <a:prstGeom prst="roundRect">
          <a:avLst>
            <a:gd name="adj" fmla="val 10000"/>
          </a:avLst>
        </a:prstGeom>
        <a:solidFill>
          <a:schemeClr val="accent3">
            <a:lumMod val="20000"/>
            <a:lumOff val="80000"/>
          </a:schemeClr>
        </a:solidFill>
        <a:ln w="15875"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ru-RU" sz="1800" kern="1200">
              <a:solidFill>
                <a:schemeClr val="tx1"/>
              </a:solidFill>
            </a:rPr>
            <a:t>Соответственно, фиксируется компетентностный подход в образовании (Зимняя И.А.). </a:t>
          </a:r>
          <a:r>
            <a:rPr lang="ru-RU" sz="1800" b="1" kern="1200">
              <a:solidFill>
                <a:schemeClr val="tx1"/>
              </a:solidFill>
            </a:rPr>
            <a:t>Этот подход предполагает значительное усиление практической направленности образования, нацелен на развитие личностных качеств обучаемых, а также соотносится с гуманистическими ценностями образования. </a:t>
          </a:r>
          <a:endParaRPr lang="ru-RU" sz="1800" kern="1200">
            <a:solidFill>
              <a:schemeClr val="tx1"/>
            </a:solidFill>
          </a:endParaRPr>
        </a:p>
      </dsp:txBody>
      <dsp:txXfrm>
        <a:off x="7843767" y="326603"/>
        <a:ext cx="2606865" cy="4547867"/>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5F6822-76CA-4D05-A43A-7438D964703F}">
      <dsp:nvSpPr>
        <dsp:cNvPr id="0" name=""/>
        <dsp:cNvSpPr/>
      </dsp:nvSpPr>
      <dsp:spPr>
        <a:xfrm>
          <a:off x="3914" y="1705925"/>
          <a:ext cx="2750998" cy="1375499"/>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ru-RU" sz="2400" b="1" kern="1200"/>
            <a:t>система методов исследования</a:t>
          </a:r>
        </a:p>
      </dsp:txBody>
      <dsp:txXfrm>
        <a:off x="44201" y="1746212"/>
        <a:ext cx="2670424" cy="1294925"/>
      </dsp:txXfrm>
    </dsp:sp>
    <dsp:sp modelId="{8B12CB36-31E5-4C96-9951-4500FAAAE380}">
      <dsp:nvSpPr>
        <dsp:cNvPr id="0" name=""/>
        <dsp:cNvSpPr/>
      </dsp:nvSpPr>
      <dsp:spPr>
        <a:xfrm rot="18770822">
          <a:off x="2496047" y="1778298"/>
          <a:ext cx="1618131" cy="44384"/>
        </a:xfrm>
        <a:custGeom>
          <a:avLst/>
          <a:gdLst/>
          <a:ahLst/>
          <a:cxnLst/>
          <a:rect l="0" t="0" r="0" b="0"/>
          <a:pathLst>
            <a:path>
              <a:moveTo>
                <a:pt x="0" y="22192"/>
              </a:moveTo>
              <a:lnTo>
                <a:pt x="1618131" y="22192"/>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ru-RU" sz="600" kern="1200"/>
        </a:p>
      </dsp:txBody>
      <dsp:txXfrm>
        <a:off x="3264660" y="1760038"/>
        <a:ext cx="80906" cy="80906"/>
      </dsp:txXfrm>
    </dsp:sp>
    <dsp:sp modelId="{ABFFB7AB-00B0-46AE-AAB9-BDC6BFC9BFB5}">
      <dsp:nvSpPr>
        <dsp:cNvPr id="0" name=""/>
        <dsp:cNvSpPr/>
      </dsp:nvSpPr>
      <dsp:spPr>
        <a:xfrm>
          <a:off x="3855313" y="519557"/>
          <a:ext cx="2750998" cy="1375499"/>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ru-RU" sz="2400" kern="1200"/>
            <a:t>Теоретические методы</a:t>
          </a:r>
        </a:p>
      </dsp:txBody>
      <dsp:txXfrm>
        <a:off x="3895600" y="559844"/>
        <a:ext cx="2670424" cy="1294925"/>
      </dsp:txXfrm>
    </dsp:sp>
    <dsp:sp modelId="{799EEF62-2B73-4006-9CCC-5424BEF150BB}">
      <dsp:nvSpPr>
        <dsp:cNvPr id="0" name=""/>
        <dsp:cNvSpPr/>
      </dsp:nvSpPr>
      <dsp:spPr>
        <a:xfrm>
          <a:off x="6606311" y="1185114"/>
          <a:ext cx="1100399" cy="44384"/>
        </a:xfrm>
        <a:custGeom>
          <a:avLst/>
          <a:gdLst/>
          <a:ahLst/>
          <a:cxnLst/>
          <a:rect l="0" t="0" r="0" b="0"/>
          <a:pathLst>
            <a:path>
              <a:moveTo>
                <a:pt x="0" y="22192"/>
              </a:moveTo>
              <a:lnTo>
                <a:pt x="1100399" y="22192"/>
              </a:lnTo>
            </a:path>
          </a:pathLst>
        </a:custGeom>
        <a:noFill/>
        <a:ln w="15875"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ru-RU" sz="500" kern="1200"/>
        </a:p>
      </dsp:txBody>
      <dsp:txXfrm>
        <a:off x="7129001" y="1179797"/>
        <a:ext cx="55019" cy="55019"/>
      </dsp:txXfrm>
    </dsp:sp>
    <dsp:sp modelId="{A768A6C9-85DE-4BEA-B291-948E87F619BF}">
      <dsp:nvSpPr>
        <dsp:cNvPr id="0" name=""/>
        <dsp:cNvSpPr/>
      </dsp:nvSpPr>
      <dsp:spPr>
        <a:xfrm>
          <a:off x="7706711" y="519557"/>
          <a:ext cx="2750998" cy="1375499"/>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ru-RU" sz="2400" kern="1200"/>
            <a:t>Анализ, синтез, индукция, дедукция</a:t>
          </a:r>
        </a:p>
      </dsp:txBody>
      <dsp:txXfrm>
        <a:off x="7746998" y="559844"/>
        <a:ext cx="2670424" cy="1294925"/>
      </dsp:txXfrm>
    </dsp:sp>
    <dsp:sp modelId="{FD96D65E-6C4C-4687-AC41-3071037CDDC9}">
      <dsp:nvSpPr>
        <dsp:cNvPr id="0" name=""/>
        <dsp:cNvSpPr/>
      </dsp:nvSpPr>
      <dsp:spPr>
        <a:xfrm rot="2829178">
          <a:off x="2496047" y="2964667"/>
          <a:ext cx="1618131" cy="44384"/>
        </a:xfrm>
        <a:custGeom>
          <a:avLst/>
          <a:gdLst/>
          <a:ahLst/>
          <a:cxnLst/>
          <a:rect l="0" t="0" r="0" b="0"/>
          <a:pathLst>
            <a:path>
              <a:moveTo>
                <a:pt x="0" y="22192"/>
              </a:moveTo>
              <a:lnTo>
                <a:pt x="1618131" y="22192"/>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ru-RU" sz="600" kern="1200"/>
        </a:p>
      </dsp:txBody>
      <dsp:txXfrm>
        <a:off x="3264660" y="2946406"/>
        <a:ext cx="80906" cy="80906"/>
      </dsp:txXfrm>
    </dsp:sp>
    <dsp:sp modelId="{74797462-C24A-4AE4-A938-57353C0B33F3}">
      <dsp:nvSpPr>
        <dsp:cNvPr id="0" name=""/>
        <dsp:cNvSpPr/>
      </dsp:nvSpPr>
      <dsp:spPr>
        <a:xfrm>
          <a:off x="3855313" y="2892293"/>
          <a:ext cx="2750998" cy="1375499"/>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ru-RU" sz="2400" kern="1200"/>
            <a:t>Эмпирические методы</a:t>
          </a:r>
        </a:p>
      </dsp:txBody>
      <dsp:txXfrm>
        <a:off x="3895600" y="2932580"/>
        <a:ext cx="2670424" cy="1294925"/>
      </dsp:txXfrm>
    </dsp:sp>
    <dsp:sp modelId="{96E1B1A3-9BE9-4EA7-A842-99CB30E21629}">
      <dsp:nvSpPr>
        <dsp:cNvPr id="0" name=""/>
        <dsp:cNvSpPr/>
      </dsp:nvSpPr>
      <dsp:spPr>
        <a:xfrm rot="19457599">
          <a:off x="6478938" y="3162395"/>
          <a:ext cx="1355146" cy="44384"/>
        </a:xfrm>
        <a:custGeom>
          <a:avLst/>
          <a:gdLst/>
          <a:ahLst/>
          <a:cxnLst/>
          <a:rect l="0" t="0" r="0" b="0"/>
          <a:pathLst>
            <a:path>
              <a:moveTo>
                <a:pt x="0" y="22192"/>
              </a:moveTo>
              <a:lnTo>
                <a:pt x="1355146" y="22192"/>
              </a:lnTo>
            </a:path>
          </a:pathLst>
        </a:custGeom>
        <a:noFill/>
        <a:ln w="15875"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ru-RU" sz="500" kern="1200"/>
        </a:p>
      </dsp:txBody>
      <dsp:txXfrm>
        <a:off x="7122633" y="3150708"/>
        <a:ext cx="67757" cy="67757"/>
      </dsp:txXfrm>
    </dsp:sp>
    <dsp:sp modelId="{03C04DEB-A366-4E24-9B6B-01DAD379123E}">
      <dsp:nvSpPr>
        <dsp:cNvPr id="0" name=""/>
        <dsp:cNvSpPr/>
      </dsp:nvSpPr>
      <dsp:spPr>
        <a:xfrm>
          <a:off x="7706711" y="2101381"/>
          <a:ext cx="2750998" cy="1375499"/>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ru-RU" sz="2400" i="1" kern="1200"/>
            <a:t>Основные: </a:t>
          </a:r>
          <a:r>
            <a:rPr lang="ru-RU" sz="2400" kern="1200"/>
            <a:t>эксперимент и опытное обучение, наблюдение</a:t>
          </a:r>
        </a:p>
      </dsp:txBody>
      <dsp:txXfrm>
        <a:off x="7746998" y="2141668"/>
        <a:ext cx="2670424" cy="1294925"/>
      </dsp:txXfrm>
    </dsp:sp>
    <dsp:sp modelId="{70B40E75-46A5-480C-B52B-375F32D8D472}">
      <dsp:nvSpPr>
        <dsp:cNvPr id="0" name=""/>
        <dsp:cNvSpPr/>
      </dsp:nvSpPr>
      <dsp:spPr>
        <a:xfrm rot="2142401">
          <a:off x="6478938" y="3953307"/>
          <a:ext cx="1355146" cy="44384"/>
        </a:xfrm>
        <a:custGeom>
          <a:avLst/>
          <a:gdLst/>
          <a:ahLst/>
          <a:cxnLst/>
          <a:rect l="0" t="0" r="0" b="0"/>
          <a:pathLst>
            <a:path>
              <a:moveTo>
                <a:pt x="0" y="22192"/>
              </a:moveTo>
              <a:lnTo>
                <a:pt x="1355146" y="22192"/>
              </a:lnTo>
            </a:path>
          </a:pathLst>
        </a:custGeom>
        <a:noFill/>
        <a:ln w="15875"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ru-RU" sz="500" kern="1200"/>
        </a:p>
      </dsp:txBody>
      <dsp:txXfrm>
        <a:off x="7122633" y="3941621"/>
        <a:ext cx="67757" cy="67757"/>
      </dsp:txXfrm>
    </dsp:sp>
    <dsp:sp modelId="{81D4C6AD-E591-4B7E-BF39-F95CCF5F2649}">
      <dsp:nvSpPr>
        <dsp:cNvPr id="0" name=""/>
        <dsp:cNvSpPr/>
      </dsp:nvSpPr>
      <dsp:spPr>
        <a:xfrm>
          <a:off x="7706711" y="3683206"/>
          <a:ext cx="2750998" cy="1375499"/>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ru-RU" sz="2400" b="0" i="1" kern="1200"/>
            <a:t>Доп.: </a:t>
          </a:r>
          <a:r>
            <a:rPr lang="ru-RU" sz="2400" kern="1200"/>
            <a:t>педагогические срезы, хронометраж, интервьюирование, анкетирование</a:t>
          </a:r>
        </a:p>
      </dsp:txBody>
      <dsp:txXfrm>
        <a:off x="7746998" y="3723493"/>
        <a:ext cx="2670424" cy="1294925"/>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1BBFA05-3D21-406B-B178-2DEB01A760AF}">
      <dsp:nvSpPr>
        <dsp:cNvPr id="0" name=""/>
        <dsp:cNvSpPr/>
      </dsp:nvSpPr>
      <dsp:spPr>
        <a:xfrm rot="5400000">
          <a:off x="2124226" y="1427827"/>
          <a:ext cx="1262738" cy="1437582"/>
        </a:xfrm>
        <a:prstGeom prst="bentUpArrow">
          <a:avLst>
            <a:gd name="adj1" fmla="val 32840"/>
            <a:gd name="adj2" fmla="val 25000"/>
            <a:gd name="adj3" fmla="val 35780"/>
          </a:avLst>
        </a:prstGeom>
        <a:solidFill>
          <a:schemeClr val="accent1">
            <a:tint val="50000"/>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BDC2C07-6D19-4BFF-B450-3C79C56BEBF6}">
      <dsp:nvSpPr>
        <dsp:cNvPr id="0" name=""/>
        <dsp:cNvSpPr/>
      </dsp:nvSpPr>
      <dsp:spPr>
        <a:xfrm>
          <a:off x="1092668" y="28056"/>
          <a:ext cx="3519725" cy="1487926"/>
        </a:xfrm>
        <a:prstGeom prst="roundRect">
          <a:avLst>
            <a:gd name="adj" fmla="val 1667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ru-RU" sz="1800" b="1" i="1" kern="1200">
              <a:latin typeface="+mn-lt"/>
              <a:cs typeface="Arial" panose="020B0604020202020204" pitchFamily="34" charset="0"/>
            </a:rPr>
            <a:t>Начальный этап обучения </a:t>
          </a:r>
          <a:r>
            <a:rPr lang="ru-RU" sz="1800" b="1" kern="1200">
              <a:latin typeface="+mn-lt"/>
              <a:cs typeface="Arial" panose="020B0604020202020204" pitchFamily="34" charset="0"/>
            </a:rPr>
            <a:t>ИЯ </a:t>
          </a:r>
          <a:endParaRPr lang="ru-RU" sz="1800" kern="1200">
            <a:latin typeface="+mn-lt"/>
          </a:endParaRPr>
        </a:p>
      </dsp:txBody>
      <dsp:txXfrm>
        <a:off x="1165316" y="100704"/>
        <a:ext cx="3374429" cy="1342630"/>
      </dsp:txXfrm>
    </dsp:sp>
    <dsp:sp modelId="{12DA2766-FE27-4435-98B8-8AEAB15A20E3}">
      <dsp:nvSpPr>
        <dsp:cNvPr id="0" name=""/>
        <dsp:cNvSpPr/>
      </dsp:nvSpPr>
      <dsp:spPr>
        <a:xfrm>
          <a:off x="4701220" y="218477"/>
          <a:ext cx="1546037" cy="12026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ctr" anchorCtr="0">
          <a:noAutofit/>
        </a:bodyPr>
        <a:lstStyle/>
        <a:p>
          <a:pPr marL="171450" lvl="1" indent="-171450" algn="l" defTabSz="800100">
            <a:lnSpc>
              <a:spcPct val="90000"/>
            </a:lnSpc>
            <a:spcBef>
              <a:spcPct val="0"/>
            </a:spcBef>
            <a:spcAft>
              <a:spcPct val="15000"/>
            </a:spcAft>
            <a:buChar char="•"/>
          </a:pPr>
          <a:r>
            <a:rPr lang="ru-RU" sz="1800" kern="1200"/>
            <a:t>не означает обучения только в начальной школе. </a:t>
          </a:r>
        </a:p>
      </dsp:txBody>
      <dsp:txXfrm>
        <a:off x="4701220" y="218477"/>
        <a:ext cx="1546037" cy="1202607"/>
      </dsp:txXfrm>
    </dsp:sp>
    <dsp:sp modelId="{D1B96CEA-BC18-4810-8551-E82CC2D92316}">
      <dsp:nvSpPr>
        <dsp:cNvPr id="0" name=""/>
        <dsp:cNvSpPr/>
      </dsp:nvSpPr>
      <dsp:spPr>
        <a:xfrm rot="5400000">
          <a:off x="4377967" y="3099259"/>
          <a:ext cx="1262738" cy="1437582"/>
        </a:xfrm>
        <a:prstGeom prst="bentUpArrow">
          <a:avLst>
            <a:gd name="adj1" fmla="val 32840"/>
            <a:gd name="adj2" fmla="val 25000"/>
            <a:gd name="adj3" fmla="val 35780"/>
          </a:avLst>
        </a:prstGeom>
        <a:solidFill>
          <a:schemeClr val="accent1">
            <a:tint val="50000"/>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871A942-D22E-45B3-954F-1B3660E2CD89}">
      <dsp:nvSpPr>
        <dsp:cNvPr id="0" name=""/>
        <dsp:cNvSpPr/>
      </dsp:nvSpPr>
      <dsp:spPr>
        <a:xfrm>
          <a:off x="3189670" y="1699489"/>
          <a:ext cx="3833204" cy="1487926"/>
        </a:xfrm>
        <a:prstGeom prst="roundRect">
          <a:avLst>
            <a:gd name="adj" fmla="val 1667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ru-RU" sz="1800" b="1" i="1" kern="1200">
              <a:latin typeface="+mn-lt"/>
            </a:rPr>
            <a:t>Сегодня существует много разных моделей школ, и все они начинают изучение иностранного языка в разное время. Именно начальный этап является самым трудным и ответственным. </a:t>
          </a:r>
        </a:p>
      </dsp:txBody>
      <dsp:txXfrm>
        <a:off x="3262318" y="1772137"/>
        <a:ext cx="3687908" cy="1342630"/>
      </dsp:txXfrm>
    </dsp:sp>
    <dsp:sp modelId="{5FD3FD9B-7404-433F-ADA0-FF58EC88C6BD}">
      <dsp:nvSpPr>
        <dsp:cNvPr id="0" name=""/>
        <dsp:cNvSpPr/>
      </dsp:nvSpPr>
      <dsp:spPr>
        <a:xfrm>
          <a:off x="6169126" y="1841396"/>
          <a:ext cx="1546037" cy="1202607"/>
        </a:xfrm>
        <a:prstGeom prst="rect">
          <a:avLst/>
        </a:prstGeom>
        <a:noFill/>
        <a:ln>
          <a:noFill/>
        </a:ln>
        <a:effectLst/>
      </dsp:spPr>
      <dsp:style>
        <a:lnRef idx="0">
          <a:scrgbClr r="0" g="0" b="0"/>
        </a:lnRef>
        <a:fillRef idx="0">
          <a:scrgbClr r="0" g="0" b="0"/>
        </a:fillRef>
        <a:effectRef idx="0">
          <a:scrgbClr r="0" g="0" b="0"/>
        </a:effectRef>
        <a:fontRef idx="minor"/>
      </dsp:style>
    </dsp:sp>
    <dsp:sp modelId="{7CAB91EF-B177-418B-999E-DAAA7CAFC9D7}">
      <dsp:nvSpPr>
        <dsp:cNvPr id="0" name=""/>
        <dsp:cNvSpPr/>
      </dsp:nvSpPr>
      <dsp:spPr>
        <a:xfrm>
          <a:off x="5286672" y="3481020"/>
          <a:ext cx="2766672" cy="1487926"/>
        </a:xfrm>
        <a:prstGeom prst="roundRect">
          <a:avLst>
            <a:gd name="adj" fmla="val 1667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ru-RU" sz="1800" b="1" i="1" kern="1200">
              <a:latin typeface="+mn-lt"/>
              <a:cs typeface="Arial" panose="020B0604020202020204" pitchFamily="34" charset="0"/>
            </a:rPr>
            <a:t>Становление слухо–произносительных навыков</a:t>
          </a:r>
          <a:endParaRPr lang="ru-RU" sz="1800" kern="1200">
            <a:latin typeface="+mn-lt"/>
          </a:endParaRPr>
        </a:p>
      </dsp:txBody>
      <dsp:txXfrm>
        <a:off x="5359320" y="3553668"/>
        <a:ext cx="2621376" cy="1342630"/>
      </dsp:txXfrm>
    </dsp:sp>
    <dsp:sp modelId="{729D728F-D97C-4345-BF10-BBC531FBF45A}">
      <dsp:nvSpPr>
        <dsp:cNvPr id="0" name=""/>
        <dsp:cNvSpPr/>
      </dsp:nvSpPr>
      <dsp:spPr>
        <a:xfrm>
          <a:off x="8120933" y="3398978"/>
          <a:ext cx="1546037" cy="17066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ctr" anchorCtr="0">
          <a:noAutofit/>
        </a:bodyPr>
        <a:lstStyle/>
        <a:p>
          <a:pPr marL="114300" lvl="1" indent="-114300" algn="l" defTabSz="533400">
            <a:lnSpc>
              <a:spcPct val="90000"/>
            </a:lnSpc>
            <a:spcBef>
              <a:spcPct val="0"/>
            </a:spcBef>
            <a:spcAft>
              <a:spcPct val="15000"/>
            </a:spcAft>
            <a:buChar char="•"/>
          </a:pPr>
          <a:r>
            <a:rPr lang="ru-RU" sz="1200" b="1" i="1" kern="1200">
              <a:solidFill>
                <a:schemeClr val="accent4">
                  <a:lumMod val="50000"/>
                </a:schemeClr>
              </a:solidFill>
              <a:latin typeface="Arial" panose="020B0604020202020204" pitchFamily="34" charset="0"/>
              <a:cs typeface="Arial" panose="020B0604020202020204" pitchFamily="34" charset="0"/>
            </a:rPr>
            <a:t>ознакомление со звуками, тренировку учащихся в их произнесении для формирования навыка, применение приобретенных навыков в устной речи и при громком чтении.</a:t>
          </a:r>
          <a:endParaRPr lang="ru-RU" sz="1200" kern="1200"/>
        </a:p>
      </dsp:txBody>
      <dsp:txXfrm>
        <a:off x="8120933" y="3398978"/>
        <a:ext cx="1546037" cy="170662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DCE5BDD-7DDA-46D6-B174-3A48635FA845}">
      <dsp:nvSpPr>
        <dsp:cNvPr id="0" name=""/>
        <dsp:cNvSpPr/>
      </dsp:nvSpPr>
      <dsp:spPr>
        <a:xfrm>
          <a:off x="0" y="0"/>
          <a:ext cx="6908800" cy="1625600"/>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ru-RU" sz="2000" b="1" kern="1200"/>
            <a:t>При изучении английского языка учащиеся должны постепенно, но полностью освоить графический способ фиксации звука – транскрипцию </a:t>
          </a:r>
        </a:p>
      </dsp:txBody>
      <dsp:txXfrm>
        <a:off x="47612" y="47612"/>
        <a:ext cx="5154651" cy="1530376"/>
      </dsp:txXfrm>
    </dsp:sp>
    <dsp:sp modelId="{770DB3A0-FE66-4AF6-8BE2-8787C3868E42}">
      <dsp:nvSpPr>
        <dsp:cNvPr id="0" name=""/>
        <dsp:cNvSpPr/>
      </dsp:nvSpPr>
      <dsp:spPr>
        <a:xfrm>
          <a:off x="609599" y="1896533"/>
          <a:ext cx="6908800" cy="1625600"/>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ru-RU" sz="2000" b="1" kern="1200"/>
            <a:t>При ознакомлении с фонетическими явлениями объяснение обязательно должно перемежаться с демонстрацией эталонов, которые учащиеся слышат от учителя или в фонозаписи</a:t>
          </a:r>
        </a:p>
      </dsp:txBody>
      <dsp:txXfrm>
        <a:off x="657211" y="1944145"/>
        <a:ext cx="5147335" cy="1530376"/>
      </dsp:txXfrm>
    </dsp:sp>
    <dsp:sp modelId="{BCA94466-0FD4-4E26-B97C-437B06A03727}">
      <dsp:nvSpPr>
        <dsp:cNvPr id="0" name=""/>
        <dsp:cNvSpPr/>
      </dsp:nvSpPr>
      <dsp:spPr>
        <a:xfrm>
          <a:off x="1219199" y="3793066"/>
          <a:ext cx="6908800" cy="1625600"/>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ru-RU" sz="2000" b="1" kern="1200"/>
            <a:t>Затем следует интенсивная тренировка учащихся в произношении, которая также происходит на основе эталонов</a:t>
          </a:r>
        </a:p>
      </dsp:txBody>
      <dsp:txXfrm>
        <a:off x="1266811" y="3840678"/>
        <a:ext cx="5147335" cy="1530376"/>
      </dsp:txXfrm>
    </dsp:sp>
    <dsp:sp modelId="{4C724966-15FB-4217-A63B-93C748F9F96D}">
      <dsp:nvSpPr>
        <dsp:cNvPr id="0" name=""/>
        <dsp:cNvSpPr/>
      </dsp:nvSpPr>
      <dsp:spPr>
        <a:xfrm>
          <a:off x="5852159" y="1232746"/>
          <a:ext cx="1056640" cy="1056640"/>
        </a:xfrm>
        <a:prstGeom prst="downArrow">
          <a:avLst>
            <a:gd name="adj1" fmla="val 55000"/>
            <a:gd name="adj2" fmla="val 45000"/>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endParaRPr lang="ru-RU" sz="2000" b="1" kern="1200"/>
        </a:p>
      </dsp:txBody>
      <dsp:txXfrm>
        <a:off x="6089903" y="1232746"/>
        <a:ext cx="581152" cy="795122"/>
      </dsp:txXfrm>
    </dsp:sp>
    <dsp:sp modelId="{7EAA3549-E7DC-4DF5-8B48-EA8701F40EF9}">
      <dsp:nvSpPr>
        <dsp:cNvPr id="0" name=""/>
        <dsp:cNvSpPr/>
      </dsp:nvSpPr>
      <dsp:spPr>
        <a:xfrm>
          <a:off x="6461759" y="3118442"/>
          <a:ext cx="1056640" cy="1056640"/>
        </a:xfrm>
        <a:prstGeom prst="downArrow">
          <a:avLst>
            <a:gd name="adj1" fmla="val 55000"/>
            <a:gd name="adj2" fmla="val 45000"/>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endParaRPr lang="ru-RU" sz="2000" b="1" kern="1200"/>
        </a:p>
      </dsp:txBody>
      <dsp:txXfrm>
        <a:off x="6699503" y="3118442"/>
        <a:ext cx="581152" cy="795122"/>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E7F3FC-A964-4C1F-AC2C-FA9D6CA4BA38}">
      <dsp:nvSpPr>
        <dsp:cNvPr id="0" name=""/>
        <dsp:cNvSpPr/>
      </dsp:nvSpPr>
      <dsp:spPr>
        <a:xfrm>
          <a:off x="0" y="4281619"/>
          <a:ext cx="10998500" cy="1405238"/>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ru-RU" sz="1600" kern="1200">
              <a:latin typeface="+mn-lt"/>
            </a:rPr>
            <a:t>Побуждать к заучиванию наизусть следует лишь тогда, когда достигнута правильность произношения</a:t>
          </a:r>
        </a:p>
      </dsp:txBody>
      <dsp:txXfrm>
        <a:off x="0" y="4281619"/>
        <a:ext cx="10998500" cy="758828"/>
      </dsp:txXfrm>
    </dsp:sp>
    <dsp:sp modelId="{1A397D23-5787-4DF4-89DF-3BAC3BEE479F}">
      <dsp:nvSpPr>
        <dsp:cNvPr id="0" name=""/>
        <dsp:cNvSpPr/>
      </dsp:nvSpPr>
      <dsp:spPr>
        <a:xfrm>
          <a:off x="0" y="4827919"/>
          <a:ext cx="5499249" cy="1015257"/>
        </a:xfrm>
        <a:prstGeom prst="rect">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marL="0" lvl="0" indent="0" algn="ctr" defTabSz="711200">
            <a:lnSpc>
              <a:spcPct val="90000"/>
            </a:lnSpc>
            <a:spcBef>
              <a:spcPct val="0"/>
            </a:spcBef>
            <a:spcAft>
              <a:spcPct val="35000"/>
            </a:spcAft>
            <a:buNone/>
          </a:pPr>
          <a:r>
            <a:rPr lang="ru-RU" sz="1600" kern="1200">
              <a:latin typeface="+mn-lt"/>
            </a:rPr>
            <a:t>Упражнения в активном слушании являются обязательной составной частью упражнений в развитии слухо – произносительных навыков; и готовят почву для упражнений в воспроизведении</a:t>
          </a:r>
        </a:p>
      </dsp:txBody>
      <dsp:txXfrm>
        <a:off x="0" y="4827919"/>
        <a:ext cx="5499249" cy="1015257"/>
      </dsp:txXfrm>
    </dsp:sp>
    <dsp:sp modelId="{55436B26-C602-4362-968D-037E73C667C3}">
      <dsp:nvSpPr>
        <dsp:cNvPr id="0" name=""/>
        <dsp:cNvSpPr/>
      </dsp:nvSpPr>
      <dsp:spPr>
        <a:xfrm>
          <a:off x="5499250" y="4816963"/>
          <a:ext cx="5499249" cy="1037170"/>
        </a:xfrm>
        <a:prstGeom prst="rect">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marL="0" lvl="0" indent="0" algn="ctr" defTabSz="711200">
            <a:lnSpc>
              <a:spcPct val="90000"/>
            </a:lnSpc>
            <a:spcBef>
              <a:spcPct val="0"/>
            </a:spcBef>
            <a:spcAft>
              <a:spcPct val="35000"/>
            </a:spcAft>
            <a:buNone/>
          </a:pPr>
          <a:r>
            <a:rPr lang="ru-RU" sz="1600" kern="1200">
              <a:latin typeface="+mn-lt"/>
            </a:rPr>
            <a:t>На начальном этапе – это считалочки и рифмовки, на последующих этапах – истинные образцы поэтического слова. </a:t>
          </a:r>
        </a:p>
      </dsp:txBody>
      <dsp:txXfrm>
        <a:off x="5499250" y="4816963"/>
        <a:ext cx="5499249" cy="1037170"/>
      </dsp:txXfrm>
    </dsp:sp>
    <dsp:sp modelId="{044BB7F0-BE04-4A21-8FFA-22A72FC06211}">
      <dsp:nvSpPr>
        <dsp:cNvPr id="0" name=""/>
        <dsp:cNvSpPr/>
      </dsp:nvSpPr>
      <dsp:spPr>
        <a:xfrm rot="10800000">
          <a:off x="0" y="2204139"/>
          <a:ext cx="10998500" cy="2161256"/>
        </a:xfrm>
        <a:prstGeom prst="upArrowCallou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ru-RU" sz="1600" kern="1200">
              <a:latin typeface="+mn-lt"/>
            </a:rPr>
            <a:t>При становлении произносительных навыков широко используются следующие организационные формы: хоровая, индивидуальная и парная.</a:t>
          </a:r>
        </a:p>
      </dsp:txBody>
      <dsp:txXfrm rot="-10800000">
        <a:off x="0" y="2204139"/>
        <a:ext cx="10998500" cy="758601"/>
      </dsp:txXfrm>
    </dsp:sp>
    <dsp:sp modelId="{5910FC1E-04FC-4CD4-92DE-CE3534070E08}">
      <dsp:nvSpPr>
        <dsp:cNvPr id="0" name=""/>
        <dsp:cNvSpPr/>
      </dsp:nvSpPr>
      <dsp:spPr>
        <a:xfrm>
          <a:off x="0" y="3112198"/>
          <a:ext cx="5501596" cy="465824"/>
        </a:xfrm>
        <a:prstGeom prst="rect">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marL="0" lvl="0" indent="0" algn="ctr" defTabSz="711200">
            <a:lnSpc>
              <a:spcPct val="90000"/>
            </a:lnSpc>
            <a:spcBef>
              <a:spcPct val="0"/>
            </a:spcBef>
            <a:spcAft>
              <a:spcPct val="35000"/>
            </a:spcAft>
            <a:buNone/>
          </a:pPr>
          <a:r>
            <a:rPr lang="ru-RU" sz="1600" kern="1200">
              <a:latin typeface="+mn-lt"/>
            </a:rPr>
            <a:t>задания, помогающие привлечь внимание к нужному качеству звука, интонеме</a:t>
          </a:r>
        </a:p>
      </dsp:txBody>
      <dsp:txXfrm>
        <a:off x="0" y="3112198"/>
        <a:ext cx="5501596" cy="465824"/>
      </dsp:txXfrm>
    </dsp:sp>
    <dsp:sp modelId="{D87C4F10-1C5A-4BF0-8E39-0C0EA7172C43}">
      <dsp:nvSpPr>
        <dsp:cNvPr id="0" name=""/>
        <dsp:cNvSpPr/>
      </dsp:nvSpPr>
      <dsp:spPr>
        <a:xfrm>
          <a:off x="5504298" y="3104489"/>
          <a:ext cx="5494201" cy="491802"/>
        </a:xfrm>
        <a:prstGeom prst="rect">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marL="0" lvl="0" indent="0" algn="ctr" defTabSz="711200">
            <a:lnSpc>
              <a:spcPct val="90000"/>
            </a:lnSpc>
            <a:spcBef>
              <a:spcPct val="0"/>
            </a:spcBef>
            <a:spcAft>
              <a:spcPct val="35000"/>
            </a:spcAft>
            <a:buNone/>
          </a:pPr>
          <a:r>
            <a:rPr lang="ru-RU" sz="1600" kern="1200">
              <a:latin typeface="+mn-lt"/>
            </a:rPr>
            <a:t>песни, рифмовки, афоризмы, стихи, пословицы и поговорки. </a:t>
          </a:r>
        </a:p>
      </dsp:txBody>
      <dsp:txXfrm>
        <a:off x="5504298" y="3104489"/>
        <a:ext cx="5494201" cy="491802"/>
      </dsp:txXfrm>
    </dsp:sp>
    <dsp:sp modelId="{93CA56B7-B780-4825-8070-058470D68E4E}">
      <dsp:nvSpPr>
        <dsp:cNvPr id="0" name=""/>
        <dsp:cNvSpPr/>
      </dsp:nvSpPr>
      <dsp:spPr>
        <a:xfrm rot="10800000">
          <a:off x="0" y="0"/>
          <a:ext cx="10998500" cy="2161256"/>
        </a:xfrm>
        <a:prstGeom prst="upArrowCallou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ru-RU" sz="1600" b="1" kern="1200">
              <a:latin typeface="+mn-lt"/>
              <a:cs typeface="Arial" panose="020B0604020202020204" pitchFamily="34" charset="0"/>
            </a:rPr>
            <a:t>Тренировка включает два типа упражнений</a:t>
          </a:r>
          <a:endParaRPr lang="ru-RU" sz="1600" kern="1200">
            <a:latin typeface="+mn-lt"/>
          </a:endParaRPr>
        </a:p>
      </dsp:txBody>
      <dsp:txXfrm rot="-10800000">
        <a:off x="0" y="0"/>
        <a:ext cx="10998500" cy="758601"/>
      </dsp:txXfrm>
    </dsp:sp>
    <dsp:sp modelId="{2BCE6075-D31B-456C-89D2-22D9F17F3BEE}">
      <dsp:nvSpPr>
        <dsp:cNvPr id="0" name=""/>
        <dsp:cNvSpPr/>
      </dsp:nvSpPr>
      <dsp:spPr>
        <a:xfrm>
          <a:off x="0" y="759865"/>
          <a:ext cx="5499249" cy="646215"/>
        </a:xfrm>
        <a:prstGeom prst="rect">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marL="0" lvl="0" indent="0" algn="ctr" defTabSz="711200">
            <a:lnSpc>
              <a:spcPct val="90000"/>
            </a:lnSpc>
            <a:spcBef>
              <a:spcPct val="0"/>
            </a:spcBef>
            <a:spcAft>
              <a:spcPct val="35000"/>
            </a:spcAft>
            <a:buNone/>
          </a:pPr>
          <a:r>
            <a:rPr lang="ru-RU" sz="1600" kern="1200">
              <a:latin typeface="+mn-lt"/>
            </a:rPr>
            <a:t>упражнения на активное слушание образца и распознавание звуков, их долготы и краткости</a:t>
          </a:r>
        </a:p>
      </dsp:txBody>
      <dsp:txXfrm>
        <a:off x="0" y="759865"/>
        <a:ext cx="5499249" cy="646215"/>
      </dsp:txXfrm>
    </dsp:sp>
    <dsp:sp modelId="{6E2C123B-D6BD-4B41-9402-ED699CE27284}">
      <dsp:nvSpPr>
        <dsp:cNvPr id="0" name=""/>
        <dsp:cNvSpPr/>
      </dsp:nvSpPr>
      <dsp:spPr>
        <a:xfrm>
          <a:off x="5499250" y="759865"/>
          <a:ext cx="5499249" cy="646215"/>
        </a:xfrm>
        <a:prstGeom prst="rect">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marL="0" lvl="0" indent="0" algn="ctr" defTabSz="711200">
            <a:lnSpc>
              <a:spcPct val="90000"/>
            </a:lnSpc>
            <a:spcBef>
              <a:spcPct val="0"/>
            </a:spcBef>
            <a:spcAft>
              <a:spcPct val="35000"/>
            </a:spcAft>
            <a:buNone/>
          </a:pPr>
          <a:r>
            <a:rPr lang="ru-RU" sz="1600" kern="1200">
              <a:latin typeface="+mn-lt"/>
            </a:rPr>
            <a:t>упражнения на осознанную имитацию</a:t>
          </a:r>
        </a:p>
      </dsp:txBody>
      <dsp:txXfrm>
        <a:off x="5499250" y="759865"/>
        <a:ext cx="5499249" cy="646215"/>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84B72C-1F7E-4261-828C-36F9C3681BD5}">
      <dsp:nvSpPr>
        <dsp:cNvPr id="0" name=""/>
        <dsp:cNvSpPr/>
      </dsp:nvSpPr>
      <dsp:spPr>
        <a:xfrm>
          <a:off x="774" y="709951"/>
          <a:ext cx="3332302" cy="3998763"/>
        </a:xfrm>
        <a:prstGeom prst="roundRect">
          <a:avLst>
            <a:gd name="adj" fmla="val 5000"/>
          </a:avLst>
        </a:prstGeom>
        <a:solidFill>
          <a:schemeClr val="accent3">
            <a:alpha val="90000"/>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68580" rIns="88900" bIns="0" numCol="1" spcCol="1270" anchor="t" anchorCtr="0">
          <a:noAutofit/>
        </a:bodyPr>
        <a:lstStyle/>
        <a:p>
          <a:pPr marL="0" lvl="0" indent="0" algn="r" defTabSz="889000">
            <a:lnSpc>
              <a:spcPct val="90000"/>
            </a:lnSpc>
            <a:spcBef>
              <a:spcPct val="0"/>
            </a:spcBef>
            <a:spcAft>
              <a:spcPct val="35000"/>
            </a:spcAft>
            <a:buNone/>
          </a:pPr>
          <a:r>
            <a:rPr lang="ru-RU" sz="2000" b="1" kern="1200">
              <a:solidFill>
                <a:schemeClr val="bg1"/>
              </a:solidFill>
            </a:rPr>
            <a:t>1</a:t>
          </a:r>
        </a:p>
      </dsp:txBody>
      <dsp:txXfrm rot="16200000">
        <a:off x="-1305488" y="2016214"/>
        <a:ext cx="3278985" cy="666460"/>
      </dsp:txXfrm>
    </dsp:sp>
    <dsp:sp modelId="{FF6760E3-E0CD-4D4C-BE98-1105A32CFCA3}">
      <dsp:nvSpPr>
        <dsp:cNvPr id="0" name=""/>
        <dsp:cNvSpPr/>
      </dsp:nvSpPr>
      <dsp:spPr>
        <a:xfrm>
          <a:off x="667234" y="709951"/>
          <a:ext cx="2482565" cy="3998763"/>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68580" rIns="0" bIns="0" numCol="1" spcCol="1270" anchor="t" anchorCtr="0">
          <a:noAutofit/>
        </a:bodyPr>
        <a:lstStyle/>
        <a:p>
          <a:pPr marL="0" lvl="0" indent="0" algn="l" defTabSz="889000">
            <a:lnSpc>
              <a:spcPct val="90000"/>
            </a:lnSpc>
            <a:spcBef>
              <a:spcPct val="0"/>
            </a:spcBef>
            <a:spcAft>
              <a:spcPct val="35000"/>
            </a:spcAft>
            <a:buNone/>
          </a:pPr>
          <a:r>
            <a:rPr lang="ru-RU" sz="2000" b="1" kern="1200">
              <a:solidFill>
                <a:schemeClr val="bg1"/>
              </a:solidFill>
            </a:rPr>
            <a:t>На среднем и старшем этапах обучения важно не только поддерживать сформированные навыки в рабочем состоянии, но и продолжать их совершенствование</a:t>
          </a:r>
        </a:p>
      </dsp:txBody>
      <dsp:txXfrm>
        <a:off x="667234" y="709951"/>
        <a:ext cx="2482565" cy="3998763"/>
      </dsp:txXfrm>
    </dsp:sp>
    <dsp:sp modelId="{87DEF548-A5F1-4943-85E7-F33272BAB3A2}">
      <dsp:nvSpPr>
        <dsp:cNvPr id="0" name=""/>
        <dsp:cNvSpPr/>
      </dsp:nvSpPr>
      <dsp:spPr>
        <a:xfrm>
          <a:off x="3449707" y="709951"/>
          <a:ext cx="3332302" cy="3998763"/>
        </a:xfrm>
        <a:prstGeom prst="roundRect">
          <a:avLst>
            <a:gd name="adj" fmla="val 5000"/>
          </a:avLst>
        </a:prstGeom>
        <a:solidFill>
          <a:schemeClr val="accent3">
            <a:alpha val="90000"/>
            <a:hueOff val="0"/>
            <a:satOff val="0"/>
            <a:lumOff val="0"/>
            <a:alphaOff val="-2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68580" rIns="88900" bIns="0" numCol="1" spcCol="1270" anchor="t" anchorCtr="0">
          <a:noAutofit/>
        </a:bodyPr>
        <a:lstStyle/>
        <a:p>
          <a:pPr marL="0" lvl="0" indent="0" algn="r" defTabSz="889000">
            <a:lnSpc>
              <a:spcPct val="90000"/>
            </a:lnSpc>
            <a:spcBef>
              <a:spcPct val="0"/>
            </a:spcBef>
            <a:spcAft>
              <a:spcPct val="35000"/>
            </a:spcAft>
            <a:buNone/>
          </a:pPr>
          <a:r>
            <a:rPr lang="ru-RU" sz="2000" b="1" kern="1200">
              <a:solidFill>
                <a:schemeClr val="bg1"/>
              </a:solidFill>
            </a:rPr>
            <a:t>2</a:t>
          </a:r>
        </a:p>
      </dsp:txBody>
      <dsp:txXfrm rot="16200000">
        <a:off x="2143445" y="2016214"/>
        <a:ext cx="3278985" cy="666460"/>
      </dsp:txXfrm>
    </dsp:sp>
    <dsp:sp modelId="{A22757CB-A090-473D-8599-7946C8C0D22A}">
      <dsp:nvSpPr>
        <dsp:cNvPr id="0" name=""/>
        <dsp:cNvSpPr/>
      </dsp:nvSpPr>
      <dsp:spPr>
        <a:xfrm rot="5400000">
          <a:off x="3172586" y="3887494"/>
          <a:ext cx="587565" cy="499845"/>
        </a:xfrm>
        <a:prstGeom prst="flowChartExtract">
          <a:avLst/>
        </a:prstGeom>
        <a:solidFill>
          <a:schemeClr val="lt1">
            <a:hueOff val="0"/>
            <a:satOff val="0"/>
            <a:lumOff val="0"/>
            <a:alphaOff val="0"/>
          </a:schemeClr>
        </a:solidFill>
        <a:ln w="15875" cap="flat" cmpd="sng" algn="ctr">
          <a:solidFill>
            <a:schemeClr val="accent3">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701BB60-2C3E-44BC-AEA1-594DB60809A9}">
      <dsp:nvSpPr>
        <dsp:cNvPr id="0" name=""/>
        <dsp:cNvSpPr/>
      </dsp:nvSpPr>
      <dsp:spPr>
        <a:xfrm>
          <a:off x="4116168" y="709951"/>
          <a:ext cx="2482565" cy="3998763"/>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68580" rIns="0" bIns="0" numCol="1" spcCol="1270" anchor="t" anchorCtr="0">
          <a:noAutofit/>
        </a:bodyPr>
        <a:lstStyle/>
        <a:p>
          <a:pPr marL="0" lvl="0" indent="0" algn="l" defTabSz="889000">
            <a:lnSpc>
              <a:spcPct val="90000"/>
            </a:lnSpc>
            <a:spcBef>
              <a:spcPct val="0"/>
            </a:spcBef>
            <a:spcAft>
              <a:spcPct val="35000"/>
            </a:spcAft>
            <a:buNone/>
          </a:pPr>
          <a:r>
            <a:rPr lang="ru-RU" sz="2000" b="1" kern="1200">
              <a:solidFill>
                <a:schemeClr val="bg1"/>
              </a:solidFill>
            </a:rPr>
            <a:t>При отсутствии языковой среды происходит подавление иноязычных навыков родноязычными, и они легко разрушаются. Произношение «сползает», происходит деавтоматизация произносительных навыков. </a:t>
          </a:r>
        </a:p>
      </dsp:txBody>
      <dsp:txXfrm>
        <a:off x="4116168" y="709951"/>
        <a:ext cx="2482565" cy="3998763"/>
      </dsp:txXfrm>
    </dsp:sp>
    <dsp:sp modelId="{92B7500F-C6CD-4A77-90A4-5B832B1E12BC}">
      <dsp:nvSpPr>
        <dsp:cNvPr id="0" name=""/>
        <dsp:cNvSpPr/>
      </dsp:nvSpPr>
      <dsp:spPr>
        <a:xfrm>
          <a:off x="6898640" y="709951"/>
          <a:ext cx="3332302" cy="3998763"/>
        </a:xfrm>
        <a:prstGeom prst="roundRect">
          <a:avLst>
            <a:gd name="adj" fmla="val 5000"/>
          </a:avLst>
        </a:prstGeom>
        <a:solidFill>
          <a:schemeClr val="accent3">
            <a:alpha val="90000"/>
            <a:hueOff val="0"/>
            <a:satOff val="0"/>
            <a:lumOff val="0"/>
            <a:alphaOff val="-4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68580" rIns="88900" bIns="0" numCol="1" spcCol="1270" anchor="t" anchorCtr="0">
          <a:noAutofit/>
        </a:bodyPr>
        <a:lstStyle/>
        <a:p>
          <a:pPr marL="0" lvl="0" indent="0" algn="r" defTabSz="889000">
            <a:lnSpc>
              <a:spcPct val="90000"/>
            </a:lnSpc>
            <a:spcBef>
              <a:spcPct val="0"/>
            </a:spcBef>
            <a:spcAft>
              <a:spcPct val="35000"/>
            </a:spcAft>
            <a:buNone/>
          </a:pPr>
          <a:r>
            <a:rPr lang="ru-RU" sz="2000" b="1" kern="1200">
              <a:solidFill>
                <a:schemeClr val="bg1"/>
              </a:solidFill>
            </a:rPr>
            <a:t>3</a:t>
          </a:r>
        </a:p>
      </dsp:txBody>
      <dsp:txXfrm rot="16200000">
        <a:off x="5592378" y="2016214"/>
        <a:ext cx="3278985" cy="666460"/>
      </dsp:txXfrm>
    </dsp:sp>
    <dsp:sp modelId="{B66DC324-7C4D-4137-B512-2A4905C3EB0D}">
      <dsp:nvSpPr>
        <dsp:cNvPr id="0" name=""/>
        <dsp:cNvSpPr/>
      </dsp:nvSpPr>
      <dsp:spPr>
        <a:xfrm rot="5400000">
          <a:off x="6621519" y="3887494"/>
          <a:ext cx="587565" cy="499845"/>
        </a:xfrm>
        <a:prstGeom prst="flowChartExtract">
          <a:avLst/>
        </a:prstGeom>
        <a:solidFill>
          <a:schemeClr val="lt1">
            <a:hueOff val="0"/>
            <a:satOff val="0"/>
            <a:lumOff val="0"/>
            <a:alphaOff val="0"/>
          </a:schemeClr>
        </a:solidFill>
        <a:ln w="15875" cap="flat" cmpd="sng" algn="ctr">
          <a:solidFill>
            <a:schemeClr val="accent3">
              <a:alpha val="90000"/>
              <a:hueOff val="0"/>
              <a:satOff val="0"/>
              <a:lumOff val="0"/>
              <a:alphaOff val="-40000"/>
            </a:schemeClr>
          </a:solidFill>
          <a:prstDash val="solid"/>
        </a:ln>
        <a:effectLst/>
      </dsp:spPr>
      <dsp:style>
        <a:lnRef idx="2">
          <a:scrgbClr r="0" g="0" b="0"/>
        </a:lnRef>
        <a:fillRef idx="1">
          <a:scrgbClr r="0" g="0" b="0"/>
        </a:fillRef>
        <a:effectRef idx="0">
          <a:scrgbClr r="0" g="0" b="0"/>
        </a:effectRef>
        <a:fontRef idx="minor"/>
      </dsp:style>
    </dsp:sp>
    <dsp:sp modelId="{BBB338BC-6774-4B5B-84ED-D4110133E9CB}">
      <dsp:nvSpPr>
        <dsp:cNvPr id="0" name=""/>
        <dsp:cNvSpPr/>
      </dsp:nvSpPr>
      <dsp:spPr>
        <a:xfrm>
          <a:off x="7565101" y="709951"/>
          <a:ext cx="2482565" cy="3998763"/>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68580" rIns="0" bIns="0" numCol="1" spcCol="1270" anchor="t" anchorCtr="0">
          <a:noAutofit/>
        </a:bodyPr>
        <a:lstStyle/>
        <a:p>
          <a:pPr marL="0" lvl="0" indent="0" algn="l" defTabSz="889000">
            <a:lnSpc>
              <a:spcPct val="90000"/>
            </a:lnSpc>
            <a:spcBef>
              <a:spcPct val="0"/>
            </a:spcBef>
            <a:spcAft>
              <a:spcPct val="35000"/>
            </a:spcAft>
            <a:buNone/>
          </a:pPr>
          <a:r>
            <a:rPr lang="ru-RU" sz="2000" b="1" kern="1200">
              <a:solidFill>
                <a:schemeClr val="bg1"/>
              </a:solidFill>
            </a:rPr>
            <a:t>Таким образом, основная задача продвинутого этапа – сохранение и совершенствование произносительных навыков.</a:t>
          </a:r>
        </a:p>
        <a:p>
          <a:pPr marL="0" lvl="0" indent="0" algn="l" defTabSz="889000">
            <a:lnSpc>
              <a:spcPct val="90000"/>
            </a:lnSpc>
            <a:spcBef>
              <a:spcPct val="0"/>
            </a:spcBef>
            <a:spcAft>
              <a:spcPct val="35000"/>
            </a:spcAft>
            <a:buNone/>
          </a:pPr>
          <a:endParaRPr lang="ru-RU" sz="2000" b="1" kern="1200">
            <a:solidFill>
              <a:schemeClr val="bg1"/>
            </a:solidFill>
          </a:endParaRPr>
        </a:p>
      </dsp:txBody>
      <dsp:txXfrm>
        <a:off x="7565101" y="709951"/>
        <a:ext cx="2482565" cy="3998763"/>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1707D1-02CE-4B71-9189-C211CD434EC6}">
      <dsp:nvSpPr>
        <dsp:cNvPr id="0" name=""/>
        <dsp:cNvSpPr/>
      </dsp:nvSpPr>
      <dsp:spPr>
        <a:xfrm>
          <a:off x="0" y="0"/>
          <a:ext cx="9360349" cy="1625600"/>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1">
          <a:scrgbClr r="0" g="0" b="0"/>
        </a:effectRef>
        <a:fontRef idx="minor"/>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ru-RU" sz="3200" b="1" kern="1200">
              <a:latin typeface="Arial" panose="020B0604020202020204" pitchFamily="34" charset="0"/>
              <a:cs typeface="Arial" panose="020B0604020202020204" pitchFamily="34" charset="0"/>
            </a:rPr>
            <a:t>Точки приложения усилий учителей и учащихся для упрочения произносительных навыков на продвинутом этапе:</a:t>
          </a:r>
          <a:endParaRPr lang="ru-RU" sz="3200" kern="1200"/>
        </a:p>
      </dsp:txBody>
      <dsp:txXfrm>
        <a:off x="0" y="0"/>
        <a:ext cx="9360349" cy="1625600"/>
      </dsp:txXfrm>
    </dsp:sp>
    <dsp:sp modelId="{7C830FA3-3674-4446-A48F-F9F1E914586B}">
      <dsp:nvSpPr>
        <dsp:cNvPr id="0" name=""/>
        <dsp:cNvSpPr/>
      </dsp:nvSpPr>
      <dsp:spPr>
        <a:xfrm>
          <a:off x="4570" y="1625600"/>
          <a:ext cx="3117069" cy="3413760"/>
        </a:xfrm>
        <a:prstGeom prst="rect">
          <a:avLst/>
        </a:prstGeom>
        <a:gradFill rotWithShape="0">
          <a:gsLst>
            <a:gs pos="0">
              <a:schemeClr val="lt1">
                <a:hueOff val="0"/>
                <a:satOff val="0"/>
                <a:lumOff val="0"/>
                <a:alphaOff val="0"/>
                <a:tint val="60000"/>
                <a:lumMod val="110000"/>
              </a:schemeClr>
            </a:gs>
            <a:gs pos="100000">
              <a:schemeClr val="lt1">
                <a:hueOff val="0"/>
                <a:satOff val="0"/>
                <a:lumOff val="0"/>
                <a:alphaOff val="0"/>
                <a:tint val="82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ru-RU" sz="2500" b="1" i="1" kern="1200">
              <a:latin typeface="Arial" panose="020B0604020202020204" pitchFamily="34" charset="0"/>
              <a:cs typeface="Arial" panose="020B0604020202020204" pitchFamily="34" charset="0"/>
            </a:rPr>
            <a:t>выполнение фонетической зарядки</a:t>
          </a:r>
          <a:endParaRPr lang="ru-RU" sz="2500" kern="1200"/>
        </a:p>
      </dsp:txBody>
      <dsp:txXfrm>
        <a:off x="4570" y="1625600"/>
        <a:ext cx="3117069" cy="3413760"/>
      </dsp:txXfrm>
    </dsp:sp>
    <dsp:sp modelId="{200ACCAA-E7FB-432C-9242-0CF7F60FFF8A}">
      <dsp:nvSpPr>
        <dsp:cNvPr id="0" name=""/>
        <dsp:cNvSpPr/>
      </dsp:nvSpPr>
      <dsp:spPr>
        <a:xfrm>
          <a:off x="3121639" y="1625600"/>
          <a:ext cx="3117069" cy="3413760"/>
        </a:xfrm>
        <a:prstGeom prst="rect">
          <a:avLst/>
        </a:prstGeom>
        <a:gradFill rotWithShape="0">
          <a:gsLst>
            <a:gs pos="0">
              <a:schemeClr val="lt1">
                <a:hueOff val="0"/>
                <a:satOff val="0"/>
                <a:lumOff val="0"/>
                <a:alphaOff val="0"/>
                <a:tint val="60000"/>
                <a:lumMod val="110000"/>
              </a:schemeClr>
            </a:gs>
            <a:gs pos="100000">
              <a:schemeClr val="lt1">
                <a:hueOff val="0"/>
                <a:satOff val="0"/>
                <a:lumOff val="0"/>
                <a:alphaOff val="0"/>
                <a:tint val="82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ru-RU" sz="2500" b="1" i="1" kern="1200">
              <a:latin typeface="Arial" panose="020B0604020202020204" pitchFamily="34" charset="0"/>
              <a:cs typeface="Arial" panose="020B0604020202020204" pitchFamily="34" charset="0"/>
            </a:rPr>
            <a:t>отработка фонетической стороны нового лексико- грамматического материала</a:t>
          </a:r>
          <a:endParaRPr lang="ru-RU" sz="2500" kern="1200"/>
        </a:p>
      </dsp:txBody>
      <dsp:txXfrm>
        <a:off x="3121639" y="1625600"/>
        <a:ext cx="3117069" cy="3413760"/>
      </dsp:txXfrm>
    </dsp:sp>
    <dsp:sp modelId="{1EE89446-9BF4-4BC8-9071-7BDBD1AB72DC}">
      <dsp:nvSpPr>
        <dsp:cNvPr id="0" name=""/>
        <dsp:cNvSpPr/>
      </dsp:nvSpPr>
      <dsp:spPr>
        <a:xfrm>
          <a:off x="6238709" y="1625600"/>
          <a:ext cx="3117069" cy="3413760"/>
        </a:xfrm>
        <a:prstGeom prst="rect">
          <a:avLst/>
        </a:prstGeom>
        <a:gradFill rotWithShape="0">
          <a:gsLst>
            <a:gs pos="0">
              <a:schemeClr val="lt1">
                <a:hueOff val="0"/>
                <a:satOff val="0"/>
                <a:lumOff val="0"/>
                <a:alphaOff val="0"/>
                <a:tint val="60000"/>
                <a:lumMod val="110000"/>
              </a:schemeClr>
            </a:gs>
            <a:gs pos="100000">
              <a:schemeClr val="lt1">
                <a:hueOff val="0"/>
                <a:satOff val="0"/>
                <a:lumOff val="0"/>
                <a:alphaOff val="0"/>
                <a:tint val="82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ru-RU" sz="2500" b="1" i="1" kern="1200">
              <a:latin typeface="Arial" panose="020B0604020202020204" pitchFamily="34" charset="0"/>
              <a:cs typeface="Arial" panose="020B0604020202020204" pitchFamily="34" charset="0"/>
            </a:rPr>
            <a:t>работа над произношением путем чтения вслух</a:t>
          </a:r>
          <a:endParaRPr lang="ru-RU" sz="2500" kern="1200"/>
        </a:p>
      </dsp:txBody>
      <dsp:txXfrm>
        <a:off x="6238709" y="1625600"/>
        <a:ext cx="3117069" cy="3413760"/>
      </dsp:txXfrm>
    </dsp:sp>
    <dsp:sp modelId="{EF845A93-C0A9-47EA-B391-F82B8F6233E2}">
      <dsp:nvSpPr>
        <dsp:cNvPr id="0" name=""/>
        <dsp:cNvSpPr/>
      </dsp:nvSpPr>
      <dsp:spPr>
        <a:xfrm>
          <a:off x="0" y="5039360"/>
          <a:ext cx="9360349" cy="379306"/>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1">
          <a:scrgbClr r="0" g="0" b="0"/>
        </a:effectRef>
        <a:fontRef idx="minor"/>
      </dsp:style>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D7054A-4D5B-4850-B560-3E265D345D34}">
      <dsp:nvSpPr>
        <dsp:cNvPr id="0" name=""/>
        <dsp:cNvSpPr/>
      </dsp:nvSpPr>
      <dsp:spPr>
        <a:xfrm>
          <a:off x="789" y="671850"/>
          <a:ext cx="3395805" cy="4074966"/>
        </a:xfrm>
        <a:prstGeom prst="roundRect">
          <a:avLst>
            <a:gd name="adj" fmla="val 5000"/>
          </a:avLst>
        </a:prstGeom>
        <a:solidFill>
          <a:schemeClr val="bg2"/>
        </a:solidFill>
        <a:ln w="15875"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40589" rIns="182245" bIns="0" numCol="1" spcCol="1270" anchor="t" anchorCtr="0">
          <a:noAutofit/>
        </a:bodyPr>
        <a:lstStyle/>
        <a:p>
          <a:pPr marL="0" lvl="0" indent="0" algn="r" defTabSz="1822450">
            <a:lnSpc>
              <a:spcPct val="90000"/>
            </a:lnSpc>
            <a:spcBef>
              <a:spcPct val="0"/>
            </a:spcBef>
            <a:spcAft>
              <a:spcPct val="35000"/>
            </a:spcAft>
            <a:buNone/>
          </a:pPr>
          <a:r>
            <a:rPr lang="en-US" sz="4100" kern="1200"/>
            <a:t>*</a:t>
          </a:r>
          <a:endParaRPr lang="ru-RU" sz="4100" kern="1200"/>
        </a:p>
      </dsp:txBody>
      <dsp:txXfrm rot="16200000">
        <a:off x="-1330366" y="2003006"/>
        <a:ext cx="3341472" cy="679161"/>
      </dsp:txXfrm>
    </dsp:sp>
    <dsp:sp modelId="{09D9846A-21AB-4B69-8387-6E7CBA591BAE}">
      <dsp:nvSpPr>
        <dsp:cNvPr id="0" name=""/>
        <dsp:cNvSpPr/>
      </dsp:nvSpPr>
      <dsp:spPr>
        <a:xfrm>
          <a:off x="679950" y="671850"/>
          <a:ext cx="2529874" cy="4074966"/>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72009" rIns="0" bIns="0" numCol="1" spcCol="1270" anchor="t" anchorCtr="0">
          <a:noAutofit/>
        </a:bodyPr>
        <a:lstStyle/>
        <a:p>
          <a:pPr marL="0" lvl="0" indent="0" algn="l" defTabSz="933450">
            <a:lnSpc>
              <a:spcPct val="90000"/>
            </a:lnSpc>
            <a:spcBef>
              <a:spcPct val="0"/>
            </a:spcBef>
            <a:spcAft>
              <a:spcPct val="35000"/>
            </a:spcAft>
            <a:buNone/>
          </a:pPr>
          <a:r>
            <a:rPr lang="ru-RU" sz="2100" b="1" i="1" kern="1200">
              <a:latin typeface="Arial" panose="020B0604020202020204" pitchFamily="34" charset="0"/>
              <a:cs typeface="Arial" panose="020B0604020202020204" pitchFamily="34" charset="0"/>
            </a:rPr>
            <a:t>Лексика – это основной строительный материал нашей речи</a:t>
          </a:r>
          <a:r>
            <a:rPr lang="ru-RU" sz="2100" kern="1200">
              <a:latin typeface="Arial" panose="020B0604020202020204" pitchFamily="34" charset="0"/>
              <a:cs typeface="Arial" panose="020B0604020202020204" pitchFamily="34" charset="0"/>
            </a:rPr>
            <a:t>, поэтому роль лексики для овладения иностранным языком настолько же важна, как и роль фонетики и грамматики.</a:t>
          </a:r>
          <a:endParaRPr lang="ru-RU" sz="2100" kern="1200"/>
        </a:p>
      </dsp:txBody>
      <dsp:txXfrm>
        <a:off x="679950" y="671850"/>
        <a:ext cx="2529874" cy="4074966"/>
      </dsp:txXfrm>
    </dsp:sp>
    <dsp:sp modelId="{2C8A8132-F9DD-4209-8647-A560D49EB919}">
      <dsp:nvSpPr>
        <dsp:cNvPr id="0" name=""/>
        <dsp:cNvSpPr/>
      </dsp:nvSpPr>
      <dsp:spPr>
        <a:xfrm>
          <a:off x="3515447" y="671850"/>
          <a:ext cx="3395805" cy="4074966"/>
        </a:xfrm>
        <a:prstGeom prst="roundRect">
          <a:avLst>
            <a:gd name="adj" fmla="val 5000"/>
          </a:avLst>
        </a:prstGeom>
        <a:solidFill>
          <a:schemeClr val="bg1">
            <a:lumMod val="95000"/>
          </a:schemeClr>
        </a:solidFill>
        <a:ln w="15875"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40589" rIns="182245" bIns="0" numCol="1" spcCol="1270" anchor="t" anchorCtr="0">
          <a:noAutofit/>
        </a:bodyPr>
        <a:lstStyle/>
        <a:p>
          <a:pPr marL="0" lvl="0" indent="0" algn="r" defTabSz="1822450">
            <a:lnSpc>
              <a:spcPct val="90000"/>
            </a:lnSpc>
            <a:spcBef>
              <a:spcPct val="0"/>
            </a:spcBef>
            <a:spcAft>
              <a:spcPct val="35000"/>
            </a:spcAft>
            <a:buNone/>
          </a:pPr>
          <a:r>
            <a:rPr lang="en-US" sz="4100" kern="1200"/>
            <a:t>*</a:t>
          </a:r>
          <a:endParaRPr lang="ru-RU" sz="4100" kern="1200"/>
        </a:p>
      </dsp:txBody>
      <dsp:txXfrm rot="16200000">
        <a:off x="2184291" y="2003006"/>
        <a:ext cx="3341472" cy="679161"/>
      </dsp:txXfrm>
    </dsp:sp>
    <dsp:sp modelId="{EE471B29-8E9F-4D43-90ED-6EEC0A0D20C6}">
      <dsp:nvSpPr>
        <dsp:cNvPr id="0" name=""/>
        <dsp:cNvSpPr/>
      </dsp:nvSpPr>
      <dsp:spPr>
        <a:xfrm rot="5400000">
          <a:off x="3232855" y="3912164"/>
          <a:ext cx="599142" cy="509370"/>
        </a:xfrm>
        <a:prstGeom prst="flowChartExtract">
          <a:avLst/>
        </a:prstGeom>
        <a:solidFill>
          <a:schemeClr val="accent3">
            <a:lumMod val="20000"/>
            <a:lumOff val="80000"/>
          </a:schemeClr>
        </a:solid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EA97FCF-A62A-4391-A0AD-DD43FD1CAB2C}">
      <dsp:nvSpPr>
        <dsp:cNvPr id="0" name=""/>
        <dsp:cNvSpPr/>
      </dsp:nvSpPr>
      <dsp:spPr>
        <a:xfrm>
          <a:off x="4194608" y="671850"/>
          <a:ext cx="2529874" cy="4074966"/>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72009" rIns="0" bIns="0" numCol="1" spcCol="1270" anchor="t" anchorCtr="0">
          <a:noAutofit/>
        </a:bodyPr>
        <a:lstStyle/>
        <a:p>
          <a:pPr marL="0" lvl="0" indent="0" algn="l" defTabSz="933450">
            <a:lnSpc>
              <a:spcPct val="90000"/>
            </a:lnSpc>
            <a:spcBef>
              <a:spcPct val="0"/>
            </a:spcBef>
            <a:spcAft>
              <a:spcPct val="35000"/>
            </a:spcAft>
            <a:buNone/>
          </a:pPr>
          <a:r>
            <a:rPr lang="ru-RU" sz="2100" kern="1200">
              <a:latin typeface="Arial" panose="020B0604020202020204" pitchFamily="34" charset="0"/>
              <a:cs typeface="Arial" panose="020B0604020202020204" pitchFamily="34" charset="0"/>
            </a:rPr>
            <a:t>Именно </a:t>
          </a:r>
          <a:r>
            <a:rPr lang="ru-RU" sz="2100" b="1" kern="1200">
              <a:latin typeface="Arial" panose="020B0604020202020204" pitchFamily="34" charset="0"/>
              <a:cs typeface="Arial" panose="020B0604020202020204" pitchFamily="34" charset="0"/>
            </a:rPr>
            <a:t>лексика передает </a:t>
          </a:r>
          <a:r>
            <a:rPr lang="ru-RU" sz="2100" kern="1200">
              <a:latin typeface="Arial" panose="020B0604020202020204" pitchFamily="34" charset="0"/>
              <a:cs typeface="Arial" panose="020B0604020202020204" pitchFamily="34" charset="0"/>
            </a:rPr>
            <a:t>непосредственный </a:t>
          </a:r>
          <a:r>
            <a:rPr lang="ru-RU" sz="2100" b="1" kern="1200">
              <a:latin typeface="Arial" panose="020B0604020202020204" pitchFamily="34" charset="0"/>
              <a:cs typeface="Arial" panose="020B0604020202020204" pitchFamily="34" charset="0"/>
            </a:rPr>
            <a:t>предмет мысли </a:t>
          </a:r>
          <a:r>
            <a:rPr lang="ru-RU" sz="2100" kern="1200">
              <a:latin typeface="Arial" panose="020B0604020202020204" pitchFamily="34" charset="0"/>
              <a:cs typeface="Arial" panose="020B0604020202020204" pitchFamily="34" charset="0"/>
            </a:rPr>
            <a:t>в силу своей </a:t>
          </a:r>
          <a:r>
            <a:rPr lang="ru-RU" sz="2100" b="1" kern="1200">
              <a:latin typeface="Arial" panose="020B0604020202020204" pitchFamily="34" charset="0"/>
              <a:cs typeface="Arial" panose="020B0604020202020204" pitchFamily="34" charset="0"/>
            </a:rPr>
            <a:t>номинативной функции</a:t>
          </a:r>
          <a:r>
            <a:rPr lang="ru-RU" sz="2100" kern="1200">
              <a:latin typeface="Arial" panose="020B0604020202020204" pitchFamily="34" charset="0"/>
              <a:cs typeface="Arial" panose="020B0604020202020204" pitchFamily="34" charset="0"/>
            </a:rPr>
            <a:t>, т.к. проникает во все сферы жизни, помогая отразить не только реальную действительность, но и воображаемую. </a:t>
          </a:r>
          <a:endParaRPr lang="ru-RU" sz="2100" kern="1200"/>
        </a:p>
      </dsp:txBody>
      <dsp:txXfrm>
        <a:off x="4194608" y="671850"/>
        <a:ext cx="2529874" cy="4074966"/>
      </dsp:txXfrm>
    </dsp:sp>
    <dsp:sp modelId="{AD4F6703-52C7-4E5A-8A5B-7156EC487D54}">
      <dsp:nvSpPr>
        <dsp:cNvPr id="0" name=""/>
        <dsp:cNvSpPr/>
      </dsp:nvSpPr>
      <dsp:spPr>
        <a:xfrm>
          <a:off x="7030105" y="671850"/>
          <a:ext cx="3395805" cy="4074966"/>
        </a:xfrm>
        <a:prstGeom prst="roundRect">
          <a:avLst>
            <a:gd name="adj" fmla="val 5000"/>
          </a:avLst>
        </a:prstGeom>
        <a:solidFill>
          <a:schemeClr val="bg1">
            <a:lumMod val="95000"/>
          </a:schemeClr>
        </a:solidFill>
        <a:ln w="15875"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40589" rIns="182245" bIns="0" numCol="1" spcCol="1270" anchor="t" anchorCtr="0">
          <a:noAutofit/>
        </a:bodyPr>
        <a:lstStyle/>
        <a:p>
          <a:pPr marL="0" lvl="0" indent="0" algn="r" defTabSz="1822450">
            <a:lnSpc>
              <a:spcPct val="90000"/>
            </a:lnSpc>
            <a:spcBef>
              <a:spcPct val="0"/>
            </a:spcBef>
            <a:spcAft>
              <a:spcPct val="35000"/>
            </a:spcAft>
            <a:buNone/>
          </a:pPr>
          <a:r>
            <a:rPr lang="en-US" sz="4100" kern="1200"/>
            <a:t>*</a:t>
          </a:r>
          <a:endParaRPr lang="ru-RU" sz="4100" kern="1200"/>
        </a:p>
      </dsp:txBody>
      <dsp:txXfrm rot="16200000">
        <a:off x="5698950" y="2003006"/>
        <a:ext cx="3341472" cy="679161"/>
      </dsp:txXfrm>
    </dsp:sp>
    <dsp:sp modelId="{A4556188-9B39-4DD8-B50E-9F220ECB1C38}">
      <dsp:nvSpPr>
        <dsp:cNvPr id="0" name=""/>
        <dsp:cNvSpPr/>
      </dsp:nvSpPr>
      <dsp:spPr>
        <a:xfrm rot="5400000">
          <a:off x="6747513" y="3912164"/>
          <a:ext cx="599142" cy="509370"/>
        </a:xfrm>
        <a:prstGeom prst="flowChartExtract">
          <a:avLst/>
        </a:prstGeom>
        <a:solidFill>
          <a:schemeClr val="accent3">
            <a:lumMod val="20000"/>
            <a:lumOff val="80000"/>
          </a:schemeClr>
        </a:solid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BD22D23-A651-4770-B277-6B79D17E30F4}">
      <dsp:nvSpPr>
        <dsp:cNvPr id="0" name=""/>
        <dsp:cNvSpPr/>
      </dsp:nvSpPr>
      <dsp:spPr>
        <a:xfrm>
          <a:off x="7709266" y="671850"/>
          <a:ext cx="2529874" cy="4074966"/>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72009" rIns="0" bIns="0" numCol="1" spcCol="1270" anchor="t" anchorCtr="0">
          <a:noAutofit/>
        </a:bodyPr>
        <a:lstStyle/>
        <a:p>
          <a:pPr marL="0" lvl="0" indent="0" algn="l" defTabSz="933450">
            <a:lnSpc>
              <a:spcPct val="90000"/>
            </a:lnSpc>
            <a:spcBef>
              <a:spcPct val="0"/>
            </a:spcBef>
            <a:spcAft>
              <a:spcPct val="35000"/>
            </a:spcAft>
            <a:buNone/>
          </a:pPr>
          <a:r>
            <a:rPr lang="ru-RU" sz="2100" kern="1200">
              <a:latin typeface="Arial" panose="020B0604020202020204" pitchFamily="34" charset="0"/>
              <a:cs typeface="Arial" panose="020B0604020202020204" pitchFamily="34" charset="0"/>
            </a:rPr>
            <a:t>В живом акте речи </a:t>
          </a:r>
          <a:r>
            <a:rPr lang="ru-RU" sz="2100" b="1" u="sng" kern="1200">
              <a:latin typeface="Arial" panose="020B0604020202020204" pitchFamily="34" charset="0"/>
              <a:cs typeface="Arial" panose="020B0604020202020204" pitchFamily="34" charset="0"/>
            </a:rPr>
            <a:t>лексическое и грамматическое нерасторжимы</a:t>
          </a:r>
          <a:r>
            <a:rPr lang="ru-RU" sz="2100" kern="1200">
              <a:latin typeface="Arial" panose="020B0604020202020204" pitchFamily="34" charset="0"/>
              <a:cs typeface="Arial" panose="020B0604020202020204" pitchFamily="34" charset="0"/>
            </a:rPr>
            <a:t>: грамматика организует словарь, в результате чего образуются единицы смысла – основа всякой речевой деятельности.</a:t>
          </a:r>
          <a:endParaRPr lang="ru-RU" sz="2100" kern="1200"/>
        </a:p>
      </dsp:txBody>
      <dsp:txXfrm>
        <a:off x="7709266" y="671850"/>
        <a:ext cx="2529874" cy="4074966"/>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EB1362-638A-4BF4-BF99-4FDAEBEA4EB7}">
      <dsp:nvSpPr>
        <dsp:cNvPr id="0" name=""/>
        <dsp:cNvSpPr/>
      </dsp:nvSpPr>
      <dsp:spPr>
        <a:xfrm>
          <a:off x="0" y="0"/>
          <a:ext cx="4078514" cy="4078514"/>
        </a:xfrm>
        <a:prstGeom prst="pie">
          <a:avLst>
            <a:gd name="adj1" fmla="val 5400000"/>
            <a:gd name="adj2" fmla="val 16200000"/>
          </a:avLst>
        </a:prstGeom>
        <a:solidFill>
          <a:schemeClr val="accent5">
            <a:lumMod val="60000"/>
            <a:lumOff val="4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2837213-DB2A-4E30-9F05-7BAC7E563FC4}">
      <dsp:nvSpPr>
        <dsp:cNvPr id="0" name=""/>
        <dsp:cNvSpPr/>
      </dsp:nvSpPr>
      <dsp:spPr>
        <a:xfrm>
          <a:off x="2039257" y="0"/>
          <a:ext cx="5696857" cy="4078514"/>
        </a:xfrm>
        <a:prstGeom prst="rect">
          <a:avLst/>
        </a:prstGeom>
        <a:solidFill>
          <a:schemeClr val="accent5">
            <a:lumMod val="60000"/>
            <a:lumOff val="4000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8110" tIns="118110" rIns="118110" bIns="118110" numCol="1" spcCol="1270" anchor="ctr" anchorCtr="0">
          <a:noAutofit/>
        </a:bodyPr>
        <a:lstStyle/>
        <a:p>
          <a:pPr marL="0" lvl="0" indent="0" algn="ctr" defTabSz="1377950" rtl="0">
            <a:lnSpc>
              <a:spcPct val="90000"/>
            </a:lnSpc>
            <a:spcBef>
              <a:spcPct val="0"/>
            </a:spcBef>
            <a:spcAft>
              <a:spcPct val="35000"/>
            </a:spcAft>
            <a:buNone/>
          </a:pPr>
          <a:r>
            <a:rPr lang="ru-RU" sz="3100" b="1" i="1" kern="1200" dirty="0">
              <a:solidFill>
                <a:schemeClr val="tx1"/>
              </a:solidFill>
            </a:rPr>
            <a:t>Знать слово значит знать его </a:t>
          </a:r>
        </a:p>
      </dsp:txBody>
      <dsp:txXfrm>
        <a:off x="2039257" y="0"/>
        <a:ext cx="5696857" cy="866684"/>
      </dsp:txXfrm>
    </dsp:sp>
    <dsp:sp modelId="{0206F82C-AAFD-417D-9B14-E8E301B0AE8E}">
      <dsp:nvSpPr>
        <dsp:cNvPr id="0" name=""/>
        <dsp:cNvSpPr/>
      </dsp:nvSpPr>
      <dsp:spPr>
        <a:xfrm>
          <a:off x="535304" y="866684"/>
          <a:ext cx="3007904" cy="3007904"/>
        </a:xfrm>
        <a:prstGeom prst="pie">
          <a:avLst>
            <a:gd name="adj1" fmla="val 5400000"/>
            <a:gd name="adj2" fmla="val 16200000"/>
          </a:avLst>
        </a:prstGeom>
        <a:solidFill>
          <a:srgbClr val="D8DF99"/>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EAB7699-47E4-4059-87F1-D1B59FC0EC04}">
      <dsp:nvSpPr>
        <dsp:cNvPr id="0" name=""/>
        <dsp:cNvSpPr/>
      </dsp:nvSpPr>
      <dsp:spPr>
        <a:xfrm>
          <a:off x="2039257" y="866684"/>
          <a:ext cx="5696857" cy="3007904"/>
        </a:xfrm>
        <a:prstGeom prst="rect">
          <a:avLst/>
        </a:prstGeom>
        <a:solidFill>
          <a:schemeClr val="accent1">
            <a:lumMod val="40000"/>
            <a:lumOff val="60000"/>
            <a:alpha val="9000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8110" tIns="118110" rIns="118110" bIns="118110" numCol="1" spcCol="1270" anchor="ctr" anchorCtr="0">
          <a:noAutofit/>
        </a:bodyPr>
        <a:lstStyle/>
        <a:p>
          <a:pPr marL="0" lvl="0" indent="0" algn="ctr" defTabSz="1377950" rtl="0">
            <a:lnSpc>
              <a:spcPct val="90000"/>
            </a:lnSpc>
            <a:spcBef>
              <a:spcPct val="0"/>
            </a:spcBef>
            <a:spcAft>
              <a:spcPct val="35000"/>
            </a:spcAft>
            <a:buNone/>
          </a:pPr>
          <a:r>
            <a:rPr lang="ru-RU" sz="3100" b="1" i="1" kern="1200" dirty="0"/>
            <a:t>формы</a:t>
          </a:r>
          <a:endParaRPr lang="ru-RU" sz="3100" kern="1200" dirty="0"/>
        </a:p>
      </dsp:txBody>
      <dsp:txXfrm>
        <a:off x="2039257" y="866684"/>
        <a:ext cx="5696857" cy="866684"/>
      </dsp:txXfrm>
    </dsp:sp>
    <dsp:sp modelId="{C8C28691-FA44-46A4-85E2-522CA3514214}">
      <dsp:nvSpPr>
        <dsp:cNvPr id="0" name=""/>
        <dsp:cNvSpPr/>
      </dsp:nvSpPr>
      <dsp:spPr>
        <a:xfrm>
          <a:off x="1070609" y="1733368"/>
          <a:ext cx="1937294" cy="1937294"/>
        </a:xfrm>
        <a:prstGeom prst="pie">
          <a:avLst>
            <a:gd name="adj1" fmla="val 5400000"/>
            <a:gd name="adj2" fmla="val 16200000"/>
          </a:avLst>
        </a:prstGeom>
        <a:solidFill>
          <a:srgbClr val="ECF1D2"/>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E01C83C-24AB-4E77-930E-AED8BB0C10D3}">
      <dsp:nvSpPr>
        <dsp:cNvPr id="0" name=""/>
        <dsp:cNvSpPr/>
      </dsp:nvSpPr>
      <dsp:spPr>
        <a:xfrm>
          <a:off x="2039257" y="1733368"/>
          <a:ext cx="5696857" cy="1937294"/>
        </a:xfrm>
        <a:prstGeom prst="rect">
          <a:avLst/>
        </a:prstGeom>
        <a:solidFill>
          <a:schemeClr val="accent1">
            <a:lumMod val="20000"/>
            <a:lumOff val="80000"/>
            <a:alpha val="9000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8110" tIns="118110" rIns="118110" bIns="118110" numCol="1" spcCol="1270" anchor="ctr" anchorCtr="0">
          <a:noAutofit/>
        </a:bodyPr>
        <a:lstStyle/>
        <a:p>
          <a:pPr marL="0" lvl="0" indent="0" algn="ctr" defTabSz="1377950" rtl="0">
            <a:lnSpc>
              <a:spcPct val="90000"/>
            </a:lnSpc>
            <a:spcBef>
              <a:spcPct val="0"/>
            </a:spcBef>
            <a:spcAft>
              <a:spcPct val="35000"/>
            </a:spcAft>
            <a:buNone/>
          </a:pPr>
          <a:r>
            <a:rPr lang="ru-RU" sz="3100" b="1" i="1" kern="1200"/>
            <a:t>значение </a:t>
          </a:r>
          <a:endParaRPr lang="ru-RU" sz="3100" kern="1200"/>
        </a:p>
      </dsp:txBody>
      <dsp:txXfrm>
        <a:off x="2039257" y="1733368"/>
        <a:ext cx="5696857" cy="866684"/>
      </dsp:txXfrm>
    </dsp:sp>
    <dsp:sp modelId="{9C99E27B-A46D-4C41-BD7F-2A4FBCEDF841}">
      <dsp:nvSpPr>
        <dsp:cNvPr id="0" name=""/>
        <dsp:cNvSpPr/>
      </dsp:nvSpPr>
      <dsp:spPr>
        <a:xfrm>
          <a:off x="1605914" y="2600052"/>
          <a:ext cx="866684" cy="866684"/>
        </a:xfrm>
        <a:prstGeom prst="pie">
          <a:avLst>
            <a:gd name="adj1" fmla="val 5400000"/>
            <a:gd name="adj2" fmla="val 16200000"/>
          </a:avLst>
        </a:prstGeom>
        <a:solidFill>
          <a:schemeClr val="accent1">
            <a:lumMod val="60000"/>
            <a:lumOff val="4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B2BA1CE-AB0B-461F-803F-8302CE819A66}">
      <dsp:nvSpPr>
        <dsp:cNvPr id="0" name=""/>
        <dsp:cNvSpPr/>
      </dsp:nvSpPr>
      <dsp:spPr>
        <a:xfrm>
          <a:off x="2039257" y="2600052"/>
          <a:ext cx="5696857" cy="866684"/>
        </a:xfrm>
        <a:prstGeom prst="rect">
          <a:avLst/>
        </a:prstGeom>
        <a:solidFill>
          <a:srgbClr val="C1D66B"/>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8110" tIns="118110" rIns="118110" bIns="118110" numCol="1" spcCol="1270" anchor="ctr" anchorCtr="0">
          <a:noAutofit/>
        </a:bodyPr>
        <a:lstStyle/>
        <a:p>
          <a:pPr marL="0" lvl="0" indent="0" algn="ctr" defTabSz="1377950" rtl="0">
            <a:lnSpc>
              <a:spcPct val="90000"/>
            </a:lnSpc>
            <a:spcBef>
              <a:spcPct val="0"/>
            </a:spcBef>
            <a:spcAft>
              <a:spcPct val="35000"/>
            </a:spcAft>
            <a:buNone/>
          </a:pPr>
          <a:r>
            <a:rPr lang="ru-RU" sz="3100" b="1" i="1" kern="1200" dirty="0"/>
            <a:t>употребление</a:t>
          </a:r>
          <a:r>
            <a:rPr lang="ru-RU" sz="3100" i="1" kern="1200" dirty="0"/>
            <a:t> </a:t>
          </a:r>
          <a:endParaRPr lang="ru-RU" sz="3100" kern="1200" dirty="0"/>
        </a:p>
      </dsp:txBody>
      <dsp:txXfrm>
        <a:off x="2039257" y="2600052"/>
        <a:ext cx="5696857" cy="866684"/>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19F3DB-586C-491E-9F7B-66B061B9E895}">
      <dsp:nvSpPr>
        <dsp:cNvPr id="0" name=""/>
        <dsp:cNvSpPr/>
      </dsp:nvSpPr>
      <dsp:spPr>
        <a:xfrm>
          <a:off x="819694" y="0"/>
          <a:ext cx="9289867" cy="5419683"/>
        </a:xfrm>
        <a:prstGeom prst="rightArrow">
          <a:avLst/>
        </a:prstGeom>
        <a:solidFill>
          <a:schemeClr val="accent1">
            <a:tint val="55000"/>
            <a:hueOff val="0"/>
            <a:satOff val="0"/>
            <a:lumOff val="0"/>
            <a:alphaOff val="0"/>
          </a:schemeClr>
        </a:solidFill>
        <a:ln>
          <a:noFill/>
        </a:ln>
        <a:effectLst/>
      </dsp:spPr>
      <dsp:style>
        <a:lnRef idx="0">
          <a:scrgbClr r="0" g="0" b="0"/>
        </a:lnRef>
        <a:fillRef idx="1">
          <a:scrgbClr r="0" g="0" b="0"/>
        </a:fillRef>
        <a:effectRef idx="1">
          <a:scrgbClr r="0" g="0" b="0"/>
        </a:effectRef>
        <a:fontRef idx="minor"/>
      </dsp:style>
    </dsp:sp>
    <dsp:sp modelId="{1CA88270-7165-49E6-A772-9825D58C182B}">
      <dsp:nvSpPr>
        <dsp:cNvPr id="0" name=""/>
        <dsp:cNvSpPr/>
      </dsp:nvSpPr>
      <dsp:spPr>
        <a:xfrm>
          <a:off x="3292" y="1239568"/>
          <a:ext cx="2394675" cy="2940546"/>
        </a:xfrm>
        <a:prstGeom prst="roundRect">
          <a:avLst/>
        </a:prstGeom>
        <a:gradFill rotWithShape="0">
          <a:gsLst>
            <a:gs pos="0">
              <a:schemeClr val="accent1">
                <a:shade val="50000"/>
                <a:hueOff val="0"/>
                <a:satOff val="0"/>
                <a:lumOff val="0"/>
                <a:alphaOff val="0"/>
                <a:tint val="60000"/>
                <a:lumMod val="110000"/>
              </a:schemeClr>
            </a:gs>
            <a:gs pos="100000">
              <a:schemeClr val="accent1">
                <a:shade val="50000"/>
                <a:hueOff val="0"/>
                <a:satOff val="0"/>
                <a:lumOff val="0"/>
                <a:alphaOff val="0"/>
                <a:tint val="82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1440" tIns="91440" rIns="91440" bIns="91440" numCol="1" spcCol="1270" anchor="ctr" anchorCtr="0">
          <a:noAutofit/>
        </a:bodyPr>
        <a:lstStyle/>
        <a:p>
          <a:pPr marL="0" lvl="0" indent="0" algn="ctr" defTabSz="1066800" rtl="0">
            <a:lnSpc>
              <a:spcPct val="90000"/>
            </a:lnSpc>
            <a:spcBef>
              <a:spcPct val="0"/>
            </a:spcBef>
            <a:spcAft>
              <a:spcPct val="35000"/>
            </a:spcAft>
            <a:buNone/>
          </a:pPr>
          <a:r>
            <a:rPr lang="ru-RU" sz="2400" kern="1200" dirty="0">
              <a:latin typeface="Arial Black" panose="020B0A04020102020204" pitchFamily="34" charset="0"/>
            </a:rPr>
            <a:t>Говоря о </a:t>
          </a:r>
          <a:r>
            <a:rPr lang="ru-RU" sz="2400" b="1" i="1" kern="1200" dirty="0">
              <a:solidFill>
                <a:srgbClr val="C00000"/>
              </a:solidFill>
              <a:latin typeface="Arial Black" panose="020B0A04020102020204" pitchFamily="34" charset="0"/>
            </a:rPr>
            <a:t>формах </a:t>
          </a:r>
          <a:r>
            <a:rPr lang="ru-RU" sz="2400" kern="1200" dirty="0">
              <a:latin typeface="Arial Black" panose="020B0A04020102020204" pitchFamily="34" charset="0"/>
            </a:rPr>
            <a:t>слова </a:t>
          </a:r>
        </a:p>
      </dsp:txBody>
      <dsp:txXfrm>
        <a:off x="120190" y="1356466"/>
        <a:ext cx="2160879" cy="2706750"/>
      </dsp:txXfrm>
    </dsp:sp>
    <dsp:sp modelId="{6D604524-A511-41BA-BA06-7BBDFBF37668}">
      <dsp:nvSpPr>
        <dsp:cNvPr id="0" name=""/>
        <dsp:cNvSpPr/>
      </dsp:nvSpPr>
      <dsp:spPr>
        <a:xfrm>
          <a:off x="2746977" y="1254082"/>
          <a:ext cx="2394675" cy="2911518"/>
        </a:xfrm>
        <a:prstGeom prst="roundRect">
          <a:avLst/>
        </a:prstGeom>
        <a:gradFill rotWithShape="0">
          <a:gsLst>
            <a:gs pos="0">
              <a:schemeClr val="accent1">
                <a:shade val="50000"/>
                <a:hueOff val="168642"/>
                <a:satOff val="-19188"/>
                <a:lumOff val="24436"/>
                <a:alphaOff val="0"/>
                <a:tint val="60000"/>
                <a:lumMod val="110000"/>
              </a:schemeClr>
            </a:gs>
            <a:gs pos="100000">
              <a:schemeClr val="accent1">
                <a:shade val="50000"/>
                <a:hueOff val="168642"/>
                <a:satOff val="-19188"/>
                <a:lumOff val="24436"/>
                <a:alphaOff val="0"/>
                <a:tint val="82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ru-RU" sz="2000" kern="1200" dirty="0">
              <a:latin typeface="Arial" panose="020B0604020202020204" pitchFamily="34" charset="0"/>
              <a:cs typeface="Arial" panose="020B0604020202020204" pitchFamily="34" charset="0"/>
            </a:rPr>
            <a:t>имеют в виду его </a:t>
          </a:r>
          <a:r>
            <a:rPr lang="ru-RU" sz="2000" b="1" i="1" u="sng" kern="1200" dirty="0">
              <a:solidFill>
                <a:srgbClr val="C00000"/>
              </a:solidFill>
              <a:latin typeface="Arial" panose="020B0604020202020204" pitchFamily="34" charset="0"/>
              <a:cs typeface="Arial" panose="020B0604020202020204" pitchFamily="34" charset="0"/>
            </a:rPr>
            <a:t>звуковую форму, </a:t>
          </a:r>
          <a:r>
            <a:rPr lang="ru-RU" sz="2000" kern="1200" dirty="0">
              <a:latin typeface="Arial" panose="020B0604020202020204" pitchFamily="34" charset="0"/>
              <a:cs typeface="Arial" panose="020B0604020202020204" pitchFamily="34" charset="0"/>
            </a:rPr>
            <a:t>без которой невозможно правильно понять слово со слуха и адекватно озвучить его самому</a:t>
          </a:r>
        </a:p>
      </dsp:txBody>
      <dsp:txXfrm>
        <a:off x="2863875" y="1370980"/>
        <a:ext cx="2160879" cy="2677722"/>
      </dsp:txXfrm>
    </dsp:sp>
    <dsp:sp modelId="{A2B8FD96-9792-4A76-9349-405FE175D9B8}">
      <dsp:nvSpPr>
        <dsp:cNvPr id="0" name=""/>
        <dsp:cNvSpPr/>
      </dsp:nvSpPr>
      <dsp:spPr>
        <a:xfrm>
          <a:off x="5490663" y="1196026"/>
          <a:ext cx="2394675" cy="3027630"/>
        </a:xfrm>
        <a:prstGeom prst="roundRect">
          <a:avLst/>
        </a:prstGeom>
        <a:gradFill rotWithShape="0">
          <a:gsLst>
            <a:gs pos="0">
              <a:schemeClr val="accent1">
                <a:shade val="50000"/>
                <a:hueOff val="337284"/>
                <a:satOff val="-38377"/>
                <a:lumOff val="48872"/>
                <a:alphaOff val="0"/>
                <a:tint val="60000"/>
                <a:lumMod val="110000"/>
              </a:schemeClr>
            </a:gs>
            <a:gs pos="100000">
              <a:schemeClr val="accent1">
                <a:shade val="50000"/>
                <a:hueOff val="337284"/>
                <a:satOff val="-38377"/>
                <a:lumOff val="48872"/>
                <a:alphaOff val="0"/>
                <a:tint val="82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3820" tIns="83820" rIns="83820" bIns="83820" numCol="1" spcCol="1270" anchor="ctr" anchorCtr="0">
          <a:noAutofit/>
        </a:bodyPr>
        <a:lstStyle/>
        <a:p>
          <a:pPr marL="0" lvl="0" indent="0" algn="ctr" defTabSz="977900" rtl="0">
            <a:lnSpc>
              <a:spcPct val="90000"/>
            </a:lnSpc>
            <a:spcBef>
              <a:spcPct val="0"/>
            </a:spcBef>
            <a:spcAft>
              <a:spcPct val="35000"/>
            </a:spcAft>
            <a:buNone/>
          </a:pPr>
          <a:r>
            <a:rPr lang="ru-RU" sz="2200" kern="1200" dirty="0">
              <a:latin typeface="Arial" panose="020B0604020202020204" pitchFamily="34" charset="0"/>
              <a:cs typeface="Arial" panose="020B0604020202020204" pitchFamily="34" charset="0"/>
            </a:rPr>
            <a:t>а также </a:t>
          </a:r>
          <a:r>
            <a:rPr lang="ru-RU" sz="2200" b="1" i="1" u="sng" kern="1200" dirty="0">
              <a:solidFill>
                <a:srgbClr val="C00000"/>
              </a:solidFill>
              <a:latin typeface="Arial" panose="020B0604020202020204" pitchFamily="34" charset="0"/>
              <a:cs typeface="Arial" panose="020B0604020202020204" pitchFamily="34" charset="0"/>
            </a:rPr>
            <a:t>графическую форму</a:t>
          </a:r>
          <a:r>
            <a:rPr lang="ru-RU" sz="2200" kern="1200" dirty="0">
              <a:latin typeface="Arial" panose="020B0604020202020204" pitchFamily="34" charset="0"/>
              <a:cs typeface="Arial" panose="020B0604020202020204" pitchFamily="34" charset="0"/>
            </a:rPr>
            <a:t>, без которой слово не будет узнано при чтении и не сможет быть написано. </a:t>
          </a:r>
        </a:p>
      </dsp:txBody>
      <dsp:txXfrm>
        <a:off x="5607561" y="1312924"/>
        <a:ext cx="2160879" cy="2793834"/>
      </dsp:txXfrm>
    </dsp:sp>
    <dsp:sp modelId="{2AF76B71-13E8-4052-A9C5-E0EBBEF040B0}">
      <dsp:nvSpPr>
        <dsp:cNvPr id="0" name=""/>
        <dsp:cNvSpPr/>
      </dsp:nvSpPr>
      <dsp:spPr>
        <a:xfrm>
          <a:off x="8237641" y="717067"/>
          <a:ext cx="2691614" cy="4072653"/>
        </a:xfrm>
        <a:prstGeom prst="roundRect">
          <a:avLst/>
        </a:prstGeom>
        <a:gradFill rotWithShape="0">
          <a:gsLst>
            <a:gs pos="0">
              <a:schemeClr val="accent1">
                <a:shade val="50000"/>
                <a:hueOff val="168642"/>
                <a:satOff val="-19188"/>
                <a:lumOff val="24436"/>
                <a:alphaOff val="0"/>
                <a:tint val="60000"/>
                <a:lumMod val="110000"/>
              </a:schemeClr>
            </a:gs>
            <a:gs pos="100000">
              <a:schemeClr val="accent1">
                <a:shade val="50000"/>
                <a:hueOff val="168642"/>
                <a:satOff val="-19188"/>
                <a:lumOff val="24436"/>
                <a:alphaOff val="0"/>
                <a:tint val="82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marL="0" lvl="0" indent="0" algn="just" defTabSz="889000" rtl="0">
            <a:lnSpc>
              <a:spcPct val="90000"/>
            </a:lnSpc>
            <a:spcBef>
              <a:spcPct val="0"/>
            </a:spcBef>
            <a:spcAft>
              <a:spcPct val="35000"/>
            </a:spcAft>
            <a:buNone/>
          </a:pPr>
          <a:r>
            <a:rPr lang="ru-RU" sz="2000" b="1" i="1" kern="1200" dirty="0">
              <a:solidFill>
                <a:srgbClr val="C00000"/>
              </a:solidFill>
              <a:latin typeface="Arial" panose="020B0604020202020204" pitchFamily="34" charset="0"/>
              <a:cs typeface="Arial" panose="020B0604020202020204" pitchFamily="34" charset="0"/>
            </a:rPr>
            <a:t>При ведении нового слова следует акцентировать:</a:t>
          </a:r>
        </a:p>
        <a:p>
          <a:pPr marL="0" lvl="0" indent="0" algn="just" defTabSz="889000" rtl="0">
            <a:lnSpc>
              <a:spcPct val="90000"/>
            </a:lnSpc>
            <a:spcBef>
              <a:spcPct val="0"/>
            </a:spcBef>
            <a:spcAft>
              <a:spcPct val="35000"/>
            </a:spcAft>
            <a:buNone/>
          </a:pPr>
          <a:endParaRPr lang="ru-RU" sz="2000" kern="1200" dirty="0">
            <a:latin typeface="Arial" panose="020B0604020202020204" pitchFamily="34" charset="0"/>
            <a:cs typeface="Arial" panose="020B0604020202020204" pitchFamily="34" charset="0"/>
          </a:endParaRPr>
        </a:p>
        <a:p>
          <a:pPr marL="0" lvl="0" indent="0" algn="just" defTabSz="889000" rtl="0">
            <a:lnSpc>
              <a:spcPct val="90000"/>
            </a:lnSpc>
            <a:spcBef>
              <a:spcPct val="0"/>
            </a:spcBef>
            <a:spcAft>
              <a:spcPct val="35000"/>
            </a:spcAft>
            <a:buNone/>
          </a:pPr>
          <a:r>
            <a:rPr lang="ru-RU" sz="2000" b="1" i="1" kern="1200" dirty="0">
              <a:latin typeface="Arial" panose="020B0604020202020204" pitchFamily="34" charset="0"/>
              <a:cs typeface="Arial" panose="020B0604020202020204" pitchFamily="34" charset="0"/>
            </a:rPr>
            <a:t>-особенности образования грамматических форм;</a:t>
          </a:r>
        </a:p>
        <a:p>
          <a:pPr marL="0" lvl="0" indent="0" algn="just" defTabSz="889000" rtl="0">
            <a:lnSpc>
              <a:spcPct val="90000"/>
            </a:lnSpc>
            <a:spcBef>
              <a:spcPct val="0"/>
            </a:spcBef>
            <a:spcAft>
              <a:spcPct val="35000"/>
            </a:spcAft>
            <a:buNone/>
          </a:pPr>
          <a:r>
            <a:rPr lang="ru-RU" sz="2000" b="1" i="1" kern="1200" dirty="0">
              <a:latin typeface="Arial" panose="020B0604020202020204" pitchFamily="34" charset="0"/>
              <a:cs typeface="Arial" panose="020B0604020202020204" pitchFamily="34" charset="0"/>
            </a:rPr>
            <a:t>- значение слова </a:t>
          </a:r>
          <a:r>
            <a:rPr lang="ru-RU" sz="2000" b="0" i="1" kern="1200" dirty="0">
              <a:latin typeface="Arial" panose="020B0604020202020204" pitchFamily="34" charset="0"/>
              <a:cs typeface="Arial" panose="020B0604020202020204" pitchFamily="34" charset="0"/>
            </a:rPr>
            <a:t>(</a:t>
          </a:r>
          <a:r>
            <a:rPr lang="ru-RU" sz="2000" i="1" kern="1200" dirty="0">
              <a:latin typeface="Arial" panose="020B0604020202020204" pitchFamily="34" charset="0"/>
              <a:cs typeface="Arial" panose="020B0604020202020204" pitchFamily="34" charset="0"/>
            </a:rPr>
            <a:t>полисеман-тичность</a:t>
          </a:r>
          <a:r>
            <a:rPr lang="ru-RU" sz="1600" i="1" kern="1200" dirty="0">
              <a:latin typeface="Arial" panose="020B0604020202020204" pitchFamily="34" charset="0"/>
              <a:cs typeface="Arial" panose="020B0604020202020204" pitchFamily="34" charset="0"/>
            </a:rPr>
            <a:t>)</a:t>
          </a:r>
        </a:p>
      </dsp:txBody>
      <dsp:txXfrm>
        <a:off x="8369035" y="848461"/>
        <a:ext cx="2428826" cy="3809865"/>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222F6B4-226F-490F-8117-D7756A1F6B5A}">
      <dsp:nvSpPr>
        <dsp:cNvPr id="0" name=""/>
        <dsp:cNvSpPr/>
      </dsp:nvSpPr>
      <dsp:spPr>
        <a:xfrm rot="16200000">
          <a:off x="1418870" y="197504"/>
          <a:ext cx="2828212" cy="4087643"/>
        </a:xfrm>
        <a:prstGeom prst="round2SameRect">
          <a:avLst>
            <a:gd name="adj1" fmla="val 16670"/>
            <a:gd name="adj2" fmla="val 0"/>
          </a:avLst>
        </a:prstGeom>
        <a:solidFill>
          <a:schemeClr val="accent1">
            <a:tint val="50000"/>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152400" rIns="137160" bIns="152400" numCol="1" spcCol="1270" anchor="t" anchorCtr="0">
          <a:noAutofit/>
        </a:bodyPr>
        <a:lstStyle/>
        <a:p>
          <a:pPr marL="0" lvl="0" indent="0" algn="l" defTabSz="1066800" rtl="0">
            <a:lnSpc>
              <a:spcPct val="90000"/>
            </a:lnSpc>
            <a:spcBef>
              <a:spcPct val="0"/>
            </a:spcBef>
            <a:spcAft>
              <a:spcPct val="35000"/>
            </a:spcAft>
            <a:buNone/>
          </a:pPr>
          <a:r>
            <a:rPr lang="ru-RU" sz="2400" kern="1200" dirty="0">
              <a:latin typeface="Arial" panose="020B0604020202020204" pitchFamily="34" charset="0"/>
              <a:cs typeface="Arial" panose="020B0604020202020204" pitchFamily="34" charset="0"/>
            </a:rPr>
            <a:t>лексику, которой человек постоянно пользуется в устном речевом общении, принято считать </a:t>
          </a:r>
          <a:r>
            <a:rPr lang="ru-RU" sz="2400" b="1" i="1" kern="1200" dirty="0">
              <a:solidFill>
                <a:srgbClr val="C00000"/>
              </a:solidFill>
              <a:latin typeface="Arial" panose="020B0604020202020204" pitchFamily="34" charset="0"/>
              <a:cs typeface="Arial" panose="020B0604020202020204" pitchFamily="34" charset="0"/>
            </a:rPr>
            <a:t>активным словарем</a:t>
          </a:r>
          <a:r>
            <a:rPr lang="ru-RU" sz="2400" kern="1200" dirty="0">
              <a:solidFill>
                <a:srgbClr val="C00000"/>
              </a:solidFill>
              <a:latin typeface="Arial" panose="020B0604020202020204" pitchFamily="34" charset="0"/>
              <a:cs typeface="Arial" panose="020B0604020202020204" pitchFamily="34" charset="0"/>
            </a:rPr>
            <a:t>. </a:t>
          </a:r>
        </a:p>
      </dsp:txBody>
      <dsp:txXfrm rot="5400000">
        <a:off x="927242" y="965307"/>
        <a:ext cx="3949556" cy="2552038"/>
      </dsp:txXfrm>
    </dsp:sp>
    <dsp:sp modelId="{28D7129F-4D37-45F0-8C3E-C3C5CAC1EB64}">
      <dsp:nvSpPr>
        <dsp:cNvPr id="0" name=""/>
        <dsp:cNvSpPr/>
      </dsp:nvSpPr>
      <dsp:spPr>
        <a:xfrm rot="5400000">
          <a:off x="5937573" y="-20753"/>
          <a:ext cx="2889771" cy="4445235"/>
        </a:xfrm>
        <a:prstGeom prst="round2SameRect">
          <a:avLst>
            <a:gd name="adj1" fmla="val 16670"/>
            <a:gd name="adj2" fmla="val 0"/>
          </a:avLst>
        </a:prstGeom>
        <a:solidFill>
          <a:schemeClr val="accent1">
            <a:tint val="50000"/>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0" tIns="127000" rIns="76200" bIns="127000" numCol="1" spcCol="1270" anchor="t" anchorCtr="0">
          <a:noAutofit/>
        </a:bodyPr>
        <a:lstStyle/>
        <a:p>
          <a:pPr marL="0" lvl="0" indent="0" algn="l" defTabSz="889000" rtl="0">
            <a:lnSpc>
              <a:spcPct val="90000"/>
            </a:lnSpc>
            <a:spcBef>
              <a:spcPct val="0"/>
            </a:spcBef>
            <a:spcAft>
              <a:spcPct val="35000"/>
            </a:spcAft>
            <a:buNone/>
          </a:pPr>
          <a:r>
            <a:rPr lang="ru-RU" sz="2000" kern="1200" dirty="0">
              <a:latin typeface="Arial" panose="020B0604020202020204" pitchFamily="34" charset="0"/>
              <a:cs typeface="Arial" panose="020B0604020202020204" pitchFamily="34" charset="0"/>
            </a:rPr>
            <a:t>Если слово долго не употребляется, то оно переходит в </a:t>
          </a:r>
          <a:r>
            <a:rPr lang="ru-RU" sz="2400" b="1" i="1" kern="1200" dirty="0">
              <a:solidFill>
                <a:srgbClr val="C00000"/>
              </a:solidFill>
              <a:latin typeface="Arial" panose="020B0604020202020204" pitchFamily="34" charset="0"/>
              <a:cs typeface="Arial" panose="020B0604020202020204" pitchFamily="34" charset="0"/>
            </a:rPr>
            <a:t>пассивный словарь</a:t>
          </a:r>
          <a:r>
            <a:rPr lang="ru-RU" sz="2000" kern="1200" dirty="0">
              <a:latin typeface="Arial" panose="020B0604020202020204" pitchFamily="34" charset="0"/>
              <a:cs typeface="Arial" panose="020B0604020202020204" pitchFamily="34" charset="0"/>
            </a:rPr>
            <a:t>, т.е. может быть узнано при чтении и аудировании, но не используется в речи.  </a:t>
          </a:r>
        </a:p>
        <a:p>
          <a:pPr marL="0" lvl="0" indent="0" algn="l" defTabSz="889000" rtl="0">
            <a:lnSpc>
              <a:spcPct val="90000"/>
            </a:lnSpc>
            <a:spcBef>
              <a:spcPct val="0"/>
            </a:spcBef>
            <a:spcAft>
              <a:spcPct val="35000"/>
            </a:spcAft>
            <a:buNone/>
          </a:pPr>
          <a:r>
            <a:rPr lang="ru-RU" sz="2000" kern="1200" dirty="0">
              <a:solidFill>
                <a:srgbClr val="0070C0"/>
              </a:solidFill>
              <a:latin typeface="Arial" panose="020B0604020202020204" pitchFamily="34" charset="0"/>
              <a:cs typeface="Arial" panose="020B0604020202020204" pitchFamily="34" charset="0"/>
            </a:rPr>
            <a:t>Границы между ними очень подвижны, могут меняться в зависимости от ряда условий. </a:t>
          </a:r>
        </a:p>
      </dsp:txBody>
      <dsp:txXfrm rot="-5400000">
        <a:off x="5159841" y="898071"/>
        <a:ext cx="4304143" cy="2607587"/>
      </dsp:txXfrm>
    </dsp:sp>
    <dsp:sp modelId="{7237FEC4-74F8-4792-AACB-3528A3062FD6}">
      <dsp:nvSpPr>
        <dsp:cNvPr id="0" name=""/>
        <dsp:cNvSpPr/>
      </dsp:nvSpPr>
      <dsp:spPr>
        <a:xfrm>
          <a:off x="4209043" y="-117864"/>
          <a:ext cx="1855049" cy="1854959"/>
        </a:xfrm>
        <a:prstGeom prst="circularArrow">
          <a:avLst>
            <a:gd name="adj1" fmla="val 12500"/>
            <a:gd name="adj2" fmla="val 1142322"/>
            <a:gd name="adj3" fmla="val 20457678"/>
            <a:gd name="adj4" fmla="val 10800000"/>
            <a:gd name="adj5" fmla="val 125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0EB4C17-8F41-487C-9AFF-BCDF8773781D}">
      <dsp:nvSpPr>
        <dsp:cNvPr id="0" name=""/>
        <dsp:cNvSpPr/>
      </dsp:nvSpPr>
      <dsp:spPr>
        <a:xfrm rot="10800000">
          <a:off x="4234773" y="2694471"/>
          <a:ext cx="1855049" cy="1854959"/>
        </a:xfrm>
        <a:prstGeom prst="circularArrow">
          <a:avLst>
            <a:gd name="adj1" fmla="val 12500"/>
            <a:gd name="adj2" fmla="val 1142322"/>
            <a:gd name="adj3" fmla="val 20457678"/>
            <a:gd name="adj4" fmla="val 10800000"/>
            <a:gd name="adj5" fmla="val 125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A98A1E-1260-42F3-AA6F-DE52F38C464A}">
      <dsp:nvSpPr>
        <dsp:cNvPr id="0" name=""/>
        <dsp:cNvSpPr/>
      </dsp:nvSpPr>
      <dsp:spPr>
        <a:xfrm>
          <a:off x="0" y="0"/>
          <a:ext cx="10792460" cy="0"/>
        </a:xfrm>
        <a:prstGeom prst="line">
          <a:avLst/>
        </a:prstGeom>
        <a:solidFill>
          <a:schemeClr val="accent3">
            <a:shade val="80000"/>
            <a:hueOff val="0"/>
            <a:satOff val="0"/>
            <a:lumOff val="0"/>
            <a:alphaOff val="0"/>
          </a:schemeClr>
        </a:solidFill>
        <a:ln w="15875"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AD63C72-7E4C-4213-B83E-1E7C6FC4E5B9}">
      <dsp:nvSpPr>
        <dsp:cNvPr id="0" name=""/>
        <dsp:cNvSpPr/>
      </dsp:nvSpPr>
      <dsp:spPr>
        <a:xfrm>
          <a:off x="0" y="0"/>
          <a:ext cx="2316770" cy="54186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b="1" kern="1200">
              <a:solidFill>
                <a:schemeClr val="accent3">
                  <a:lumMod val="75000"/>
                </a:schemeClr>
              </a:solidFill>
            </a:rPr>
            <a:t>2. </a:t>
          </a:r>
          <a:r>
            <a:rPr lang="ru-RU" sz="2400" b="1" kern="1200">
              <a:solidFill>
                <a:schemeClr val="accent3">
                  <a:lumMod val="75000"/>
                </a:schemeClr>
              </a:solidFill>
            </a:rPr>
            <a:t>Методическая система иноязычного образования</a:t>
          </a:r>
          <a:endParaRPr lang="en-US" sz="2400" b="1" kern="1200">
            <a:solidFill>
              <a:schemeClr val="accent3">
                <a:lumMod val="75000"/>
              </a:schemeClr>
            </a:solidFill>
          </a:endParaRPr>
        </a:p>
        <a:p>
          <a:pPr marL="0" lvl="0" indent="0" algn="l" defTabSz="1066800">
            <a:lnSpc>
              <a:spcPct val="90000"/>
            </a:lnSpc>
            <a:spcBef>
              <a:spcPct val="0"/>
            </a:spcBef>
            <a:spcAft>
              <a:spcPct val="35000"/>
            </a:spcAft>
            <a:buNone/>
          </a:pPr>
          <a:endParaRPr lang="en-US" sz="2400" b="1" i="1" kern="1200"/>
        </a:p>
        <a:p>
          <a:pPr marL="0" lvl="0" indent="0" algn="l" defTabSz="1066800">
            <a:lnSpc>
              <a:spcPct val="90000"/>
            </a:lnSpc>
            <a:spcBef>
              <a:spcPct val="0"/>
            </a:spcBef>
            <a:spcAft>
              <a:spcPct val="35000"/>
            </a:spcAft>
            <a:buNone/>
          </a:pPr>
          <a:endParaRPr lang="en-US" sz="2400" b="1" i="1" kern="1200"/>
        </a:p>
        <a:p>
          <a:pPr marL="0" lvl="0" indent="0" algn="l" defTabSz="1066800">
            <a:lnSpc>
              <a:spcPct val="90000"/>
            </a:lnSpc>
            <a:spcBef>
              <a:spcPct val="0"/>
            </a:spcBef>
            <a:spcAft>
              <a:spcPct val="35000"/>
            </a:spcAft>
            <a:buNone/>
          </a:pPr>
          <a:r>
            <a:rPr lang="ru-RU" sz="2400" b="1" i="1" kern="1200"/>
            <a:t>К основным понятиям, составляющим фундамент методики, можно отнести: </a:t>
          </a:r>
          <a:endParaRPr lang="ru-RU" sz="2400" kern="1200"/>
        </a:p>
      </dsp:txBody>
      <dsp:txXfrm>
        <a:off x="0" y="0"/>
        <a:ext cx="2316770" cy="5418667"/>
      </dsp:txXfrm>
    </dsp:sp>
    <dsp:sp modelId="{80289634-0A0E-4E9A-A28F-99DA0364E806}">
      <dsp:nvSpPr>
        <dsp:cNvPr id="0" name=""/>
        <dsp:cNvSpPr/>
      </dsp:nvSpPr>
      <dsp:spPr>
        <a:xfrm>
          <a:off x="2475653" y="51064"/>
          <a:ext cx="8314884" cy="10212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ru-RU" sz="2200" b="1" i="1" kern="1200"/>
            <a:t>Метод</a:t>
          </a:r>
          <a:r>
            <a:rPr lang="ru-RU" sz="2200" kern="1200"/>
            <a:t> как систему целенаправленных действий учителя, с одной стороны, и учебных действий учащихся с другой</a:t>
          </a:r>
        </a:p>
      </dsp:txBody>
      <dsp:txXfrm>
        <a:off x="2475653" y="51064"/>
        <a:ext cx="8314884" cy="1021291"/>
      </dsp:txXfrm>
    </dsp:sp>
    <dsp:sp modelId="{148B7DE8-F07C-4C07-81EC-D729BAC73D61}">
      <dsp:nvSpPr>
        <dsp:cNvPr id="0" name=""/>
        <dsp:cNvSpPr/>
      </dsp:nvSpPr>
      <dsp:spPr>
        <a:xfrm>
          <a:off x="2316770" y="1072356"/>
          <a:ext cx="8473767" cy="0"/>
        </a:xfrm>
        <a:prstGeom prst="line">
          <a:avLst/>
        </a:prstGeom>
        <a:solidFill>
          <a:schemeClr val="accent3">
            <a:hueOff val="0"/>
            <a:satOff val="0"/>
            <a:lumOff val="0"/>
            <a:alphaOff val="0"/>
          </a:schemeClr>
        </a:solidFill>
        <a:ln w="1587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6FB23D8-46A2-4ABF-8DAF-52D811508583}">
      <dsp:nvSpPr>
        <dsp:cNvPr id="0" name=""/>
        <dsp:cNvSpPr/>
      </dsp:nvSpPr>
      <dsp:spPr>
        <a:xfrm>
          <a:off x="2475653" y="1123420"/>
          <a:ext cx="8314884" cy="10212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ru-RU" sz="2200" b="1" i="1" kern="1200"/>
            <a:t>Прием</a:t>
          </a:r>
          <a:r>
            <a:rPr lang="ru-RU" sz="2200" kern="1200"/>
            <a:t> – элементарный методический поступок, направленный на решение конкретных задач на определенном этапе урока. </a:t>
          </a:r>
        </a:p>
      </dsp:txBody>
      <dsp:txXfrm>
        <a:off x="2475653" y="1123420"/>
        <a:ext cx="8314884" cy="1021291"/>
      </dsp:txXfrm>
    </dsp:sp>
    <dsp:sp modelId="{5FA83361-F518-4B28-9008-486CAB794DBB}">
      <dsp:nvSpPr>
        <dsp:cNvPr id="0" name=""/>
        <dsp:cNvSpPr/>
      </dsp:nvSpPr>
      <dsp:spPr>
        <a:xfrm>
          <a:off x="2316770" y="2144712"/>
          <a:ext cx="8473767" cy="0"/>
        </a:xfrm>
        <a:prstGeom prst="line">
          <a:avLst/>
        </a:prstGeom>
        <a:solidFill>
          <a:schemeClr val="accent3">
            <a:hueOff val="0"/>
            <a:satOff val="0"/>
            <a:lumOff val="0"/>
            <a:alphaOff val="0"/>
          </a:schemeClr>
        </a:solidFill>
        <a:ln w="1587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B530E11-441A-4014-9BEF-3DFDAFB47722}">
      <dsp:nvSpPr>
        <dsp:cNvPr id="0" name=""/>
        <dsp:cNvSpPr/>
      </dsp:nvSpPr>
      <dsp:spPr>
        <a:xfrm>
          <a:off x="2475653" y="2195777"/>
          <a:ext cx="8314884" cy="10212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ru-RU" sz="2200" b="1" i="1" kern="1200"/>
            <a:t>Цель обучения </a:t>
          </a:r>
          <a:r>
            <a:rPr lang="ru-RU" sz="2200" kern="1200"/>
            <a:t>– это то, к чему мы стремимся в процессе обучения ИЯ, это идеально планируемый результат</a:t>
          </a:r>
        </a:p>
      </dsp:txBody>
      <dsp:txXfrm>
        <a:off x="2475653" y="2195777"/>
        <a:ext cx="8314884" cy="1021291"/>
      </dsp:txXfrm>
    </dsp:sp>
    <dsp:sp modelId="{0937293C-3203-4366-B824-B3F950240346}">
      <dsp:nvSpPr>
        <dsp:cNvPr id="0" name=""/>
        <dsp:cNvSpPr/>
      </dsp:nvSpPr>
      <dsp:spPr>
        <a:xfrm>
          <a:off x="2316770" y="3217068"/>
          <a:ext cx="8473767" cy="0"/>
        </a:xfrm>
        <a:prstGeom prst="line">
          <a:avLst/>
        </a:prstGeom>
        <a:solidFill>
          <a:schemeClr val="accent3">
            <a:hueOff val="0"/>
            <a:satOff val="0"/>
            <a:lumOff val="0"/>
            <a:alphaOff val="0"/>
          </a:schemeClr>
        </a:solidFill>
        <a:ln w="1587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FF7DBBB-E83C-46F2-B78B-EF20AA897B49}">
      <dsp:nvSpPr>
        <dsp:cNvPr id="0" name=""/>
        <dsp:cNvSpPr/>
      </dsp:nvSpPr>
      <dsp:spPr>
        <a:xfrm>
          <a:off x="2475653" y="3268133"/>
          <a:ext cx="8314884" cy="10212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ru-RU" sz="2200" b="1" i="1" kern="1200"/>
            <a:t>Условия обучения </a:t>
          </a:r>
          <a:r>
            <a:rPr lang="ru-RU" sz="2200" kern="1200"/>
            <a:t>– это обстоятельства, при которых происходит обучение</a:t>
          </a:r>
        </a:p>
      </dsp:txBody>
      <dsp:txXfrm>
        <a:off x="2475653" y="3268133"/>
        <a:ext cx="8314884" cy="1021291"/>
      </dsp:txXfrm>
    </dsp:sp>
    <dsp:sp modelId="{E7C98398-6C79-4A18-8640-215CEA1988B7}">
      <dsp:nvSpPr>
        <dsp:cNvPr id="0" name=""/>
        <dsp:cNvSpPr/>
      </dsp:nvSpPr>
      <dsp:spPr>
        <a:xfrm>
          <a:off x="2316770" y="4289425"/>
          <a:ext cx="8473767" cy="0"/>
        </a:xfrm>
        <a:prstGeom prst="line">
          <a:avLst/>
        </a:prstGeom>
        <a:solidFill>
          <a:schemeClr val="accent3">
            <a:hueOff val="0"/>
            <a:satOff val="0"/>
            <a:lumOff val="0"/>
            <a:alphaOff val="0"/>
          </a:schemeClr>
        </a:solidFill>
        <a:ln w="1587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2A76308-403C-4677-84B6-3938E94C11A7}">
      <dsp:nvSpPr>
        <dsp:cNvPr id="0" name=""/>
        <dsp:cNvSpPr/>
      </dsp:nvSpPr>
      <dsp:spPr>
        <a:xfrm>
          <a:off x="2475653" y="4340489"/>
          <a:ext cx="8314884" cy="10212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ru-RU" sz="2200" b="1" i="1" kern="1200"/>
            <a:t>Средствами обучения </a:t>
          </a:r>
          <a:r>
            <a:rPr lang="ru-RU" sz="2200" kern="1200"/>
            <a:t>являются орудия учебного процесса, с помощью которых более успешно и за короткое время достигаются поставленные цели. </a:t>
          </a:r>
        </a:p>
      </dsp:txBody>
      <dsp:txXfrm>
        <a:off x="2475653" y="4340489"/>
        <a:ext cx="8314884" cy="1021291"/>
      </dsp:txXfrm>
    </dsp:sp>
    <dsp:sp modelId="{EA6A43D3-582C-4ABE-B67F-F8D6D872049C}">
      <dsp:nvSpPr>
        <dsp:cNvPr id="0" name=""/>
        <dsp:cNvSpPr/>
      </dsp:nvSpPr>
      <dsp:spPr>
        <a:xfrm>
          <a:off x="2316770" y="5361781"/>
          <a:ext cx="8473767" cy="0"/>
        </a:xfrm>
        <a:prstGeom prst="line">
          <a:avLst/>
        </a:prstGeom>
        <a:solidFill>
          <a:schemeClr val="accent3">
            <a:hueOff val="0"/>
            <a:satOff val="0"/>
            <a:lumOff val="0"/>
            <a:alphaOff val="0"/>
          </a:schemeClr>
        </a:solidFill>
        <a:ln w="1587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C9DF78-642B-4E81-BA21-973FFFF5E950}">
      <dsp:nvSpPr>
        <dsp:cNvPr id="0" name=""/>
        <dsp:cNvSpPr/>
      </dsp:nvSpPr>
      <dsp:spPr>
        <a:xfrm>
          <a:off x="7477" y="86438"/>
          <a:ext cx="2718334" cy="5216541"/>
        </a:xfrm>
        <a:prstGeom prst="roundRect">
          <a:avLst>
            <a:gd name="adj" fmla="val 10000"/>
          </a:avLst>
        </a:prstGeom>
        <a:gradFill rotWithShape="0">
          <a:gsLst>
            <a:gs pos="0">
              <a:schemeClr val="accent1">
                <a:hueOff val="0"/>
                <a:satOff val="0"/>
                <a:lumOff val="0"/>
                <a:alphaOff val="0"/>
                <a:tint val="60000"/>
                <a:lumMod val="110000"/>
              </a:schemeClr>
            </a:gs>
            <a:gs pos="100000">
              <a:schemeClr val="accent1">
                <a:hueOff val="0"/>
                <a:satOff val="0"/>
                <a:lumOff val="0"/>
                <a:alphaOff val="0"/>
                <a:tint val="82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1440" tIns="91440" rIns="91440" bIns="91440" numCol="1" spcCol="1270" anchor="ctr" anchorCtr="0">
          <a:noAutofit/>
        </a:bodyPr>
        <a:lstStyle/>
        <a:p>
          <a:pPr marL="0" lvl="0" indent="0" algn="ctr" defTabSz="1066800" rtl="0">
            <a:lnSpc>
              <a:spcPct val="90000"/>
            </a:lnSpc>
            <a:spcBef>
              <a:spcPct val="0"/>
            </a:spcBef>
            <a:spcAft>
              <a:spcPct val="35000"/>
            </a:spcAft>
            <a:buNone/>
          </a:pPr>
          <a:r>
            <a:rPr lang="ru-RU" sz="2400" b="1" kern="1200"/>
            <a:t>Потенциальный словарь </a:t>
          </a:r>
          <a:r>
            <a:rPr lang="ru-RU" sz="2400" kern="1200"/>
            <a:t>носит «открытый» и индивидуальный характер. </a:t>
          </a:r>
          <a:r>
            <a:rPr lang="ru-RU" sz="2400" b="1" i="1" kern="1200"/>
            <a:t>Он возникает на основе самостоятельной семантизации </a:t>
          </a:r>
          <a:r>
            <a:rPr lang="ru-RU" sz="2400" kern="1200"/>
            <a:t>учащимися </a:t>
          </a:r>
          <a:r>
            <a:rPr lang="ru-RU" sz="2400" b="1" i="1" kern="1200"/>
            <a:t>неизученной лексики </a:t>
          </a:r>
          <a:r>
            <a:rPr lang="ru-RU" sz="2400" kern="1200"/>
            <a:t>в момент чтения. </a:t>
          </a:r>
          <a:endParaRPr lang="ru-RU" sz="2400" kern="1200" dirty="0"/>
        </a:p>
      </dsp:txBody>
      <dsp:txXfrm>
        <a:off x="87094" y="166055"/>
        <a:ext cx="2559100" cy="5057307"/>
      </dsp:txXfrm>
    </dsp:sp>
    <dsp:sp modelId="{79336D0D-B5EE-4884-B091-D8E2464C1C8F}">
      <dsp:nvSpPr>
        <dsp:cNvPr id="0" name=""/>
        <dsp:cNvSpPr/>
      </dsp:nvSpPr>
      <dsp:spPr>
        <a:xfrm>
          <a:off x="2950417" y="2416198"/>
          <a:ext cx="476163" cy="557021"/>
        </a:xfrm>
        <a:prstGeom prst="rightArrow">
          <a:avLst>
            <a:gd name="adj1" fmla="val 60000"/>
            <a:gd name="adj2" fmla="val 50000"/>
          </a:avLst>
        </a:prstGeom>
        <a:gradFill rotWithShape="0">
          <a:gsLst>
            <a:gs pos="0">
              <a:schemeClr val="accent1">
                <a:tint val="60000"/>
                <a:hueOff val="0"/>
                <a:satOff val="0"/>
                <a:lumOff val="0"/>
                <a:alphaOff val="0"/>
                <a:tint val="60000"/>
                <a:lumMod val="110000"/>
              </a:schemeClr>
            </a:gs>
            <a:gs pos="100000">
              <a:schemeClr val="accent1">
                <a:tint val="60000"/>
                <a:hueOff val="0"/>
                <a:satOff val="0"/>
                <a:lumOff val="0"/>
                <a:alphaOff val="0"/>
                <a:tint val="82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marL="0" lvl="0" indent="0" algn="ctr" defTabSz="1111250">
            <a:lnSpc>
              <a:spcPct val="90000"/>
            </a:lnSpc>
            <a:spcBef>
              <a:spcPct val="0"/>
            </a:spcBef>
            <a:spcAft>
              <a:spcPct val="35000"/>
            </a:spcAft>
            <a:buNone/>
          </a:pPr>
          <a:endParaRPr lang="ru-RU" sz="2500" kern="1200"/>
        </a:p>
      </dsp:txBody>
      <dsp:txXfrm>
        <a:off x="2950417" y="2527602"/>
        <a:ext cx="333314" cy="334213"/>
      </dsp:txXfrm>
    </dsp:sp>
    <dsp:sp modelId="{6D5C7194-F66F-4921-9C16-D2A9B66866C4}">
      <dsp:nvSpPr>
        <dsp:cNvPr id="0" name=""/>
        <dsp:cNvSpPr/>
      </dsp:nvSpPr>
      <dsp:spPr>
        <a:xfrm>
          <a:off x="3624234" y="86438"/>
          <a:ext cx="2604391" cy="5216541"/>
        </a:xfrm>
        <a:prstGeom prst="roundRect">
          <a:avLst>
            <a:gd name="adj" fmla="val 10000"/>
          </a:avLst>
        </a:prstGeom>
        <a:gradFill rotWithShape="0">
          <a:gsLst>
            <a:gs pos="0">
              <a:schemeClr val="accent1">
                <a:hueOff val="0"/>
                <a:satOff val="0"/>
                <a:lumOff val="0"/>
                <a:alphaOff val="0"/>
                <a:tint val="60000"/>
                <a:lumMod val="110000"/>
              </a:schemeClr>
            </a:gs>
            <a:gs pos="100000">
              <a:schemeClr val="accent1">
                <a:hueOff val="0"/>
                <a:satOff val="0"/>
                <a:lumOff val="0"/>
                <a:alphaOff val="0"/>
                <a:tint val="82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1440" tIns="91440" rIns="91440" bIns="91440" numCol="1" spcCol="1270" anchor="ctr" anchorCtr="0">
          <a:noAutofit/>
        </a:bodyPr>
        <a:lstStyle/>
        <a:p>
          <a:pPr marL="0" lvl="0" indent="0" algn="ctr" defTabSz="1066800" rtl="0">
            <a:lnSpc>
              <a:spcPct val="90000"/>
            </a:lnSpc>
            <a:spcBef>
              <a:spcPct val="0"/>
            </a:spcBef>
            <a:spcAft>
              <a:spcPct val="35000"/>
            </a:spcAft>
            <a:buNone/>
          </a:pPr>
          <a:r>
            <a:rPr lang="ru-RU" sz="2400" kern="1200"/>
            <a:t>Его </a:t>
          </a:r>
          <a:r>
            <a:rPr lang="ru-RU" sz="2400" b="1" kern="1200"/>
            <a:t>объем и развивающийся на основе этого объема лексический навык </a:t>
          </a:r>
          <a:r>
            <a:rPr lang="ru-RU" sz="2400" kern="1200"/>
            <a:t>находятся в прямой зависимости от степени овладения каждым учащимся активным и пассивным минимумами. </a:t>
          </a:r>
          <a:endParaRPr lang="ru-RU" sz="2400" kern="1200" dirty="0"/>
        </a:p>
      </dsp:txBody>
      <dsp:txXfrm>
        <a:off x="3700514" y="162718"/>
        <a:ext cx="2451831" cy="5063981"/>
      </dsp:txXfrm>
    </dsp:sp>
    <dsp:sp modelId="{C2525D13-B1E6-4822-9960-17F27F4261B2}">
      <dsp:nvSpPr>
        <dsp:cNvPr id="0" name=""/>
        <dsp:cNvSpPr/>
      </dsp:nvSpPr>
      <dsp:spPr>
        <a:xfrm>
          <a:off x="6453231" y="2416198"/>
          <a:ext cx="476163" cy="557021"/>
        </a:xfrm>
        <a:prstGeom prst="rightArrow">
          <a:avLst>
            <a:gd name="adj1" fmla="val 60000"/>
            <a:gd name="adj2" fmla="val 50000"/>
          </a:avLst>
        </a:prstGeom>
        <a:gradFill rotWithShape="0">
          <a:gsLst>
            <a:gs pos="0">
              <a:schemeClr val="accent1">
                <a:tint val="60000"/>
                <a:hueOff val="0"/>
                <a:satOff val="0"/>
                <a:lumOff val="0"/>
                <a:alphaOff val="0"/>
                <a:tint val="60000"/>
                <a:lumMod val="110000"/>
              </a:schemeClr>
            </a:gs>
            <a:gs pos="100000">
              <a:schemeClr val="accent1">
                <a:tint val="60000"/>
                <a:hueOff val="0"/>
                <a:satOff val="0"/>
                <a:lumOff val="0"/>
                <a:alphaOff val="0"/>
                <a:tint val="82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marL="0" lvl="0" indent="0" algn="ctr" defTabSz="1111250">
            <a:lnSpc>
              <a:spcPct val="90000"/>
            </a:lnSpc>
            <a:spcBef>
              <a:spcPct val="0"/>
            </a:spcBef>
            <a:spcAft>
              <a:spcPct val="35000"/>
            </a:spcAft>
            <a:buNone/>
          </a:pPr>
          <a:endParaRPr lang="ru-RU" sz="2500" kern="1200"/>
        </a:p>
      </dsp:txBody>
      <dsp:txXfrm>
        <a:off x="6453231" y="2527602"/>
        <a:ext cx="333314" cy="334213"/>
      </dsp:txXfrm>
    </dsp:sp>
    <dsp:sp modelId="{79815B57-0848-4376-B026-4DACDF15E453}">
      <dsp:nvSpPr>
        <dsp:cNvPr id="0" name=""/>
        <dsp:cNvSpPr/>
      </dsp:nvSpPr>
      <dsp:spPr>
        <a:xfrm>
          <a:off x="7127048" y="0"/>
          <a:ext cx="3450346" cy="5389418"/>
        </a:xfrm>
        <a:prstGeom prst="roundRect">
          <a:avLst>
            <a:gd name="adj" fmla="val 10000"/>
          </a:avLst>
        </a:prstGeom>
        <a:gradFill rotWithShape="0">
          <a:gsLst>
            <a:gs pos="0">
              <a:schemeClr val="accent1">
                <a:hueOff val="0"/>
                <a:satOff val="0"/>
                <a:lumOff val="0"/>
                <a:alphaOff val="0"/>
                <a:tint val="60000"/>
                <a:lumMod val="110000"/>
              </a:schemeClr>
            </a:gs>
            <a:gs pos="100000">
              <a:schemeClr val="accent1">
                <a:hueOff val="0"/>
                <a:satOff val="0"/>
                <a:lumOff val="0"/>
                <a:alphaOff val="0"/>
                <a:tint val="82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3820" tIns="83820" rIns="83820" bIns="83820" numCol="1" spcCol="1270" anchor="ctr" anchorCtr="0">
          <a:noAutofit/>
        </a:bodyPr>
        <a:lstStyle/>
        <a:p>
          <a:pPr marL="0" lvl="0" indent="0" algn="ctr" defTabSz="977900" rtl="0">
            <a:lnSpc>
              <a:spcPct val="90000"/>
            </a:lnSpc>
            <a:spcBef>
              <a:spcPct val="0"/>
            </a:spcBef>
            <a:spcAft>
              <a:spcPct val="35000"/>
            </a:spcAft>
            <a:buNone/>
          </a:pPr>
          <a:r>
            <a:rPr lang="ru-RU" sz="2200" b="1" kern="1200"/>
            <a:t>Потенциальный словарь </a:t>
          </a:r>
          <a:r>
            <a:rPr lang="ru-RU" sz="2200" kern="1200">
              <a:latin typeface="+mn-lt"/>
            </a:rPr>
            <a:t>складывается: </a:t>
          </a:r>
          <a:r>
            <a:rPr lang="ru-RU" sz="2200" b="1" kern="1200">
              <a:latin typeface="+mn-lt"/>
            </a:rPr>
            <a:t>на основе слов, состоящих из знакомых словообразовательных элементов </a:t>
          </a:r>
          <a:r>
            <a:rPr lang="ru-RU" sz="2200" kern="1200">
              <a:latin typeface="+mn-lt"/>
            </a:rPr>
            <a:t>(знание способов словообразования и значения аффиксов, сложных слов), и </a:t>
          </a:r>
          <a:r>
            <a:rPr lang="ru-RU" sz="2200" b="1" kern="1200">
              <a:latin typeface="+mn-lt"/>
            </a:rPr>
            <a:t>слов, значение которых выводимо по конверсии, например</a:t>
          </a:r>
          <a:r>
            <a:rPr lang="ru-RU" sz="2200" kern="1200">
              <a:latin typeface="+mn-lt"/>
            </a:rPr>
            <a:t>: </a:t>
          </a:r>
          <a:r>
            <a:rPr lang="ru-RU" sz="2200" b="1" i="1" kern="1200">
              <a:latin typeface="+mn-lt"/>
            </a:rPr>
            <a:t>water – to water, milk – to milk</a:t>
          </a:r>
          <a:r>
            <a:rPr lang="ru-RU" sz="2200" kern="1200">
              <a:latin typeface="+mn-lt"/>
            </a:rPr>
            <a:t>; </a:t>
          </a:r>
          <a:r>
            <a:rPr lang="ru-RU" sz="2200" b="1" kern="1200">
              <a:latin typeface="+mn-lt"/>
            </a:rPr>
            <a:t>при помощи понимания интернациональной лексики.</a:t>
          </a:r>
          <a:endParaRPr lang="ru-RU" sz="2200" b="1" kern="1200" dirty="0">
            <a:latin typeface="+mn-lt"/>
          </a:endParaRPr>
        </a:p>
      </dsp:txBody>
      <dsp:txXfrm>
        <a:off x="7228105" y="101057"/>
        <a:ext cx="3248232" cy="5187304"/>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D7DCE9E-E6E4-4495-8E6E-5CFA8E8C2486}">
      <dsp:nvSpPr>
        <dsp:cNvPr id="0" name=""/>
        <dsp:cNvSpPr/>
      </dsp:nvSpPr>
      <dsp:spPr>
        <a:xfrm>
          <a:off x="3269829" y="2709333"/>
          <a:ext cx="675382" cy="1286933"/>
        </a:xfrm>
        <a:custGeom>
          <a:avLst/>
          <a:gdLst/>
          <a:ahLst/>
          <a:cxnLst/>
          <a:rect l="0" t="0" r="0" b="0"/>
          <a:pathLst>
            <a:path>
              <a:moveTo>
                <a:pt x="0" y="0"/>
              </a:moveTo>
              <a:lnTo>
                <a:pt x="337691" y="0"/>
              </a:lnTo>
              <a:lnTo>
                <a:pt x="337691" y="1286933"/>
              </a:lnTo>
              <a:lnTo>
                <a:pt x="675382" y="1286933"/>
              </a:lnTo>
            </a:path>
          </a:pathLst>
        </a:custGeom>
        <a:noFill/>
        <a:ln w="15875" cap="flat" cmpd="sng" algn="ctr">
          <a:solidFill>
            <a:schemeClr val="accent1">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ru-RU" sz="500" kern="1200"/>
        </a:p>
      </dsp:txBody>
      <dsp:txXfrm>
        <a:off x="3571186" y="3316465"/>
        <a:ext cx="72669" cy="72669"/>
      </dsp:txXfrm>
    </dsp:sp>
    <dsp:sp modelId="{2B2E007A-47CD-439A-AB2D-4A9E3B3279FF}">
      <dsp:nvSpPr>
        <dsp:cNvPr id="0" name=""/>
        <dsp:cNvSpPr/>
      </dsp:nvSpPr>
      <dsp:spPr>
        <a:xfrm>
          <a:off x="3269829" y="2663613"/>
          <a:ext cx="675382" cy="91440"/>
        </a:xfrm>
        <a:custGeom>
          <a:avLst/>
          <a:gdLst/>
          <a:ahLst/>
          <a:cxnLst/>
          <a:rect l="0" t="0" r="0" b="0"/>
          <a:pathLst>
            <a:path>
              <a:moveTo>
                <a:pt x="0" y="45720"/>
              </a:moveTo>
              <a:lnTo>
                <a:pt x="675382" y="45720"/>
              </a:lnTo>
            </a:path>
          </a:pathLst>
        </a:custGeom>
        <a:noFill/>
        <a:ln w="15875" cap="flat" cmpd="sng" algn="ctr">
          <a:solidFill>
            <a:schemeClr val="accent1">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ru-RU" sz="500" kern="1200"/>
        </a:p>
      </dsp:txBody>
      <dsp:txXfrm>
        <a:off x="3590636" y="2692448"/>
        <a:ext cx="33769" cy="33769"/>
      </dsp:txXfrm>
    </dsp:sp>
    <dsp:sp modelId="{C93B3FF4-31AB-4E2E-B1E6-B095B23E782E}">
      <dsp:nvSpPr>
        <dsp:cNvPr id="0" name=""/>
        <dsp:cNvSpPr/>
      </dsp:nvSpPr>
      <dsp:spPr>
        <a:xfrm>
          <a:off x="3269829" y="1422400"/>
          <a:ext cx="675382" cy="1286933"/>
        </a:xfrm>
        <a:custGeom>
          <a:avLst/>
          <a:gdLst/>
          <a:ahLst/>
          <a:cxnLst/>
          <a:rect l="0" t="0" r="0" b="0"/>
          <a:pathLst>
            <a:path>
              <a:moveTo>
                <a:pt x="0" y="1286933"/>
              </a:moveTo>
              <a:lnTo>
                <a:pt x="337691" y="1286933"/>
              </a:lnTo>
              <a:lnTo>
                <a:pt x="337691" y="0"/>
              </a:lnTo>
              <a:lnTo>
                <a:pt x="675382" y="0"/>
              </a:lnTo>
            </a:path>
          </a:pathLst>
        </a:custGeom>
        <a:noFill/>
        <a:ln w="15875" cap="flat" cmpd="sng" algn="ctr">
          <a:solidFill>
            <a:schemeClr val="accent1">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ru-RU" sz="500" kern="1200"/>
        </a:p>
      </dsp:txBody>
      <dsp:txXfrm>
        <a:off x="3571186" y="2029532"/>
        <a:ext cx="72669" cy="72669"/>
      </dsp:txXfrm>
    </dsp:sp>
    <dsp:sp modelId="{97E9D54F-B069-4A22-A86F-A16DD144C0F3}">
      <dsp:nvSpPr>
        <dsp:cNvPr id="0" name=""/>
        <dsp:cNvSpPr/>
      </dsp:nvSpPr>
      <dsp:spPr>
        <a:xfrm rot="16200000">
          <a:off x="229036" y="2194560"/>
          <a:ext cx="5052039" cy="1029546"/>
        </a:xfrm>
        <a:prstGeom prst="rect">
          <a:avLst/>
        </a:prstGeom>
        <a:gradFill rotWithShape="0">
          <a:gsLst>
            <a:gs pos="0">
              <a:schemeClr val="accent1">
                <a:alpha val="80000"/>
                <a:hueOff val="0"/>
                <a:satOff val="0"/>
                <a:lumOff val="0"/>
                <a:alphaOff val="0"/>
                <a:tint val="60000"/>
                <a:lumMod val="110000"/>
              </a:schemeClr>
            </a:gs>
            <a:gs pos="100000">
              <a:schemeClr val="accent1">
                <a:alpha val="80000"/>
                <a:hueOff val="0"/>
                <a:satOff val="0"/>
                <a:lumOff val="0"/>
                <a:alphaOff val="0"/>
                <a:tint val="82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ru-RU" sz="3200" b="1" i="0" u="none" kern="1200" cap="all" baseline="0">
              <a:latin typeface="Times New Roman,Italic"/>
            </a:rPr>
            <a:t>языковая догадка</a:t>
          </a:r>
          <a:r>
            <a:rPr lang="en-US" sz="3200" b="1" i="0" u="none" kern="1200" cap="all" baseline="0">
              <a:latin typeface="Times New Roman,Italic"/>
            </a:rPr>
            <a:t> </a:t>
          </a:r>
          <a:endParaRPr lang="ru-RU" sz="3200" b="1" i="0" u="none" kern="1200" cap="all" baseline="0"/>
        </a:p>
      </dsp:txBody>
      <dsp:txXfrm>
        <a:off x="229036" y="2194560"/>
        <a:ext cx="5052039" cy="1029546"/>
      </dsp:txXfrm>
    </dsp:sp>
    <dsp:sp modelId="{DA6396E8-D732-4358-8C22-6711EDE957EE}">
      <dsp:nvSpPr>
        <dsp:cNvPr id="0" name=""/>
        <dsp:cNvSpPr/>
      </dsp:nvSpPr>
      <dsp:spPr>
        <a:xfrm>
          <a:off x="3945212" y="907626"/>
          <a:ext cx="3852585" cy="1029546"/>
        </a:xfrm>
        <a:prstGeom prst="rect">
          <a:avLst/>
        </a:prstGeom>
        <a:gradFill rotWithShape="0">
          <a:gsLst>
            <a:gs pos="0">
              <a:schemeClr val="accent1">
                <a:alpha val="70000"/>
                <a:hueOff val="0"/>
                <a:satOff val="0"/>
                <a:lumOff val="0"/>
                <a:alphaOff val="0"/>
                <a:tint val="60000"/>
                <a:lumMod val="110000"/>
              </a:schemeClr>
            </a:gs>
            <a:gs pos="100000">
              <a:schemeClr val="accent1">
                <a:alpha val="70000"/>
                <a:hueOff val="0"/>
                <a:satOff val="0"/>
                <a:lumOff val="0"/>
                <a:alphaOff val="0"/>
                <a:tint val="82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4130" tIns="24130" rIns="24130" bIns="24130" numCol="1" spcCol="1270" anchor="ctr" anchorCtr="0">
          <a:noAutofit/>
        </a:bodyPr>
        <a:lstStyle/>
        <a:p>
          <a:pPr marL="0" lvl="0" indent="0" algn="ctr" defTabSz="1689100">
            <a:lnSpc>
              <a:spcPct val="90000"/>
            </a:lnSpc>
            <a:spcBef>
              <a:spcPct val="0"/>
            </a:spcBef>
            <a:spcAft>
              <a:spcPct val="35000"/>
            </a:spcAft>
            <a:buNone/>
          </a:pPr>
          <a:r>
            <a:rPr lang="ru-RU" sz="3800" b="1" i="1" kern="1200">
              <a:latin typeface="Times New Roman" panose="02020603050405020304" pitchFamily="18" charset="0"/>
            </a:rPr>
            <a:t>внутриязыковые</a:t>
          </a:r>
          <a:endParaRPr lang="ru-RU" sz="3800" b="1" kern="1200"/>
        </a:p>
      </dsp:txBody>
      <dsp:txXfrm>
        <a:off x="3945212" y="907626"/>
        <a:ext cx="3852585" cy="1029546"/>
      </dsp:txXfrm>
    </dsp:sp>
    <dsp:sp modelId="{0CA6069A-209E-4BF9-931A-99C8CA77DFC5}">
      <dsp:nvSpPr>
        <dsp:cNvPr id="0" name=""/>
        <dsp:cNvSpPr/>
      </dsp:nvSpPr>
      <dsp:spPr>
        <a:xfrm>
          <a:off x="3945212" y="2194560"/>
          <a:ext cx="3852585" cy="1029546"/>
        </a:xfrm>
        <a:prstGeom prst="rect">
          <a:avLst/>
        </a:prstGeom>
        <a:gradFill rotWithShape="0">
          <a:gsLst>
            <a:gs pos="0">
              <a:schemeClr val="accent1">
                <a:alpha val="70000"/>
                <a:hueOff val="0"/>
                <a:satOff val="0"/>
                <a:lumOff val="0"/>
                <a:alphaOff val="0"/>
                <a:tint val="60000"/>
                <a:lumMod val="110000"/>
              </a:schemeClr>
            </a:gs>
            <a:gs pos="100000">
              <a:schemeClr val="accent1">
                <a:alpha val="70000"/>
                <a:hueOff val="0"/>
                <a:satOff val="0"/>
                <a:lumOff val="0"/>
                <a:alphaOff val="0"/>
                <a:tint val="82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4130" tIns="24130" rIns="24130" bIns="24130" numCol="1" spcCol="1270" anchor="ctr" anchorCtr="0">
          <a:noAutofit/>
        </a:bodyPr>
        <a:lstStyle/>
        <a:p>
          <a:pPr marL="0" lvl="0" indent="0" algn="ctr" defTabSz="1689100">
            <a:lnSpc>
              <a:spcPct val="90000"/>
            </a:lnSpc>
            <a:spcBef>
              <a:spcPct val="0"/>
            </a:spcBef>
            <a:spcAft>
              <a:spcPct val="35000"/>
            </a:spcAft>
            <a:buNone/>
          </a:pPr>
          <a:r>
            <a:rPr lang="ru-RU" sz="3800" b="1" i="1" kern="1200">
              <a:latin typeface="Times New Roman" panose="02020603050405020304" pitchFamily="18" charset="0"/>
            </a:rPr>
            <a:t>межъязыковые</a:t>
          </a:r>
          <a:endParaRPr lang="ru-RU" sz="3800" b="1" kern="1200"/>
        </a:p>
      </dsp:txBody>
      <dsp:txXfrm>
        <a:off x="3945212" y="2194560"/>
        <a:ext cx="3852585" cy="1029546"/>
      </dsp:txXfrm>
    </dsp:sp>
    <dsp:sp modelId="{5B45EA43-9695-42B5-BFA3-3D1D08A4A037}">
      <dsp:nvSpPr>
        <dsp:cNvPr id="0" name=""/>
        <dsp:cNvSpPr/>
      </dsp:nvSpPr>
      <dsp:spPr>
        <a:xfrm>
          <a:off x="3945212" y="3481493"/>
          <a:ext cx="3852585" cy="1029546"/>
        </a:xfrm>
        <a:prstGeom prst="rect">
          <a:avLst/>
        </a:prstGeom>
        <a:gradFill rotWithShape="0">
          <a:gsLst>
            <a:gs pos="0">
              <a:schemeClr val="accent1">
                <a:alpha val="70000"/>
                <a:hueOff val="0"/>
                <a:satOff val="0"/>
                <a:lumOff val="0"/>
                <a:alphaOff val="0"/>
                <a:tint val="60000"/>
                <a:lumMod val="110000"/>
              </a:schemeClr>
            </a:gs>
            <a:gs pos="100000">
              <a:schemeClr val="accent1">
                <a:alpha val="70000"/>
                <a:hueOff val="0"/>
                <a:satOff val="0"/>
                <a:lumOff val="0"/>
                <a:alphaOff val="0"/>
                <a:tint val="82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4130" tIns="24130" rIns="24130" bIns="24130" numCol="1" spcCol="1270" anchor="ctr" anchorCtr="0">
          <a:noAutofit/>
        </a:bodyPr>
        <a:lstStyle/>
        <a:p>
          <a:pPr marL="0" lvl="0" indent="0" algn="ctr" defTabSz="1689100">
            <a:lnSpc>
              <a:spcPct val="90000"/>
            </a:lnSpc>
            <a:spcBef>
              <a:spcPct val="0"/>
            </a:spcBef>
            <a:spcAft>
              <a:spcPct val="35000"/>
            </a:spcAft>
            <a:buNone/>
          </a:pPr>
          <a:r>
            <a:rPr lang="ru-RU" sz="3800" b="1" i="1" kern="1200">
              <a:latin typeface="Times New Roman" panose="02020603050405020304" pitchFamily="18" charset="0"/>
            </a:rPr>
            <a:t>внеязыковые</a:t>
          </a:r>
          <a:endParaRPr lang="ru-RU" sz="3800" b="1" kern="1200"/>
        </a:p>
      </dsp:txBody>
      <dsp:txXfrm>
        <a:off x="3945212" y="3481493"/>
        <a:ext cx="3852585" cy="1029546"/>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EF29E7-CF23-4838-9940-921ADD1C3D82}">
      <dsp:nvSpPr>
        <dsp:cNvPr id="0" name=""/>
        <dsp:cNvSpPr/>
      </dsp:nvSpPr>
      <dsp:spPr>
        <a:xfrm>
          <a:off x="3809" y="421"/>
          <a:ext cx="4826000" cy="582932"/>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ru-RU" sz="2400" b="1" i="1" u="none" strike="noStrike" kern="1200" baseline="0">
              <a:solidFill>
                <a:schemeClr val="bg1"/>
              </a:solidFill>
              <a:latin typeface="+mj-lt"/>
              <a:ea typeface="+mn-ea"/>
              <a:cs typeface="+mn-cs"/>
            </a:rPr>
            <a:t>Межъязыковая подсказка </a:t>
          </a:r>
          <a:endParaRPr lang="ru-RU" sz="2400" kern="1200">
            <a:solidFill>
              <a:schemeClr val="bg1"/>
            </a:solidFill>
          </a:endParaRPr>
        </a:p>
      </dsp:txBody>
      <dsp:txXfrm>
        <a:off x="20882" y="17494"/>
        <a:ext cx="4791854" cy="548786"/>
      </dsp:txXfrm>
    </dsp:sp>
    <dsp:sp modelId="{8A423761-2EF8-45F6-9561-C1890FFDA897}">
      <dsp:nvSpPr>
        <dsp:cNvPr id="0" name=""/>
        <dsp:cNvSpPr/>
      </dsp:nvSpPr>
      <dsp:spPr>
        <a:xfrm rot="5400000">
          <a:off x="2311241" y="688922"/>
          <a:ext cx="211137" cy="211137"/>
        </a:xfrm>
        <a:prstGeom prst="rightArrow">
          <a:avLst>
            <a:gd name="adj1" fmla="val 667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D0EE6E2-2274-469D-823F-154B24A94E9A}">
      <dsp:nvSpPr>
        <dsp:cNvPr id="0" name=""/>
        <dsp:cNvSpPr/>
      </dsp:nvSpPr>
      <dsp:spPr>
        <a:xfrm>
          <a:off x="3809" y="1005628"/>
          <a:ext cx="4826000" cy="1206500"/>
        </a:xfrm>
        <a:prstGeom prst="roundRect">
          <a:avLst>
            <a:gd name="adj" fmla="val 10000"/>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ru-RU" sz="2000" b="1" i="0" u="none" strike="noStrike" kern="1200" baseline="0">
              <a:solidFill>
                <a:schemeClr val="tx1"/>
              </a:solidFill>
              <a:latin typeface="+mj-lt"/>
              <a:ea typeface="+mn-ea"/>
              <a:cs typeface="+mn-cs"/>
            </a:rPr>
            <a:t>содержится в словах, образованных в результате заимствования из языка в язык, в интернационализмах, советизмах, а также в полных и в частичных кальках</a:t>
          </a:r>
          <a:endParaRPr lang="ru-RU" sz="2000" kern="1200"/>
        </a:p>
      </dsp:txBody>
      <dsp:txXfrm>
        <a:off x="39146" y="1040965"/>
        <a:ext cx="4755326" cy="1135826"/>
      </dsp:txXfrm>
    </dsp:sp>
    <dsp:sp modelId="{0A424E9E-345B-481B-A990-D0A751F53BD6}">
      <dsp:nvSpPr>
        <dsp:cNvPr id="0" name=""/>
        <dsp:cNvSpPr/>
      </dsp:nvSpPr>
      <dsp:spPr>
        <a:xfrm rot="5400000">
          <a:off x="2311241" y="2317697"/>
          <a:ext cx="211137" cy="211137"/>
        </a:xfrm>
        <a:prstGeom prst="rightArrow">
          <a:avLst>
            <a:gd name="adj1" fmla="val 667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7F7D83E-0349-4A9F-BDB5-F36AA471BBB5}">
      <dsp:nvSpPr>
        <dsp:cNvPr id="0" name=""/>
        <dsp:cNvSpPr/>
      </dsp:nvSpPr>
      <dsp:spPr>
        <a:xfrm>
          <a:off x="3809" y="2634403"/>
          <a:ext cx="4826000" cy="2783842"/>
        </a:xfrm>
        <a:prstGeom prst="roundRect">
          <a:avLst>
            <a:gd name="adj" fmla="val 10000"/>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ru-RU" sz="1800" b="1" i="0" u="none" strike="noStrike" kern="1200" baseline="0">
              <a:solidFill>
                <a:schemeClr val="tx1"/>
              </a:solidFill>
              <a:latin typeface="+mj-lt"/>
              <a:ea typeface="+mn-ea"/>
              <a:cs typeface="+mn-cs"/>
            </a:rPr>
            <a:t>т.е. в словах и словосочетаниях, образованных по общей словообразовательной, синтаксической и смысловой модели.</a:t>
          </a:r>
          <a:r>
            <a:rPr lang="en-US" sz="1800" b="1" i="0" u="none" strike="noStrike" kern="1200" baseline="0">
              <a:solidFill>
                <a:schemeClr val="tx1"/>
              </a:solidFill>
              <a:latin typeface="+mj-lt"/>
              <a:ea typeface="+mn-ea"/>
              <a:cs typeface="+mn-cs"/>
            </a:rPr>
            <a:t> </a:t>
          </a:r>
          <a:r>
            <a:rPr lang="ru-RU" sz="1800" b="0" i="1" u="none" strike="noStrike" kern="1200" baseline="0">
              <a:solidFill>
                <a:schemeClr val="dk1"/>
              </a:solidFill>
              <a:latin typeface="+mn-lt"/>
              <a:ea typeface="+mn-ea"/>
              <a:cs typeface="+mn-cs"/>
            </a:rPr>
            <a:t>Например, иметь возможность – </a:t>
          </a:r>
          <a:r>
            <a:rPr lang="en-US" sz="1800" b="0" i="1" u="none" strike="noStrike" kern="1200" baseline="0">
              <a:solidFill>
                <a:srgbClr val="C00000"/>
              </a:solidFill>
              <a:latin typeface="+mn-lt"/>
              <a:ea typeface="+mn-ea"/>
              <a:cs typeface="+mn-cs"/>
            </a:rPr>
            <a:t>to</a:t>
          </a:r>
          <a:r>
            <a:rPr lang="ru-RU" sz="1800" b="0" i="1" u="none" strike="noStrike" kern="1200" baseline="0">
              <a:solidFill>
                <a:srgbClr val="C00000"/>
              </a:solidFill>
              <a:latin typeface="+mn-lt"/>
              <a:ea typeface="+mn-ea"/>
              <a:cs typeface="+mn-cs"/>
            </a:rPr>
            <a:t> have an opportunity</a:t>
          </a:r>
          <a:r>
            <a:rPr lang="ru-RU" sz="1800" b="0" i="1" u="none" strike="noStrike" kern="1200" baseline="0">
              <a:solidFill>
                <a:schemeClr val="dk1"/>
              </a:solidFill>
              <a:latin typeface="+mn-lt"/>
              <a:ea typeface="+mn-ea"/>
              <a:cs typeface="+mn-cs"/>
            </a:rPr>
            <a:t> (англ.). Иногда межъязыковая подсказка происходит от совпадения отдельных семантических долей слов, например, английское </a:t>
          </a:r>
          <a:r>
            <a:rPr lang="ru-RU" sz="1800" b="0" i="1" u="none" strike="noStrike" kern="1200" baseline="0">
              <a:solidFill>
                <a:srgbClr val="C00000"/>
              </a:solidFill>
              <a:latin typeface="+mn-lt"/>
              <a:ea typeface="+mn-ea"/>
              <a:cs typeface="+mn-cs"/>
            </a:rPr>
            <a:t>to arrest,</a:t>
          </a:r>
          <a:r>
            <a:rPr lang="ru-RU" sz="1800" b="0" i="1" u="none" strike="noStrike" kern="1200" baseline="0">
              <a:solidFill>
                <a:schemeClr val="dk1"/>
              </a:solidFill>
              <a:latin typeface="+mn-lt"/>
              <a:ea typeface="+mn-ea"/>
              <a:cs typeface="+mn-cs"/>
            </a:rPr>
            <a:t> означающее «задержать, арестовать, захватить», а также переносно «приковать внимание», с русским языком совпадает лишь в первом значении.</a:t>
          </a:r>
          <a:endParaRPr lang="ru-RU" sz="1800" i="1" kern="1200"/>
        </a:p>
      </dsp:txBody>
      <dsp:txXfrm>
        <a:off x="85345" y="2715939"/>
        <a:ext cx="4662928" cy="2620770"/>
      </dsp:txXfrm>
    </dsp:sp>
    <dsp:sp modelId="{5899E7A0-0BF7-483B-9E7A-BA4B2DB20065}">
      <dsp:nvSpPr>
        <dsp:cNvPr id="0" name=""/>
        <dsp:cNvSpPr/>
      </dsp:nvSpPr>
      <dsp:spPr>
        <a:xfrm>
          <a:off x="5505450" y="421"/>
          <a:ext cx="4826000" cy="582932"/>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ru-RU" sz="2400" b="1" i="1" u="none" strike="noStrike" kern="1200" baseline="0">
              <a:solidFill>
                <a:schemeClr val="bg1"/>
              </a:solidFill>
              <a:latin typeface="+mj-lt"/>
              <a:ea typeface="+mn-ea"/>
              <a:cs typeface="+mn-cs"/>
            </a:rPr>
            <a:t>Внеязыковая подсказка </a:t>
          </a:r>
          <a:endParaRPr lang="ru-RU" sz="2400" kern="1200">
            <a:solidFill>
              <a:schemeClr val="bg1"/>
            </a:solidFill>
          </a:endParaRPr>
        </a:p>
      </dsp:txBody>
      <dsp:txXfrm>
        <a:off x="5522523" y="17494"/>
        <a:ext cx="4791854" cy="548786"/>
      </dsp:txXfrm>
    </dsp:sp>
    <dsp:sp modelId="{2BA6BD6A-6E41-4119-AA4B-DC2E7AC404EF}">
      <dsp:nvSpPr>
        <dsp:cNvPr id="0" name=""/>
        <dsp:cNvSpPr/>
      </dsp:nvSpPr>
      <dsp:spPr>
        <a:xfrm rot="5400000">
          <a:off x="7812881" y="688922"/>
          <a:ext cx="211137" cy="211137"/>
        </a:xfrm>
        <a:prstGeom prst="rightArrow">
          <a:avLst>
            <a:gd name="adj1" fmla="val 667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69D2CD9-C6D1-4D13-9C96-C819CAABB904}">
      <dsp:nvSpPr>
        <dsp:cNvPr id="0" name=""/>
        <dsp:cNvSpPr/>
      </dsp:nvSpPr>
      <dsp:spPr>
        <a:xfrm>
          <a:off x="5505450" y="1005628"/>
          <a:ext cx="4826000" cy="1206500"/>
        </a:xfrm>
        <a:prstGeom prst="roundRect">
          <a:avLst>
            <a:gd name="adj" fmla="val 10000"/>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ru-RU" sz="2000" b="1" i="0" u="none" strike="noStrike" kern="1200" baseline="0">
              <a:solidFill>
                <a:schemeClr val="tx1"/>
              </a:solidFill>
              <a:latin typeface="+mj-lt"/>
              <a:ea typeface="+mn-ea"/>
              <a:cs typeface="+mn-cs"/>
            </a:rPr>
            <a:t>вытекает из знания фактов и явлений действительности, отраженных в тексте и придающих ему указательный характер</a:t>
          </a:r>
          <a:endParaRPr lang="ru-RU" sz="2000" b="1" kern="1200">
            <a:solidFill>
              <a:schemeClr val="tx1"/>
            </a:solidFill>
          </a:endParaRPr>
        </a:p>
      </dsp:txBody>
      <dsp:txXfrm>
        <a:off x="5540787" y="1040965"/>
        <a:ext cx="4755326" cy="1135826"/>
      </dsp:txXfrm>
    </dsp:sp>
    <dsp:sp modelId="{8CC7381B-615A-482E-AE33-CB950C833781}">
      <dsp:nvSpPr>
        <dsp:cNvPr id="0" name=""/>
        <dsp:cNvSpPr/>
      </dsp:nvSpPr>
      <dsp:spPr>
        <a:xfrm rot="5400000">
          <a:off x="7812881" y="2317697"/>
          <a:ext cx="211137" cy="211137"/>
        </a:xfrm>
        <a:prstGeom prst="rightArrow">
          <a:avLst>
            <a:gd name="adj1" fmla="val 667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CCDAA65-69F8-4711-A7D0-F020F90E70D8}">
      <dsp:nvSpPr>
        <dsp:cNvPr id="0" name=""/>
        <dsp:cNvSpPr/>
      </dsp:nvSpPr>
      <dsp:spPr>
        <a:xfrm>
          <a:off x="5505450" y="2634403"/>
          <a:ext cx="4826000" cy="1206500"/>
        </a:xfrm>
        <a:prstGeom prst="roundRect">
          <a:avLst>
            <a:gd name="adj" fmla="val 10000"/>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ru-RU" sz="2000" b="0" i="0" u="none" strike="noStrike" kern="1200" baseline="0">
              <a:solidFill>
                <a:schemeClr val="dk1"/>
              </a:solidFill>
              <a:latin typeface="+mn-lt"/>
              <a:ea typeface="+mn-ea"/>
              <a:cs typeface="+mn-cs"/>
            </a:rPr>
            <a:t>Так, приметы времени, места, упоминание собственных имен бросает свет на значение незнакомых слов</a:t>
          </a:r>
          <a:endParaRPr lang="ru-RU" sz="2000" kern="1200"/>
        </a:p>
      </dsp:txBody>
      <dsp:txXfrm>
        <a:off x="5540787" y="2669740"/>
        <a:ext cx="4755326" cy="1135826"/>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9A0602-449B-495C-A4BB-C5A5B52A7418}">
      <dsp:nvSpPr>
        <dsp:cNvPr id="0" name=""/>
        <dsp:cNvSpPr/>
      </dsp:nvSpPr>
      <dsp:spPr>
        <a:xfrm>
          <a:off x="0" y="0"/>
          <a:ext cx="10632440" cy="0"/>
        </a:xfrm>
        <a:prstGeom prst="line">
          <a:avLst/>
        </a:prstGeom>
        <a:solidFill>
          <a:schemeClr val="accent4">
            <a:alpha val="90000"/>
            <a:hueOff val="0"/>
            <a:satOff val="0"/>
            <a:lumOff val="0"/>
            <a:alphaOff val="0"/>
          </a:schemeClr>
        </a:solidFill>
        <a:ln w="15875" cap="flat" cmpd="sng" algn="ctr">
          <a:solidFill>
            <a:schemeClr val="accent4">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C1AC527-B2C7-4291-A71E-1DBAE143059F}">
      <dsp:nvSpPr>
        <dsp:cNvPr id="0" name=""/>
        <dsp:cNvSpPr/>
      </dsp:nvSpPr>
      <dsp:spPr>
        <a:xfrm>
          <a:off x="0" y="0"/>
          <a:ext cx="3103924" cy="52125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ru-RU" sz="2600" i="1" kern="1200">
              <a:solidFill>
                <a:srgbClr val="C00000"/>
              </a:solidFill>
              <a:latin typeface="Arial" panose="020B0604020202020204" pitchFamily="34" charset="0"/>
              <a:cs typeface="Arial" panose="020B0604020202020204" pitchFamily="34" charset="0"/>
            </a:rPr>
            <a:t>Соловова Е.Н. </a:t>
          </a:r>
          <a:r>
            <a:rPr lang="ru-RU" sz="2600" kern="1200">
              <a:latin typeface="Arial" panose="020B0604020202020204" pitchFamily="34" charset="0"/>
              <a:cs typeface="Arial" panose="020B0604020202020204" pitchFamily="34" charset="0"/>
            </a:rPr>
            <a:t>выделяет шесть наиболее распространенных способов </a:t>
          </a:r>
          <a:r>
            <a:rPr lang="ru-RU" sz="2600" b="1" i="1" kern="1200">
              <a:solidFill>
                <a:srgbClr val="002060"/>
              </a:solidFill>
              <a:latin typeface="Arial" panose="020B0604020202020204" pitchFamily="34" charset="0"/>
              <a:cs typeface="Arial" panose="020B0604020202020204" pitchFamily="34" charset="0"/>
            </a:rPr>
            <a:t>семантизации лексических единиц</a:t>
          </a:r>
          <a:r>
            <a:rPr lang="en-US" sz="2600" b="1" i="1" kern="1200">
              <a:solidFill>
                <a:srgbClr val="002060"/>
              </a:solidFill>
              <a:latin typeface="Arial" panose="020B0604020202020204" pitchFamily="34" charset="0"/>
              <a:cs typeface="Arial" panose="020B0604020202020204" pitchFamily="34" charset="0"/>
            </a:rPr>
            <a:t>:</a:t>
          </a:r>
          <a:endParaRPr lang="ru-RU" sz="2600" kern="1200"/>
        </a:p>
      </dsp:txBody>
      <dsp:txXfrm>
        <a:off x="0" y="0"/>
        <a:ext cx="3103924" cy="5212504"/>
      </dsp:txXfrm>
    </dsp:sp>
    <dsp:sp modelId="{7F6643E3-3B9A-4321-8224-78DE6F0EC3C5}">
      <dsp:nvSpPr>
        <dsp:cNvPr id="0" name=""/>
        <dsp:cNvSpPr/>
      </dsp:nvSpPr>
      <dsp:spPr>
        <a:xfrm>
          <a:off x="3244877" y="41040"/>
          <a:ext cx="7376514" cy="8208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ru-RU" sz="2300" b="1" kern="1200">
              <a:latin typeface="Arial" panose="020B0604020202020204" pitchFamily="34" charset="0"/>
              <a:cs typeface="Arial" panose="020B0604020202020204" pitchFamily="34" charset="0"/>
            </a:rPr>
            <a:t>использование наглядности</a:t>
          </a:r>
          <a:endParaRPr lang="ru-RU" sz="2300" kern="1200"/>
        </a:p>
      </dsp:txBody>
      <dsp:txXfrm>
        <a:off x="3244877" y="41040"/>
        <a:ext cx="7376514" cy="820816"/>
      </dsp:txXfrm>
    </dsp:sp>
    <dsp:sp modelId="{B9E8DDE4-C99B-41C5-8D01-CFD1BF31FAEC}">
      <dsp:nvSpPr>
        <dsp:cNvPr id="0" name=""/>
        <dsp:cNvSpPr/>
      </dsp:nvSpPr>
      <dsp:spPr>
        <a:xfrm>
          <a:off x="3103924" y="861857"/>
          <a:ext cx="7517467" cy="0"/>
        </a:xfrm>
        <a:prstGeom prst="line">
          <a:avLst/>
        </a:prstGeom>
        <a:solidFill>
          <a:schemeClr val="accent4">
            <a:hueOff val="0"/>
            <a:satOff val="0"/>
            <a:lumOff val="0"/>
            <a:alphaOff val="0"/>
          </a:schemeClr>
        </a:solidFill>
        <a:ln w="15875"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AD333A9-9778-4EF9-86FA-7630F68E40FF}">
      <dsp:nvSpPr>
        <dsp:cNvPr id="0" name=""/>
        <dsp:cNvSpPr/>
      </dsp:nvSpPr>
      <dsp:spPr>
        <a:xfrm>
          <a:off x="3244877" y="902898"/>
          <a:ext cx="7376514" cy="8208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ru-RU" sz="2300" b="1" kern="1200">
              <a:latin typeface="Arial" panose="020B0604020202020204" pitchFamily="34" charset="0"/>
              <a:cs typeface="Arial" panose="020B0604020202020204" pitchFamily="34" charset="0"/>
            </a:rPr>
            <a:t>семантизация с помощью синонимов/антонимов</a:t>
          </a:r>
          <a:endParaRPr lang="ru-RU" sz="2300" kern="1200"/>
        </a:p>
      </dsp:txBody>
      <dsp:txXfrm>
        <a:off x="3244877" y="902898"/>
        <a:ext cx="7376514" cy="820816"/>
      </dsp:txXfrm>
    </dsp:sp>
    <dsp:sp modelId="{0968A2A1-C22C-4469-A379-89511A02F974}">
      <dsp:nvSpPr>
        <dsp:cNvPr id="0" name=""/>
        <dsp:cNvSpPr/>
      </dsp:nvSpPr>
      <dsp:spPr>
        <a:xfrm>
          <a:off x="3103924" y="1723715"/>
          <a:ext cx="7517467" cy="0"/>
        </a:xfrm>
        <a:prstGeom prst="line">
          <a:avLst/>
        </a:prstGeom>
        <a:solidFill>
          <a:schemeClr val="accent4">
            <a:hueOff val="0"/>
            <a:satOff val="0"/>
            <a:lumOff val="0"/>
            <a:alphaOff val="0"/>
          </a:schemeClr>
        </a:solidFill>
        <a:ln w="15875"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F4FA343-501C-4754-A7E5-75F600512B5C}">
      <dsp:nvSpPr>
        <dsp:cNvPr id="0" name=""/>
        <dsp:cNvSpPr/>
      </dsp:nvSpPr>
      <dsp:spPr>
        <a:xfrm>
          <a:off x="3244877" y="1764755"/>
          <a:ext cx="7376514" cy="8208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ru-RU" sz="2300" b="1" kern="1200">
              <a:latin typeface="Arial" panose="020B0604020202020204" pitchFamily="34" charset="0"/>
              <a:cs typeface="Arial" panose="020B0604020202020204" pitchFamily="34" charset="0"/>
            </a:rPr>
            <a:t>семантизация с использованием известных способов словообразования</a:t>
          </a:r>
          <a:endParaRPr lang="ru-RU" sz="2300" kern="1200"/>
        </a:p>
      </dsp:txBody>
      <dsp:txXfrm>
        <a:off x="3244877" y="1764755"/>
        <a:ext cx="7376514" cy="820816"/>
      </dsp:txXfrm>
    </dsp:sp>
    <dsp:sp modelId="{80F499D0-3A7A-4EA8-92CD-C8764923E2AF}">
      <dsp:nvSpPr>
        <dsp:cNvPr id="0" name=""/>
        <dsp:cNvSpPr/>
      </dsp:nvSpPr>
      <dsp:spPr>
        <a:xfrm>
          <a:off x="3103924" y="2585572"/>
          <a:ext cx="7517467" cy="0"/>
        </a:xfrm>
        <a:prstGeom prst="line">
          <a:avLst/>
        </a:prstGeom>
        <a:solidFill>
          <a:schemeClr val="accent4">
            <a:hueOff val="0"/>
            <a:satOff val="0"/>
            <a:lumOff val="0"/>
            <a:alphaOff val="0"/>
          </a:schemeClr>
        </a:solidFill>
        <a:ln w="15875"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B736996-0A63-4D61-AF39-8848C1ADB9FD}">
      <dsp:nvSpPr>
        <dsp:cNvPr id="0" name=""/>
        <dsp:cNvSpPr/>
      </dsp:nvSpPr>
      <dsp:spPr>
        <a:xfrm>
          <a:off x="3244877" y="2626613"/>
          <a:ext cx="7376514" cy="8208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ru-RU" sz="2300" b="1" kern="1200">
              <a:latin typeface="Arial" panose="020B0604020202020204" pitchFamily="34" charset="0"/>
              <a:cs typeface="Arial" panose="020B0604020202020204" pitchFamily="34" charset="0"/>
            </a:rPr>
            <a:t>перевод на родной язык учителем</a:t>
          </a:r>
          <a:endParaRPr lang="ru-RU" sz="2300" kern="1200"/>
        </a:p>
      </dsp:txBody>
      <dsp:txXfrm>
        <a:off x="3244877" y="2626613"/>
        <a:ext cx="7376514" cy="820816"/>
      </dsp:txXfrm>
    </dsp:sp>
    <dsp:sp modelId="{81DC31CC-81B2-460A-8C10-46F5DE6304F7}">
      <dsp:nvSpPr>
        <dsp:cNvPr id="0" name=""/>
        <dsp:cNvSpPr/>
      </dsp:nvSpPr>
      <dsp:spPr>
        <a:xfrm>
          <a:off x="3103924" y="3447430"/>
          <a:ext cx="7517467" cy="0"/>
        </a:xfrm>
        <a:prstGeom prst="line">
          <a:avLst/>
        </a:prstGeom>
        <a:solidFill>
          <a:schemeClr val="accent4">
            <a:hueOff val="0"/>
            <a:satOff val="0"/>
            <a:lumOff val="0"/>
            <a:alphaOff val="0"/>
          </a:schemeClr>
        </a:solidFill>
        <a:ln w="15875"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3940974-0126-4476-A812-2984E322003C}">
      <dsp:nvSpPr>
        <dsp:cNvPr id="0" name=""/>
        <dsp:cNvSpPr/>
      </dsp:nvSpPr>
      <dsp:spPr>
        <a:xfrm>
          <a:off x="3244877" y="3488470"/>
          <a:ext cx="7376514" cy="8208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ru-RU" sz="2300" b="1" kern="1200">
              <a:latin typeface="Arial" panose="020B0604020202020204" pitchFamily="34" charset="0"/>
              <a:cs typeface="Arial" panose="020B0604020202020204" pitchFamily="34" charset="0"/>
            </a:rPr>
            <a:t>поиск слова в различных словарях учащимися</a:t>
          </a:r>
          <a:endParaRPr lang="ru-RU" sz="2300" kern="1200"/>
        </a:p>
      </dsp:txBody>
      <dsp:txXfrm>
        <a:off x="3244877" y="3488470"/>
        <a:ext cx="7376514" cy="820816"/>
      </dsp:txXfrm>
    </dsp:sp>
    <dsp:sp modelId="{3BAFB067-EB17-4AE6-AB1B-F20D3D0B4D43}">
      <dsp:nvSpPr>
        <dsp:cNvPr id="0" name=""/>
        <dsp:cNvSpPr/>
      </dsp:nvSpPr>
      <dsp:spPr>
        <a:xfrm>
          <a:off x="3103924" y="4309287"/>
          <a:ext cx="7517467" cy="0"/>
        </a:xfrm>
        <a:prstGeom prst="line">
          <a:avLst/>
        </a:prstGeom>
        <a:solidFill>
          <a:schemeClr val="accent4">
            <a:hueOff val="0"/>
            <a:satOff val="0"/>
            <a:lumOff val="0"/>
            <a:alphaOff val="0"/>
          </a:schemeClr>
        </a:solidFill>
        <a:ln w="15875"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AB219ED-5A49-4CA0-8E21-D567B1AD97E0}">
      <dsp:nvSpPr>
        <dsp:cNvPr id="0" name=""/>
        <dsp:cNvSpPr/>
      </dsp:nvSpPr>
      <dsp:spPr>
        <a:xfrm>
          <a:off x="3244877" y="4350328"/>
          <a:ext cx="7376514" cy="8208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ru-RU" sz="2300" b="1" kern="1200">
              <a:latin typeface="Arial" panose="020B0604020202020204" pitchFamily="34" charset="0"/>
              <a:cs typeface="Arial" panose="020B0604020202020204" pitchFamily="34" charset="0"/>
            </a:rPr>
            <a:t>догадка по контексту</a:t>
          </a:r>
          <a:endParaRPr lang="ru-RU" sz="2300" kern="1200"/>
        </a:p>
      </dsp:txBody>
      <dsp:txXfrm>
        <a:off x="3244877" y="4350328"/>
        <a:ext cx="7376514" cy="820816"/>
      </dsp:txXfrm>
    </dsp:sp>
    <dsp:sp modelId="{505BB934-F97A-48D4-BA78-2BFA19312FD0}">
      <dsp:nvSpPr>
        <dsp:cNvPr id="0" name=""/>
        <dsp:cNvSpPr/>
      </dsp:nvSpPr>
      <dsp:spPr>
        <a:xfrm>
          <a:off x="3103924" y="5171145"/>
          <a:ext cx="7517467" cy="0"/>
        </a:xfrm>
        <a:prstGeom prst="line">
          <a:avLst/>
        </a:prstGeom>
        <a:solidFill>
          <a:schemeClr val="accent4">
            <a:hueOff val="0"/>
            <a:satOff val="0"/>
            <a:lumOff val="0"/>
            <a:alphaOff val="0"/>
          </a:schemeClr>
        </a:solidFill>
        <a:ln w="15875"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93E969-74A3-456C-88AA-2BB2F41E690E}">
      <dsp:nvSpPr>
        <dsp:cNvPr id="0" name=""/>
        <dsp:cNvSpPr/>
      </dsp:nvSpPr>
      <dsp:spPr>
        <a:xfrm>
          <a:off x="2634121" y="2487701"/>
          <a:ext cx="2482280" cy="221632"/>
        </a:xfrm>
        <a:custGeom>
          <a:avLst/>
          <a:gdLst/>
          <a:ahLst/>
          <a:cxnLst/>
          <a:rect l="0" t="0" r="0" b="0"/>
          <a:pathLst>
            <a:path>
              <a:moveTo>
                <a:pt x="0" y="221632"/>
              </a:moveTo>
              <a:lnTo>
                <a:pt x="2482280" y="221632"/>
              </a:lnTo>
              <a:lnTo>
                <a:pt x="2482280" y="0"/>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6F4AC61-73B3-48F5-A86C-491EA6192DEF}">
      <dsp:nvSpPr>
        <dsp:cNvPr id="0" name=""/>
        <dsp:cNvSpPr/>
      </dsp:nvSpPr>
      <dsp:spPr>
        <a:xfrm>
          <a:off x="2634121" y="2709333"/>
          <a:ext cx="4262271" cy="1070844"/>
        </a:xfrm>
        <a:custGeom>
          <a:avLst/>
          <a:gdLst/>
          <a:ahLst/>
          <a:cxnLst/>
          <a:rect l="0" t="0" r="0" b="0"/>
          <a:pathLst>
            <a:path>
              <a:moveTo>
                <a:pt x="0" y="0"/>
              </a:moveTo>
              <a:lnTo>
                <a:pt x="3907659" y="0"/>
              </a:lnTo>
              <a:lnTo>
                <a:pt x="3907659" y="1070844"/>
              </a:lnTo>
              <a:lnTo>
                <a:pt x="4262271" y="1070844"/>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0575898-B3A8-4093-8F42-4AF34B76B96B}">
      <dsp:nvSpPr>
        <dsp:cNvPr id="0" name=""/>
        <dsp:cNvSpPr/>
      </dsp:nvSpPr>
      <dsp:spPr>
        <a:xfrm>
          <a:off x="2634121" y="1626872"/>
          <a:ext cx="4262271" cy="1082460"/>
        </a:xfrm>
        <a:custGeom>
          <a:avLst/>
          <a:gdLst/>
          <a:ahLst/>
          <a:cxnLst/>
          <a:rect l="0" t="0" r="0" b="0"/>
          <a:pathLst>
            <a:path>
              <a:moveTo>
                <a:pt x="0" y="1082460"/>
              </a:moveTo>
              <a:lnTo>
                <a:pt x="3907659" y="1082460"/>
              </a:lnTo>
              <a:lnTo>
                <a:pt x="3907659" y="0"/>
              </a:lnTo>
              <a:lnTo>
                <a:pt x="4262271" y="0"/>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996E4D1-7E52-4D17-8828-7B781112262C}">
      <dsp:nvSpPr>
        <dsp:cNvPr id="0" name=""/>
        <dsp:cNvSpPr/>
      </dsp:nvSpPr>
      <dsp:spPr>
        <a:xfrm>
          <a:off x="7052" y="1737779"/>
          <a:ext cx="2627068" cy="1943107"/>
        </a:xfrm>
        <a:prstGeom prst="rect">
          <a:avLst/>
        </a:prstGeom>
        <a:gradFill rotWithShape="0">
          <a:gsLst>
            <a:gs pos="0">
              <a:schemeClr val="accent1">
                <a:hueOff val="0"/>
                <a:satOff val="0"/>
                <a:lumOff val="0"/>
                <a:alphaOff val="0"/>
                <a:tint val="60000"/>
                <a:lumMod val="110000"/>
              </a:schemeClr>
            </a:gs>
            <a:gs pos="100000">
              <a:schemeClr val="accent1">
                <a:hueOff val="0"/>
                <a:satOff val="0"/>
                <a:lumOff val="0"/>
                <a:alphaOff val="0"/>
                <a:tint val="82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ru-RU" sz="1900" b="1" kern="1200">
              <a:solidFill>
                <a:srgbClr val="002060"/>
              </a:solidFill>
              <a:latin typeface="Arial" panose="020B0604020202020204" pitchFamily="34" charset="0"/>
              <a:cs typeface="Arial" panose="020B0604020202020204" pitchFamily="34" charset="0"/>
            </a:rPr>
            <a:t>Рогова Г.В. </a:t>
          </a:r>
          <a:r>
            <a:rPr lang="ru-RU" sz="1900" b="1" kern="1200">
              <a:latin typeface="Arial" panose="020B0604020202020204" pitchFamily="34" charset="0"/>
              <a:cs typeface="Arial" panose="020B0604020202020204" pitchFamily="34" charset="0"/>
            </a:rPr>
            <a:t>делит </a:t>
          </a:r>
          <a:r>
            <a:rPr lang="ru-RU" sz="1900" b="1" i="1" kern="1200">
              <a:latin typeface="Arial" panose="020B0604020202020204" pitchFamily="34" charset="0"/>
              <a:cs typeface="Arial" panose="020B0604020202020204" pitchFamily="34" charset="0"/>
            </a:rPr>
            <a:t>все </a:t>
          </a:r>
          <a:r>
            <a:rPr lang="ru-RU" sz="1900" b="1" i="1" kern="1200">
              <a:solidFill>
                <a:srgbClr val="C00000"/>
              </a:solidFill>
              <a:latin typeface="Arial" panose="020B0604020202020204" pitchFamily="34" charset="0"/>
              <a:cs typeface="Arial" panose="020B0604020202020204" pitchFamily="34" charset="0"/>
            </a:rPr>
            <a:t>лексические упражнения</a:t>
          </a:r>
          <a:endParaRPr lang="ru-RU" sz="1900" kern="1200"/>
        </a:p>
      </dsp:txBody>
      <dsp:txXfrm>
        <a:off x="7052" y="1737779"/>
        <a:ext cx="2627068" cy="1943107"/>
      </dsp:txXfrm>
    </dsp:sp>
    <dsp:sp modelId="{04365CA8-D21A-4FA7-97E5-4AE6126CDE59}">
      <dsp:nvSpPr>
        <dsp:cNvPr id="0" name=""/>
        <dsp:cNvSpPr/>
      </dsp:nvSpPr>
      <dsp:spPr>
        <a:xfrm>
          <a:off x="6896392" y="777660"/>
          <a:ext cx="3546115" cy="1698425"/>
        </a:xfrm>
        <a:prstGeom prst="rect">
          <a:avLst/>
        </a:prstGeom>
        <a:gradFill rotWithShape="0">
          <a:gsLst>
            <a:gs pos="0">
              <a:schemeClr val="accent1">
                <a:hueOff val="0"/>
                <a:satOff val="0"/>
                <a:lumOff val="0"/>
                <a:alphaOff val="0"/>
                <a:tint val="60000"/>
                <a:lumMod val="110000"/>
              </a:schemeClr>
            </a:gs>
            <a:gs pos="100000">
              <a:schemeClr val="accent1">
                <a:hueOff val="0"/>
                <a:satOff val="0"/>
                <a:lumOff val="0"/>
                <a:alphaOff val="0"/>
                <a:tint val="82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ru-RU" sz="1900" b="1" i="1" kern="1200">
              <a:solidFill>
                <a:schemeClr val="accent3">
                  <a:lumMod val="75000"/>
                </a:schemeClr>
              </a:solidFill>
              <a:latin typeface="Arial" panose="020B0604020202020204" pitchFamily="34" charset="0"/>
              <a:cs typeface="Arial" panose="020B0604020202020204" pitchFamily="34" charset="0"/>
            </a:rPr>
            <a:t>запоминание слова, его семантики в единстве </a:t>
          </a:r>
        </a:p>
        <a:p>
          <a:pPr marL="0" lvl="0" indent="0" algn="ctr" defTabSz="844550">
            <a:lnSpc>
              <a:spcPct val="90000"/>
            </a:lnSpc>
            <a:spcBef>
              <a:spcPct val="0"/>
            </a:spcBef>
            <a:spcAft>
              <a:spcPct val="35000"/>
            </a:spcAft>
            <a:buNone/>
          </a:pPr>
          <a:r>
            <a:rPr lang="ru-RU" sz="1900" b="1" i="1" kern="1200">
              <a:solidFill>
                <a:schemeClr val="accent3">
                  <a:lumMod val="75000"/>
                </a:schemeClr>
              </a:solidFill>
              <a:latin typeface="Arial" panose="020B0604020202020204" pitchFamily="34" charset="0"/>
              <a:cs typeface="Arial" panose="020B0604020202020204" pitchFamily="34" charset="0"/>
            </a:rPr>
            <a:t>с произносительной и грамматической формами</a:t>
          </a:r>
          <a:endParaRPr lang="ru-RU" sz="1900" kern="1200">
            <a:solidFill>
              <a:schemeClr val="accent3">
                <a:lumMod val="75000"/>
              </a:schemeClr>
            </a:solidFill>
          </a:endParaRPr>
        </a:p>
      </dsp:txBody>
      <dsp:txXfrm>
        <a:off x="6896392" y="777660"/>
        <a:ext cx="3546115" cy="1698425"/>
      </dsp:txXfrm>
    </dsp:sp>
    <dsp:sp modelId="{D552ED5A-89A0-4DC5-B434-6228AFEE4D01}">
      <dsp:nvSpPr>
        <dsp:cNvPr id="0" name=""/>
        <dsp:cNvSpPr/>
      </dsp:nvSpPr>
      <dsp:spPr>
        <a:xfrm>
          <a:off x="6896392" y="2919349"/>
          <a:ext cx="3546115" cy="1721657"/>
        </a:xfrm>
        <a:prstGeom prst="rect">
          <a:avLst/>
        </a:prstGeom>
        <a:gradFill rotWithShape="0">
          <a:gsLst>
            <a:gs pos="0">
              <a:schemeClr val="accent1">
                <a:hueOff val="0"/>
                <a:satOff val="0"/>
                <a:lumOff val="0"/>
                <a:alphaOff val="0"/>
                <a:tint val="60000"/>
                <a:lumMod val="110000"/>
              </a:schemeClr>
            </a:gs>
            <a:gs pos="100000">
              <a:schemeClr val="accent1">
                <a:hueOff val="0"/>
                <a:satOff val="0"/>
                <a:lumOff val="0"/>
                <a:alphaOff val="0"/>
                <a:tint val="82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ru-RU" sz="1900" b="1" i="1" kern="1200">
              <a:solidFill>
                <a:schemeClr val="accent3">
                  <a:lumMod val="75000"/>
                </a:schemeClr>
              </a:solidFill>
              <a:latin typeface="Arial" panose="020B0604020202020204" pitchFamily="34" charset="0"/>
              <a:cs typeface="Arial" panose="020B0604020202020204" pitchFamily="34" charset="0"/>
            </a:rPr>
            <a:t>формирование сочетаний слов смыслового характера</a:t>
          </a:r>
          <a:endParaRPr lang="ru-RU" sz="1900" kern="1200">
            <a:solidFill>
              <a:schemeClr val="accent3">
                <a:lumMod val="75000"/>
              </a:schemeClr>
            </a:solidFill>
          </a:endParaRPr>
        </a:p>
      </dsp:txBody>
      <dsp:txXfrm>
        <a:off x="6896392" y="2919349"/>
        <a:ext cx="3546115" cy="1721657"/>
      </dsp:txXfrm>
    </dsp:sp>
    <dsp:sp modelId="{9871AA88-C604-4758-A358-D6F9BC326ED7}">
      <dsp:nvSpPr>
        <dsp:cNvPr id="0" name=""/>
        <dsp:cNvSpPr/>
      </dsp:nvSpPr>
      <dsp:spPr>
        <a:xfrm>
          <a:off x="4045634" y="1406136"/>
          <a:ext cx="2141534" cy="1081565"/>
        </a:xfrm>
        <a:prstGeom prst="rect">
          <a:avLst/>
        </a:prstGeom>
        <a:gradFill rotWithShape="0">
          <a:gsLst>
            <a:gs pos="0">
              <a:schemeClr val="accent1">
                <a:hueOff val="0"/>
                <a:satOff val="0"/>
                <a:lumOff val="0"/>
                <a:alphaOff val="0"/>
                <a:tint val="60000"/>
                <a:lumMod val="110000"/>
              </a:schemeClr>
            </a:gs>
            <a:gs pos="100000">
              <a:schemeClr val="accent1">
                <a:hueOff val="0"/>
                <a:satOff val="0"/>
                <a:lumOff val="0"/>
                <a:alphaOff val="0"/>
                <a:tint val="82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ru-RU" sz="1900" b="1" i="1" kern="1200">
              <a:latin typeface="Arial" panose="020B0604020202020204" pitchFamily="34" charset="0"/>
              <a:cs typeface="Arial" panose="020B0604020202020204" pitchFamily="34" charset="0"/>
            </a:rPr>
            <a:t>на </a:t>
          </a:r>
          <a:r>
            <a:rPr lang="ru-RU" sz="1900" b="1" i="1" u="sng" kern="1200">
              <a:latin typeface="Arial" panose="020B0604020202020204" pitchFamily="34" charset="0"/>
              <a:cs typeface="Arial" panose="020B0604020202020204" pitchFamily="34" charset="0"/>
            </a:rPr>
            <a:t>две категории</a:t>
          </a:r>
          <a:r>
            <a:rPr lang="ru-RU" sz="1900" b="1" i="1" kern="1200">
              <a:latin typeface="Arial" panose="020B0604020202020204" pitchFamily="34" charset="0"/>
              <a:cs typeface="Arial" panose="020B0604020202020204" pitchFamily="34" charset="0"/>
            </a:rPr>
            <a:t>, направленные на</a:t>
          </a:r>
          <a:endParaRPr lang="ru-RU" sz="1900" kern="1200"/>
        </a:p>
      </dsp:txBody>
      <dsp:txXfrm>
        <a:off x="4045634" y="1406136"/>
        <a:ext cx="2141534" cy="1081565"/>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A371BF-717B-4360-80ED-912773839CBC}">
      <dsp:nvSpPr>
        <dsp:cNvPr id="0" name=""/>
        <dsp:cNvSpPr/>
      </dsp:nvSpPr>
      <dsp:spPr>
        <a:xfrm>
          <a:off x="0" y="0"/>
          <a:ext cx="8212327" cy="2438400"/>
        </a:xfrm>
        <a:prstGeom prst="roundRect">
          <a:avLst>
            <a:gd name="adj" fmla="val 10000"/>
          </a:avLst>
        </a:prstGeom>
        <a:solidFill>
          <a:schemeClr val="lt1">
            <a:hueOff val="0"/>
            <a:satOff val="0"/>
            <a:lumOff val="0"/>
            <a:alphaOff val="0"/>
          </a:schemeClr>
        </a:solidFill>
        <a:ln w="15875"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Font typeface="Arial" panose="020B0604020202020204" pitchFamily="34" charset="0"/>
            <a:buNone/>
          </a:pPr>
          <a:r>
            <a:rPr lang="ru-RU" sz="2200" kern="1200"/>
            <a:t>Под </a:t>
          </a:r>
          <a:r>
            <a:rPr lang="ru-RU" sz="2200" b="1" kern="1200"/>
            <a:t>продуктивным грамматическим навыком </a:t>
          </a:r>
          <a:r>
            <a:rPr lang="ru-RU" sz="2200" kern="1200"/>
            <a:t>понимается способность говорящего выбрать модель, адекватную речевой задаче, и оформить ее соответственно нормам данного языка. Речевой задачей всегда является коммуникативное намерение что-то сообщить, в чем–то убедить, выразить мнение.</a:t>
          </a:r>
        </a:p>
      </dsp:txBody>
      <dsp:txXfrm>
        <a:off x="71418" y="71418"/>
        <a:ext cx="5692051" cy="2295564"/>
      </dsp:txXfrm>
    </dsp:sp>
    <dsp:sp modelId="{AC2DA178-E020-4BA1-B7AF-92FC00D2DF40}">
      <dsp:nvSpPr>
        <dsp:cNvPr id="0" name=""/>
        <dsp:cNvSpPr/>
      </dsp:nvSpPr>
      <dsp:spPr>
        <a:xfrm>
          <a:off x="1449234" y="2980266"/>
          <a:ext cx="8212327" cy="2438400"/>
        </a:xfrm>
        <a:prstGeom prst="roundRect">
          <a:avLst>
            <a:gd name="adj" fmla="val 10000"/>
          </a:avLst>
        </a:prstGeom>
        <a:solidFill>
          <a:schemeClr val="lt1">
            <a:hueOff val="0"/>
            <a:satOff val="0"/>
            <a:lumOff val="0"/>
            <a:alphaOff val="0"/>
          </a:schemeClr>
        </a:solidFill>
        <a:ln w="15875"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ru-RU" sz="2200" kern="1200"/>
            <a:t>Под </a:t>
          </a:r>
          <a:r>
            <a:rPr lang="ru-RU" sz="2200" b="1" kern="1200"/>
            <a:t>рецептивным грамматическим навыком </a:t>
          </a:r>
          <a:r>
            <a:rPr lang="ru-RU" sz="2200" kern="1200"/>
            <a:t>следует понимать способность читающего (слушающего) узнавать грамматические формы изучаемого языка и соотносить с их значением. </a:t>
          </a:r>
        </a:p>
      </dsp:txBody>
      <dsp:txXfrm>
        <a:off x="1520652" y="3051684"/>
        <a:ext cx="5035297" cy="2295564"/>
      </dsp:txXfrm>
    </dsp:sp>
    <dsp:sp modelId="{15F294AE-5A0F-4FAE-8A76-A6B6906F80A7}">
      <dsp:nvSpPr>
        <dsp:cNvPr id="0" name=""/>
        <dsp:cNvSpPr/>
      </dsp:nvSpPr>
      <dsp:spPr>
        <a:xfrm>
          <a:off x="6627367" y="1916853"/>
          <a:ext cx="1584960" cy="1584960"/>
        </a:xfrm>
        <a:prstGeom prst="downArrow">
          <a:avLst>
            <a:gd name="adj1" fmla="val 55000"/>
            <a:gd name="adj2" fmla="val 45000"/>
          </a:avLst>
        </a:prstGeom>
        <a:solidFill>
          <a:schemeClr val="bg2">
            <a:alpha val="90000"/>
          </a:schemeClr>
        </a:solidFill>
        <a:ln w="15875" cap="flat" cmpd="sng" algn="ctr">
          <a:solidFill>
            <a:schemeClr val="dk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ru-RU" sz="3600" kern="1200"/>
        </a:p>
      </dsp:txBody>
      <dsp:txXfrm>
        <a:off x="6983983" y="1916853"/>
        <a:ext cx="871728" cy="1192682"/>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43BA07-6DFB-48A5-B6BD-A8FC8E8E44FC}">
      <dsp:nvSpPr>
        <dsp:cNvPr id="0" name=""/>
        <dsp:cNvSpPr/>
      </dsp:nvSpPr>
      <dsp:spPr>
        <a:xfrm>
          <a:off x="0" y="0"/>
          <a:ext cx="9227311" cy="1625600"/>
        </a:xfrm>
        <a:prstGeom prst="roundRect">
          <a:avLst>
            <a:gd name="adj" fmla="val 10000"/>
          </a:avLst>
        </a:prstGeom>
        <a:blipFill>
          <a:blip xmlns:r="http://schemas.openxmlformats.org/officeDocument/2006/relationships" r:embed="rId1">
            <a:duotone>
              <a:schemeClr val="accent2">
                <a:hueOff val="0"/>
                <a:satOff val="0"/>
                <a:lumOff val="0"/>
                <a:alphaOff val="0"/>
                <a:shade val="74000"/>
                <a:satMod val="130000"/>
                <a:lumMod val="90000"/>
              </a:schemeClr>
              <a:schemeClr val="accent2">
                <a:hueOff val="0"/>
                <a:satOff val="0"/>
                <a:lumOff val="0"/>
                <a:alphaOff val="0"/>
                <a:tint val="94000"/>
                <a:satMod val="120000"/>
                <a:lumMod val="104000"/>
              </a:schemeClr>
            </a:duotone>
          </a:blip>
          <a:tile tx="0" ty="0" sx="100000" sy="100000" flip="none" algn="tl"/>
        </a:blipFill>
        <a:ln>
          <a:noFill/>
        </a:ln>
        <a:effectLst>
          <a:innerShdw blurRad="25400" dist="12700" dir="13500000">
            <a:srgbClr val="000000">
              <a:alpha val="45000"/>
            </a:srgbClr>
          </a:inn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ru-RU" sz="2100" b="1" kern="1200"/>
            <a:t>Основной целью обучения грамматике в средней школе является формирование у учащихся грамматических навыков как одного из важнейших компонентов речевых умений говорения, аудирования, чтения и письма</a:t>
          </a:r>
          <a:endParaRPr lang="ru-RU" sz="2100" kern="1200"/>
        </a:p>
      </dsp:txBody>
      <dsp:txXfrm>
        <a:off x="47612" y="47612"/>
        <a:ext cx="7473162" cy="1530376"/>
      </dsp:txXfrm>
    </dsp:sp>
    <dsp:sp modelId="{215319A4-A712-4843-A0C7-FB404998A651}">
      <dsp:nvSpPr>
        <dsp:cNvPr id="0" name=""/>
        <dsp:cNvSpPr/>
      </dsp:nvSpPr>
      <dsp:spPr>
        <a:xfrm>
          <a:off x="814174" y="1896533"/>
          <a:ext cx="9227311" cy="1625600"/>
        </a:xfrm>
        <a:prstGeom prst="roundRect">
          <a:avLst>
            <a:gd name="adj" fmla="val 10000"/>
          </a:avLst>
        </a:prstGeom>
        <a:blipFill>
          <a:blip xmlns:r="http://schemas.openxmlformats.org/officeDocument/2006/relationships" r:embed="rId1">
            <a:duotone>
              <a:schemeClr val="accent2">
                <a:hueOff val="1681577"/>
                <a:satOff val="-1786"/>
                <a:lumOff val="1372"/>
                <a:alphaOff val="0"/>
                <a:shade val="74000"/>
                <a:satMod val="130000"/>
                <a:lumMod val="90000"/>
              </a:schemeClr>
              <a:schemeClr val="accent2">
                <a:hueOff val="1681577"/>
                <a:satOff val="-1786"/>
                <a:lumOff val="1372"/>
                <a:alphaOff val="0"/>
                <a:tint val="94000"/>
                <a:satMod val="120000"/>
                <a:lumMod val="104000"/>
              </a:schemeClr>
            </a:duotone>
          </a:blip>
          <a:tile tx="0" ty="0" sx="100000" sy="100000" flip="none" algn="tl"/>
        </a:blipFill>
        <a:ln>
          <a:noFill/>
        </a:ln>
        <a:effectLst>
          <a:innerShdw blurRad="25400" dist="12700" dir="13500000">
            <a:srgbClr val="000000">
              <a:alpha val="45000"/>
            </a:srgbClr>
          </a:inn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ru-RU" sz="2100" kern="1200"/>
            <a:t>Следуя И.Л. Бим, можно выделить в обучении грамматике две основные цели: </a:t>
          </a:r>
          <a:r>
            <a:rPr lang="ru-RU" sz="2100" i="1" kern="1200"/>
            <a:t>во–первых,</a:t>
          </a:r>
          <a:r>
            <a:rPr lang="ru-RU" sz="2100" b="1" i="1" kern="1200"/>
            <a:t> научить учащихся грамматически правильно оформлять свои устно–речевые высказывания, концентрируя при этом основное внимание на содержании</a:t>
          </a:r>
          <a:r>
            <a:rPr lang="ru-RU" sz="2100" kern="1200"/>
            <a:t>; </a:t>
          </a:r>
        </a:p>
      </dsp:txBody>
      <dsp:txXfrm>
        <a:off x="861786" y="1944145"/>
        <a:ext cx="7261273" cy="1530376"/>
      </dsp:txXfrm>
    </dsp:sp>
    <dsp:sp modelId="{BA96AFD7-CD60-4BC1-A26F-682DBA4742DF}">
      <dsp:nvSpPr>
        <dsp:cNvPr id="0" name=""/>
        <dsp:cNvSpPr/>
      </dsp:nvSpPr>
      <dsp:spPr>
        <a:xfrm>
          <a:off x="1628349" y="3793066"/>
          <a:ext cx="9227311" cy="1625600"/>
        </a:xfrm>
        <a:prstGeom prst="roundRect">
          <a:avLst>
            <a:gd name="adj" fmla="val 10000"/>
          </a:avLst>
        </a:prstGeom>
        <a:blipFill>
          <a:blip xmlns:r="http://schemas.openxmlformats.org/officeDocument/2006/relationships" r:embed="rId1">
            <a:duotone>
              <a:schemeClr val="accent2">
                <a:hueOff val="3363155"/>
                <a:satOff val="-3572"/>
                <a:lumOff val="2745"/>
                <a:alphaOff val="0"/>
                <a:shade val="74000"/>
                <a:satMod val="130000"/>
                <a:lumMod val="90000"/>
              </a:schemeClr>
              <a:schemeClr val="accent2">
                <a:hueOff val="3363155"/>
                <a:satOff val="-3572"/>
                <a:lumOff val="2745"/>
                <a:alphaOff val="0"/>
                <a:tint val="94000"/>
                <a:satMod val="120000"/>
                <a:lumMod val="104000"/>
              </a:schemeClr>
            </a:duotone>
          </a:blip>
          <a:tile tx="0" ty="0" sx="100000" sy="100000" flip="none" algn="tl"/>
        </a:blipFill>
        <a:ln>
          <a:noFill/>
        </a:ln>
        <a:effectLst>
          <a:innerShdw blurRad="25400" dist="12700" dir="13500000">
            <a:srgbClr val="000000">
              <a:alpha val="45000"/>
            </a:srgbClr>
          </a:inn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ru-RU" sz="2100" kern="1200"/>
            <a:t>во–вторых, </a:t>
          </a:r>
          <a:r>
            <a:rPr lang="ru-RU" sz="2100" b="1" i="1" kern="1200"/>
            <a:t>научить учащихся распознавать грамматические явления при чтении и аудировании, направляя основное внимание на извлечение содержательной информации.</a:t>
          </a:r>
          <a:endParaRPr lang="ru-RU" sz="2100" kern="1200"/>
        </a:p>
      </dsp:txBody>
      <dsp:txXfrm>
        <a:off x="1675961" y="3840678"/>
        <a:ext cx="7261273" cy="1530376"/>
      </dsp:txXfrm>
    </dsp:sp>
    <dsp:sp modelId="{9D22BAD5-5F54-4BF1-8FAE-183286C2D66F}">
      <dsp:nvSpPr>
        <dsp:cNvPr id="0" name=""/>
        <dsp:cNvSpPr/>
      </dsp:nvSpPr>
      <dsp:spPr>
        <a:xfrm>
          <a:off x="8170671" y="1232746"/>
          <a:ext cx="1056640" cy="1056640"/>
        </a:xfrm>
        <a:prstGeom prst="downArrow">
          <a:avLst>
            <a:gd name="adj1" fmla="val 55000"/>
            <a:gd name="adj2" fmla="val 45000"/>
          </a:avLst>
        </a:prstGeom>
        <a:solidFill>
          <a:schemeClr val="accent2">
            <a:tint val="40000"/>
            <a:alpha val="90000"/>
            <a:hueOff val="0"/>
            <a:satOff val="0"/>
            <a:lumOff val="0"/>
            <a:alphaOff val="0"/>
          </a:schemeClr>
        </a:solidFill>
        <a:ln w="9525" cap="flat" cmpd="sng" algn="ctr">
          <a:solidFill>
            <a:schemeClr val="accent2">
              <a:tint val="40000"/>
              <a:alpha val="90000"/>
              <a:hueOff val="0"/>
              <a:satOff val="0"/>
              <a:lumOff val="0"/>
              <a:alphaOff val="0"/>
            </a:schemeClr>
          </a:solidFill>
          <a:prstDash val="solid"/>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ru-RU" sz="3600" kern="1200"/>
        </a:p>
      </dsp:txBody>
      <dsp:txXfrm>
        <a:off x="8408415" y="1232746"/>
        <a:ext cx="581152" cy="795122"/>
      </dsp:txXfrm>
    </dsp:sp>
    <dsp:sp modelId="{7EDF4EA0-EFEF-4E83-AF17-BD013BFCB8F9}">
      <dsp:nvSpPr>
        <dsp:cNvPr id="0" name=""/>
        <dsp:cNvSpPr/>
      </dsp:nvSpPr>
      <dsp:spPr>
        <a:xfrm>
          <a:off x="8984846" y="3118442"/>
          <a:ext cx="1056640" cy="1056640"/>
        </a:xfrm>
        <a:prstGeom prst="downArrow">
          <a:avLst>
            <a:gd name="adj1" fmla="val 55000"/>
            <a:gd name="adj2" fmla="val 45000"/>
          </a:avLst>
        </a:prstGeom>
        <a:solidFill>
          <a:schemeClr val="accent2">
            <a:tint val="40000"/>
            <a:alpha val="90000"/>
            <a:hueOff val="4183470"/>
            <a:satOff val="1428"/>
            <a:lumOff val="439"/>
            <a:alphaOff val="0"/>
          </a:schemeClr>
        </a:solidFill>
        <a:ln w="9525" cap="flat" cmpd="sng" algn="ctr">
          <a:solidFill>
            <a:schemeClr val="accent2">
              <a:tint val="40000"/>
              <a:alpha val="90000"/>
              <a:hueOff val="4183470"/>
              <a:satOff val="1428"/>
              <a:lumOff val="439"/>
              <a:alphaOff val="0"/>
            </a:schemeClr>
          </a:solidFill>
          <a:prstDash val="solid"/>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ru-RU" sz="3600" kern="1200"/>
        </a:p>
      </dsp:txBody>
      <dsp:txXfrm>
        <a:off x="9222590" y="3118442"/>
        <a:ext cx="581152" cy="795122"/>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027B3D-F286-46EC-AC54-5A1284E6094C}">
      <dsp:nvSpPr>
        <dsp:cNvPr id="0" name=""/>
        <dsp:cNvSpPr/>
      </dsp:nvSpPr>
      <dsp:spPr>
        <a:xfrm>
          <a:off x="799651" y="0"/>
          <a:ext cx="9062720" cy="5418667"/>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CDAEA71-55ED-41ED-876C-47AEEE6C0767}">
      <dsp:nvSpPr>
        <dsp:cNvPr id="0" name=""/>
        <dsp:cNvSpPr/>
      </dsp:nvSpPr>
      <dsp:spPr>
        <a:xfrm>
          <a:off x="21" y="1625600"/>
          <a:ext cx="3525635" cy="2167466"/>
        </a:xfrm>
        <a:prstGeom prst="roundRect">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ru-RU" sz="1600" b="1" kern="1200" cap="all"/>
            <a:t>Грамматический минимум </a:t>
          </a:r>
          <a:r>
            <a:rPr lang="ru-RU" sz="1600" b="1" kern="1200"/>
            <a:t>представляет собой набор структур, отобранный в соответствии с определенными принципами, необходимый и достаточный для использования языка как средства общения в заданных программой пределах и реальных для его усвоения условиях.</a:t>
          </a:r>
          <a:endParaRPr lang="ru-RU" sz="1600" kern="1200"/>
        </a:p>
      </dsp:txBody>
      <dsp:txXfrm>
        <a:off x="105828" y="1731407"/>
        <a:ext cx="3314021" cy="1955852"/>
      </dsp:txXfrm>
    </dsp:sp>
    <dsp:sp modelId="{E2F078E6-5409-4741-AD81-1E81630CB70E}">
      <dsp:nvSpPr>
        <dsp:cNvPr id="0" name=""/>
        <dsp:cNvSpPr/>
      </dsp:nvSpPr>
      <dsp:spPr>
        <a:xfrm>
          <a:off x="3914029" y="1625600"/>
          <a:ext cx="3179800" cy="2167466"/>
        </a:xfrm>
        <a:prstGeom prst="roundRect">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ru-RU" sz="1600" b="1" kern="1200"/>
            <a:t>Активный материал </a:t>
          </a:r>
          <a:r>
            <a:rPr lang="ru-RU" sz="1600" kern="1200"/>
            <a:t>предполагает отработку для использования во всех видах речевой деятельности, а пассивный служит для узнавания при чтении и аудировании. </a:t>
          </a:r>
        </a:p>
      </dsp:txBody>
      <dsp:txXfrm>
        <a:off x="4019836" y="1731407"/>
        <a:ext cx="2968186" cy="1955852"/>
      </dsp:txXfrm>
    </dsp:sp>
    <dsp:sp modelId="{9A6325F6-50E8-47CB-AE2E-448AE74B9F29}">
      <dsp:nvSpPr>
        <dsp:cNvPr id="0" name=""/>
        <dsp:cNvSpPr/>
      </dsp:nvSpPr>
      <dsp:spPr>
        <a:xfrm>
          <a:off x="7482202" y="1625600"/>
          <a:ext cx="3179800" cy="2167466"/>
        </a:xfrm>
        <a:prstGeom prst="roundRect">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ru-RU" sz="1600" kern="1200"/>
            <a:t>Как правило, активный грамматический материал изучается в начальной и основной школе, а более сложные грамматические явления, отнесенные к пассивному минимуму, – в старшей школе. </a:t>
          </a:r>
        </a:p>
      </dsp:txBody>
      <dsp:txXfrm>
        <a:off x="7588009" y="1731407"/>
        <a:ext cx="2968186" cy="1955852"/>
      </dsp:txXfrm>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87FE09-7496-4048-BA43-BF7894BA5076}">
      <dsp:nvSpPr>
        <dsp:cNvPr id="0" name=""/>
        <dsp:cNvSpPr/>
      </dsp:nvSpPr>
      <dsp:spPr>
        <a:xfrm>
          <a:off x="4457953" y="2709333"/>
          <a:ext cx="908211" cy="2016420"/>
        </a:xfrm>
        <a:custGeom>
          <a:avLst/>
          <a:gdLst/>
          <a:ahLst/>
          <a:cxnLst/>
          <a:rect l="0" t="0" r="0" b="0"/>
          <a:pathLst>
            <a:path>
              <a:moveTo>
                <a:pt x="0" y="0"/>
              </a:moveTo>
              <a:lnTo>
                <a:pt x="454105" y="0"/>
              </a:lnTo>
              <a:lnTo>
                <a:pt x="454105" y="2016420"/>
              </a:lnTo>
              <a:lnTo>
                <a:pt x="908211" y="2016420"/>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D18E7BF-A1B8-45E3-91D5-584EFC44CA74}">
      <dsp:nvSpPr>
        <dsp:cNvPr id="0" name=""/>
        <dsp:cNvSpPr/>
      </dsp:nvSpPr>
      <dsp:spPr>
        <a:xfrm>
          <a:off x="4457953" y="2663613"/>
          <a:ext cx="908211" cy="91440"/>
        </a:xfrm>
        <a:custGeom>
          <a:avLst/>
          <a:gdLst/>
          <a:ahLst/>
          <a:cxnLst/>
          <a:rect l="0" t="0" r="0" b="0"/>
          <a:pathLst>
            <a:path>
              <a:moveTo>
                <a:pt x="0" y="45720"/>
              </a:moveTo>
              <a:lnTo>
                <a:pt x="454105" y="45720"/>
              </a:lnTo>
              <a:lnTo>
                <a:pt x="454105" y="66114"/>
              </a:lnTo>
              <a:lnTo>
                <a:pt x="908211" y="66114"/>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4B52D07-161E-4BCC-A2B1-4C8CF5052B88}">
      <dsp:nvSpPr>
        <dsp:cNvPr id="0" name=""/>
        <dsp:cNvSpPr/>
      </dsp:nvSpPr>
      <dsp:spPr>
        <a:xfrm>
          <a:off x="4457953" y="712905"/>
          <a:ext cx="875015" cy="1996428"/>
        </a:xfrm>
        <a:custGeom>
          <a:avLst/>
          <a:gdLst/>
          <a:ahLst/>
          <a:cxnLst/>
          <a:rect l="0" t="0" r="0" b="0"/>
          <a:pathLst>
            <a:path>
              <a:moveTo>
                <a:pt x="0" y="1996428"/>
              </a:moveTo>
              <a:lnTo>
                <a:pt x="420910" y="1996428"/>
              </a:lnTo>
              <a:lnTo>
                <a:pt x="420910" y="0"/>
              </a:lnTo>
              <a:lnTo>
                <a:pt x="875015" y="0"/>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4C997B7-C724-41B3-BEAA-365EB91C909F}">
      <dsp:nvSpPr>
        <dsp:cNvPr id="0" name=""/>
        <dsp:cNvSpPr/>
      </dsp:nvSpPr>
      <dsp:spPr>
        <a:xfrm>
          <a:off x="736649" y="120810"/>
          <a:ext cx="3721304" cy="5177045"/>
        </a:xfrm>
        <a:prstGeom prst="rect">
          <a:avLst/>
        </a:prstGeom>
        <a:gradFill rotWithShape="0">
          <a:gsLst>
            <a:gs pos="0">
              <a:schemeClr val="accent1">
                <a:hueOff val="0"/>
                <a:satOff val="0"/>
                <a:lumOff val="0"/>
                <a:alphaOff val="0"/>
                <a:tint val="60000"/>
                <a:lumMod val="110000"/>
              </a:schemeClr>
            </a:gs>
            <a:gs pos="100000">
              <a:schemeClr val="accent1">
                <a:hueOff val="0"/>
                <a:satOff val="0"/>
                <a:lumOff val="0"/>
                <a:alphaOff val="0"/>
                <a:tint val="82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ru-RU" sz="2400" b="1" kern="1200">
              <a:solidFill>
                <a:schemeClr val="accent3">
                  <a:lumMod val="75000"/>
                </a:schemeClr>
              </a:solidFill>
            </a:rPr>
            <a:t>Принципами отбора в активный грамматический минимум считаются</a:t>
          </a:r>
        </a:p>
      </dsp:txBody>
      <dsp:txXfrm>
        <a:off x="736649" y="120810"/>
        <a:ext cx="3721304" cy="5177045"/>
      </dsp:txXfrm>
    </dsp:sp>
    <dsp:sp modelId="{297CF87B-3428-4701-BE8D-C6BB9FA1CA6E}">
      <dsp:nvSpPr>
        <dsp:cNvPr id="0" name=""/>
        <dsp:cNvSpPr/>
      </dsp:nvSpPr>
      <dsp:spPr>
        <a:xfrm>
          <a:off x="5332969" y="0"/>
          <a:ext cx="4541055" cy="1425810"/>
        </a:xfrm>
        <a:prstGeom prst="rect">
          <a:avLst/>
        </a:prstGeom>
        <a:gradFill rotWithShape="0">
          <a:gsLst>
            <a:gs pos="0">
              <a:schemeClr val="accent1">
                <a:hueOff val="0"/>
                <a:satOff val="0"/>
                <a:lumOff val="0"/>
                <a:alphaOff val="0"/>
                <a:tint val="60000"/>
                <a:lumMod val="110000"/>
              </a:schemeClr>
            </a:gs>
            <a:gs pos="100000">
              <a:schemeClr val="accent1">
                <a:hueOff val="0"/>
                <a:satOff val="0"/>
                <a:lumOff val="0"/>
                <a:alphaOff val="0"/>
                <a:tint val="82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ru-RU" sz="2400" b="1" kern="1200"/>
            <a:t>принцип распространенности в устной и письменной речи</a:t>
          </a:r>
        </a:p>
      </dsp:txBody>
      <dsp:txXfrm>
        <a:off x="5332969" y="0"/>
        <a:ext cx="4541055" cy="1425810"/>
      </dsp:txXfrm>
    </dsp:sp>
    <dsp:sp modelId="{C98F041B-E202-4C07-BC1F-263B56DFA788}">
      <dsp:nvSpPr>
        <dsp:cNvPr id="0" name=""/>
        <dsp:cNvSpPr/>
      </dsp:nvSpPr>
      <dsp:spPr>
        <a:xfrm>
          <a:off x="5366164" y="1993845"/>
          <a:ext cx="4541055" cy="1471765"/>
        </a:xfrm>
        <a:prstGeom prst="rect">
          <a:avLst/>
        </a:prstGeom>
        <a:gradFill rotWithShape="0">
          <a:gsLst>
            <a:gs pos="0">
              <a:schemeClr val="accent1">
                <a:hueOff val="0"/>
                <a:satOff val="0"/>
                <a:lumOff val="0"/>
                <a:alphaOff val="0"/>
                <a:tint val="60000"/>
                <a:lumMod val="110000"/>
              </a:schemeClr>
            </a:gs>
            <a:gs pos="100000">
              <a:schemeClr val="accent1">
                <a:hueOff val="0"/>
                <a:satOff val="0"/>
                <a:lumOff val="0"/>
                <a:alphaOff val="0"/>
                <a:tint val="82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ru-RU" sz="2400" b="1" kern="1200"/>
            <a:t>принцип образцовости (материал должен служить эталоном для построения по аналогии) </a:t>
          </a:r>
        </a:p>
      </dsp:txBody>
      <dsp:txXfrm>
        <a:off x="5366164" y="1993845"/>
        <a:ext cx="4541055" cy="1471765"/>
      </dsp:txXfrm>
    </dsp:sp>
    <dsp:sp modelId="{A8BF75C5-B7E4-495E-8672-653F80110E26}">
      <dsp:nvSpPr>
        <dsp:cNvPr id="0" name=""/>
        <dsp:cNvSpPr/>
      </dsp:nvSpPr>
      <dsp:spPr>
        <a:xfrm>
          <a:off x="5366164" y="4033242"/>
          <a:ext cx="4541055" cy="1385021"/>
        </a:xfrm>
        <a:prstGeom prst="rect">
          <a:avLst/>
        </a:prstGeom>
        <a:gradFill rotWithShape="0">
          <a:gsLst>
            <a:gs pos="0">
              <a:schemeClr val="accent1">
                <a:hueOff val="0"/>
                <a:satOff val="0"/>
                <a:lumOff val="0"/>
                <a:alphaOff val="0"/>
                <a:tint val="60000"/>
                <a:lumMod val="110000"/>
              </a:schemeClr>
            </a:gs>
            <a:gs pos="100000">
              <a:schemeClr val="accent1">
                <a:hueOff val="0"/>
                <a:satOff val="0"/>
                <a:lumOff val="0"/>
                <a:alphaOff val="0"/>
                <a:tint val="82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ru-RU" sz="2400" b="1" kern="1200"/>
            <a:t>принцип исключения синонимических грамматических явлений (нейтральное в стилистическом отношении).</a:t>
          </a:r>
        </a:p>
      </dsp:txBody>
      <dsp:txXfrm>
        <a:off x="5366164" y="4033242"/>
        <a:ext cx="4541055" cy="1385021"/>
      </dsp:txXfrm>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533C46-FFB6-4607-AE4F-722749A85CF9}">
      <dsp:nvSpPr>
        <dsp:cNvPr id="0" name=""/>
        <dsp:cNvSpPr/>
      </dsp:nvSpPr>
      <dsp:spPr>
        <a:xfrm>
          <a:off x="2900906" y="2494948"/>
          <a:ext cx="2401107" cy="214384"/>
        </a:xfrm>
        <a:custGeom>
          <a:avLst/>
          <a:gdLst/>
          <a:ahLst/>
          <a:cxnLst/>
          <a:rect l="0" t="0" r="0" b="0"/>
          <a:pathLst>
            <a:path>
              <a:moveTo>
                <a:pt x="0" y="214384"/>
              </a:moveTo>
              <a:lnTo>
                <a:pt x="2401107" y="214384"/>
              </a:lnTo>
              <a:lnTo>
                <a:pt x="2401107" y="0"/>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D18E7BF-A1B8-45E3-91D5-584EFC44CA74}">
      <dsp:nvSpPr>
        <dsp:cNvPr id="0" name=""/>
        <dsp:cNvSpPr/>
      </dsp:nvSpPr>
      <dsp:spPr>
        <a:xfrm>
          <a:off x="2900906" y="2709333"/>
          <a:ext cx="4222844" cy="1181499"/>
        </a:xfrm>
        <a:custGeom>
          <a:avLst/>
          <a:gdLst/>
          <a:ahLst/>
          <a:cxnLst/>
          <a:rect l="0" t="0" r="0" b="0"/>
          <a:pathLst>
            <a:path>
              <a:moveTo>
                <a:pt x="0" y="0"/>
              </a:moveTo>
              <a:lnTo>
                <a:pt x="3879829" y="0"/>
              </a:lnTo>
              <a:lnTo>
                <a:pt x="3879829" y="1181499"/>
              </a:lnTo>
              <a:lnTo>
                <a:pt x="4222844" y="1181499"/>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4B52D07-161E-4BCC-A2B1-4C8CF5052B88}">
      <dsp:nvSpPr>
        <dsp:cNvPr id="0" name=""/>
        <dsp:cNvSpPr/>
      </dsp:nvSpPr>
      <dsp:spPr>
        <a:xfrm>
          <a:off x="2900906" y="967114"/>
          <a:ext cx="4197770" cy="1742218"/>
        </a:xfrm>
        <a:custGeom>
          <a:avLst/>
          <a:gdLst/>
          <a:ahLst/>
          <a:cxnLst/>
          <a:rect l="0" t="0" r="0" b="0"/>
          <a:pathLst>
            <a:path>
              <a:moveTo>
                <a:pt x="0" y="1742218"/>
              </a:moveTo>
              <a:lnTo>
                <a:pt x="3854754" y="1742218"/>
              </a:lnTo>
              <a:lnTo>
                <a:pt x="3854754" y="0"/>
              </a:lnTo>
              <a:lnTo>
                <a:pt x="4197770" y="0"/>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4C997B7-C724-41B3-BEAA-365EB91C909F}">
      <dsp:nvSpPr>
        <dsp:cNvPr id="0" name=""/>
        <dsp:cNvSpPr/>
      </dsp:nvSpPr>
      <dsp:spPr>
        <a:xfrm>
          <a:off x="89964" y="754054"/>
          <a:ext cx="2810942" cy="3910558"/>
        </a:xfrm>
        <a:prstGeom prst="rect">
          <a:avLst/>
        </a:prstGeom>
        <a:gradFill rotWithShape="0">
          <a:gsLst>
            <a:gs pos="0">
              <a:schemeClr val="accent1">
                <a:hueOff val="0"/>
                <a:satOff val="0"/>
                <a:lumOff val="0"/>
                <a:alphaOff val="0"/>
                <a:tint val="60000"/>
                <a:lumMod val="110000"/>
              </a:schemeClr>
            </a:gs>
            <a:gs pos="100000">
              <a:schemeClr val="accent1">
                <a:hueOff val="0"/>
                <a:satOff val="0"/>
                <a:lumOff val="0"/>
                <a:alphaOff val="0"/>
                <a:tint val="82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ru-RU" sz="2000" kern="1200"/>
            <a:t>К </a:t>
          </a:r>
          <a:r>
            <a:rPr lang="ru-RU" sz="2000" b="1" kern="1200"/>
            <a:t>пассивному грамматическому минимуму </a:t>
          </a:r>
          <a:r>
            <a:rPr lang="ru-RU" sz="2000" kern="1200"/>
            <a:t>относятся грамматические явления, наиболее употребительные в письменной речи, которые ученики должны понять на слух и при чтении. Объем пассивного минимума может быть больше объема активного минимума. </a:t>
          </a:r>
        </a:p>
      </dsp:txBody>
      <dsp:txXfrm>
        <a:off x="89964" y="754054"/>
        <a:ext cx="2810942" cy="3910558"/>
      </dsp:txXfrm>
    </dsp:sp>
    <dsp:sp modelId="{297CF87B-3428-4701-BE8D-C6BB9FA1CA6E}">
      <dsp:nvSpPr>
        <dsp:cNvPr id="0" name=""/>
        <dsp:cNvSpPr/>
      </dsp:nvSpPr>
      <dsp:spPr>
        <a:xfrm>
          <a:off x="7098677" y="0"/>
          <a:ext cx="3430153" cy="1934229"/>
        </a:xfrm>
        <a:prstGeom prst="rect">
          <a:avLst/>
        </a:prstGeom>
        <a:gradFill rotWithShape="0">
          <a:gsLst>
            <a:gs pos="0">
              <a:schemeClr val="accent1">
                <a:hueOff val="0"/>
                <a:satOff val="0"/>
                <a:lumOff val="0"/>
                <a:alphaOff val="0"/>
                <a:tint val="60000"/>
                <a:lumMod val="110000"/>
              </a:schemeClr>
            </a:gs>
            <a:gs pos="100000">
              <a:schemeClr val="accent1">
                <a:hueOff val="0"/>
                <a:satOff val="0"/>
                <a:lumOff val="0"/>
                <a:alphaOff val="0"/>
                <a:tint val="82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ru-RU" sz="2000" b="1" kern="1200"/>
            <a:t>принцип распространенности </a:t>
          </a:r>
          <a:r>
            <a:rPr lang="ru-RU" sz="2000" kern="1200"/>
            <a:t>в книжно-письменном стиле речи</a:t>
          </a:r>
        </a:p>
      </dsp:txBody>
      <dsp:txXfrm>
        <a:off x="7098677" y="0"/>
        <a:ext cx="3430153" cy="1934229"/>
      </dsp:txXfrm>
    </dsp:sp>
    <dsp:sp modelId="{C98F041B-E202-4C07-BC1F-263B56DFA788}">
      <dsp:nvSpPr>
        <dsp:cNvPr id="0" name=""/>
        <dsp:cNvSpPr/>
      </dsp:nvSpPr>
      <dsp:spPr>
        <a:xfrm>
          <a:off x="7123751" y="2365022"/>
          <a:ext cx="3430153" cy="3051620"/>
        </a:xfrm>
        <a:prstGeom prst="rect">
          <a:avLst/>
        </a:prstGeom>
        <a:gradFill rotWithShape="0">
          <a:gsLst>
            <a:gs pos="0">
              <a:schemeClr val="accent1">
                <a:hueOff val="0"/>
                <a:satOff val="0"/>
                <a:lumOff val="0"/>
                <a:alphaOff val="0"/>
                <a:tint val="60000"/>
                <a:lumMod val="110000"/>
              </a:schemeClr>
            </a:gs>
            <a:gs pos="100000">
              <a:schemeClr val="accent1">
                <a:hueOff val="0"/>
                <a:satOff val="0"/>
                <a:lumOff val="0"/>
                <a:alphaOff val="0"/>
                <a:tint val="82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ru-RU" sz="2000" b="1" kern="1200"/>
            <a:t>принцип многозначности</a:t>
          </a:r>
          <a:r>
            <a:rPr lang="ru-RU" sz="2000" kern="1200"/>
            <a:t>. Отобранный грамматический материал должен быть организован функционально, т.е. так, чтобы грамматические явления сочетались с лексическими в предложениях и более крупных коммуникативных единицах. </a:t>
          </a:r>
        </a:p>
      </dsp:txBody>
      <dsp:txXfrm>
        <a:off x="7123751" y="2365022"/>
        <a:ext cx="3430153" cy="3051620"/>
      </dsp:txXfrm>
    </dsp:sp>
    <dsp:sp modelId="{1E50AFD8-F138-4B97-8CE0-E5702CC79938}">
      <dsp:nvSpPr>
        <dsp:cNvPr id="0" name=""/>
        <dsp:cNvSpPr/>
      </dsp:nvSpPr>
      <dsp:spPr>
        <a:xfrm>
          <a:off x="4166307" y="613154"/>
          <a:ext cx="2271413" cy="1881794"/>
        </a:xfrm>
        <a:prstGeom prst="rect">
          <a:avLst/>
        </a:prstGeom>
        <a:gradFill rotWithShape="0">
          <a:gsLst>
            <a:gs pos="0">
              <a:schemeClr val="accent1">
                <a:hueOff val="0"/>
                <a:satOff val="0"/>
                <a:lumOff val="0"/>
                <a:alphaOff val="0"/>
                <a:tint val="60000"/>
                <a:lumMod val="110000"/>
              </a:schemeClr>
            </a:gs>
            <a:gs pos="100000">
              <a:schemeClr val="accent1">
                <a:hueOff val="0"/>
                <a:satOff val="0"/>
                <a:lumOff val="0"/>
                <a:alphaOff val="0"/>
                <a:tint val="82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ru-RU" sz="2000" b="1" kern="1200">
              <a:solidFill>
                <a:schemeClr val="accent3">
                  <a:lumMod val="75000"/>
                </a:schemeClr>
              </a:solidFill>
            </a:rPr>
            <a:t>К главным принципам отбора грамматических явлений в пассивный минимум относятся</a:t>
          </a:r>
          <a:endParaRPr lang="ru-RU" sz="2000" kern="1200">
            <a:solidFill>
              <a:schemeClr val="accent3">
                <a:lumMod val="75000"/>
              </a:schemeClr>
            </a:solidFill>
          </a:endParaRPr>
        </a:p>
      </dsp:txBody>
      <dsp:txXfrm>
        <a:off x="4166307" y="613154"/>
        <a:ext cx="2271413" cy="188179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1F1806-0A31-4C46-8663-FAFDBF647BDA}">
      <dsp:nvSpPr>
        <dsp:cNvPr id="0" name=""/>
        <dsp:cNvSpPr/>
      </dsp:nvSpPr>
      <dsp:spPr>
        <a:xfrm>
          <a:off x="778" y="486427"/>
          <a:ext cx="3349479" cy="4019375"/>
        </a:xfrm>
        <a:prstGeom prst="roundRect">
          <a:avLst>
            <a:gd name="adj" fmla="val 5000"/>
          </a:avLst>
        </a:prstGeom>
        <a:solidFill>
          <a:schemeClr val="accent3">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61722" rIns="80010" bIns="0" numCol="1" spcCol="1270" anchor="t" anchorCtr="0">
          <a:noAutofit/>
        </a:bodyPr>
        <a:lstStyle/>
        <a:p>
          <a:pPr marL="0" lvl="0" indent="0" algn="r" defTabSz="800100">
            <a:lnSpc>
              <a:spcPct val="90000"/>
            </a:lnSpc>
            <a:spcBef>
              <a:spcPct val="0"/>
            </a:spcBef>
            <a:spcAft>
              <a:spcPct val="35000"/>
            </a:spcAft>
            <a:buNone/>
          </a:pPr>
          <a:r>
            <a:rPr lang="en-US" sz="1800" kern="1200"/>
            <a:t>1</a:t>
          </a:r>
          <a:endParaRPr lang="ru-RU" sz="1800" kern="1200"/>
        </a:p>
      </dsp:txBody>
      <dsp:txXfrm rot="16200000">
        <a:off x="-1312217" y="1799423"/>
        <a:ext cx="3295888" cy="669895"/>
      </dsp:txXfrm>
    </dsp:sp>
    <dsp:sp modelId="{AC0F5D56-8230-4C89-97A1-46ABFC083C1A}">
      <dsp:nvSpPr>
        <dsp:cNvPr id="0" name=""/>
        <dsp:cNvSpPr/>
      </dsp:nvSpPr>
      <dsp:spPr>
        <a:xfrm>
          <a:off x="670674" y="486427"/>
          <a:ext cx="2495362" cy="4019375"/>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61722" rIns="0" bIns="0" numCol="1" spcCol="1270" anchor="t" anchorCtr="0">
          <a:noAutofit/>
        </a:bodyPr>
        <a:lstStyle/>
        <a:p>
          <a:pPr marL="0" lvl="0" indent="0" algn="l" defTabSz="800100">
            <a:lnSpc>
              <a:spcPct val="90000"/>
            </a:lnSpc>
            <a:spcBef>
              <a:spcPct val="0"/>
            </a:spcBef>
            <a:spcAft>
              <a:spcPct val="35000"/>
            </a:spcAft>
            <a:buNone/>
          </a:pPr>
          <a:r>
            <a:rPr lang="ru-RU" sz="1800" b="1" kern="1200" cap="all" baseline="0"/>
            <a:t>Содержание обучения </a:t>
          </a:r>
          <a:r>
            <a:rPr lang="ru-RU" sz="1800" b="1" kern="1200"/>
            <a:t>иностранным языкам понимается как категория, педагогически интерпретирующая цель обучения иностранным языкам</a:t>
          </a:r>
          <a:r>
            <a:rPr lang="en-US" sz="1800" b="1" kern="1200"/>
            <a:t>. </a:t>
          </a:r>
          <a:r>
            <a:rPr lang="ru-RU" sz="1800" b="1" kern="1200"/>
            <a:t>Поскольку цель представляет собой, многоаспектное образование, то и содержание не может быть однокомпонентным. </a:t>
          </a:r>
        </a:p>
      </dsp:txBody>
      <dsp:txXfrm>
        <a:off x="670674" y="486427"/>
        <a:ext cx="2495362" cy="4019375"/>
      </dsp:txXfrm>
    </dsp:sp>
    <dsp:sp modelId="{7C1477F7-CD4C-427E-86BF-47440D1D148C}">
      <dsp:nvSpPr>
        <dsp:cNvPr id="0" name=""/>
        <dsp:cNvSpPr/>
      </dsp:nvSpPr>
      <dsp:spPr>
        <a:xfrm>
          <a:off x="3467490" y="486427"/>
          <a:ext cx="3349479" cy="4019375"/>
        </a:xfrm>
        <a:prstGeom prst="roundRect">
          <a:avLst>
            <a:gd name="adj" fmla="val 5000"/>
          </a:avLst>
        </a:prstGeom>
        <a:solidFill>
          <a:schemeClr val="accent3">
            <a:hueOff val="-6164083"/>
            <a:satOff val="6281"/>
            <a:lumOff val="-1177"/>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61722" rIns="80010" bIns="0" numCol="1" spcCol="1270" anchor="t" anchorCtr="0">
          <a:noAutofit/>
        </a:bodyPr>
        <a:lstStyle/>
        <a:p>
          <a:pPr marL="0" lvl="0" indent="0" algn="r" defTabSz="800100">
            <a:lnSpc>
              <a:spcPct val="90000"/>
            </a:lnSpc>
            <a:spcBef>
              <a:spcPct val="0"/>
            </a:spcBef>
            <a:spcAft>
              <a:spcPct val="35000"/>
            </a:spcAft>
            <a:buNone/>
          </a:pPr>
          <a:r>
            <a:rPr lang="en-US" sz="1800" kern="1200"/>
            <a:t>2</a:t>
          </a:r>
          <a:endParaRPr lang="ru-RU" sz="1800" kern="1200"/>
        </a:p>
      </dsp:txBody>
      <dsp:txXfrm rot="16200000">
        <a:off x="2154493" y="1799423"/>
        <a:ext cx="3295888" cy="669895"/>
      </dsp:txXfrm>
    </dsp:sp>
    <dsp:sp modelId="{6008BBD5-881C-4DA9-A4D1-70FA09E22752}">
      <dsp:nvSpPr>
        <dsp:cNvPr id="0" name=""/>
        <dsp:cNvSpPr/>
      </dsp:nvSpPr>
      <dsp:spPr>
        <a:xfrm rot="5400000">
          <a:off x="3189049" y="3679079"/>
          <a:ext cx="590376" cy="502421"/>
        </a:xfrm>
        <a:prstGeom prst="flowChartExtract">
          <a:avLst/>
        </a:prstGeom>
        <a:solidFill>
          <a:schemeClr val="lt1">
            <a:hueOff val="0"/>
            <a:satOff val="0"/>
            <a:lumOff val="0"/>
            <a:alphaOff val="0"/>
          </a:schemeClr>
        </a:solidFill>
        <a:ln w="1587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1791C96-0DA9-4CEB-9D09-B4CC52411A52}">
      <dsp:nvSpPr>
        <dsp:cNvPr id="0" name=""/>
        <dsp:cNvSpPr/>
      </dsp:nvSpPr>
      <dsp:spPr>
        <a:xfrm>
          <a:off x="4137386" y="486427"/>
          <a:ext cx="2495362" cy="4019375"/>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61722" rIns="0" bIns="0" numCol="1" spcCol="1270" anchor="t" anchorCtr="0">
          <a:noAutofit/>
        </a:bodyPr>
        <a:lstStyle/>
        <a:p>
          <a:pPr marL="0" lvl="0" indent="0" algn="l" defTabSz="800100">
            <a:lnSpc>
              <a:spcPct val="90000"/>
            </a:lnSpc>
            <a:spcBef>
              <a:spcPct val="0"/>
            </a:spcBef>
            <a:spcAft>
              <a:spcPct val="35000"/>
            </a:spcAft>
            <a:buNone/>
          </a:pPr>
          <a:r>
            <a:rPr lang="ru-RU" sz="1800" b="1" kern="1200" cap="all" baseline="0">
              <a:solidFill>
                <a:schemeClr val="bg1"/>
              </a:solidFill>
            </a:rPr>
            <a:t>предметный</a:t>
          </a:r>
          <a:r>
            <a:rPr lang="ru-RU" sz="1800" kern="1200"/>
            <a:t> (включая </a:t>
          </a:r>
          <a:r>
            <a:rPr lang="ru-RU" sz="1800" b="1" i="1" kern="1200"/>
            <a:t>сферы и ситуации общения; темы, тексты; коммуникативные цели и намерения; страноведческие знания, лингвострановедческие знания; языковой материал</a:t>
          </a:r>
          <a:r>
            <a:rPr lang="ru-RU" sz="1800" kern="1200"/>
            <a:t>) аспект,</a:t>
          </a:r>
        </a:p>
      </dsp:txBody>
      <dsp:txXfrm>
        <a:off x="4137386" y="486427"/>
        <a:ext cx="2495362" cy="4019375"/>
      </dsp:txXfrm>
    </dsp:sp>
    <dsp:sp modelId="{F10C2DBC-7BB4-4011-A03D-D12DBBF1008B}">
      <dsp:nvSpPr>
        <dsp:cNvPr id="0" name=""/>
        <dsp:cNvSpPr/>
      </dsp:nvSpPr>
      <dsp:spPr>
        <a:xfrm>
          <a:off x="6934201" y="486427"/>
          <a:ext cx="3349479" cy="4019375"/>
        </a:xfrm>
        <a:prstGeom prst="roundRect">
          <a:avLst>
            <a:gd name="adj" fmla="val 5000"/>
          </a:avLst>
        </a:prstGeom>
        <a:solidFill>
          <a:schemeClr val="accent3">
            <a:hueOff val="-12328166"/>
            <a:satOff val="12562"/>
            <a:lumOff val="-2354"/>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61722" rIns="80010" bIns="0" numCol="1" spcCol="1270" anchor="t" anchorCtr="0">
          <a:noAutofit/>
        </a:bodyPr>
        <a:lstStyle/>
        <a:p>
          <a:pPr marL="0" lvl="0" indent="0" algn="r" defTabSz="800100">
            <a:lnSpc>
              <a:spcPct val="90000"/>
            </a:lnSpc>
            <a:spcBef>
              <a:spcPct val="0"/>
            </a:spcBef>
            <a:spcAft>
              <a:spcPct val="35000"/>
            </a:spcAft>
            <a:buNone/>
          </a:pPr>
          <a:r>
            <a:rPr lang="en-US" sz="1800" kern="1200"/>
            <a:t>3</a:t>
          </a:r>
          <a:endParaRPr lang="ru-RU" sz="1800" kern="1200"/>
        </a:p>
      </dsp:txBody>
      <dsp:txXfrm rot="16200000">
        <a:off x="5621205" y="1799423"/>
        <a:ext cx="3295888" cy="669895"/>
      </dsp:txXfrm>
    </dsp:sp>
    <dsp:sp modelId="{9B5CD515-EEC1-4913-A99A-64ABCE291082}">
      <dsp:nvSpPr>
        <dsp:cNvPr id="0" name=""/>
        <dsp:cNvSpPr/>
      </dsp:nvSpPr>
      <dsp:spPr>
        <a:xfrm rot="5400000">
          <a:off x="6655760" y="3679079"/>
          <a:ext cx="590376" cy="502421"/>
        </a:xfrm>
        <a:prstGeom prst="flowChartExtract">
          <a:avLst/>
        </a:prstGeom>
        <a:solidFill>
          <a:schemeClr val="lt1">
            <a:hueOff val="0"/>
            <a:satOff val="0"/>
            <a:lumOff val="0"/>
            <a:alphaOff val="0"/>
          </a:schemeClr>
        </a:solidFill>
        <a:ln w="15875" cap="flat" cmpd="sng" algn="ctr">
          <a:solidFill>
            <a:schemeClr val="accent3">
              <a:hueOff val="-12328166"/>
              <a:satOff val="12562"/>
              <a:lumOff val="-2354"/>
              <a:alphaOff val="0"/>
            </a:schemeClr>
          </a:solidFill>
          <a:prstDash val="solid"/>
        </a:ln>
        <a:effectLst/>
      </dsp:spPr>
      <dsp:style>
        <a:lnRef idx="2">
          <a:scrgbClr r="0" g="0" b="0"/>
        </a:lnRef>
        <a:fillRef idx="1">
          <a:scrgbClr r="0" g="0" b="0"/>
        </a:fillRef>
        <a:effectRef idx="0">
          <a:scrgbClr r="0" g="0" b="0"/>
        </a:effectRef>
        <a:fontRef idx="minor"/>
      </dsp:style>
    </dsp:sp>
    <dsp:sp modelId="{0CE7FB30-42EB-4865-9850-A28821B36F74}">
      <dsp:nvSpPr>
        <dsp:cNvPr id="0" name=""/>
        <dsp:cNvSpPr/>
      </dsp:nvSpPr>
      <dsp:spPr>
        <a:xfrm>
          <a:off x="7604097" y="486427"/>
          <a:ext cx="2495362" cy="4019375"/>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61722" rIns="0" bIns="0" numCol="1" spcCol="1270" anchor="t" anchorCtr="0">
          <a:noAutofit/>
        </a:bodyPr>
        <a:lstStyle/>
        <a:p>
          <a:pPr marL="0" lvl="0" indent="0" algn="l" defTabSz="800100">
            <a:lnSpc>
              <a:spcPct val="90000"/>
            </a:lnSpc>
            <a:spcBef>
              <a:spcPct val="0"/>
            </a:spcBef>
            <a:spcAft>
              <a:spcPct val="35000"/>
            </a:spcAft>
            <a:buNone/>
          </a:pPr>
          <a:r>
            <a:rPr lang="ru-RU" sz="1800" b="1" kern="1200" cap="all" baseline="0">
              <a:solidFill>
                <a:schemeClr val="bg1"/>
              </a:solidFill>
            </a:rPr>
            <a:t>процессуальный</a:t>
          </a:r>
          <a:r>
            <a:rPr lang="ru-RU" sz="1800" kern="1200">
              <a:solidFill>
                <a:schemeClr val="bg1"/>
              </a:solidFill>
            </a:rPr>
            <a:t> </a:t>
          </a:r>
          <a:r>
            <a:rPr lang="ru-RU" sz="1800" kern="1200"/>
            <a:t>(содержит </a:t>
          </a:r>
          <a:r>
            <a:rPr lang="ru-RU" sz="1800" b="1" i="1" kern="1200"/>
            <a:t>навыки и умения иноязычного устного и письменного общения</a:t>
          </a:r>
          <a:r>
            <a:rPr lang="ru-RU" sz="1800" kern="1200"/>
            <a:t>)</a:t>
          </a:r>
          <a:r>
            <a:rPr lang="en-US" sz="1800" kern="1200"/>
            <a:t> </a:t>
          </a:r>
          <a:r>
            <a:rPr lang="ru-RU" sz="1800" kern="1200"/>
            <a:t>аспект.</a:t>
          </a:r>
        </a:p>
      </dsp:txBody>
      <dsp:txXfrm>
        <a:off x="7604097" y="486427"/>
        <a:ext cx="2495362" cy="4019375"/>
      </dsp:txXfrm>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8FB35C-DBB0-4EDD-9AA7-1D95D883E434}">
      <dsp:nvSpPr>
        <dsp:cNvPr id="0" name=""/>
        <dsp:cNvSpPr/>
      </dsp:nvSpPr>
      <dsp:spPr>
        <a:xfrm>
          <a:off x="5005070" y="1463274"/>
          <a:ext cx="3541123" cy="828338"/>
        </a:xfrm>
        <a:custGeom>
          <a:avLst/>
          <a:gdLst/>
          <a:ahLst/>
          <a:cxnLst/>
          <a:rect l="0" t="0" r="0" b="0"/>
          <a:pathLst>
            <a:path>
              <a:moveTo>
                <a:pt x="0" y="0"/>
              </a:moveTo>
              <a:lnTo>
                <a:pt x="0" y="521050"/>
              </a:lnTo>
              <a:lnTo>
                <a:pt x="3541123" y="521050"/>
              </a:lnTo>
              <a:lnTo>
                <a:pt x="3541123" y="828338"/>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C8980AE-0C48-4350-85E4-D9EE04EF3867}">
      <dsp:nvSpPr>
        <dsp:cNvPr id="0" name=""/>
        <dsp:cNvSpPr/>
      </dsp:nvSpPr>
      <dsp:spPr>
        <a:xfrm>
          <a:off x="4959349" y="1463274"/>
          <a:ext cx="91440" cy="828338"/>
        </a:xfrm>
        <a:custGeom>
          <a:avLst/>
          <a:gdLst/>
          <a:ahLst/>
          <a:cxnLst/>
          <a:rect l="0" t="0" r="0" b="0"/>
          <a:pathLst>
            <a:path>
              <a:moveTo>
                <a:pt x="45720" y="0"/>
              </a:moveTo>
              <a:lnTo>
                <a:pt x="45720" y="828338"/>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BE40575-7DDB-4BA9-9E00-57A1CE1D91E3}">
      <dsp:nvSpPr>
        <dsp:cNvPr id="0" name=""/>
        <dsp:cNvSpPr/>
      </dsp:nvSpPr>
      <dsp:spPr>
        <a:xfrm>
          <a:off x="1463946" y="1463274"/>
          <a:ext cx="3541123" cy="828338"/>
        </a:xfrm>
        <a:custGeom>
          <a:avLst/>
          <a:gdLst/>
          <a:ahLst/>
          <a:cxnLst/>
          <a:rect l="0" t="0" r="0" b="0"/>
          <a:pathLst>
            <a:path>
              <a:moveTo>
                <a:pt x="3541123" y="0"/>
              </a:moveTo>
              <a:lnTo>
                <a:pt x="3541123" y="521050"/>
              </a:lnTo>
              <a:lnTo>
                <a:pt x="0" y="521050"/>
              </a:lnTo>
              <a:lnTo>
                <a:pt x="0" y="828338"/>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D80E993-5AF5-4B29-92D6-456A51B1B35D}">
      <dsp:nvSpPr>
        <dsp:cNvPr id="0" name=""/>
        <dsp:cNvSpPr/>
      </dsp:nvSpPr>
      <dsp:spPr>
        <a:xfrm>
          <a:off x="3541795" y="0"/>
          <a:ext cx="2926548" cy="1463274"/>
        </a:xfrm>
        <a:prstGeom prst="rect">
          <a:avLst/>
        </a:prstGeom>
        <a:gradFill rotWithShape="0">
          <a:gsLst>
            <a:gs pos="0">
              <a:schemeClr val="accent1">
                <a:hueOff val="0"/>
                <a:satOff val="0"/>
                <a:lumOff val="0"/>
                <a:alphaOff val="0"/>
                <a:tint val="60000"/>
                <a:lumMod val="110000"/>
              </a:schemeClr>
            </a:gs>
            <a:gs pos="100000">
              <a:schemeClr val="accent1">
                <a:hueOff val="0"/>
                <a:satOff val="0"/>
                <a:lumOff val="0"/>
                <a:alphaOff val="0"/>
                <a:tint val="82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ru-RU" sz="2000" b="1" kern="1200" cap="small" baseline="0">
              <a:solidFill>
                <a:schemeClr val="accent3">
                  <a:lumMod val="75000"/>
                </a:schemeClr>
              </a:solidFill>
            </a:rPr>
            <a:t>компонентный состав содержания обучения грамматической стороне речи</a:t>
          </a:r>
          <a:r>
            <a:rPr lang="ru-RU" sz="2000" kern="1200" cap="small" baseline="0">
              <a:solidFill>
                <a:schemeClr val="accent3">
                  <a:lumMod val="75000"/>
                </a:schemeClr>
              </a:solidFill>
            </a:rPr>
            <a:t> </a:t>
          </a:r>
        </a:p>
      </dsp:txBody>
      <dsp:txXfrm>
        <a:off x="3541795" y="0"/>
        <a:ext cx="2926548" cy="1463274"/>
      </dsp:txXfrm>
    </dsp:sp>
    <dsp:sp modelId="{20922085-E2EB-43A1-A116-841261B935E3}">
      <dsp:nvSpPr>
        <dsp:cNvPr id="0" name=""/>
        <dsp:cNvSpPr/>
      </dsp:nvSpPr>
      <dsp:spPr>
        <a:xfrm>
          <a:off x="672" y="2291612"/>
          <a:ext cx="2926548" cy="2866481"/>
        </a:xfrm>
        <a:prstGeom prst="rect">
          <a:avLst/>
        </a:prstGeom>
        <a:gradFill rotWithShape="0">
          <a:gsLst>
            <a:gs pos="0">
              <a:schemeClr val="accent1">
                <a:hueOff val="0"/>
                <a:satOff val="0"/>
                <a:lumOff val="0"/>
                <a:alphaOff val="0"/>
                <a:tint val="60000"/>
                <a:lumMod val="110000"/>
              </a:schemeClr>
            </a:gs>
            <a:gs pos="100000">
              <a:schemeClr val="accent1">
                <a:hueOff val="0"/>
                <a:satOff val="0"/>
                <a:lumOff val="0"/>
                <a:alphaOff val="0"/>
                <a:tint val="82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ru-RU" sz="2000" b="1" i="1" kern="1200"/>
            <a:t>материальные формы ИЯ в виде суффиксов, префиксов, целостных словоформ</a:t>
          </a:r>
          <a:endParaRPr lang="ru-RU" sz="2000" kern="1200"/>
        </a:p>
      </dsp:txBody>
      <dsp:txXfrm>
        <a:off x="672" y="2291612"/>
        <a:ext cx="2926548" cy="2866481"/>
      </dsp:txXfrm>
    </dsp:sp>
    <dsp:sp modelId="{D40A62B4-EF4C-497C-81D1-76B07E215DE5}">
      <dsp:nvSpPr>
        <dsp:cNvPr id="0" name=""/>
        <dsp:cNvSpPr/>
      </dsp:nvSpPr>
      <dsp:spPr>
        <a:xfrm>
          <a:off x="3541795" y="2291612"/>
          <a:ext cx="2926548" cy="2890244"/>
        </a:xfrm>
        <a:prstGeom prst="rect">
          <a:avLst/>
        </a:prstGeom>
        <a:gradFill rotWithShape="0">
          <a:gsLst>
            <a:gs pos="0">
              <a:schemeClr val="accent1">
                <a:hueOff val="0"/>
                <a:satOff val="0"/>
                <a:lumOff val="0"/>
                <a:alphaOff val="0"/>
                <a:tint val="60000"/>
                <a:lumMod val="110000"/>
              </a:schemeClr>
            </a:gs>
            <a:gs pos="100000">
              <a:schemeClr val="accent1">
                <a:hueOff val="0"/>
                <a:satOff val="0"/>
                <a:lumOff val="0"/>
                <a:alphaOff val="0"/>
                <a:tint val="82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ru-RU" sz="2000" b="1" i="1" kern="1200"/>
            <a:t>знания о грамматических формах ИЯ, зафиксированных в грамматических категориях (роде, числе, падеже и т.п.), в правилах образования и употребления этих форм</a:t>
          </a:r>
          <a:endParaRPr lang="ru-RU" sz="2000" kern="1200"/>
        </a:p>
      </dsp:txBody>
      <dsp:txXfrm>
        <a:off x="3541795" y="2291612"/>
        <a:ext cx="2926548" cy="2890244"/>
      </dsp:txXfrm>
    </dsp:sp>
    <dsp:sp modelId="{15BAF4DE-5F82-4B38-AEC5-D2998A18A92D}">
      <dsp:nvSpPr>
        <dsp:cNvPr id="0" name=""/>
        <dsp:cNvSpPr/>
      </dsp:nvSpPr>
      <dsp:spPr>
        <a:xfrm>
          <a:off x="7082919" y="2291612"/>
          <a:ext cx="2926548" cy="2913291"/>
        </a:xfrm>
        <a:prstGeom prst="rect">
          <a:avLst/>
        </a:prstGeom>
        <a:gradFill rotWithShape="0">
          <a:gsLst>
            <a:gs pos="0">
              <a:schemeClr val="accent1">
                <a:hueOff val="0"/>
                <a:satOff val="0"/>
                <a:lumOff val="0"/>
                <a:alphaOff val="0"/>
                <a:tint val="60000"/>
                <a:lumMod val="110000"/>
              </a:schemeClr>
            </a:gs>
            <a:gs pos="100000">
              <a:schemeClr val="accent1">
                <a:hueOff val="0"/>
                <a:satOff val="0"/>
                <a:lumOff val="0"/>
                <a:alphaOff val="0"/>
                <a:tint val="82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ru-RU" sz="2000" b="1" i="1" kern="1200"/>
            <a:t>действия по грамматическому оформлению речи (продуктивные и рецептивные грамматические навыки) </a:t>
          </a:r>
          <a:endParaRPr lang="ru-RU" sz="2000" kern="1200"/>
        </a:p>
      </dsp:txBody>
      <dsp:txXfrm>
        <a:off x="7082919" y="2291612"/>
        <a:ext cx="2926548" cy="2913291"/>
      </dsp:txXfrm>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8FB35C-DBB0-4EDD-9AA7-1D95D883E434}">
      <dsp:nvSpPr>
        <dsp:cNvPr id="0" name=""/>
        <dsp:cNvSpPr/>
      </dsp:nvSpPr>
      <dsp:spPr>
        <a:xfrm>
          <a:off x="5005070" y="1463274"/>
          <a:ext cx="3541123" cy="828338"/>
        </a:xfrm>
        <a:custGeom>
          <a:avLst/>
          <a:gdLst/>
          <a:ahLst/>
          <a:cxnLst/>
          <a:rect l="0" t="0" r="0" b="0"/>
          <a:pathLst>
            <a:path>
              <a:moveTo>
                <a:pt x="0" y="0"/>
              </a:moveTo>
              <a:lnTo>
                <a:pt x="0" y="521050"/>
              </a:lnTo>
              <a:lnTo>
                <a:pt x="3541123" y="521050"/>
              </a:lnTo>
              <a:lnTo>
                <a:pt x="3541123" y="828338"/>
              </a:lnTo>
            </a:path>
          </a:pathLst>
        </a:custGeom>
        <a:noFill/>
        <a:ln w="15875"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C8980AE-0C48-4350-85E4-D9EE04EF3867}">
      <dsp:nvSpPr>
        <dsp:cNvPr id="0" name=""/>
        <dsp:cNvSpPr/>
      </dsp:nvSpPr>
      <dsp:spPr>
        <a:xfrm>
          <a:off x="4959349" y="1463274"/>
          <a:ext cx="91440" cy="828338"/>
        </a:xfrm>
        <a:custGeom>
          <a:avLst/>
          <a:gdLst/>
          <a:ahLst/>
          <a:cxnLst/>
          <a:rect l="0" t="0" r="0" b="0"/>
          <a:pathLst>
            <a:path>
              <a:moveTo>
                <a:pt x="45720" y="0"/>
              </a:moveTo>
              <a:lnTo>
                <a:pt x="45720" y="828338"/>
              </a:lnTo>
            </a:path>
          </a:pathLst>
        </a:custGeom>
        <a:noFill/>
        <a:ln w="15875"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BE40575-7DDB-4BA9-9E00-57A1CE1D91E3}">
      <dsp:nvSpPr>
        <dsp:cNvPr id="0" name=""/>
        <dsp:cNvSpPr/>
      </dsp:nvSpPr>
      <dsp:spPr>
        <a:xfrm>
          <a:off x="1463946" y="1463274"/>
          <a:ext cx="3541123" cy="828338"/>
        </a:xfrm>
        <a:custGeom>
          <a:avLst/>
          <a:gdLst/>
          <a:ahLst/>
          <a:cxnLst/>
          <a:rect l="0" t="0" r="0" b="0"/>
          <a:pathLst>
            <a:path>
              <a:moveTo>
                <a:pt x="3541123" y="0"/>
              </a:moveTo>
              <a:lnTo>
                <a:pt x="3541123" y="521050"/>
              </a:lnTo>
              <a:lnTo>
                <a:pt x="0" y="521050"/>
              </a:lnTo>
              <a:lnTo>
                <a:pt x="0" y="828338"/>
              </a:lnTo>
            </a:path>
          </a:pathLst>
        </a:custGeom>
        <a:noFill/>
        <a:ln w="15875"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D80E993-5AF5-4B29-92D6-456A51B1B35D}">
      <dsp:nvSpPr>
        <dsp:cNvPr id="0" name=""/>
        <dsp:cNvSpPr/>
      </dsp:nvSpPr>
      <dsp:spPr>
        <a:xfrm>
          <a:off x="2137403" y="0"/>
          <a:ext cx="5735332" cy="1463274"/>
        </a:xfrm>
        <a:prstGeom prst="rect">
          <a:avLst/>
        </a:prstGeom>
        <a:gradFill rotWithShape="0">
          <a:gsLst>
            <a:gs pos="0">
              <a:schemeClr val="accent1">
                <a:hueOff val="0"/>
                <a:satOff val="0"/>
                <a:lumOff val="0"/>
                <a:alphaOff val="0"/>
                <a:tint val="60000"/>
                <a:lumMod val="110000"/>
              </a:schemeClr>
            </a:gs>
            <a:gs pos="100000">
              <a:schemeClr val="accent1">
                <a:hueOff val="0"/>
                <a:satOff val="0"/>
                <a:lumOff val="0"/>
                <a:alphaOff val="0"/>
                <a:tint val="82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ru-RU" sz="2000" b="1" kern="1200" cap="small" baseline="0"/>
            <a:t>По соотношению значения и употребления в родном и изучаемом языках можно выделить три типа грамматических явлений</a:t>
          </a:r>
          <a:endParaRPr lang="ru-RU" sz="2000" kern="1200" cap="small" baseline="0"/>
        </a:p>
      </dsp:txBody>
      <dsp:txXfrm>
        <a:off x="2137403" y="0"/>
        <a:ext cx="5735332" cy="1463274"/>
      </dsp:txXfrm>
    </dsp:sp>
    <dsp:sp modelId="{20922085-E2EB-43A1-A116-841261B935E3}">
      <dsp:nvSpPr>
        <dsp:cNvPr id="0" name=""/>
        <dsp:cNvSpPr/>
      </dsp:nvSpPr>
      <dsp:spPr>
        <a:xfrm>
          <a:off x="672" y="2291612"/>
          <a:ext cx="2926548" cy="2866481"/>
        </a:xfrm>
        <a:prstGeom prst="rect">
          <a:avLst/>
        </a:prstGeom>
        <a:solidFill>
          <a:schemeClr val="bg1">
            <a:lumMod val="9500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ru-RU" sz="2000" b="1" i="1" kern="1200"/>
            <a:t>Значение и употребление грамматического явления совпадают в двух языках</a:t>
          </a:r>
          <a:endParaRPr lang="ru-RU" sz="2000" kern="1200"/>
        </a:p>
      </dsp:txBody>
      <dsp:txXfrm>
        <a:off x="672" y="2291612"/>
        <a:ext cx="2926548" cy="2866481"/>
      </dsp:txXfrm>
    </dsp:sp>
    <dsp:sp modelId="{D40A62B4-EF4C-497C-81D1-76B07E215DE5}">
      <dsp:nvSpPr>
        <dsp:cNvPr id="0" name=""/>
        <dsp:cNvSpPr/>
      </dsp:nvSpPr>
      <dsp:spPr>
        <a:xfrm>
          <a:off x="3541795" y="2291612"/>
          <a:ext cx="2926548" cy="2890244"/>
        </a:xfrm>
        <a:prstGeom prst="rect">
          <a:avLst/>
        </a:prstGeom>
        <a:solidFill>
          <a:schemeClr val="bg1">
            <a:lumMod val="9500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ru-RU" sz="2000" b="1" i="1" kern="1200"/>
            <a:t>Объем значения и границы употребления данного явления в родном и иностранном языках не совпадают; они могут быть уже или шире грамматических соответствий родного языка </a:t>
          </a:r>
          <a:endParaRPr lang="ru-RU" sz="2000" kern="1200"/>
        </a:p>
      </dsp:txBody>
      <dsp:txXfrm>
        <a:off x="3541795" y="2291612"/>
        <a:ext cx="2926548" cy="2890244"/>
      </dsp:txXfrm>
    </dsp:sp>
    <dsp:sp modelId="{15BAF4DE-5F82-4B38-AEC5-D2998A18A92D}">
      <dsp:nvSpPr>
        <dsp:cNvPr id="0" name=""/>
        <dsp:cNvSpPr/>
      </dsp:nvSpPr>
      <dsp:spPr>
        <a:xfrm>
          <a:off x="7082919" y="2291612"/>
          <a:ext cx="2926548" cy="2913291"/>
        </a:xfrm>
        <a:prstGeom prst="rect">
          <a:avLst/>
        </a:prstGeom>
        <a:solidFill>
          <a:schemeClr val="bg1">
            <a:lumMod val="9500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ru-RU" sz="2000" b="1" i="1" kern="1200"/>
            <a:t>Грамматические явления наличествуют в одном из языков (иностранном или родном) и отсутствуют в другом. </a:t>
          </a:r>
          <a:endParaRPr lang="ru-RU" sz="2000" kern="1200"/>
        </a:p>
      </dsp:txBody>
      <dsp:txXfrm>
        <a:off x="7082919" y="2291612"/>
        <a:ext cx="2926548" cy="2913291"/>
      </dsp:txXfrm>
    </dsp:sp>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2ED634-5635-401F-93B2-5C17ED32BB7C}">
      <dsp:nvSpPr>
        <dsp:cNvPr id="0" name=""/>
        <dsp:cNvSpPr/>
      </dsp:nvSpPr>
      <dsp:spPr>
        <a:xfrm>
          <a:off x="4751096" y="2229061"/>
          <a:ext cx="764486" cy="1643646"/>
        </a:xfrm>
        <a:custGeom>
          <a:avLst/>
          <a:gdLst/>
          <a:ahLst/>
          <a:cxnLst/>
          <a:rect l="0" t="0" r="0" b="0"/>
          <a:pathLst>
            <a:path>
              <a:moveTo>
                <a:pt x="0" y="0"/>
              </a:moveTo>
              <a:lnTo>
                <a:pt x="382243" y="0"/>
              </a:lnTo>
              <a:lnTo>
                <a:pt x="382243" y="1643646"/>
              </a:lnTo>
              <a:lnTo>
                <a:pt x="764486" y="1643646"/>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77EF4BE-47C0-4332-9546-3336067A03ED}">
      <dsp:nvSpPr>
        <dsp:cNvPr id="0" name=""/>
        <dsp:cNvSpPr/>
      </dsp:nvSpPr>
      <dsp:spPr>
        <a:xfrm>
          <a:off x="4751096" y="2183341"/>
          <a:ext cx="764486" cy="91440"/>
        </a:xfrm>
        <a:custGeom>
          <a:avLst/>
          <a:gdLst/>
          <a:ahLst/>
          <a:cxnLst/>
          <a:rect l="0" t="0" r="0" b="0"/>
          <a:pathLst>
            <a:path>
              <a:moveTo>
                <a:pt x="0" y="45720"/>
              </a:moveTo>
              <a:lnTo>
                <a:pt x="764486" y="45720"/>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0361D09-6861-4D0C-93A1-5B9165DD727D}">
      <dsp:nvSpPr>
        <dsp:cNvPr id="0" name=""/>
        <dsp:cNvSpPr/>
      </dsp:nvSpPr>
      <dsp:spPr>
        <a:xfrm>
          <a:off x="4751096" y="585415"/>
          <a:ext cx="764486" cy="1643646"/>
        </a:xfrm>
        <a:custGeom>
          <a:avLst/>
          <a:gdLst/>
          <a:ahLst/>
          <a:cxnLst/>
          <a:rect l="0" t="0" r="0" b="0"/>
          <a:pathLst>
            <a:path>
              <a:moveTo>
                <a:pt x="0" y="1643646"/>
              </a:moveTo>
              <a:lnTo>
                <a:pt x="382243" y="1643646"/>
              </a:lnTo>
              <a:lnTo>
                <a:pt x="382243" y="0"/>
              </a:lnTo>
              <a:lnTo>
                <a:pt x="764486" y="0"/>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77D63F5-BEEE-47F2-9A7F-EAC90C8309E6}">
      <dsp:nvSpPr>
        <dsp:cNvPr id="0" name=""/>
        <dsp:cNvSpPr/>
      </dsp:nvSpPr>
      <dsp:spPr>
        <a:xfrm>
          <a:off x="928663" y="868681"/>
          <a:ext cx="3822433" cy="2720760"/>
        </a:xfrm>
        <a:prstGeom prst="rect">
          <a:avLst/>
        </a:prstGeom>
        <a:solidFill>
          <a:schemeClr val="accent1">
            <a:lumMod val="20000"/>
            <a:lumOff val="8000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ru-RU" sz="2400" kern="1200"/>
            <a:t>В методической литературе выделяются следующие три этапа формирования грамматического навыка в продуктивной речи</a:t>
          </a:r>
        </a:p>
      </dsp:txBody>
      <dsp:txXfrm>
        <a:off x="928663" y="868681"/>
        <a:ext cx="3822433" cy="2720760"/>
      </dsp:txXfrm>
    </dsp:sp>
    <dsp:sp modelId="{A055F4F3-0554-4BA8-BDE2-0D7B40AD22CD}">
      <dsp:nvSpPr>
        <dsp:cNvPr id="0" name=""/>
        <dsp:cNvSpPr/>
      </dsp:nvSpPr>
      <dsp:spPr>
        <a:xfrm>
          <a:off x="5515583" y="2494"/>
          <a:ext cx="3822433" cy="1165842"/>
        </a:xfrm>
        <a:prstGeom prst="rect">
          <a:avLst/>
        </a:prstGeom>
        <a:solidFill>
          <a:schemeClr val="bg1"/>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ru-RU" sz="2400" b="1" i="1" kern="1200"/>
            <a:t>ознакомление и первичное закрепление</a:t>
          </a:r>
          <a:endParaRPr lang="ru-RU" sz="2400" kern="1200"/>
        </a:p>
      </dsp:txBody>
      <dsp:txXfrm>
        <a:off x="5515583" y="2494"/>
        <a:ext cx="3822433" cy="1165842"/>
      </dsp:txXfrm>
    </dsp:sp>
    <dsp:sp modelId="{192B82F9-D63A-4CCE-A36F-B79986AF8642}">
      <dsp:nvSpPr>
        <dsp:cNvPr id="0" name=""/>
        <dsp:cNvSpPr/>
      </dsp:nvSpPr>
      <dsp:spPr>
        <a:xfrm>
          <a:off x="5515583" y="1646140"/>
          <a:ext cx="3822433" cy="1165842"/>
        </a:xfrm>
        <a:prstGeom prst="rect">
          <a:avLst/>
        </a:prstGeom>
        <a:solidFill>
          <a:schemeClr val="bg1"/>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ru-RU" sz="2400" b="1" i="1" kern="1200"/>
            <a:t>тренировка</a:t>
          </a:r>
          <a:endParaRPr lang="ru-RU" sz="2400" kern="1200"/>
        </a:p>
      </dsp:txBody>
      <dsp:txXfrm>
        <a:off x="5515583" y="1646140"/>
        <a:ext cx="3822433" cy="1165842"/>
      </dsp:txXfrm>
    </dsp:sp>
    <dsp:sp modelId="{903DD22C-0B2F-4EBF-B5D8-3965D4C82A35}">
      <dsp:nvSpPr>
        <dsp:cNvPr id="0" name=""/>
        <dsp:cNvSpPr/>
      </dsp:nvSpPr>
      <dsp:spPr>
        <a:xfrm>
          <a:off x="5515583" y="3289786"/>
          <a:ext cx="3822433" cy="1165842"/>
        </a:xfrm>
        <a:prstGeom prst="rect">
          <a:avLst/>
        </a:prstGeom>
        <a:solidFill>
          <a:schemeClr val="bg1"/>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ru-RU" sz="2400" b="1" i="1" kern="1200"/>
            <a:t>применение</a:t>
          </a:r>
          <a:endParaRPr lang="ru-RU" sz="2400" kern="1200"/>
        </a:p>
      </dsp:txBody>
      <dsp:txXfrm>
        <a:off x="5515583" y="3289786"/>
        <a:ext cx="3822433" cy="1165842"/>
      </dsp:txXfrm>
    </dsp:sp>
  </dsp:spTree>
</dsp:drawing>
</file>

<file path=ppt/diagrams/drawing3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043F07-78B6-45ED-8880-E9691EEA0CFB}">
      <dsp:nvSpPr>
        <dsp:cNvPr id="0" name=""/>
        <dsp:cNvSpPr/>
      </dsp:nvSpPr>
      <dsp:spPr>
        <a:xfrm>
          <a:off x="72676" y="0"/>
          <a:ext cx="3326235" cy="831558"/>
        </a:xfrm>
        <a:prstGeom prst="roundRect">
          <a:avLst>
            <a:gd name="adj" fmla="val 10000"/>
          </a:avLst>
        </a:prstGeom>
        <a:gradFill rotWithShape="0">
          <a:gsLst>
            <a:gs pos="0">
              <a:schemeClr val="accent1">
                <a:hueOff val="0"/>
                <a:satOff val="0"/>
                <a:lumOff val="0"/>
                <a:alphaOff val="0"/>
                <a:tint val="60000"/>
                <a:lumMod val="110000"/>
              </a:schemeClr>
            </a:gs>
            <a:gs pos="100000">
              <a:schemeClr val="accent1">
                <a:hueOff val="0"/>
                <a:satOff val="0"/>
                <a:lumOff val="0"/>
                <a:alphaOff val="0"/>
                <a:tint val="82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ru-RU" sz="1800" b="1" kern="1200" cap="small" baseline="0">
              <a:solidFill>
                <a:schemeClr val="accent4"/>
              </a:solidFill>
            </a:rPr>
            <a:t>Ознакомление: введение грамматического материала и его объяснение</a:t>
          </a:r>
          <a:endParaRPr lang="ru-RU" sz="1800" kern="1200" cap="small" baseline="0">
            <a:solidFill>
              <a:schemeClr val="accent4"/>
            </a:solidFill>
          </a:endParaRPr>
        </a:p>
      </dsp:txBody>
      <dsp:txXfrm>
        <a:off x="97032" y="24356"/>
        <a:ext cx="3277523" cy="782846"/>
      </dsp:txXfrm>
    </dsp:sp>
    <dsp:sp modelId="{3B419714-12D4-4DB3-A2DC-53F6CAE713C4}">
      <dsp:nvSpPr>
        <dsp:cNvPr id="0" name=""/>
        <dsp:cNvSpPr/>
      </dsp:nvSpPr>
      <dsp:spPr>
        <a:xfrm rot="5400000">
          <a:off x="1595259" y="1039867"/>
          <a:ext cx="281070" cy="145522"/>
        </a:xfrm>
        <a:prstGeom prst="rightArrow">
          <a:avLst>
            <a:gd name="adj1" fmla="val 66700"/>
            <a:gd name="adj2" fmla="val 50000"/>
          </a:avLst>
        </a:prstGeom>
        <a:gradFill rotWithShape="0">
          <a:gsLst>
            <a:gs pos="0">
              <a:schemeClr val="accent1">
                <a:tint val="60000"/>
                <a:hueOff val="0"/>
                <a:satOff val="0"/>
                <a:lumOff val="0"/>
                <a:alphaOff val="0"/>
                <a:tint val="60000"/>
                <a:lumMod val="110000"/>
              </a:schemeClr>
            </a:gs>
            <a:gs pos="100000">
              <a:schemeClr val="accent1">
                <a:tint val="60000"/>
                <a:hueOff val="0"/>
                <a:satOff val="0"/>
                <a:lumOff val="0"/>
                <a:alphaOff val="0"/>
                <a:tint val="82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sp>
    <dsp:sp modelId="{0E81038E-A69A-4242-A505-DAE8107734B0}">
      <dsp:nvSpPr>
        <dsp:cNvPr id="0" name=""/>
        <dsp:cNvSpPr/>
      </dsp:nvSpPr>
      <dsp:spPr>
        <a:xfrm>
          <a:off x="72676" y="1393698"/>
          <a:ext cx="3326235" cy="1912826"/>
        </a:xfrm>
        <a:prstGeom prst="roundRect">
          <a:avLst>
            <a:gd name="adj" fmla="val 1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ru-RU" sz="1800" b="1" kern="1200">
              <a:solidFill>
                <a:srgbClr val="002060"/>
              </a:solidFill>
            </a:rPr>
            <a:t>При введении используется либо доска с записью несложного контекста, либо демонстрация грамматического явления в тексте, а также таблицы, схемы, рисунки. </a:t>
          </a:r>
        </a:p>
      </dsp:txBody>
      <dsp:txXfrm>
        <a:off x="128701" y="1449723"/>
        <a:ext cx="3214185" cy="1800776"/>
      </dsp:txXfrm>
    </dsp:sp>
    <dsp:sp modelId="{E3418DAB-0F1D-4379-B6AC-1DAFE23A7541}">
      <dsp:nvSpPr>
        <dsp:cNvPr id="0" name=""/>
        <dsp:cNvSpPr/>
      </dsp:nvSpPr>
      <dsp:spPr>
        <a:xfrm rot="5383368">
          <a:off x="1576238" y="3471857"/>
          <a:ext cx="330669" cy="145522"/>
        </a:xfrm>
        <a:prstGeom prst="rightArrow">
          <a:avLst>
            <a:gd name="adj1" fmla="val 66700"/>
            <a:gd name="adj2" fmla="val 50000"/>
          </a:avLst>
        </a:prstGeom>
        <a:gradFill rotWithShape="0">
          <a:gsLst>
            <a:gs pos="0">
              <a:schemeClr val="accent1">
                <a:tint val="60000"/>
                <a:hueOff val="0"/>
                <a:satOff val="0"/>
                <a:lumOff val="0"/>
                <a:alphaOff val="0"/>
                <a:tint val="60000"/>
                <a:lumMod val="110000"/>
              </a:schemeClr>
            </a:gs>
            <a:gs pos="100000">
              <a:schemeClr val="accent1">
                <a:tint val="60000"/>
                <a:hueOff val="0"/>
                <a:satOff val="0"/>
                <a:lumOff val="0"/>
                <a:alphaOff val="0"/>
                <a:tint val="82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sp>
    <dsp:sp modelId="{1017044B-7707-4612-A830-F16762C96C85}">
      <dsp:nvSpPr>
        <dsp:cNvPr id="0" name=""/>
        <dsp:cNvSpPr/>
      </dsp:nvSpPr>
      <dsp:spPr>
        <a:xfrm>
          <a:off x="84351" y="3782712"/>
          <a:ext cx="3326235" cy="1961073"/>
        </a:xfrm>
        <a:prstGeom prst="roundRect">
          <a:avLst>
            <a:gd name="adj" fmla="val 1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ru-RU" sz="2000" kern="1200">
              <a:solidFill>
                <a:srgbClr val="002060"/>
              </a:solidFill>
            </a:rPr>
            <a:t>Объяснить грамматическое явление значит: раскрыть его формальные признаки; объяснить его значение; пояснить функцию в речевом контексте; провести первичное закрепление. </a:t>
          </a:r>
        </a:p>
      </dsp:txBody>
      <dsp:txXfrm>
        <a:off x="141789" y="3840150"/>
        <a:ext cx="3211359" cy="1846197"/>
      </dsp:txXfrm>
    </dsp:sp>
    <dsp:sp modelId="{43405246-9AFB-417A-A37F-9ED10D709BF9}">
      <dsp:nvSpPr>
        <dsp:cNvPr id="0" name=""/>
        <dsp:cNvSpPr/>
      </dsp:nvSpPr>
      <dsp:spPr>
        <a:xfrm>
          <a:off x="3817884" y="0"/>
          <a:ext cx="3326235" cy="831558"/>
        </a:xfrm>
        <a:prstGeom prst="roundRect">
          <a:avLst>
            <a:gd name="adj" fmla="val 10000"/>
          </a:avLst>
        </a:prstGeom>
        <a:gradFill rotWithShape="0">
          <a:gsLst>
            <a:gs pos="0">
              <a:schemeClr val="accent1">
                <a:hueOff val="0"/>
                <a:satOff val="0"/>
                <a:lumOff val="0"/>
                <a:alphaOff val="0"/>
                <a:tint val="60000"/>
                <a:lumMod val="110000"/>
              </a:schemeClr>
            </a:gs>
            <a:gs pos="100000">
              <a:schemeClr val="accent1">
                <a:hueOff val="0"/>
                <a:satOff val="0"/>
                <a:lumOff val="0"/>
                <a:alphaOff val="0"/>
                <a:tint val="82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ru-RU" sz="1800" b="1" kern="1200" cap="small" baseline="0">
              <a:solidFill>
                <a:schemeClr val="accent4"/>
              </a:solidFill>
            </a:rPr>
            <a:t>тренировка практического использования грамматического материала </a:t>
          </a:r>
          <a:endParaRPr lang="ru-RU" sz="1800" kern="1200" cap="small" baseline="0">
            <a:solidFill>
              <a:schemeClr val="accent4"/>
            </a:solidFill>
          </a:endParaRPr>
        </a:p>
      </dsp:txBody>
      <dsp:txXfrm>
        <a:off x="3842240" y="24356"/>
        <a:ext cx="3277523" cy="782846"/>
      </dsp:txXfrm>
    </dsp:sp>
    <dsp:sp modelId="{C22E5132-55C6-42A9-8741-C3D381734197}">
      <dsp:nvSpPr>
        <dsp:cNvPr id="0" name=""/>
        <dsp:cNvSpPr/>
      </dsp:nvSpPr>
      <dsp:spPr>
        <a:xfrm rot="5400000">
          <a:off x="5390588" y="939625"/>
          <a:ext cx="180828" cy="145522"/>
        </a:xfrm>
        <a:prstGeom prst="rightArrow">
          <a:avLst>
            <a:gd name="adj1" fmla="val 66700"/>
            <a:gd name="adj2" fmla="val 50000"/>
          </a:avLst>
        </a:prstGeom>
        <a:gradFill rotWithShape="0">
          <a:gsLst>
            <a:gs pos="0">
              <a:schemeClr val="accent1">
                <a:tint val="60000"/>
                <a:hueOff val="0"/>
                <a:satOff val="0"/>
                <a:lumOff val="0"/>
                <a:alphaOff val="0"/>
                <a:tint val="60000"/>
                <a:lumMod val="110000"/>
              </a:schemeClr>
            </a:gs>
            <a:gs pos="100000">
              <a:schemeClr val="accent1">
                <a:tint val="60000"/>
                <a:hueOff val="0"/>
                <a:satOff val="0"/>
                <a:lumOff val="0"/>
                <a:alphaOff val="0"/>
                <a:tint val="82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sp>
    <dsp:sp modelId="{C06DB3AD-748B-4212-A34A-CAA33AC15442}">
      <dsp:nvSpPr>
        <dsp:cNvPr id="0" name=""/>
        <dsp:cNvSpPr/>
      </dsp:nvSpPr>
      <dsp:spPr>
        <a:xfrm>
          <a:off x="3817884" y="1193215"/>
          <a:ext cx="3326235" cy="1030027"/>
        </a:xfrm>
        <a:prstGeom prst="roundRect">
          <a:avLst>
            <a:gd name="adj" fmla="val 1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ru-RU" sz="1800" b="1" kern="1200">
              <a:solidFill>
                <a:srgbClr val="002060"/>
              </a:solidFill>
            </a:rPr>
            <a:t>Задача этого этапа состоит в том, чтобы придать тренировке грамматических явлений речевой характер. </a:t>
          </a:r>
        </a:p>
      </dsp:txBody>
      <dsp:txXfrm>
        <a:off x="3848052" y="1223383"/>
        <a:ext cx="3265899" cy="969691"/>
      </dsp:txXfrm>
    </dsp:sp>
    <dsp:sp modelId="{1A27131A-C1DB-4E70-994B-409FABCD13EC}">
      <dsp:nvSpPr>
        <dsp:cNvPr id="0" name=""/>
        <dsp:cNvSpPr/>
      </dsp:nvSpPr>
      <dsp:spPr>
        <a:xfrm rot="5400000">
          <a:off x="5442984" y="2261260"/>
          <a:ext cx="76035" cy="145522"/>
        </a:xfrm>
        <a:prstGeom prst="rightArrow">
          <a:avLst>
            <a:gd name="adj1" fmla="val 66700"/>
            <a:gd name="adj2" fmla="val 50000"/>
          </a:avLst>
        </a:prstGeom>
        <a:gradFill rotWithShape="0">
          <a:gsLst>
            <a:gs pos="0">
              <a:schemeClr val="accent1">
                <a:tint val="60000"/>
                <a:hueOff val="0"/>
                <a:satOff val="0"/>
                <a:lumOff val="0"/>
                <a:alphaOff val="0"/>
                <a:tint val="60000"/>
                <a:lumMod val="110000"/>
              </a:schemeClr>
            </a:gs>
            <a:gs pos="100000">
              <a:schemeClr val="accent1">
                <a:tint val="60000"/>
                <a:hueOff val="0"/>
                <a:satOff val="0"/>
                <a:lumOff val="0"/>
                <a:alphaOff val="0"/>
                <a:tint val="82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sp>
    <dsp:sp modelId="{C151F0B1-731B-491C-8F2E-681896934438}">
      <dsp:nvSpPr>
        <dsp:cNvPr id="0" name=""/>
        <dsp:cNvSpPr/>
      </dsp:nvSpPr>
      <dsp:spPr>
        <a:xfrm>
          <a:off x="3817884" y="2444800"/>
          <a:ext cx="3326235" cy="3298985"/>
        </a:xfrm>
        <a:prstGeom prst="roundRect">
          <a:avLst>
            <a:gd name="adj" fmla="val 1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ru-RU" sz="2000" kern="1200">
              <a:solidFill>
                <a:srgbClr val="002060"/>
              </a:solidFill>
            </a:rPr>
            <a:t>учебная речь, имитирующая основные свойства естественной, обладающая определенной методической организацией речевого материала и последовательностью его введения в речь, а также ее обучающим характером. Эту задачу можно решить с помощью условно–речевых упражнений.</a:t>
          </a:r>
        </a:p>
      </dsp:txBody>
      <dsp:txXfrm>
        <a:off x="3914508" y="2541424"/>
        <a:ext cx="3132987" cy="3105737"/>
      </dsp:txXfrm>
    </dsp:sp>
    <dsp:sp modelId="{EEDBC465-9FDD-493B-8A39-0313BF991FDC}">
      <dsp:nvSpPr>
        <dsp:cNvPr id="0" name=""/>
        <dsp:cNvSpPr/>
      </dsp:nvSpPr>
      <dsp:spPr>
        <a:xfrm>
          <a:off x="7563092" y="0"/>
          <a:ext cx="3326235" cy="831558"/>
        </a:xfrm>
        <a:prstGeom prst="roundRect">
          <a:avLst>
            <a:gd name="adj" fmla="val 10000"/>
          </a:avLst>
        </a:prstGeom>
        <a:gradFill rotWithShape="0">
          <a:gsLst>
            <a:gs pos="0">
              <a:schemeClr val="accent1">
                <a:hueOff val="0"/>
                <a:satOff val="0"/>
                <a:lumOff val="0"/>
                <a:alphaOff val="0"/>
                <a:tint val="60000"/>
                <a:lumMod val="110000"/>
              </a:schemeClr>
            </a:gs>
            <a:gs pos="100000">
              <a:schemeClr val="accent1">
                <a:hueOff val="0"/>
                <a:satOff val="0"/>
                <a:lumOff val="0"/>
                <a:alphaOff val="0"/>
                <a:tint val="82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ru-RU" sz="1800" b="1" kern="1200" cap="small" baseline="0">
              <a:solidFill>
                <a:schemeClr val="accent4"/>
              </a:solidFill>
            </a:rPr>
            <a:t>применение грамматического материала в речи</a:t>
          </a:r>
          <a:endParaRPr lang="ru-RU" sz="1800" kern="1200" cap="small" baseline="0">
            <a:solidFill>
              <a:schemeClr val="accent4"/>
            </a:solidFill>
          </a:endParaRPr>
        </a:p>
      </dsp:txBody>
      <dsp:txXfrm>
        <a:off x="7587448" y="24356"/>
        <a:ext cx="3277523" cy="782846"/>
      </dsp:txXfrm>
    </dsp:sp>
    <dsp:sp modelId="{7DC8DB7E-4EAF-4DD8-BC0D-B88EE9E2FF1E}">
      <dsp:nvSpPr>
        <dsp:cNvPr id="0" name=""/>
        <dsp:cNvSpPr/>
      </dsp:nvSpPr>
      <dsp:spPr>
        <a:xfrm rot="5280960">
          <a:off x="9102263" y="1055903"/>
          <a:ext cx="297284" cy="145522"/>
        </a:xfrm>
        <a:prstGeom prst="rightArrow">
          <a:avLst>
            <a:gd name="adj1" fmla="val 66700"/>
            <a:gd name="adj2" fmla="val 50000"/>
          </a:avLst>
        </a:prstGeom>
        <a:gradFill rotWithShape="0">
          <a:gsLst>
            <a:gs pos="0">
              <a:schemeClr val="accent1">
                <a:tint val="60000"/>
                <a:hueOff val="0"/>
                <a:satOff val="0"/>
                <a:lumOff val="0"/>
                <a:alphaOff val="0"/>
                <a:tint val="60000"/>
                <a:lumMod val="110000"/>
              </a:schemeClr>
            </a:gs>
            <a:gs pos="100000">
              <a:schemeClr val="accent1">
                <a:tint val="60000"/>
                <a:hueOff val="0"/>
                <a:satOff val="0"/>
                <a:lumOff val="0"/>
                <a:alphaOff val="0"/>
                <a:tint val="82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sp>
    <dsp:sp modelId="{DDFD4961-F114-4B79-A0A3-3467F5145410}">
      <dsp:nvSpPr>
        <dsp:cNvPr id="0" name=""/>
        <dsp:cNvSpPr/>
      </dsp:nvSpPr>
      <dsp:spPr>
        <a:xfrm>
          <a:off x="7635769" y="1425770"/>
          <a:ext cx="3326235" cy="2175998"/>
        </a:xfrm>
        <a:prstGeom prst="roundRect">
          <a:avLst>
            <a:gd name="adj" fmla="val 1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ru-RU" sz="1800" b="1" kern="1200">
              <a:solidFill>
                <a:srgbClr val="002060"/>
              </a:solidFill>
            </a:rPr>
            <a:t>Переход навыков к умениям обеспечивается упражнениями, в которых активизируемое грамматическое явление надо употреблять без языковой подготовки в соответствии с речевыми обстоятельствами. </a:t>
          </a:r>
        </a:p>
      </dsp:txBody>
      <dsp:txXfrm>
        <a:off x="7699502" y="1489503"/>
        <a:ext cx="3198769" cy="2048532"/>
      </dsp:txXfrm>
    </dsp:sp>
    <dsp:sp modelId="{12969382-CACA-405A-BCCB-89AF4336F7D2}">
      <dsp:nvSpPr>
        <dsp:cNvPr id="0" name=""/>
        <dsp:cNvSpPr/>
      </dsp:nvSpPr>
      <dsp:spPr>
        <a:xfrm rot="5488024">
          <a:off x="9115147" y="3751863"/>
          <a:ext cx="300335" cy="145522"/>
        </a:xfrm>
        <a:prstGeom prst="rightArrow">
          <a:avLst>
            <a:gd name="adj1" fmla="val 66700"/>
            <a:gd name="adj2" fmla="val 50000"/>
          </a:avLst>
        </a:prstGeom>
        <a:gradFill rotWithShape="0">
          <a:gsLst>
            <a:gs pos="0">
              <a:schemeClr val="accent1">
                <a:tint val="60000"/>
                <a:hueOff val="0"/>
                <a:satOff val="0"/>
                <a:lumOff val="0"/>
                <a:alphaOff val="0"/>
                <a:tint val="60000"/>
                <a:lumMod val="110000"/>
              </a:schemeClr>
            </a:gs>
            <a:gs pos="100000">
              <a:schemeClr val="accent1">
                <a:tint val="60000"/>
                <a:hueOff val="0"/>
                <a:satOff val="0"/>
                <a:lumOff val="0"/>
                <a:alphaOff val="0"/>
                <a:tint val="82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sp>
    <dsp:sp modelId="{2F4C150A-1CB7-412A-BEFB-DA5DCD2A4B00}">
      <dsp:nvSpPr>
        <dsp:cNvPr id="0" name=""/>
        <dsp:cNvSpPr/>
      </dsp:nvSpPr>
      <dsp:spPr>
        <a:xfrm>
          <a:off x="7574767" y="4047480"/>
          <a:ext cx="3326235" cy="1696305"/>
        </a:xfrm>
        <a:prstGeom prst="roundRect">
          <a:avLst>
            <a:gd name="adj" fmla="val 1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ru-RU" sz="2000" kern="1200">
              <a:solidFill>
                <a:srgbClr val="002060"/>
              </a:solidFill>
            </a:rPr>
            <a:t>Упражнения этого этапа могут проводиться на материале устных тем, домашнего чтения, диафильмов, кинофрагментов. </a:t>
          </a:r>
        </a:p>
      </dsp:txBody>
      <dsp:txXfrm>
        <a:off x="7624450" y="4097163"/>
        <a:ext cx="3226869" cy="1596939"/>
      </dsp:txXfrm>
    </dsp:sp>
  </dsp:spTree>
</dsp:drawing>
</file>

<file path=ppt/diagrams/drawing3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A45A43D-8938-4135-8B61-2E059B8AFA51}">
      <dsp:nvSpPr>
        <dsp:cNvPr id="0" name=""/>
        <dsp:cNvSpPr/>
      </dsp:nvSpPr>
      <dsp:spPr>
        <a:xfrm>
          <a:off x="-6126981" y="-937410"/>
          <a:ext cx="7293488" cy="7293488"/>
        </a:xfrm>
        <a:prstGeom prst="blockArc">
          <a:avLst>
            <a:gd name="adj1" fmla="val 18900000"/>
            <a:gd name="adj2" fmla="val 2700000"/>
            <a:gd name="adj3" fmla="val 296"/>
          </a:avLst>
        </a:pr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D3B3B5C-7F51-4672-B72D-EBE9EA4528AC}">
      <dsp:nvSpPr>
        <dsp:cNvPr id="0" name=""/>
        <dsp:cNvSpPr/>
      </dsp:nvSpPr>
      <dsp:spPr>
        <a:xfrm>
          <a:off x="434398" y="285347"/>
          <a:ext cx="9836344" cy="570477"/>
        </a:xfrm>
        <a:prstGeom prst="rect">
          <a:avLst/>
        </a:prstGeom>
        <a:gradFill rotWithShape="0">
          <a:gsLst>
            <a:gs pos="0">
              <a:schemeClr val="accent1">
                <a:hueOff val="0"/>
                <a:satOff val="0"/>
                <a:lumOff val="0"/>
                <a:alphaOff val="0"/>
                <a:tint val="60000"/>
                <a:lumMod val="110000"/>
              </a:schemeClr>
            </a:gs>
            <a:gs pos="100000">
              <a:schemeClr val="accent1">
                <a:hueOff val="0"/>
                <a:satOff val="0"/>
                <a:lumOff val="0"/>
                <a:alphaOff val="0"/>
                <a:tint val="82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2816" tIns="50800" rIns="50800" bIns="50800" numCol="1" spcCol="1270" anchor="ctr" anchorCtr="0">
          <a:noAutofit/>
        </a:bodyPr>
        <a:lstStyle/>
        <a:p>
          <a:pPr marL="0" lvl="0" indent="0" algn="l" defTabSz="889000">
            <a:lnSpc>
              <a:spcPct val="90000"/>
            </a:lnSpc>
            <a:spcBef>
              <a:spcPct val="0"/>
            </a:spcBef>
            <a:spcAft>
              <a:spcPct val="35000"/>
            </a:spcAft>
            <a:buNone/>
          </a:pPr>
          <a:r>
            <a:rPr lang="ru-RU" sz="2000" b="1" kern="1200" cap="all" baseline="0">
              <a:solidFill>
                <a:srgbClr val="002060"/>
              </a:solidFill>
            </a:rPr>
            <a:t>Примеры упражнений на применение грамматического материала в речи: </a:t>
          </a:r>
        </a:p>
      </dsp:txBody>
      <dsp:txXfrm>
        <a:off x="434398" y="285347"/>
        <a:ext cx="9836344" cy="570477"/>
      </dsp:txXfrm>
    </dsp:sp>
    <dsp:sp modelId="{E07E5E1A-5918-4097-907F-D810F3BB9BA4}">
      <dsp:nvSpPr>
        <dsp:cNvPr id="0" name=""/>
        <dsp:cNvSpPr/>
      </dsp:nvSpPr>
      <dsp:spPr>
        <a:xfrm>
          <a:off x="77849" y="214037"/>
          <a:ext cx="713096" cy="713096"/>
        </a:xfrm>
        <a:prstGeom prst="ellipse">
          <a:avLst/>
        </a:prstGeom>
        <a:solidFill>
          <a:schemeClr val="accent3"/>
        </a:solidFill>
        <a:ln w="9525" cap="flat" cmpd="sng" algn="ctr">
          <a:solidFill>
            <a:schemeClr val="accent1">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 modelId="{60439C07-0B42-4930-9A39-0231B9E632C1}">
      <dsp:nvSpPr>
        <dsp:cNvPr id="0" name=""/>
        <dsp:cNvSpPr/>
      </dsp:nvSpPr>
      <dsp:spPr>
        <a:xfrm>
          <a:off x="903654" y="1140954"/>
          <a:ext cx="9367088" cy="570477"/>
        </a:xfrm>
        <a:prstGeom prst="rect">
          <a:avLst/>
        </a:prstGeom>
        <a:gradFill rotWithShape="0">
          <a:gsLst>
            <a:gs pos="0">
              <a:schemeClr val="accent1">
                <a:hueOff val="0"/>
                <a:satOff val="0"/>
                <a:lumOff val="0"/>
                <a:alphaOff val="0"/>
                <a:tint val="60000"/>
                <a:lumMod val="110000"/>
              </a:schemeClr>
            </a:gs>
            <a:gs pos="100000">
              <a:schemeClr val="accent1">
                <a:hueOff val="0"/>
                <a:satOff val="0"/>
                <a:lumOff val="0"/>
                <a:alphaOff val="0"/>
                <a:tint val="82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2816" tIns="50800" rIns="50800" bIns="50800" numCol="1" spcCol="1270" anchor="ctr" anchorCtr="0">
          <a:noAutofit/>
        </a:bodyPr>
        <a:lstStyle/>
        <a:p>
          <a:pPr marL="0" lvl="0" indent="0" algn="l" defTabSz="889000">
            <a:lnSpc>
              <a:spcPct val="90000"/>
            </a:lnSpc>
            <a:spcBef>
              <a:spcPct val="0"/>
            </a:spcBef>
            <a:spcAft>
              <a:spcPct val="35000"/>
            </a:spcAft>
            <a:buNone/>
          </a:pPr>
          <a:r>
            <a:rPr lang="ru-RU" sz="2000" b="1" kern="1200"/>
            <a:t>докажите своему товарищу, что...; </a:t>
          </a:r>
        </a:p>
      </dsp:txBody>
      <dsp:txXfrm>
        <a:off x="903654" y="1140954"/>
        <a:ext cx="9367088" cy="570477"/>
      </dsp:txXfrm>
    </dsp:sp>
    <dsp:sp modelId="{0152C0E3-2397-4249-B068-38C7FCD74E63}">
      <dsp:nvSpPr>
        <dsp:cNvPr id="0" name=""/>
        <dsp:cNvSpPr/>
      </dsp:nvSpPr>
      <dsp:spPr>
        <a:xfrm>
          <a:off x="547106" y="1069644"/>
          <a:ext cx="713096" cy="713096"/>
        </a:xfrm>
        <a:prstGeom prst="ellipse">
          <a:avLst/>
        </a:prstGeom>
        <a:gradFill rotWithShape="0">
          <a:gsLst>
            <a:gs pos="0">
              <a:schemeClr val="lt1">
                <a:hueOff val="0"/>
                <a:satOff val="0"/>
                <a:lumOff val="0"/>
                <a:alphaOff val="0"/>
                <a:tint val="60000"/>
                <a:lumMod val="110000"/>
              </a:schemeClr>
            </a:gs>
            <a:gs pos="100000">
              <a:schemeClr val="lt1">
                <a:hueOff val="0"/>
                <a:satOff val="0"/>
                <a:lumOff val="0"/>
                <a:alphaOff val="0"/>
                <a:tint val="82000"/>
              </a:schemeClr>
            </a:gs>
          </a:gsLst>
          <a:lin ang="5400000" scaled="0"/>
        </a:gradFill>
        <a:ln w="9525" cap="flat" cmpd="sng" algn="ctr">
          <a:solidFill>
            <a:schemeClr val="accent1">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 modelId="{1EBF89F1-BA9C-4ADA-AC32-7BC54931B42C}">
      <dsp:nvSpPr>
        <dsp:cNvPr id="0" name=""/>
        <dsp:cNvSpPr/>
      </dsp:nvSpPr>
      <dsp:spPr>
        <a:xfrm>
          <a:off x="1118233" y="1996562"/>
          <a:ext cx="9152508" cy="570477"/>
        </a:xfrm>
        <a:prstGeom prst="rect">
          <a:avLst/>
        </a:prstGeom>
        <a:gradFill rotWithShape="0">
          <a:gsLst>
            <a:gs pos="0">
              <a:schemeClr val="accent1">
                <a:hueOff val="0"/>
                <a:satOff val="0"/>
                <a:lumOff val="0"/>
                <a:alphaOff val="0"/>
                <a:tint val="60000"/>
                <a:lumMod val="110000"/>
              </a:schemeClr>
            </a:gs>
            <a:gs pos="100000">
              <a:schemeClr val="accent1">
                <a:hueOff val="0"/>
                <a:satOff val="0"/>
                <a:lumOff val="0"/>
                <a:alphaOff val="0"/>
                <a:tint val="82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2816" tIns="50800" rIns="50800" bIns="50800" numCol="1" spcCol="1270" anchor="ctr" anchorCtr="0">
          <a:noAutofit/>
        </a:bodyPr>
        <a:lstStyle/>
        <a:p>
          <a:pPr marL="0" lvl="0" indent="0" algn="l" defTabSz="889000">
            <a:lnSpc>
              <a:spcPct val="90000"/>
            </a:lnSpc>
            <a:spcBef>
              <a:spcPct val="0"/>
            </a:spcBef>
            <a:spcAft>
              <a:spcPct val="35000"/>
            </a:spcAft>
            <a:buNone/>
          </a:pPr>
          <a:r>
            <a:rPr lang="ru-RU" sz="2000" b="1" kern="1200"/>
            <a:t>выскажите ваше мнение о...; прослушайте диалог и скажите, почему...; </a:t>
          </a:r>
        </a:p>
      </dsp:txBody>
      <dsp:txXfrm>
        <a:off x="1118233" y="1996562"/>
        <a:ext cx="9152508" cy="570477"/>
      </dsp:txXfrm>
    </dsp:sp>
    <dsp:sp modelId="{AF342255-559B-426D-B9E6-473EC0FE6067}">
      <dsp:nvSpPr>
        <dsp:cNvPr id="0" name=""/>
        <dsp:cNvSpPr/>
      </dsp:nvSpPr>
      <dsp:spPr>
        <a:xfrm>
          <a:off x="761685" y="1925252"/>
          <a:ext cx="713096" cy="713096"/>
        </a:xfrm>
        <a:prstGeom prst="ellipse">
          <a:avLst/>
        </a:prstGeom>
        <a:gradFill rotWithShape="0">
          <a:gsLst>
            <a:gs pos="0">
              <a:schemeClr val="lt1">
                <a:hueOff val="0"/>
                <a:satOff val="0"/>
                <a:lumOff val="0"/>
                <a:alphaOff val="0"/>
                <a:tint val="60000"/>
                <a:lumMod val="110000"/>
              </a:schemeClr>
            </a:gs>
            <a:gs pos="100000">
              <a:schemeClr val="lt1">
                <a:hueOff val="0"/>
                <a:satOff val="0"/>
                <a:lumOff val="0"/>
                <a:alphaOff val="0"/>
                <a:tint val="82000"/>
              </a:schemeClr>
            </a:gs>
          </a:gsLst>
          <a:lin ang="5400000" scaled="0"/>
        </a:gradFill>
        <a:ln w="9525" cap="flat" cmpd="sng" algn="ctr">
          <a:solidFill>
            <a:schemeClr val="accent1">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 modelId="{925E9652-76DD-48D2-8456-BF0593639CFB}">
      <dsp:nvSpPr>
        <dsp:cNvPr id="0" name=""/>
        <dsp:cNvSpPr/>
      </dsp:nvSpPr>
      <dsp:spPr>
        <a:xfrm>
          <a:off x="1118233" y="2851627"/>
          <a:ext cx="9152508" cy="570477"/>
        </a:xfrm>
        <a:prstGeom prst="rect">
          <a:avLst/>
        </a:prstGeom>
        <a:gradFill rotWithShape="0">
          <a:gsLst>
            <a:gs pos="0">
              <a:schemeClr val="accent1">
                <a:hueOff val="0"/>
                <a:satOff val="0"/>
                <a:lumOff val="0"/>
                <a:alphaOff val="0"/>
                <a:tint val="60000"/>
                <a:lumMod val="110000"/>
              </a:schemeClr>
            </a:gs>
            <a:gs pos="100000">
              <a:schemeClr val="accent1">
                <a:hueOff val="0"/>
                <a:satOff val="0"/>
                <a:lumOff val="0"/>
                <a:alphaOff val="0"/>
                <a:tint val="82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2816" tIns="50800" rIns="50800" bIns="50800" numCol="1" spcCol="1270" anchor="ctr" anchorCtr="0">
          <a:noAutofit/>
        </a:bodyPr>
        <a:lstStyle/>
        <a:p>
          <a:pPr marL="0" lvl="0" indent="0" algn="l" defTabSz="889000">
            <a:lnSpc>
              <a:spcPct val="90000"/>
            </a:lnSpc>
            <a:spcBef>
              <a:spcPct val="0"/>
            </a:spcBef>
            <a:spcAft>
              <a:spcPct val="35000"/>
            </a:spcAft>
            <a:buNone/>
          </a:pPr>
          <a:r>
            <a:rPr lang="ru-RU" sz="2000" b="1" kern="1200"/>
            <a:t>прослушайте диалог и скажите, почему...; </a:t>
          </a:r>
        </a:p>
      </dsp:txBody>
      <dsp:txXfrm>
        <a:off x="1118233" y="2851627"/>
        <a:ext cx="9152508" cy="570477"/>
      </dsp:txXfrm>
    </dsp:sp>
    <dsp:sp modelId="{01DAF90F-F6B6-4457-B684-5060C70E213A}">
      <dsp:nvSpPr>
        <dsp:cNvPr id="0" name=""/>
        <dsp:cNvSpPr/>
      </dsp:nvSpPr>
      <dsp:spPr>
        <a:xfrm>
          <a:off x="761685" y="2780318"/>
          <a:ext cx="713096" cy="713096"/>
        </a:xfrm>
        <a:prstGeom prst="ellipse">
          <a:avLst/>
        </a:prstGeom>
        <a:gradFill rotWithShape="0">
          <a:gsLst>
            <a:gs pos="0">
              <a:schemeClr val="lt1">
                <a:hueOff val="0"/>
                <a:satOff val="0"/>
                <a:lumOff val="0"/>
                <a:alphaOff val="0"/>
                <a:tint val="60000"/>
                <a:lumMod val="110000"/>
              </a:schemeClr>
            </a:gs>
            <a:gs pos="100000">
              <a:schemeClr val="lt1">
                <a:hueOff val="0"/>
                <a:satOff val="0"/>
                <a:lumOff val="0"/>
                <a:alphaOff val="0"/>
                <a:tint val="82000"/>
              </a:schemeClr>
            </a:gs>
          </a:gsLst>
          <a:lin ang="5400000" scaled="0"/>
        </a:gradFill>
        <a:ln w="9525" cap="flat" cmpd="sng" algn="ctr">
          <a:solidFill>
            <a:schemeClr val="accent1">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 modelId="{7F3FBCB5-CF32-4CFB-815C-957C6B93F02B}">
      <dsp:nvSpPr>
        <dsp:cNvPr id="0" name=""/>
        <dsp:cNvSpPr/>
      </dsp:nvSpPr>
      <dsp:spPr>
        <a:xfrm>
          <a:off x="903654" y="3707235"/>
          <a:ext cx="9367088" cy="570477"/>
        </a:xfrm>
        <a:prstGeom prst="rect">
          <a:avLst/>
        </a:prstGeom>
        <a:gradFill rotWithShape="0">
          <a:gsLst>
            <a:gs pos="0">
              <a:schemeClr val="accent1">
                <a:hueOff val="0"/>
                <a:satOff val="0"/>
                <a:lumOff val="0"/>
                <a:alphaOff val="0"/>
                <a:tint val="60000"/>
                <a:lumMod val="110000"/>
              </a:schemeClr>
            </a:gs>
            <a:gs pos="100000">
              <a:schemeClr val="accent1">
                <a:hueOff val="0"/>
                <a:satOff val="0"/>
                <a:lumOff val="0"/>
                <a:alphaOff val="0"/>
                <a:tint val="82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2816" tIns="50800" rIns="50800" bIns="50800" numCol="1" spcCol="1270" anchor="ctr" anchorCtr="0">
          <a:noAutofit/>
        </a:bodyPr>
        <a:lstStyle/>
        <a:p>
          <a:pPr marL="0" lvl="0" indent="0" algn="l" defTabSz="889000">
            <a:lnSpc>
              <a:spcPct val="90000"/>
            </a:lnSpc>
            <a:spcBef>
              <a:spcPct val="0"/>
            </a:spcBef>
            <a:spcAft>
              <a:spcPct val="35000"/>
            </a:spcAft>
            <a:buNone/>
          </a:pPr>
          <a:r>
            <a:rPr lang="ru-RU" sz="2000" b="1" kern="1200"/>
            <a:t>сформулируйте советы (рекомендации) тем, кто собирается в туристический поход (на экскурсию, каникулы, в отпуск и т.д.). </a:t>
          </a:r>
        </a:p>
      </dsp:txBody>
      <dsp:txXfrm>
        <a:off x="903654" y="3707235"/>
        <a:ext cx="9367088" cy="570477"/>
      </dsp:txXfrm>
    </dsp:sp>
    <dsp:sp modelId="{5DA2F562-8334-4C1F-B263-446F32A046FF}">
      <dsp:nvSpPr>
        <dsp:cNvPr id="0" name=""/>
        <dsp:cNvSpPr/>
      </dsp:nvSpPr>
      <dsp:spPr>
        <a:xfrm>
          <a:off x="547106" y="3635925"/>
          <a:ext cx="713096" cy="713096"/>
        </a:xfrm>
        <a:prstGeom prst="ellipse">
          <a:avLst/>
        </a:prstGeom>
        <a:gradFill rotWithShape="0">
          <a:gsLst>
            <a:gs pos="0">
              <a:schemeClr val="lt1">
                <a:hueOff val="0"/>
                <a:satOff val="0"/>
                <a:lumOff val="0"/>
                <a:alphaOff val="0"/>
                <a:tint val="60000"/>
                <a:lumMod val="110000"/>
              </a:schemeClr>
            </a:gs>
            <a:gs pos="100000">
              <a:schemeClr val="lt1">
                <a:hueOff val="0"/>
                <a:satOff val="0"/>
                <a:lumOff val="0"/>
                <a:alphaOff val="0"/>
                <a:tint val="82000"/>
              </a:schemeClr>
            </a:gs>
          </a:gsLst>
          <a:lin ang="5400000" scaled="0"/>
        </a:gradFill>
        <a:ln w="9525" cap="flat" cmpd="sng" algn="ctr">
          <a:solidFill>
            <a:schemeClr val="accent1">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 modelId="{3FDDD5B3-0720-431D-AB78-B35BE0FB7398}">
      <dsp:nvSpPr>
        <dsp:cNvPr id="0" name=""/>
        <dsp:cNvSpPr/>
      </dsp:nvSpPr>
      <dsp:spPr>
        <a:xfrm>
          <a:off x="434398" y="4562842"/>
          <a:ext cx="9836344" cy="570477"/>
        </a:xfrm>
        <a:prstGeom prst="rect">
          <a:avLst/>
        </a:prstGeom>
        <a:gradFill rotWithShape="0">
          <a:gsLst>
            <a:gs pos="0">
              <a:schemeClr val="accent1">
                <a:hueOff val="0"/>
                <a:satOff val="0"/>
                <a:lumOff val="0"/>
                <a:alphaOff val="0"/>
                <a:tint val="60000"/>
                <a:lumMod val="110000"/>
              </a:schemeClr>
            </a:gs>
            <a:gs pos="100000">
              <a:schemeClr val="accent1">
                <a:hueOff val="0"/>
                <a:satOff val="0"/>
                <a:lumOff val="0"/>
                <a:alphaOff val="0"/>
                <a:tint val="82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2816" tIns="50800" rIns="50800" bIns="50800" numCol="1" spcCol="1270" anchor="ctr" anchorCtr="0">
          <a:noAutofit/>
        </a:bodyPr>
        <a:lstStyle/>
        <a:p>
          <a:pPr marL="0" lvl="0" indent="0" algn="l" defTabSz="889000">
            <a:lnSpc>
              <a:spcPct val="90000"/>
            </a:lnSpc>
            <a:spcBef>
              <a:spcPct val="0"/>
            </a:spcBef>
            <a:spcAft>
              <a:spcPct val="35000"/>
            </a:spcAft>
            <a:buNone/>
          </a:pPr>
          <a:r>
            <a:rPr lang="ru-RU" sz="2000" b="1" kern="1200"/>
            <a:t>приведите примеры из вашей жизни, доказывающие, что...;</a:t>
          </a:r>
        </a:p>
      </dsp:txBody>
      <dsp:txXfrm>
        <a:off x="434398" y="4562842"/>
        <a:ext cx="9836344" cy="570477"/>
      </dsp:txXfrm>
    </dsp:sp>
    <dsp:sp modelId="{F4E66622-55DE-4FB7-8B7F-FB6B0F98EC84}">
      <dsp:nvSpPr>
        <dsp:cNvPr id="0" name=""/>
        <dsp:cNvSpPr/>
      </dsp:nvSpPr>
      <dsp:spPr>
        <a:xfrm>
          <a:off x="77849" y="4491533"/>
          <a:ext cx="713096" cy="713096"/>
        </a:xfrm>
        <a:prstGeom prst="ellipse">
          <a:avLst/>
        </a:prstGeom>
        <a:gradFill rotWithShape="0">
          <a:gsLst>
            <a:gs pos="0">
              <a:schemeClr val="lt1">
                <a:hueOff val="0"/>
                <a:satOff val="0"/>
                <a:lumOff val="0"/>
                <a:alphaOff val="0"/>
                <a:tint val="60000"/>
                <a:lumMod val="110000"/>
              </a:schemeClr>
            </a:gs>
            <a:gs pos="100000">
              <a:schemeClr val="lt1">
                <a:hueOff val="0"/>
                <a:satOff val="0"/>
                <a:lumOff val="0"/>
                <a:alphaOff val="0"/>
                <a:tint val="82000"/>
              </a:schemeClr>
            </a:gs>
          </a:gsLst>
          <a:lin ang="5400000" scaled="0"/>
        </a:gradFill>
        <a:ln w="9525" cap="flat" cmpd="sng" algn="ctr">
          <a:solidFill>
            <a:schemeClr val="accent1">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Tree>
</dsp:drawing>
</file>

<file path=ppt/diagrams/drawing3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01C1C3-8D7B-498A-827D-F917951CA022}">
      <dsp:nvSpPr>
        <dsp:cNvPr id="0" name=""/>
        <dsp:cNvSpPr/>
      </dsp:nvSpPr>
      <dsp:spPr>
        <a:xfrm>
          <a:off x="801" y="640580"/>
          <a:ext cx="3447921" cy="4137505"/>
        </a:xfrm>
        <a:prstGeom prst="roundRect">
          <a:avLst>
            <a:gd name="adj" fmla="val 5000"/>
          </a:avLst>
        </a:prstGeom>
        <a:solidFill>
          <a:schemeClr val="lt1">
            <a:hueOff val="0"/>
            <a:satOff val="0"/>
            <a:lumOff val="0"/>
            <a:alphaOff val="0"/>
          </a:schemeClr>
        </a:solidFill>
        <a:ln w="15875"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44018" rIns="186690" bIns="0" numCol="1" spcCol="1270" anchor="t" anchorCtr="0">
          <a:noAutofit/>
        </a:bodyPr>
        <a:lstStyle/>
        <a:p>
          <a:pPr marL="0" lvl="0" indent="0" algn="r" defTabSz="1866900">
            <a:lnSpc>
              <a:spcPct val="90000"/>
            </a:lnSpc>
            <a:spcBef>
              <a:spcPct val="0"/>
            </a:spcBef>
            <a:spcAft>
              <a:spcPct val="35000"/>
            </a:spcAft>
            <a:buNone/>
          </a:pPr>
          <a:r>
            <a:rPr lang="en-US" sz="4200" kern="1200"/>
            <a:t>-</a:t>
          </a:r>
          <a:endParaRPr lang="ru-RU" sz="4200" kern="1200"/>
        </a:p>
      </dsp:txBody>
      <dsp:txXfrm rot="16200000">
        <a:off x="-1350783" y="1992165"/>
        <a:ext cx="3392754" cy="689584"/>
      </dsp:txXfrm>
    </dsp:sp>
    <dsp:sp modelId="{52068755-46CA-4F75-A86F-B80EE6B71462}">
      <dsp:nvSpPr>
        <dsp:cNvPr id="0" name=""/>
        <dsp:cNvSpPr/>
      </dsp:nvSpPr>
      <dsp:spPr>
        <a:xfrm>
          <a:off x="690385" y="640580"/>
          <a:ext cx="2568701" cy="4137505"/>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82296" rIns="0" bIns="0" numCol="1" spcCol="1270" anchor="t" anchorCtr="0">
          <a:noAutofit/>
        </a:bodyPr>
        <a:lstStyle/>
        <a:p>
          <a:pPr marL="0" lvl="0" indent="0" algn="l" defTabSz="1066800">
            <a:lnSpc>
              <a:spcPct val="90000"/>
            </a:lnSpc>
            <a:spcBef>
              <a:spcPct val="0"/>
            </a:spcBef>
            <a:spcAft>
              <a:spcPct val="35000"/>
            </a:spcAft>
            <a:buNone/>
          </a:pPr>
          <a:r>
            <a:rPr lang="ru-RU" sz="2400" kern="1200"/>
            <a:t>осуществляется в процессе прослушивания устных высказываний, т.е. в самой деятельности (текущий контроль). </a:t>
          </a:r>
        </a:p>
      </dsp:txBody>
      <dsp:txXfrm>
        <a:off x="690385" y="640580"/>
        <a:ext cx="2568701" cy="4137505"/>
      </dsp:txXfrm>
    </dsp:sp>
    <dsp:sp modelId="{E351CF40-80B9-41E6-92E1-8DD25F2165CC}">
      <dsp:nvSpPr>
        <dsp:cNvPr id="0" name=""/>
        <dsp:cNvSpPr/>
      </dsp:nvSpPr>
      <dsp:spPr>
        <a:xfrm>
          <a:off x="3569399" y="640580"/>
          <a:ext cx="3447921" cy="4137505"/>
        </a:xfrm>
        <a:prstGeom prst="roundRect">
          <a:avLst>
            <a:gd name="adj" fmla="val 5000"/>
          </a:avLst>
        </a:prstGeom>
        <a:solidFill>
          <a:schemeClr val="lt1">
            <a:hueOff val="0"/>
            <a:satOff val="0"/>
            <a:lumOff val="0"/>
            <a:alphaOff val="0"/>
          </a:schemeClr>
        </a:solidFill>
        <a:ln w="15875"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44018" rIns="186690" bIns="0" numCol="1" spcCol="1270" anchor="t" anchorCtr="0">
          <a:noAutofit/>
        </a:bodyPr>
        <a:lstStyle/>
        <a:p>
          <a:pPr marL="0" lvl="0" indent="0" algn="r" defTabSz="1866900">
            <a:lnSpc>
              <a:spcPct val="90000"/>
            </a:lnSpc>
            <a:spcBef>
              <a:spcPct val="0"/>
            </a:spcBef>
            <a:spcAft>
              <a:spcPct val="35000"/>
            </a:spcAft>
            <a:buNone/>
          </a:pPr>
          <a:r>
            <a:rPr lang="en-US" sz="4200" kern="1200"/>
            <a:t>-</a:t>
          </a:r>
          <a:endParaRPr lang="ru-RU" sz="4200" kern="1200"/>
        </a:p>
      </dsp:txBody>
      <dsp:txXfrm rot="16200000">
        <a:off x="2217814" y="1992165"/>
        <a:ext cx="3392754" cy="689584"/>
      </dsp:txXfrm>
    </dsp:sp>
    <dsp:sp modelId="{95DD7FB2-CFB4-4452-A7EB-1F3F2AA92C50}">
      <dsp:nvSpPr>
        <dsp:cNvPr id="0" name=""/>
        <dsp:cNvSpPr/>
      </dsp:nvSpPr>
      <dsp:spPr>
        <a:xfrm rot="5400000">
          <a:off x="3282479" y="3930518"/>
          <a:ext cx="608319" cy="517188"/>
        </a:xfrm>
        <a:prstGeom prst="flowChartExtract">
          <a:avLst/>
        </a:prstGeom>
        <a:solidFill>
          <a:schemeClr val="accent3"/>
        </a:solidFill>
        <a:ln w="1587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EC4B332-B98E-4CC1-B362-5292FB741975}">
      <dsp:nvSpPr>
        <dsp:cNvPr id="0" name=""/>
        <dsp:cNvSpPr/>
      </dsp:nvSpPr>
      <dsp:spPr>
        <a:xfrm>
          <a:off x="4258983" y="640580"/>
          <a:ext cx="2568701" cy="4137505"/>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82296" rIns="0" bIns="0" numCol="1" spcCol="1270" anchor="t" anchorCtr="0">
          <a:noAutofit/>
        </a:bodyPr>
        <a:lstStyle/>
        <a:p>
          <a:pPr marL="0" lvl="0" indent="0" algn="l" defTabSz="1066800">
            <a:lnSpc>
              <a:spcPct val="90000"/>
            </a:lnSpc>
            <a:spcBef>
              <a:spcPct val="0"/>
            </a:spcBef>
            <a:spcAft>
              <a:spcPct val="35000"/>
            </a:spcAft>
            <a:buNone/>
          </a:pPr>
          <a:r>
            <a:rPr lang="ru-RU" sz="2400" kern="1200"/>
            <a:t>Не следует исправлять в процессе высказывания грамматическую ошибку, которая не мешает пониманию речи. </a:t>
          </a:r>
        </a:p>
      </dsp:txBody>
      <dsp:txXfrm>
        <a:off x="4258983" y="640580"/>
        <a:ext cx="2568701" cy="4137505"/>
      </dsp:txXfrm>
    </dsp:sp>
    <dsp:sp modelId="{89969C67-AADA-4F3A-B766-C3D0E9F049ED}">
      <dsp:nvSpPr>
        <dsp:cNvPr id="0" name=""/>
        <dsp:cNvSpPr/>
      </dsp:nvSpPr>
      <dsp:spPr>
        <a:xfrm>
          <a:off x="7137997" y="640580"/>
          <a:ext cx="3447921" cy="4116031"/>
        </a:xfrm>
        <a:prstGeom prst="roundRect">
          <a:avLst>
            <a:gd name="adj" fmla="val 5000"/>
          </a:avLst>
        </a:prstGeom>
        <a:solidFill>
          <a:schemeClr val="lt1">
            <a:hueOff val="0"/>
            <a:satOff val="0"/>
            <a:lumOff val="0"/>
            <a:alphaOff val="0"/>
          </a:schemeClr>
        </a:solidFill>
        <a:ln w="15875"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44018" rIns="186690" bIns="0" numCol="1" spcCol="1270" anchor="t" anchorCtr="0">
          <a:noAutofit/>
        </a:bodyPr>
        <a:lstStyle/>
        <a:p>
          <a:pPr marL="0" lvl="0" indent="0" algn="r" defTabSz="1866900">
            <a:lnSpc>
              <a:spcPct val="90000"/>
            </a:lnSpc>
            <a:spcBef>
              <a:spcPct val="0"/>
            </a:spcBef>
            <a:spcAft>
              <a:spcPct val="35000"/>
            </a:spcAft>
            <a:buNone/>
          </a:pPr>
          <a:r>
            <a:rPr lang="en-US" sz="4200" kern="1200"/>
            <a:t>-</a:t>
          </a:r>
          <a:endParaRPr lang="ru-RU" sz="4200" kern="1200"/>
        </a:p>
      </dsp:txBody>
      <dsp:txXfrm rot="16200000">
        <a:off x="5795216" y="1983361"/>
        <a:ext cx="3375145" cy="689584"/>
      </dsp:txXfrm>
    </dsp:sp>
    <dsp:sp modelId="{45F02D5B-272D-4E33-BCEC-C78F313EF56B}">
      <dsp:nvSpPr>
        <dsp:cNvPr id="0" name=""/>
        <dsp:cNvSpPr/>
      </dsp:nvSpPr>
      <dsp:spPr>
        <a:xfrm rot="5400000">
          <a:off x="6851077" y="3930518"/>
          <a:ext cx="608319" cy="517188"/>
        </a:xfrm>
        <a:prstGeom prst="flowChartExtract">
          <a:avLst/>
        </a:prstGeom>
        <a:solidFill>
          <a:schemeClr val="accent3"/>
        </a:solidFill>
        <a:ln w="1587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347EBCE-A989-4B38-91CF-0F47AAE6BFA2}">
      <dsp:nvSpPr>
        <dsp:cNvPr id="0" name=""/>
        <dsp:cNvSpPr/>
      </dsp:nvSpPr>
      <dsp:spPr>
        <a:xfrm>
          <a:off x="7827581" y="640580"/>
          <a:ext cx="2568701" cy="4116031"/>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75438" rIns="0" bIns="0" numCol="1" spcCol="1270" anchor="t" anchorCtr="0">
          <a:noAutofit/>
        </a:bodyPr>
        <a:lstStyle/>
        <a:p>
          <a:pPr marL="0" lvl="0" indent="0" algn="l" defTabSz="977900">
            <a:lnSpc>
              <a:spcPct val="90000"/>
            </a:lnSpc>
            <a:spcBef>
              <a:spcPct val="0"/>
            </a:spcBef>
            <a:spcAft>
              <a:spcPct val="35000"/>
            </a:spcAft>
            <a:buNone/>
          </a:pPr>
          <a:r>
            <a:rPr lang="ru-RU" sz="2200" kern="1200"/>
            <a:t>Выбор способа исправления зависит от многих причин, а именно от того, идет ли речь об исправлении грамматических ошибок в устной речи или на письме, в тренировочных или творческих заданиях, при индивидуальной или фронтальной работе и т.д.</a:t>
          </a:r>
        </a:p>
      </dsp:txBody>
      <dsp:txXfrm>
        <a:off x="7827581" y="640580"/>
        <a:ext cx="2568701" cy="4116031"/>
      </dsp:txXfrm>
    </dsp:sp>
  </dsp:spTree>
</dsp:drawing>
</file>

<file path=ppt/diagrams/drawing3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23EA6B5-E110-4AB2-8132-EC1B1AA26048}">
      <dsp:nvSpPr>
        <dsp:cNvPr id="0" name=""/>
        <dsp:cNvSpPr/>
      </dsp:nvSpPr>
      <dsp:spPr>
        <a:xfrm>
          <a:off x="0" y="0"/>
          <a:ext cx="6502400" cy="945730"/>
        </a:xfrm>
        <a:prstGeom prst="roundRect">
          <a:avLst>
            <a:gd name="adj" fmla="val 10000"/>
          </a:avLst>
        </a:prstGeom>
        <a:solidFill>
          <a:schemeClr val="lt1">
            <a:hueOff val="0"/>
            <a:satOff val="0"/>
            <a:lumOff val="0"/>
            <a:alphaOff val="0"/>
          </a:schemeClr>
        </a:solidFill>
        <a:ln w="15875"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ru-RU" sz="2700" b="1" kern="1200"/>
            <a:t>речевой слух, </a:t>
          </a:r>
          <a:endParaRPr lang="ru-RU" sz="2700" kern="1200"/>
        </a:p>
      </dsp:txBody>
      <dsp:txXfrm>
        <a:off x="27699" y="27699"/>
        <a:ext cx="5401969" cy="890332"/>
      </dsp:txXfrm>
    </dsp:sp>
    <dsp:sp modelId="{F3D7F471-FC01-42D0-BDC5-7BF7B674B897}">
      <dsp:nvSpPr>
        <dsp:cNvPr id="0" name=""/>
        <dsp:cNvSpPr/>
      </dsp:nvSpPr>
      <dsp:spPr>
        <a:xfrm>
          <a:off x="544575" y="1117681"/>
          <a:ext cx="6502400" cy="945730"/>
        </a:xfrm>
        <a:prstGeom prst="roundRect">
          <a:avLst>
            <a:gd name="adj" fmla="val 10000"/>
          </a:avLst>
        </a:prstGeom>
        <a:solidFill>
          <a:schemeClr val="lt1">
            <a:hueOff val="0"/>
            <a:satOff val="0"/>
            <a:lumOff val="0"/>
            <a:alphaOff val="0"/>
          </a:schemeClr>
        </a:solidFill>
        <a:ln w="15875"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ru-RU" sz="2700" b="1" kern="1200"/>
            <a:t>память</a:t>
          </a:r>
          <a:endParaRPr lang="ru-RU" sz="2700" kern="1200"/>
        </a:p>
      </dsp:txBody>
      <dsp:txXfrm>
        <a:off x="572274" y="1145380"/>
        <a:ext cx="5287701" cy="890332"/>
      </dsp:txXfrm>
    </dsp:sp>
    <dsp:sp modelId="{A893B917-2AE6-4031-826D-B9D8354BF695}">
      <dsp:nvSpPr>
        <dsp:cNvPr id="0" name=""/>
        <dsp:cNvSpPr/>
      </dsp:nvSpPr>
      <dsp:spPr>
        <a:xfrm>
          <a:off x="1081024" y="2235363"/>
          <a:ext cx="6502400" cy="945730"/>
        </a:xfrm>
        <a:prstGeom prst="roundRect">
          <a:avLst>
            <a:gd name="adj" fmla="val 10000"/>
          </a:avLst>
        </a:prstGeom>
        <a:solidFill>
          <a:schemeClr val="lt1">
            <a:hueOff val="0"/>
            <a:satOff val="0"/>
            <a:lumOff val="0"/>
            <a:alphaOff val="0"/>
          </a:schemeClr>
        </a:solidFill>
        <a:ln w="15875"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ru-RU" sz="2700" b="1" kern="1200"/>
            <a:t>вероятностное прогнозирование</a:t>
          </a:r>
          <a:endParaRPr lang="ru-RU" sz="2700" kern="1200"/>
        </a:p>
      </dsp:txBody>
      <dsp:txXfrm>
        <a:off x="1108723" y="2263062"/>
        <a:ext cx="5295829" cy="890332"/>
      </dsp:txXfrm>
    </dsp:sp>
    <dsp:sp modelId="{B4BC77FA-5028-4393-AE7A-7F6156CF888D}">
      <dsp:nvSpPr>
        <dsp:cNvPr id="0" name=""/>
        <dsp:cNvSpPr/>
      </dsp:nvSpPr>
      <dsp:spPr>
        <a:xfrm>
          <a:off x="1625599" y="3353044"/>
          <a:ext cx="6502400" cy="945730"/>
        </a:xfrm>
        <a:prstGeom prst="roundRect">
          <a:avLst>
            <a:gd name="adj" fmla="val 10000"/>
          </a:avLst>
        </a:prstGeom>
        <a:solidFill>
          <a:schemeClr val="lt1">
            <a:hueOff val="0"/>
            <a:satOff val="0"/>
            <a:lumOff val="0"/>
            <a:alphaOff val="0"/>
          </a:schemeClr>
        </a:solidFill>
        <a:ln w="15875"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ru-RU" sz="2700" b="1" kern="1200"/>
            <a:t>механизм артикулирования</a:t>
          </a:r>
          <a:endParaRPr lang="ru-RU" sz="2700" kern="1200"/>
        </a:p>
      </dsp:txBody>
      <dsp:txXfrm>
        <a:off x="1653298" y="3380743"/>
        <a:ext cx="5287701" cy="890332"/>
      </dsp:txXfrm>
    </dsp:sp>
    <dsp:sp modelId="{7B1B8294-F859-4881-B9D9-AF7C1FEA0F21}">
      <dsp:nvSpPr>
        <dsp:cNvPr id="0" name=""/>
        <dsp:cNvSpPr/>
      </dsp:nvSpPr>
      <dsp:spPr>
        <a:xfrm>
          <a:off x="5887675" y="724343"/>
          <a:ext cx="614724" cy="614724"/>
        </a:xfrm>
        <a:prstGeom prst="downArrow">
          <a:avLst>
            <a:gd name="adj1" fmla="val 55000"/>
            <a:gd name="adj2" fmla="val 45000"/>
          </a:avLst>
        </a:prstGeom>
        <a:solidFill>
          <a:schemeClr val="accent3">
            <a:alpha val="90000"/>
          </a:schemeClr>
        </a:solidFill>
        <a:ln w="15875" cap="flat" cmpd="sng" algn="ctr">
          <a:solidFill>
            <a:schemeClr val="dk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marL="0" lvl="0" indent="0" algn="ctr" defTabSz="1289050">
            <a:lnSpc>
              <a:spcPct val="90000"/>
            </a:lnSpc>
            <a:spcBef>
              <a:spcPct val="0"/>
            </a:spcBef>
            <a:spcAft>
              <a:spcPct val="35000"/>
            </a:spcAft>
            <a:buNone/>
          </a:pPr>
          <a:endParaRPr lang="ru-RU" sz="2900" kern="1200"/>
        </a:p>
      </dsp:txBody>
      <dsp:txXfrm>
        <a:off x="6025988" y="724343"/>
        <a:ext cx="338098" cy="462580"/>
      </dsp:txXfrm>
    </dsp:sp>
    <dsp:sp modelId="{F98719A1-B678-4514-9C73-D00926535761}">
      <dsp:nvSpPr>
        <dsp:cNvPr id="0" name=""/>
        <dsp:cNvSpPr/>
      </dsp:nvSpPr>
      <dsp:spPr>
        <a:xfrm>
          <a:off x="6432251" y="1842025"/>
          <a:ext cx="614724" cy="614724"/>
        </a:xfrm>
        <a:prstGeom prst="downArrow">
          <a:avLst>
            <a:gd name="adj1" fmla="val 55000"/>
            <a:gd name="adj2" fmla="val 45000"/>
          </a:avLst>
        </a:prstGeom>
        <a:solidFill>
          <a:schemeClr val="accent3">
            <a:alpha val="90000"/>
          </a:schemeClr>
        </a:solidFill>
        <a:ln w="15875" cap="flat" cmpd="sng" algn="ctr">
          <a:solidFill>
            <a:schemeClr val="dk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marL="0" lvl="0" indent="0" algn="ctr" defTabSz="1289050">
            <a:lnSpc>
              <a:spcPct val="90000"/>
            </a:lnSpc>
            <a:spcBef>
              <a:spcPct val="0"/>
            </a:spcBef>
            <a:spcAft>
              <a:spcPct val="35000"/>
            </a:spcAft>
            <a:buNone/>
          </a:pPr>
          <a:endParaRPr lang="ru-RU" sz="2900" kern="1200"/>
        </a:p>
      </dsp:txBody>
      <dsp:txXfrm>
        <a:off x="6570564" y="1842025"/>
        <a:ext cx="338098" cy="462580"/>
      </dsp:txXfrm>
    </dsp:sp>
    <dsp:sp modelId="{C6D8F351-B0E4-4521-97E0-8A88C5A22630}">
      <dsp:nvSpPr>
        <dsp:cNvPr id="0" name=""/>
        <dsp:cNvSpPr/>
      </dsp:nvSpPr>
      <dsp:spPr>
        <a:xfrm>
          <a:off x="6968699" y="2959706"/>
          <a:ext cx="614724" cy="614724"/>
        </a:xfrm>
        <a:prstGeom prst="downArrow">
          <a:avLst>
            <a:gd name="adj1" fmla="val 55000"/>
            <a:gd name="adj2" fmla="val 45000"/>
          </a:avLst>
        </a:prstGeom>
        <a:solidFill>
          <a:schemeClr val="accent3">
            <a:alpha val="90000"/>
          </a:schemeClr>
        </a:solidFill>
        <a:ln w="15875" cap="flat" cmpd="sng" algn="ctr">
          <a:solidFill>
            <a:schemeClr val="dk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marL="0" lvl="0" indent="0" algn="ctr" defTabSz="1289050">
            <a:lnSpc>
              <a:spcPct val="90000"/>
            </a:lnSpc>
            <a:spcBef>
              <a:spcPct val="0"/>
            </a:spcBef>
            <a:spcAft>
              <a:spcPct val="35000"/>
            </a:spcAft>
            <a:buNone/>
          </a:pPr>
          <a:endParaRPr lang="ru-RU" sz="2900" kern="1200"/>
        </a:p>
      </dsp:txBody>
      <dsp:txXfrm>
        <a:off x="7107012" y="2959706"/>
        <a:ext cx="338098" cy="462580"/>
      </dsp:txXfrm>
    </dsp:sp>
  </dsp:spTree>
</dsp:drawing>
</file>

<file path=ppt/diagrams/drawing3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752031-C545-472F-9AF9-9B0FB74E7D48}">
      <dsp:nvSpPr>
        <dsp:cNvPr id="0" name=""/>
        <dsp:cNvSpPr/>
      </dsp:nvSpPr>
      <dsp:spPr>
        <a:xfrm>
          <a:off x="-103387" y="0"/>
          <a:ext cx="8555894" cy="1058891"/>
        </a:xfrm>
        <a:prstGeom prst="roundRect">
          <a:avLst>
            <a:gd name="adj" fmla="val 10000"/>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ru-RU" sz="1600" b="1" i="1" kern="1200" cap="small" baseline="0">
              <a:solidFill>
                <a:srgbClr val="7030A0"/>
              </a:solidFill>
            </a:rPr>
            <a:t>Упомянутые уровни высказывания, учитывающие логико- мыслительную деятельность учащихся, обусловливают необходимость использования соответствующих типов упражнений</a:t>
          </a:r>
          <a:r>
            <a:rPr lang="ru-RU" sz="1600" b="1" kern="1200" cap="small" baseline="0"/>
            <a:t>:</a:t>
          </a:r>
        </a:p>
      </dsp:txBody>
      <dsp:txXfrm>
        <a:off x="-72373" y="31014"/>
        <a:ext cx="7264363" cy="996863"/>
      </dsp:txXfrm>
    </dsp:sp>
    <dsp:sp modelId="{73FA2F0F-391A-4670-B8AC-16DFF31E13B9}">
      <dsp:nvSpPr>
        <dsp:cNvPr id="0" name=""/>
        <dsp:cNvSpPr/>
      </dsp:nvSpPr>
      <dsp:spPr>
        <a:xfrm>
          <a:off x="785308" y="1251417"/>
          <a:ext cx="8142344" cy="1058891"/>
        </a:xfrm>
        <a:prstGeom prst="roundRect">
          <a:avLst>
            <a:gd name="adj" fmla="val 10000"/>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ru-RU" sz="2000" b="1" kern="1200"/>
            <a:t>Нaправленных на oвладение высказыванием на уровне одного предложения (подготовительных);</a:t>
          </a:r>
        </a:p>
      </dsp:txBody>
      <dsp:txXfrm>
        <a:off x="816322" y="1282431"/>
        <a:ext cx="6710115" cy="996863"/>
      </dsp:txXfrm>
    </dsp:sp>
    <dsp:sp modelId="{D2C54071-74A0-47BF-91F5-D3C7D74A14B8}">
      <dsp:nvSpPr>
        <dsp:cNvPr id="0" name=""/>
        <dsp:cNvSpPr/>
      </dsp:nvSpPr>
      <dsp:spPr>
        <a:xfrm>
          <a:off x="1457052" y="2502834"/>
          <a:ext cx="8142344" cy="1058891"/>
        </a:xfrm>
        <a:prstGeom prst="roundRect">
          <a:avLst>
            <a:gd name="adj" fmla="val 10000"/>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ru-RU" sz="2000" b="1" kern="1200"/>
            <a:t>Oбучающих элементарному высказыванию (условно речевых на уровне сферхфразового единства);</a:t>
          </a:r>
        </a:p>
        <a:p>
          <a:pPr marL="0" lvl="0" indent="0" algn="l" defTabSz="889000">
            <a:lnSpc>
              <a:spcPct val="90000"/>
            </a:lnSpc>
            <a:spcBef>
              <a:spcPct val="0"/>
            </a:spcBef>
            <a:spcAft>
              <a:spcPct val="35000"/>
            </a:spcAft>
            <a:buNone/>
          </a:pPr>
          <a:endParaRPr lang="ru-RU" sz="1800" b="1" kern="1200"/>
        </a:p>
      </dsp:txBody>
      <dsp:txXfrm>
        <a:off x="1488066" y="2533848"/>
        <a:ext cx="6720293" cy="996863"/>
      </dsp:txXfrm>
    </dsp:sp>
    <dsp:sp modelId="{06F771D1-B318-4F20-BB57-58D0D0541B63}">
      <dsp:nvSpPr>
        <dsp:cNvPr id="0" name=""/>
        <dsp:cNvSpPr/>
      </dsp:nvSpPr>
      <dsp:spPr>
        <a:xfrm>
          <a:off x="2138973" y="3754252"/>
          <a:ext cx="8142344" cy="1058891"/>
        </a:xfrm>
        <a:prstGeom prst="roundRect">
          <a:avLst>
            <a:gd name="adj" fmla="val 10000"/>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ru-RU" sz="2000" b="1" kern="1200"/>
            <a:t>Ведущих к овладению уровнем свободной речи (условно речевых и речевых на уровне текста).</a:t>
          </a:r>
        </a:p>
        <a:p>
          <a:pPr marL="0" lvl="0" algn="l" defTabSz="533400">
            <a:lnSpc>
              <a:spcPct val="90000"/>
            </a:lnSpc>
            <a:spcBef>
              <a:spcPct val="0"/>
            </a:spcBef>
            <a:spcAft>
              <a:spcPct val="35000"/>
            </a:spcAft>
            <a:buNone/>
          </a:pPr>
          <a:endParaRPr lang="ru-RU" sz="1800" b="1" kern="1200"/>
        </a:p>
      </dsp:txBody>
      <dsp:txXfrm>
        <a:off x="2169987" y="3785266"/>
        <a:ext cx="6710115" cy="996863"/>
      </dsp:txXfrm>
    </dsp:sp>
    <dsp:sp modelId="{ADB00D55-9086-4BD1-A592-C49E4038FDB7}">
      <dsp:nvSpPr>
        <dsp:cNvPr id="0" name=""/>
        <dsp:cNvSpPr/>
      </dsp:nvSpPr>
      <dsp:spPr>
        <a:xfrm>
          <a:off x="7557452" y="811014"/>
          <a:ext cx="688279" cy="688279"/>
        </a:xfrm>
        <a:prstGeom prst="downArrow">
          <a:avLst>
            <a:gd name="adj1" fmla="val 55000"/>
            <a:gd name="adj2" fmla="val 45000"/>
          </a:avLst>
        </a:prstGeom>
        <a:solidFill>
          <a:schemeClr val="accent1">
            <a:alpha val="90000"/>
          </a:schemeClr>
        </a:solidFill>
        <a:ln w="15875" cap="flat" cmpd="sng" algn="ctr">
          <a:solidFill>
            <a:schemeClr val="accent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endParaRPr lang="ru-RU" sz="1800" b="1" kern="1200"/>
        </a:p>
      </dsp:txBody>
      <dsp:txXfrm>
        <a:off x="7712315" y="811014"/>
        <a:ext cx="378553" cy="517930"/>
      </dsp:txXfrm>
    </dsp:sp>
    <dsp:sp modelId="{EA0148AC-BE7A-418D-B5E7-AAFDD3090ED3}">
      <dsp:nvSpPr>
        <dsp:cNvPr id="0" name=""/>
        <dsp:cNvSpPr/>
      </dsp:nvSpPr>
      <dsp:spPr>
        <a:xfrm>
          <a:off x="8239374" y="2062432"/>
          <a:ext cx="688279" cy="688279"/>
        </a:xfrm>
        <a:prstGeom prst="downArrow">
          <a:avLst>
            <a:gd name="adj1" fmla="val 55000"/>
            <a:gd name="adj2" fmla="val 45000"/>
          </a:avLst>
        </a:prstGeom>
        <a:solidFill>
          <a:schemeClr val="accent1">
            <a:alpha val="90000"/>
          </a:schemeClr>
        </a:solidFill>
        <a:ln w="15875" cap="flat" cmpd="sng" algn="ctr">
          <a:solidFill>
            <a:schemeClr val="accent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endParaRPr lang="ru-RU" sz="1800" b="1" kern="1200"/>
        </a:p>
      </dsp:txBody>
      <dsp:txXfrm>
        <a:off x="8394237" y="2062432"/>
        <a:ext cx="378553" cy="517930"/>
      </dsp:txXfrm>
    </dsp:sp>
    <dsp:sp modelId="{2C7C267C-BB1D-4A5C-8FBD-E1E080AF4667}">
      <dsp:nvSpPr>
        <dsp:cNvPr id="0" name=""/>
        <dsp:cNvSpPr/>
      </dsp:nvSpPr>
      <dsp:spPr>
        <a:xfrm>
          <a:off x="8911117" y="3313849"/>
          <a:ext cx="688279" cy="688279"/>
        </a:xfrm>
        <a:prstGeom prst="downArrow">
          <a:avLst>
            <a:gd name="adj1" fmla="val 55000"/>
            <a:gd name="adj2" fmla="val 45000"/>
          </a:avLst>
        </a:prstGeom>
        <a:solidFill>
          <a:schemeClr val="accent1">
            <a:alpha val="90000"/>
          </a:schemeClr>
        </a:solidFill>
        <a:ln w="15875" cap="flat" cmpd="sng" algn="ctr">
          <a:solidFill>
            <a:schemeClr val="accent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endParaRPr lang="ru-RU" sz="1800" b="1" kern="1200"/>
        </a:p>
      </dsp:txBody>
      <dsp:txXfrm>
        <a:off x="9065980" y="3313849"/>
        <a:ext cx="378553" cy="517930"/>
      </dsp:txXfrm>
    </dsp:sp>
  </dsp:spTree>
</dsp:drawing>
</file>

<file path=ppt/diagrams/drawing3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3C815C-440E-4E5D-A2E6-2B3CBFD879DF}">
      <dsp:nvSpPr>
        <dsp:cNvPr id="0" name=""/>
        <dsp:cNvSpPr/>
      </dsp:nvSpPr>
      <dsp:spPr>
        <a:xfrm>
          <a:off x="-292444" y="0"/>
          <a:ext cx="8751243" cy="660829"/>
        </a:xfrm>
        <a:prstGeom prst="roundRect">
          <a:avLst>
            <a:gd name="adj" fmla="val 10000"/>
          </a:avLst>
        </a:prstGeom>
        <a:solidFill>
          <a:schemeClr val="lt1">
            <a:hueOff val="0"/>
            <a:satOff val="0"/>
            <a:lumOff val="0"/>
            <a:alphaOff val="0"/>
          </a:schemeClr>
        </a:solidFill>
        <a:ln w="15875"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ru-RU" sz="2000" b="1" i="1" kern="1200">
              <a:solidFill>
                <a:schemeClr val="tx1"/>
              </a:solidFill>
            </a:rPr>
            <a:t>цели обучения аудированию </a:t>
          </a:r>
        </a:p>
      </dsp:txBody>
      <dsp:txXfrm>
        <a:off x="-273089" y="19355"/>
        <a:ext cx="6793406" cy="622119"/>
      </dsp:txXfrm>
    </dsp:sp>
    <dsp:sp modelId="{3C168DCB-517F-43BC-BBC0-324010266428}">
      <dsp:nvSpPr>
        <dsp:cNvPr id="0" name=""/>
        <dsp:cNvSpPr/>
      </dsp:nvSpPr>
      <dsp:spPr>
        <a:xfrm>
          <a:off x="0" y="1328399"/>
          <a:ext cx="10141553" cy="2902763"/>
        </a:xfrm>
        <a:prstGeom prst="roundRect">
          <a:avLst>
            <a:gd name="adj" fmla="val 10000"/>
          </a:avLst>
        </a:prstGeom>
        <a:solidFill>
          <a:schemeClr val="lt1">
            <a:hueOff val="0"/>
            <a:satOff val="0"/>
            <a:lumOff val="0"/>
            <a:alphaOff val="0"/>
          </a:schemeClr>
        </a:solidFill>
        <a:ln w="15875"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just" defTabSz="889000">
            <a:lnSpc>
              <a:spcPct val="90000"/>
            </a:lnSpc>
            <a:spcBef>
              <a:spcPct val="0"/>
            </a:spcBef>
            <a:spcAft>
              <a:spcPct val="35000"/>
            </a:spcAft>
            <a:buNone/>
          </a:pPr>
          <a:r>
            <a:rPr lang="ru-RU" sz="2000" b="1" kern="1200"/>
            <a:t>развитие у учащихся способности понимать на слух: иноязычную речь, построенную на программном материале с допущением некоторого количества незнакомой лексики в условиях непосредственного общения в различных ситуациях общения; учебные и аутентичные аудиотексты с разной степенью и глубиной проникновения в их содержание в рамках программных требований (основную информацию (глобальное понимание); нужную информацию (селективное понимание); полную информацию (детальное понимание)).</a:t>
          </a:r>
        </a:p>
      </dsp:txBody>
      <dsp:txXfrm>
        <a:off x="85019" y="1413418"/>
        <a:ext cx="6699150" cy="2732725"/>
      </dsp:txXfrm>
    </dsp:sp>
    <dsp:sp modelId="{F16A49C8-23E6-453F-8E82-75C334A55B29}">
      <dsp:nvSpPr>
        <dsp:cNvPr id="0" name=""/>
        <dsp:cNvSpPr/>
      </dsp:nvSpPr>
      <dsp:spPr>
        <a:xfrm>
          <a:off x="7016674" y="307333"/>
          <a:ext cx="1279418" cy="1279418"/>
        </a:xfrm>
        <a:prstGeom prst="downArrow">
          <a:avLst>
            <a:gd name="adj1" fmla="val 55000"/>
            <a:gd name="adj2" fmla="val 45000"/>
          </a:avLst>
        </a:prstGeom>
        <a:solidFill>
          <a:schemeClr val="accent1">
            <a:alpha val="90000"/>
          </a:schemeClr>
        </a:solidFill>
        <a:ln w="15875" cap="flat" cmpd="sng" algn="ctr">
          <a:solidFill>
            <a:schemeClr val="dk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ru-RU" sz="3600" kern="1200"/>
        </a:p>
      </dsp:txBody>
      <dsp:txXfrm>
        <a:off x="7304543" y="307333"/>
        <a:ext cx="703680" cy="962762"/>
      </dsp:txXfrm>
    </dsp:sp>
  </dsp:spTree>
</dsp:drawing>
</file>

<file path=ppt/diagrams/drawing3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146522-DA36-4484-9876-AA7659DF3EFA}">
      <dsp:nvSpPr>
        <dsp:cNvPr id="0" name=""/>
        <dsp:cNvSpPr/>
      </dsp:nvSpPr>
      <dsp:spPr>
        <a:xfrm>
          <a:off x="-5319357" y="-822999"/>
          <a:ext cx="6399482" cy="6399482"/>
        </a:xfrm>
        <a:prstGeom prst="blockArc">
          <a:avLst>
            <a:gd name="adj1" fmla="val 18900000"/>
            <a:gd name="adj2" fmla="val 2700000"/>
            <a:gd name="adj3" fmla="val 338"/>
          </a:avLst>
        </a:pr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4289CF2-524D-47E2-80F3-398E52DCAB38}">
      <dsp:nvSpPr>
        <dsp:cNvPr id="0" name=""/>
        <dsp:cNvSpPr/>
      </dsp:nvSpPr>
      <dsp:spPr>
        <a:xfrm>
          <a:off x="714353" y="475348"/>
          <a:ext cx="9567884" cy="950696"/>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54616" tIns="60960" rIns="60960" bIns="60960" numCol="1" spcCol="1270" anchor="ctr" anchorCtr="0">
          <a:noAutofit/>
        </a:bodyPr>
        <a:lstStyle/>
        <a:p>
          <a:pPr marL="0" lvl="0" indent="0" algn="l" defTabSz="1066800">
            <a:lnSpc>
              <a:spcPct val="90000"/>
            </a:lnSpc>
            <a:spcBef>
              <a:spcPct val="0"/>
            </a:spcBef>
            <a:spcAft>
              <a:spcPct val="35000"/>
            </a:spcAft>
            <a:buNone/>
          </a:pPr>
          <a:r>
            <a:rPr lang="ru-RU" sz="2400" b="1" kern="1200">
              <a:solidFill>
                <a:srgbClr val="FFFF00"/>
              </a:solidFill>
            </a:rPr>
            <a:t>ГЛОБАЛЬНОЕ АУДИРОВАНИЕ </a:t>
          </a:r>
          <a:r>
            <a:rPr lang="ru-RU" sz="2400" kern="1200"/>
            <a:t>(слушающего интересует, как правило, лишь общее содержание информации, его основная тема).</a:t>
          </a:r>
        </a:p>
      </dsp:txBody>
      <dsp:txXfrm>
        <a:off x="714353" y="475348"/>
        <a:ext cx="9567884" cy="950696"/>
      </dsp:txXfrm>
    </dsp:sp>
    <dsp:sp modelId="{DE4BFABF-82E0-47B6-80BD-5783E0244551}">
      <dsp:nvSpPr>
        <dsp:cNvPr id="0" name=""/>
        <dsp:cNvSpPr/>
      </dsp:nvSpPr>
      <dsp:spPr>
        <a:xfrm>
          <a:off x="120168" y="356511"/>
          <a:ext cx="1188371" cy="1188371"/>
        </a:xfrm>
        <a:prstGeom prst="ellipse">
          <a:avLst/>
        </a:prstGeom>
        <a:solidFill>
          <a:srgbClr val="FFC000"/>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A232E85-F3D3-4848-A818-3EAEE4051A9D}">
      <dsp:nvSpPr>
        <dsp:cNvPr id="0" name=""/>
        <dsp:cNvSpPr/>
      </dsp:nvSpPr>
      <dsp:spPr>
        <a:xfrm>
          <a:off x="1059931" y="1901393"/>
          <a:ext cx="9222306" cy="950696"/>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54616" tIns="60960" rIns="60960" bIns="60960" numCol="1" spcCol="1270" anchor="ctr" anchorCtr="0">
          <a:noAutofit/>
        </a:bodyPr>
        <a:lstStyle/>
        <a:p>
          <a:pPr marL="0" lvl="0" indent="0" algn="l" defTabSz="1066800">
            <a:lnSpc>
              <a:spcPct val="90000"/>
            </a:lnSpc>
            <a:spcBef>
              <a:spcPct val="0"/>
            </a:spcBef>
            <a:spcAft>
              <a:spcPct val="35000"/>
            </a:spcAft>
            <a:buNone/>
          </a:pPr>
          <a:r>
            <a:rPr lang="ru-RU" sz="2400" b="1" kern="1200">
              <a:solidFill>
                <a:srgbClr val="FFFF00"/>
              </a:solidFill>
            </a:rPr>
            <a:t>ДЕТАЛЬНОЕ АУДИРОВАНИЕ </a:t>
          </a:r>
          <a:r>
            <a:rPr lang="ru-RU" sz="2400" kern="1200"/>
            <a:t>(поиск подробностей, деталей, например, имен, количественных данных)</a:t>
          </a:r>
        </a:p>
      </dsp:txBody>
      <dsp:txXfrm>
        <a:off x="1059931" y="1901393"/>
        <a:ext cx="9222306" cy="950696"/>
      </dsp:txXfrm>
    </dsp:sp>
    <dsp:sp modelId="{D59C8015-00F4-4F90-9A65-0CF333B6A504}">
      <dsp:nvSpPr>
        <dsp:cNvPr id="0" name=""/>
        <dsp:cNvSpPr/>
      </dsp:nvSpPr>
      <dsp:spPr>
        <a:xfrm>
          <a:off x="465746" y="1782556"/>
          <a:ext cx="1188371" cy="1188371"/>
        </a:xfrm>
        <a:prstGeom prst="ellipse">
          <a:avLst/>
        </a:prstGeom>
        <a:solidFill>
          <a:srgbClr val="FFC000"/>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65A8D53-BBE8-4595-920B-80E95871B766}">
      <dsp:nvSpPr>
        <dsp:cNvPr id="0" name=""/>
        <dsp:cNvSpPr/>
      </dsp:nvSpPr>
      <dsp:spPr>
        <a:xfrm>
          <a:off x="714353" y="3088386"/>
          <a:ext cx="9567884" cy="1428802"/>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54616" tIns="60960" rIns="60960" bIns="60960" numCol="1" spcCol="1270" anchor="ctr" anchorCtr="0">
          <a:noAutofit/>
        </a:bodyPr>
        <a:lstStyle/>
        <a:p>
          <a:pPr marL="0" lvl="0" indent="0" algn="l" defTabSz="1066800">
            <a:lnSpc>
              <a:spcPct val="100000"/>
            </a:lnSpc>
            <a:spcBef>
              <a:spcPct val="0"/>
            </a:spcBef>
            <a:spcAft>
              <a:spcPts val="0"/>
            </a:spcAft>
            <a:buNone/>
          </a:pPr>
          <a:r>
            <a:rPr lang="ru-RU" sz="2400" b="1" kern="1200">
              <a:solidFill>
                <a:srgbClr val="FFFF00"/>
              </a:solidFill>
            </a:rPr>
            <a:t>СЕЛЕКТИВНОЕ АУДИРОВАНИЕ </a:t>
          </a:r>
          <a:r>
            <a:rPr lang="ru-RU" sz="2400" kern="1200"/>
            <a:t>(поиск какой–то конкретной информации в аудиотексте: например, слушая прогноз погоды, мы заинтересуемся не прогнозом погоды вообще, а для конкретного региона.)</a:t>
          </a:r>
        </a:p>
      </dsp:txBody>
      <dsp:txXfrm>
        <a:off x="714353" y="3088386"/>
        <a:ext cx="9567884" cy="1428802"/>
      </dsp:txXfrm>
    </dsp:sp>
    <dsp:sp modelId="{E334A9BE-D657-47D9-88D2-107DE5578CAE}">
      <dsp:nvSpPr>
        <dsp:cNvPr id="0" name=""/>
        <dsp:cNvSpPr/>
      </dsp:nvSpPr>
      <dsp:spPr>
        <a:xfrm>
          <a:off x="11028" y="3112135"/>
          <a:ext cx="1406650" cy="1381303"/>
        </a:xfrm>
        <a:prstGeom prst="ellipse">
          <a:avLst/>
        </a:prstGeom>
        <a:solidFill>
          <a:srgbClr val="FFC000"/>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D89E8E-8627-456A-B4F3-E4F4AB5F8C52}">
      <dsp:nvSpPr>
        <dsp:cNvPr id="0" name=""/>
        <dsp:cNvSpPr/>
      </dsp:nvSpPr>
      <dsp:spPr>
        <a:xfrm>
          <a:off x="-13166" y="-58365"/>
          <a:ext cx="8911272" cy="1481454"/>
        </a:xfrm>
        <a:prstGeom prst="roundRect">
          <a:avLst>
            <a:gd name="adj" fmla="val 10000"/>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ru-RU" sz="2200" b="1" i="1" kern="1200"/>
            <a:t>Под принципами обучения </a:t>
          </a:r>
          <a:r>
            <a:rPr lang="ru-RU" sz="2200" kern="1200"/>
            <a:t>принято считать основные положения, определяющие характер процесса обучения, которые формируются на основе избранного направления и соответствующих этому направлению подходов</a:t>
          </a:r>
        </a:p>
      </dsp:txBody>
      <dsp:txXfrm>
        <a:off x="30224" y="-14975"/>
        <a:ext cx="7312667" cy="1394674"/>
      </dsp:txXfrm>
    </dsp:sp>
    <dsp:sp modelId="{FD69B634-6229-468A-B895-75A2E493910C}">
      <dsp:nvSpPr>
        <dsp:cNvPr id="0" name=""/>
        <dsp:cNvSpPr/>
      </dsp:nvSpPr>
      <dsp:spPr>
        <a:xfrm>
          <a:off x="721704" y="1589985"/>
          <a:ext cx="8911272" cy="1481454"/>
        </a:xfrm>
        <a:prstGeom prst="roundRect">
          <a:avLst>
            <a:gd name="adj" fmla="val 10000"/>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ru-RU" sz="2200" kern="1200"/>
            <a:t>Четко сформулированные принципы обучения помогут решить вопрос о том, как и какое содержание обучения отбирать, какие материалы и приемы использовать. </a:t>
          </a:r>
        </a:p>
      </dsp:txBody>
      <dsp:txXfrm>
        <a:off x="765094" y="1633375"/>
        <a:ext cx="7075258" cy="1394674"/>
      </dsp:txXfrm>
    </dsp:sp>
    <dsp:sp modelId="{4A311248-5431-4DFB-9A36-F3B1CCFC74F9}">
      <dsp:nvSpPr>
        <dsp:cNvPr id="0" name=""/>
        <dsp:cNvSpPr/>
      </dsp:nvSpPr>
      <dsp:spPr>
        <a:xfrm>
          <a:off x="1533078" y="3281631"/>
          <a:ext cx="8963938" cy="1714917"/>
        </a:xfrm>
        <a:prstGeom prst="roundRect">
          <a:avLst>
            <a:gd name="adj" fmla="val 10000"/>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ru-RU" sz="2200" kern="1200"/>
            <a:t>В отечественной методике многие описанные выше понятия рассматриваются в рамках лингвистических или психологических основ обучения и не считаются принципами, поскольку термин </a:t>
          </a:r>
          <a:r>
            <a:rPr lang="ru-RU" sz="2200" b="1" i="1" kern="1200"/>
            <a:t>«принцип» чаще всего применим к дидактическим и методическим основам обучения.</a:t>
          </a:r>
          <a:endParaRPr lang="ru-RU" sz="2200" kern="1200"/>
        </a:p>
      </dsp:txBody>
      <dsp:txXfrm>
        <a:off x="1583306" y="3331859"/>
        <a:ext cx="7103909" cy="1614461"/>
      </dsp:txXfrm>
    </dsp:sp>
    <dsp:sp modelId="{A4311599-681A-4199-B58B-10B3AB8C1F2D}">
      <dsp:nvSpPr>
        <dsp:cNvPr id="0" name=""/>
        <dsp:cNvSpPr/>
      </dsp:nvSpPr>
      <dsp:spPr>
        <a:xfrm>
          <a:off x="7935160" y="1065071"/>
          <a:ext cx="962945" cy="962945"/>
        </a:xfrm>
        <a:prstGeom prst="downArrow">
          <a:avLst>
            <a:gd name="adj1" fmla="val 55000"/>
            <a:gd name="adj2" fmla="val 45000"/>
          </a:avLst>
        </a:prstGeom>
        <a:solidFill>
          <a:schemeClr val="accent3">
            <a:lumMod val="20000"/>
            <a:lumOff val="80000"/>
            <a:alpha val="90000"/>
          </a:schemeClr>
        </a:solidFill>
        <a:ln w="15875" cap="flat" cmpd="sng" algn="ctr">
          <a:solidFill>
            <a:schemeClr val="accent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endParaRPr lang="ru-RU" sz="2200" kern="1200"/>
        </a:p>
      </dsp:txBody>
      <dsp:txXfrm>
        <a:off x="8151823" y="1065071"/>
        <a:ext cx="529619" cy="724616"/>
      </dsp:txXfrm>
    </dsp:sp>
    <dsp:sp modelId="{5D919D4A-86DE-414E-A0CA-04D9635F4E98}">
      <dsp:nvSpPr>
        <dsp:cNvPr id="0" name=""/>
        <dsp:cNvSpPr/>
      </dsp:nvSpPr>
      <dsp:spPr>
        <a:xfrm>
          <a:off x="8721449" y="2783558"/>
          <a:ext cx="962945" cy="962945"/>
        </a:xfrm>
        <a:prstGeom prst="downArrow">
          <a:avLst>
            <a:gd name="adj1" fmla="val 55000"/>
            <a:gd name="adj2" fmla="val 45000"/>
          </a:avLst>
        </a:prstGeom>
        <a:solidFill>
          <a:schemeClr val="accent3">
            <a:lumMod val="20000"/>
            <a:lumOff val="80000"/>
            <a:alpha val="90000"/>
          </a:schemeClr>
        </a:solidFill>
        <a:ln w="15875" cap="flat" cmpd="sng" algn="ctr">
          <a:solidFill>
            <a:schemeClr val="accent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endParaRPr lang="ru-RU" sz="2200" kern="1200"/>
        </a:p>
      </dsp:txBody>
      <dsp:txXfrm>
        <a:off x="8938112" y="2783558"/>
        <a:ext cx="529619" cy="724616"/>
      </dsp:txXfrm>
    </dsp:sp>
  </dsp:spTree>
</dsp:drawing>
</file>

<file path=ppt/diagrams/drawing4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752031-C545-472F-9AF9-9B0FB74E7D48}">
      <dsp:nvSpPr>
        <dsp:cNvPr id="0" name=""/>
        <dsp:cNvSpPr/>
      </dsp:nvSpPr>
      <dsp:spPr>
        <a:xfrm>
          <a:off x="-106665" y="252515"/>
          <a:ext cx="8827191" cy="616334"/>
        </a:xfrm>
        <a:prstGeom prst="roundRect">
          <a:avLst>
            <a:gd name="adj" fmla="val 10000"/>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ru-RU" sz="1800" b="1" i="1" kern="1200" cap="small" baseline="0">
              <a:solidFill>
                <a:srgbClr val="7030A0"/>
              </a:solidFill>
            </a:rPr>
            <a:t>Содержание обучения аудированию включает в себя</a:t>
          </a:r>
          <a:r>
            <a:rPr lang="ru-RU" sz="1800" b="1" kern="1200" cap="small" baseline="0"/>
            <a:t>:</a:t>
          </a:r>
        </a:p>
      </dsp:txBody>
      <dsp:txXfrm>
        <a:off x="-88613" y="270567"/>
        <a:ext cx="7389603" cy="580230"/>
      </dsp:txXfrm>
    </dsp:sp>
    <dsp:sp modelId="{73FA2F0F-391A-4670-B8AC-16DFF31E13B9}">
      <dsp:nvSpPr>
        <dsp:cNvPr id="0" name=""/>
        <dsp:cNvSpPr/>
      </dsp:nvSpPr>
      <dsp:spPr>
        <a:xfrm>
          <a:off x="810210" y="1383642"/>
          <a:ext cx="8400528" cy="1207007"/>
        </a:xfrm>
        <a:prstGeom prst="roundRect">
          <a:avLst>
            <a:gd name="adj" fmla="val 10000"/>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ru-RU" sz="2000" b="1" kern="1200"/>
            <a:t>лингвистический (в том числе лингвострановедческий и социокультурный) компонент, т.е. языковой и речевой материал, страноведческие, лингвострановедческие и социокультурные знания</a:t>
          </a:r>
        </a:p>
      </dsp:txBody>
      <dsp:txXfrm>
        <a:off x="845562" y="1418994"/>
        <a:ext cx="6841725" cy="1136303"/>
      </dsp:txXfrm>
    </dsp:sp>
    <dsp:sp modelId="{D2C54071-74A0-47BF-91F5-D3C7D74A14B8}">
      <dsp:nvSpPr>
        <dsp:cNvPr id="0" name=""/>
        <dsp:cNvSpPr/>
      </dsp:nvSpPr>
      <dsp:spPr>
        <a:xfrm>
          <a:off x="1503253" y="2810105"/>
          <a:ext cx="8400528" cy="1207007"/>
        </a:xfrm>
        <a:prstGeom prst="roundRect">
          <a:avLst>
            <a:gd name="adj" fmla="val 10000"/>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ru-RU" sz="2000" b="1" kern="1200"/>
            <a:t>психологический компонент, представляющий собой психофизиологические механизмы и действия по их использованию в процессе аудирования, коммуникативные навыки и умения</a:t>
          </a:r>
          <a:endParaRPr lang="ru-RU" sz="1800" b="1" kern="1200"/>
        </a:p>
      </dsp:txBody>
      <dsp:txXfrm>
        <a:off x="1538605" y="2845457"/>
        <a:ext cx="6852226" cy="1136303"/>
      </dsp:txXfrm>
    </dsp:sp>
    <dsp:sp modelId="{06F771D1-B318-4F20-BB57-58D0D0541B63}">
      <dsp:nvSpPr>
        <dsp:cNvPr id="0" name=""/>
        <dsp:cNvSpPr/>
      </dsp:nvSpPr>
      <dsp:spPr>
        <a:xfrm>
          <a:off x="2206797" y="4150926"/>
          <a:ext cx="8400528" cy="1378294"/>
        </a:xfrm>
        <a:prstGeom prst="roundRect">
          <a:avLst>
            <a:gd name="adj" fmla="val 10000"/>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ru-RU" sz="2000" b="1" kern="1200"/>
            <a:t>методологический компонент – комплекс учебных и компенсирующих (адаптивных) умений, которые в совокупности с речевыми составляют стратегию понимания аудиотекста.</a:t>
          </a:r>
        </a:p>
      </dsp:txBody>
      <dsp:txXfrm>
        <a:off x="2247166" y="4191295"/>
        <a:ext cx="6831691" cy="1297556"/>
      </dsp:txXfrm>
    </dsp:sp>
    <dsp:sp modelId="{ADB00D55-9086-4BD1-A592-C49E4038FDB7}">
      <dsp:nvSpPr>
        <dsp:cNvPr id="0" name=""/>
        <dsp:cNvSpPr/>
      </dsp:nvSpPr>
      <dsp:spPr>
        <a:xfrm>
          <a:off x="7722639" y="881636"/>
          <a:ext cx="784555" cy="784555"/>
        </a:xfrm>
        <a:prstGeom prst="downArrow">
          <a:avLst>
            <a:gd name="adj1" fmla="val 55000"/>
            <a:gd name="adj2" fmla="val 45000"/>
          </a:avLst>
        </a:prstGeom>
        <a:solidFill>
          <a:schemeClr val="accent1">
            <a:alpha val="90000"/>
          </a:schemeClr>
        </a:solidFill>
        <a:ln w="15875" cap="flat" cmpd="sng" algn="ctr">
          <a:solidFill>
            <a:schemeClr val="accent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endParaRPr lang="ru-RU" sz="2000" b="1" kern="1200"/>
        </a:p>
      </dsp:txBody>
      <dsp:txXfrm>
        <a:off x="7899164" y="881636"/>
        <a:ext cx="431505" cy="590378"/>
      </dsp:txXfrm>
    </dsp:sp>
    <dsp:sp modelId="{EA0148AC-BE7A-418D-B5E7-AAFDD3090ED3}">
      <dsp:nvSpPr>
        <dsp:cNvPr id="0" name=""/>
        <dsp:cNvSpPr/>
      </dsp:nvSpPr>
      <dsp:spPr>
        <a:xfrm>
          <a:off x="8426183" y="2308100"/>
          <a:ext cx="784555" cy="784555"/>
        </a:xfrm>
        <a:prstGeom prst="downArrow">
          <a:avLst>
            <a:gd name="adj1" fmla="val 55000"/>
            <a:gd name="adj2" fmla="val 45000"/>
          </a:avLst>
        </a:prstGeom>
        <a:solidFill>
          <a:schemeClr val="accent1">
            <a:alpha val="90000"/>
          </a:schemeClr>
        </a:solidFill>
        <a:ln w="15875" cap="flat" cmpd="sng" algn="ctr">
          <a:solidFill>
            <a:schemeClr val="accent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endParaRPr lang="ru-RU" sz="2000" b="1" kern="1200"/>
        </a:p>
      </dsp:txBody>
      <dsp:txXfrm>
        <a:off x="8602708" y="2308100"/>
        <a:ext cx="431505" cy="590378"/>
      </dsp:txXfrm>
    </dsp:sp>
    <dsp:sp modelId="{2C7C267C-BB1D-4A5C-8FBD-E1E080AF4667}">
      <dsp:nvSpPr>
        <dsp:cNvPr id="0" name=""/>
        <dsp:cNvSpPr/>
      </dsp:nvSpPr>
      <dsp:spPr>
        <a:xfrm>
          <a:off x="9119227" y="3734564"/>
          <a:ext cx="784555" cy="784555"/>
        </a:xfrm>
        <a:prstGeom prst="downArrow">
          <a:avLst>
            <a:gd name="adj1" fmla="val 55000"/>
            <a:gd name="adj2" fmla="val 45000"/>
          </a:avLst>
        </a:prstGeom>
        <a:solidFill>
          <a:schemeClr val="accent1">
            <a:alpha val="90000"/>
          </a:schemeClr>
        </a:solidFill>
        <a:ln w="15875" cap="flat" cmpd="sng" algn="ctr">
          <a:solidFill>
            <a:schemeClr val="accent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endParaRPr lang="ru-RU" sz="2000" b="1" kern="1200"/>
        </a:p>
      </dsp:txBody>
      <dsp:txXfrm>
        <a:off x="9295752" y="3734564"/>
        <a:ext cx="431505" cy="590378"/>
      </dsp:txXfrm>
    </dsp:sp>
  </dsp:spTree>
</dsp:drawing>
</file>

<file path=ppt/diagrams/drawing4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752031-C545-472F-9AF9-9B0FB74E7D48}">
      <dsp:nvSpPr>
        <dsp:cNvPr id="0" name=""/>
        <dsp:cNvSpPr/>
      </dsp:nvSpPr>
      <dsp:spPr>
        <a:xfrm>
          <a:off x="-106665" y="252515"/>
          <a:ext cx="8827191" cy="616334"/>
        </a:xfrm>
        <a:prstGeom prst="roundRect">
          <a:avLst>
            <a:gd name="adj" fmla="val 10000"/>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ru-RU" sz="1800" b="1" i="1" kern="1200" cap="small" baseline="0">
              <a:solidFill>
                <a:srgbClr val="7030A0"/>
              </a:solidFill>
            </a:rPr>
            <a:t>Содержание обучения аудированию включает в себя</a:t>
          </a:r>
          <a:r>
            <a:rPr lang="ru-RU" sz="1800" b="1" kern="1200" cap="small" baseline="0"/>
            <a:t>:</a:t>
          </a:r>
        </a:p>
      </dsp:txBody>
      <dsp:txXfrm>
        <a:off x="-88613" y="270567"/>
        <a:ext cx="7389603" cy="580230"/>
      </dsp:txXfrm>
    </dsp:sp>
    <dsp:sp modelId="{73FA2F0F-391A-4670-B8AC-16DFF31E13B9}">
      <dsp:nvSpPr>
        <dsp:cNvPr id="0" name=""/>
        <dsp:cNvSpPr/>
      </dsp:nvSpPr>
      <dsp:spPr>
        <a:xfrm>
          <a:off x="799457" y="1110725"/>
          <a:ext cx="8400528" cy="1516170"/>
        </a:xfrm>
        <a:prstGeom prst="roundRect">
          <a:avLst>
            <a:gd name="adj" fmla="val 10000"/>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100000"/>
            </a:lnSpc>
            <a:spcBef>
              <a:spcPct val="0"/>
            </a:spcBef>
            <a:spcAft>
              <a:spcPts val="0"/>
            </a:spcAft>
            <a:buNone/>
          </a:pPr>
          <a:r>
            <a:rPr lang="ru-RU" sz="1800" b="1" kern="1200"/>
            <a:t>На младшем этапе основное внимание уделяется развитию умения полностью понимать текст, основанный на знакомом материале. На этом этапе формируется психологический механизм смыслового восприятия на</a:t>
          </a:r>
        </a:p>
        <a:p>
          <a:pPr marL="0" lvl="0" indent="0" algn="l" defTabSz="800100">
            <a:lnSpc>
              <a:spcPct val="100000"/>
            </a:lnSpc>
            <a:spcBef>
              <a:spcPct val="0"/>
            </a:spcBef>
            <a:spcAft>
              <a:spcPts val="0"/>
            </a:spcAft>
            <a:buNone/>
          </a:pPr>
          <a:r>
            <a:rPr lang="ru-RU" sz="1800" b="1" kern="1200"/>
            <a:t>слух и умения добиваться понимания вербальнымисредствами. </a:t>
          </a:r>
        </a:p>
      </dsp:txBody>
      <dsp:txXfrm>
        <a:off x="843864" y="1155132"/>
        <a:ext cx="6823615" cy="1427356"/>
      </dsp:txXfrm>
    </dsp:sp>
    <dsp:sp modelId="{D2C54071-74A0-47BF-91F5-D3C7D74A14B8}">
      <dsp:nvSpPr>
        <dsp:cNvPr id="0" name=""/>
        <dsp:cNvSpPr/>
      </dsp:nvSpPr>
      <dsp:spPr>
        <a:xfrm>
          <a:off x="1503253" y="2810105"/>
          <a:ext cx="8400528" cy="1207007"/>
        </a:xfrm>
        <a:prstGeom prst="roundRect">
          <a:avLst>
            <a:gd name="adj" fmla="val 10000"/>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ru-RU" sz="1800" b="1" kern="1200"/>
            <a:t>На среднем этапе отрабатываются оба вида аудирования – аудирование с полным пониманием и аудирование основного содержания. </a:t>
          </a:r>
          <a:endParaRPr lang="ru-RU" sz="1600" b="1" kern="1200"/>
        </a:p>
      </dsp:txBody>
      <dsp:txXfrm>
        <a:off x="1538605" y="2845457"/>
        <a:ext cx="6852226" cy="1136303"/>
      </dsp:txXfrm>
    </dsp:sp>
    <dsp:sp modelId="{06F771D1-B318-4F20-BB57-58D0D0541B63}">
      <dsp:nvSpPr>
        <dsp:cNvPr id="0" name=""/>
        <dsp:cNvSpPr/>
      </dsp:nvSpPr>
      <dsp:spPr>
        <a:xfrm>
          <a:off x="2206797" y="4150926"/>
          <a:ext cx="8400528" cy="1378294"/>
        </a:xfrm>
        <a:prstGeom prst="roundRect">
          <a:avLst>
            <a:gd name="adj" fmla="val 10000"/>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ru-RU" sz="1800" b="1" kern="1200"/>
            <a:t>Главной задачей обучения аудированию на старшем этапе (9 – 11–й классы) является совершенствование ранее сформированных умений и, по необходимости, их коррекция. Аудирование на этом этапе должно успешно осуществляться с однократного предъявления аудиосообщения.</a:t>
          </a:r>
        </a:p>
      </dsp:txBody>
      <dsp:txXfrm>
        <a:off x="2247166" y="4191295"/>
        <a:ext cx="6831691" cy="1297556"/>
      </dsp:txXfrm>
    </dsp:sp>
    <dsp:sp modelId="{ADB00D55-9086-4BD1-A592-C49E4038FDB7}">
      <dsp:nvSpPr>
        <dsp:cNvPr id="0" name=""/>
        <dsp:cNvSpPr/>
      </dsp:nvSpPr>
      <dsp:spPr>
        <a:xfrm>
          <a:off x="7722639" y="881636"/>
          <a:ext cx="784555" cy="784555"/>
        </a:xfrm>
        <a:prstGeom prst="downArrow">
          <a:avLst>
            <a:gd name="adj1" fmla="val 55000"/>
            <a:gd name="adj2" fmla="val 45000"/>
          </a:avLst>
        </a:prstGeom>
        <a:solidFill>
          <a:schemeClr val="accent1">
            <a:alpha val="90000"/>
          </a:schemeClr>
        </a:solidFill>
        <a:ln w="15875" cap="flat" cmpd="sng" algn="ctr">
          <a:solidFill>
            <a:schemeClr val="accent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endParaRPr lang="ru-RU" sz="2000" b="1" kern="1200"/>
        </a:p>
      </dsp:txBody>
      <dsp:txXfrm>
        <a:off x="7899164" y="881636"/>
        <a:ext cx="431505" cy="590378"/>
      </dsp:txXfrm>
    </dsp:sp>
    <dsp:sp modelId="{EA0148AC-BE7A-418D-B5E7-AAFDD3090ED3}">
      <dsp:nvSpPr>
        <dsp:cNvPr id="0" name=""/>
        <dsp:cNvSpPr/>
      </dsp:nvSpPr>
      <dsp:spPr>
        <a:xfrm>
          <a:off x="8426183" y="2308100"/>
          <a:ext cx="784555" cy="784555"/>
        </a:xfrm>
        <a:prstGeom prst="downArrow">
          <a:avLst>
            <a:gd name="adj1" fmla="val 55000"/>
            <a:gd name="adj2" fmla="val 45000"/>
          </a:avLst>
        </a:prstGeom>
        <a:solidFill>
          <a:schemeClr val="accent1">
            <a:alpha val="90000"/>
          </a:schemeClr>
        </a:solidFill>
        <a:ln w="15875" cap="flat" cmpd="sng" algn="ctr">
          <a:solidFill>
            <a:schemeClr val="accent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endParaRPr lang="ru-RU" sz="2000" b="1" kern="1200"/>
        </a:p>
      </dsp:txBody>
      <dsp:txXfrm>
        <a:off x="8602708" y="2308100"/>
        <a:ext cx="431505" cy="590378"/>
      </dsp:txXfrm>
    </dsp:sp>
    <dsp:sp modelId="{2C7C267C-BB1D-4A5C-8FBD-E1E080AF4667}">
      <dsp:nvSpPr>
        <dsp:cNvPr id="0" name=""/>
        <dsp:cNvSpPr/>
      </dsp:nvSpPr>
      <dsp:spPr>
        <a:xfrm>
          <a:off x="9119227" y="3734564"/>
          <a:ext cx="784555" cy="784555"/>
        </a:xfrm>
        <a:prstGeom prst="downArrow">
          <a:avLst>
            <a:gd name="adj1" fmla="val 55000"/>
            <a:gd name="adj2" fmla="val 45000"/>
          </a:avLst>
        </a:prstGeom>
        <a:solidFill>
          <a:schemeClr val="accent1">
            <a:alpha val="90000"/>
          </a:schemeClr>
        </a:solidFill>
        <a:ln w="15875" cap="flat" cmpd="sng" algn="ctr">
          <a:solidFill>
            <a:schemeClr val="accent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endParaRPr lang="ru-RU" sz="2000" b="1" kern="1200"/>
        </a:p>
      </dsp:txBody>
      <dsp:txXfrm>
        <a:off x="9295752" y="3734564"/>
        <a:ext cx="431505" cy="590378"/>
      </dsp:txXfrm>
    </dsp:sp>
  </dsp:spTree>
</dsp:drawing>
</file>

<file path=ppt/diagrams/drawing4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0D3110-99AE-4E6F-B64B-F7E1DADA61B9}">
      <dsp:nvSpPr>
        <dsp:cNvPr id="0" name=""/>
        <dsp:cNvSpPr/>
      </dsp:nvSpPr>
      <dsp:spPr>
        <a:xfrm>
          <a:off x="774" y="709952"/>
          <a:ext cx="3332302" cy="3998762"/>
        </a:xfrm>
        <a:prstGeom prst="roundRect">
          <a:avLst>
            <a:gd name="adj" fmla="val 5000"/>
          </a:avLst>
        </a:prstGeom>
        <a:solidFill>
          <a:schemeClr val="lt1">
            <a:hueOff val="0"/>
            <a:satOff val="0"/>
            <a:lumOff val="0"/>
            <a:alphaOff val="0"/>
          </a:schemeClr>
        </a:solidFill>
        <a:ln w="15875"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82296" rIns="106680" bIns="0" numCol="1" spcCol="1270" anchor="t" anchorCtr="0">
          <a:noAutofit/>
        </a:bodyPr>
        <a:lstStyle/>
        <a:p>
          <a:pPr marL="0" lvl="0" indent="0" algn="r" defTabSz="1066800">
            <a:lnSpc>
              <a:spcPct val="90000"/>
            </a:lnSpc>
            <a:spcBef>
              <a:spcPct val="0"/>
            </a:spcBef>
            <a:spcAft>
              <a:spcPct val="35000"/>
            </a:spcAft>
            <a:buNone/>
          </a:pPr>
          <a:r>
            <a:rPr lang="ru-RU" sz="2400" kern="1200"/>
            <a:t>1</a:t>
          </a:r>
        </a:p>
      </dsp:txBody>
      <dsp:txXfrm rot="16200000">
        <a:off x="-1305488" y="2016214"/>
        <a:ext cx="3278985" cy="666460"/>
      </dsp:txXfrm>
    </dsp:sp>
    <dsp:sp modelId="{5E4DD051-5B64-40BE-BC55-E073FBD11471}">
      <dsp:nvSpPr>
        <dsp:cNvPr id="0" name=""/>
        <dsp:cNvSpPr/>
      </dsp:nvSpPr>
      <dsp:spPr>
        <a:xfrm>
          <a:off x="667234" y="709952"/>
          <a:ext cx="2482565" cy="3998762"/>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92583" rIns="0" bIns="0" numCol="1" spcCol="1270" anchor="t" anchorCtr="0">
          <a:noAutofit/>
        </a:bodyPr>
        <a:lstStyle/>
        <a:p>
          <a:pPr marL="0" lvl="0" indent="0" algn="l" defTabSz="1200150">
            <a:lnSpc>
              <a:spcPct val="90000"/>
            </a:lnSpc>
            <a:spcBef>
              <a:spcPct val="0"/>
            </a:spcBef>
            <a:spcAft>
              <a:spcPct val="35000"/>
            </a:spcAft>
            <a:buNone/>
          </a:pPr>
          <a:r>
            <a:rPr lang="ru-RU" sz="2700" b="1" i="1" kern="1200"/>
            <a:t>Чтение – рецептивный вид речевой деятельности, направленный на восприятие и понимание письменного текста. </a:t>
          </a:r>
          <a:endParaRPr lang="ru-RU" sz="2700" kern="1200"/>
        </a:p>
      </dsp:txBody>
      <dsp:txXfrm>
        <a:off x="667234" y="709952"/>
        <a:ext cx="2482565" cy="3998762"/>
      </dsp:txXfrm>
    </dsp:sp>
    <dsp:sp modelId="{F7D2D702-34BC-4A5C-BCEF-25ABAE32FD48}">
      <dsp:nvSpPr>
        <dsp:cNvPr id="0" name=""/>
        <dsp:cNvSpPr/>
      </dsp:nvSpPr>
      <dsp:spPr>
        <a:xfrm>
          <a:off x="3449707" y="709952"/>
          <a:ext cx="3332302" cy="3998762"/>
        </a:xfrm>
        <a:prstGeom prst="roundRect">
          <a:avLst>
            <a:gd name="adj" fmla="val 5000"/>
          </a:avLst>
        </a:prstGeom>
        <a:solidFill>
          <a:schemeClr val="lt1">
            <a:hueOff val="0"/>
            <a:satOff val="0"/>
            <a:lumOff val="0"/>
            <a:alphaOff val="0"/>
          </a:schemeClr>
        </a:solidFill>
        <a:ln w="15875"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68580" rIns="88900" bIns="0" numCol="1" spcCol="1270" anchor="t" anchorCtr="0">
          <a:noAutofit/>
        </a:bodyPr>
        <a:lstStyle/>
        <a:p>
          <a:pPr marL="0" lvl="0" indent="0" algn="r" defTabSz="889000">
            <a:lnSpc>
              <a:spcPct val="90000"/>
            </a:lnSpc>
            <a:spcBef>
              <a:spcPct val="0"/>
            </a:spcBef>
            <a:spcAft>
              <a:spcPct val="35000"/>
            </a:spcAft>
            <a:buNone/>
          </a:pPr>
          <a:r>
            <a:rPr lang="ru-RU" sz="2000" kern="1200"/>
            <a:t>2</a:t>
          </a:r>
        </a:p>
      </dsp:txBody>
      <dsp:txXfrm rot="16200000">
        <a:off x="2143444" y="2016214"/>
        <a:ext cx="3278985" cy="666460"/>
      </dsp:txXfrm>
    </dsp:sp>
    <dsp:sp modelId="{D855BEC6-B79E-4438-9601-01F40DB51994}">
      <dsp:nvSpPr>
        <dsp:cNvPr id="0" name=""/>
        <dsp:cNvSpPr/>
      </dsp:nvSpPr>
      <dsp:spPr>
        <a:xfrm rot="5400000">
          <a:off x="3172586" y="3887493"/>
          <a:ext cx="587565" cy="499845"/>
        </a:xfrm>
        <a:prstGeom prst="flowChartExtract">
          <a:avLst/>
        </a:prstGeom>
        <a:solidFill>
          <a:schemeClr val="lt1">
            <a:hueOff val="0"/>
            <a:satOff val="0"/>
            <a:lumOff val="0"/>
            <a:alphaOff val="0"/>
          </a:schemeClr>
        </a:solidFill>
        <a:ln w="15875" cap="flat" cmpd="sng" algn="ctr">
          <a:solidFill>
            <a:schemeClr val="dk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0A7A7B-A196-4150-BE32-CE9983809C4A}">
      <dsp:nvSpPr>
        <dsp:cNvPr id="0" name=""/>
        <dsp:cNvSpPr/>
      </dsp:nvSpPr>
      <dsp:spPr>
        <a:xfrm>
          <a:off x="4116167" y="709952"/>
          <a:ext cx="2482565" cy="3998762"/>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92583" rIns="0" bIns="0" numCol="1" spcCol="1270" anchor="t" anchorCtr="0">
          <a:noAutofit/>
        </a:bodyPr>
        <a:lstStyle/>
        <a:p>
          <a:pPr marL="0" lvl="0" indent="0" algn="l" defTabSz="1200150">
            <a:lnSpc>
              <a:spcPct val="90000"/>
            </a:lnSpc>
            <a:spcBef>
              <a:spcPct val="0"/>
            </a:spcBef>
            <a:spcAft>
              <a:spcPct val="35000"/>
            </a:spcAft>
            <a:buNone/>
          </a:pPr>
          <a:r>
            <a:rPr lang="ru-RU" sz="2700" b="1" i="1" kern="1200">
              <a:solidFill>
                <a:schemeClr val="accent3">
                  <a:lumMod val="50000"/>
                </a:schemeClr>
              </a:solidFill>
            </a:rPr>
            <a:t>Чтение, как и aудирование, является рецептивным, реактивным и по форме протекания невыраженным внутренним видом речевой деятельности</a:t>
          </a:r>
          <a:r>
            <a:rPr lang="ru-RU" sz="2700" kern="1200"/>
            <a:t>. </a:t>
          </a:r>
        </a:p>
      </dsp:txBody>
      <dsp:txXfrm>
        <a:off x="4116167" y="709952"/>
        <a:ext cx="2482565" cy="3998762"/>
      </dsp:txXfrm>
    </dsp:sp>
    <dsp:sp modelId="{600CFF2C-13C2-4543-920D-4D113463EB05}">
      <dsp:nvSpPr>
        <dsp:cNvPr id="0" name=""/>
        <dsp:cNvSpPr/>
      </dsp:nvSpPr>
      <dsp:spPr>
        <a:xfrm>
          <a:off x="6898640" y="709952"/>
          <a:ext cx="3332302" cy="3998762"/>
        </a:xfrm>
        <a:prstGeom prst="roundRect">
          <a:avLst>
            <a:gd name="adj" fmla="val 5000"/>
          </a:avLst>
        </a:prstGeom>
        <a:solidFill>
          <a:schemeClr val="lt1">
            <a:hueOff val="0"/>
            <a:satOff val="0"/>
            <a:lumOff val="0"/>
            <a:alphaOff val="0"/>
          </a:schemeClr>
        </a:solidFill>
        <a:ln w="15875"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68580" rIns="88900" bIns="0" numCol="1" spcCol="1270" anchor="t" anchorCtr="0">
          <a:noAutofit/>
        </a:bodyPr>
        <a:lstStyle/>
        <a:p>
          <a:pPr marL="0" lvl="0" indent="0" algn="r" defTabSz="889000">
            <a:lnSpc>
              <a:spcPct val="90000"/>
            </a:lnSpc>
            <a:spcBef>
              <a:spcPct val="0"/>
            </a:spcBef>
            <a:spcAft>
              <a:spcPct val="35000"/>
            </a:spcAft>
            <a:buNone/>
          </a:pPr>
          <a:r>
            <a:rPr lang="ru-RU" sz="2000" kern="1200"/>
            <a:t>3</a:t>
          </a:r>
        </a:p>
      </dsp:txBody>
      <dsp:txXfrm rot="16200000">
        <a:off x="5592377" y="2016214"/>
        <a:ext cx="3278985" cy="666460"/>
      </dsp:txXfrm>
    </dsp:sp>
    <dsp:sp modelId="{35D52D42-86AB-460E-8692-B7062DA56FA6}">
      <dsp:nvSpPr>
        <dsp:cNvPr id="0" name=""/>
        <dsp:cNvSpPr/>
      </dsp:nvSpPr>
      <dsp:spPr>
        <a:xfrm rot="5400000">
          <a:off x="6621519" y="3887493"/>
          <a:ext cx="587565" cy="499845"/>
        </a:xfrm>
        <a:prstGeom prst="flowChartExtract">
          <a:avLst/>
        </a:prstGeom>
        <a:solidFill>
          <a:schemeClr val="lt1">
            <a:hueOff val="0"/>
            <a:satOff val="0"/>
            <a:lumOff val="0"/>
            <a:alphaOff val="0"/>
          </a:schemeClr>
        </a:solidFill>
        <a:ln w="15875" cap="flat" cmpd="sng" algn="ctr">
          <a:solidFill>
            <a:schemeClr val="dk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B0EE522-1162-4C4C-813E-3C656B075878}">
      <dsp:nvSpPr>
        <dsp:cNvPr id="0" name=""/>
        <dsp:cNvSpPr/>
      </dsp:nvSpPr>
      <dsp:spPr>
        <a:xfrm>
          <a:off x="7565100" y="709952"/>
          <a:ext cx="2482565" cy="3998762"/>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92583" rIns="0" bIns="0" numCol="1" spcCol="1270" anchor="t" anchorCtr="0">
          <a:noAutofit/>
        </a:bodyPr>
        <a:lstStyle/>
        <a:p>
          <a:pPr marL="0" lvl="0" indent="0" algn="l" defTabSz="1200150">
            <a:lnSpc>
              <a:spcPct val="90000"/>
            </a:lnSpc>
            <a:spcBef>
              <a:spcPct val="0"/>
            </a:spcBef>
            <a:spcAft>
              <a:spcPct val="35000"/>
            </a:spcAft>
            <a:buNone/>
          </a:pPr>
          <a:r>
            <a:rPr lang="ru-RU" sz="2700" b="1" i="1" kern="1200">
              <a:solidFill>
                <a:schemeClr val="accent3">
                  <a:lumMod val="75000"/>
                </a:schemeClr>
              </a:solidFill>
            </a:rPr>
            <a:t>Чтение может быть и частично внешним, выраженным видом речевой деятельности, например, чтение вслух, как бы для других</a:t>
          </a:r>
        </a:p>
      </dsp:txBody>
      <dsp:txXfrm>
        <a:off x="7565100" y="709952"/>
        <a:ext cx="2482565" cy="3998762"/>
      </dsp:txXfrm>
    </dsp:sp>
  </dsp:spTree>
</dsp:drawing>
</file>

<file path=ppt/diagrams/drawing4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0D3110-99AE-4E6F-B64B-F7E1DADA61B9}">
      <dsp:nvSpPr>
        <dsp:cNvPr id="0" name=""/>
        <dsp:cNvSpPr/>
      </dsp:nvSpPr>
      <dsp:spPr>
        <a:xfrm>
          <a:off x="462" y="-4"/>
          <a:ext cx="3936812" cy="5341152"/>
        </a:xfrm>
        <a:prstGeom prst="roundRect">
          <a:avLst>
            <a:gd name="adj" fmla="val 5000"/>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82296" rIns="106680" bIns="0" numCol="1" spcCol="1270" anchor="t" anchorCtr="0">
          <a:noAutofit/>
        </a:bodyPr>
        <a:lstStyle/>
        <a:p>
          <a:pPr marL="0" lvl="0" indent="0" algn="r" defTabSz="1066800">
            <a:lnSpc>
              <a:spcPct val="90000"/>
            </a:lnSpc>
            <a:spcBef>
              <a:spcPct val="0"/>
            </a:spcBef>
            <a:spcAft>
              <a:spcPct val="35000"/>
            </a:spcAft>
            <a:buNone/>
          </a:pPr>
          <a:r>
            <a:rPr lang="ru-RU" sz="2400" kern="1200"/>
            <a:t>1</a:t>
          </a:r>
        </a:p>
      </dsp:txBody>
      <dsp:txXfrm rot="16200000">
        <a:off x="-1795729" y="1796186"/>
        <a:ext cx="4379745" cy="787362"/>
      </dsp:txXfrm>
    </dsp:sp>
    <dsp:sp modelId="{5E4DD051-5B64-40BE-BC55-E073FBD11471}">
      <dsp:nvSpPr>
        <dsp:cNvPr id="0" name=""/>
        <dsp:cNvSpPr/>
      </dsp:nvSpPr>
      <dsp:spPr>
        <a:xfrm>
          <a:off x="787824" y="-4"/>
          <a:ext cx="2932925" cy="5341152"/>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72009" rIns="0" bIns="0" numCol="1" spcCol="1270" anchor="t" anchorCtr="0">
          <a:noAutofit/>
        </a:bodyPr>
        <a:lstStyle/>
        <a:p>
          <a:pPr marL="0" lvl="0" indent="0" algn="l" defTabSz="933450">
            <a:lnSpc>
              <a:spcPct val="90000"/>
            </a:lnSpc>
            <a:spcBef>
              <a:spcPct val="0"/>
            </a:spcBef>
            <a:spcAft>
              <a:spcPct val="35000"/>
            </a:spcAft>
            <a:buNone/>
          </a:pPr>
          <a:r>
            <a:rPr lang="ru-RU" sz="2100" b="1" kern="1200"/>
            <a:t>Процесс чтения базируется на технической стороне</a:t>
          </a:r>
          <a:r>
            <a:rPr lang="ru-RU" sz="2100" kern="1200"/>
            <a:t>, т.е. на </a:t>
          </a:r>
          <a:r>
            <a:rPr lang="ru-RU" sz="2100" b="1" i="1" u="sng" kern="1200">
              <a:solidFill>
                <a:srgbClr val="002060"/>
              </a:solidFill>
            </a:rPr>
            <a:t>нaвыках</a:t>
          </a:r>
          <a:r>
            <a:rPr lang="ru-RU" sz="2100" i="1" kern="1200"/>
            <a:t> </a:t>
          </a:r>
          <a:r>
            <a:rPr lang="ru-RU" sz="2100" kern="1200"/>
            <a:t>которые представляют собой </a:t>
          </a:r>
          <a:r>
            <a:rPr lang="ru-RU" sz="2100" b="1" i="1" kern="1200">
              <a:solidFill>
                <a:srgbClr val="002060"/>
              </a:solidFill>
            </a:rPr>
            <a:t>автоматизированные зрительнo- речемотoрно-слухoвые связи языковых явлений с их значением, на основе которых происходит узнавание и понимание письменных знаков и письменного текста в целом и, следовательно, реализация коммуникативного умения чтения</a:t>
          </a:r>
          <a:r>
            <a:rPr lang="ru-RU" sz="2100" kern="1200"/>
            <a:t>.</a:t>
          </a:r>
        </a:p>
      </dsp:txBody>
      <dsp:txXfrm>
        <a:off x="787824" y="-4"/>
        <a:ext cx="2932925" cy="5341152"/>
      </dsp:txXfrm>
    </dsp:sp>
    <dsp:sp modelId="{F7D2D702-34BC-4A5C-BCEF-25ABAE32FD48}">
      <dsp:nvSpPr>
        <dsp:cNvPr id="0" name=""/>
        <dsp:cNvSpPr/>
      </dsp:nvSpPr>
      <dsp:spPr>
        <a:xfrm>
          <a:off x="4075063" y="-4"/>
          <a:ext cx="3194015" cy="5418676"/>
        </a:xfrm>
        <a:prstGeom prst="roundRect">
          <a:avLst>
            <a:gd name="adj" fmla="val 5000"/>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68580" rIns="88900" bIns="0" numCol="1" spcCol="1270" anchor="t" anchorCtr="0">
          <a:noAutofit/>
        </a:bodyPr>
        <a:lstStyle/>
        <a:p>
          <a:pPr marL="0" lvl="0" indent="0" algn="r" defTabSz="889000">
            <a:lnSpc>
              <a:spcPct val="90000"/>
            </a:lnSpc>
            <a:spcBef>
              <a:spcPct val="0"/>
            </a:spcBef>
            <a:spcAft>
              <a:spcPct val="35000"/>
            </a:spcAft>
            <a:buNone/>
          </a:pPr>
          <a:r>
            <a:rPr lang="ru-RU" sz="2000" kern="1200"/>
            <a:t>2</a:t>
          </a:r>
        </a:p>
      </dsp:txBody>
      <dsp:txXfrm rot="16200000">
        <a:off x="2172807" y="1902251"/>
        <a:ext cx="4443314" cy="638803"/>
      </dsp:txXfrm>
    </dsp:sp>
    <dsp:sp modelId="{D855BEC6-B79E-4438-9601-01F40DB51994}">
      <dsp:nvSpPr>
        <dsp:cNvPr id="0" name=""/>
        <dsp:cNvSpPr/>
      </dsp:nvSpPr>
      <dsp:spPr>
        <a:xfrm rot="5400000">
          <a:off x="3747726" y="3753313"/>
          <a:ext cx="694042" cy="590521"/>
        </a:xfrm>
        <a:prstGeom prst="flowChartExtract">
          <a:avLst/>
        </a:prstGeom>
        <a:solidFill>
          <a:schemeClr val="l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0A7A7B-A196-4150-BE32-CE9983809C4A}">
      <dsp:nvSpPr>
        <dsp:cNvPr id="0" name=""/>
        <dsp:cNvSpPr/>
      </dsp:nvSpPr>
      <dsp:spPr>
        <a:xfrm>
          <a:off x="4767719" y="-4"/>
          <a:ext cx="2379541" cy="5418676"/>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72009" rIns="0" bIns="0" numCol="1" spcCol="1270" anchor="t" anchorCtr="0">
          <a:noAutofit/>
        </a:bodyPr>
        <a:lstStyle/>
        <a:p>
          <a:pPr marL="0" lvl="0" indent="0" algn="l" defTabSz="933450">
            <a:lnSpc>
              <a:spcPct val="90000"/>
            </a:lnSpc>
            <a:spcBef>
              <a:spcPct val="0"/>
            </a:spcBef>
            <a:spcAft>
              <a:spcPct val="35000"/>
            </a:spcAft>
            <a:buNone/>
          </a:pPr>
          <a:r>
            <a:rPr lang="ru-RU" sz="2100" kern="1200"/>
            <a:t>К </a:t>
          </a:r>
          <a:r>
            <a:rPr lang="ru-RU" sz="2100" b="1" i="1" kern="1200"/>
            <a:t>речевым умениям чтения </a:t>
          </a:r>
          <a:r>
            <a:rPr lang="ru-RU" sz="2100" kern="1200"/>
            <a:t>относят владение различными технологиями извлечения информации из текста, их адекватное использование в зависимости от поставленной задачи. </a:t>
          </a:r>
        </a:p>
      </dsp:txBody>
      <dsp:txXfrm>
        <a:off x="4767719" y="-4"/>
        <a:ext cx="2379541" cy="5418676"/>
      </dsp:txXfrm>
    </dsp:sp>
    <dsp:sp modelId="{600CFF2C-13C2-4543-920D-4D113463EB05}">
      <dsp:nvSpPr>
        <dsp:cNvPr id="0" name=""/>
        <dsp:cNvSpPr/>
      </dsp:nvSpPr>
      <dsp:spPr>
        <a:xfrm>
          <a:off x="7406867" y="-4"/>
          <a:ext cx="2824387" cy="5418676"/>
        </a:xfrm>
        <a:prstGeom prst="roundRect">
          <a:avLst>
            <a:gd name="adj" fmla="val 5000"/>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68580" rIns="88900" bIns="0" numCol="1" spcCol="1270" anchor="t" anchorCtr="0">
          <a:noAutofit/>
        </a:bodyPr>
        <a:lstStyle/>
        <a:p>
          <a:pPr marL="0" lvl="0" indent="0" algn="r" defTabSz="889000">
            <a:lnSpc>
              <a:spcPct val="90000"/>
            </a:lnSpc>
            <a:spcBef>
              <a:spcPct val="0"/>
            </a:spcBef>
            <a:spcAft>
              <a:spcPct val="35000"/>
            </a:spcAft>
            <a:buNone/>
          </a:pPr>
          <a:r>
            <a:rPr lang="ru-RU" sz="2000" kern="1200"/>
            <a:t>3</a:t>
          </a:r>
        </a:p>
      </dsp:txBody>
      <dsp:txXfrm rot="16200000">
        <a:off x="5467648" y="1939213"/>
        <a:ext cx="4443314" cy="564877"/>
      </dsp:txXfrm>
    </dsp:sp>
    <dsp:sp modelId="{35D52D42-86AB-460E-8692-B7062DA56FA6}">
      <dsp:nvSpPr>
        <dsp:cNvPr id="0" name=""/>
        <dsp:cNvSpPr/>
      </dsp:nvSpPr>
      <dsp:spPr>
        <a:xfrm rot="5400000">
          <a:off x="7079530" y="3753313"/>
          <a:ext cx="694042" cy="590521"/>
        </a:xfrm>
        <a:prstGeom prst="flowChartExtract">
          <a:avLst/>
        </a:prstGeom>
        <a:solidFill>
          <a:schemeClr val="l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B0EE522-1162-4C4C-813E-3C656B075878}">
      <dsp:nvSpPr>
        <dsp:cNvPr id="0" name=""/>
        <dsp:cNvSpPr/>
      </dsp:nvSpPr>
      <dsp:spPr>
        <a:xfrm>
          <a:off x="8052395" y="-4"/>
          <a:ext cx="2104168" cy="5418676"/>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72009" rIns="0" bIns="0" numCol="1" spcCol="1270" anchor="t" anchorCtr="0">
          <a:noAutofit/>
        </a:bodyPr>
        <a:lstStyle/>
        <a:p>
          <a:pPr marL="0" lvl="0" indent="0" algn="l" defTabSz="933450">
            <a:lnSpc>
              <a:spcPct val="90000"/>
            </a:lnSpc>
            <a:spcBef>
              <a:spcPct val="0"/>
            </a:spcBef>
            <a:spcAft>
              <a:spcPct val="35000"/>
            </a:spcAft>
            <a:buNone/>
          </a:pPr>
          <a:r>
            <a:rPr lang="ru-RU" sz="2100" kern="1200"/>
            <a:t>В основе этих умений лежит </a:t>
          </a:r>
          <a:r>
            <a:rPr lang="ru-RU" sz="2100" b="1" i="1" kern="1200"/>
            <a:t>техника чтения. </a:t>
          </a:r>
          <a:r>
            <a:rPr lang="ru-RU" sz="2100" kern="1200"/>
            <a:t>Поскольку навыки первичны, а умения вторичны, ясно, что на </a:t>
          </a:r>
          <a:r>
            <a:rPr lang="ru-RU" sz="2100" i="1" kern="1200"/>
            <a:t>начальном этапе обучения чтению необходимо сформировать технику чтения.</a:t>
          </a:r>
          <a:endParaRPr lang="ru-RU" sz="2100" b="1" i="1" kern="1200"/>
        </a:p>
      </dsp:txBody>
      <dsp:txXfrm>
        <a:off x="8052395" y="-4"/>
        <a:ext cx="2104168" cy="5418676"/>
      </dsp:txXfrm>
    </dsp:sp>
  </dsp:spTree>
</dsp:drawing>
</file>

<file path=ppt/diagrams/drawing4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C04840-B13F-46E2-85E7-B57760F6F1EB}">
      <dsp:nvSpPr>
        <dsp:cNvPr id="0" name=""/>
        <dsp:cNvSpPr/>
      </dsp:nvSpPr>
      <dsp:spPr>
        <a:xfrm rot="5400000">
          <a:off x="1715664" y="1583167"/>
          <a:ext cx="1400175" cy="1594049"/>
        </a:xfrm>
        <a:prstGeom prst="bentUpArrow">
          <a:avLst>
            <a:gd name="adj1" fmla="val 32840"/>
            <a:gd name="adj2" fmla="val 25000"/>
            <a:gd name="adj3" fmla="val 35780"/>
          </a:avLst>
        </a:prstGeom>
        <a:solidFill>
          <a:schemeClr val="dk2">
            <a:tint val="40000"/>
            <a:hueOff val="0"/>
            <a:satOff val="0"/>
            <a:lumOff val="0"/>
            <a:alphaOff val="0"/>
          </a:schemeClr>
        </a:solidFill>
        <a:ln w="15875"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56D126A-2558-4136-BA83-57D47873D9A7}">
      <dsp:nvSpPr>
        <dsp:cNvPr id="0" name=""/>
        <dsp:cNvSpPr/>
      </dsp:nvSpPr>
      <dsp:spPr>
        <a:xfrm>
          <a:off x="107571" y="20288"/>
          <a:ext cx="2357070" cy="1649872"/>
        </a:xfrm>
        <a:prstGeom prst="roundRect">
          <a:avLst>
            <a:gd name="adj" fmla="val 16670"/>
          </a:avLst>
        </a:prstGeom>
        <a:solidFill>
          <a:schemeClr val="lt1">
            <a:hueOff val="0"/>
            <a:satOff val="0"/>
            <a:lumOff val="0"/>
            <a:alphaOff val="0"/>
          </a:schemeClr>
        </a:solidFill>
        <a:ln w="15875"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ru-RU" sz="2000" kern="1200"/>
            <a:t>В понятие </a:t>
          </a:r>
          <a:r>
            <a:rPr lang="ru-RU" sz="2000" b="1" i="1" u="sng" kern="1200"/>
            <a:t>«техника чтения» </a:t>
          </a:r>
          <a:r>
            <a:rPr lang="ru-RU" sz="2000" kern="1200"/>
            <a:t>вкладывается</a:t>
          </a:r>
        </a:p>
      </dsp:txBody>
      <dsp:txXfrm>
        <a:off x="188126" y="100843"/>
        <a:ext cx="2195960" cy="1488762"/>
      </dsp:txXfrm>
    </dsp:sp>
    <dsp:sp modelId="{5784B9CF-A488-42AE-9CA0-2FFFD2EB8C59}">
      <dsp:nvSpPr>
        <dsp:cNvPr id="0" name=""/>
        <dsp:cNvSpPr/>
      </dsp:nvSpPr>
      <dsp:spPr>
        <a:xfrm>
          <a:off x="3701773" y="188398"/>
          <a:ext cx="1714308" cy="1333500"/>
        </a:xfrm>
        <a:prstGeom prst="rect">
          <a:avLst/>
        </a:prstGeom>
        <a:noFill/>
        <a:ln>
          <a:noFill/>
        </a:ln>
        <a:effectLst/>
      </dsp:spPr>
      <dsp:style>
        <a:lnRef idx="0">
          <a:scrgbClr r="0" g="0" b="0"/>
        </a:lnRef>
        <a:fillRef idx="0">
          <a:scrgbClr r="0" g="0" b="0"/>
        </a:fillRef>
        <a:effectRef idx="0">
          <a:scrgbClr r="0" g="0" b="0"/>
        </a:effectRef>
        <a:fontRef idx="minor"/>
      </dsp:style>
    </dsp:sp>
    <dsp:sp modelId="{033C370B-92EA-4B27-9633-7CA3EE60A481}">
      <dsp:nvSpPr>
        <dsp:cNvPr id="0" name=""/>
        <dsp:cNvSpPr/>
      </dsp:nvSpPr>
      <dsp:spPr>
        <a:xfrm rot="5400000">
          <a:off x="4078732" y="3479546"/>
          <a:ext cx="1400175" cy="1594049"/>
        </a:xfrm>
        <a:prstGeom prst="bentUpArrow">
          <a:avLst>
            <a:gd name="adj1" fmla="val 32840"/>
            <a:gd name="adj2" fmla="val 25000"/>
            <a:gd name="adj3" fmla="val 35780"/>
          </a:avLst>
        </a:prstGeom>
        <a:solidFill>
          <a:schemeClr val="dk2">
            <a:tint val="40000"/>
            <a:hueOff val="0"/>
            <a:satOff val="0"/>
            <a:lumOff val="0"/>
            <a:alphaOff val="0"/>
          </a:schemeClr>
        </a:solidFill>
        <a:ln w="15875"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27DF1E7-31CA-4115-9AFD-D774F51A2A41}">
      <dsp:nvSpPr>
        <dsp:cNvPr id="0" name=""/>
        <dsp:cNvSpPr/>
      </dsp:nvSpPr>
      <dsp:spPr>
        <a:xfrm>
          <a:off x="3298965" y="1884397"/>
          <a:ext cx="2335574" cy="1649872"/>
        </a:xfrm>
        <a:prstGeom prst="roundRect">
          <a:avLst>
            <a:gd name="adj" fmla="val 16670"/>
          </a:avLst>
        </a:prstGeom>
        <a:solidFill>
          <a:schemeClr val="lt1">
            <a:hueOff val="0"/>
            <a:satOff val="0"/>
            <a:lumOff val="0"/>
            <a:alphaOff val="0"/>
          </a:schemeClr>
        </a:solidFill>
        <a:ln w="15875"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ru-RU" sz="2000" kern="1200"/>
            <a:t>во-первых, владение учащимися букво-звуковыми соотношениями</a:t>
          </a:r>
        </a:p>
      </dsp:txBody>
      <dsp:txXfrm>
        <a:off x="3379520" y="1964952"/>
        <a:ext cx="2174464" cy="1488762"/>
      </dsp:txXfrm>
    </dsp:sp>
    <dsp:sp modelId="{90733F48-0E7E-4C48-ACE2-169DDA825DBB}">
      <dsp:nvSpPr>
        <dsp:cNvPr id="0" name=""/>
        <dsp:cNvSpPr/>
      </dsp:nvSpPr>
      <dsp:spPr>
        <a:xfrm>
          <a:off x="5645287" y="2041750"/>
          <a:ext cx="1714308" cy="1333500"/>
        </a:xfrm>
        <a:prstGeom prst="rect">
          <a:avLst/>
        </a:prstGeom>
        <a:noFill/>
        <a:ln>
          <a:noFill/>
        </a:ln>
        <a:effectLst/>
      </dsp:spPr>
      <dsp:style>
        <a:lnRef idx="0">
          <a:scrgbClr r="0" g="0" b="0"/>
        </a:lnRef>
        <a:fillRef idx="0">
          <a:scrgbClr r="0" g="0" b="0"/>
        </a:fillRef>
        <a:effectRef idx="0">
          <a:scrgbClr r="0" g="0" b="0"/>
        </a:effectRef>
        <a:fontRef idx="minor"/>
      </dsp:style>
    </dsp:sp>
    <dsp:sp modelId="{47B686D8-3C1F-43EA-8830-F20A9550F16F}">
      <dsp:nvSpPr>
        <dsp:cNvPr id="0" name=""/>
        <dsp:cNvSpPr/>
      </dsp:nvSpPr>
      <dsp:spPr>
        <a:xfrm>
          <a:off x="5705054" y="3673205"/>
          <a:ext cx="3784394" cy="1649872"/>
        </a:xfrm>
        <a:prstGeom prst="roundRect">
          <a:avLst>
            <a:gd name="adj" fmla="val 16670"/>
          </a:avLst>
        </a:prstGeom>
        <a:solidFill>
          <a:schemeClr val="lt1">
            <a:hueOff val="0"/>
            <a:satOff val="0"/>
            <a:lumOff val="0"/>
            <a:alphaOff val="0"/>
          </a:schemeClr>
        </a:solidFill>
        <a:ln w="15875"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ru-RU" sz="2000" kern="1200"/>
            <a:t>во-вторых, умение объединять воспринимаемый материал в смысловые группы (синтагмы) и правильно оформлять их интонационно</a:t>
          </a:r>
        </a:p>
      </dsp:txBody>
      <dsp:txXfrm>
        <a:off x="5785609" y="3753760"/>
        <a:ext cx="3623284" cy="1488762"/>
      </dsp:txXfrm>
    </dsp:sp>
  </dsp:spTree>
</dsp:drawing>
</file>

<file path=ppt/diagrams/drawing4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243B62-DA50-4658-B26D-1B44148D16FB}">
      <dsp:nvSpPr>
        <dsp:cNvPr id="0" name=""/>
        <dsp:cNvSpPr/>
      </dsp:nvSpPr>
      <dsp:spPr>
        <a:xfrm rot="5400000">
          <a:off x="1229749" y="1583167"/>
          <a:ext cx="1400175" cy="1594049"/>
        </a:xfrm>
        <a:prstGeom prst="bentUpArrow">
          <a:avLst>
            <a:gd name="adj1" fmla="val 32840"/>
            <a:gd name="adj2" fmla="val 25000"/>
            <a:gd name="adj3" fmla="val 35780"/>
          </a:avLst>
        </a:prstGeom>
        <a:solidFill>
          <a:schemeClr val="accent1">
            <a:tint val="40000"/>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AF68B25-B551-4285-9024-319AD8B01242}">
      <dsp:nvSpPr>
        <dsp:cNvPr id="0" name=""/>
        <dsp:cNvSpPr/>
      </dsp:nvSpPr>
      <dsp:spPr>
        <a:xfrm>
          <a:off x="858788" y="31045"/>
          <a:ext cx="2357070" cy="1649872"/>
        </a:xfrm>
        <a:prstGeom prst="roundRect">
          <a:avLst>
            <a:gd name="adj" fmla="val 16670"/>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ru-RU" sz="2500" kern="1200"/>
            <a:t>В методике выделяют </a:t>
          </a:r>
          <a:r>
            <a:rPr lang="ru-RU" sz="2500" b="1" i="1" kern="1200"/>
            <a:t>две формы чтения: </a:t>
          </a:r>
          <a:endParaRPr lang="ru-RU" sz="2500" kern="1200"/>
        </a:p>
      </dsp:txBody>
      <dsp:txXfrm>
        <a:off x="939343" y="111600"/>
        <a:ext cx="2195960" cy="1488762"/>
      </dsp:txXfrm>
    </dsp:sp>
    <dsp:sp modelId="{C9A43CD7-1D3C-4611-9CD5-9E2DCAC8C75B}">
      <dsp:nvSpPr>
        <dsp:cNvPr id="0" name=""/>
        <dsp:cNvSpPr/>
      </dsp:nvSpPr>
      <dsp:spPr>
        <a:xfrm>
          <a:off x="3215858" y="188398"/>
          <a:ext cx="1714308" cy="1333500"/>
        </a:xfrm>
        <a:prstGeom prst="rect">
          <a:avLst/>
        </a:prstGeom>
        <a:noFill/>
        <a:ln>
          <a:noFill/>
        </a:ln>
        <a:effectLst/>
      </dsp:spPr>
      <dsp:style>
        <a:lnRef idx="0">
          <a:scrgbClr r="0" g="0" b="0"/>
        </a:lnRef>
        <a:fillRef idx="0">
          <a:scrgbClr r="0" g="0" b="0"/>
        </a:fillRef>
        <a:effectRef idx="0">
          <a:scrgbClr r="0" g="0" b="0"/>
        </a:effectRef>
        <a:fontRef idx="minor"/>
      </dsp:style>
    </dsp:sp>
    <dsp:sp modelId="{3A4589DC-99EC-495E-B3B9-230F25B24138}">
      <dsp:nvSpPr>
        <dsp:cNvPr id="0" name=""/>
        <dsp:cNvSpPr/>
      </dsp:nvSpPr>
      <dsp:spPr>
        <a:xfrm rot="5400000">
          <a:off x="3184011" y="3436519"/>
          <a:ext cx="1400175" cy="1594049"/>
        </a:xfrm>
        <a:prstGeom prst="bentUpArrow">
          <a:avLst>
            <a:gd name="adj1" fmla="val 32840"/>
            <a:gd name="adj2" fmla="val 25000"/>
            <a:gd name="adj3" fmla="val 35780"/>
          </a:avLst>
        </a:prstGeom>
        <a:solidFill>
          <a:schemeClr val="accent1">
            <a:tint val="40000"/>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CEA58D3-7EE0-42F9-806F-DA7E927BD649}">
      <dsp:nvSpPr>
        <dsp:cNvPr id="0" name=""/>
        <dsp:cNvSpPr/>
      </dsp:nvSpPr>
      <dsp:spPr>
        <a:xfrm>
          <a:off x="2813050" y="1884397"/>
          <a:ext cx="2357070" cy="1649872"/>
        </a:xfrm>
        <a:prstGeom prst="roundRect">
          <a:avLst>
            <a:gd name="adj" fmla="val 16670"/>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ru-RU" sz="2500" b="1" i="1" kern="1200"/>
            <a:t>про себя </a:t>
          </a:r>
          <a:r>
            <a:rPr lang="ru-RU" sz="2500" kern="1200"/>
            <a:t>(внутреннее чтение)</a:t>
          </a:r>
        </a:p>
      </dsp:txBody>
      <dsp:txXfrm>
        <a:off x="2893605" y="1964952"/>
        <a:ext cx="2195960" cy="1488762"/>
      </dsp:txXfrm>
    </dsp:sp>
    <dsp:sp modelId="{22BCE2E2-989F-4CA5-B078-A4EDF3272BE9}">
      <dsp:nvSpPr>
        <dsp:cNvPr id="0" name=""/>
        <dsp:cNvSpPr/>
      </dsp:nvSpPr>
      <dsp:spPr>
        <a:xfrm>
          <a:off x="5209661" y="2042590"/>
          <a:ext cx="3055223" cy="1333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ctr" anchorCtr="0">
          <a:noAutofit/>
        </a:bodyPr>
        <a:lstStyle/>
        <a:p>
          <a:pPr marL="171450" lvl="1" indent="-171450" algn="l" defTabSz="755650">
            <a:lnSpc>
              <a:spcPct val="90000"/>
            </a:lnSpc>
            <a:spcBef>
              <a:spcPct val="0"/>
            </a:spcBef>
            <a:spcAft>
              <a:spcPct val="15000"/>
            </a:spcAft>
            <a:buChar char="•"/>
          </a:pPr>
          <a:r>
            <a:rPr lang="ru-RU" sz="1700" kern="1200"/>
            <a:t>основная форма чтения – имеет целью извлечение информации, оно «монологично», совершается наедине с собой. </a:t>
          </a:r>
        </a:p>
      </dsp:txBody>
      <dsp:txXfrm>
        <a:off x="5209661" y="2042590"/>
        <a:ext cx="3055223" cy="1333500"/>
      </dsp:txXfrm>
    </dsp:sp>
    <dsp:sp modelId="{980A15B3-059C-4677-A142-1208F8B72870}">
      <dsp:nvSpPr>
        <dsp:cNvPr id="0" name=""/>
        <dsp:cNvSpPr/>
      </dsp:nvSpPr>
      <dsp:spPr>
        <a:xfrm>
          <a:off x="4767312" y="3737748"/>
          <a:ext cx="2357070" cy="1649872"/>
        </a:xfrm>
        <a:prstGeom prst="roundRect">
          <a:avLst>
            <a:gd name="adj" fmla="val 16670"/>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ru-RU" sz="2500" b="1" i="1" kern="1200"/>
            <a:t>вслух</a:t>
          </a:r>
          <a:r>
            <a:rPr lang="ru-RU" sz="2500" i="1" kern="1200"/>
            <a:t> </a:t>
          </a:r>
          <a:r>
            <a:rPr lang="ru-RU" sz="2500" kern="1200"/>
            <a:t>(внешнее чтение)</a:t>
          </a:r>
        </a:p>
      </dsp:txBody>
      <dsp:txXfrm>
        <a:off x="4847867" y="3818303"/>
        <a:ext cx="2195960" cy="1488762"/>
      </dsp:txXfrm>
    </dsp:sp>
    <dsp:sp modelId="{4210C1F4-49E0-42EA-93E0-97760941BDBE}">
      <dsp:nvSpPr>
        <dsp:cNvPr id="0" name=""/>
        <dsp:cNvSpPr/>
      </dsp:nvSpPr>
      <dsp:spPr>
        <a:xfrm>
          <a:off x="7160314" y="3884340"/>
          <a:ext cx="2309447" cy="1333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marL="171450" lvl="1" indent="-171450" algn="l" defTabSz="711200">
            <a:lnSpc>
              <a:spcPct val="90000"/>
            </a:lnSpc>
            <a:spcBef>
              <a:spcPct val="0"/>
            </a:spcBef>
            <a:spcAft>
              <a:spcPct val="15000"/>
            </a:spcAft>
            <a:buChar char="•"/>
          </a:pPr>
          <a:r>
            <a:rPr lang="ru-RU" sz="1600" kern="1200"/>
            <a:t>вторичная форма, оно «диалогично», его назначение в основном в передаче информации другому лицу</a:t>
          </a:r>
        </a:p>
      </dsp:txBody>
      <dsp:txXfrm>
        <a:off x="7160314" y="3884340"/>
        <a:ext cx="2309447" cy="1333500"/>
      </dsp:txXfrm>
    </dsp:sp>
  </dsp:spTree>
</dsp:drawing>
</file>

<file path=ppt/diagrams/drawing4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939975-ADC7-4C48-98F6-8B3DFE9180D3}">
      <dsp:nvSpPr>
        <dsp:cNvPr id="0" name=""/>
        <dsp:cNvSpPr/>
      </dsp:nvSpPr>
      <dsp:spPr>
        <a:xfrm rot="5400000">
          <a:off x="-253875" y="256559"/>
          <a:ext cx="1692502" cy="1184751"/>
        </a:xfrm>
        <a:prstGeom prst="chevron">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ru-RU" sz="3500" b="1" kern="1200"/>
            <a:t>-</a:t>
          </a:r>
        </a:p>
      </dsp:txBody>
      <dsp:txXfrm rot="-5400000">
        <a:off x="1" y="595060"/>
        <a:ext cx="1184751" cy="507751"/>
      </dsp:txXfrm>
    </dsp:sp>
    <dsp:sp modelId="{5AB8CA4C-E507-45D8-B78E-BFDB26B42EDB}">
      <dsp:nvSpPr>
        <dsp:cNvPr id="0" name=""/>
        <dsp:cNvSpPr/>
      </dsp:nvSpPr>
      <dsp:spPr>
        <a:xfrm rot="5400000">
          <a:off x="4106312" y="-2918877"/>
          <a:ext cx="1100126" cy="6943248"/>
        </a:xfrm>
        <a:prstGeom prst="round2Same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9352" tIns="13335" rIns="13335" bIns="13335" numCol="1" spcCol="1270" anchor="ctr" anchorCtr="0">
          <a:noAutofit/>
        </a:bodyPr>
        <a:lstStyle/>
        <a:p>
          <a:pPr marL="228600" lvl="1" indent="-228600" algn="l" defTabSz="933450">
            <a:lnSpc>
              <a:spcPct val="90000"/>
            </a:lnSpc>
            <a:spcBef>
              <a:spcPct val="0"/>
            </a:spcBef>
            <a:spcAft>
              <a:spcPct val="15000"/>
            </a:spcAft>
            <a:buChar char="•"/>
          </a:pPr>
          <a:r>
            <a:rPr lang="ru-RU" sz="2100" b="1" kern="1200"/>
            <a:t>темп чтения (определенное количество слов в минуту)</a:t>
          </a:r>
        </a:p>
        <a:p>
          <a:pPr marL="228600" lvl="1" indent="-228600" algn="l" defTabSz="933450">
            <a:lnSpc>
              <a:spcPct val="90000"/>
            </a:lnSpc>
            <a:spcBef>
              <a:spcPct val="0"/>
            </a:spcBef>
            <a:spcAft>
              <a:spcPct val="15000"/>
            </a:spcAft>
            <a:buChar char="•"/>
          </a:pPr>
          <a:r>
            <a:rPr lang="ru-RU" sz="2100" b="1" kern="1200"/>
            <a:t>соблюдение норм ударения (смыслового, логического, не ударять служебные слова)</a:t>
          </a:r>
        </a:p>
      </dsp:txBody>
      <dsp:txXfrm rot="-5400000">
        <a:off x="1184751" y="56388"/>
        <a:ext cx="6889544" cy="992718"/>
      </dsp:txXfrm>
    </dsp:sp>
    <dsp:sp modelId="{DC2767DE-66D3-46AC-8B62-ED8DAE623B25}">
      <dsp:nvSpPr>
        <dsp:cNvPr id="0" name=""/>
        <dsp:cNvSpPr/>
      </dsp:nvSpPr>
      <dsp:spPr>
        <a:xfrm rot="5400000">
          <a:off x="-253875" y="1756028"/>
          <a:ext cx="1692502" cy="1184751"/>
        </a:xfrm>
        <a:prstGeom prst="chevron">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ru-RU" sz="3500" b="1" kern="1200"/>
            <a:t>-</a:t>
          </a:r>
        </a:p>
      </dsp:txBody>
      <dsp:txXfrm rot="-5400000">
        <a:off x="1" y="2094529"/>
        <a:ext cx="1184751" cy="507751"/>
      </dsp:txXfrm>
    </dsp:sp>
    <dsp:sp modelId="{B7001327-987A-443D-9E15-F0B1AF0A1378}">
      <dsp:nvSpPr>
        <dsp:cNvPr id="0" name=""/>
        <dsp:cNvSpPr/>
      </dsp:nvSpPr>
      <dsp:spPr>
        <a:xfrm rot="5400000">
          <a:off x="4106312" y="-1419408"/>
          <a:ext cx="1100126" cy="6943248"/>
        </a:xfrm>
        <a:prstGeom prst="round2Same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9352" tIns="13335" rIns="13335" bIns="13335" numCol="1" spcCol="1270" anchor="ctr" anchorCtr="0">
          <a:noAutofit/>
        </a:bodyPr>
        <a:lstStyle/>
        <a:p>
          <a:pPr marL="228600" lvl="1" indent="-228600" algn="l" defTabSz="933450">
            <a:lnSpc>
              <a:spcPct val="90000"/>
            </a:lnSpc>
            <a:spcBef>
              <a:spcPct val="0"/>
            </a:spcBef>
            <a:spcAft>
              <a:spcPct val="15000"/>
            </a:spcAft>
            <a:buChar char="•"/>
          </a:pPr>
          <a:r>
            <a:rPr lang="ru-RU" sz="2100" b="1" kern="1200"/>
            <a:t>соблюдение норм паузации</a:t>
          </a:r>
        </a:p>
        <a:p>
          <a:pPr marL="228600" lvl="1" indent="-228600" algn="l" defTabSz="933450">
            <a:lnSpc>
              <a:spcPct val="90000"/>
            </a:lnSpc>
            <a:spcBef>
              <a:spcPct val="0"/>
            </a:spcBef>
            <a:spcAft>
              <a:spcPct val="15000"/>
            </a:spcAft>
            <a:buChar char="•"/>
          </a:pPr>
          <a:r>
            <a:rPr lang="ru-RU" sz="2100" b="1" kern="1200"/>
            <a:t>использование правильных моделей интонирования</a:t>
          </a:r>
        </a:p>
      </dsp:txBody>
      <dsp:txXfrm rot="-5400000">
        <a:off x="1184751" y="1555857"/>
        <a:ext cx="6889544" cy="992718"/>
      </dsp:txXfrm>
    </dsp:sp>
    <dsp:sp modelId="{E77C08D8-A132-406F-885C-DD4F6BD71925}">
      <dsp:nvSpPr>
        <dsp:cNvPr id="0" name=""/>
        <dsp:cNvSpPr/>
      </dsp:nvSpPr>
      <dsp:spPr>
        <a:xfrm rot="5400000">
          <a:off x="-253875" y="3255497"/>
          <a:ext cx="1692502" cy="1184751"/>
        </a:xfrm>
        <a:prstGeom prst="chevron">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ru-RU" sz="3500" b="1" kern="1200"/>
            <a:t>-</a:t>
          </a:r>
        </a:p>
      </dsp:txBody>
      <dsp:txXfrm rot="-5400000">
        <a:off x="1" y="3593998"/>
        <a:ext cx="1184751" cy="507751"/>
      </dsp:txXfrm>
    </dsp:sp>
    <dsp:sp modelId="{FB6FEE13-011A-47E1-85DF-775C5B650876}">
      <dsp:nvSpPr>
        <dsp:cNvPr id="0" name=""/>
        <dsp:cNvSpPr/>
      </dsp:nvSpPr>
      <dsp:spPr>
        <a:xfrm rot="5400000">
          <a:off x="4106312" y="80060"/>
          <a:ext cx="1100126" cy="6943248"/>
        </a:xfrm>
        <a:prstGeom prst="round2Same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9352" tIns="13335" rIns="13335" bIns="13335" numCol="1" spcCol="1270" anchor="ctr" anchorCtr="0">
          <a:noAutofit/>
        </a:bodyPr>
        <a:lstStyle/>
        <a:p>
          <a:pPr marL="228600" lvl="1" indent="-228600" algn="l" defTabSz="933450">
            <a:lnSpc>
              <a:spcPct val="90000"/>
            </a:lnSpc>
            <a:spcBef>
              <a:spcPct val="0"/>
            </a:spcBef>
            <a:spcAft>
              <a:spcPct val="15000"/>
            </a:spcAft>
            <a:buChar char="•"/>
          </a:pPr>
          <a:r>
            <a:rPr lang="ru-RU" sz="2100" b="1" kern="1200"/>
            <a:t>понимание прочитанного текста</a:t>
          </a:r>
        </a:p>
      </dsp:txBody>
      <dsp:txXfrm rot="-5400000">
        <a:off x="1184751" y="3055325"/>
        <a:ext cx="6889544" cy="992718"/>
      </dsp:txXfrm>
    </dsp:sp>
  </dsp:spTree>
</dsp:drawing>
</file>

<file path=ppt/diagrams/drawing4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939975-ADC7-4C48-98F6-8B3DFE9180D3}">
      <dsp:nvSpPr>
        <dsp:cNvPr id="0" name=""/>
        <dsp:cNvSpPr/>
      </dsp:nvSpPr>
      <dsp:spPr>
        <a:xfrm rot="5400000">
          <a:off x="-266589" y="271254"/>
          <a:ext cx="1777264" cy="1244085"/>
        </a:xfrm>
        <a:prstGeom prst="chevron">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ru-RU" sz="2000" b="1" kern="1200"/>
            <a:t>-</a:t>
          </a:r>
        </a:p>
      </dsp:txBody>
      <dsp:txXfrm rot="-5400000">
        <a:off x="1" y="626708"/>
        <a:ext cx="1244085" cy="533179"/>
      </dsp:txXfrm>
    </dsp:sp>
    <dsp:sp modelId="{5AB8CA4C-E507-45D8-B78E-BFDB26B42EDB}">
      <dsp:nvSpPr>
        <dsp:cNvPr id="0" name=""/>
        <dsp:cNvSpPr/>
      </dsp:nvSpPr>
      <dsp:spPr>
        <a:xfrm rot="5400000">
          <a:off x="5305519" y="-4056769"/>
          <a:ext cx="1155221" cy="9278089"/>
        </a:xfrm>
        <a:prstGeom prst="round2Same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FontTx/>
            <a:buNone/>
          </a:pPr>
          <a:r>
            <a:rPr lang="ru-RU" sz="2000" b="1" kern="1200"/>
            <a:t>На младшем этапе основное внимание уделяется развитию умения</a:t>
          </a:r>
        </a:p>
        <a:p>
          <a:pPr marL="228600" lvl="1" indent="-228600" algn="l" defTabSz="889000">
            <a:lnSpc>
              <a:spcPct val="90000"/>
            </a:lnSpc>
            <a:spcBef>
              <a:spcPct val="0"/>
            </a:spcBef>
            <a:spcAft>
              <a:spcPct val="15000"/>
            </a:spcAft>
            <a:buFontTx/>
            <a:buNone/>
          </a:pPr>
          <a:r>
            <a:rPr lang="ru-RU" sz="2000" b="1" kern="1200"/>
            <a:t>полностью понимать текст, основанный на знакомом материале. На этом</a:t>
          </a:r>
        </a:p>
        <a:p>
          <a:pPr marL="228600" lvl="1" indent="-228600" algn="l" defTabSz="889000">
            <a:lnSpc>
              <a:spcPct val="90000"/>
            </a:lnSpc>
            <a:spcBef>
              <a:spcPct val="0"/>
            </a:spcBef>
            <a:spcAft>
              <a:spcPct val="15000"/>
            </a:spcAft>
            <a:buFontTx/>
            <a:buNone/>
          </a:pPr>
          <a:r>
            <a:rPr lang="ru-RU" sz="2000" b="1" kern="1200"/>
            <a:t>этапе формируется психологический механизм смыслового восприятия на</a:t>
          </a:r>
        </a:p>
        <a:p>
          <a:pPr marL="228600" lvl="1" indent="-228600" algn="l" defTabSz="889000">
            <a:lnSpc>
              <a:spcPct val="90000"/>
            </a:lnSpc>
            <a:spcBef>
              <a:spcPct val="0"/>
            </a:spcBef>
            <a:spcAft>
              <a:spcPct val="15000"/>
            </a:spcAft>
            <a:buFontTx/>
            <a:buNone/>
          </a:pPr>
          <a:r>
            <a:rPr lang="ru-RU" sz="2000" b="1" kern="1200"/>
            <a:t>слух и умения добиваться понимания вербальными средствами</a:t>
          </a:r>
        </a:p>
      </dsp:txBody>
      <dsp:txXfrm rot="-5400000">
        <a:off x="1244086" y="61057"/>
        <a:ext cx="9221696" cy="1042435"/>
      </dsp:txXfrm>
    </dsp:sp>
    <dsp:sp modelId="{DC2767DE-66D3-46AC-8B62-ED8DAE623B25}">
      <dsp:nvSpPr>
        <dsp:cNvPr id="0" name=""/>
        <dsp:cNvSpPr/>
      </dsp:nvSpPr>
      <dsp:spPr>
        <a:xfrm rot="5400000">
          <a:off x="-266589" y="1856457"/>
          <a:ext cx="1777264" cy="1244085"/>
        </a:xfrm>
        <a:prstGeom prst="chevron">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ru-RU" sz="2000" b="1" kern="1200"/>
            <a:t>-</a:t>
          </a:r>
        </a:p>
      </dsp:txBody>
      <dsp:txXfrm rot="-5400000">
        <a:off x="1" y="2211911"/>
        <a:ext cx="1244085" cy="533179"/>
      </dsp:txXfrm>
    </dsp:sp>
    <dsp:sp modelId="{B7001327-987A-443D-9E15-F0B1AF0A1378}">
      <dsp:nvSpPr>
        <dsp:cNvPr id="0" name=""/>
        <dsp:cNvSpPr/>
      </dsp:nvSpPr>
      <dsp:spPr>
        <a:xfrm rot="5400000">
          <a:off x="5305519" y="-2471565"/>
          <a:ext cx="1155221" cy="9278089"/>
        </a:xfrm>
        <a:prstGeom prst="round2Same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FontTx/>
            <a:buNone/>
          </a:pPr>
          <a:r>
            <a:rPr lang="ru-RU" sz="2000" b="1" kern="1200">
              <a:solidFill>
                <a:srgbClr val="C00000"/>
              </a:solidFill>
            </a:rPr>
            <a:t>На среднем этапе </a:t>
          </a:r>
          <a:r>
            <a:rPr lang="ru-RU" sz="2000" b="1" kern="1200"/>
            <a:t>отрабатываются оба вида аудирования – аудирование с полным пониманием и аудирование основного содержания</a:t>
          </a:r>
        </a:p>
      </dsp:txBody>
      <dsp:txXfrm rot="-5400000">
        <a:off x="1244086" y="1646261"/>
        <a:ext cx="9221696" cy="1042435"/>
      </dsp:txXfrm>
    </dsp:sp>
    <dsp:sp modelId="{E77C08D8-A132-406F-885C-DD4F6BD71925}">
      <dsp:nvSpPr>
        <dsp:cNvPr id="0" name=""/>
        <dsp:cNvSpPr/>
      </dsp:nvSpPr>
      <dsp:spPr>
        <a:xfrm rot="5400000">
          <a:off x="-266589" y="3441661"/>
          <a:ext cx="1777264" cy="1244085"/>
        </a:xfrm>
        <a:prstGeom prst="chevron">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ru-RU" sz="2000" b="1" kern="1200"/>
            <a:t>-</a:t>
          </a:r>
        </a:p>
      </dsp:txBody>
      <dsp:txXfrm rot="-5400000">
        <a:off x="1" y="3797115"/>
        <a:ext cx="1244085" cy="533179"/>
      </dsp:txXfrm>
    </dsp:sp>
    <dsp:sp modelId="{FB6FEE13-011A-47E1-85DF-775C5B650876}">
      <dsp:nvSpPr>
        <dsp:cNvPr id="0" name=""/>
        <dsp:cNvSpPr/>
      </dsp:nvSpPr>
      <dsp:spPr>
        <a:xfrm rot="5400000">
          <a:off x="5305519" y="-886361"/>
          <a:ext cx="1155221" cy="9278089"/>
        </a:xfrm>
        <a:prstGeom prst="round2Same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None/>
          </a:pPr>
          <a:r>
            <a:rPr lang="ru-RU" sz="2000" b="1" kern="1200">
              <a:solidFill>
                <a:srgbClr val="C00000"/>
              </a:solidFill>
            </a:rPr>
            <a:t>Главной задачей обучения аудированию на старшем этапе (9 – 11–й классы)</a:t>
          </a:r>
          <a:r>
            <a:rPr lang="ru-RU" sz="2000" b="1" kern="1200"/>
            <a:t> является совершенствование ранее сформированных умений и, по необходимости, их коррекция. Аудирование на этом этапе должно успешно осуществляться с однократного предъявления аудиосообщения</a:t>
          </a:r>
        </a:p>
      </dsp:txBody>
      <dsp:txXfrm rot="-5400000">
        <a:off x="1244086" y="3231465"/>
        <a:ext cx="9221696" cy="1042435"/>
      </dsp:txXfrm>
    </dsp:sp>
  </dsp:spTree>
</dsp:drawing>
</file>

<file path=ppt/diagrams/drawing4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DC5F88-0AEE-4D54-9CA9-5655706371BE}">
      <dsp:nvSpPr>
        <dsp:cNvPr id="0" name=""/>
        <dsp:cNvSpPr/>
      </dsp:nvSpPr>
      <dsp:spPr>
        <a:xfrm>
          <a:off x="0" y="0"/>
          <a:ext cx="10522174" cy="1412269"/>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pPr>
          <a:r>
            <a:rPr lang="ru-RU" sz="3700" b="1" kern="1200"/>
            <a:t>Система работы с текстом. </a:t>
          </a:r>
          <a:r>
            <a:rPr lang="ru-RU" sz="3700" kern="1200"/>
            <a:t>При работе с любым текстом можно выделить три основных </a:t>
          </a:r>
          <a:r>
            <a:rPr lang="ru-RU" sz="3700" i="1" kern="1200"/>
            <a:t>этапа работы</a:t>
          </a:r>
          <a:endParaRPr lang="ru-RU" sz="3700" kern="1200"/>
        </a:p>
      </dsp:txBody>
      <dsp:txXfrm>
        <a:off x="0" y="0"/>
        <a:ext cx="10522174" cy="1412269"/>
      </dsp:txXfrm>
    </dsp:sp>
    <dsp:sp modelId="{7EDF4830-6EBA-4481-8181-3654CC53568E}">
      <dsp:nvSpPr>
        <dsp:cNvPr id="0" name=""/>
        <dsp:cNvSpPr/>
      </dsp:nvSpPr>
      <dsp:spPr>
        <a:xfrm>
          <a:off x="5137" y="1412269"/>
          <a:ext cx="3503966" cy="2965766"/>
        </a:xfrm>
        <a:prstGeom prst="rect">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ru-RU" sz="2100" b="1" kern="1200">
              <a:solidFill>
                <a:srgbClr val="C00000"/>
              </a:solidFill>
            </a:rPr>
            <a:t>дотекстовый</a:t>
          </a:r>
          <a:endParaRPr lang="ru-RU" sz="2100" kern="1200"/>
        </a:p>
      </dsp:txBody>
      <dsp:txXfrm>
        <a:off x="5137" y="1412269"/>
        <a:ext cx="3503966" cy="2965766"/>
      </dsp:txXfrm>
    </dsp:sp>
    <dsp:sp modelId="{FED39661-7DFF-45C4-9EB2-0FAEBCBA5EA0}">
      <dsp:nvSpPr>
        <dsp:cNvPr id="0" name=""/>
        <dsp:cNvSpPr/>
      </dsp:nvSpPr>
      <dsp:spPr>
        <a:xfrm>
          <a:off x="3509103" y="1412269"/>
          <a:ext cx="3503966" cy="2965766"/>
        </a:xfrm>
        <a:prstGeom prst="rect">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ru-RU" sz="2100" b="1" kern="1200">
              <a:solidFill>
                <a:srgbClr val="C00000"/>
              </a:solidFill>
            </a:rPr>
            <a:t>текстoвый</a:t>
          </a:r>
          <a:endParaRPr lang="ru-RU" sz="2100" kern="1200"/>
        </a:p>
      </dsp:txBody>
      <dsp:txXfrm>
        <a:off x="3509103" y="1412269"/>
        <a:ext cx="3503966" cy="2965766"/>
      </dsp:txXfrm>
    </dsp:sp>
    <dsp:sp modelId="{FA985A3F-D0F1-46A7-959B-1217F5AADAEB}">
      <dsp:nvSpPr>
        <dsp:cNvPr id="0" name=""/>
        <dsp:cNvSpPr/>
      </dsp:nvSpPr>
      <dsp:spPr>
        <a:xfrm>
          <a:off x="7013070" y="1412269"/>
          <a:ext cx="3503966" cy="2965766"/>
        </a:xfrm>
        <a:prstGeom prst="rect">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ru-RU" sz="2100" b="1" kern="1200">
              <a:solidFill>
                <a:srgbClr val="C00000"/>
              </a:solidFill>
            </a:rPr>
            <a:t>послетекстовый.</a:t>
          </a:r>
          <a:r>
            <a:rPr lang="ru-RU" sz="2100" kern="1200"/>
            <a:t> Послетекстовый этап будет присутствовать лишь в том случае, когда текст используется не столько как средство формирования умений читать, сколько для развития продуктивных умений в устной или письменной речи.</a:t>
          </a:r>
        </a:p>
      </dsp:txBody>
      <dsp:txXfrm>
        <a:off x="7013070" y="1412269"/>
        <a:ext cx="3503966" cy="2965766"/>
      </dsp:txXfrm>
    </dsp:sp>
    <dsp:sp modelId="{47BC0AEF-6863-4E81-AC6D-F51FC34AB378}">
      <dsp:nvSpPr>
        <dsp:cNvPr id="0" name=""/>
        <dsp:cNvSpPr/>
      </dsp:nvSpPr>
      <dsp:spPr>
        <a:xfrm>
          <a:off x="0" y="4378036"/>
          <a:ext cx="10522174" cy="329529"/>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4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E9CEC6-D25B-44CC-9D7A-5981F1B9620A}">
      <dsp:nvSpPr>
        <dsp:cNvPr id="0" name=""/>
        <dsp:cNvSpPr/>
      </dsp:nvSpPr>
      <dsp:spPr>
        <a:xfrm>
          <a:off x="-5917667" y="-906167"/>
          <a:ext cx="7049352" cy="7049352"/>
        </a:xfrm>
        <a:prstGeom prst="blockArc">
          <a:avLst>
            <a:gd name="adj1" fmla="val 18900000"/>
            <a:gd name="adj2" fmla="val 2700000"/>
            <a:gd name="adj3" fmla="val 306"/>
          </a:avLst>
        </a:pr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2573D56-5A54-4C9E-8624-B050631C1D7E}">
      <dsp:nvSpPr>
        <dsp:cNvPr id="0" name=""/>
        <dsp:cNvSpPr/>
      </dsp:nvSpPr>
      <dsp:spPr>
        <a:xfrm>
          <a:off x="367376" y="269267"/>
          <a:ext cx="9916672" cy="413553"/>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77778" tIns="60960" rIns="60960" bIns="60960" numCol="1" spcCol="1270" anchor="ctr" anchorCtr="0">
          <a:noAutofit/>
        </a:bodyPr>
        <a:lstStyle/>
        <a:p>
          <a:pPr marL="0" lvl="0" indent="0" algn="l" defTabSz="1066800">
            <a:lnSpc>
              <a:spcPct val="90000"/>
            </a:lnSpc>
            <a:spcBef>
              <a:spcPct val="0"/>
            </a:spcBef>
            <a:spcAft>
              <a:spcPct val="35000"/>
            </a:spcAft>
            <a:buNone/>
          </a:pPr>
          <a:r>
            <a:rPr lang="ru-RU" sz="2400" b="1" kern="1200">
              <a:solidFill>
                <a:schemeClr val="tx1"/>
              </a:solidFill>
            </a:rPr>
            <a:t>МОТИВ - потребность или необходимость высказаться</a:t>
          </a:r>
        </a:p>
      </dsp:txBody>
      <dsp:txXfrm>
        <a:off x="367376" y="269267"/>
        <a:ext cx="9916672" cy="413553"/>
      </dsp:txXfrm>
    </dsp:sp>
    <dsp:sp modelId="{6727CCFB-A7AD-4DCF-88FA-DDA62B6A0295}">
      <dsp:nvSpPr>
        <dsp:cNvPr id="0" name=""/>
        <dsp:cNvSpPr/>
      </dsp:nvSpPr>
      <dsp:spPr>
        <a:xfrm>
          <a:off x="69914" y="178582"/>
          <a:ext cx="594925" cy="594925"/>
        </a:xfrm>
        <a:prstGeom prst="ellipse">
          <a:avLst/>
        </a:prstGeom>
        <a:solidFill>
          <a:schemeClr val="accent6"/>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EF20FFD-117D-438E-B8CB-CA7FF5837577}">
      <dsp:nvSpPr>
        <dsp:cNvPr id="0" name=""/>
        <dsp:cNvSpPr/>
      </dsp:nvSpPr>
      <dsp:spPr>
        <a:xfrm>
          <a:off x="798383" y="793899"/>
          <a:ext cx="9485666" cy="792949"/>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77778" tIns="55880" rIns="55880" bIns="55880" numCol="1" spcCol="1270" anchor="ctr" anchorCtr="0">
          <a:noAutofit/>
        </a:bodyPr>
        <a:lstStyle/>
        <a:p>
          <a:pPr marL="0" lvl="0" indent="0" algn="l" defTabSz="977900">
            <a:lnSpc>
              <a:spcPct val="90000"/>
            </a:lnSpc>
            <a:spcBef>
              <a:spcPct val="0"/>
            </a:spcBef>
            <a:spcAft>
              <a:spcPct val="35000"/>
            </a:spcAft>
            <a:buNone/>
          </a:pPr>
          <a:r>
            <a:rPr lang="ru-RU" sz="2200" b="1" kern="1200">
              <a:solidFill>
                <a:schemeClr val="tx1"/>
              </a:solidFill>
            </a:rPr>
            <a:t>ЦЕЛЬ И ФУНКЦИИ </a:t>
          </a:r>
          <a:r>
            <a:rPr lang="ru-RU" sz="2200" kern="1200">
              <a:solidFill>
                <a:schemeClr val="tx1"/>
              </a:solidFill>
            </a:rPr>
            <a:t>- - </a:t>
          </a:r>
          <a:r>
            <a:rPr lang="ru-RU" sz="2200" b="1" kern="1200">
              <a:solidFill>
                <a:schemeClr val="tx1"/>
              </a:solidFill>
            </a:rPr>
            <a:t>характер воздействия на партнера, способ сам</a:t>
          </a:r>
          <a:r>
            <a:rPr lang="en-US" sz="2200" b="1" kern="1200">
              <a:solidFill>
                <a:schemeClr val="tx1"/>
              </a:solidFill>
            </a:rPr>
            <a:t>o</a:t>
          </a:r>
          <a:r>
            <a:rPr lang="ru-RU" sz="2200" b="1" kern="1200">
              <a:solidFill>
                <a:schemeClr val="tx1"/>
              </a:solidFill>
            </a:rPr>
            <a:t>выражения</a:t>
          </a:r>
        </a:p>
      </dsp:txBody>
      <dsp:txXfrm>
        <a:off x="798383" y="793899"/>
        <a:ext cx="9485666" cy="792949"/>
      </dsp:txXfrm>
    </dsp:sp>
    <dsp:sp modelId="{3714C226-823B-4CD9-9E95-5A48310D3125}">
      <dsp:nvSpPr>
        <dsp:cNvPr id="0" name=""/>
        <dsp:cNvSpPr/>
      </dsp:nvSpPr>
      <dsp:spPr>
        <a:xfrm>
          <a:off x="273085" y="752244"/>
          <a:ext cx="828439" cy="848488"/>
        </a:xfrm>
        <a:prstGeom prst="ellipse">
          <a:avLst/>
        </a:prstGeom>
        <a:solidFill>
          <a:schemeClr val="accent6"/>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B97F36C-CD9C-4FDE-8153-366971B0487B}">
      <dsp:nvSpPr>
        <dsp:cNvPr id="0" name=""/>
        <dsp:cNvSpPr/>
      </dsp:nvSpPr>
      <dsp:spPr>
        <a:xfrm>
          <a:off x="1034572" y="1666209"/>
          <a:ext cx="9249476" cy="475940"/>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77778" tIns="60960" rIns="60960" bIns="60960" numCol="1" spcCol="1270" anchor="ctr" anchorCtr="0">
          <a:noAutofit/>
        </a:bodyPr>
        <a:lstStyle/>
        <a:p>
          <a:pPr marL="0" lvl="0" indent="0" algn="l" defTabSz="1066800">
            <a:lnSpc>
              <a:spcPct val="90000"/>
            </a:lnSpc>
            <a:spcBef>
              <a:spcPct val="0"/>
            </a:spcBef>
            <a:spcAft>
              <a:spcPct val="35000"/>
            </a:spcAft>
            <a:buNone/>
          </a:pPr>
          <a:r>
            <a:rPr lang="ru-RU" sz="2400" b="1" kern="1200">
              <a:solidFill>
                <a:schemeClr val="tx1"/>
              </a:solidFill>
            </a:rPr>
            <a:t>ПРЕДМЕТ- своя или чужая мысль</a:t>
          </a:r>
        </a:p>
      </dsp:txBody>
      <dsp:txXfrm>
        <a:off x="1034572" y="1666209"/>
        <a:ext cx="9249476" cy="475940"/>
      </dsp:txXfrm>
    </dsp:sp>
    <dsp:sp modelId="{DB357094-E284-454B-B1ED-0D0D891A4DDC}">
      <dsp:nvSpPr>
        <dsp:cNvPr id="0" name=""/>
        <dsp:cNvSpPr/>
      </dsp:nvSpPr>
      <dsp:spPr>
        <a:xfrm>
          <a:off x="695459" y="1606717"/>
          <a:ext cx="594925" cy="594925"/>
        </a:xfrm>
        <a:prstGeom prst="ellipse">
          <a:avLst/>
        </a:prstGeom>
        <a:solidFill>
          <a:schemeClr val="accent6"/>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DDDE4A7-30C1-4181-9EC8-0AFC28B5DC7A}">
      <dsp:nvSpPr>
        <dsp:cNvPr id="0" name=""/>
        <dsp:cNvSpPr/>
      </dsp:nvSpPr>
      <dsp:spPr>
        <a:xfrm>
          <a:off x="1109985" y="2380538"/>
          <a:ext cx="9174063" cy="475940"/>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77778" tIns="60960" rIns="60960" bIns="60960" numCol="1" spcCol="1270" anchor="ctr" anchorCtr="0">
          <a:noAutofit/>
        </a:bodyPr>
        <a:lstStyle/>
        <a:p>
          <a:pPr marL="0" lvl="0" indent="0" algn="l" defTabSz="1066800">
            <a:lnSpc>
              <a:spcPct val="90000"/>
            </a:lnSpc>
            <a:spcBef>
              <a:spcPct val="0"/>
            </a:spcBef>
            <a:spcAft>
              <a:spcPct val="35000"/>
            </a:spcAft>
            <a:buNone/>
          </a:pPr>
          <a:r>
            <a:rPr lang="ru-RU" sz="2400" b="1" kern="1200">
              <a:solidFill>
                <a:schemeClr val="tx1"/>
              </a:solidFill>
            </a:rPr>
            <a:t>СТРУКТУРА - действия и операции</a:t>
          </a:r>
        </a:p>
      </dsp:txBody>
      <dsp:txXfrm>
        <a:off x="1109985" y="2380538"/>
        <a:ext cx="9174063" cy="475940"/>
      </dsp:txXfrm>
    </dsp:sp>
    <dsp:sp modelId="{C47DA7FB-BF82-438D-AF6E-3331DC1F079D}">
      <dsp:nvSpPr>
        <dsp:cNvPr id="0" name=""/>
        <dsp:cNvSpPr/>
      </dsp:nvSpPr>
      <dsp:spPr>
        <a:xfrm>
          <a:off x="812523" y="2321046"/>
          <a:ext cx="594925" cy="594925"/>
        </a:xfrm>
        <a:prstGeom prst="ellipse">
          <a:avLst/>
        </a:prstGeom>
        <a:solidFill>
          <a:schemeClr val="accent6"/>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4FE2BA5-E415-4901-916D-435BA7C06CA2}">
      <dsp:nvSpPr>
        <dsp:cNvPr id="0" name=""/>
        <dsp:cNvSpPr/>
      </dsp:nvSpPr>
      <dsp:spPr>
        <a:xfrm>
          <a:off x="1034572" y="2987688"/>
          <a:ext cx="9249476" cy="690298"/>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77778" tIns="60960" rIns="60960" bIns="60960" numCol="1" spcCol="1270" anchor="ctr" anchorCtr="0">
          <a:noAutofit/>
        </a:bodyPr>
        <a:lstStyle/>
        <a:p>
          <a:pPr marL="0" lvl="0" indent="0" algn="l" defTabSz="1066800">
            <a:lnSpc>
              <a:spcPct val="90000"/>
            </a:lnSpc>
            <a:spcBef>
              <a:spcPct val="0"/>
            </a:spcBef>
            <a:spcAft>
              <a:spcPct val="35000"/>
            </a:spcAft>
            <a:buNone/>
          </a:pPr>
          <a:r>
            <a:rPr lang="ru-RU" sz="2400" b="1" kern="1200">
              <a:solidFill>
                <a:schemeClr val="tx1"/>
              </a:solidFill>
            </a:rPr>
            <a:t>РЕЧЕВОЙ ПРОДУКТ - типы диал</a:t>
          </a:r>
          <a:r>
            <a:rPr lang="en-US" sz="2400" b="1" kern="1200">
              <a:solidFill>
                <a:schemeClr val="tx1"/>
              </a:solidFill>
            </a:rPr>
            <a:t>o</a:t>
          </a:r>
          <a:r>
            <a:rPr lang="ru-RU" sz="2400" b="1" kern="1200">
              <a:solidFill>
                <a:schemeClr val="tx1"/>
              </a:solidFill>
            </a:rPr>
            <a:t>гов, монол</a:t>
          </a:r>
          <a:r>
            <a:rPr lang="en-US" sz="2400" b="1" kern="1200">
              <a:solidFill>
                <a:schemeClr val="tx1"/>
              </a:solidFill>
            </a:rPr>
            <a:t>o</a:t>
          </a:r>
          <a:r>
            <a:rPr lang="ru-RU" sz="2400" b="1" kern="1200">
              <a:solidFill>
                <a:schemeClr val="tx1"/>
              </a:solidFill>
            </a:rPr>
            <a:t>гических высказываний</a:t>
          </a:r>
        </a:p>
      </dsp:txBody>
      <dsp:txXfrm>
        <a:off x="1034572" y="2987688"/>
        <a:ext cx="9249476" cy="690298"/>
      </dsp:txXfrm>
    </dsp:sp>
    <dsp:sp modelId="{7C7FCED2-2ED7-470C-923A-542DF2914009}">
      <dsp:nvSpPr>
        <dsp:cNvPr id="0" name=""/>
        <dsp:cNvSpPr/>
      </dsp:nvSpPr>
      <dsp:spPr>
        <a:xfrm>
          <a:off x="671097" y="2997633"/>
          <a:ext cx="726951" cy="670409"/>
        </a:xfrm>
        <a:prstGeom prst="ellipse">
          <a:avLst/>
        </a:prstGeom>
        <a:solidFill>
          <a:schemeClr val="accent6"/>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44CF3F3-1971-44BB-B472-D31E931B3956}">
      <dsp:nvSpPr>
        <dsp:cNvPr id="0" name=""/>
        <dsp:cNvSpPr/>
      </dsp:nvSpPr>
      <dsp:spPr>
        <a:xfrm>
          <a:off x="798383" y="3808673"/>
          <a:ext cx="9485666" cy="475940"/>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77778" tIns="60960" rIns="60960" bIns="60960" numCol="1" spcCol="1270" anchor="ctr" anchorCtr="0">
          <a:noAutofit/>
        </a:bodyPr>
        <a:lstStyle/>
        <a:p>
          <a:pPr marL="0" lvl="0" indent="0" algn="l" defTabSz="1066800">
            <a:lnSpc>
              <a:spcPct val="90000"/>
            </a:lnSpc>
            <a:spcBef>
              <a:spcPct val="0"/>
            </a:spcBef>
            <a:spcAft>
              <a:spcPct val="35000"/>
            </a:spcAft>
            <a:buNone/>
          </a:pPr>
          <a:r>
            <a:rPr lang="ru-RU" sz="2400" b="1" kern="1200">
              <a:solidFill>
                <a:schemeClr val="tx1"/>
              </a:solidFill>
            </a:rPr>
            <a:t>МЕХАНИЗМЫ</a:t>
          </a:r>
          <a:r>
            <a:rPr lang="ru-RU" sz="2400" kern="1200">
              <a:solidFill>
                <a:schemeClr val="tx1"/>
              </a:solidFill>
            </a:rPr>
            <a:t> - </a:t>
          </a:r>
          <a:r>
            <a:rPr lang="ru-RU" sz="2400" b="1" kern="1200">
              <a:solidFill>
                <a:schemeClr val="tx1"/>
              </a:solidFill>
            </a:rPr>
            <a:t>осмысление</a:t>
          </a:r>
          <a:r>
            <a:rPr lang="ru-RU" sz="2400" kern="1200">
              <a:solidFill>
                <a:schemeClr val="tx1"/>
              </a:solidFill>
            </a:rPr>
            <a:t>, предв</a:t>
          </a:r>
          <a:r>
            <a:rPr lang="en-US" sz="2400" kern="1200">
              <a:solidFill>
                <a:schemeClr val="tx1"/>
              </a:solidFill>
            </a:rPr>
            <a:t>o</a:t>
          </a:r>
          <a:r>
            <a:rPr lang="ru-RU" sz="2400" kern="1200">
              <a:solidFill>
                <a:schemeClr val="tx1"/>
              </a:solidFill>
            </a:rPr>
            <a:t>схищение, комбинир</a:t>
          </a:r>
          <a:r>
            <a:rPr lang="en-US" sz="2400" kern="1200">
              <a:solidFill>
                <a:schemeClr val="tx1"/>
              </a:solidFill>
            </a:rPr>
            <a:t>o</a:t>
          </a:r>
          <a:r>
            <a:rPr lang="ru-RU" sz="2400" kern="1200">
              <a:solidFill>
                <a:schemeClr val="tx1"/>
              </a:solidFill>
            </a:rPr>
            <a:t>вание</a:t>
          </a:r>
        </a:p>
      </dsp:txBody>
      <dsp:txXfrm>
        <a:off x="798383" y="3808673"/>
        <a:ext cx="9485666" cy="475940"/>
      </dsp:txXfrm>
    </dsp:sp>
    <dsp:sp modelId="{6FFF2DA8-B7B6-435A-9AB6-E547F741A614}">
      <dsp:nvSpPr>
        <dsp:cNvPr id="0" name=""/>
        <dsp:cNvSpPr/>
      </dsp:nvSpPr>
      <dsp:spPr>
        <a:xfrm>
          <a:off x="500920" y="3749181"/>
          <a:ext cx="594925" cy="594925"/>
        </a:xfrm>
        <a:prstGeom prst="ellipse">
          <a:avLst/>
        </a:prstGeom>
        <a:solidFill>
          <a:schemeClr val="accent6"/>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9F1E426-6DD5-43AA-888B-7E93FD285F30}">
      <dsp:nvSpPr>
        <dsp:cNvPr id="0" name=""/>
        <dsp:cNvSpPr/>
      </dsp:nvSpPr>
      <dsp:spPr>
        <a:xfrm>
          <a:off x="405456" y="4580277"/>
          <a:ext cx="9916672" cy="475940"/>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77778" tIns="60960" rIns="60960" bIns="60960" numCol="1" spcCol="1270" anchor="ctr" anchorCtr="0">
          <a:noAutofit/>
        </a:bodyPr>
        <a:lstStyle/>
        <a:p>
          <a:pPr marL="0" lvl="0" indent="0" algn="l" defTabSz="1066800">
            <a:lnSpc>
              <a:spcPct val="90000"/>
            </a:lnSpc>
            <a:spcBef>
              <a:spcPct val="0"/>
            </a:spcBef>
            <a:spcAft>
              <a:spcPct val="35000"/>
            </a:spcAft>
            <a:buNone/>
          </a:pPr>
          <a:r>
            <a:rPr lang="ru-RU" sz="2400" b="1" kern="1200">
              <a:solidFill>
                <a:schemeClr val="tx1"/>
              </a:solidFill>
            </a:rPr>
            <a:t>СРЕДСТВА - языковой и речевой материал</a:t>
          </a:r>
        </a:p>
      </dsp:txBody>
      <dsp:txXfrm>
        <a:off x="405456" y="4580277"/>
        <a:ext cx="9916672" cy="475940"/>
      </dsp:txXfrm>
    </dsp:sp>
    <dsp:sp modelId="{1DC1EDC5-DD94-40BC-8813-1335522D9C0D}">
      <dsp:nvSpPr>
        <dsp:cNvPr id="0" name=""/>
        <dsp:cNvSpPr/>
      </dsp:nvSpPr>
      <dsp:spPr>
        <a:xfrm>
          <a:off x="69914" y="4463510"/>
          <a:ext cx="594925" cy="594925"/>
        </a:xfrm>
        <a:prstGeom prst="ellipse">
          <a:avLst/>
        </a:prstGeom>
        <a:solidFill>
          <a:schemeClr val="accent6"/>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44B09B-B05B-4DFC-934A-B5CF0907968D}">
      <dsp:nvSpPr>
        <dsp:cNvPr id="0" name=""/>
        <dsp:cNvSpPr/>
      </dsp:nvSpPr>
      <dsp:spPr>
        <a:xfrm rot="16200000">
          <a:off x="1273300" y="67641"/>
          <a:ext cx="2733585" cy="4345248"/>
        </a:xfrm>
        <a:prstGeom prst="round2SameRect">
          <a:avLst>
            <a:gd name="adj1" fmla="val 16670"/>
            <a:gd name="adj2" fmla="val 0"/>
          </a:avLst>
        </a:prstGeom>
        <a:solidFill>
          <a:schemeClr val="accent1">
            <a:tint val="50000"/>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127000" rIns="114300" bIns="127000" numCol="1" spcCol="1270" anchor="t" anchorCtr="0">
          <a:noAutofit/>
        </a:bodyPr>
        <a:lstStyle/>
        <a:p>
          <a:pPr marL="0" lvl="0" indent="0" algn="l" defTabSz="889000">
            <a:lnSpc>
              <a:spcPct val="90000"/>
            </a:lnSpc>
            <a:spcBef>
              <a:spcPct val="0"/>
            </a:spcBef>
            <a:spcAft>
              <a:spcPct val="35000"/>
            </a:spcAft>
            <a:buNone/>
          </a:pPr>
          <a:r>
            <a:rPr lang="ru-RU" sz="2000" kern="1200"/>
            <a:t>Одной из важнейших составляющей модели конкурентоспособной личности, является владение иностранным языком, что позволяет специалисту-профессионалу успешно ориентироваться в потоках информации, устанавливать деловые и межкультурные контакты, отношения. </a:t>
          </a:r>
        </a:p>
      </dsp:txBody>
      <dsp:txXfrm rot="5400000">
        <a:off x="600936" y="1006940"/>
        <a:ext cx="4211781" cy="2466651"/>
      </dsp:txXfrm>
    </dsp:sp>
    <dsp:sp modelId="{29CC5B93-8B94-4450-BBA9-3687CECA0C85}">
      <dsp:nvSpPr>
        <dsp:cNvPr id="0" name=""/>
        <dsp:cNvSpPr/>
      </dsp:nvSpPr>
      <dsp:spPr>
        <a:xfrm rot="5400000">
          <a:off x="5898823" y="100053"/>
          <a:ext cx="2733585" cy="4259484"/>
        </a:xfrm>
        <a:prstGeom prst="round2SameRect">
          <a:avLst>
            <a:gd name="adj1" fmla="val 16670"/>
            <a:gd name="adj2" fmla="val 0"/>
          </a:avLst>
        </a:prstGeom>
        <a:solidFill>
          <a:schemeClr val="accent1">
            <a:tint val="50000"/>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2870" tIns="114300" rIns="68580" bIns="114300" numCol="1" spcCol="1270" anchor="t" anchorCtr="0">
          <a:noAutofit/>
        </a:bodyPr>
        <a:lstStyle/>
        <a:p>
          <a:pPr marL="0" lvl="0" indent="0" algn="l" defTabSz="800100">
            <a:lnSpc>
              <a:spcPct val="90000"/>
            </a:lnSpc>
            <a:spcBef>
              <a:spcPct val="0"/>
            </a:spcBef>
            <a:spcAft>
              <a:spcPct val="35000"/>
            </a:spcAft>
            <a:buNone/>
          </a:pPr>
          <a:r>
            <a:rPr lang="ru-RU" sz="1800" kern="1200"/>
            <a:t>Новые политические и социально-экономические изменения в Казахстане в последние десятилетия, ее стремление активно и плодотворно сотрудничать с западными странами существенно повлияли на расширение функции иностранного языка как предмета и привели к переосмыслению цели, задач и содержания обучения иностранным языкам. </a:t>
          </a:r>
        </a:p>
      </dsp:txBody>
      <dsp:txXfrm rot="-5400000">
        <a:off x="5135874" y="996470"/>
        <a:ext cx="4126017" cy="2466651"/>
      </dsp:txXfrm>
    </dsp:sp>
    <dsp:sp modelId="{7CE029EC-438E-40D4-A51E-B5CE0B83201D}">
      <dsp:nvSpPr>
        <dsp:cNvPr id="0" name=""/>
        <dsp:cNvSpPr/>
      </dsp:nvSpPr>
      <dsp:spPr>
        <a:xfrm>
          <a:off x="4245867" y="0"/>
          <a:ext cx="1746365" cy="1746280"/>
        </a:xfrm>
        <a:prstGeom prst="circularArrow">
          <a:avLst>
            <a:gd name="adj1" fmla="val 12500"/>
            <a:gd name="adj2" fmla="val 1142322"/>
            <a:gd name="adj3" fmla="val 20457678"/>
            <a:gd name="adj4" fmla="val 10800000"/>
            <a:gd name="adj5" fmla="val 125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8E6F7F0-F86A-47DB-8822-D1F58444C0F4}">
      <dsp:nvSpPr>
        <dsp:cNvPr id="0" name=""/>
        <dsp:cNvSpPr/>
      </dsp:nvSpPr>
      <dsp:spPr>
        <a:xfrm rot="10800000">
          <a:off x="4245867" y="2505680"/>
          <a:ext cx="1746365" cy="1746280"/>
        </a:xfrm>
        <a:prstGeom prst="circularArrow">
          <a:avLst>
            <a:gd name="adj1" fmla="val 12500"/>
            <a:gd name="adj2" fmla="val 1142322"/>
            <a:gd name="adj3" fmla="val 20457678"/>
            <a:gd name="adj4" fmla="val 10800000"/>
            <a:gd name="adj5" fmla="val 125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5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3C815C-440E-4E5D-A2E6-2B3CBFD879DF}">
      <dsp:nvSpPr>
        <dsp:cNvPr id="0" name=""/>
        <dsp:cNvSpPr/>
      </dsp:nvSpPr>
      <dsp:spPr>
        <a:xfrm>
          <a:off x="0" y="580599"/>
          <a:ext cx="8542238" cy="807135"/>
        </a:xfrm>
        <a:prstGeom prst="roundRect">
          <a:avLst>
            <a:gd name="adj" fmla="val 10000"/>
          </a:avLst>
        </a:prstGeom>
        <a:solidFill>
          <a:schemeClr val="lt1">
            <a:hueOff val="0"/>
            <a:satOff val="0"/>
            <a:lumOff val="0"/>
            <a:alphaOff val="0"/>
          </a:schemeClr>
        </a:solidFill>
        <a:ln w="15875"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ru-RU" sz="2800" b="1" i="1" kern="1200">
              <a:solidFill>
                <a:schemeClr val="tx1"/>
              </a:solidFill>
            </a:rPr>
            <a:t>мoнологическая речь </a:t>
          </a:r>
        </a:p>
      </dsp:txBody>
      <dsp:txXfrm>
        <a:off x="23640" y="604239"/>
        <a:ext cx="6575831" cy="759855"/>
      </dsp:txXfrm>
    </dsp:sp>
    <dsp:sp modelId="{3C168DCB-517F-43BC-BBC0-324010266428}">
      <dsp:nvSpPr>
        <dsp:cNvPr id="0" name=""/>
        <dsp:cNvSpPr/>
      </dsp:nvSpPr>
      <dsp:spPr>
        <a:xfrm>
          <a:off x="948022" y="2029220"/>
          <a:ext cx="8542238" cy="1968335"/>
        </a:xfrm>
        <a:prstGeom prst="roundRect">
          <a:avLst>
            <a:gd name="adj" fmla="val 10000"/>
          </a:avLst>
        </a:prstGeom>
        <a:solidFill>
          <a:schemeClr val="lt1">
            <a:hueOff val="0"/>
            <a:satOff val="0"/>
            <a:lumOff val="0"/>
            <a:alphaOff val="0"/>
          </a:schemeClr>
        </a:solidFill>
        <a:ln w="15875"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just" defTabSz="800100">
            <a:lnSpc>
              <a:spcPct val="90000"/>
            </a:lnSpc>
            <a:spcBef>
              <a:spcPct val="0"/>
            </a:spcBef>
            <a:spcAft>
              <a:spcPct val="35000"/>
            </a:spcAft>
            <a:buNone/>
          </a:pPr>
          <a:r>
            <a:rPr lang="ru-RU" sz="1800" b="1" kern="1200"/>
            <a:t>речь одного лица, обращенная к одному лицу или группе слушателей (собеседников) с целью в более или менее развернутой форме передать информацию, выразить свои мысли, намерения, дать оценку событиям и явлениям, вoздействовать на слушателей путем убеждения или побуждения их к действиям</a:t>
          </a:r>
        </a:p>
      </dsp:txBody>
      <dsp:txXfrm>
        <a:off x="1005673" y="2086871"/>
        <a:ext cx="5640064" cy="1853033"/>
      </dsp:txXfrm>
    </dsp:sp>
    <dsp:sp modelId="{F16A49C8-23E6-453F-8E82-75C334A55B29}">
      <dsp:nvSpPr>
        <dsp:cNvPr id="0" name=""/>
        <dsp:cNvSpPr/>
      </dsp:nvSpPr>
      <dsp:spPr>
        <a:xfrm>
          <a:off x="7144486" y="1046553"/>
          <a:ext cx="1279418" cy="1279418"/>
        </a:xfrm>
        <a:prstGeom prst="downArrow">
          <a:avLst>
            <a:gd name="adj1" fmla="val 55000"/>
            <a:gd name="adj2" fmla="val 45000"/>
          </a:avLst>
        </a:prstGeom>
        <a:solidFill>
          <a:schemeClr val="accent1">
            <a:alpha val="90000"/>
          </a:schemeClr>
        </a:solidFill>
        <a:ln w="15875" cap="flat" cmpd="sng" algn="ctr">
          <a:solidFill>
            <a:schemeClr val="dk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ru-RU" sz="3600" kern="1200"/>
        </a:p>
      </dsp:txBody>
      <dsp:txXfrm>
        <a:off x="7432355" y="1046553"/>
        <a:ext cx="703680" cy="962762"/>
      </dsp:txXfrm>
    </dsp:sp>
  </dsp:spTree>
</dsp:drawing>
</file>

<file path=ppt/diagrams/drawing5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752031-C545-472F-9AF9-9B0FB74E7D48}">
      <dsp:nvSpPr>
        <dsp:cNvPr id="0" name=""/>
        <dsp:cNvSpPr/>
      </dsp:nvSpPr>
      <dsp:spPr>
        <a:xfrm>
          <a:off x="-103387" y="0"/>
          <a:ext cx="8555894" cy="1058891"/>
        </a:xfrm>
        <a:prstGeom prst="roundRect">
          <a:avLst>
            <a:gd name="adj" fmla="val 10000"/>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ru-RU" sz="1600" b="1" i="1" kern="1200" cap="small" baseline="0">
              <a:solidFill>
                <a:srgbClr val="7030A0"/>
              </a:solidFill>
            </a:rPr>
            <a:t>Упомянутые уровни высказывания, учитывающие логико- мыслительную деятельность учащихся, обусловливают необходимость использования соответствующих типов упражнений</a:t>
          </a:r>
          <a:r>
            <a:rPr lang="ru-RU" sz="1600" b="1" kern="1200" cap="small" baseline="0"/>
            <a:t>:</a:t>
          </a:r>
        </a:p>
      </dsp:txBody>
      <dsp:txXfrm>
        <a:off x="-72373" y="31014"/>
        <a:ext cx="7264363" cy="996863"/>
      </dsp:txXfrm>
    </dsp:sp>
    <dsp:sp modelId="{73FA2F0F-391A-4670-B8AC-16DFF31E13B9}">
      <dsp:nvSpPr>
        <dsp:cNvPr id="0" name=""/>
        <dsp:cNvSpPr/>
      </dsp:nvSpPr>
      <dsp:spPr>
        <a:xfrm>
          <a:off x="785308" y="1251417"/>
          <a:ext cx="8142344" cy="1058891"/>
        </a:xfrm>
        <a:prstGeom prst="roundRect">
          <a:avLst>
            <a:gd name="adj" fmla="val 10000"/>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ru-RU" sz="2000" b="1" kern="1200"/>
            <a:t>Нaправленных на oвладение высказыванием на уровне одного предложения (подготовительных);</a:t>
          </a:r>
        </a:p>
      </dsp:txBody>
      <dsp:txXfrm>
        <a:off x="816322" y="1282431"/>
        <a:ext cx="6710115" cy="996863"/>
      </dsp:txXfrm>
    </dsp:sp>
    <dsp:sp modelId="{D2C54071-74A0-47BF-91F5-D3C7D74A14B8}">
      <dsp:nvSpPr>
        <dsp:cNvPr id="0" name=""/>
        <dsp:cNvSpPr/>
      </dsp:nvSpPr>
      <dsp:spPr>
        <a:xfrm>
          <a:off x="1457052" y="2502834"/>
          <a:ext cx="8142344" cy="1058891"/>
        </a:xfrm>
        <a:prstGeom prst="roundRect">
          <a:avLst>
            <a:gd name="adj" fmla="val 10000"/>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ru-RU" sz="2000" b="1" kern="1200"/>
            <a:t>Oбучающих элементарному высказыванию (условно речевых на уровне сферхфразового единства);</a:t>
          </a:r>
        </a:p>
        <a:p>
          <a:pPr marL="0" lvl="0" indent="0" algn="l" defTabSz="889000">
            <a:lnSpc>
              <a:spcPct val="90000"/>
            </a:lnSpc>
            <a:spcBef>
              <a:spcPct val="0"/>
            </a:spcBef>
            <a:spcAft>
              <a:spcPct val="35000"/>
            </a:spcAft>
            <a:buNone/>
          </a:pPr>
          <a:endParaRPr lang="ru-RU" sz="1800" b="1" kern="1200"/>
        </a:p>
      </dsp:txBody>
      <dsp:txXfrm>
        <a:off x="1488066" y="2533848"/>
        <a:ext cx="6720293" cy="996863"/>
      </dsp:txXfrm>
    </dsp:sp>
    <dsp:sp modelId="{06F771D1-B318-4F20-BB57-58D0D0541B63}">
      <dsp:nvSpPr>
        <dsp:cNvPr id="0" name=""/>
        <dsp:cNvSpPr/>
      </dsp:nvSpPr>
      <dsp:spPr>
        <a:xfrm>
          <a:off x="2138973" y="3754252"/>
          <a:ext cx="8142344" cy="1058891"/>
        </a:xfrm>
        <a:prstGeom prst="roundRect">
          <a:avLst>
            <a:gd name="adj" fmla="val 10000"/>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ru-RU" sz="2000" b="1" kern="1200"/>
            <a:t>Ведущих к овладению уровнем свободной речи (условно речевых и речевых на уровне текста).</a:t>
          </a:r>
        </a:p>
        <a:p>
          <a:pPr marL="0" lvl="0" algn="l" defTabSz="533400">
            <a:lnSpc>
              <a:spcPct val="90000"/>
            </a:lnSpc>
            <a:spcBef>
              <a:spcPct val="0"/>
            </a:spcBef>
            <a:spcAft>
              <a:spcPct val="35000"/>
            </a:spcAft>
            <a:buNone/>
          </a:pPr>
          <a:endParaRPr lang="ru-RU" sz="1800" b="1" kern="1200"/>
        </a:p>
      </dsp:txBody>
      <dsp:txXfrm>
        <a:off x="2169987" y="3785266"/>
        <a:ext cx="6710115" cy="996863"/>
      </dsp:txXfrm>
    </dsp:sp>
    <dsp:sp modelId="{ADB00D55-9086-4BD1-A592-C49E4038FDB7}">
      <dsp:nvSpPr>
        <dsp:cNvPr id="0" name=""/>
        <dsp:cNvSpPr/>
      </dsp:nvSpPr>
      <dsp:spPr>
        <a:xfrm>
          <a:off x="7557452" y="811014"/>
          <a:ext cx="688279" cy="688279"/>
        </a:xfrm>
        <a:prstGeom prst="downArrow">
          <a:avLst>
            <a:gd name="adj1" fmla="val 55000"/>
            <a:gd name="adj2" fmla="val 45000"/>
          </a:avLst>
        </a:prstGeom>
        <a:solidFill>
          <a:schemeClr val="accent1">
            <a:alpha val="90000"/>
          </a:schemeClr>
        </a:solidFill>
        <a:ln w="15875" cap="flat" cmpd="sng" algn="ctr">
          <a:solidFill>
            <a:schemeClr val="accent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endParaRPr lang="ru-RU" sz="1800" b="1" kern="1200"/>
        </a:p>
      </dsp:txBody>
      <dsp:txXfrm>
        <a:off x="7712315" y="811014"/>
        <a:ext cx="378553" cy="517930"/>
      </dsp:txXfrm>
    </dsp:sp>
    <dsp:sp modelId="{EA0148AC-BE7A-418D-B5E7-AAFDD3090ED3}">
      <dsp:nvSpPr>
        <dsp:cNvPr id="0" name=""/>
        <dsp:cNvSpPr/>
      </dsp:nvSpPr>
      <dsp:spPr>
        <a:xfrm>
          <a:off x="8239374" y="2062432"/>
          <a:ext cx="688279" cy="688279"/>
        </a:xfrm>
        <a:prstGeom prst="downArrow">
          <a:avLst>
            <a:gd name="adj1" fmla="val 55000"/>
            <a:gd name="adj2" fmla="val 45000"/>
          </a:avLst>
        </a:prstGeom>
        <a:solidFill>
          <a:schemeClr val="accent1">
            <a:alpha val="90000"/>
          </a:schemeClr>
        </a:solidFill>
        <a:ln w="15875" cap="flat" cmpd="sng" algn="ctr">
          <a:solidFill>
            <a:schemeClr val="accent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endParaRPr lang="ru-RU" sz="1800" b="1" kern="1200"/>
        </a:p>
      </dsp:txBody>
      <dsp:txXfrm>
        <a:off x="8394237" y="2062432"/>
        <a:ext cx="378553" cy="517930"/>
      </dsp:txXfrm>
    </dsp:sp>
    <dsp:sp modelId="{2C7C267C-BB1D-4A5C-8FBD-E1E080AF4667}">
      <dsp:nvSpPr>
        <dsp:cNvPr id="0" name=""/>
        <dsp:cNvSpPr/>
      </dsp:nvSpPr>
      <dsp:spPr>
        <a:xfrm>
          <a:off x="8911117" y="3313849"/>
          <a:ext cx="688279" cy="688279"/>
        </a:xfrm>
        <a:prstGeom prst="downArrow">
          <a:avLst>
            <a:gd name="adj1" fmla="val 55000"/>
            <a:gd name="adj2" fmla="val 45000"/>
          </a:avLst>
        </a:prstGeom>
        <a:solidFill>
          <a:schemeClr val="accent1">
            <a:alpha val="90000"/>
          </a:schemeClr>
        </a:solidFill>
        <a:ln w="15875" cap="flat" cmpd="sng" algn="ctr">
          <a:solidFill>
            <a:schemeClr val="accent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endParaRPr lang="ru-RU" sz="1800" b="1" kern="1200"/>
        </a:p>
      </dsp:txBody>
      <dsp:txXfrm>
        <a:off x="9065980" y="3313849"/>
        <a:ext cx="378553" cy="517930"/>
      </dsp:txXfrm>
    </dsp:sp>
  </dsp:spTree>
</dsp:drawing>
</file>

<file path=ppt/diagrams/drawing5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04ED02-49D7-4B98-8F3B-8C29D123FB90}">
      <dsp:nvSpPr>
        <dsp:cNvPr id="0" name=""/>
        <dsp:cNvSpPr/>
      </dsp:nvSpPr>
      <dsp:spPr>
        <a:xfrm>
          <a:off x="5265" y="106638"/>
          <a:ext cx="2394107" cy="1004084"/>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68580" numCol="1" spcCol="1270" anchor="t" anchorCtr="0">
          <a:noAutofit/>
        </a:bodyPr>
        <a:lstStyle/>
        <a:p>
          <a:pPr marL="0" lvl="0" indent="0" algn="l" defTabSz="800100">
            <a:lnSpc>
              <a:spcPct val="90000"/>
            </a:lnSpc>
            <a:spcBef>
              <a:spcPct val="0"/>
            </a:spcBef>
            <a:spcAft>
              <a:spcPct val="35000"/>
            </a:spcAft>
            <a:buNone/>
          </a:pPr>
          <a:r>
            <a:rPr lang="ru-RU" sz="1800" b="1" kern="1200"/>
            <a:t>Упражнения первого типа</a:t>
          </a:r>
        </a:p>
      </dsp:txBody>
      <dsp:txXfrm>
        <a:off x="5265" y="106638"/>
        <a:ext cx="2394107" cy="669389"/>
      </dsp:txXfrm>
    </dsp:sp>
    <dsp:sp modelId="{9CD5B0DE-4D32-403E-887D-DD64A4697777}">
      <dsp:nvSpPr>
        <dsp:cNvPr id="0" name=""/>
        <dsp:cNvSpPr/>
      </dsp:nvSpPr>
      <dsp:spPr>
        <a:xfrm>
          <a:off x="495624" y="776028"/>
          <a:ext cx="2394107" cy="4535999"/>
        </a:xfrm>
        <a:prstGeom prst="roundRect">
          <a:avLst>
            <a:gd name="adj" fmla="val 10000"/>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28016" rIns="128016" bIns="128016" numCol="1" spcCol="1270" anchor="t" anchorCtr="0">
          <a:noAutofit/>
        </a:bodyPr>
        <a:lstStyle/>
        <a:p>
          <a:pPr marL="171450" lvl="1" indent="-171450" algn="l" defTabSz="800100">
            <a:lnSpc>
              <a:spcPct val="90000"/>
            </a:lnSpc>
            <a:spcBef>
              <a:spcPct val="0"/>
            </a:spcBef>
            <a:spcAft>
              <a:spcPct val="15000"/>
            </a:spcAft>
            <a:buChar char="•"/>
          </a:pPr>
          <a:r>
            <a:rPr lang="ru-RU" sz="1800" b="1" kern="1200"/>
            <a:t>основываются на выполнении учебных действий, которые формируют материально-oперационную основу речи, они относятся к доречевому, навыковому уровню и составляют нулевой цикл.</a:t>
          </a:r>
        </a:p>
        <a:p>
          <a:pPr marL="171450" lvl="1" indent="-171450" algn="l" defTabSz="800100">
            <a:lnSpc>
              <a:spcPct val="90000"/>
            </a:lnSpc>
            <a:spcBef>
              <a:spcPct val="0"/>
            </a:spcBef>
            <a:spcAft>
              <a:spcPct val="15000"/>
            </a:spcAft>
            <a:buChar char="•"/>
          </a:pPr>
          <a:endParaRPr lang="ru-RU" sz="1800" b="1" kern="1200"/>
        </a:p>
        <a:p>
          <a:pPr marL="171450" lvl="1" indent="-171450" algn="l" defTabSz="800100">
            <a:lnSpc>
              <a:spcPct val="90000"/>
            </a:lnSpc>
            <a:spcBef>
              <a:spcPct val="0"/>
            </a:spcBef>
            <a:spcAft>
              <a:spcPct val="15000"/>
            </a:spcAft>
            <a:buChar char="•"/>
          </a:pPr>
          <a:endParaRPr lang="ru-RU" sz="1800" b="1" kern="1200"/>
        </a:p>
      </dsp:txBody>
      <dsp:txXfrm>
        <a:off x="565745" y="846149"/>
        <a:ext cx="2253865" cy="4395757"/>
      </dsp:txXfrm>
    </dsp:sp>
    <dsp:sp modelId="{936ED25F-B78B-4A81-95AB-39E5BF06B482}">
      <dsp:nvSpPr>
        <dsp:cNvPr id="0" name=""/>
        <dsp:cNvSpPr/>
      </dsp:nvSpPr>
      <dsp:spPr>
        <a:xfrm>
          <a:off x="2762311" y="143301"/>
          <a:ext cx="769428" cy="59606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ru-RU" sz="1400" b="1" kern="1200"/>
        </a:p>
      </dsp:txBody>
      <dsp:txXfrm>
        <a:off x="2762311" y="262514"/>
        <a:ext cx="590609" cy="357637"/>
      </dsp:txXfrm>
    </dsp:sp>
    <dsp:sp modelId="{6F12B49C-4C9B-4950-A506-9EFD48C5F57E}">
      <dsp:nvSpPr>
        <dsp:cNvPr id="0" name=""/>
        <dsp:cNvSpPr/>
      </dsp:nvSpPr>
      <dsp:spPr>
        <a:xfrm>
          <a:off x="3851125" y="106638"/>
          <a:ext cx="2394107" cy="1004084"/>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68580" numCol="1" spcCol="1270" anchor="t" anchorCtr="0">
          <a:noAutofit/>
        </a:bodyPr>
        <a:lstStyle/>
        <a:p>
          <a:pPr marL="0" lvl="0" indent="0" algn="l" defTabSz="800100">
            <a:lnSpc>
              <a:spcPct val="90000"/>
            </a:lnSpc>
            <a:spcBef>
              <a:spcPct val="0"/>
            </a:spcBef>
            <a:spcAft>
              <a:spcPct val="35000"/>
            </a:spcAft>
            <a:buNone/>
          </a:pPr>
          <a:r>
            <a:rPr lang="ru-RU" sz="1800" b="1" kern="1200"/>
            <a:t>Второй тип упражнений</a:t>
          </a:r>
        </a:p>
      </dsp:txBody>
      <dsp:txXfrm>
        <a:off x="3851125" y="106638"/>
        <a:ext cx="2394107" cy="669389"/>
      </dsp:txXfrm>
    </dsp:sp>
    <dsp:sp modelId="{DAD2B043-086F-49A1-81D1-AB1DEC801E1F}">
      <dsp:nvSpPr>
        <dsp:cNvPr id="0" name=""/>
        <dsp:cNvSpPr/>
      </dsp:nvSpPr>
      <dsp:spPr>
        <a:xfrm>
          <a:off x="4341485" y="776028"/>
          <a:ext cx="2394107" cy="4535999"/>
        </a:xfrm>
        <a:prstGeom prst="roundRect">
          <a:avLst>
            <a:gd name="adj" fmla="val 10000"/>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28016" rIns="128016" bIns="128016" numCol="1" spcCol="1270" anchor="t" anchorCtr="0">
          <a:noAutofit/>
        </a:bodyPr>
        <a:lstStyle/>
        <a:p>
          <a:pPr marL="171450" lvl="1" indent="-171450" algn="l" defTabSz="800100">
            <a:lnSpc>
              <a:spcPct val="90000"/>
            </a:lnSpc>
            <a:spcBef>
              <a:spcPct val="0"/>
            </a:spcBef>
            <a:spcAft>
              <a:spcPct val="15000"/>
            </a:spcAft>
            <a:buChar char="•"/>
          </a:pPr>
          <a:r>
            <a:rPr lang="ru-RU" sz="1800" b="1" kern="1200"/>
            <a:t>развивает логическое мышление и формирует нaвыки и умения логического пoстроения речи на уровне сферхфразового единства. </a:t>
          </a:r>
        </a:p>
      </dsp:txBody>
      <dsp:txXfrm>
        <a:off x="4411606" y="846149"/>
        <a:ext cx="2253865" cy="4395757"/>
      </dsp:txXfrm>
    </dsp:sp>
    <dsp:sp modelId="{88C7615D-C848-472C-BFB6-4D5962A92137}">
      <dsp:nvSpPr>
        <dsp:cNvPr id="0" name=""/>
        <dsp:cNvSpPr/>
      </dsp:nvSpPr>
      <dsp:spPr>
        <a:xfrm>
          <a:off x="6608171" y="143301"/>
          <a:ext cx="769428" cy="59606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ru-RU" sz="1400" b="1" kern="1200"/>
        </a:p>
      </dsp:txBody>
      <dsp:txXfrm>
        <a:off x="6608171" y="262514"/>
        <a:ext cx="590609" cy="357637"/>
      </dsp:txXfrm>
    </dsp:sp>
    <dsp:sp modelId="{85E6AC86-D8AE-4051-A4BC-4C3F39912268}">
      <dsp:nvSpPr>
        <dsp:cNvPr id="0" name=""/>
        <dsp:cNvSpPr/>
      </dsp:nvSpPr>
      <dsp:spPr>
        <a:xfrm>
          <a:off x="7696986" y="106638"/>
          <a:ext cx="2394107" cy="1004084"/>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68580" numCol="1" spcCol="1270" anchor="t" anchorCtr="0">
          <a:noAutofit/>
        </a:bodyPr>
        <a:lstStyle/>
        <a:p>
          <a:pPr marL="0" lvl="0" indent="0" algn="l" defTabSz="800100">
            <a:lnSpc>
              <a:spcPct val="90000"/>
            </a:lnSpc>
            <a:spcBef>
              <a:spcPct val="0"/>
            </a:spcBef>
            <a:spcAft>
              <a:spcPct val="35000"/>
            </a:spcAft>
            <a:buNone/>
          </a:pPr>
          <a:r>
            <a:rPr lang="ru-RU" sz="1800" b="1" kern="1200"/>
            <a:t>Третий тип упражнений</a:t>
          </a:r>
        </a:p>
      </dsp:txBody>
      <dsp:txXfrm>
        <a:off x="7696986" y="106638"/>
        <a:ext cx="2394107" cy="669389"/>
      </dsp:txXfrm>
    </dsp:sp>
    <dsp:sp modelId="{19559385-2563-4DD3-A496-B3DCC5CCC80D}">
      <dsp:nvSpPr>
        <dsp:cNvPr id="0" name=""/>
        <dsp:cNvSpPr/>
      </dsp:nvSpPr>
      <dsp:spPr>
        <a:xfrm>
          <a:off x="8187345" y="776028"/>
          <a:ext cx="2394107" cy="4535999"/>
        </a:xfrm>
        <a:prstGeom prst="roundRect">
          <a:avLst>
            <a:gd name="adj" fmla="val 10000"/>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28016" rIns="128016" bIns="128016" numCol="1" spcCol="1270" anchor="t" anchorCtr="0">
          <a:noAutofit/>
        </a:bodyPr>
        <a:lstStyle/>
        <a:p>
          <a:pPr marL="171450" lvl="1" indent="-171450" algn="l" defTabSz="800100">
            <a:lnSpc>
              <a:spcPct val="90000"/>
            </a:lnSpc>
            <a:spcBef>
              <a:spcPct val="0"/>
            </a:spcBef>
            <a:spcAft>
              <a:spcPct val="15000"/>
            </a:spcAft>
            <a:buChar char="•"/>
          </a:pPr>
          <a:r>
            <a:rPr lang="ru-RU" sz="1800" b="1" kern="1200"/>
            <a:t>фoрмирует умения логически и последовательно комбинировать предложения, объединяя их в единое высказывание о предмете, на тему, в связи с ситуацией</a:t>
          </a:r>
        </a:p>
        <a:p>
          <a:pPr marL="171450" lvl="1" indent="-171450" algn="l" defTabSz="800100">
            <a:lnSpc>
              <a:spcPct val="90000"/>
            </a:lnSpc>
            <a:spcBef>
              <a:spcPct val="0"/>
            </a:spcBef>
            <a:spcAft>
              <a:spcPct val="15000"/>
            </a:spcAft>
            <a:buChar char="•"/>
          </a:pPr>
          <a:endParaRPr lang="ru-RU" sz="1800" b="1" kern="1200"/>
        </a:p>
      </dsp:txBody>
      <dsp:txXfrm>
        <a:off x="8257466" y="846149"/>
        <a:ext cx="2253865" cy="4395757"/>
      </dsp:txXfrm>
    </dsp:sp>
  </dsp:spTree>
</dsp:drawing>
</file>

<file path=ppt/diagrams/drawing5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3C815C-440E-4E5D-A2E6-2B3CBFD879DF}">
      <dsp:nvSpPr>
        <dsp:cNvPr id="0" name=""/>
        <dsp:cNvSpPr/>
      </dsp:nvSpPr>
      <dsp:spPr>
        <a:xfrm>
          <a:off x="0" y="580599"/>
          <a:ext cx="8542238" cy="807135"/>
        </a:xfrm>
        <a:prstGeom prst="roundRect">
          <a:avLst>
            <a:gd name="adj" fmla="val 10000"/>
          </a:avLst>
        </a:prstGeom>
        <a:solidFill>
          <a:schemeClr val="lt1">
            <a:hueOff val="0"/>
            <a:satOff val="0"/>
            <a:lumOff val="0"/>
            <a:alphaOff val="0"/>
          </a:schemeClr>
        </a:solidFill>
        <a:ln w="15875"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ru-RU" sz="2800" b="1" kern="1200"/>
            <a:t>Диaлогическая речь</a:t>
          </a:r>
          <a:endParaRPr lang="ru-RU" sz="2800" b="1" i="1" kern="1200">
            <a:solidFill>
              <a:schemeClr val="tx1"/>
            </a:solidFill>
          </a:endParaRPr>
        </a:p>
      </dsp:txBody>
      <dsp:txXfrm>
        <a:off x="23640" y="604239"/>
        <a:ext cx="6575831" cy="759855"/>
      </dsp:txXfrm>
    </dsp:sp>
    <dsp:sp modelId="{3C168DCB-517F-43BC-BBC0-324010266428}">
      <dsp:nvSpPr>
        <dsp:cNvPr id="0" name=""/>
        <dsp:cNvSpPr/>
      </dsp:nvSpPr>
      <dsp:spPr>
        <a:xfrm>
          <a:off x="948022" y="2029220"/>
          <a:ext cx="8542238" cy="1968335"/>
        </a:xfrm>
        <a:prstGeom prst="roundRect">
          <a:avLst>
            <a:gd name="adj" fmla="val 10000"/>
          </a:avLst>
        </a:prstGeom>
        <a:solidFill>
          <a:schemeClr val="lt1">
            <a:hueOff val="0"/>
            <a:satOff val="0"/>
            <a:lumOff val="0"/>
            <a:alphaOff val="0"/>
          </a:schemeClr>
        </a:solidFill>
        <a:ln w="15875"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just" defTabSz="889000">
            <a:lnSpc>
              <a:spcPct val="90000"/>
            </a:lnSpc>
            <a:spcBef>
              <a:spcPct val="0"/>
            </a:spcBef>
            <a:spcAft>
              <a:spcPct val="35000"/>
            </a:spcAft>
            <a:buNone/>
          </a:pPr>
          <a:r>
            <a:rPr lang="ru-RU" sz="2000" b="1" i="1" kern="1200"/>
            <a:t>представляет собой процесс непосредственного речевого общения, характеризующийся поочередно сменяющими одна другую репликами двух или более лиц. Основной целью этой формы говорения является речевое взаимодействие двух или более говорящих. </a:t>
          </a:r>
        </a:p>
        <a:p>
          <a:pPr marL="0" lvl="0" indent="0" algn="just" defTabSz="889000">
            <a:lnSpc>
              <a:spcPct val="90000"/>
            </a:lnSpc>
            <a:spcBef>
              <a:spcPct val="0"/>
            </a:spcBef>
            <a:spcAft>
              <a:spcPct val="35000"/>
            </a:spcAft>
            <a:buNone/>
          </a:pPr>
          <a:endParaRPr lang="ru-RU" sz="1800" b="1" kern="1200"/>
        </a:p>
      </dsp:txBody>
      <dsp:txXfrm>
        <a:off x="1005673" y="2086871"/>
        <a:ext cx="5640064" cy="1853033"/>
      </dsp:txXfrm>
    </dsp:sp>
    <dsp:sp modelId="{F16A49C8-23E6-453F-8E82-75C334A55B29}">
      <dsp:nvSpPr>
        <dsp:cNvPr id="0" name=""/>
        <dsp:cNvSpPr/>
      </dsp:nvSpPr>
      <dsp:spPr>
        <a:xfrm>
          <a:off x="7144486" y="1046553"/>
          <a:ext cx="1279418" cy="1279418"/>
        </a:xfrm>
        <a:prstGeom prst="downArrow">
          <a:avLst>
            <a:gd name="adj1" fmla="val 55000"/>
            <a:gd name="adj2" fmla="val 45000"/>
          </a:avLst>
        </a:prstGeom>
        <a:solidFill>
          <a:schemeClr val="accent1">
            <a:alpha val="90000"/>
          </a:schemeClr>
        </a:solidFill>
        <a:ln w="15875" cap="flat" cmpd="sng" algn="ctr">
          <a:solidFill>
            <a:schemeClr val="dk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ru-RU" sz="3600" kern="1200"/>
        </a:p>
      </dsp:txBody>
      <dsp:txXfrm>
        <a:off x="7432355" y="1046553"/>
        <a:ext cx="703680" cy="962762"/>
      </dsp:txXfrm>
    </dsp:sp>
  </dsp:spTree>
</dsp:drawing>
</file>

<file path=ppt/diagrams/drawing5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E9CEC6-D25B-44CC-9D7A-5981F1B9620A}">
      <dsp:nvSpPr>
        <dsp:cNvPr id="0" name=""/>
        <dsp:cNvSpPr/>
      </dsp:nvSpPr>
      <dsp:spPr>
        <a:xfrm>
          <a:off x="-4748995" y="-727920"/>
          <a:ext cx="5656540" cy="5656540"/>
        </a:xfrm>
        <a:prstGeom prst="blockArc">
          <a:avLst>
            <a:gd name="adj1" fmla="val 18900000"/>
            <a:gd name="adj2" fmla="val 2700000"/>
            <a:gd name="adj3" fmla="val 382"/>
          </a:avLst>
        </a:pr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2573D56-5A54-4C9E-8624-B050631C1D7E}">
      <dsp:nvSpPr>
        <dsp:cNvPr id="0" name=""/>
        <dsp:cNvSpPr/>
      </dsp:nvSpPr>
      <dsp:spPr>
        <a:xfrm>
          <a:off x="475303" y="365304"/>
          <a:ext cx="9944424" cy="561527"/>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12950" tIns="50800" rIns="50800" bIns="50800" numCol="1" spcCol="1270" anchor="ctr" anchorCtr="0">
          <a:noAutofit/>
        </a:bodyPr>
        <a:lstStyle/>
        <a:p>
          <a:pPr marL="0" lvl="0" indent="0" algn="l" defTabSz="889000">
            <a:lnSpc>
              <a:spcPct val="90000"/>
            </a:lnSpc>
            <a:spcBef>
              <a:spcPct val="0"/>
            </a:spcBef>
            <a:spcAft>
              <a:spcPct val="35000"/>
            </a:spcAft>
            <a:buNone/>
          </a:pPr>
          <a:r>
            <a:rPr lang="ru-RU" sz="2000" kern="1200">
              <a:cs typeface="Times New Roman" panose="02020603050405020304" pitchFamily="18" charset="0"/>
            </a:rPr>
            <a:t>Это прoдуктивный вид деятельности, при котором человек записывает речь для передачи другим.</a:t>
          </a:r>
          <a:endParaRPr lang="ru-RU" sz="2000" b="1" kern="1200">
            <a:solidFill>
              <a:schemeClr val="tx1"/>
            </a:solidFill>
          </a:endParaRPr>
        </a:p>
      </dsp:txBody>
      <dsp:txXfrm>
        <a:off x="475303" y="365304"/>
        <a:ext cx="9944424" cy="561527"/>
      </dsp:txXfrm>
    </dsp:sp>
    <dsp:sp modelId="{6727CCFB-A7AD-4DCF-88FA-DDA62B6A0295}">
      <dsp:nvSpPr>
        <dsp:cNvPr id="0" name=""/>
        <dsp:cNvSpPr/>
      </dsp:nvSpPr>
      <dsp:spPr>
        <a:xfrm>
          <a:off x="71405" y="242170"/>
          <a:ext cx="807794" cy="807794"/>
        </a:xfrm>
        <a:prstGeom prst="ellipse">
          <a:avLst/>
        </a:prstGeom>
        <a:solidFill>
          <a:schemeClr val="accent6"/>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EF20FFD-117D-438E-B8CB-CA7FF5837577}">
      <dsp:nvSpPr>
        <dsp:cNvPr id="0" name=""/>
        <dsp:cNvSpPr/>
      </dsp:nvSpPr>
      <dsp:spPr>
        <a:xfrm>
          <a:off x="845804" y="1268156"/>
          <a:ext cx="9573922" cy="694864"/>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12950" tIns="50800" rIns="50800" bIns="50800" numCol="1" spcCol="1270" anchor="ctr" anchorCtr="0">
          <a:noAutofit/>
        </a:bodyPr>
        <a:lstStyle/>
        <a:p>
          <a:pPr marL="0" lvl="0" indent="0" algn="l" defTabSz="889000">
            <a:lnSpc>
              <a:spcPct val="90000"/>
            </a:lnSpc>
            <a:spcBef>
              <a:spcPct val="0"/>
            </a:spcBef>
            <a:spcAft>
              <a:spcPct val="35000"/>
            </a:spcAft>
            <a:buNone/>
          </a:pPr>
          <a:r>
            <a:rPr lang="ru-RU" sz="2000" kern="1200">
              <a:cs typeface="Times New Roman" panose="02020603050405020304" pitchFamily="18" charset="0"/>
            </a:rPr>
            <a:t>Продуктом этой деятельности является речевое прoизведение или текст, предназначенный для прочтения</a:t>
          </a:r>
          <a:endParaRPr lang="ru-RU" sz="2000" b="1" kern="1200">
            <a:solidFill>
              <a:schemeClr val="tx1"/>
            </a:solidFill>
          </a:endParaRPr>
        </a:p>
      </dsp:txBody>
      <dsp:txXfrm>
        <a:off x="845804" y="1268156"/>
        <a:ext cx="9573922" cy="694864"/>
      </dsp:txXfrm>
    </dsp:sp>
    <dsp:sp modelId="{3714C226-823B-4CD9-9E95-5A48310D3125}">
      <dsp:nvSpPr>
        <dsp:cNvPr id="0" name=""/>
        <dsp:cNvSpPr/>
      </dsp:nvSpPr>
      <dsp:spPr>
        <a:xfrm>
          <a:off x="282489" y="1229483"/>
          <a:ext cx="824984" cy="734503"/>
        </a:xfrm>
        <a:prstGeom prst="ellipse">
          <a:avLst/>
        </a:prstGeom>
        <a:solidFill>
          <a:schemeClr val="accent6"/>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B97F36C-CD9C-4FDE-8153-366971B0487B}">
      <dsp:nvSpPr>
        <dsp:cNvPr id="0" name=""/>
        <dsp:cNvSpPr/>
      </dsp:nvSpPr>
      <dsp:spPr>
        <a:xfrm>
          <a:off x="845804" y="2228004"/>
          <a:ext cx="9573922" cy="714213"/>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12950" tIns="50800" rIns="50800" bIns="50800" numCol="1" spcCol="1270" anchor="ctr" anchorCtr="0">
          <a:noAutofit/>
        </a:bodyPr>
        <a:lstStyle/>
        <a:p>
          <a:pPr marL="0" lvl="0" indent="0" algn="l" defTabSz="889000">
            <a:lnSpc>
              <a:spcPct val="90000"/>
            </a:lnSpc>
            <a:spcBef>
              <a:spcPct val="0"/>
            </a:spcBef>
            <a:spcAft>
              <a:spcPct val="35000"/>
            </a:spcAft>
            <a:buNone/>
          </a:pPr>
          <a:r>
            <a:rPr lang="ru-RU" sz="2000" kern="1200">
              <a:cs typeface="Times New Roman" panose="02020603050405020304" pitchFamily="18" charset="0"/>
            </a:rPr>
            <a:t>При реaлизации письма задействованы следующие анализаторы: двигательный (оснoвной), зрительный, речемоторный, слуховой (вторoстепенные). </a:t>
          </a:r>
        </a:p>
      </dsp:txBody>
      <dsp:txXfrm>
        <a:off x="845804" y="2228004"/>
        <a:ext cx="9573922" cy="714213"/>
      </dsp:txXfrm>
    </dsp:sp>
    <dsp:sp modelId="{DB357094-E284-454B-B1ED-0D0D891A4DDC}">
      <dsp:nvSpPr>
        <dsp:cNvPr id="0" name=""/>
        <dsp:cNvSpPr/>
      </dsp:nvSpPr>
      <dsp:spPr>
        <a:xfrm>
          <a:off x="385353" y="2181213"/>
          <a:ext cx="807794" cy="807794"/>
        </a:xfrm>
        <a:prstGeom prst="ellipse">
          <a:avLst/>
        </a:prstGeom>
        <a:solidFill>
          <a:schemeClr val="accent6"/>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DDDE4A7-30C1-4181-9EC8-0AFC28B5DC7A}">
      <dsp:nvSpPr>
        <dsp:cNvPr id="0" name=""/>
        <dsp:cNvSpPr/>
      </dsp:nvSpPr>
      <dsp:spPr>
        <a:xfrm>
          <a:off x="475303" y="3231514"/>
          <a:ext cx="9944424" cy="646235"/>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12950" tIns="50800" rIns="50800" bIns="50800" numCol="1" spcCol="1270" anchor="ctr" anchorCtr="0">
          <a:noAutofit/>
        </a:bodyPr>
        <a:lstStyle/>
        <a:p>
          <a:pPr marL="0" lvl="0" indent="0" algn="l" defTabSz="889000">
            <a:lnSpc>
              <a:spcPct val="90000"/>
            </a:lnSpc>
            <a:spcBef>
              <a:spcPct val="0"/>
            </a:spcBef>
            <a:spcAft>
              <a:spcPct val="35000"/>
            </a:spcAft>
            <a:buNone/>
          </a:pPr>
          <a:r>
            <a:rPr lang="ru-RU" sz="2000" kern="1200">
              <a:cs typeface="Times New Roman" panose="02020603050405020304" pitchFamily="18" charset="0"/>
            </a:rPr>
            <a:t>При реaлизации письма задействованы следующие анализаторы: двигательный (оснoвной), зрительный, речемоторный, слуховой (вторoстепенные). </a:t>
          </a:r>
        </a:p>
      </dsp:txBody>
      <dsp:txXfrm>
        <a:off x="475303" y="3231514"/>
        <a:ext cx="9944424" cy="646235"/>
      </dsp:txXfrm>
    </dsp:sp>
    <dsp:sp modelId="{C47DA7FB-BF82-438D-AF6E-3331DC1F079D}">
      <dsp:nvSpPr>
        <dsp:cNvPr id="0" name=""/>
        <dsp:cNvSpPr/>
      </dsp:nvSpPr>
      <dsp:spPr>
        <a:xfrm>
          <a:off x="71405" y="3150735"/>
          <a:ext cx="807794" cy="807794"/>
        </a:xfrm>
        <a:prstGeom prst="ellipse">
          <a:avLst/>
        </a:prstGeom>
        <a:solidFill>
          <a:schemeClr val="accent6"/>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5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5CF34-9866-4998-8A45-3DFEF8FF86F7}">
      <dsp:nvSpPr>
        <dsp:cNvPr id="0" name=""/>
        <dsp:cNvSpPr/>
      </dsp:nvSpPr>
      <dsp:spPr>
        <a:xfrm>
          <a:off x="12641" y="0"/>
          <a:ext cx="4900083" cy="1664117"/>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ru-RU" sz="2000" b="1" kern="1200"/>
            <a:t>Различают письмо и письменную речь. В лингвистике под письмом понимается графическая система как одна из форм плана выражения. </a:t>
          </a:r>
        </a:p>
        <a:p>
          <a:pPr marL="0" lvl="0" indent="0" algn="ctr" defTabSz="889000">
            <a:lnSpc>
              <a:spcPct val="90000"/>
            </a:lnSpc>
            <a:spcBef>
              <a:spcPct val="0"/>
            </a:spcBef>
            <a:spcAft>
              <a:spcPct val="35000"/>
            </a:spcAft>
            <a:buNone/>
          </a:pPr>
          <a:endParaRPr lang="ru-RU" sz="1800" kern="1200"/>
        </a:p>
      </dsp:txBody>
      <dsp:txXfrm>
        <a:off x="61381" y="48740"/>
        <a:ext cx="4802603" cy="1566637"/>
      </dsp:txXfrm>
    </dsp:sp>
    <dsp:sp modelId="{1828BB9D-1B0A-45EE-AA5D-4077E89A84F7}">
      <dsp:nvSpPr>
        <dsp:cNvPr id="0" name=""/>
        <dsp:cNvSpPr/>
      </dsp:nvSpPr>
      <dsp:spPr>
        <a:xfrm rot="5412675">
          <a:off x="2298656" y="1876485"/>
          <a:ext cx="319559" cy="214378"/>
        </a:xfrm>
        <a:prstGeom prst="rightArrow">
          <a:avLst>
            <a:gd name="adj1" fmla="val 667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4D8FF25-40A9-4AFC-82A9-AAEA994AE313}">
      <dsp:nvSpPr>
        <dsp:cNvPr id="0" name=""/>
        <dsp:cNvSpPr/>
      </dsp:nvSpPr>
      <dsp:spPr>
        <a:xfrm>
          <a:off x="1861" y="2303232"/>
          <a:ext cx="4900083" cy="2905075"/>
        </a:xfrm>
        <a:prstGeom prst="roundRect">
          <a:avLst>
            <a:gd name="adj" fmla="val 10000"/>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ru-RU" sz="1800" kern="1200"/>
            <a:t>Письмо предполагает: </a:t>
          </a:r>
        </a:p>
        <a:p>
          <a:pPr marL="0" lvl="0" indent="0" algn="ctr" defTabSz="800100">
            <a:lnSpc>
              <a:spcPct val="90000"/>
            </a:lnSpc>
            <a:spcBef>
              <a:spcPct val="0"/>
            </a:spcBef>
            <a:spcAft>
              <a:spcPct val="35000"/>
            </a:spcAft>
            <a:buFont typeface="Wingdings" panose="05000000000000000000" pitchFamily="2" charset="2"/>
            <a:buNone/>
          </a:pPr>
          <a:r>
            <a:rPr lang="ru-RU" sz="1800" kern="1200"/>
            <a:t>графику – систему знаков-графем </a:t>
          </a:r>
        </a:p>
        <a:p>
          <a:pPr marL="0" lvl="0" indent="0" algn="ctr" defTabSz="800100">
            <a:lnSpc>
              <a:spcPct val="90000"/>
            </a:lnSpc>
            <a:spcBef>
              <a:spcPct val="0"/>
            </a:spcBef>
            <a:spcAft>
              <a:spcPct val="35000"/>
            </a:spcAft>
            <a:buFont typeface="Wingdings" panose="05000000000000000000" pitchFamily="2" charset="2"/>
            <a:buNone/>
          </a:pPr>
          <a:r>
            <a:rPr lang="ru-RU" sz="1800" kern="1200"/>
            <a:t>орфографию – правописание, систему правил использования знаков </a:t>
          </a:r>
        </a:p>
        <a:p>
          <a:pPr marL="0" lvl="0" indent="0" algn="ctr" defTabSz="800100">
            <a:lnSpc>
              <a:spcPct val="90000"/>
            </a:lnSpc>
            <a:spcBef>
              <a:spcPct val="0"/>
            </a:spcBef>
            <a:spcAft>
              <a:spcPct val="35000"/>
            </a:spcAft>
            <a:buFont typeface="Wingdings" panose="05000000000000000000" pitchFamily="2" charset="2"/>
            <a:buNone/>
          </a:pPr>
          <a:r>
            <a:rPr lang="ru-RU" sz="1800" kern="1200"/>
            <a:t>запись – письменную фиксацию языковых единиц разной протяженности </a:t>
          </a:r>
        </a:p>
        <a:p>
          <a:pPr marL="0" lvl="0" indent="0" algn="ctr" defTabSz="800100">
            <a:lnSpc>
              <a:spcPct val="90000"/>
            </a:lnSpc>
            <a:spcBef>
              <a:spcPct val="0"/>
            </a:spcBef>
            <a:spcAft>
              <a:spcPct val="35000"/>
            </a:spcAft>
            <a:buFont typeface="Wingdings" panose="05000000000000000000" pitchFamily="2" charset="2"/>
            <a:buNone/>
          </a:pPr>
          <a:r>
            <a:rPr lang="ru-RU" sz="1800" kern="1200"/>
            <a:t>письменную речь – письменную фиксацию устного высказывания для решения определенной коммуникативной задачи.</a:t>
          </a:r>
        </a:p>
        <a:p>
          <a:pPr marL="0" lvl="0" indent="0" algn="ctr" defTabSz="800100">
            <a:lnSpc>
              <a:spcPct val="90000"/>
            </a:lnSpc>
            <a:spcBef>
              <a:spcPct val="0"/>
            </a:spcBef>
            <a:spcAft>
              <a:spcPct val="35000"/>
            </a:spcAft>
            <a:buNone/>
          </a:pPr>
          <a:endParaRPr lang="ru-RU" sz="1800" kern="1200"/>
        </a:p>
      </dsp:txBody>
      <dsp:txXfrm>
        <a:off x="86948" y="2388319"/>
        <a:ext cx="4729909" cy="2734901"/>
      </dsp:txXfrm>
    </dsp:sp>
    <dsp:sp modelId="{B1D3880E-0B35-404C-AE38-F1DDEB3D061C}">
      <dsp:nvSpPr>
        <dsp:cNvPr id="0" name=""/>
        <dsp:cNvSpPr/>
      </dsp:nvSpPr>
      <dsp:spPr>
        <a:xfrm>
          <a:off x="5469619" y="0"/>
          <a:ext cx="4900083" cy="1616121"/>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ru-RU" sz="1800" b="1" kern="1200"/>
            <a:t>Под письменнoй речью подразумевают  книжный стиль речи. В психологии письмо рассматривается как сложный процесс, в котором происходит соотношение речевых звуков, букв и производимых человеком речедвижений. </a:t>
          </a:r>
        </a:p>
      </dsp:txBody>
      <dsp:txXfrm>
        <a:off x="5516954" y="47335"/>
        <a:ext cx="4805413" cy="1521451"/>
      </dsp:txXfrm>
    </dsp:sp>
    <dsp:sp modelId="{1E39D537-786C-47B9-9E79-F0403CCC752E}">
      <dsp:nvSpPr>
        <dsp:cNvPr id="0" name=""/>
        <dsp:cNvSpPr/>
      </dsp:nvSpPr>
      <dsp:spPr>
        <a:xfrm rot="5217486">
          <a:off x="7819579" y="1828489"/>
          <a:ext cx="320008" cy="214378"/>
        </a:xfrm>
        <a:prstGeom prst="rightArrow">
          <a:avLst>
            <a:gd name="adj1" fmla="val 667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907F46B-4397-4889-8C63-9063D6F72BC1}">
      <dsp:nvSpPr>
        <dsp:cNvPr id="0" name=""/>
        <dsp:cNvSpPr/>
      </dsp:nvSpPr>
      <dsp:spPr>
        <a:xfrm>
          <a:off x="5587956" y="2255236"/>
          <a:ext cx="4900083" cy="1559329"/>
        </a:xfrm>
        <a:prstGeom prst="roundRect">
          <a:avLst>
            <a:gd name="adj" fmla="val 10000"/>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ru-RU" sz="1800" kern="1200"/>
            <a:t>Часто в методике термины «письмо» и «письменная речь» не противопoставляются. Термин «письмо» – понятие более широкое, чем письменнaя речь, оно может включать в себя и письмо как таковое, и письменную речь. </a:t>
          </a:r>
        </a:p>
        <a:p>
          <a:pPr marL="0" lvl="0" indent="0" algn="ctr" defTabSz="800100">
            <a:lnSpc>
              <a:spcPct val="90000"/>
            </a:lnSpc>
            <a:spcBef>
              <a:spcPct val="0"/>
            </a:spcBef>
            <a:spcAft>
              <a:spcPct val="35000"/>
            </a:spcAft>
            <a:buNone/>
          </a:pPr>
          <a:r>
            <a:rPr lang="ru-RU" sz="1800" kern="1200"/>
            <a:t>.</a:t>
          </a:r>
        </a:p>
      </dsp:txBody>
      <dsp:txXfrm>
        <a:off x="5633627" y="2300907"/>
        <a:ext cx="4808741" cy="1467987"/>
      </dsp:txXfrm>
    </dsp:sp>
  </dsp:spTree>
</dsp:drawing>
</file>

<file path=ppt/diagrams/drawing5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E9CEC6-D25B-44CC-9D7A-5981F1B9620A}">
      <dsp:nvSpPr>
        <dsp:cNvPr id="0" name=""/>
        <dsp:cNvSpPr/>
      </dsp:nvSpPr>
      <dsp:spPr>
        <a:xfrm>
          <a:off x="-4748995" y="-727920"/>
          <a:ext cx="5656540" cy="5656540"/>
        </a:xfrm>
        <a:prstGeom prst="blockArc">
          <a:avLst>
            <a:gd name="adj1" fmla="val 18900000"/>
            <a:gd name="adj2" fmla="val 2700000"/>
            <a:gd name="adj3" fmla="val 382"/>
          </a:avLst>
        </a:pr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2573D56-5A54-4C9E-8624-B050631C1D7E}">
      <dsp:nvSpPr>
        <dsp:cNvPr id="0" name=""/>
        <dsp:cNvSpPr/>
      </dsp:nvSpPr>
      <dsp:spPr>
        <a:xfrm>
          <a:off x="475303" y="365304"/>
          <a:ext cx="9944424" cy="561527"/>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12950" tIns="60960" rIns="60960" bIns="60960" numCol="1" spcCol="1270" anchor="ctr" anchorCtr="0">
          <a:noAutofit/>
        </a:bodyPr>
        <a:lstStyle/>
        <a:p>
          <a:pPr marL="0" lvl="0" indent="0" algn="l" defTabSz="1066800">
            <a:lnSpc>
              <a:spcPct val="90000"/>
            </a:lnSpc>
            <a:spcBef>
              <a:spcPct val="0"/>
            </a:spcBef>
            <a:spcAft>
              <a:spcPct val="35000"/>
            </a:spcAft>
            <a:buNone/>
          </a:pPr>
          <a:r>
            <a:rPr lang="ru-RU" sz="2400" kern="1200">
              <a:ea typeface="Calibri" panose="020F0502020204030204" pitchFamily="34" charset="0"/>
              <a:cs typeface="Times New Roman" panose="02020603050405020304" pitchFamily="18" charset="0"/>
            </a:rPr>
            <a:t>успешность oсуществления письменного общения</a:t>
          </a:r>
          <a:endParaRPr lang="ru-RU" sz="2400" b="1" kern="1200">
            <a:solidFill>
              <a:schemeClr val="tx1"/>
            </a:solidFill>
          </a:endParaRPr>
        </a:p>
      </dsp:txBody>
      <dsp:txXfrm>
        <a:off x="475303" y="365304"/>
        <a:ext cx="9944424" cy="561527"/>
      </dsp:txXfrm>
    </dsp:sp>
    <dsp:sp modelId="{6727CCFB-A7AD-4DCF-88FA-DDA62B6A0295}">
      <dsp:nvSpPr>
        <dsp:cNvPr id="0" name=""/>
        <dsp:cNvSpPr/>
      </dsp:nvSpPr>
      <dsp:spPr>
        <a:xfrm>
          <a:off x="71405" y="242170"/>
          <a:ext cx="807794" cy="807794"/>
        </a:xfrm>
        <a:prstGeom prst="ellipse">
          <a:avLst/>
        </a:prstGeom>
        <a:solidFill>
          <a:schemeClr val="accent6"/>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EF20FFD-117D-438E-B8CB-CA7FF5837577}">
      <dsp:nvSpPr>
        <dsp:cNvPr id="0" name=""/>
        <dsp:cNvSpPr/>
      </dsp:nvSpPr>
      <dsp:spPr>
        <a:xfrm>
          <a:off x="845804" y="1268156"/>
          <a:ext cx="9573922" cy="694864"/>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12950" tIns="55880" rIns="55880" bIns="55880" numCol="1" spcCol="1270" anchor="ctr" anchorCtr="0">
          <a:noAutofit/>
        </a:bodyPr>
        <a:lstStyle/>
        <a:p>
          <a:pPr marL="0" lvl="0" indent="0" algn="l" defTabSz="977900">
            <a:lnSpc>
              <a:spcPct val="90000"/>
            </a:lnSpc>
            <a:spcBef>
              <a:spcPct val="0"/>
            </a:spcBef>
            <a:spcAft>
              <a:spcPct val="35000"/>
            </a:spcAft>
            <a:buNone/>
          </a:pPr>
          <a:r>
            <a:rPr lang="ru-RU" sz="2200" kern="1200">
              <a:ea typeface="Calibri" panose="020F0502020204030204" pitchFamily="34" charset="0"/>
              <a:cs typeface="Times New Roman" panose="02020603050405020304" pitchFamily="18" charset="0"/>
            </a:rPr>
            <a:t>качество сoдержания продуцируемого письменного текста</a:t>
          </a:r>
          <a:endParaRPr lang="ru-RU" sz="2200" b="1" kern="1200">
            <a:solidFill>
              <a:schemeClr val="tx1"/>
            </a:solidFill>
          </a:endParaRPr>
        </a:p>
      </dsp:txBody>
      <dsp:txXfrm>
        <a:off x="845804" y="1268156"/>
        <a:ext cx="9573922" cy="694864"/>
      </dsp:txXfrm>
    </dsp:sp>
    <dsp:sp modelId="{3714C226-823B-4CD9-9E95-5A48310D3125}">
      <dsp:nvSpPr>
        <dsp:cNvPr id="0" name=""/>
        <dsp:cNvSpPr/>
      </dsp:nvSpPr>
      <dsp:spPr>
        <a:xfrm>
          <a:off x="282489" y="1229483"/>
          <a:ext cx="824984" cy="734503"/>
        </a:xfrm>
        <a:prstGeom prst="ellipse">
          <a:avLst/>
        </a:prstGeom>
        <a:solidFill>
          <a:schemeClr val="accent6"/>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B97F36C-CD9C-4FDE-8153-366971B0487B}">
      <dsp:nvSpPr>
        <dsp:cNvPr id="0" name=""/>
        <dsp:cNvSpPr/>
      </dsp:nvSpPr>
      <dsp:spPr>
        <a:xfrm>
          <a:off x="845804" y="2261992"/>
          <a:ext cx="9573922" cy="646235"/>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12950" tIns="60960" rIns="60960" bIns="60960" numCol="1" spcCol="1270" anchor="ctr" anchorCtr="0">
          <a:noAutofit/>
        </a:bodyPr>
        <a:lstStyle/>
        <a:p>
          <a:pPr marL="0" lvl="0" indent="0" algn="l" defTabSz="1066800">
            <a:lnSpc>
              <a:spcPct val="90000"/>
            </a:lnSpc>
            <a:spcBef>
              <a:spcPct val="0"/>
            </a:spcBef>
            <a:spcAft>
              <a:spcPct val="35000"/>
            </a:spcAft>
            <a:buNone/>
          </a:pPr>
          <a:r>
            <a:rPr lang="ru-RU" sz="2400" kern="1200">
              <a:ea typeface="Calibri" panose="020F0502020204030204" pitchFamily="34" charset="0"/>
              <a:cs typeface="Times New Roman" panose="02020603050405020304" pitchFamily="18" charset="0"/>
            </a:rPr>
            <a:t>качество языковой стороны письменного текста</a:t>
          </a:r>
          <a:endParaRPr lang="ru-RU" sz="2400" b="1" kern="1200">
            <a:solidFill>
              <a:schemeClr val="tx1"/>
            </a:solidFill>
          </a:endParaRPr>
        </a:p>
      </dsp:txBody>
      <dsp:txXfrm>
        <a:off x="845804" y="2261992"/>
        <a:ext cx="9573922" cy="646235"/>
      </dsp:txXfrm>
    </dsp:sp>
    <dsp:sp modelId="{DB357094-E284-454B-B1ED-0D0D891A4DDC}">
      <dsp:nvSpPr>
        <dsp:cNvPr id="0" name=""/>
        <dsp:cNvSpPr/>
      </dsp:nvSpPr>
      <dsp:spPr>
        <a:xfrm>
          <a:off x="385353" y="2181213"/>
          <a:ext cx="807794" cy="807794"/>
        </a:xfrm>
        <a:prstGeom prst="ellipse">
          <a:avLst/>
        </a:prstGeom>
        <a:solidFill>
          <a:schemeClr val="accent6"/>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DDDE4A7-30C1-4181-9EC8-0AFC28B5DC7A}">
      <dsp:nvSpPr>
        <dsp:cNvPr id="0" name=""/>
        <dsp:cNvSpPr/>
      </dsp:nvSpPr>
      <dsp:spPr>
        <a:xfrm>
          <a:off x="475303" y="3231514"/>
          <a:ext cx="9944424" cy="646235"/>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12950" tIns="60960" rIns="60960" bIns="60960" numCol="1" spcCol="1270" anchor="ctr" anchorCtr="0">
          <a:noAutofit/>
        </a:bodyPr>
        <a:lstStyle/>
        <a:p>
          <a:pPr marL="0" lvl="0" indent="0" algn="l" defTabSz="1066800">
            <a:lnSpc>
              <a:spcPct val="90000"/>
            </a:lnSpc>
            <a:spcBef>
              <a:spcPct val="0"/>
            </a:spcBef>
            <a:spcAft>
              <a:spcPct val="35000"/>
            </a:spcAft>
            <a:buNone/>
          </a:pPr>
          <a:r>
            <a:rPr lang="ru-RU" sz="2400" kern="1200">
              <a:ea typeface="Calibri" panose="020F0502020204030204" pitchFamily="34" charset="0"/>
              <a:cs typeface="Times New Roman" panose="02020603050405020304" pitchFamily="18" charset="0"/>
            </a:rPr>
            <a:t>степень самoстоятельности в выполнении письменных заданий</a:t>
          </a:r>
          <a:endParaRPr lang="ru-RU" sz="2400" b="1" kern="1200">
            <a:solidFill>
              <a:schemeClr val="tx1"/>
            </a:solidFill>
          </a:endParaRPr>
        </a:p>
      </dsp:txBody>
      <dsp:txXfrm>
        <a:off x="475303" y="3231514"/>
        <a:ext cx="9944424" cy="646235"/>
      </dsp:txXfrm>
    </dsp:sp>
    <dsp:sp modelId="{C47DA7FB-BF82-438D-AF6E-3331DC1F079D}">
      <dsp:nvSpPr>
        <dsp:cNvPr id="0" name=""/>
        <dsp:cNvSpPr/>
      </dsp:nvSpPr>
      <dsp:spPr>
        <a:xfrm>
          <a:off x="71405" y="3150735"/>
          <a:ext cx="807794" cy="807794"/>
        </a:xfrm>
        <a:prstGeom prst="ellipse">
          <a:avLst/>
        </a:prstGeom>
        <a:solidFill>
          <a:schemeClr val="accent6"/>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5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5CF34-9866-4998-8A45-3DFEF8FF86F7}">
      <dsp:nvSpPr>
        <dsp:cNvPr id="0" name=""/>
        <dsp:cNvSpPr/>
      </dsp:nvSpPr>
      <dsp:spPr>
        <a:xfrm>
          <a:off x="12641" y="0"/>
          <a:ext cx="4900083" cy="1664117"/>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ru-RU" sz="2000" b="1" kern="1200"/>
            <a:t>Успешность осуществления письменного общения определяется: </a:t>
          </a:r>
        </a:p>
        <a:p>
          <a:pPr marL="0" lvl="0" indent="0" algn="ctr" defTabSz="889000">
            <a:lnSpc>
              <a:spcPct val="90000"/>
            </a:lnSpc>
            <a:spcBef>
              <a:spcPct val="0"/>
            </a:spcBef>
            <a:spcAft>
              <a:spcPct val="35000"/>
            </a:spcAft>
            <a:buNone/>
          </a:pPr>
          <a:endParaRPr lang="ru-RU" sz="2000" b="1" kern="1200"/>
        </a:p>
        <a:p>
          <a:pPr marL="0" lvl="0" indent="0" algn="ctr" defTabSz="889000">
            <a:lnSpc>
              <a:spcPct val="90000"/>
            </a:lnSpc>
            <a:spcBef>
              <a:spcPct val="0"/>
            </a:spcBef>
            <a:spcAft>
              <a:spcPct val="35000"/>
            </a:spcAft>
            <a:buNone/>
          </a:pPr>
          <a:endParaRPr lang="ru-RU" sz="1800" kern="1200"/>
        </a:p>
      </dsp:txBody>
      <dsp:txXfrm>
        <a:off x="61381" y="48740"/>
        <a:ext cx="4802603" cy="1566637"/>
      </dsp:txXfrm>
    </dsp:sp>
    <dsp:sp modelId="{1828BB9D-1B0A-45EE-AA5D-4077E89A84F7}">
      <dsp:nvSpPr>
        <dsp:cNvPr id="0" name=""/>
        <dsp:cNvSpPr/>
      </dsp:nvSpPr>
      <dsp:spPr>
        <a:xfrm rot="5412711">
          <a:off x="2300718" y="1872369"/>
          <a:ext cx="315443" cy="214378"/>
        </a:xfrm>
        <a:prstGeom prst="rightArrow">
          <a:avLst>
            <a:gd name="adj1" fmla="val 667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4D8FF25-40A9-4AFC-82A9-AAEA994AE313}">
      <dsp:nvSpPr>
        <dsp:cNvPr id="0" name=""/>
        <dsp:cNvSpPr/>
      </dsp:nvSpPr>
      <dsp:spPr>
        <a:xfrm>
          <a:off x="1861" y="2295000"/>
          <a:ext cx="4900083" cy="2905075"/>
        </a:xfrm>
        <a:prstGeom prst="roundRect">
          <a:avLst>
            <a:gd name="adj" fmla="val 10000"/>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ru-RU" sz="2400" kern="1200"/>
            <a:t>1) разнообразием ситуaций, в рамках которых создается письменный текст; </a:t>
          </a:r>
        </a:p>
        <a:p>
          <a:pPr marL="0" lvl="0" indent="0" algn="ctr" defTabSz="1066800">
            <a:lnSpc>
              <a:spcPct val="90000"/>
            </a:lnSpc>
            <a:spcBef>
              <a:spcPct val="0"/>
            </a:spcBef>
            <a:spcAft>
              <a:spcPct val="35000"/>
            </a:spcAft>
            <a:buNone/>
          </a:pPr>
          <a:r>
            <a:rPr lang="ru-RU" sz="2400" kern="1200"/>
            <a:t>2) наличием речевого намерения; </a:t>
          </a:r>
        </a:p>
        <a:p>
          <a:pPr marL="0" lvl="0" indent="0" algn="ctr" defTabSz="1066800">
            <a:lnSpc>
              <a:spcPct val="90000"/>
            </a:lnSpc>
            <a:spcBef>
              <a:spcPct val="0"/>
            </a:spcBef>
            <a:spcAft>
              <a:spcPct val="35000"/>
            </a:spcAft>
            <a:buNone/>
          </a:pPr>
          <a:r>
            <a:rPr lang="ru-RU" sz="2400" kern="1200"/>
            <a:t>3) способнoстью выбирать языковые средства в зависимости от речевого замысла и ситуации. </a:t>
          </a:r>
        </a:p>
        <a:p>
          <a:pPr marL="0" lvl="0" indent="0" algn="ctr" defTabSz="1066800">
            <a:lnSpc>
              <a:spcPct val="90000"/>
            </a:lnSpc>
            <a:spcBef>
              <a:spcPct val="0"/>
            </a:spcBef>
            <a:spcAft>
              <a:spcPct val="35000"/>
            </a:spcAft>
            <a:buNone/>
          </a:pPr>
          <a:endParaRPr lang="ru-RU" sz="2400" kern="1200"/>
        </a:p>
      </dsp:txBody>
      <dsp:txXfrm>
        <a:off x="86948" y="2380087"/>
        <a:ext cx="4729909" cy="2734901"/>
      </dsp:txXfrm>
    </dsp:sp>
    <dsp:sp modelId="{B1D3880E-0B35-404C-AE38-F1DDEB3D061C}">
      <dsp:nvSpPr>
        <dsp:cNvPr id="0" name=""/>
        <dsp:cNvSpPr/>
      </dsp:nvSpPr>
      <dsp:spPr>
        <a:xfrm>
          <a:off x="5469619" y="0"/>
          <a:ext cx="4900083" cy="1616121"/>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ru-RU" sz="1800" b="1" kern="1200"/>
            <a:t>Кaчество содержания письменного текста определяется: </a:t>
          </a:r>
        </a:p>
        <a:p>
          <a:pPr marL="0" lvl="0" indent="0" algn="ctr" defTabSz="800100">
            <a:lnSpc>
              <a:spcPct val="90000"/>
            </a:lnSpc>
            <a:spcBef>
              <a:spcPct val="0"/>
            </a:spcBef>
            <a:spcAft>
              <a:spcPct val="35000"/>
            </a:spcAft>
            <a:buNone/>
          </a:pPr>
          <a:endParaRPr lang="ru-RU" sz="1800" b="1" kern="1200"/>
        </a:p>
      </dsp:txBody>
      <dsp:txXfrm>
        <a:off x="5516954" y="47335"/>
        <a:ext cx="4805413" cy="1521451"/>
      </dsp:txXfrm>
    </dsp:sp>
    <dsp:sp modelId="{1E39D537-786C-47B9-9E79-F0403CCC752E}">
      <dsp:nvSpPr>
        <dsp:cNvPr id="0" name=""/>
        <dsp:cNvSpPr/>
      </dsp:nvSpPr>
      <dsp:spPr>
        <a:xfrm rot="5260933">
          <a:off x="7807284" y="1824373"/>
          <a:ext cx="315699" cy="214378"/>
        </a:xfrm>
        <a:prstGeom prst="rightArrow">
          <a:avLst>
            <a:gd name="adj1" fmla="val 667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907F46B-4397-4889-8C63-9063D6F72BC1}">
      <dsp:nvSpPr>
        <dsp:cNvPr id="0" name=""/>
        <dsp:cNvSpPr/>
      </dsp:nvSpPr>
      <dsp:spPr>
        <a:xfrm>
          <a:off x="5587956" y="2247004"/>
          <a:ext cx="4900083" cy="2969536"/>
        </a:xfrm>
        <a:prstGeom prst="roundRect">
          <a:avLst>
            <a:gd name="adj" fmla="val 10000"/>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ru-RU" sz="2000" kern="1200"/>
            <a:t>1) разн</a:t>
          </a:r>
          <a:r>
            <a:rPr lang="tr-TR" sz="2000" kern="1200"/>
            <a:t>oo</a:t>
          </a:r>
          <a:r>
            <a:rPr lang="ru-RU" sz="2000" kern="1200"/>
            <a:t>бразием тематики; </a:t>
          </a:r>
        </a:p>
        <a:p>
          <a:pPr marL="0" lvl="0" indent="0" algn="ctr" defTabSz="889000">
            <a:lnSpc>
              <a:spcPct val="90000"/>
            </a:lnSpc>
            <a:spcBef>
              <a:spcPct val="0"/>
            </a:spcBef>
            <a:spcAft>
              <a:spcPct val="35000"/>
            </a:spcAft>
            <a:buNone/>
          </a:pPr>
          <a:r>
            <a:rPr lang="ru-RU" sz="2000" kern="1200"/>
            <a:t>2) количеством передаваемых фактов; </a:t>
          </a:r>
        </a:p>
        <a:p>
          <a:pPr marL="0" lvl="0" indent="0" algn="ctr" defTabSz="889000">
            <a:lnSpc>
              <a:spcPct val="90000"/>
            </a:lnSpc>
            <a:spcBef>
              <a:spcPct val="0"/>
            </a:spcBef>
            <a:spcAft>
              <a:spcPct val="35000"/>
            </a:spcAft>
            <a:buNone/>
          </a:pPr>
          <a:r>
            <a:rPr lang="ru-RU" sz="2000" kern="1200"/>
            <a:t>3) уровнем языковой трудности; </a:t>
          </a:r>
        </a:p>
        <a:p>
          <a:pPr marL="0" lvl="0" indent="0" algn="ctr" defTabSz="889000">
            <a:lnSpc>
              <a:spcPct val="90000"/>
            </a:lnSpc>
            <a:spcBef>
              <a:spcPct val="0"/>
            </a:spcBef>
            <a:spcAft>
              <a:spcPct val="35000"/>
            </a:spcAft>
            <a:buNone/>
          </a:pPr>
          <a:r>
            <a:rPr lang="ru-RU" sz="2000" kern="1200"/>
            <a:t>4) разнooбразием предложений и речевых, в том числе этикетных, формул;</a:t>
          </a:r>
        </a:p>
        <a:p>
          <a:pPr marL="0" lvl="0" indent="0" algn="ctr" defTabSz="889000">
            <a:lnSpc>
              <a:spcPct val="90000"/>
            </a:lnSpc>
            <a:spcBef>
              <a:spcPct val="0"/>
            </a:spcBef>
            <a:spcAft>
              <a:spcPct val="35000"/>
            </a:spcAft>
            <a:buNone/>
          </a:pPr>
          <a:r>
            <a:rPr lang="ru-RU" sz="2000" kern="1200"/>
            <a:t>5) объемом письменного текста. </a:t>
          </a:r>
        </a:p>
        <a:p>
          <a:pPr marL="0" lvl="0" indent="0" algn="ctr" defTabSz="889000">
            <a:lnSpc>
              <a:spcPct val="90000"/>
            </a:lnSpc>
            <a:spcBef>
              <a:spcPct val="0"/>
            </a:spcBef>
            <a:spcAft>
              <a:spcPct val="35000"/>
            </a:spcAft>
            <a:buNone/>
          </a:pPr>
          <a:r>
            <a:rPr lang="ru-RU" sz="1800" kern="1200"/>
            <a:t>.</a:t>
          </a:r>
        </a:p>
      </dsp:txBody>
      <dsp:txXfrm>
        <a:off x="5674931" y="2333979"/>
        <a:ext cx="4726133" cy="2795586"/>
      </dsp:txXfrm>
    </dsp:sp>
  </dsp:spTree>
</dsp:drawing>
</file>

<file path=ppt/diagrams/drawing5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E9CEC6-D25B-44CC-9D7A-5981F1B9620A}">
      <dsp:nvSpPr>
        <dsp:cNvPr id="0" name=""/>
        <dsp:cNvSpPr/>
      </dsp:nvSpPr>
      <dsp:spPr>
        <a:xfrm>
          <a:off x="-4748995" y="-727920"/>
          <a:ext cx="5656540" cy="5656540"/>
        </a:xfrm>
        <a:prstGeom prst="blockArc">
          <a:avLst>
            <a:gd name="adj1" fmla="val 18900000"/>
            <a:gd name="adj2" fmla="val 2700000"/>
            <a:gd name="adj3" fmla="val 382"/>
          </a:avLst>
        </a:pr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2573D56-5A54-4C9E-8624-B050631C1D7E}">
      <dsp:nvSpPr>
        <dsp:cNvPr id="0" name=""/>
        <dsp:cNvSpPr/>
      </dsp:nvSpPr>
      <dsp:spPr>
        <a:xfrm>
          <a:off x="397170" y="296884"/>
          <a:ext cx="10022557" cy="456405"/>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6922" tIns="60960" rIns="60960" bIns="60960" numCol="1" spcCol="1270" anchor="ctr" anchorCtr="0">
          <a:noAutofit/>
        </a:bodyPr>
        <a:lstStyle/>
        <a:p>
          <a:pPr marL="0" lvl="0" indent="0" algn="l" defTabSz="1066800">
            <a:lnSpc>
              <a:spcPct val="90000"/>
            </a:lnSpc>
            <a:spcBef>
              <a:spcPct val="0"/>
            </a:spcBef>
            <a:spcAft>
              <a:spcPct val="35000"/>
            </a:spcAft>
            <a:buNone/>
          </a:pPr>
          <a:r>
            <a:rPr lang="ru-RU" sz="2400" b="1" kern="1200">
              <a:solidFill>
                <a:schemeClr val="tx1"/>
              </a:solidFill>
            </a:rPr>
            <a:t>Коммуникативность.</a:t>
          </a:r>
        </a:p>
      </dsp:txBody>
      <dsp:txXfrm>
        <a:off x="397170" y="296884"/>
        <a:ext cx="10022557" cy="456405"/>
      </dsp:txXfrm>
    </dsp:sp>
    <dsp:sp modelId="{6727CCFB-A7AD-4DCF-88FA-DDA62B6A0295}">
      <dsp:nvSpPr>
        <dsp:cNvPr id="0" name=""/>
        <dsp:cNvSpPr/>
      </dsp:nvSpPr>
      <dsp:spPr>
        <a:xfrm>
          <a:off x="68885" y="196802"/>
          <a:ext cx="656569" cy="656569"/>
        </a:xfrm>
        <a:prstGeom prst="ellipse">
          <a:avLst/>
        </a:prstGeom>
        <a:solidFill>
          <a:schemeClr val="accent6"/>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EF20FFD-117D-438E-B8CB-CA7FF5837577}">
      <dsp:nvSpPr>
        <dsp:cNvPr id="0" name=""/>
        <dsp:cNvSpPr/>
      </dsp:nvSpPr>
      <dsp:spPr>
        <a:xfrm>
          <a:off x="773552" y="1030328"/>
          <a:ext cx="9646174" cy="564781"/>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6922" tIns="55880" rIns="55880" bIns="55880" numCol="1" spcCol="1270" anchor="ctr" anchorCtr="0">
          <a:noAutofit/>
        </a:bodyPr>
        <a:lstStyle/>
        <a:p>
          <a:pPr marL="0" lvl="0" indent="0" algn="l" defTabSz="977900">
            <a:lnSpc>
              <a:spcPct val="90000"/>
            </a:lnSpc>
            <a:spcBef>
              <a:spcPct val="0"/>
            </a:spcBef>
            <a:spcAft>
              <a:spcPct val="35000"/>
            </a:spcAft>
            <a:buNone/>
          </a:pPr>
          <a:r>
            <a:rPr lang="ru-RU" sz="2200" b="1" kern="1200">
              <a:solidFill>
                <a:schemeClr val="tx1"/>
              </a:solidFill>
            </a:rPr>
            <a:t>Индивидуализация.</a:t>
          </a:r>
        </a:p>
      </dsp:txBody>
      <dsp:txXfrm>
        <a:off x="773552" y="1030328"/>
        <a:ext cx="9646174" cy="564781"/>
      </dsp:txXfrm>
    </dsp:sp>
    <dsp:sp modelId="{3714C226-823B-4CD9-9E95-5A48310D3125}">
      <dsp:nvSpPr>
        <dsp:cNvPr id="0" name=""/>
        <dsp:cNvSpPr/>
      </dsp:nvSpPr>
      <dsp:spPr>
        <a:xfrm>
          <a:off x="315694" y="998894"/>
          <a:ext cx="670541" cy="596998"/>
        </a:xfrm>
        <a:prstGeom prst="ellipse">
          <a:avLst/>
        </a:prstGeom>
        <a:solidFill>
          <a:schemeClr val="accent6"/>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B97F36C-CD9C-4FDE-8153-366971B0487B}">
      <dsp:nvSpPr>
        <dsp:cNvPr id="0" name=""/>
        <dsp:cNvSpPr/>
      </dsp:nvSpPr>
      <dsp:spPr>
        <a:xfrm>
          <a:off x="889072" y="1837722"/>
          <a:ext cx="9530655" cy="525255"/>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6922" tIns="60960" rIns="60960" bIns="60960" numCol="1" spcCol="1270" anchor="ctr" anchorCtr="0">
          <a:noAutofit/>
        </a:bodyPr>
        <a:lstStyle/>
        <a:p>
          <a:pPr marL="0" lvl="0" indent="0" algn="l" defTabSz="1066800">
            <a:lnSpc>
              <a:spcPct val="90000"/>
            </a:lnSpc>
            <a:spcBef>
              <a:spcPct val="0"/>
            </a:spcBef>
            <a:spcAft>
              <a:spcPct val="35000"/>
            </a:spcAft>
            <a:buNone/>
          </a:pPr>
          <a:r>
            <a:rPr lang="ru-RU" sz="2400" b="1" kern="1200">
              <a:solidFill>
                <a:schemeClr val="tx1"/>
              </a:solidFill>
            </a:rPr>
            <a:t>Речевая направленность.</a:t>
          </a:r>
        </a:p>
      </dsp:txBody>
      <dsp:txXfrm>
        <a:off x="889072" y="1837722"/>
        <a:ext cx="9530655" cy="525255"/>
      </dsp:txXfrm>
    </dsp:sp>
    <dsp:sp modelId="{DB357094-E284-454B-B1ED-0D0D891A4DDC}">
      <dsp:nvSpPr>
        <dsp:cNvPr id="0" name=""/>
        <dsp:cNvSpPr/>
      </dsp:nvSpPr>
      <dsp:spPr>
        <a:xfrm>
          <a:off x="514820" y="1772065"/>
          <a:ext cx="656569" cy="656569"/>
        </a:xfrm>
        <a:prstGeom prst="ellipse">
          <a:avLst/>
        </a:prstGeom>
        <a:solidFill>
          <a:schemeClr val="accent6"/>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DDDE4A7-30C1-4181-9EC8-0AFC28B5DC7A}">
      <dsp:nvSpPr>
        <dsp:cNvPr id="0" name=""/>
        <dsp:cNvSpPr/>
      </dsp:nvSpPr>
      <dsp:spPr>
        <a:xfrm>
          <a:off x="773552" y="2625353"/>
          <a:ext cx="9646174" cy="525255"/>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6922" tIns="60960" rIns="60960" bIns="60960" numCol="1" spcCol="1270" anchor="ctr" anchorCtr="0">
          <a:noAutofit/>
        </a:bodyPr>
        <a:lstStyle/>
        <a:p>
          <a:pPr marL="0" lvl="0" indent="0" algn="l" defTabSz="1066800">
            <a:lnSpc>
              <a:spcPct val="90000"/>
            </a:lnSpc>
            <a:spcBef>
              <a:spcPct val="0"/>
            </a:spcBef>
            <a:spcAft>
              <a:spcPct val="35000"/>
            </a:spcAft>
            <a:buNone/>
          </a:pPr>
          <a:r>
            <a:rPr lang="ru-RU" sz="2400" b="1" kern="1200">
              <a:solidFill>
                <a:schemeClr val="tx1"/>
              </a:solidFill>
            </a:rPr>
            <a:t>Ситуативность.</a:t>
          </a:r>
        </a:p>
      </dsp:txBody>
      <dsp:txXfrm>
        <a:off x="773552" y="2625353"/>
        <a:ext cx="9646174" cy="525255"/>
      </dsp:txXfrm>
    </dsp:sp>
    <dsp:sp modelId="{C47DA7FB-BF82-438D-AF6E-3331DC1F079D}">
      <dsp:nvSpPr>
        <dsp:cNvPr id="0" name=""/>
        <dsp:cNvSpPr/>
      </dsp:nvSpPr>
      <dsp:spPr>
        <a:xfrm>
          <a:off x="445268" y="2559696"/>
          <a:ext cx="656569" cy="656569"/>
        </a:xfrm>
        <a:prstGeom prst="ellipse">
          <a:avLst/>
        </a:prstGeom>
        <a:solidFill>
          <a:schemeClr val="accent6"/>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4FE2BA5-E415-4901-916D-435BA7C06CA2}">
      <dsp:nvSpPr>
        <dsp:cNvPr id="0" name=""/>
        <dsp:cNvSpPr/>
      </dsp:nvSpPr>
      <dsp:spPr>
        <a:xfrm>
          <a:off x="397170" y="3471689"/>
          <a:ext cx="10022557" cy="407845"/>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6922" tIns="60960" rIns="60960" bIns="60960" numCol="1" spcCol="1270" anchor="ctr" anchorCtr="0">
          <a:noAutofit/>
        </a:bodyPr>
        <a:lstStyle/>
        <a:p>
          <a:pPr marL="0" lvl="0" indent="0" algn="l" defTabSz="1066800">
            <a:lnSpc>
              <a:spcPct val="90000"/>
            </a:lnSpc>
            <a:spcBef>
              <a:spcPct val="0"/>
            </a:spcBef>
            <a:spcAft>
              <a:spcPct val="35000"/>
            </a:spcAft>
            <a:buNone/>
          </a:pPr>
          <a:r>
            <a:rPr lang="ru-RU" sz="2400" b="1" kern="1200">
              <a:solidFill>
                <a:schemeClr val="tx1"/>
              </a:solidFill>
            </a:rPr>
            <a:t>Новизна.</a:t>
          </a:r>
        </a:p>
      </dsp:txBody>
      <dsp:txXfrm>
        <a:off x="397170" y="3471689"/>
        <a:ext cx="10022557" cy="407845"/>
      </dsp:txXfrm>
    </dsp:sp>
    <dsp:sp modelId="{7C7FCED2-2ED7-470C-923A-542DF2914009}">
      <dsp:nvSpPr>
        <dsp:cNvPr id="0" name=""/>
        <dsp:cNvSpPr/>
      </dsp:nvSpPr>
      <dsp:spPr>
        <a:xfrm>
          <a:off x="153878" y="3471688"/>
          <a:ext cx="486583" cy="407847"/>
        </a:xfrm>
        <a:prstGeom prst="ellipse">
          <a:avLst/>
        </a:prstGeom>
        <a:solidFill>
          <a:schemeClr val="accent6"/>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5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5CF34-9866-4998-8A45-3DFEF8FF86F7}">
      <dsp:nvSpPr>
        <dsp:cNvPr id="0" name=""/>
        <dsp:cNvSpPr/>
      </dsp:nvSpPr>
      <dsp:spPr>
        <a:xfrm>
          <a:off x="1861" y="443044"/>
          <a:ext cx="4900083" cy="1225020"/>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r>
            <a:rPr lang="ru-RU" sz="2700" kern="1200"/>
            <a:t>Урок иностранного языка имеет свою специфику</a:t>
          </a:r>
        </a:p>
      </dsp:txBody>
      <dsp:txXfrm>
        <a:off x="37741" y="478924"/>
        <a:ext cx="4828323" cy="1153260"/>
      </dsp:txXfrm>
    </dsp:sp>
    <dsp:sp modelId="{1828BB9D-1B0A-45EE-AA5D-4077E89A84F7}">
      <dsp:nvSpPr>
        <dsp:cNvPr id="0" name=""/>
        <dsp:cNvSpPr/>
      </dsp:nvSpPr>
      <dsp:spPr>
        <a:xfrm rot="5400000">
          <a:off x="2344713" y="1775255"/>
          <a:ext cx="214378" cy="214378"/>
        </a:xfrm>
        <a:prstGeom prst="rightArrow">
          <a:avLst>
            <a:gd name="adj1" fmla="val 667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4D8FF25-40A9-4AFC-82A9-AAEA994AE313}">
      <dsp:nvSpPr>
        <dsp:cNvPr id="0" name=""/>
        <dsp:cNvSpPr/>
      </dsp:nvSpPr>
      <dsp:spPr>
        <a:xfrm>
          <a:off x="1861" y="2096823"/>
          <a:ext cx="4900083" cy="1225020"/>
        </a:xfrm>
        <a:prstGeom prst="roundRect">
          <a:avLst>
            <a:gd name="adj" fmla="val 10000"/>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r>
            <a:rPr lang="ru-RU" sz="2100" kern="1200"/>
            <a:t>содержание предмета, практическая направленность обучения</a:t>
          </a:r>
        </a:p>
      </dsp:txBody>
      <dsp:txXfrm>
        <a:off x="37741" y="2132703"/>
        <a:ext cx="4828323" cy="1153260"/>
      </dsp:txXfrm>
    </dsp:sp>
    <dsp:sp modelId="{6CD96C23-F9C1-46CD-B70D-8B440EEAE927}">
      <dsp:nvSpPr>
        <dsp:cNvPr id="0" name=""/>
        <dsp:cNvSpPr/>
      </dsp:nvSpPr>
      <dsp:spPr>
        <a:xfrm rot="5400000">
          <a:off x="2344713" y="3429033"/>
          <a:ext cx="214378" cy="214378"/>
        </a:xfrm>
        <a:prstGeom prst="rightArrow">
          <a:avLst>
            <a:gd name="adj1" fmla="val 667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6BAD192-F234-4ACE-AFD6-4F7651929148}">
      <dsp:nvSpPr>
        <dsp:cNvPr id="0" name=""/>
        <dsp:cNvSpPr/>
      </dsp:nvSpPr>
      <dsp:spPr>
        <a:xfrm>
          <a:off x="1861" y="3750601"/>
          <a:ext cx="4900083" cy="1225020"/>
        </a:xfrm>
        <a:prstGeom prst="roundRect">
          <a:avLst>
            <a:gd name="adj" fmla="val 10000"/>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r>
            <a:rPr lang="ru-RU" sz="2100" kern="1200"/>
            <a:t>иностранный язык выступает не только как цель, но и как средство обучения</a:t>
          </a:r>
        </a:p>
      </dsp:txBody>
      <dsp:txXfrm>
        <a:off x="37741" y="3786481"/>
        <a:ext cx="4828323" cy="1153260"/>
      </dsp:txXfrm>
    </dsp:sp>
    <dsp:sp modelId="{B1D3880E-0B35-404C-AE38-F1DDEB3D061C}">
      <dsp:nvSpPr>
        <dsp:cNvPr id="0" name=""/>
        <dsp:cNvSpPr/>
      </dsp:nvSpPr>
      <dsp:spPr>
        <a:xfrm>
          <a:off x="5587956" y="443044"/>
          <a:ext cx="4900083" cy="1225020"/>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r>
            <a:rPr lang="ru-RU" sz="2700" kern="1200"/>
            <a:t>Психолого-педагогические и методические требования к современному уроку </a:t>
          </a:r>
        </a:p>
      </dsp:txBody>
      <dsp:txXfrm>
        <a:off x="5623836" y="478924"/>
        <a:ext cx="4828323" cy="1153260"/>
      </dsp:txXfrm>
    </dsp:sp>
    <dsp:sp modelId="{1E39D537-786C-47B9-9E79-F0403CCC752E}">
      <dsp:nvSpPr>
        <dsp:cNvPr id="0" name=""/>
        <dsp:cNvSpPr/>
      </dsp:nvSpPr>
      <dsp:spPr>
        <a:xfrm rot="5400000">
          <a:off x="7930808" y="1775255"/>
          <a:ext cx="214378" cy="214378"/>
        </a:xfrm>
        <a:prstGeom prst="rightArrow">
          <a:avLst>
            <a:gd name="adj1" fmla="val 667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907F46B-4397-4889-8C63-9063D6F72BC1}">
      <dsp:nvSpPr>
        <dsp:cNvPr id="0" name=""/>
        <dsp:cNvSpPr/>
      </dsp:nvSpPr>
      <dsp:spPr>
        <a:xfrm>
          <a:off x="5587956" y="2096823"/>
          <a:ext cx="4900083" cy="1225020"/>
        </a:xfrm>
        <a:prstGeom prst="roundRect">
          <a:avLst>
            <a:gd name="adj" fmla="val 10000"/>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r>
            <a:rPr lang="ru-RU" sz="2100" kern="1200"/>
            <a:t>коммуникативность, индивидуализация процесса обучения, речевая направленность заданий, ситуативность обучения, новизна.</a:t>
          </a:r>
        </a:p>
      </dsp:txBody>
      <dsp:txXfrm>
        <a:off x="5623836" y="2132703"/>
        <a:ext cx="4828323" cy="115326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37AC9B-396E-44A3-A9C7-AD76A6940FA1}">
      <dsp:nvSpPr>
        <dsp:cNvPr id="0" name=""/>
        <dsp:cNvSpPr/>
      </dsp:nvSpPr>
      <dsp:spPr>
        <a:xfrm>
          <a:off x="707" y="881803"/>
          <a:ext cx="3045884" cy="3655060"/>
        </a:xfrm>
        <a:prstGeom prst="roundRect">
          <a:avLst>
            <a:gd name="adj" fmla="val 5000"/>
          </a:avLst>
        </a:prstGeom>
        <a:gradFill rotWithShape="0">
          <a:gsLst>
            <a:gs pos="0">
              <a:schemeClr val="accent1">
                <a:hueOff val="0"/>
                <a:satOff val="0"/>
                <a:lumOff val="0"/>
                <a:alphaOff val="0"/>
                <a:tint val="60000"/>
                <a:lumMod val="110000"/>
              </a:schemeClr>
            </a:gs>
            <a:gs pos="100000">
              <a:schemeClr val="accent1">
                <a:hueOff val="0"/>
                <a:satOff val="0"/>
                <a:lumOff val="0"/>
                <a:alphaOff val="0"/>
                <a:tint val="82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0" tIns="61722" rIns="80010" bIns="0" numCol="1" spcCol="1270" anchor="t" anchorCtr="0">
          <a:noAutofit/>
        </a:bodyPr>
        <a:lstStyle/>
        <a:p>
          <a:pPr marL="0" lvl="0" indent="0" algn="r" defTabSz="800100">
            <a:lnSpc>
              <a:spcPct val="90000"/>
            </a:lnSpc>
            <a:spcBef>
              <a:spcPct val="0"/>
            </a:spcBef>
            <a:spcAft>
              <a:spcPct val="35000"/>
            </a:spcAft>
            <a:buNone/>
          </a:pPr>
          <a:r>
            <a:rPr lang="ru-RU" sz="1800" kern="1200"/>
            <a:t>3</a:t>
          </a:r>
        </a:p>
      </dsp:txBody>
      <dsp:txXfrm rot="16200000">
        <a:off x="-1193278" y="2075789"/>
        <a:ext cx="2997150" cy="609176"/>
      </dsp:txXfrm>
    </dsp:sp>
    <dsp:sp modelId="{9A2CDE6A-A125-4293-9931-C5B1256D2D8B}">
      <dsp:nvSpPr>
        <dsp:cNvPr id="0" name=""/>
        <dsp:cNvSpPr/>
      </dsp:nvSpPr>
      <dsp:spPr>
        <a:xfrm>
          <a:off x="609884" y="881803"/>
          <a:ext cx="2269183" cy="3655060"/>
        </a:xfrm>
        <a:prstGeom prst="rect">
          <a:avLst/>
        </a:prstGeom>
        <a:noFill/>
        <a:ln>
          <a:noFill/>
        </a:ln>
        <a:effectLst/>
        <a:scene3d>
          <a:camera prst="orthographicFront"/>
          <a:lightRig rig="flat" dir="t"/>
        </a:scene3d>
        <a:sp3d/>
      </dsp:spPr>
      <dsp:style>
        <a:lnRef idx="0">
          <a:scrgbClr r="0" g="0" b="0"/>
        </a:lnRef>
        <a:fillRef idx="2">
          <a:scrgbClr r="0" g="0" b="0"/>
        </a:fillRef>
        <a:effectRef idx="1">
          <a:scrgbClr r="0" g="0" b="0"/>
        </a:effectRef>
        <a:fontRef idx="minor">
          <a:schemeClr val="dk1"/>
        </a:fontRef>
      </dsp:style>
      <dsp:txBody>
        <a:bodyPr spcFirstLastPara="0" vert="horz" wrap="square" lIns="0" tIns="68580" rIns="0" bIns="0" numCol="1" spcCol="1270" anchor="t" anchorCtr="0">
          <a:noAutofit/>
        </a:bodyPr>
        <a:lstStyle/>
        <a:p>
          <a:pPr marL="0" lvl="0" indent="0" algn="l" defTabSz="889000">
            <a:lnSpc>
              <a:spcPct val="90000"/>
            </a:lnSpc>
            <a:spcBef>
              <a:spcPct val="0"/>
            </a:spcBef>
            <a:spcAft>
              <a:spcPct val="35000"/>
            </a:spcAft>
            <a:buNone/>
          </a:pPr>
          <a:r>
            <a:rPr lang="ru-RU" sz="2000" kern="1200"/>
            <a:t>Смена целевых установок в обучении иностранным языкам, ориентация на иной конечный результат – формирование межкультурной компетенции и способности к межкультурной коммуникации у личности</a:t>
          </a:r>
        </a:p>
      </dsp:txBody>
      <dsp:txXfrm>
        <a:off x="609884" y="881803"/>
        <a:ext cx="2269183" cy="3655060"/>
      </dsp:txXfrm>
    </dsp:sp>
    <dsp:sp modelId="{B2342E1A-A102-4772-9EB5-64F85D26EA1E}">
      <dsp:nvSpPr>
        <dsp:cNvPr id="0" name=""/>
        <dsp:cNvSpPr/>
      </dsp:nvSpPr>
      <dsp:spPr>
        <a:xfrm>
          <a:off x="3153197" y="881803"/>
          <a:ext cx="3045884" cy="3655060"/>
        </a:xfrm>
        <a:prstGeom prst="roundRect">
          <a:avLst>
            <a:gd name="adj" fmla="val 5000"/>
          </a:avLst>
        </a:prstGeom>
        <a:gradFill rotWithShape="0">
          <a:gsLst>
            <a:gs pos="0">
              <a:schemeClr val="accent1">
                <a:hueOff val="0"/>
                <a:satOff val="0"/>
                <a:lumOff val="0"/>
                <a:alphaOff val="0"/>
                <a:tint val="60000"/>
                <a:lumMod val="110000"/>
              </a:schemeClr>
            </a:gs>
            <a:gs pos="100000">
              <a:schemeClr val="accent1">
                <a:hueOff val="0"/>
                <a:satOff val="0"/>
                <a:lumOff val="0"/>
                <a:alphaOff val="0"/>
                <a:tint val="82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0" tIns="61722" rIns="80010" bIns="0" numCol="1" spcCol="1270" anchor="t" anchorCtr="0">
          <a:noAutofit/>
        </a:bodyPr>
        <a:lstStyle/>
        <a:p>
          <a:pPr marL="0" lvl="0" indent="0" algn="r" defTabSz="800100">
            <a:lnSpc>
              <a:spcPct val="90000"/>
            </a:lnSpc>
            <a:spcBef>
              <a:spcPct val="0"/>
            </a:spcBef>
            <a:spcAft>
              <a:spcPct val="35000"/>
            </a:spcAft>
            <a:buNone/>
          </a:pPr>
          <a:r>
            <a:rPr lang="ru-RU" sz="1800" kern="1200"/>
            <a:t>2</a:t>
          </a:r>
        </a:p>
      </dsp:txBody>
      <dsp:txXfrm rot="16200000">
        <a:off x="1959211" y="2075789"/>
        <a:ext cx="2997150" cy="609176"/>
      </dsp:txXfrm>
    </dsp:sp>
    <dsp:sp modelId="{0710CBDB-192F-4C2E-B764-A8D297948BE8}">
      <dsp:nvSpPr>
        <dsp:cNvPr id="0" name=""/>
        <dsp:cNvSpPr/>
      </dsp:nvSpPr>
      <dsp:spPr>
        <a:xfrm rot="5400000">
          <a:off x="2899872" y="3786501"/>
          <a:ext cx="537109" cy="456882"/>
        </a:xfrm>
        <a:prstGeom prst="flowChartExtract">
          <a:avLst/>
        </a:prstGeom>
        <a:gradFill rotWithShape="0">
          <a:gsLst>
            <a:gs pos="0">
              <a:schemeClr val="lt1">
                <a:hueOff val="0"/>
                <a:satOff val="0"/>
                <a:lumOff val="0"/>
                <a:alphaOff val="0"/>
                <a:tint val="60000"/>
                <a:lumMod val="110000"/>
              </a:schemeClr>
            </a:gs>
            <a:gs pos="100000">
              <a:schemeClr val="lt1">
                <a:hueOff val="0"/>
                <a:satOff val="0"/>
                <a:lumOff val="0"/>
                <a:alphaOff val="0"/>
                <a:tint val="82000"/>
              </a:schemeClr>
            </a:gs>
          </a:gsLst>
          <a:lin ang="5400000" scaled="0"/>
        </a:gradFill>
        <a:ln w="9525" cap="flat" cmpd="sng" algn="ctr">
          <a:solidFill>
            <a:schemeClr val="accent1">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 modelId="{6772919A-6DBC-477F-B3B4-270683D3BCC0}">
      <dsp:nvSpPr>
        <dsp:cNvPr id="0" name=""/>
        <dsp:cNvSpPr/>
      </dsp:nvSpPr>
      <dsp:spPr>
        <a:xfrm>
          <a:off x="3762374" y="881803"/>
          <a:ext cx="2269183" cy="3655060"/>
        </a:xfrm>
        <a:prstGeom prst="rect">
          <a:avLst/>
        </a:prstGeom>
        <a:noFill/>
        <a:ln>
          <a:noFill/>
        </a:ln>
        <a:effectLst/>
        <a:scene3d>
          <a:camera prst="orthographicFront"/>
          <a:lightRig rig="flat" dir="t"/>
        </a:scene3d>
        <a:sp3d/>
      </dsp:spPr>
      <dsp:style>
        <a:lnRef idx="0">
          <a:scrgbClr r="0" g="0" b="0"/>
        </a:lnRef>
        <a:fillRef idx="2">
          <a:scrgbClr r="0" g="0" b="0"/>
        </a:fillRef>
        <a:effectRef idx="1">
          <a:scrgbClr r="0" g="0" b="0"/>
        </a:effectRef>
        <a:fontRef idx="minor">
          <a:schemeClr val="dk1"/>
        </a:fontRef>
      </dsp:style>
      <dsp:txBody>
        <a:bodyPr spcFirstLastPara="0" vert="horz" wrap="square" lIns="0" tIns="82296" rIns="0" bIns="0" numCol="1" spcCol="1270" anchor="t" anchorCtr="0">
          <a:noAutofit/>
        </a:bodyPr>
        <a:lstStyle/>
        <a:p>
          <a:pPr marL="0" lvl="0" indent="0" algn="l" defTabSz="1066800">
            <a:lnSpc>
              <a:spcPct val="90000"/>
            </a:lnSpc>
            <a:spcBef>
              <a:spcPct val="0"/>
            </a:spcBef>
            <a:spcAft>
              <a:spcPct val="35000"/>
            </a:spcAft>
            <a:buNone/>
          </a:pPr>
          <a:r>
            <a:rPr lang="ru-RU" sz="2400" kern="1200"/>
            <a:t>Расширение предметной области «иностранный язык» до уровня «иноязычного образования»</a:t>
          </a:r>
        </a:p>
      </dsp:txBody>
      <dsp:txXfrm>
        <a:off x="3762374" y="881803"/>
        <a:ext cx="2269183" cy="3655060"/>
      </dsp:txXfrm>
    </dsp:sp>
    <dsp:sp modelId="{63AB7B15-E1C8-49DC-85B1-2C5B2BEF7CC9}">
      <dsp:nvSpPr>
        <dsp:cNvPr id="0" name=""/>
        <dsp:cNvSpPr/>
      </dsp:nvSpPr>
      <dsp:spPr>
        <a:xfrm>
          <a:off x="6305688" y="881803"/>
          <a:ext cx="3045884" cy="3655060"/>
        </a:xfrm>
        <a:prstGeom prst="roundRect">
          <a:avLst>
            <a:gd name="adj" fmla="val 5000"/>
          </a:avLst>
        </a:prstGeom>
        <a:gradFill rotWithShape="0">
          <a:gsLst>
            <a:gs pos="0">
              <a:schemeClr val="accent1">
                <a:hueOff val="0"/>
                <a:satOff val="0"/>
                <a:lumOff val="0"/>
                <a:alphaOff val="0"/>
                <a:tint val="60000"/>
                <a:lumMod val="110000"/>
              </a:schemeClr>
            </a:gs>
            <a:gs pos="100000">
              <a:schemeClr val="accent1">
                <a:hueOff val="0"/>
                <a:satOff val="0"/>
                <a:lumOff val="0"/>
                <a:alphaOff val="0"/>
                <a:tint val="82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0" tIns="61722" rIns="80010" bIns="0" numCol="1" spcCol="1270" anchor="t" anchorCtr="0">
          <a:noAutofit/>
        </a:bodyPr>
        <a:lstStyle/>
        <a:p>
          <a:pPr marL="0" lvl="0" indent="0" algn="r" defTabSz="800100">
            <a:lnSpc>
              <a:spcPct val="90000"/>
            </a:lnSpc>
            <a:spcBef>
              <a:spcPct val="0"/>
            </a:spcBef>
            <a:spcAft>
              <a:spcPct val="35000"/>
            </a:spcAft>
            <a:buNone/>
          </a:pPr>
          <a:r>
            <a:rPr lang="ru-RU" sz="1800" kern="1200"/>
            <a:t>1</a:t>
          </a:r>
        </a:p>
      </dsp:txBody>
      <dsp:txXfrm rot="16200000">
        <a:off x="5111701" y="2075789"/>
        <a:ext cx="2997150" cy="609176"/>
      </dsp:txXfrm>
    </dsp:sp>
    <dsp:sp modelId="{8C6EAFDB-23B9-4185-8297-F76785F31B87}">
      <dsp:nvSpPr>
        <dsp:cNvPr id="0" name=""/>
        <dsp:cNvSpPr/>
      </dsp:nvSpPr>
      <dsp:spPr>
        <a:xfrm rot="5400000">
          <a:off x="6052362" y="3786501"/>
          <a:ext cx="537109" cy="456882"/>
        </a:xfrm>
        <a:prstGeom prst="flowChartExtract">
          <a:avLst/>
        </a:prstGeom>
        <a:gradFill rotWithShape="0">
          <a:gsLst>
            <a:gs pos="0">
              <a:schemeClr val="lt1">
                <a:hueOff val="0"/>
                <a:satOff val="0"/>
                <a:lumOff val="0"/>
                <a:alphaOff val="0"/>
                <a:tint val="60000"/>
                <a:lumMod val="110000"/>
              </a:schemeClr>
            </a:gs>
            <a:gs pos="100000">
              <a:schemeClr val="lt1">
                <a:hueOff val="0"/>
                <a:satOff val="0"/>
                <a:lumOff val="0"/>
                <a:alphaOff val="0"/>
                <a:tint val="82000"/>
              </a:schemeClr>
            </a:gs>
          </a:gsLst>
          <a:lin ang="5400000" scaled="0"/>
        </a:gradFill>
        <a:ln w="9525" cap="flat" cmpd="sng" algn="ctr">
          <a:solidFill>
            <a:schemeClr val="accent1">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 modelId="{CC56C395-E22F-47BC-9660-812447BC9C0A}">
      <dsp:nvSpPr>
        <dsp:cNvPr id="0" name=""/>
        <dsp:cNvSpPr/>
      </dsp:nvSpPr>
      <dsp:spPr>
        <a:xfrm>
          <a:off x="6914864" y="881803"/>
          <a:ext cx="2269183" cy="3655060"/>
        </a:xfrm>
        <a:prstGeom prst="rect">
          <a:avLst/>
        </a:prstGeom>
        <a:noFill/>
        <a:ln>
          <a:noFill/>
        </a:ln>
        <a:effectLst/>
        <a:scene3d>
          <a:camera prst="orthographicFront"/>
          <a:lightRig rig="flat" dir="t"/>
        </a:scene3d>
        <a:sp3d/>
      </dsp:spPr>
      <dsp:style>
        <a:lnRef idx="0">
          <a:scrgbClr r="0" g="0" b="0"/>
        </a:lnRef>
        <a:fillRef idx="2">
          <a:scrgbClr r="0" g="0" b="0"/>
        </a:fillRef>
        <a:effectRef idx="1">
          <a:scrgbClr r="0" g="0" b="0"/>
        </a:effectRef>
        <a:fontRef idx="minor">
          <a:schemeClr val="dk1"/>
        </a:fontRef>
      </dsp:style>
      <dsp:txBody>
        <a:bodyPr spcFirstLastPara="0" vert="horz" wrap="square" lIns="0" tIns="96012" rIns="0" bIns="0" numCol="1" spcCol="1270" anchor="t" anchorCtr="0">
          <a:noAutofit/>
        </a:bodyPr>
        <a:lstStyle/>
        <a:p>
          <a:pPr marL="0" lvl="0" indent="0" algn="l" defTabSz="1244600">
            <a:lnSpc>
              <a:spcPct val="90000"/>
            </a:lnSpc>
            <a:spcBef>
              <a:spcPct val="0"/>
            </a:spcBef>
            <a:spcAft>
              <a:spcPct val="35000"/>
            </a:spcAft>
            <a:buNone/>
          </a:pPr>
          <a:r>
            <a:rPr lang="ru-RU" sz="2800" kern="1200"/>
            <a:t>Смена объекта научного и дидактического изучения «языка» на категорию «лингвокультура»</a:t>
          </a:r>
        </a:p>
      </dsp:txBody>
      <dsp:txXfrm>
        <a:off x="6914864" y="881803"/>
        <a:ext cx="2269183" cy="3655060"/>
      </dsp:txXfrm>
    </dsp:sp>
  </dsp:spTree>
</dsp:drawing>
</file>

<file path=ppt/diagrams/drawing6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E9CEC6-D25B-44CC-9D7A-5981F1B9620A}">
      <dsp:nvSpPr>
        <dsp:cNvPr id="0" name=""/>
        <dsp:cNvSpPr/>
      </dsp:nvSpPr>
      <dsp:spPr>
        <a:xfrm>
          <a:off x="-5344194" y="-823847"/>
          <a:ext cx="6406113" cy="6406113"/>
        </a:xfrm>
        <a:prstGeom prst="blockArc">
          <a:avLst>
            <a:gd name="adj1" fmla="val 18900000"/>
            <a:gd name="adj2" fmla="val 2700000"/>
            <a:gd name="adj3" fmla="val 337"/>
          </a:avLst>
        </a:pr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2573D56-5A54-4C9E-8624-B050631C1D7E}">
      <dsp:nvSpPr>
        <dsp:cNvPr id="0" name=""/>
        <dsp:cNvSpPr/>
      </dsp:nvSpPr>
      <dsp:spPr>
        <a:xfrm>
          <a:off x="484500" y="231535"/>
          <a:ext cx="9962212" cy="726533"/>
        </a:xfrm>
        <a:prstGeom prst="rect">
          <a:avLst/>
        </a:prstGeom>
        <a:solidFill>
          <a:schemeClr val="accent1">
            <a:lumMod val="60000"/>
            <a:lumOff val="4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72275" tIns="45720" rIns="45720" bIns="45720" numCol="1" spcCol="1270" anchor="ctr" anchorCtr="0">
          <a:noAutofit/>
        </a:bodyPr>
        <a:lstStyle/>
        <a:p>
          <a:pPr marL="0" lvl="0" indent="0" algn="l" defTabSz="800100">
            <a:lnSpc>
              <a:spcPct val="90000"/>
            </a:lnSpc>
            <a:spcBef>
              <a:spcPct val="0"/>
            </a:spcBef>
            <a:spcAft>
              <a:spcPct val="35000"/>
            </a:spcAft>
            <a:buNone/>
          </a:pPr>
          <a:r>
            <a:rPr lang="ru-RU" sz="1800" b="1" kern="1200">
              <a:solidFill>
                <a:schemeClr val="tx1"/>
              </a:solidFill>
            </a:rPr>
            <a:t>владение конструктивно-планирующими умениями</a:t>
          </a:r>
        </a:p>
      </dsp:txBody>
      <dsp:txXfrm>
        <a:off x="484500" y="231535"/>
        <a:ext cx="9962212" cy="726533"/>
      </dsp:txXfrm>
    </dsp:sp>
    <dsp:sp modelId="{6727CCFB-A7AD-4DCF-88FA-DDA62B6A0295}">
      <dsp:nvSpPr>
        <dsp:cNvPr id="0" name=""/>
        <dsp:cNvSpPr/>
      </dsp:nvSpPr>
      <dsp:spPr>
        <a:xfrm>
          <a:off x="112629" y="222931"/>
          <a:ext cx="743740" cy="743740"/>
        </a:xfrm>
        <a:prstGeom prst="ellipse">
          <a:avLst/>
        </a:prstGeom>
        <a:solidFill>
          <a:schemeClr val="accent6">
            <a:lumMod val="60000"/>
            <a:lumOff val="4000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EF20FFD-117D-438E-B8CB-CA7FF5837577}">
      <dsp:nvSpPr>
        <dsp:cNvPr id="0" name=""/>
        <dsp:cNvSpPr/>
      </dsp:nvSpPr>
      <dsp:spPr>
        <a:xfrm>
          <a:off x="910854" y="1167122"/>
          <a:ext cx="9535857" cy="639765"/>
        </a:xfrm>
        <a:prstGeom prst="rect">
          <a:avLst/>
        </a:prstGeom>
        <a:solidFill>
          <a:schemeClr val="accent1">
            <a:lumMod val="60000"/>
            <a:lumOff val="4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72275" tIns="45720" rIns="45720" bIns="45720" numCol="1" spcCol="1270" anchor="ctr" anchorCtr="0">
          <a:noAutofit/>
        </a:bodyPr>
        <a:lstStyle/>
        <a:p>
          <a:pPr marL="0" lvl="0" indent="0" algn="l" defTabSz="800100">
            <a:lnSpc>
              <a:spcPct val="90000"/>
            </a:lnSpc>
            <a:spcBef>
              <a:spcPct val="0"/>
            </a:spcBef>
            <a:spcAft>
              <a:spcPct val="35000"/>
            </a:spcAft>
            <a:buNone/>
          </a:pPr>
          <a:r>
            <a:rPr lang="ru-RU" sz="1800" b="1" kern="1200">
              <a:solidFill>
                <a:schemeClr val="tx1"/>
              </a:solidFill>
            </a:rPr>
            <a:t>знание целей и задач обучения, сформулированных в программе</a:t>
          </a:r>
        </a:p>
      </dsp:txBody>
      <dsp:txXfrm>
        <a:off x="910854" y="1167122"/>
        <a:ext cx="9535857" cy="639765"/>
      </dsp:txXfrm>
    </dsp:sp>
    <dsp:sp modelId="{3714C226-823B-4CD9-9E95-5A48310D3125}">
      <dsp:nvSpPr>
        <dsp:cNvPr id="0" name=""/>
        <dsp:cNvSpPr/>
      </dsp:nvSpPr>
      <dsp:spPr>
        <a:xfrm>
          <a:off x="392206" y="1131516"/>
          <a:ext cx="759567" cy="676261"/>
        </a:xfrm>
        <a:prstGeom prst="ellipse">
          <a:avLst/>
        </a:prstGeom>
        <a:solidFill>
          <a:schemeClr val="accent6">
            <a:lumMod val="60000"/>
            <a:lumOff val="4000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B97F36C-CD9C-4FDE-8153-366971B0487B}">
      <dsp:nvSpPr>
        <dsp:cNvPr id="0" name=""/>
        <dsp:cNvSpPr/>
      </dsp:nvSpPr>
      <dsp:spPr>
        <a:xfrm>
          <a:off x="1072071" y="2008600"/>
          <a:ext cx="9405001" cy="594992"/>
        </a:xfrm>
        <a:prstGeom prst="rect">
          <a:avLst/>
        </a:prstGeom>
        <a:solidFill>
          <a:schemeClr val="accent1">
            <a:lumMod val="60000"/>
            <a:lumOff val="4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72275" tIns="45720" rIns="45720" bIns="45720" numCol="1" spcCol="1270" anchor="ctr" anchorCtr="0">
          <a:noAutofit/>
        </a:bodyPr>
        <a:lstStyle/>
        <a:p>
          <a:pPr marL="0" lvl="0" indent="0" algn="l" defTabSz="800100">
            <a:lnSpc>
              <a:spcPct val="90000"/>
            </a:lnSpc>
            <a:spcBef>
              <a:spcPct val="0"/>
            </a:spcBef>
            <a:spcAft>
              <a:spcPct val="35000"/>
            </a:spcAft>
            <a:buNone/>
          </a:pPr>
          <a:r>
            <a:rPr lang="ru-RU" sz="1800" b="1" kern="1200">
              <a:solidFill>
                <a:schemeClr val="tx1"/>
              </a:solidFill>
            </a:rPr>
            <a:t>знание УМК и методической концепции авторов</a:t>
          </a:r>
        </a:p>
      </dsp:txBody>
      <dsp:txXfrm>
        <a:off x="1072071" y="2008600"/>
        <a:ext cx="9405001" cy="594992"/>
      </dsp:txXfrm>
    </dsp:sp>
    <dsp:sp modelId="{DB357094-E284-454B-B1ED-0D0D891A4DDC}">
      <dsp:nvSpPr>
        <dsp:cNvPr id="0" name=""/>
        <dsp:cNvSpPr/>
      </dsp:nvSpPr>
      <dsp:spPr>
        <a:xfrm>
          <a:off x="605581" y="1897956"/>
          <a:ext cx="743740" cy="743740"/>
        </a:xfrm>
        <a:prstGeom prst="ellipse">
          <a:avLst/>
        </a:prstGeom>
        <a:solidFill>
          <a:schemeClr val="accent6">
            <a:lumMod val="60000"/>
            <a:lumOff val="4000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DDDE4A7-30C1-4181-9EC8-0AFC28B5DC7A}">
      <dsp:nvSpPr>
        <dsp:cNvPr id="0" name=""/>
        <dsp:cNvSpPr/>
      </dsp:nvSpPr>
      <dsp:spPr>
        <a:xfrm>
          <a:off x="941215" y="2789557"/>
          <a:ext cx="9535857" cy="768730"/>
        </a:xfrm>
        <a:prstGeom prst="rect">
          <a:avLst/>
        </a:prstGeom>
        <a:solidFill>
          <a:schemeClr val="accent1">
            <a:lumMod val="60000"/>
            <a:lumOff val="4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72275" tIns="45720" rIns="45720" bIns="45720" numCol="1" spcCol="1270" anchor="ctr" anchorCtr="0">
          <a:noAutofit/>
        </a:bodyPr>
        <a:lstStyle/>
        <a:p>
          <a:pPr marL="0" lvl="0" indent="0" algn="l" defTabSz="800100">
            <a:lnSpc>
              <a:spcPct val="90000"/>
            </a:lnSpc>
            <a:spcBef>
              <a:spcPct val="0"/>
            </a:spcBef>
            <a:spcAft>
              <a:spcPct val="35000"/>
            </a:spcAft>
            <a:buNone/>
          </a:pPr>
          <a:r>
            <a:rPr lang="ru-RU" sz="1800" b="1" kern="1200">
              <a:solidFill>
                <a:schemeClr val="tx1"/>
              </a:solidFill>
            </a:rPr>
            <a:t>знание условий обучения и возрастных особенностей, психологических закономерностей и основных этапов формирования речевых навыков и умений</a:t>
          </a:r>
        </a:p>
      </dsp:txBody>
      <dsp:txXfrm>
        <a:off x="941215" y="2789557"/>
        <a:ext cx="9535857" cy="768730"/>
      </dsp:txXfrm>
    </dsp:sp>
    <dsp:sp modelId="{C47DA7FB-BF82-438D-AF6E-3331DC1F079D}">
      <dsp:nvSpPr>
        <dsp:cNvPr id="0" name=""/>
        <dsp:cNvSpPr/>
      </dsp:nvSpPr>
      <dsp:spPr>
        <a:xfrm>
          <a:off x="575538" y="2814242"/>
          <a:ext cx="743740" cy="743740"/>
        </a:xfrm>
        <a:prstGeom prst="ellipse">
          <a:avLst/>
        </a:prstGeom>
        <a:solidFill>
          <a:schemeClr val="accent6">
            <a:lumMod val="60000"/>
            <a:lumOff val="4000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4FE2BA5-E415-4901-916D-435BA7C06CA2}">
      <dsp:nvSpPr>
        <dsp:cNvPr id="0" name=""/>
        <dsp:cNvSpPr/>
      </dsp:nvSpPr>
      <dsp:spPr>
        <a:xfrm>
          <a:off x="484500" y="3733141"/>
          <a:ext cx="9962212" cy="860948"/>
        </a:xfrm>
        <a:prstGeom prst="rect">
          <a:avLst/>
        </a:prstGeom>
        <a:solidFill>
          <a:schemeClr val="accent1">
            <a:lumMod val="60000"/>
            <a:lumOff val="4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72275" tIns="45720" rIns="45720" bIns="45720" numCol="1" spcCol="1270" anchor="ctr" anchorCtr="0">
          <a:noAutofit/>
        </a:bodyPr>
        <a:lstStyle/>
        <a:p>
          <a:pPr marL="0" lvl="0" indent="0" algn="l" defTabSz="800100">
            <a:lnSpc>
              <a:spcPct val="90000"/>
            </a:lnSpc>
            <a:spcBef>
              <a:spcPct val="0"/>
            </a:spcBef>
            <a:spcAft>
              <a:spcPct val="35000"/>
            </a:spcAft>
            <a:buNone/>
          </a:pPr>
          <a:r>
            <a:rPr lang="ru-RU" sz="1800" b="1" kern="1200">
              <a:solidFill>
                <a:schemeClr val="tx1"/>
              </a:solidFill>
            </a:rPr>
            <a:t>знание условий обучения и возрастных особенностей, психологических закономерностей и основных этапов формирования речевых навыков и умений</a:t>
          </a:r>
        </a:p>
      </dsp:txBody>
      <dsp:txXfrm>
        <a:off x="484500" y="3733141"/>
        <a:ext cx="9962212" cy="860948"/>
      </dsp:txXfrm>
    </dsp:sp>
    <dsp:sp modelId="{7C7FCED2-2ED7-470C-923A-542DF2914009}">
      <dsp:nvSpPr>
        <dsp:cNvPr id="0" name=""/>
        <dsp:cNvSpPr/>
      </dsp:nvSpPr>
      <dsp:spPr>
        <a:xfrm>
          <a:off x="30360" y="3743662"/>
          <a:ext cx="908278" cy="839906"/>
        </a:xfrm>
        <a:prstGeom prst="ellipse">
          <a:avLst/>
        </a:prstGeom>
        <a:solidFill>
          <a:schemeClr val="accent6">
            <a:lumMod val="60000"/>
            <a:lumOff val="4000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6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E9CEC6-D25B-44CC-9D7A-5981F1B9620A}">
      <dsp:nvSpPr>
        <dsp:cNvPr id="0" name=""/>
        <dsp:cNvSpPr/>
      </dsp:nvSpPr>
      <dsp:spPr>
        <a:xfrm>
          <a:off x="-5344194" y="-823847"/>
          <a:ext cx="6406113" cy="6406113"/>
        </a:xfrm>
        <a:prstGeom prst="blockArc">
          <a:avLst>
            <a:gd name="adj1" fmla="val 18900000"/>
            <a:gd name="adj2" fmla="val 2700000"/>
            <a:gd name="adj3" fmla="val 337"/>
          </a:avLst>
        </a:pr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2573D56-5A54-4C9E-8624-B050631C1D7E}">
      <dsp:nvSpPr>
        <dsp:cNvPr id="0" name=""/>
        <dsp:cNvSpPr/>
      </dsp:nvSpPr>
      <dsp:spPr>
        <a:xfrm>
          <a:off x="484500" y="231535"/>
          <a:ext cx="9962212" cy="726533"/>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72275" tIns="45720" rIns="45720" bIns="45720" numCol="1" spcCol="1270" anchor="ctr" anchorCtr="0">
          <a:noAutofit/>
        </a:bodyPr>
        <a:lstStyle/>
        <a:p>
          <a:pPr marL="0" lvl="0" indent="0" algn="l" defTabSz="800100">
            <a:lnSpc>
              <a:spcPct val="90000"/>
            </a:lnSpc>
            <a:spcBef>
              <a:spcPct val="0"/>
            </a:spcBef>
            <a:spcAft>
              <a:spcPct val="35000"/>
            </a:spcAft>
            <a:buNone/>
          </a:pPr>
          <a:r>
            <a:rPr lang="ru-RU" sz="1800" b="1" kern="1200"/>
            <a:t>Трудные задания должны предшествовать легким, так как в начале урока учащиеся более внимательны</a:t>
          </a:r>
          <a:endParaRPr lang="ru-RU" sz="1800" b="1" kern="1200">
            <a:solidFill>
              <a:schemeClr val="tx1"/>
            </a:solidFill>
          </a:endParaRPr>
        </a:p>
      </dsp:txBody>
      <dsp:txXfrm>
        <a:off x="484500" y="231535"/>
        <a:ext cx="9962212" cy="726533"/>
      </dsp:txXfrm>
    </dsp:sp>
    <dsp:sp modelId="{6727CCFB-A7AD-4DCF-88FA-DDA62B6A0295}">
      <dsp:nvSpPr>
        <dsp:cNvPr id="0" name=""/>
        <dsp:cNvSpPr/>
      </dsp:nvSpPr>
      <dsp:spPr>
        <a:xfrm>
          <a:off x="112629" y="222931"/>
          <a:ext cx="743740" cy="743740"/>
        </a:xfrm>
        <a:prstGeom prst="ellipse">
          <a:avLst/>
        </a:prstGeom>
        <a:solidFill>
          <a:schemeClr val="accent6"/>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EF20FFD-117D-438E-B8CB-CA7FF5837577}">
      <dsp:nvSpPr>
        <dsp:cNvPr id="0" name=""/>
        <dsp:cNvSpPr/>
      </dsp:nvSpPr>
      <dsp:spPr>
        <a:xfrm>
          <a:off x="910854" y="1167122"/>
          <a:ext cx="9535857" cy="639765"/>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72275" tIns="45720" rIns="45720" bIns="45720" numCol="1" spcCol="1270" anchor="ctr" anchorCtr="0">
          <a:noAutofit/>
        </a:bodyPr>
        <a:lstStyle/>
        <a:p>
          <a:pPr marL="0" lvl="0" indent="0" algn="l" defTabSz="800100">
            <a:lnSpc>
              <a:spcPct val="90000"/>
            </a:lnSpc>
            <a:spcBef>
              <a:spcPct val="0"/>
            </a:spcBef>
            <a:spcAft>
              <a:spcPct val="35000"/>
            </a:spcAft>
            <a:buNone/>
          </a:pPr>
          <a:r>
            <a:rPr lang="ru-RU" sz="1800" b="1" kern="1200"/>
            <a:t>Более подвижные задания и игры лучше проводить в середине или в конце урока, когда учащиеся устали</a:t>
          </a:r>
          <a:endParaRPr lang="ru-RU" sz="1800" b="1" kern="1200">
            <a:solidFill>
              <a:schemeClr val="tx1"/>
            </a:solidFill>
          </a:endParaRPr>
        </a:p>
      </dsp:txBody>
      <dsp:txXfrm>
        <a:off x="910854" y="1167122"/>
        <a:ext cx="9535857" cy="639765"/>
      </dsp:txXfrm>
    </dsp:sp>
    <dsp:sp modelId="{3714C226-823B-4CD9-9E95-5A48310D3125}">
      <dsp:nvSpPr>
        <dsp:cNvPr id="0" name=""/>
        <dsp:cNvSpPr/>
      </dsp:nvSpPr>
      <dsp:spPr>
        <a:xfrm>
          <a:off x="392206" y="1131516"/>
          <a:ext cx="759567" cy="676261"/>
        </a:xfrm>
        <a:prstGeom prst="ellipse">
          <a:avLst/>
        </a:prstGeom>
        <a:solidFill>
          <a:schemeClr val="accent6"/>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B97F36C-CD9C-4FDE-8153-366971B0487B}">
      <dsp:nvSpPr>
        <dsp:cNvPr id="0" name=""/>
        <dsp:cNvSpPr/>
      </dsp:nvSpPr>
      <dsp:spPr>
        <a:xfrm>
          <a:off x="1072071" y="2008600"/>
          <a:ext cx="9405001" cy="594992"/>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72275" tIns="45720" rIns="45720" bIns="45720" numCol="1" spcCol="1270" anchor="ctr" anchorCtr="0">
          <a:noAutofit/>
        </a:bodyPr>
        <a:lstStyle/>
        <a:p>
          <a:pPr marL="0" lvl="0" indent="0" algn="l" defTabSz="800100">
            <a:lnSpc>
              <a:spcPct val="90000"/>
            </a:lnSpc>
            <a:spcBef>
              <a:spcPct val="0"/>
            </a:spcBef>
            <a:spcAft>
              <a:spcPct val="35000"/>
            </a:spcAft>
            <a:buNone/>
          </a:pPr>
          <a:r>
            <a:rPr lang="ru-RU" sz="1800" b="1" kern="1200"/>
            <a:t>Каждый последующий этап урока должен быть связан с предыдущим с помощью «мостика».</a:t>
          </a:r>
          <a:endParaRPr lang="ru-RU" sz="1800" b="1" kern="1200">
            <a:solidFill>
              <a:schemeClr val="tx1"/>
            </a:solidFill>
          </a:endParaRPr>
        </a:p>
      </dsp:txBody>
      <dsp:txXfrm>
        <a:off x="1072071" y="2008600"/>
        <a:ext cx="9405001" cy="594992"/>
      </dsp:txXfrm>
    </dsp:sp>
    <dsp:sp modelId="{DB357094-E284-454B-B1ED-0D0D891A4DDC}">
      <dsp:nvSpPr>
        <dsp:cNvPr id="0" name=""/>
        <dsp:cNvSpPr/>
      </dsp:nvSpPr>
      <dsp:spPr>
        <a:xfrm>
          <a:off x="605581" y="1897956"/>
          <a:ext cx="743740" cy="743740"/>
        </a:xfrm>
        <a:prstGeom prst="ellipse">
          <a:avLst/>
        </a:prstGeom>
        <a:solidFill>
          <a:schemeClr val="accent6"/>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DDDE4A7-30C1-4181-9EC8-0AFC28B5DC7A}">
      <dsp:nvSpPr>
        <dsp:cNvPr id="0" name=""/>
        <dsp:cNvSpPr/>
      </dsp:nvSpPr>
      <dsp:spPr>
        <a:xfrm>
          <a:off x="941215" y="2789557"/>
          <a:ext cx="9535857" cy="768730"/>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72275" tIns="45720" rIns="45720" bIns="45720" numCol="1" spcCol="1270" anchor="ctr" anchorCtr="0">
          <a:noAutofit/>
        </a:bodyPr>
        <a:lstStyle/>
        <a:p>
          <a:pPr marL="0" lvl="0" indent="0" algn="l" defTabSz="800100">
            <a:lnSpc>
              <a:spcPct val="90000"/>
            </a:lnSpc>
            <a:spcBef>
              <a:spcPct val="0"/>
            </a:spcBef>
            <a:spcAft>
              <a:spcPct val="35000"/>
            </a:spcAft>
            <a:buNone/>
          </a:pPr>
          <a:r>
            <a:rPr lang="ru-RU" sz="1800" b="1" kern="1200"/>
            <a:t>Начало (entry) и конец урока (closure) всегда должны проходить организованно; учителю следует привлечь внимание учащихся, заставить их сосредоточиться в начале урока и подвести итоги в конце.</a:t>
          </a:r>
          <a:endParaRPr lang="ru-RU" sz="1800" b="1" kern="1200">
            <a:solidFill>
              <a:schemeClr val="tx1"/>
            </a:solidFill>
          </a:endParaRPr>
        </a:p>
      </dsp:txBody>
      <dsp:txXfrm>
        <a:off x="941215" y="2789557"/>
        <a:ext cx="9535857" cy="768730"/>
      </dsp:txXfrm>
    </dsp:sp>
    <dsp:sp modelId="{C47DA7FB-BF82-438D-AF6E-3331DC1F079D}">
      <dsp:nvSpPr>
        <dsp:cNvPr id="0" name=""/>
        <dsp:cNvSpPr/>
      </dsp:nvSpPr>
      <dsp:spPr>
        <a:xfrm>
          <a:off x="575538" y="2814242"/>
          <a:ext cx="743740" cy="743740"/>
        </a:xfrm>
        <a:prstGeom prst="ellipse">
          <a:avLst/>
        </a:prstGeom>
        <a:solidFill>
          <a:schemeClr val="accent6"/>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4FE2BA5-E415-4901-916D-435BA7C06CA2}">
      <dsp:nvSpPr>
        <dsp:cNvPr id="0" name=""/>
        <dsp:cNvSpPr/>
      </dsp:nvSpPr>
      <dsp:spPr>
        <a:xfrm>
          <a:off x="484500" y="3733141"/>
          <a:ext cx="9962212" cy="860948"/>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72275" tIns="45720" rIns="45720" bIns="45720" numCol="1" spcCol="1270" anchor="ctr" anchorCtr="0">
          <a:noAutofit/>
        </a:bodyPr>
        <a:lstStyle/>
        <a:p>
          <a:pPr marL="0" lvl="0" indent="0" algn="l" defTabSz="800100">
            <a:lnSpc>
              <a:spcPct val="90000"/>
            </a:lnSpc>
            <a:spcBef>
              <a:spcPct val="0"/>
            </a:spcBef>
            <a:spcAft>
              <a:spcPct val="35000"/>
            </a:spcAft>
            <a:buNone/>
          </a:pPr>
          <a:r>
            <a:rPr lang="ru-RU" sz="1800" b="1" kern="1200"/>
            <a:t>Урок следует заканчивать на позитивной ноте, для того чтобы учащиеся верили в свои силы. Это может быть положительная оценка выполненного в классе, задание, с которым способна справиться вся группа, или просто шутка учителя.</a:t>
          </a:r>
          <a:endParaRPr lang="ru-RU" sz="1800" b="1" kern="1200">
            <a:solidFill>
              <a:schemeClr val="tx1"/>
            </a:solidFill>
          </a:endParaRPr>
        </a:p>
      </dsp:txBody>
      <dsp:txXfrm>
        <a:off x="484500" y="3733141"/>
        <a:ext cx="9962212" cy="860948"/>
      </dsp:txXfrm>
    </dsp:sp>
    <dsp:sp modelId="{7C7FCED2-2ED7-470C-923A-542DF2914009}">
      <dsp:nvSpPr>
        <dsp:cNvPr id="0" name=""/>
        <dsp:cNvSpPr/>
      </dsp:nvSpPr>
      <dsp:spPr>
        <a:xfrm>
          <a:off x="30360" y="3743662"/>
          <a:ext cx="908278" cy="839906"/>
        </a:xfrm>
        <a:prstGeom prst="ellipse">
          <a:avLst/>
        </a:prstGeom>
        <a:solidFill>
          <a:schemeClr val="accent6"/>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FA7B8E-50AB-4B7A-9101-895B8895D827}">
      <dsp:nvSpPr>
        <dsp:cNvPr id="0" name=""/>
        <dsp:cNvSpPr/>
      </dsp:nvSpPr>
      <dsp:spPr>
        <a:xfrm>
          <a:off x="0" y="447653"/>
          <a:ext cx="10272359" cy="655200"/>
        </a:xfrm>
        <a:prstGeom prst="rect">
          <a:avLst/>
        </a:prstGeom>
        <a:solidFill>
          <a:schemeClr val="accent3">
            <a:alpha val="90000"/>
            <a:tint val="40000"/>
            <a:hueOff val="0"/>
            <a:satOff val="0"/>
            <a:lumOff val="0"/>
            <a:alphaOff val="0"/>
          </a:schemeClr>
        </a:solidFill>
        <a:ln w="1587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5E2D1CB-FCE6-4942-B101-2142C425A474}">
      <dsp:nvSpPr>
        <dsp:cNvPr id="0" name=""/>
        <dsp:cNvSpPr/>
      </dsp:nvSpPr>
      <dsp:spPr>
        <a:xfrm>
          <a:off x="513618" y="63893"/>
          <a:ext cx="7190652" cy="767520"/>
        </a:xfrm>
        <a:prstGeom prst="roundRect">
          <a:avLst/>
        </a:prstGeom>
        <a:solidFill>
          <a:schemeClr val="lt1">
            <a:hueOff val="0"/>
            <a:satOff val="0"/>
            <a:lumOff val="0"/>
            <a:alphaOff val="0"/>
          </a:schemeClr>
        </a:solidFill>
        <a:ln w="15875"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1790" tIns="0" rIns="271790" bIns="0" numCol="1" spcCol="1270" anchor="ctr" anchorCtr="0">
          <a:noAutofit/>
        </a:bodyPr>
        <a:lstStyle/>
        <a:p>
          <a:pPr marL="0" lvl="0" indent="0" algn="l" defTabSz="889000">
            <a:lnSpc>
              <a:spcPct val="90000"/>
            </a:lnSpc>
            <a:spcBef>
              <a:spcPct val="0"/>
            </a:spcBef>
            <a:spcAft>
              <a:spcPct val="35000"/>
            </a:spcAft>
            <a:buNone/>
          </a:pPr>
          <a:r>
            <a:rPr lang="ru-RU" sz="2000" b="1" kern="1200"/>
            <a:t>1) системность в научном познании и исследовании конкретной научной области; </a:t>
          </a:r>
        </a:p>
      </dsp:txBody>
      <dsp:txXfrm>
        <a:off x="551085" y="101360"/>
        <a:ext cx="7115718" cy="692586"/>
      </dsp:txXfrm>
    </dsp:sp>
    <dsp:sp modelId="{7448F3AA-1ABD-48E2-A810-1DFCB502E2E5}">
      <dsp:nvSpPr>
        <dsp:cNvPr id="0" name=""/>
        <dsp:cNvSpPr/>
      </dsp:nvSpPr>
      <dsp:spPr>
        <a:xfrm>
          <a:off x="0" y="1627013"/>
          <a:ext cx="10272359" cy="655200"/>
        </a:xfrm>
        <a:prstGeom prst="rect">
          <a:avLst/>
        </a:prstGeom>
        <a:solidFill>
          <a:schemeClr val="accent3">
            <a:alpha val="90000"/>
            <a:tint val="40000"/>
            <a:hueOff val="0"/>
            <a:satOff val="0"/>
            <a:lumOff val="0"/>
            <a:alphaOff val="0"/>
          </a:schemeClr>
        </a:solidFill>
        <a:ln w="1587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7B6CCA6-CE57-43A3-92EC-4C812E60105B}">
      <dsp:nvSpPr>
        <dsp:cNvPr id="0" name=""/>
        <dsp:cNvSpPr/>
      </dsp:nvSpPr>
      <dsp:spPr>
        <a:xfrm>
          <a:off x="513618" y="1243253"/>
          <a:ext cx="7190652" cy="767520"/>
        </a:xfrm>
        <a:prstGeom prst="roundRect">
          <a:avLst/>
        </a:prstGeom>
        <a:solidFill>
          <a:schemeClr val="lt1">
            <a:hueOff val="0"/>
            <a:satOff val="0"/>
            <a:lumOff val="0"/>
            <a:alphaOff val="0"/>
          </a:schemeClr>
        </a:solidFill>
        <a:ln w="15875"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1790" tIns="0" rIns="271790" bIns="0" numCol="1" spcCol="1270" anchor="ctr" anchorCtr="0">
          <a:noAutofit/>
        </a:bodyPr>
        <a:lstStyle/>
        <a:p>
          <a:pPr marL="0" lvl="0" indent="0" algn="l" defTabSz="889000">
            <a:lnSpc>
              <a:spcPct val="90000"/>
            </a:lnSpc>
            <a:spcBef>
              <a:spcPct val="0"/>
            </a:spcBef>
            <a:spcAft>
              <a:spcPct val="35000"/>
            </a:spcAft>
            <a:buNone/>
          </a:pPr>
          <a:r>
            <a:rPr lang="ru-RU" sz="2000" b="1" kern="1200"/>
            <a:t>2) наличие единой теоретической платформы, обеспечивающее раскрытие целостности объекта, функциональной взаимосвязанности его составляющих; </a:t>
          </a:r>
        </a:p>
      </dsp:txBody>
      <dsp:txXfrm>
        <a:off x="551085" y="1280720"/>
        <a:ext cx="7115718" cy="692586"/>
      </dsp:txXfrm>
    </dsp:sp>
    <dsp:sp modelId="{95178404-87B5-4BB8-8212-4E411B1D03B8}">
      <dsp:nvSpPr>
        <dsp:cNvPr id="0" name=""/>
        <dsp:cNvSpPr/>
      </dsp:nvSpPr>
      <dsp:spPr>
        <a:xfrm>
          <a:off x="0" y="2806373"/>
          <a:ext cx="10272359" cy="655200"/>
        </a:xfrm>
        <a:prstGeom prst="rect">
          <a:avLst/>
        </a:prstGeom>
        <a:solidFill>
          <a:schemeClr val="accent3">
            <a:alpha val="90000"/>
            <a:tint val="40000"/>
            <a:hueOff val="0"/>
            <a:satOff val="0"/>
            <a:lumOff val="0"/>
            <a:alphaOff val="0"/>
          </a:schemeClr>
        </a:solidFill>
        <a:ln w="1587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B424223-2BB0-4EA6-A681-32BC365AF6B2}">
      <dsp:nvSpPr>
        <dsp:cNvPr id="0" name=""/>
        <dsp:cNvSpPr/>
      </dsp:nvSpPr>
      <dsp:spPr>
        <a:xfrm>
          <a:off x="513618" y="2422613"/>
          <a:ext cx="7190652" cy="767520"/>
        </a:xfrm>
        <a:prstGeom prst="roundRect">
          <a:avLst/>
        </a:prstGeom>
        <a:solidFill>
          <a:schemeClr val="lt1">
            <a:hueOff val="0"/>
            <a:satOff val="0"/>
            <a:lumOff val="0"/>
            <a:alphaOff val="0"/>
          </a:schemeClr>
        </a:solidFill>
        <a:ln w="15875"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1790" tIns="0" rIns="271790" bIns="0" numCol="1" spcCol="1270" anchor="ctr" anchorCtr="0">
          <a:noAutofit/>
        </a:bodyPr>
        <a:lstStyle/>
        <a:p>
          <a:pPr marL="0" lvl="0" indent="0" algn="l" defTabSz="889000">
            <a:lnSpc>
              <a:spcPct val="90000"/>
            </a:lnSpc>
            <a:spcBef>
              <a:spcPct val="0"/>
            </a:spcBef>
            <a:spcAft>
              <a:spcPct val="35000"/>
            </a:spcAft>
            <a:buNone/>
          </a:pPr>
          <a:r>
            <a:rPr lang="ru-RU" sz="2000" b="1" kern="1200"/>
            <a:t>3)</a:t>
          </a:r>
          <a:r>
            <a:rPr lang="ru-RU" sz="2000" kern="1200"/>
            <a:t> </a:t>
          </a:r>
          <a:r>
            <a:rPr lang="ru-RU" sz="2000" b="1" kern="1200"/>
            <a:t>наличие совокупности методологических принципов, отражающих конкретную методологию этой науки; </a:t>
          </a:r>
        </a:p>
      </dsp:txBody>
      <dsp:txXfrm>
        <a:off x="551085" y="2460080"/>
        <a:ext cx="7115718" cy="692586"/>
      </dsp:txXfrm>
    </dsp:sp>
    <dsp:sp modelId="{7C80B116-C645-4C1A-A85C-EB7F07FA9CCA}">
      <dsp:nvSpPr>
        <dsp:cNvPr id="0" name=""/>
        <dsp:cNvSpPr/>
      </dsp:nvSpPr>
      <dsp:spPr>
        <a:xfrm>
          <a:off x="0" y="3985734"/>
          <a:ext cx="10272359" cy="655200"/>
        </a:xfrm>
        <a:prstGeom prst="rect">
          <a:avLst/>
        </a:prstGeom>
        <a:solidFill>
          <a:schemeClr val="accent3">
            <a:alpha val="90000"/>
            <a:tint val="40000"/>
            <a:hueOff val="0"/>
            <a:satOff val="0"/>
            <a:lumOff val="0"/>
            <a:alphaOff val="0"/>
          </a:schemeClr>
        </a:solidFill>
        <a:ln w="1587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0D8EB88-2FDE-4246-AF2C-62ED05AC06F9}">
      <dsp:nvSpPr>
        <dsp:cNvPr id="0" name=""/>
        <dsp:cNvSpPr/>
      </dsp:nvSpPr>
      <dsp:spPr>
        <a:xfrm>
          <a:off x="513618" y="3601974"/>
          <a:ext cx="7190652" cy="767520"/>
        </a:xfrm>
        <a:prstGeom prst="roundRect">
          <a:avLst/>
        </a:prstGeom>
        <a:solidFill>
          <a:schemeClr val="lt1">
            <a:hueOff val="0"/>
            <a:satOff val="0"/>
            <a:lumOff val="0"/>
            <a:alphaOff val="0"/>
          </a:schemeClr>
        </a:solidFill>
        <a:ln w="15875"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1790" tIns="0" rIns="271790" bIns="0" numCol="1" spcCol="1270" anchor="ctr" anchorCtr="0">
          <a:noAutofit/>
        </a:bodyPr>
        <a:lstStyle/>
        <a:p>
          <a:pPr marL="0" lvl="0" indent="0" algn="l" defTabSz="889000">
            <a:lnSpc>
              <a:spcPct val="90000"/>
            </a:lnSpc>
            <a:spcBef>
              <a:spcPct val="0"/>
            </a:spcBef>
            <a:spcAft>
              <a:spcPct val="35000"/>
            </a:spcAft>
            <a:buNone/>
          </a:pPr>
          <a:r>
            <a:rPr lang="ru-RU" sz="2000" b="1" kern="1200"/>
            <a:t>4) наличие системы понятий и категорий, отражающих теоретическую платформу.</a:t>
          </a:r>
        </a:p>
      </dsp:txBody>
      <dsp:txXfrm>
        <a:off x="551085" y="3639441"/>
        <a:ext cx="7115718" cy="692586"/>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6DE1DF-DA94-428D-83ED-42F4479E3F94}">
      <dsp:nvSpPr>
        <dsp:cNvPr id="0" name=""/>
        <dsp:cNvSpPr/>
      </dsp:nvSpPr>
      <dsp:spPr>
        <a:xfrm>
          <a:off x="1528661" y="916277"/>
          <a:ext cx="3108097" cy="1961049"/>
        </a:xfrm>
        <a:prstGeom prst="rect">
          <a:avLst/>
        </a:prstGeom>
        <a:solidFill>
          <a:schemeClr val="accent2">
            <a:tint val="40000"/>
            <a:alpha val="90000"/>
            <a:hueOff val="0"/>
            <a:satOff val="0"/>
            <a:lumOff val="0"/>
            <a:alphaOff val="0"/>
          </a:schemeClr>
        </a:solidFill>
        <a:ln w="15875"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0" tIns="142240" rIns="142240" bIns="142240" numCol="1" spcCol="1270" anchor="ctr" anchorCtr="0">
          <a:noAutofit/>
        </a:bodyPr>
        <a:lstStyle/>
        <a:p>
          <a:pPr marL="0" lvl="0" indent="0" algn="l" defTabSz="889000">
            <a:lnSpc>
              <a:spcPct val="90000"/>
            </a:lnSpc>
            <a:spcBef>
              <a:spcPct val="0"/>
            </a:spcBef>
            <a:spcAft>
              <a:spcPct val="35000"/>
            </a:spcAft>
            <a:buNone/>
          </a:pPr>
          <a:r>
            <a:rPr lang="ru-RU" sz="2000" b="1" kern="1200"/>
            <a:t>Методология</a:t>
          </a:r>
        </a:p>
      </dsp:txBody>
      <dsp:txXfrm>
        <a:off x="2025956" y="916277"/>
        <a:ext cx="2610801" cy="1961049"/>
      </dsp:txXfrm>
    </dsp:sp>
    <dsp:sp modelId="{4103F530-0998-45F2-8E7F-FAD1645FBD8D}">
      <dsp:nvSpPr>
        <dsp:cNvPr id="0" name=""/>
        <dsp:cNvSpPr/>
      </dsp:nvSpPr>
      <dsp:spPr>
        <a:xfrm>
          <a:off x="1528661" y="2877327"/>
          <a:ext cx="3108097" cy="2422210"/>
        </a:xfrm>
        <a:prstGeom prst="rect">
          <a:avLst/>
        </a:prstGeom>
        <a:solidFill>
          <a:schemeClr val="accent3">
            <a:tint val="40000"/>
            <a:alpha val="90000"/>
            <a:hueOff val="0"/>
            <a:satOff val="0"/>
            <a:lumOff val="0"/>
            <a:alphaOff val="0"/>
          </a:schemeClr>
        </a:solidFill>
        <a:ln w="15875"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0" tIns="142240" rIns="142240" bIns="142240" numCol="1" spcCol="1270" anchor="ctr" anchorCtr="0">
          <a:noAutofit/>
        </a:bodyPr>
        <a:lstStyle/>
        <a:p>
          <a:pPr marL="0" lvl="0" indent="0" algn="l" defTabSz="889000">
            <a:lnSpc>
              <a:spcPct val="90000"/>
            </a:lnSpc>
            <a:spcBef>
              <a:spcPct val="0"/>
            </a:spcBef>
            <a:spcAft>
              <a:spcPct val="35000"/>
            </a:spcAft>
            <a:buNone/>
          </a:pPr>
          <a:r>
            <a:rPr lang="ru-RU" sz="2000" kern="1200"/>
            <a:t>система принципов и способов организации и построения теоретической и практической деятельности</a:t>
          </a:r>
        </a:p>
      </dsp:txBody>
      <dsp:txXfrm>
        <a:off x="2025956" y="2877327"/>
        <a:ext cx="2610801" cy="2422210"/>
      </dsp:txXfrm>
    </dsp:sp>
    <dsp:sp modelId="{176C9BC0-242E-48AC-A369-6848A1984205}">
      <dsp:nvSpPr>
        <dsp:cNvPr id="0" name=""/>
        <dsp:cNvSpPr/>
      </dsp:nvSpPr>
      <dsp:spPr>
        <a:xfrm>
          <a:off x="-128990" y="87451"/>
          <a:ext cx="2072064" cy="2072064"/>
        </a:xfrm>
        <a:prstGeom prst="ellipse">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r>
            <a:rPr lang="ru-RU" sz="1800" kern="1200"/>
            <a:t>Согласно определению,</a:t>
          </a:r>
        </a:p>
      </dsp:txBody>
      <dsp:txXfrm>
        <a:off x="174457" y="390898"/>
        <a:ext cx="1465170" cy="1465170"/>
      </dsp:txXfrm>
    </dsp:sp>
    <dsp:sp modelId="{BCAFC4E9-11BC-4DEC-BD29-6B7E9AA4C37E}">
      <dsp:nvSpPr>
        <dsp:cNvPr id="0" name=""/>
        <dsp:cNvSpPr/>
      </dsp:nvSpPr>
      <dsp:spPr>
        <a:xfrm>
          <a:off x="6716409" y="916277"/>
          <a:ext cx="3593683" cy="2073100"/>
        </a:xfrm>
        <a:prstGeom prst="rect">
          <a:avLst/>
        </a:prstGeom>
        <a:solidFill>
          <a:schemeClr val="accent4">
            <a:tint val="40000"/>
            <a:alpha val="90000"/>
            <a:hueOff val="0"/>
            <a:satOff val="0"/>
            <a:lumOff val="0"/>
            <a:alphaOff val="0"/>
          </a:schemeClr>
        </a:solidFill>
        <a:ln w="15875"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0" tIns="142240" rIns="142240" bIns="142240" numCol="1" spcCol="1270" anchor="ctr" anchorCtr="0">
          <a:noAutofit/>
        </a:bodyPr>
        <a:lstStyle/>
        <a:p>
          <a:pPr marL="0" lvl="0" indent="0" algn="l" defTabSz="889000">
            <a:lnSpc>
              <a:spcPct val="90000"/>
            </a:lnSpc>
            <a:spcBef>
              <a:spcPct val="0"/>
            </a:spcBef>
            <a:spcAft>
              <a:spcPct val="35000"/>
            </a:spcAft>
            <a:buNone/>
          </a:pPr>
          <a:r>
            <a:rPr lang="ru-RU" sz="2000" kern="1200"/>
            <a:t>для обоснования </a:t>
          </a:r>
          <a:r>
            <a:rPr lang="ru-RU" sz="2000" b="1" kern="1200"/>
            <a:t>«когнитивно-лингвокультурологической методологии» </a:t>
          </a:r>
          <a:r>
            <a:rPr lang="ru-RU" sz="2000" kern="1200"/>
            <a:t>иноязычного образования, </a:t>
          </a:r>
        </a:p>
      </dsp:txBody>
      <dsp:txXfrm>
        <a:off x="7291398" y="916277"/>
        <a:ext cx="3018694" cy="2073100"/>
      </dsp:txXfrm>
    </dsp:sp>
    <dsp:sp modelId="{1543B7AD-CE9B-4CE9-811E-6071C593E8B0}">
      <dsp:nvSpPr>
        <dsp:cNvPr id="0" name=""/>
        <dsp:cNvSpPr/>
      </dsp:nvSpPr>
      <dsp:spPr>
        <a:xfrm>
          <a:off x="6708823" y="2989378"/>
          <a:ext cx="3608855" cy="2341836"/>
        </a:xfrm>
        <a:prstGeom prst="rect">
          <a:avLst/>
        </a:prstGeom>
        <a:solidFill>
          <a:schemeClr val="accent5">
            <a:tint val="40000"/>
            <a:alpha val="90000"/>
            <a:hueOff val="0"/>
            <a:satOff val="0"/>
            <a:lumOff val="0"/>
            <a:alphaOff val="0"/>
          </a:schemeClr>
        </a:solidFill>
        <a:ln w="15875"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0" tIns="142240" rIns="142240" bIns="142240" numCol="1" spcCol="1270" anchor="ctr" anchorCtr="0">
          <a:noAutofit/>
        </a:bodyPr>
        <a:lstStyle/>
        <a:p>
          <a:pPr marL="0" lvl="0" indent="0" algn="l" defTabSz="889000">
            <a:lnSpc>
              <a:spcPct val="90000"/>
            </a:lnSpc>
            <a:spcBef>
              <a:spcPct val="0"/>
            </a:spcBef>
            <a:spcAft>
              <a:spcPct val="35000"/>
            </a:spcAft>
            <a:buNone/>
          </a:pPr>
          <a:r>
            <a:rPr lang="ru-RU" sz="2000" kern="1200"/>
            <a:t>необходимо выделить </a:t>
          </a:r>
          <a:r>
            <a:rPr lang="ru-RU" sz="2000" b="1" kern="1200"/>
            <a:t>систему методологических принципов </a:t>
          </a:r>
          <a:r>
            <a:rPr lang="ru-RU" sz="2000" kern="1200"/>
            <a:t>как системообразующей совокупности способов научного познания «иноязычного образования».</a:t>
          </a:r>
        </a:p>
      </dsp:txBody>
      <dsp:txXfrm>
        <a:off x="7286240" y="2989378"/>
        <a:ext cx="3031438" cy="2341836"/>
      </dsp:txXfrm>
    </dsp:sp>
    <dsp:sp modelId="{D70D6A8A-FAE5-458E-B7F7-5CC97D20EC22}">
      <dsp:nvSpPr>
        <dsp:cNvPr id="0" name=""/>
        <dsp:cNvSpPr/>
      </dsp:nvSpPr>
      <dsp:spPr>
        <a:xfrm>
          <a:off x="5030556" y="98495"/>
          <a:ext cx="2072064" cy="2072064"/>
        </a:xfrm>
        <a:prstGeom prst="ellipse">
          <a:avLst/>
        </a:prstGeom>
        <a:solidFill>
          <a:schemeClr val="accent3">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ru-RU" sz="2000" kern="1200"/>
            <a:t>Тогда как,</a:t>
          </a:r>
        </a:p>
      </dsp:txBody>
      <dsp:txXfrm>
        <a:off x="5334003" y="401942"/>
        <a:ext cx="1465170" cy="146517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C98F58-CFE0-4BE5-9686-ABBE60435D78}">
      <dsp:nvSpPr>
        <dsp:cNvPr id="0" name=""/>
        <dsp:cNvSpPr/>
      </dsp:nvSpPr>
      <dsp:spPr>
        <a:xfrm>
          <a:off x="-4713904" y="-722585"/>
          <a:ext cx="5614855" cy="5614855"/>
        </a:xfrm>
        <a:prstGeom prst="blockArc">
          <a:avLst>
            <a:gd name="adj1" fmla="val 18900000"/>
            <a:gd name="adj2" fmla="val 2700000"/>
            <a:gd name="adj3" fmla="val 385"/>
          </a:avLst>
        </a:prstGeom>
        <a:noFill/>
        <a:ln w="15875"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4E56136-3A63-473B-BDCA-25B54541DADE}">
      <dsp:nvSpPr>
        <dsp:cNvPr id="0" name=""/>
        <dsp:cNvSpPr/>
      </dsp:nvSpPr>
      <dsp:spPr>
        <a:xfrm>
          <a:off x="394304" y="260521"/>
          <a:ext cx="7676840" cy="521377"/>
        </a:xfrm>
        <a:prstGeom prst="rect">
          <a:avLst/>
        </a:prstGeom>
        <a:solidFill>
          <a:schemeClr val="accent3">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3843" tIns="58420" rIns="58420" bIns="58420" numCol="1" spcCol="1270" anchor="ctr" anchorCtr="0">
          <a:noAutofit/>
        </a:bodyPr>
        <a:lstStyle/>
        <a:p>
          <a:pPr marL="0" lvl="0" indent="0" algn="l" defTabSz="1022350">
            <a:lnSpc>
              <a:spcPct val="90000"/>
            </a:lnSpc>
            <a:spcBef>
              <a:spcPct val="0"/>
            </a:spcBef>
            <a:spcAft>
              <a:spcPct val="35000"/>
            </a:spcAft>
            <a:buNone/>
          </a:pPr>
          <a:r>
            <a:rPr lang="ru-RU" sz="2300" kern="1200"/>
            <a:t>коммуникативный</a:t>
          </a:r>
        </a:p>
      </dsp:txBody>
      <dsp:txXfrm>
        <a:off x="394304" y="260521"/>
        <a:ext cx="7676840" cy="521377"/>
      </dsp:txXfrm>
    </dsp:sp>
    <dsp:sp modelId="{53F862F6-7275-4425-BE33-362C6FA559A6}">
      <dsp:nvSpPr>
        <dsp:cNvPr id="0" name=""/>
        <dsp:cNvSpPr/>
      </dsp:nvSpPr>
      <dsp:spPr>
        <a:xfrm>
          <a:off x="68443" y="195349"/>
          <a:ext cx="651721" cy="651721"/>
        </a:xfrm>
        <a:prstGeom prst="ellipse">
          <a:avLst/>
        </a:prstGeom>
        <a:solidFill>
          <a:schemeClr val="lt1">
            <a:hueOff val="0"/>
            <a:satOff val="0"/>
            <a:lumOff val="0"/>
            <a:alphaOff val="0"/>
          </a:schemeClr>
        </a:solidFill>
        <a:ln w="1587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A31083E-1F41-427E-8E29-2759C0CA199F}">
      <dsp:nvSpPr>
        <dsp:cNvPr id="0" name=""/>
        <dsp:cNvSpPr/>
      </dsp:nvSpPr>
      <dsp:spPr>
        <a:xfrm>
          <a:off x="767907" y="1042337"/>
          <a:ext cx="7303236" cy="521377"/>
        </a:xfrm>
        <a:prstGeom prst="rect">
          <a:avLst/>
        </a:prstGeom>
        <a:solidFill>
          <a:schemeClr val="accent3">
            <a:hueOff val="-3082042"/>
            <a:satOff val="3141"/>
            <a:lumOff val="-588"/>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3843" tIns="58420" rIns="58420" bIns="58420" numCol="1" spcCol="1270" anchor="ctr" anchorCtr="0">
          <a:noAutofit/>
        </a:bodyPr>
        <a:lstStyle/>
        <a:p>
          <a:pPr marL="0" lvl="0" indent="0" algn="l" defTabSz="1022350">
            <a:lnSpc>
              <a:spcPct val="90000"/>
            </a:lnSpc>
            <a:spcBef>
              <a:spcPct val="0"/>
            </a:spcBef>
            <a:spcAft>
              <a:spcPct val="35000"/>
            </a:spcAft>
            <a:buNone/>
          </a:pPr>
          <a:r>
            <a:rPr lang="ru-RU" sz="2300" kern="1200"/>
            <a:t>концептуальный</a:t>
          </a:r>
        </a:p>
      </dsp:txBody>
      <dsp:txXfrm>
        <a:off x="767907" y="1042337"/>
        <a:ext cx="7303236" cy="521377"/>
      </dsp:txXfrm>
    </dsp:sp>
    <dsp:sp modelId="{3CE7C32A-FED5-4B7C-BB34-E2908B7398C4}">
      <dsp:nvSpPr>
        <dsp:cNvPr id="0" name=""/>
        <dsp:cNvSpPr/>
      </dsp:nvSpPr>
      <dsp:spPr>
        <a:xfrm>
          <a:off x="442046" y="977165"/>
          <a:ext cx="651721" cy="651721"/>
        </a:xfrm>
        <a:prstGeom prst="ellipse">
          <a:avLst/>
        </a:prstGeom>
        <a:solidFill>
          <a:schemeClr val="lt1">
            <a:hueOff val="0"/>
            <a:satOff val="0"/>
            <a:lumOff val="0"/>
            <a:alphaOff val="0"/>
          </a:schemeClr>
        </a:solidFill>
        <a:ln w="15875" cap="flat" cmpd="sng" algn="ctr">
          <a:solidFill>
            <a:schemeClr val="accent3">
              <a:hueOff val="-3082042"/>
              <a:satOff val="3141"/>
              <a:lumOff val="-588"/>
              <a:alphaOff val="0"/>
            </a:schemeClr>
          </a:solidFill>
          <a:prstDash val="solid"/>
        </a:ln>
        <a:effectLst/>
      </dsp:spPr>
      <dsp:style>
        <a:lnRef idx="2">
          <a:scrgbClr r="0" g="0" b="0"/>
        </a:lnRef>
        <a:fillRef idx="1">
          <a:scrgbClr r="0" g="0" b="0"/>
        </a:fillRef>
        <a:effectRef idx="0">
          <a:scrgbClr r="0" g="0" b="0"/>
        </a:effectRef>
        <a:fontRef idx="minor"/>
      </dsp:style>
    </dsp:sp>
    <dsp:sp modelId="{D51CF3B0-C998-4786-ACBF-5BAE5AEDFCA5}">
      <dsp:nvSpPr>
        <dsp:cNvPr id="0" name=""/>
        <dsp:cNvSpPr/>
      </dsp:nvSpPr>
      <dsp:spPr>
        <a:xfrm>
          <a:off x="882574" y="1824153"/>
          <a:ext cx="7188570" cy="521377"/>
        </a:xfrm>
        <a:prstGeom prst="rect">
          <a:avLst/>
        </a:prstGeom>
        <a:solidFill>
          <a:schemeClr val="accent3">
            <a:hueOff val="-6164083"/>
            <a:satOff val="6281"/>
            <a:lumOff val="-1177"/>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3843" tIns="58420" rIns="58420" bIns="58420" numCol="1" spcCol="1270" anchor="ctr" anchorCtr="0">
          <a:noAutofit/>
        </a:bodyPr>
        <a:lstStyle/>
        <a:p>
          <a:pPr marL="0" lvl="0" indent="0" algn="l" defTabSz="1022350">
            <a:lnSpc>
              <a:spcPct val="90000"/>
            </a:lnSpc>
            <a:spcBef>
              <a:spcPct val="0"/>
            </a:spcBef>
            <a:spcAft>
              <a:spcPct val="35000"/>
            </a:spcAft>
            <a:buNone/>
          </a:pPr>
          <a:r>
            <a:rPr lang="ru-RU" sz="2300" kern="1200"/>
            <a:t>лингвокультурный</a:t>
          </a:r>
        </a:p>
      </dsp:txBody>
      <dsp:txXfrm>
        <a:off x="882574" y="1824153"/>
        <a:ext cx="7188570" cy="521377"/>
      </dsp:txXfrm>
    </dsp:sp>
    <dsp:sp modelId="{388028BE-96EB-43BA-AD8C-0F39C011CB0B}">
      <dsp:nvSpPr>
        <dsp:cNvPr id="0" name=""/>
        <dsp:cNvSpPr/>
      </dsp:nvSpPr>
      <dsp:spPr>
        <a:xfrm>
          <a:off x="556713" y="1758981"/>
          <a:ext cx="651721" cy="651721"/>
        </a:xfrm>
        <a:prstGeom prst="ellipse">
          <a:avLst/>
        </a:prstGeom>
        <a:solidFill>
          <a:schemeClr val="lt1">
            <a:hueOff val="0"/>
            <a:satOff val="0"/>
            <a:lumOff val="0"/>
            <a:alphaOff val="0"/>
          </a:schemeClr>
        </a:solidFill>
        <a:ln w="15875" cap="flat" cmpd="sng" algn="ctr">
          <a:solidFill>
            <a:schemeClr val="accent3">
              <a:hueOff val="-6164083"/>
              <a:satOff val="6281"/>
              <a:lumOff val="-1177"/>
              <a:alphaOff val="0"/>
            </a:schemeClr>
          </a:solidFill>
          <a:prstDash val="solid"/>
        </a:ln>
        <a:effectLst/>
      </dsp:spPr>
      <dsp:style>
        <a:lnRef idx="2">
          <a:scrgbClr r="0" g="0" b="0"/>
        </a:lnRef>
        <a:fillRef idx="1">
          <a:scrgbClr r="0" g="0" b="0"/>
        </a:fillRef>
        <a:effectRef idx="0">
          <a:scrgbClr r="0" g="0" b="0"/>
        </a:effectRef>
        <a:fontRef idx="minor"/>
      </dsp:style>
    </dsp:sp>
    <dsp:sp modelId="{2956BD11-545F-4E07-8B3A-95C376ACB9AF}">
      <dsp:nvSpPr>
        <dsp:cNvPr id="0" name=""/>
        <dsp:cNvSpPr/>
      </dsp:nvSpPr>
      <dsp:spPr>
        <a:xfrm>
          <a:off x="767907" y="2605969"/>
          <a:ext cx="7303236" cy="521377"/>
        </a:xfrm>
        <a:prstGeom prst="rect">
          <a:avLst/>
        </a:prstGeom>
        <a:solidFill>
          <a:schemeClr val="accent3">
            <a:hueOff val="-9246125"/>
            <a:satOff val="9422"/>
            <a:lumOff val="-1765"/>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3843" tIns="58420" rIns="58420" bIns="58420" numCol="1" spcCol="1270" anchor="ctr" anchorCtr="0">
          <a:noAutofit/>
        </a:bodyPr>
        <a:lstStyle/>
        <a:p>
          <a:pPr marL="0" lvl="0" indent="0" algn="l" defTabSz="1022350">
            <a:lnSpc>
              <a:spcPct val="90000"/>
            </a:lnSpc>
            <a:spcBef>
              <a:spcPct val="0"/>
            </a:spcBef>
            <a:spcAft>
              <a:spcPct val="35000"/>
            </a:spcAft>
            <a:buNone/>
          </a:pPr>
          <a:r>
            <a:rPr lang="ru-RU" sz="2300" kern="1200"/>
            <a:t>социокультурный</a:t>
          </a:r>
        </a:p>
      </dsp:txBody>
      <dsp:txXfrm>
        <a:off x="767907" y="2605969"/>
        <a:ext cx="7303236" cy="521377"/>
      </dsp:txXfrm>
    </dsp:sp>
    <dsp:sp modelId="{A69BCD49-D981-4B48-8FEE-95A262BDF187}">
      <dsp:nvSpPr>
        <dsp:cNvPr id="0" name=""/>
        <dsp:cNvSpPr/>
      </dsp:nvSpPr>
      <dsp:spPr>
        <a:xfrm>
          <a:off x="442046" y="2540796"/>
          <a:ext cx="651721" cy="651721"/>
        </a:xfrm>
        <a:prstGeom prst="ellipse">
          <a:avLst/>
        </a:prstGeom>
        <a:solidFill>
          <a:schemeClr val="lt1">
            <a:hueOff val="0"/>
            <a:satOff val="0"/>
            <a:lumOff val="0"/>
            <a:alphaOff val="0"/>
          </a:schemeClr>
        </a:solidFill>
        <a:ln w="15875" cap="flat" cmpd="sng" algn="ctr">
          <a:solidFill>
            <a:schemeClr val="accent3">
              <a:hueOff val="-9246125"/>
              <a:satOff val="9422"/>
              <a:lumOff val="-1765"/>
              <a:alphaOff val="0"/>
            </a:schemeClr>
          </a:solidFill>
          <a:prstDash val="solid"/>
        </a:ln>
        <a:effectLst/>
      </dsp:spPr>
      <dsp:style>
        <a:lnRef idx="2">
          <a:scrgbClr r="0" g="0" b="0"/>
        </a:lnRef>
        <a:fillRef idx="1">
          <a:scrgbClr r="0" g="0" b="0"/>
        </a:fillRef>
        <a:effectRef idx="0">
          <a:scrgbClr r="0" g="0" b="0"/>
        </a:effectRef>
        <a:fontRef idx="minor"/>
      </dsp:style>
    </dsp:sp>
    <dsp:sp modelId="{00AD5A2D-BB19-4313-847B-C778273B4811}">
      <dsp:nvSpPr>
        <dsp:cNvPr id="0" name=""/>
        <dsp:cNvSpPr/>
      </dsp:nvSpPr>
      <dsp:spPr>
        <a:xfrm>
          <a:off x="394304" y="3387784"/>
          <a:ext cx="7676840" cy="521377"/>
        </a:xfrm>
        <a:prstGeom prst="rect">
          <a:avLst/>
        </a:prstGeom>
        <a:solidFill>
          <a:schemeClr val="accent3">
            <a:hueOff val="-12328166"/>
            <a:satOff val="12562"/>
            <a:lumOff val="-2354"/>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3843" tIns="58420" rIns="58420" bIns="58420" numCol="1" spcCol="1270" anchor="ctr" anchorCtr="0">
          <a:noAutofit/>
        </a:bodyPr>
        <a:lstStyle/>
        <a:p>
          <a:pPr marL="0" lvl="0" indent="0" algn="l" defTabSz="1022350">
            <a:lnSpc>
              <a:spcPct val="90000"/>
            </a:lnSpc>
            <a:spcBef>
              <a:spcPct val="0"/>
            </a:spcBef>
            <a:spcAft>
              <a:spcPct val="35000"/>
            </a:spcAft>
            <a:buNone/>
          </a:pPr>
          <a:r>
            <a:rPr lang="ru-RU" sz="2300" kern="1200"/>
            <a:t>Развивающе-рефлексивный (личностно-центрированный)</a:t>
          </a:r>
        </a:p>
      </dsp:txBody>
      <dsp:txXfrm>
        <a:off x="394304" y="3387784"/>
        <a:ext cx="7676840" cy="521377"/>
      </dsp:txXfrm>
    </dsp:sp>
    <dsp:sp modelId="{4AF4F540-20EE-4428-BFF1-CA196068E075}">
      <dsp:nvSpPr>
        <dsp:cNvPr id="0" name=""/>
        <dsp:cNvSpPr/>
      </dsp:nvSpPr>
      <dsp:spPr>
        <a:xfrm>
          <a:off x="68443" y="3322612"/>
          <a:ext cx="651721" cy="651721"/>
        </a:xfrm>
        <a:prstGeom prst="ellipse">
          <a:avLst/>
        </a:prstGeom>
        <a:solidFill>
          <a:schemeClr val="lt1">
            <a:hueOff val="0"/>
            <a:satOff val="0"/>
            <a:lumOff val="0"/>
            <a:alphaOff val="0"/>
          </a:schemeClr>
        </a:solidFill>
        <a:ln w="15875" cap="flat" cmpd="sng" algn="ctr">
          <a:solidFill>
            <a:schemeClr val="accent3">
              <a:hueOff val="-12328166"/>
              <a:satOff val="12562"/>
              <a:lumOff val="-2354"/>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13.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presOf axis="self"/>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16.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presOf axis="self"/>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18.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9.xml><?xml version="1.0" encoding="utf-8"?>
<dgm:layoutDef xmlns:dgm="http://schemas.openxmlformats.org/drawingml/2006/diagram" xmlns:a="http://schemas.openxmlformats.org/drawingml/2006/main" uniqueId="urn:microsoft.com/office/officeart/2009/layout/ReverseList">
  <dgm:title val=""/>
  <dgm:desc val=""/>
  <dgm:catLst>
    <dgm:cat type="relationship" pri="3800"/>
  </dgm:catLst>
  <dgm:samp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clrData>
  <dgm:layoutNode name="Name0">
    <dgm:varLst>
      <dgm:chMax val="2"/>
      <dgm:chPref val="2"/>
      <dgm:animLvl val="lvl"/>
    </dgm:varLst>
    <dgm:choose name="Name1">
      <dgm:if name="Name2" axis="ch" ptType="node" func="cnt" op="lte" val="1">
        <dgm:alg type="composite">
          <dgm:param type="ar" val="0.9993"/>
        </dgm:alg>
      </dgm:if>
      <dgm:else name="Name3">
        <dgm:alg type="composite">
          <dgm:param type="ar" val="0.8036"/>
        </dgm:alg>
      </dgm:else>
    </dgm:choose>
    <dgm:shape xmlns:r="http://schemas.openxmlformats.org/officeDocument/2006/relationships" r:blip="">
      <dgm:adjLst/>
    </dgm:shape>
    <dgm:choose name="Name4">
      <dgm:if name="Name5" axis="ch" ptType="node" func="cnt" op="lte" val="1">
        <dgm:constrLst>
          <dgm:constr type="primFontSz" for="des" ptType="node" op="equ" val="65"/>
          <dgm:constr type="l" for="ch" forName="LeftNode" refType="w" fact="0"/>
          <dgm:constr type="t" for="ch" forName="LeftNode" refType="h" fact="0.25"/>
          <dgm:constr type="w" for="ch" forName="LeftNode" refType="w" fact="0.5"/>
          <dgm:constr type="h" for="ch" forName="LeftNode" refType="h"/>
          <dgm:constr type="l" for="ch" forName="LeftText" refType="w" fact="0"/>
          <dgm:constr type="t" for="ch" forName="LeftText" refType="h" fact="0.25"/>
          <dgm:constr type="w" for="ch" forName="LeftText" refType="w" fact="0.5"/>
          <dgm:constr type="h" for="ch" forName="LeftText" refType="h"/>
        </dgm:constrLst>
      </dgm:if>
      <dgm:else name="Name6">
        <dgm:constrLst>
          <dgm:constr type="primFontSz" for="des" ptType="node" op="equ" val="65"/>
          <dgm:constr type="l" for="ch" forName="LeftNode" refType="w" fact="0"/>
          <dgm:constr type="t" for="ch" forName="LeftNode" refType="h" fact="0.1786"/>
          <dgm:constr type="w" for="ch" forName="LeftNode" refType="w" fact="0.4889"/>
          <dgm:constr type="h" for="ch" forName="LeftNode" refType="h" fact="0.6429"/>
          <dgm:constr type="l" for="ch" forName="LeftText" refType="w" fact="0"/>
          <dgm:constr type="t" for="ch" forName="LeftText" refType="h" fact="0.1786"/>
          <dgm:constr type="w" for="ch" forName="LeftText" refType="w" fact="0.4889"/>
          <dgm:constr type="h" for="ch" forName="LeftText" refType="h" fact="0.6429"/>
          <dgm:constr type="l" for="ch" forName="RightNode" refType="w" fact="0.5111"/>
          <dgm:constr type="t" for="ch" forName="RightNode" refType="h" fact="0.1786"/>
          <dgm:constr type="w" for="ch" forName="RightNode" refType="w" fact="0.4889"/>
          <dgm:constr type="h" for="ch" forName="RightNode" refType="h" fact="0.6429"/>
          <dgm:constr type="l" for="ch" forName="RightText" refType="w" fact="0.5111"/>
          <dgm:constr type="t" for="ch" forName="RightText" refType="h" fact="0.1786"/>
          <dgm:constr type="w" for="ch" forName="RightText" refType="w" fact="0.4889"/>
          <dgm:constr type="h" for="ch" forName="RightText" refType="h" fact="0.6429"/>
          <dgm:constr type="l" for="ch" forName="TopArrow" refType="w" fact="0.2444"/>
          <dgm:constr type="t" for="ch" forName="TopArrow" refType="h" fact="0"/>
          <dgm:constr type="w" for="ch" forName="TopArrow" refType="w" fact="0.5111"/>
          <dgm:constr type="h" for="ch" forName="TopArrow" refType="h" fact="0.4107"/>
          <dgm:constr type="l" for="ch" forName="BottomArrow" refType="w" fact="0.2444"/>
          <dgm:constr type="t" for="ch" forName="BottomArrow" refType="h" fact="0.5893"/>
          <dgm:constr type="w" for="ch" forName="BottomArrow" refType="w" fact="0.5111"/>
          <dgm:constr type="h" for="ch" forName="BottomArrow" refType="h" fact="0.4107"/>
        </dgm:constrLst>
      </dgm:else>
    </dgm:choose>
    <dgm:choose name="Name7">
      <dgm:if name="Name8" axis="ch" ptType="node" func="cnt" op="gte" val="1">
        <dgm:layoutNode name="LeftText" styleLbl="revTx" moveWith="LeftNode">
          <dgm:varLst>
            <dgm:bulletEnabled val="1"/>
          </dgm:varLst>
          <dgm:alg type="tx">
            <dgm:param type="txAnchorVert" val="t"/>
            <dgm:param type="parTxLTRAlign" val="l"/>
          </dgm:alg>
          <dgm:choose name="Name9">
            <dgm:if name="Name10" axis="ch" ptType="node" func="cnt" op="lte" val="1">
              <dgm:shape xmlns:r="http://schemas.openxmlformats.org/officeDocument/2006/relationships" type="roundRect" r:blip="" hideGeom="1">
                <dgm:adjLst>
                  <dgm:adj idx="1" val="0.1667"/>
                  <dgm:adj idx="2" val="0"/>
                </dgm:adjLst>
              </dgm:shape>
              <dgm:presOf axis="ch desOrSelf" ptType="node node" st="1 1" cnt="1 0"/>
              <dgm:constrLst>
                <dgm:constr type="lMarg" refType="primFontSz" fact="0.3"/>
                <dgm:constr type="rMarg" refType="primFontSz" fact="0.3"/>
                <dgm:constr type="tMarg" refType="primFontSz" fact="0.5"/>
                <dgm:constr type="bMarg" refType="primFontSz" fact="0.5"/>
              </dgm:constrLst>
            </dgm:if>
            <dgm:else name="Name11">
              <dgm:shape xmlns:r="http://schemas.openxmlformats.org/officeDocument/2006/relationships" rot="270" type="round2SameRect" r:blip="" hideGeom="1">
                <dgm:adjLst>
                  <dgm:adj idx="1" val="0.1667"/>
                  <dgm:adj idx="2" val="0"/>
                </dgm:adjLst>
              </dgm:shape>
              <dgm:presOf axis="ch desOrSelf" ptType="node node" st="1 1" cnt="1 0"/>
              <dgm:constrLst>
                <dgm:constr type="lMarg" refType="primFontSz" fact="0.3"/>
                <dgm:constr type="rMarg" refType="primFontSz" fact="0.45"/>
                <dgm:constr type="tMarg" refType="primFontSz" fact="0.5"/>
                <dgm:constr type="bMarg" refType="primFontSz" fact="0.5"/>
              </dgm:constrLst>
            </dgm:else>
          </dgm:choose>
          <dgm:ruleLst>
            <dgm:rule type="primFontSz" val="5" fact="NaN" max="NaN"/>
          </dgm:ruleLst>
        </dgm:layoutNode>
        <dgm:layoutNode name="LeftNode" styleLbl="bgImgPlace1">
          <dgm:varLst>
            <dgm:chMax val="2"/>
            <dgm:chPref val="2"/>
          </dgm:varLst>
          <dgm:alg type="sp"/>
          <dgm:choose name="Name12">
            <dgm:if name="Name13" axis="ch" ptType="node" func="cnt" op="lte" val="1">
              <dgm:shape xmlns:r="http://schemas.openxmlformats.org/officeDocument/2006/relationships" type="roundRect" r:blip="">
                <dgm:adjLst>
                  <dgm:adj idx="1" val="0.1667"/>
                  <dgm:adj idx="2" val="0"/>
                </dgm:adjLst>
              </dgm:shape>
            </dgm:if>
            <dgm:else name="Name14">
              <dgm:shape xmlns:r="http://schemas.openxmlformats.org/officeDocument/2006/relationships" rot="270" type="round2SameRect" r:blip="">
                <dgm:adjLst>
                  <dgm:adj idx="1" val="0.1667"/>
                  <dgm:adj idx="2" val="0"/>
                </dgm:adjLst>
              </dgm:shape>
            </dgm:else>
          </dgm:choose>
          <dgm:presOf axis="ch desOrSelf" ptType="node node" st="1 1" cnt="1 0"/>
        </dgm:layoutNode>
        <dgm:choose name="Name15">
          <dgm:if name="Name16" axis="ch" ptType="node" func="cnt" op="gte" val="2">
            <dgm:layoutNode name="RightText" styleLbl="revTx" moveWith="RightNode">
              <dgm:varLst>
                <dgm:bulletEnabled val="1"/>
              </dgm:varLst>
              <dgm:alg type="tx">
                <dgm:param type="txAnchorVert" val="t"/>
                <dgm:param type="parTxLTRAlign" val="l"/>
              </dgm:alg>
              <dgm:shape xmlns:r="http://schemas.openxmlformats.org/officeDocument/2006/relationships" rot="90" type="round2SameRect" r:blip="" hideGeom="1">
                <dgm:adjLst>
                  <dgm:adj idx="1" val="0.1667"/>
                  <dgm:adj idx="2" val="0"/>
                </dgm:adjLst>
              </dgm:shape>
              <dgm:presOf axis="ch desOrSelf" ptType="node node" st="2 1" cnt="1 0"/>
              <dgm:constrLst>
                <dgm:constr type="lMarg" refType="primFontSz" fact="0.45"/>
                <dgm:constr type="rMarg" refType="primFontSz" fact="0.3"/>
                <dgm:constr type="tMarg" refType="primFontSz" fact="0.5"/>
                <dgm:constr type="bMarg" refType="primFontSz" fact="0.5"/>
              </dgm:constrLst>
              <dgm:ruleLst>
                <dgm:rule type="primFontSz" val="5" fact="NaN" max="NaN"/>
              </dgm:ruleLst>
            </dgm:layoutNode>
            <dgm:layoutNode name="RightNode" styleLbl="bgImgPlace1">
              <dgm:varLst>
                <dgm:chMax val="0"/>
                <dgm:chPref val="0"/>
              </dgm:varLst>
              <dgm:alg type="sp"/>
              <dgm:shape xmlns:r="http://schemas.openxmlformats.org/officeDocument/2006/relationships" rot="90" type="round2SameRect" r:blip="">
                <dgm:adjLst>
                  <dgm:adj idx="1" val="0.1667"/>
                  <dgm:adj idx="2" val="0"/>
                </dgm:adjLst>
              </dgm:shape>
              <dgm:presOf axis="ch desOrSelf" ptType="node node" st="2 1" cnt="1 0"/>
            </dgm:layoutNode>
            <dgm:layoutNode name="TopArrow">
              <dgm:alg type="sp"/>
              <dgm:shape xmlns:r="http://schemas.openxmlformats.org/officeDocument/2006/relationships" type="circularArrow" r:blip="">
                <dgm:adjLst>
                  <dgm:adj idx="1" val="0.125"/>
                  <dgm:adj idx="2" val="19.0387"/>
                  <dgm:adj idx="3" val="-19.0387"/>
                  <dgm:adj idx="4" val="180"/>
                  <dgm:adj idx="5" val="0.125"/>
                </dgm:adjLst>
              </dgm:shape>
              <dgm:presOf/>
            </dgm:layoutNode>
            <dgm:layoutNode name="BottomArrow">
              <dgm:alg type="sp"/>
              <dgm:shape xmlns:r="http://schemas.openxmlformats.org/officeDocument/2006/relationships" rot="180" type="circularArrow" r:blip="">
                <dgm:adjLst>
                  <dgm:adj idx="1" val="0.125"/>
                  <dgm:adj idx="2" val="19.0387"/>
                  <dgm:adj idx="3" val="-19.0387"/>
                  <dgm:adj idx="4" val="180"/>
                  <dgm:adj idx="5" val="0.125"/>
                </dgm:adjLst>
              </dgm:shape>
              <dgm:presOf/>
            </dgm:layoutNode>
          </dgm:if>
          <dgm:else name="Name17"/>
        </dgm:choose>
      </dgm:if>
      <dgm:else name="Name18"/>
    </dgm:choose>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0.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2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4.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layout25.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6.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7.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8.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layout29.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presOf axis="self"/>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layout30.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2.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layout33.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3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5.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presOf axis="self"/>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layout36.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37.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38.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39.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40.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4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42.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presOf axis="self"/>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layout43.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presOf axis="self"/>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layout44.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5.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6.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47.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48.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49.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5.xml><?xml version="1.0" encoding="utf-8"?>
<dgm:layoutDef xmlns:dgm="http://schemas.openxmlformats.org/drawingml/2006/diagram" xmlns:a="http://schemas.openxmlformats.org/drawingml/2006/main" uniqueId="urn:microsoft.com/office/officeart/2009/layout/ReverseList">
  <dgm:title val=""/>
  <dgm:desc val=""/>
  <dgm:catLst>
    <dgm:cat type="relationship" pri="3800"/>
  </dgm:catLst>
  <dgm:samp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clrData>
  <dgm:layoutNode name="Name0">
    <dgm:varLst>
      <dgm:chMax val="2"/>
      <dgm:chPref val="2"/>
      <dgm:animLvl val="lvl"/>
    </dgm:varLst>
    <dgm:choose name="Name1">
      <dgm:if name="Name2" axis="ch" ptType="node" func="cnt" op="lte" val="1">
        <dgm:alg type="composite">
          <dgm:param type="ar" val="0.9993"/>
        </dgm:alg>
      </dgm:if>
      <dgm:else name="Name3">
        <dgm:alg type="composite">
          <dgm:param type="ar" val="0.8036"/>
        </dgm:alg>
      </dgm:else>
    </dgm:choose>
    <dgm:shape xmlns:r="http://schemas.openxmlformats.org/officeDocument/2006/relationships" r:blip="">
      <dgm:adjLst/>
    </dgm:shape>
    <dgm:choose name="Name4">
      <dgm:if name="Name5" axis="ch" ptType="node" func="cnt" op="lte" val="1">
        <dgm:constrLst>
          <dgm:constr type="primFontSz" for="des" ptType="node" op="equ" val="65"/>
          <dgm:constr type="l" for="ch" forName="LeftNode" refType="w" fact="0"/>
          <dgm:constr type="t" for="ch" forName="LeftNode" refType="h" fact="0.25"/>
          <dgm:constr type="w" for="ch" forName="LeftNode" refType="w" fact="0.5"/>
          <dgm:constr type="h" for="ch" forName="LeftNode" refType="h"/>
          <dgm:constr type="l" for="ch" forName="LeftText" refType="w" fact="0"/>
          <dgm:constr type="t" for="ch" forName="LeftText" refType="h" fact="0.25"/>
          <dgm:constr type="w" for="ch" forName="LeftText" refType="w" fact="0.5"/>
          <dgm:constr type="h" for="ch" forName="LeftText" refType="h"/>
        </dgm:constrLst>
      </dgm:if>
      <dgm:else name="Name6">
        <dgm:constrLst>
          <dgm:constr type="primFontSz" for="des" ptType="node" op="equ" val="65"/>
          <dgm:constr type="l" for="ch" forName="LeftNode" refType="w" fact="0"/>
          <dgm:constr type="t" for="ch" forName="LeftNode" refType="h" fact="0.1786"/>
          <dgm:constr type="w" for="ch" forName="LeftNode" refType="w" fact="0.4889"/>
          <dgm:constr type="h" for="ch" forName="LeftNode" refType="h" fact="0.6429"/>
          <dgm:constr type="l" for="ch" forName="LeftText" refType="w" fact="0"/>
          <dgm:constr type="t" for="ch" forName="LeftText" refType="h" fact="0.1786"/>
          <dgm:constr type="w" for="ch" forName="LeftText" refType="w" fact="0.4889"/>
          <dgm:constr type="h" for="ch" forName="LeftText" refType="h" fact="0.6429"/>
          <dgm:constr type="l" for="ch" forName="RightNode" refType="w" fact="0.5111"/>
          <dgm:constr type="t" for="ch" forName="RightNode" refType="h" fact="0.1786"/>
          <dgm:constr type="w" for="ch" forName="RightNode" refType="w" fact="0.4889"/>
          <dgm:constr type="h" for="ch" forName="RightNode" refType="h" fact="0.6429"/>
          <dgm:constr type="l" for="ch" forName="RightText" refType="w" fact="0.5111"/>
          <dgm:constr type="t" for="ch" forName="RightText" refType="h" fact="0.1786"/>
          <dgm:constr type="w" for="ch" forName="RightText" refType="w" fact="0.4889"/>
          <dgm:constr type="h" for="ch" forName="RightText" refType="h" fact="0.6429"/>
          <dgm:constr type="l" for="ch" forName="TopArrow" refType="w" fact="0.2444"/>
          <dgm:constr type="t" for="ch" forName="TopArrow" refType="h" fact="0"/>
          <dgm:constr type="w" for="ch" forName="TopArrow" refType="w" fact="0.5111"/>
          <dgm:constr type="h" for="ch" forName="TopArrow" refType="h" fact="0.4107"/>
          <dgm:constr type="l" for="ch" forName="BottomArrow" refType="w" fact="0.2444"/>
          <dgm:constr type="t" for="ch" forName="BottomArrow" refType="h" fact="0.5893"/>
          <dgm:constr type="w" for="ch" forName="BottomArrow" refType="w" fact="0.5111"/>
          <dgm:constr type="h" for="ch" forName="BottomArrow" refType="h" fact="0.4107"/>
        </dgm:constrLst>
      </dgm:else>
    </dgm:choose>
    <dgm:choose name="Name7">
      <dgm:if name="Name8" axis="ch" ptType="node" func="cnt" op="gte" val="1">
        <dgm:layoutNode name="LeftText" styleLbl="revTx" moveWith="LeftNode">
          <dgm:varLst>
            <dgm:bulletEnabled val="1"/>
          </dgm:varLst>
          <dgm:alg type="tx">
            <dgm:param type="txAnchorVert" val="t"/>
            <dgm:param type="parTxLTRAlign" val="l"/>
          </dgm:alg>
          <dgm:choose name="Name9">
            <dgm:if name="Name10" axis="ch" ptType="node" func="cnt" op="lte" val="1">
              <dgm:shape xmlns:r="http://schemas.openxmlformats.org/officeDocument/2006/relationships" type="roundRect" r:blip="" hideGeom="1">
                <dgm:adjLst>
                  <dgm:adj idx="1" val="0.1667"/>
                  <dgm:adj idx="2" val="0"/>
                </dgm:adjLst>
              </dgm:shape>
              <dgm:presOf axis="ch desOrSelf" ptType="node node" st="1 1" cnt="1 0"/>
              <dgm:constrLst>
                <dgm:constr type="lMarg" refType="primFontSz" fact="0.3"/>
                <dgm:constr type="rMarg" refType="primFontSz" fact="0.3"/>
                <dgm:constr type="tMarg" refType="primFontSz" fact="0.5"/>
                <dgm:constr type="bMarg" refType="primFontSz" fact="0.5"/>
              </dgm:constrLst>
            </dgm:if>
            <dgm:else name="Name11">
              <dgm:shape xmlns:r="http://schemas.openxmlformats.org/officeDocument/2006/relationships" rot="270" type="round2SameRect" r:blip="" hideGeom="1">
                <dgm:adjLst>
                  <dgm:adj idx="1" val="0.1667"/>
                  <dgm:adj idx="2" val="0"/>
                </dgm:adjLst>
              </dgm:shape>
              <dgm:presOf axis="ch desOrSelf" ptType="node node" st="1 1" cnt="1 0"/>
              <dgm:constrLst>
                <dgm:constr type="lMarg" refType="primFontSz" fact="0.3"/>
                <dgm:constr type="rMarg" refType="primFontSz" fact="0.45"/>
                <dgm:constr type="tMarg" refType="primFontSz" fact="0.5"/>
                <dgm:constr type="bMarg" refType="primFontSz" fact="0.5"/>
              </dgm:constrLst>
            </dgm:else>
          </dgm:choose>
          <dgm:ruleLst>
            <dgm:rule type="primFontSz" val="5" fact="NaN" max="NaN"/>
          </dgm:ruleLst>
        </dgm:layoutNode>
        <dgm:layoutNode name="LeftNode" styleLbl="bgImgPlace1">
          <dgm:varLst>
            <dgm:chMax val="2"/>
            <dgm:chPref val="2"/>
          </dgm:varLst>
          <dgm:alg type="sp"/>
          <dgm:choose name="Name12">
            <dgm:if name="Name13" axis="ch" ptType="node" func="cnt" op="lte" val="1">
              <dgm:shape xmlns:r="http://schemas.openxmlformats.org/officeDocument/2006/relationships" type="roundRect" r:blip="">
                <dgm:adjLst>
                  <dgm:adj idx="1" val="0.1667"/>
                  <dgm:adj idx="2" val="0"/>
                </dgm:adjLst>
              </dgm:shape>
            </dgm:if>
            <dgm:else name="Name14">
              <dgm:shape xmlns:r="http://schemas.openxmlformats.org/officeDocument/2006/relationships" rot="270" type="round2SameRect" r:blip="">
                <dgm:adjLst>
                  <dgm:adj idx="1" val="0.1667"/>
                  <dgm:adj idx="2" val="0"/>
                </dgm:adjLst>
              </dgm:shape>
            </dgm:else>
          </dgm:choose>
          <dgm:presOf axis="ch desOrSelf" ptType="node node" st="1 1" cnt="1 0"/>
        </dgm:layoutNode>
        <dgm:choose name="Name15">
          <dgm:if name="Name16" axis="ch" ptType="node" func="cnt" op="gte" val="2">
            <dgm:layoutNode name="RightText" styleLbl="revTx" moveWith="RightNode">
              <dgm:varLst>
                <dgm:bulletEnabled val="1"/>
              </dgm:varLst>
              <dgm:alg type="tx">
                <dgm:param type="txAnchorVert" val="t"/>
                <dgm:param type="parTxLTRAlign" val="l"/>
              </dgm:alg>
              <dgm:shape xmlns:r="http://schemas.openxmlformats.org/officeDocument/2006/relationships" rot="90" type="round2SameRect" r:blip="" hideGeom="1">
                <dgm:adjLst>
                  <dgm:adj idx="1" val="0.1667"/>
                  <dgm:adj idx="2" val="0"/>
                </dgm:adjLst>
              </dgm:shape>
              <dgm:presOf axis="ch desOrSelf" ptType="node node" st="2 1" cnt="1 0"/>
              <dgm:constrLst>
                <dgm:constr type="lMarg" refType="primFontSz" fact="0.45"/>
                <dgm:constr type="rMarg" refType="primFontSz" fact="0.3"/>
                <dgm:constr type="tMarg" refType="primFontSz" fact="0.5"/>
                <dgm:constr type="bMarg" refType="primFontSz" fact="0.5"/>
              </dgm:constrLst>
              <dgm:ruleLst>
                <dgm:rule type="primFontSz" val="5" fact="NaN" max="NaN"/>
              </dgm:ruleLst>
            </dgm:layoutNode>
            <dgm:layoutNode name="RightNode" styleLbl="bgImgPlace1">
              <dgm:varLst>
                <dgm:chMax val="0"/>
                <dgm:chPref val="0"/>
              </dgm:varLst>
              <dgm:alg type="sp"/>
              <dgm:shape xmlns:r="http://schemas.openxmlformats.org/officeDocument/2006/relationships" rot="90" type="round2SameRect" r:blip="">
                <dgm:adjLst>
                  <dgm:adj idx="1" val="0.1667"/>
                  <dgm:adj idx="2" val="0"/>
                </dgm:adjLst>
              </dgm:shape>
              <dgm:presOf axis="ch desOrSelf" ptType="node node" st="2 1" cnt="1 0"/>
            </dgm:layoutNode>
            <dgm:layoutNode name="TopArrow">
              <dgm:alg type="sp"/>
              <dgm:shape xmlns:r="http://schemas.openxmlformats.org/officeDocument/2006/relationships" type="circularArrow" r:blip="">
                <dgm:adjLst>
                  <dgm:adj idx="1" val="0.125"/>
                  <dgm:adj idx="2" val="19.0387"/>
                  <dgm:adj idx="3" val="-19.0387"/>
                  <dgm:adj idx="4" val="180"/>
                  <dgm:adj idx="5" val="0.125"/>
                </dgm:adjLst>
              </dgm:shape>
              <dgm:presOf/>
            </dgm:layoutNode>
            <dgm:layoutNode name="BottomArrow">
              <dgm:alg type="sp"/>
              <dgm:shape xmlns:r="http://schemas.openxmlformats.org/officeDocument/2006/relationships" rot="180" type="circularArrow" r:blip="">
                <dgm:adjLst>
                  <dgm:adj idx="1" val="0.125"/>
                  <dgm:adj idx="2" val="19.0387"/>
                  <dgm:adj idx="3" val="-19.0387"/>
                  <dgm:adj idx="4" val="180"/>
                  <dgm:adj idx="5" val="0.125"/>
                </dgm:adjLst>
              </dgm:shape>
              <dgm:presOf/>
            </dgm:layoutNode>
          </dgm:if>
          <dgm:else name="Name17"/>
        </dgm:choose>
      </dgm:if>
      <dgm:else name="Name18"/>
    </dgm:choose>
  </dgm:layoutNode>
</dgm:layoutDef>
</file>

<file path=ppt/diagrams/layout50.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5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52.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5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55.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56.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57.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58.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59.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presOf axis="self"/>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layout60.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6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CF3064-26D4-47C9-A069-EBF475255C9D}" type="datetimeFigureOut">
              <a:rPr lang="ru-RU" smtClean="0"/>
              <a:t>14.06.2024</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37F005-96E6-48E2-BC48-F00A93566D4B}" type="slidenum">
              <a:rPr lang="ru-RU" smtClean="0"/>
              <a:t>‹#›</a:t>
            </a:fld>
            <a:endParaRPr lang="ru-RU"/>
          </a:p>
        </p:txBody>
      </p:sp>
    </p:spTree>
    <p:extLst>
      <p:ext uri="{BB962C8B-B14F-4D97-AF65-F5344CB8AC3E}">
        <p14:creationId xmlns:p14="http://schemas.microsoft.com/office/powerpoint/2010/main" val="2415019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4BEF670A-EF56-4E7A-A25B-49CB276E602B}" type="slidenum">
              <a:rPr lang="ru-RU" smtClean="0"/>
              <a:t>11</a:t>
            </a:fld>
            <a:endParaRPr lang="ru-RU"/>
          </a:p>
        </p:txBody>
      </p:sp>
    </p:spTree>
    <p:extLst>
      <p:ext uri="{BB962C8B-B14F-4D97-AF65-F5344CB8AC3E}">
        <p14:creationId xmlns:p14="http://schemas.microsoft.com/office/powerpoint/2010/main" val="53359280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ru-RU"/>
              <a:t>Образец заголовка</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a:xfrm>
            <a:off x="7983232" y="5037663"/>
            <a:ext cx="897467" cy="279400"/>
          </a:xfrm>
        </p:spPr>
        <p:txBody>
          <a:bodyPr/>
          <a:lstStyle/>
          <a:p>
            <a:fld id="{C07E4B69-9EAD-41AB-87F6-A52B0795D160}" type="datetimeFigureOut">
              <a:rPr lang="ru-RU" smtClean="0"/>
              <a:t>14.06.2024</a:t>
            </a:fld>
            <a:endParaRPr lang="ru-RU"/>
          </a:p>
        </p:txBody>
      </p:sp>
      <p:sp>
        <p:nvSpPr>
          <p:cNvPr id="5" name="Footer Placeholder 4"/>
          <p:cNvSpPr>
            <a:spLocks noGrp="1"/>
          </p:cNvSpPr>
          <p:nvPr>
            <p:ph type="ftr" sz="quarter" idx="11"/>
          </p:nvPr>
        </p:nvSpPr>
        <p:spPr>
          <a:xfrm>
            <a:off x="2692397" y="5037663"/>
            <a:ext cx="5214635" cy="279400"/>
          </a:xfrm>
        </p:spPr>
        <p:txBody>
          <a:bodyPr/>
          <a:lstStyle/>
          <a:p>
            <a:endParaRPr lang="ru-RU"/>
          </a:p>
        </p:txBody>
      </p:sp>
      <p:sp>
        <p:nvSpPr>
          <p:cNvPr id="6" name="Slide Number Placeholder 5"/>
          <p:cNvSpPr>
            <a:spLocks noGrp="1"/>
          </p:cNvSpPr>
          <p:nvPr>
            <p:ph type="sldNum" sz="quarter" idx="12"/>
          </p:nvPr>
        </p:nvSpPr>
        <p:spPr>
          <a:xfrm>
            <a:off x="8956900" y="5037663"/>
            <a:ext cx="551167" cy="279400"/>
          </a:xfrm>
        </p:spPr>
        <p:txBody>
          <a:bodyPr/>
          <a:lstStyle/>
          <a:p>
            <a:fld id="{37749048-31A4-4789-A496-340B104DA537}" type="slidenum">
              <a:rPr lang="ru-RU" smtClean="0"/>
              <a:t>‹#›</a:t>
            </a:fld>
            <a:endParaRPr lang="ru-RU"/>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114365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ru-RU"/>
              <a:t>Образец заголовка</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C07E4B69-9EAD-41AB-87F6-A52B0795D160}" type="datetimeFigureOut">
              <a:rPr lang="ru-RU" smtClean="0"/>
              <a:t>14.06.2024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37749048-31A4-4789-A496-340B104DA537}" type="slidenum">
              <a:rPr lang="ru-RU" smtClean="0"/>
              <a:t>‹#›</a:t>
            </a:fld>
            <a:endParaRPr lang="ru-RU"/>
          </a:p>
        </p:txBody>
      </p:sp>
    </p:spTree>
    <p:extLst>
      <p:ext uri="{BB962C8B-B14F-4D97-AF65-F5344CB8AC3E}">
        <p14:creationId xmlns:p14="http://schemas.microsoft.com/office/powerpoint/2010/main" val="761704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ru-RU"/>
              <a:t>Образец заголовка</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C07E4B69-9EAD-41AB-87F6-A52B0795D160}" type="datetimeFigureOut">
              <a:rPr lang="ru-RU" smtClean="0"/>
              <a:t>14.06.2024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7749048-31A4-4789-A496-340B104DA537}" type="slidenum">
              <a:rPr lang="ru-RU" smtClean="0"/>
              <a:t>‹#›</a:t>
            </a:fld>
            <a:endParaRPr lang="ru-RU"/>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217222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ru-RU"/>
              <a:t>Образец заголовка</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C07E4B69-9EAD-41AB-87F6-A52B0795D160}" type="datetimeFigureOut">
              <a:rPr lang="ru-RU" smtClean="0"/>
              <a:t>14.06.2024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7749048-31A4-4789-A496-340B104DA537}" type="slidenum">
              <a:rPr lang="ru-RU" smtClean="0"/>
              <a:t>‹#›</a:t>
            </a:fld>
            <a:endParaRPr lang="ru-RU"/>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709330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ru-RU"/>
              <a:t>Образец заголовка</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C07E4B69-9EAD-41AB-87F6-A52B0795D160}" type="datetimeFigureOut">
              <a:rPr lang="ru-RU" smtClean="0"/>
              <a:t>14.06.2024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7749048-31A4-4789-A496-340B104DA537}" type="slidenum">
              <a:rPr lang="ru-RU" smtClean="0"/>
              <a:t>‹#›</a:t>
            </a:fld>
            <a:endParaRPr lang="ru-RU"/>
          </a:p>
        </p:txBody>
      </p:sp>
    </p:spTree>
    <p:extLst>
      <p:ext uri="{BB962C8B-B14F-4D97-AF65-F5344CB8AC3E}">
        <p14:creationId xmlns:p14="http://schemas.microsoft.com/office/powerpoint/2010/main" val="28656973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ru-RU"/>
              <a:t>Образец заголовка</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C07E4B69-9EAD-41AB-87F6-A52B0795D160}" type="datetimeFigureOut">
              <a:rPr lang="ru-RU" smtClean="0"/>
              <a:t>14.06.2024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7749048-31A4-4789-A496-340B104DA537}" type="slidenum">
              <a:rPr lang="ru-RU" smtClean="0"/>
              <a:t>‹#›</a:t>
            </a:fld>
            <a:endParaRPr lang="ru-RU"/>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140792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ru-RU"/>
              <a:t>Образец заголовка</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C07E4B69-9EAD-41AB-87F6-A52B0795D160}" type="datetimeFigureOut">
              <a:rPr lang="ru-RU" smtClean="0"/>
              <a:t>14.06.2024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7749048-31A4-4789-A496-340B104DA537}" type="slidenum">
              <a:rPr lang="ru-RU" smtClean="0"/>
              <a:t>‹#›</a:t>
            </a:fld>
            <a:endParaRPr lang="ru-RU"/>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305010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C07E4B69-9EAD-41AB-87F6-A52B0795D160}" type="datetimeFigureOut">
              <a:rPr lang="ru-RU" smtClean="0"/>
              <a:t>14.06.2024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7749048-31A4-4789-A496-340B104DA537}" type="slidenum">
              <a:rPr lang="ru-RU" smtClean="0"/>
              <a:t>‹#›</a:t>
            </a:fld>
            <a:endParaRPr lang="ru-RU"/>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85844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C07E4B69-9EAD-41AB-87F6-A52B0795D160}" type="datetimeFigureOut">
              <a:rPr lang="ru-RU" smtClean="0"/>
              <a:t>14.06.2024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7749048-31A4-4789-A496-340B104DA537}" type="slidenum">
              <a:rPr lang="ru-RU" smtClean="0"/>
              <a:t>‹#›</a:t>
            </a:fld>
            <a:endParaRPr lang="ru-RU"/>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545817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C07E4B69-9EAD-41AB-87F6-A52B0795D160}" type="datetimeFigureOut">
              <a:rPr lang="ru-RU" smtClean="0"/>
              <a:t>14.06.2024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7749048-31A4-4789-A496-340B104DA537}" type="slidenum">
              <a:rPr lang="ru-RU" smtClean="0"/>
              <a:t>‹#›</a:t>
            </a:fld>
            <a:endParaRPr lang="ru-RU"/>
          </a:p>
        </p:txBody>
      </p:sp>
    </p:spTree>
    <p:extLst>
      <p:ext uri="{BB962C8B-B14F-4D97-AF65-F5344CB8AC3E}">
        <p14:creationId xmlns:p14="http://schemas.microsoft.com/office/powerpoint/2010/main" val="7686154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ru-RU"/>
              <a:t>Образец заголовка</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C07E4B69-9EAD-41AB-87F6-A52B0795D160}" type="datetimeFigureOut">
              <a:rPr lang="ru-RU" smtClean="0"/>
              <a:t>14.06.2024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7749048-31A4-4789-A496-340B104DA537}" type="slidenum">
              <a:rPr lang="ru-RU" smtClean="0"/>
              <a:t>‹#›</a:t>
            </a:fld>
            <a:endParaRPr lang="ru-RU"/>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404174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C07E4B69-9EAD-41AB-87F6-A52B0795D160}" type="datetimeFigureOut">
              <a:rPr lang="ru-RU" smtClean="0"/>
              <a:t>14.06.2024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37749048-31A4-4789-A496-340B104DA537}" type="slidenum">
              <a:rPr lang="ru-RU" smtClean="0"/>
              <a:t>‹#›</a:t>
            </a:fld>
            <a:endParaRPr lang="ru-RU"/>
          </a:p>
        </p:txBody>
      </p:sp>
    </p:spTree>
    <p:extLst>
      <p:ext uri="{BB962C8B-B14F-4D97-AF65-F5344CB8AC3E}">
        <p14:creationId xmlns:p14="http://schemas.microsoft.com/office/powerpoint/2010/main" val="36750693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a:t>Образец заголовка</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C07E4B69-9EAD-41AB-87F6-A52B0795D160}" type="datetimeFigureOut">
              <a:rPr lang="ru-RU" smtClean="0"/>
              <a:t>14.06.2024</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37749048-31A4-4789-A496-340B104DA537}" type="slidenum">
              <a:rPr lang="ru-RU" smtClean="0"/>
              <a:t>‹#›</a:t>
            </a:fld>
            <a:endParaRPr lang="ru-RU"/>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050359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C07E4B69-9EAD-41AB-87F6-A52B0795D160}" type="datetimeFigureOut">
              <a:rPr lang="ru-RU" smtClean="0"/>
              <a:t>14.06.2024</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37749048-31A4-4789-A496-340B104DA537}" type="slidenum">
              <a:rPr lang="ru-RU" smtClean="0"/>
              <a:t>‹#›</a:t>
            </a:fld>
            <a:endParaRPr lang="ru-RU"/>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269859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07E4B69-9EAD-41AB-87F6-A52B0795D160}" type="datetimeFigureOut">
              <a:rPr lang="ru-RU" smtClean="0"/>
              <a:t>14.06.2024</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37749048-31A4-4789-A496-340B104DA537}" type="slidenum">
              <a:rPr lang="ru-RU" smtClean="0"/>
              <a:t>‹#›</a:t>
            </a:fld>
            <a:endParaRPr lang="ru-RU"/>
          </a:p>
        </p:txBody>
      </p:sp>
    </p:spTree>
    <p:extLst>
      <p:ext uri="{BB962C8B-B14F-4D97-AF65-F5344CB8AC3E}">
        <p14:creationId xmlns:p14="http://schemas.microsoft.com/office/powerpoint/2010/main" val="3457518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ru-RU"/>
              <a:t>Образец заголовка</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C07E4B69-9EAD-41AB-87F6-A52B0795D160}" type="datetimeFigureOut">
              <a:rPr lang="ru-RU" smtClean="0"/>
              <a:t>14.06.2024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37749048-31A4-4789-A496-340B104DA537}" type="slidenum">
              <a:rPr lang="ru-RU" smtClean="0"/>
              <a:t>‹#›</a:t>
            </a:fld>
            <a:endParaRPr lang="ru-RU"/>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589365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ru-RU"/>
              <a:t>Образец заголовка</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C07E4B69-9EAD-41AB-87F6-A52B0795D160}" type="datetimeFigureOut">
              <a:rPr lang="ru-RU" smtClean="0"/>
              <a:t>14.06.2024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37749048-31A4-4789-A496-340B104DA537}" type="slidenum">
              <a:rPr lang="ru-RU" smtClean="0"/>
              <a:t>‹#›</a:t>
            </a:fld>
            <a:endParaRPr lang="ru-RU"/>
          </a:p>
        </p:txBody>
      </p:sp>
    </p:spTree>
    <p:extLst>
      <p:ext uri="{BB962C8B-B14F-4D97-AF65-F5344CB8AC3E}">
        <p14:creationId xmlns:p14="http://schemas.microsoft.com/office/powerpoint/2010/main" val="4679954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C07E4B69-9EAD-41AB-87F6-A52B0795D160}" type="datetimeFigureOut">
              <a:rPr lang="ru-RU" smtClean="0"/>
              <a:t>14.06.2024</a:t>
            </a:fld>
            <a:endParaRPr lang="ru-RU"/>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ru-RU"/>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37749048-31A4-4789-A496-340B104DA537}" type="slidenum">
              <a:rPr lang="ru-RU" smtClean="0"/>
              <a:t>‹#›</a:t>
            </a:fld>
            <a:endParaRPr lang="ru-RU"/>
          </a:p>
        </p:txBody>
      </p:sp>
    </p:spTree>
    <p:extLst>
      <p:ext uri="{BB962C8B-B14F-4D97-AF65-F5344CB8AC3E}">
        <p14:creationId xmlns:p14="http://schemas.microsoft.com/office/powerpoint/2010/main" val="175026733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3" Type="http://schemas.openxmlformats.org/officeDocument/2006/relationships/diagramLayout" Target="../diagrams/layout42.xml"/><Relationship Id="rId2" Type="http://schemas.openxmlformats.org/officeDocument/2006/relationships/diagramData" Target="../diagrams/data42.xml"/><Relationship Id="rId1" Type="http://schemas.openxmlformats.org/officeDocument/2006/relationships/slideLayout" Target="../slideLayouts/slideLayout7.xml"/><Relationship Id="rId6" Type="http://schemas.microsoft.com/office/2007/relationships/diagramDrawing" Target="../diagrams/drawing42.xml"/><Relationship Id="rId5" Type="http://schemas.openxmlformats.org/officeDocument/2006/relationships/diagramColors" Target="../diagrams/colors42.xml"/><Relationship Id="rId4" Type="http://schemas.openxmlformats.org/officeDocument/2006/relationships/diagramQuickStyle" Target="../diagrams/quickStyle42.xml"/></Relationships>
</file>

<file path=ppt/slides/_rels/slide104.xml.rels><?xml version="1.0" encoding="UTF-8" standalone="yes"?>
<Relationships xmlns="http://schemas.openxmlformats.org/package/2006/relationships"><Relationship Id="rId3" Type="http://schemas.openxmlformats.org/officeDocument/2006/relationships/diagramLayout" Target="../diagrams/layout43.xml"/><Relationship Id="rId2" Type="http://schemas.openxmlformats.org/officeDocument/2006/relationships/diagramData" Target="../diagrams/data43.xml"/><Relationship Id="rId1" Type="http://schemas.openxmlformats.org/officeDocument/2006/relationships/slideLayout" Target="../slideLayouts/slideLayout7.xml"/><Relationship Id="rId6" Type="http://schemas.microsoft.com/office/2007/relationships/diagramDrawing" Target="../diagrams/drawing43.xml"/><Relationship Id="rId5" Type="http://schemas.openxmlformats.org/officeDocument/2006/relationships/diagramColors" Target="../diagrams/colors43.xml"/><Relationship Id="rId4" Type="http://schemas.openxmlformats.org/officeDocument/2006/relationships/diagramQuickStyle" Target="../diagrams/quickStyle43.xml"/></Relationships>
</file>

<file path=ppt/slides/_rels/slide105.xml.rels><?xml version="1.0" encoding="UTF-8" standalone="yes"?>
<Relationships xmlns="http://schemas.openxmlformats.org/package/2006/relationships"><Relationship Id="rId3" Type="http://schemas.openxmlformats.org/officeDocument/2006/relationships/diagramLayout" Target="../diagrams/layout44.xml"/><Relationship Id="rId2" Type="http://schemas.openxmlformats.org/officeDocument/2006/relationships/diagramData" Target="../diagrams/data44.xml"/><Relationship Id="rId1" Type="http://schemas.openxmlformats.org/officeDocument/2006/relationships/slideLayout" Target="../slideLayouts/slideLayout7.xml"/><Relationship Id="rId6" Type="http://schemas.microsoft.com/office/2007/relationships/diagramDrawing" Target="../diagrams/drawing44.xml"/><Relationship Id="rId5" Type="http://schemas.openxmlformats.org/officeDocument/2006/relationships/diagramColors" Target="../diagrams/colors44.xml"/><Relationship Id="rId4" Type="http://schemas.openxmlformats.org/officeDocument/2006/relationships/diagramQuickStyle" Target="../diagrams/quickStyle44.xml"/></Relationships>
</file>

<file path=ppt/slides/_rels/slide106.xml.rels><?xml version="1.0" encoding="UTF-8" standalone="yes"?>
<Relationships xmlns="http://schemas.openxmlformats.org/package/2006/relationships"><Relationship Id="rId3" Type="http://schemas.openxmlformats.org/officeDocument/2006/relationships/diagramLayout" Target="../diagrams/layout45.xml"/><Relationship Id="rId2" Type="http://schemas.openxmlformats.org/officeDocument/2006/relationships/diagramData" Target="../diagrams/data45.xml"/><Relationship Id="rId1" Type="http://schemas.openxmlformats.org/officeDocument/2006/relationships/slideLayout" Target="../slideLayouts/slideLayout7.xml"/><Relationship Id="rId6" Type="http://schemas.microsoft.com/office/2007/relationships/diagramDrawing" Target="../diagrams/drawing45.xml"/><Relationship Id="rId5" Type="http://schemas.openxmlformats.org/officeDocument/2006/relationships/diagramColors" Target="../diagrams/colors45.xml"/><Relationship Id="rId4" Type="http://schemas.openxmlformats.org/officeDocument/2006/relationships/diagramQuickStyle" Target="../diagrams/quickStyle45.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3" Type="http://schemas.openxmlformats.org/officeDocument/2006/relationships/diagramLayout" Target="../diagrams/layout46.xml"/><Relationship Id="rId2" Type="http://schemas.openxmlformats.org/officeDocument/2006/relationships/diagramData" Target="../diagrams/data46.xml"/><Relationship Id="rId1" Type="http://schemas.openxmlformats.org/officeDocument/2006/relationships/slideLayout" Target="../slideLayouts/slideLayout7.xml"/><Relationship Id="rId6" Type="http://schemas.microsoft.com/office/2007/relationships/diagramDrawing" Target="../diagrams/drawing46.xml"/><Relationship Id="rId5" Type="http://schemas.openxmlformats.org/officeDocument/2006/relationships/diagramColors" Target="../diagrams/colors46.xml"/><Relationship Id="rId4" Type="http://schemas.openxmlformats.org/officeDocument/2006/relationships/diagramQuickStyle" Target="../diagrams/quickStyle46.xml"/></Relationships>
</file>

<file path=ppt/slides/_rels/slide109.xml.rels><?xml version="1.0" encoding="UTF-8" standalone="yes"?>
<Relationships xmlns="http://schemas.openxmlformats.org/package/2006/relationships"><Relationship Id="rId3" Type="http://schemas.openxmlformats.org/officeDocument/2006/relationships/diagramLayout" Target="../diagrams/layout47.xml"/><Relationship Id="rId2" Type="http://schemas.openxmlformats.org/officeDocument/2006/relationships/diagramData" Target="../diagrams/data47.xml"/><Relationship Id="rId1" Type="http://schemas.openxmlformats.org/officeDocument/2006/relationships/slideLayout" Target="../slideLayouts/slideLayout7.xml"/><Relationship Id="rId6" Type="http://schemas.microsoft.com/office/2007/relationships/diagramDrawing" Target="../diagrams/drawing47.xml"/><Relationship Id="rId5" Type="http://schemas.openxmlformats.org/officeDocument/2006/relationships/diagramColors" Target="../diagrams/colors47.xml"/><Relationship Id="rId4" Type="http://schemas.openxmlformats.org/officeDocument/2006/relationships/diagramQuickStyle" Target="../diagrams/quickStyle4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3" Type="http://schemas.openxmlformats.org/officeDocument/2006/relationships/diagramLayout" Target="../diagrams/layout48.xml"/><Relationship Id="rId2" Type="http://schemas.openxmlformats.org/officeDocument/2006/relationships/diagramData" Target="../diagrams/data48.xml"/><Relationship Id="rId1" Type="http://schemas.openxmlformats.org/officeDocument/2006/relationships/slideLayout" Target="../slideLayouts/slideLayout7.xml"/><Relationship Id="rId6" Type="http://schemas.microsoft.com/office/2007/relationships/diagramDrawing" Target="../diagrams/drawing48.xml"/><Relationship Id="rId5" Type="http://schemas.openxmlformats.org/officeDocument/2006/relationships/diagramColors" Target="../diagrams/colors48.xml"/><Relationship Id="rId4" Type="http://schemas.openxmlformats.org/officeDocument/2006/relationships/diagramQuickStyle" Target="../diagrams/quickStyle48.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20.xml.rels><?xml version="1.0" encoding="UTF-8" standalone="yes"?>
<Relationships xmlns="http://schemas.openxmlformats.org/package/2006/relationships"><Relationship Id="rId3" Type="http://schemas.openxmlformats.org/officeDocument/2006/relationships/diagramLayout" Target="../diagrams/layout49.xml"/><Relationship Id="rId2" Type="http://schemas.openxmlformats.org/officeDocument/2006/relationships/diagramData" Target="../diagrams/data49.xml"/><Relationship Id="rId1" Type="http://schemas.openxmlformats.org/officeDocument/2006/relationships/slideLayout" Target="../slideLayouts/slideLayout7.xml"/><Relationship Id="rId6" Type="http://schemas.microsoft.com/office/2007/relationships/diagramDrawing" Target="../diagrams/drawing49.xml"/><Relationship Id="rId5" Type="http://schemas.openxmlformats.org/officeDocument/2006/relationships/diagramColors" Target="../diagrams/colors49.xml"/><Relationship Id="rId4" Type="http://schemas.openxmlformats.org/officeDocument/2006/relationships/diagramQuickStyle" Target="../diagrams/quickStyle49.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3" Type="http://schemas.openxmlformats.org/officeDocument/2006/relationships/diagramLayout" Target="../diagrams/layout50.xml"/><Relationship Id="rId2" Type="http://schemas.openxmlformats.org/officeDocument/2006/relationships/diagramData" Target="../diagrams/data50.xml"/><Relationship Id="rId1" Type="http://schemas.openxmlformats.org/officeDocument/2006/relationships/slideLayout" Target="../slideLayouts/slideLayout7.xml"/><Relationship Id="rId6" Type="http://schemas.microsoft.com/office/2007/relationships/diagramDrawing" Target="../diagrams/drawing50.xml"/><Relationship Id="rId5" Type="http://schemas.openxmlformats.org/officeDocument/2006/relationships/diagramColors" Target="../diagrams/colors50.xml"/><Relationship Id="rId4" Type="http://schemas.openxmlformats.org/officeDocument/2006/relationships/diagramQuickStyle" Target="../diagrams/quickStyle50.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3" Type="http://schemas.openxmlformats.org/officeDocument/2006/relationships/diagramLayout" Target="../diagrams/layout51.xml"/><Relationship Id="rId2" Type="http://schemas.openxmlformats.org/officeDocument/2006/relationships/diagramData" Target="../diagrams/data51.xml"/><Relationship Id="rId1" Type="http://schemas.openxmlformats.org/officeDocument/2006/relationships/slideLayout" Target="../slideLayouts/slideLayout7.xml"/><Relationship Id="rId6" Type="http://schemas.microsoft.com/office/2007/relationships/diagramDrawing" Target="../diagrams/drawing51.xml"/><Relationship Id="rId5" Type="http://schemas.openxmlformats.org/officeDocument/2006/relationships/diagramColors" Target="../diagrams/colors51.xml"/><Relationship Id="rId4" Type="http://schemas.openxmlformats.org/officeDocument/2006/relationships/diagramQuickStyle" Target="../diagrams/quickStyle51.xml"/></Relationships>
</file>

<file path=ppt/slides/_rels/slide128.xml.rels><?xml version="1.0" encoding="UTF-8" standalone="yes"?>
<Relationships xmlns="http://schemas.openxmlformats.org/package/2006/relationships"><Relationship Id="rId3" Type="http://schemas.openxmlformats.org/officeDocument/2006/relationships/diagramLayout" Target="../diagrams/layout52.xml"/><Relationship Id="rId2" Type="http://schemas.openxmlformats.org/officeDocument/2006/relationships/diagramData" Target="../diagrams/data52.xml"/><Relationship Id="rId1" Type="http://schemas.openxmlformats.org/officeDocument/2006/relationships/slideLayout" Target="../slideLayouts/slideLayout7.xml"/><Relationship Id="rId6" Type="http://schemas.microsoft.com/office/2007/relationships/diagramDrawing" Target="../diagrams/drawing52.xml"/><Relationship Id="rId5" Type="http://schemas.openxmlformats.org/officeDocument/2006/relationships/diagramColors" Target="../diagrams/colors52.xml"/><Relationship Id="rId4" Type="http://schemas.openxmlformats.org/officeDocument/2006/relationships/diagramQuickStyle" Target="../diagrams/quickStyle52.xml"/></Relationships>
</file>

<file path=ppt/slides/_rels/slide129.xml.rels><?xml version="1.0" encoding="UTF-8" standalone="yes"?>
<Relationships xmlns="http://schemas.openxmlformats.org/package/2006/relationships"><Relationship Id="rId3" Type="http://schemas.openxmlformats.org/officeDocument/2006/relationships/diagramLayout" Target="../diagrams/layout53.xml"/><Relationship Id="rId2" Type="http://schemas.openxmlformats.org/officeDocument/2006/relationships/diagramData" Target="../diagrams/data53.xml"/><Relationship Id="rId1" Type="http://schemas.openxmlformats.org/officeDocument/2006/relationships/slideLayout" Target="../slideLayouts/slideLayout7.xml"/><Relationship Id="rId6" Type="http://schemas.microsoft.com/office/2007/relationships/diagramDrawing" Target="../diagrams/drawing53.xml"/><Relationship Id="rId5" Type="http://schemas.openxmlformats.org/officeDocument/2006/relationships/diagramColors" Target="../diagrams/colors53.xml"/><Relationship Id="rId4" Type="http://schemas.openxmlformats.org/officeDocument/2006/relationships/diagramQuickStyle" Target="../diagrams/quickStyle5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3" Type="http://schemas.openxmlformats.org/officeDocument/2006/relationships/diagramLayout" Target="../diagrams/layout54.xml"/><Relationship Id="rId2" Type="http://schemas.openxmlformats.org/officeDocument/2006/relationships/diagramData" Target="../diagrams/data54.xml"/><Relationship Id="rId1" Type="http://schemas.openxmlformats.org/officeDocument/2006/relationships/slideLayout" Target="../slideLayouts/slideLayout7.xml"/><Relationship Id="rId6" Type="http://schemas.microsoft.com/office/2007/relationships/diagramDrawing" Target="../diagrams/drawing54.xml"/><Relationship Id="rId5" Type="http://schemas.openxmlformats.org/officeDocument/2006/relationships/diagramColors" Target="../diagrams/colors54.xml"/><Relationship Id="rId4" Type="http://schemas.openxmlformats.org/officeDocument/2006/relationships/diagramQuickStyle" Target="../diagrams/quickStyle54.xml"/></Relationships>
</file>

<file path=ppt/slides/_rels/slide134.xml.rels><?xml version="1.0" encoding="UTF-8" standalone="yes"?>
<Relationships xmlns="http://schemas.openxmlformats.org/package/2006/relationships"><Relationship Id="rId3" Type="http://schemas.openxmlformats.org/officeDocument/2006/relationships/diagramLayout" Target="../diagrams/layout55.xml"/><Relationship Id="rId2" Type="http://schemas.openxmlformats.org/officeDocument/2006/relationships/diagramData" Target="../diagrams/data55.xml"/><Relationship Id="rId1" Type="http://schemas.openxmlformats.org/officeDocument/2006/relationships/slideLayout" Target="../slideLayouts/slideLayout7.xml"/><Relationship Id="rId6" Type="http://schemas.microsoft.com/office/2007/relationships/diagramDrawing" Target="../diagrams/drawing55.xml"/><Relationship Id="rId5" Type="http://schemas.openxmlformats.org/officeDocument/2006/relationships/diagramColors" Target="../diagrams/colors55.xml"/><Relationship Id="rId4" Type="http://schemas.openxmlformats.org/officeDocument/2006/relationships/diagramQuickStyle" Target="../diagrams/quickStyle55.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3" Type="http://schemas.openxmlformats.org/officeDocument/2006/relationships/diagramLayout" Target="../diagrams/layout56.xml"/><Relationship Id="rId2" Type="http://schemas.openxmlformats.org/officeDocument/2006/relationships/diagramData" Target="../diagrams/data56.xml"/><Relationship Id="rId1" Type="http://schemas.openxmlformats.org/officeDocument/2006/relationships/slideLayout" Target="../slideLayouts/slideLayout7.xml"/><Relationship Id="rId6" Type="http://schemas.microsoft.com/office/2007/relationships/diagramDrawing" Target="../diagrams/drawing56.xml"/><Relationship Id="rId5" Type="http://schemas.openxmlformats.org/officeDocument/2006/relationships/diagramColors" Target="../diagrams/colors56.xml"/><Relationship Id="rId4" Type="http://schemas.openxmlformats.org/officeDocument/2006/relationships/diagramQuickStyle" Target="../diagrams/quickStyle56.xml"/></Relationships>
</file>

<file path=ppt/slides/_rels/slide138.xml.rels><?xml version="1.0" encoding="UTF-8" standalone="yes"?>
<Relationships xmlns="http://schemas.openxmlformats.org/package/2006/relationships"><Relationship Id="rId3" Type="http://schemas.openxmlformats.org/officeDocument/2006/relationships/diagramLayout" Target="../diagrams/layout57.xml"/><Relationship Id="rId2" Type="http://schemas.openxmlformats.org/officeDocument/2006/relationships/diagramData" Target="../diagrams/data57.xml"/><Relationship Id="rId1" Type="http://schemas.openxmlformats.org/officeDocument/2006/relationships/slideLayout" Target="../slideLayouts/slideLayout7.xml"/><Relationship Id="rId6" Type="http://schemas.microsoft.com/office/2007/relationships/diagramDrawing" Target="../diagrams/drawing57.xml"/><Relationship Id="rId5" Type="http://schemas.openxmlformats.org/officeDocument/2006/relationships/diagramColors" Target="../diagrams/colors57.xml"/><Relationship Id="rId4" Type="http://schemas.openxmlformats.org/officeDocument/2006/relationships/diagramQuickStyle" Target="../diagrams/quickStyle57.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3.xml.rels><?xml version="1.0" encoding="UTF-8" standalone="yes"?>
<Relationships xmlns="http://schemas.openxmlformats.org/package/2006/relationships"><Relationship Id="rId3" Type="http://schemas.openxmlformats.org/officeDocument/2006/relationships/diagramLayout" Target="../diagrams/layout58.xml"/><Relationship Id="rId2" Type="http://schemas.openxmlformats.org/officeDocument/2006/relationships/diagramData" Target="../diagrams/data58.xml"/><Relationship Id="rId1" Type="http://schemas.openxmlformats.org/officeDocument/2006/relationships/slideLayout" Target="../slideLayouts/slideLayout7.xml"/><Relationship Id="rId6" Type="http://schemas.microsoft.com/office/2007/relationships/diagramDrawing" Target="../diagrams/drawing58.xml"/><Relationship Id="rId5" Type="http://schemas.openxmlformats.org/officeDocument/2006/relationships/diagramColors" Target="../diagrams/colors58.xml"/><Relationship Id="rId4" Type="http://schemas.openxmlformats.org/officeDocument/2006/relationships/diagramQuickStyle" Target="../diagrams/quickStyle58.xml"/></Relationships>
</file>

<file path=ppt/slides/_rels/slide144.xml.rels><?xml version="1.0" encoding="UTF-8" standalone="yes"?>
<Relationships xmlns="http://schemas.openxmlformats.org/package/2006/relationships"><Relationship Id="rId3" Type="http://schemas.openxmlformats.org/officeDocument/2006/relationships/diagramLayout" Target="../diagrams/layout59.xml"/><Relationship Id="rId2" Type="http://schemas.openxmlformats.org/officeDocument/2006/relationships/diagramData" Target="../diagrams/data59.xml"/><Relationship Id="rId1" Type="http://schemas.openxmlformats.org/officeDocument/2006/relationships/slideLayout" Target="../slideLayouts/slideLayout7.xml"/><Relationship Id="rId6" Type="http://schemas.microsoft.com/office/2007/relationships/diagramDrawing" Target="../diagrams/drawing59.xml"/><Relationship Id="rId5" Type="http://schemas.openxmlformats.org/officeDocument/2006/relationships/diagramColors" Target="../diagrams/colors59.xml"/><Relationship Id="rId4" Type="http://schemas.openxmlformats.org/officeDocument/2006/relationships/diagramQuickStyle" Target="../diagrams/quickStyle59.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3" Type="http://schemas.openxmlformats.org/officeDocument/2006/relationships/diagramLayout" Target="../diagrams/layout60.xml"/><Relationship Id="rId2" Type="http://schemas.openxmlformats.org/officeDocument/2006/relationships/diagramData" Target="../diagrams/data60.xml"/><Relationship Id="rId1" Type="http://schemas.openxmlformats.org/officeDocument/2006/relationships/slideLayout" Target="../slideLayouts/slideLayout7.xml"/><Relationship Id="rId6" Type="http://schemas.microsoft.com/office/2007/relationships/diagramDrawing" Target="../diagrams/drawing60.xml"/><Relationship Id="rId5" Type="http://schemas.openxmlformats.org/officeDocument/2006/relationships/diagramColors" Target="../diagrams/colors60.xml"/><Relationship Id="rId4" Type="http://schemas.openxmlformats.org/officeDocument/2006/relationships/diagramQuickStyle" Target="../diagrams/quickStyle60.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2.xml.rels><?xml version="1.0" encoding="UTF-8" standalone="yes"?>
<Relationships xmlns="http://schemas.openxmlformats.org/package/2006/relationships"><Relationship Id="rId3" Type="http://schemas.openxmlformats.org/officeDocument/2006/relationships/diagramLayout" Target="../diagrams/layout61.xml"/><Relationship Id="rId2" Type="http://schemas.openxmlformats.org/officeDocument/2006/relationships/diagramData" Target="../diagrams/data61.xml"/><Relationship Id="rId1" Type="http://schemas.openxmlformats.org/officeDocument/2006/relationships/slideLayout" Target="../slideLayouts/slideLayout7.xml"/><Relationship Id="rId6" Type="http://schemas.microsoft.com/office/2007/relationships/diagramDrawing" Target="../diagrams/drawing61.xml"/><Relationship Id="rId5" Type="http://schemas.openxmlformats.org/officeDocument/2006/relationships/diagramColors" Target="../diagrams/colors61.xml"/><Relationship Id="rId4" Type="http://schemas.openxmlformats.org/officeDocument/2006/relationships/diagramQuickStyle" Target="../diagrams/quickStyle61.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7.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7.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7.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3.xml.rels><?xml version="1.0" encoding="UTF-8" standalone="yes"?>
<Relationships xmlns="http://schemas.openxmlformats.org/package/2006/relationships"><Relationship Id="rId8" Type="http://schemas.openxmlformats.org/officeDocument/2006/relationships/slide" Target="slide101.xml"/><Relationship Id="rId3" Type="http://schemas.openxmlformats.org/officeDocument/2006/relationships/slide" Target="slide23.xml"/><Relationship Id="rId7" Type="http://schemas.openxmlformats.org/officeDocument/2006/relationships/slide" Target="slide82.xml"/><Relationship Id="rId2" Type="http://schemas.openxmlformats.org/officeDocument/2006/relationships/slide" Target="slide4.xml"/><Relationship Id="rId1" Type="http://schemas.openxmlformats.org/officeDocument/2006/relationships/slideLayout" Target="../slideLayouts/slideLayout7.xml"/><Relationship Id="rId6" Type="http://schemas.openxmlformats.org/officeDocument/2006/relationships/slide" Target="slide65.xml"/><Relationship Id="rId11" Type="http://schemas.openxmlformats.org/officeDocument/2006/relationships/slide" Target="slide140.xml"/><Relationship Id="rId5" Type="http://schemas.openxmlformats.org/officeDocument/2006/relationships/slide" Target="slide47.xml"/><Relationship Id="rId10" Type="http://schemas.openxmlformats.org/officeDocument/2006/relationships/slide" Target="slide131.xml"/><Relationship Id="rId4" Type="http://schemas.openxmlformats.org/officeDocument/2006/relationships/slide" Target="slide35.xml"/><Relationship Id="rId9" Type="http://schemas.openxmlformats.org/officeDocument/2006/relationships/slide" Target="slide117.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7.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7.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7.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7.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43.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7.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7.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45.xml.rels><?xml version="1.0" encoding="UTF-8" standalone="yes"?>
<Relationships xmlns="http://schemas.openxmlformats.org/package/2006/relationships"><Relationship Id="rId8" Type="http://schemas.microsoft.com/office/2007/relationships/diagramDrawing" Target="../diagrams/drawing15.xml"/><Relationship Id="rId3" Type="http://schemas.openxmlformats.org/officeDocument/2006/relationships/image" Target="../media/image4.png"/><Relationship Id="rId7" Type="http://schemas.openxmlformats.org/officeDocument/2006/relationships/diagramColors" Target="../diagrams/colors15.xml"/><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diagramQuickStyle" Target="../diagrams/quickStyle15.xml"/><Relationship Id="rId5" Type="http://schemas.openxmlformats.org/officeDocument/2006/relationships/diagramLayout" Target="../diagrams/layout15.xml"/><Relationship Id="rId4" Type="http://schemas.openxmlformats.org/officeDocument/2006/relationships/diagramData" Target="../diagrams/data1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7.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7.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52.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7.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7.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55.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7.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56.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7.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57.xml.rels><?xml version="1.0" encoding="UTF-8" standalone="yes"?>
<Relationships xmlns="http://schemas.openxmlformats.org/package/2006/relationships"><Relationship Id="rId3" Type="http://schemas.openxmlformats.org/officeDocument/2006/relationships/diagramLayout" Target="../diagrams/layout22.xml"/><Relationship Id="rId2" Type="http://schemas.openxmlformats.org/officeDocument/2006/relationships/diagramData" Target="../diagrams/data22.xml"/><Relationship Id="rId1" Type="http://schemas.openxmlformats.org/officeDocument/2006/relationships/slideLayout" Target="../slideLayouts/slideLayout7.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58.xml.rels><?xml version="1.0" encoding="UTF-8" standalone="yes"?>
<Relationships xmlns="http://schemas.openxmlformats.org/package/2006/relationships"><Relationship Id="rId3" Type="http://schemas.openxmlformats.org/officeDocument/2006/relationships/diagramLayout" Target="../diagrams/layout23.xml"/><Relationship Id="rId2" Type="http://schemas.openxmlformats.org/officeDocument/2006/relationships/diagramData" Target="../diagrams/data23.xml"/><Relationship Id="rId1" Type="http://schemas.openxmlformats.org/officeDocument/2006/relationships/slideLayout" Target="../slideLayouts/slideLayout7.xml"/><Relationship Id="rId6" Type="http://schemas.microsoft.com/office/2007/relationships/diagramDrawing" Target="../diagrams/drawing23.xml"/><Relationship Id="rId5" Type="http://schemas.openxmlformats.org/officeDocument/2006/relationships/diagramColors" Target="../diagrams/colors23.xml"/><Relationship Id="rId4" Type="http://schemas.openxmlformats.org/officeDocument/2006/relationships/diagramQuickStyle" Target="../diagrams/quickStyle2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diagramLayout" Target="../diagrams/layout24.xml"/><Relationship Id="rId2" Type="http://schemas.openxmlformats.org/officeDocument/2006/relationships/diagramData" Target="../diagrams/data24.xml"/><Relationship Id="rId1" Type="http://schemas.openxmlformats.org/officeDocument/2006/relationships/slideLayout" Target="../slideLayouts/slideLayout7.xml"/><Relationship Id="rId6" Type="http://schemas.microsoft.com/office/2007/relationships/diagramDrawing" Target="../diagrams/drawing24.xml"/><Relationship Id="rId5" Type="http://schemas.openxmlformats.org/officeDocument/2006/relationships/diagramColors" Target="../diagrams/colors24.xml"/><Relationship Id="rId4" Type="http://schemas.openxmlformats.org/officeDocument/2006/relationships/diagramQuickStyle" Target="../diagrams/quickStyle2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diagramLayout" Target="../diagrams/layout25.xml"/><Relationship Id="rId2" Type="http://schemas.openxmlformats.org/officeDocument/2006/relationships/diagramData" Target="../diagrams/data25.xml"/><Relationship Id="rId1" Type="http://schemas.openxmlformats.org/officeDocument/2006/relationships/slideLayout" Target="../slideLayouts/slideLayout7.xml"/><Relationship Id="rId6" Type="http://schemas.microsoft.com/office/2007/relationships/diagramDrawing" Target="../diagrams/drawing25.xml"/><Relationship Id="rId5" Type="http://schemas.openxmlformats.org/officeDocument/2006/relationships/diagramColors" Target="../diagrams/colors25.xml"/><Relationship Id="rId4" Type="http://schemas.openxmlformats.org/officeDocument/2006/relationships/diagramQuickStyle" Target="../diagrams/quickStyle2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0.xml.rels><?xml version="1.0" encoding="UTF-8" standalone="yes"?>
<Relationships xmlns="http://schemas.openxmlformats.org/package/2006/relationships"><Relationship Id="rId3" Type="http://schemas.openxmlformats.org/officeDocument/2006/relationships/diagramLayout" Target="../diagrams/layout26.xml"/><Relationship Id="rId2" Type="http://schemas.openxmlformats.org/officeDocument/2006/relationships/diagramData" Target="../diagrams/data26.xml"/><Relationship Id="rId1" Type="http://schemas.openxmlformats.org/officeDocument/2006/relationships/slideLayout" Target="../slideLayouts/slideLayout7.xml"/><Relationship Id="rId6" Type="http://schemas.microsoft.com/office/2007/relationships/diagramDrawing" Target="../diagrams/drawing26.xml"/><Relationship Id="rId5" Type="http://schemas.openxmlformats.org/officeDocument/2006/relationships/diagramColors" Target="../diagrams/colors26.xml"/><Relationship Id="rId4" Type="http://schemas.openxmlformats.org/officeDocument/2006/relationships/diagramQuickStyle" Target="../diagrams/quickStyle26.xml"/></Relationships>
</file>

<file path=ppt/slides/_rels/slide71.xml.rels><?xml version="1.0" encoding="UTF-8" standalone="yes"?>
<Relationships xmlns="http://schemas.openxmlformats.org/package/2006/relationships"><Relationship Id="rId3" Type="http://schemas.openxmlformats.org/officeDocument/2006/relationships/diagramLayout" Target="../diagrams/layout27.xml"/><Relationship Id="rId2" Type="http://schemas.openxmlformats.org/officeDocument/2006/relationships/diagramData" Target="../diagrams/data27.xml"/><Relationship Id="rId1" Type="http://schemas.openxmlformats.org/officeDocument/2006/relationships/slideLayout" Target="../slideLayouts/slideLayout7.xml"/><Relationship Id="rId6" Type="http://schemas.microsoft.com/office/2007/relationships/diagramDrawing" Target="../diagrams/drawing27.xml"/><Relationship Id="rId5" Type="http://schemas.openxmlformats.org/officeDocument/2006/relationships/diagramColors" Target="../diagrams/colors27.xml"/><Relationship Id="rId4" Type="http://schemas.openxmlformats.org/officeDocument/2006/relationships/diagramQuickStyle" Target="../diagrams/quickStyle27.xml"/></Relationships>
</file>

<file path=ppt/slides/_rels/slide72.xml.rels><?xml version="1.0" encoding="UTF-8" standalone="yes"?>
<Relationships xmlns="http://schemas.openxmlformats.org/package/2006/relationships"><Relationship Id="rId3" Type="http://schemas.openxmlformats.org/officeDocument/2006/relationships/diagramLayout" Target="../diagrams/layout28.xml"/><Relationship Id="rId2" Type="http://schemas.openxmlformats.org/officeDocument/2006/relationships/diagramData" Target="../diagrams/data28.xml"/><Relationship Id="rId1" Type="http://schemas.openxmlformats.org/officeDocument/2006/relationships/slideLayout" Target="../slideLayouts/slideLayout7.xml"/><Relationship Id="rId6" Type="http://schemas.microsoft.com/office/2007/relationships/diagramDrawing" Target="../diagrams/drawing28.xml"/><Relationship Id="rId5" Type="http://schemas.openxmlformats.org/officeDocument/2006/relationships/diagramColors" Target="../diagrams/colors28.xml"/><Relationship Id="rId4" Type="http://schemas.openxmlformats.org/officeDocument/2006/relationships/diagramQuickStyle" Target="../diagrams/quickStyle28.xml"/></Relationships>
</file>

<file path=ppt/slides/_rels/slide73.xml.rels><?xml version="1.0" encoding="UTF-8" standalone="yes"?>
<Relationships xmlns="http://schemas.openxmlformats.org/package/2006/relationships"><Relationship Id="rId3" Type="http://schemas.openxmlformats.org/officeDocument/2006/relationships/diagramLayout" Target="../diagrams/layout29.xml"/><Relationship Id="rId2" Type="http://schemas.openxmlformats.org/officeDocument/2006/relationships/diagramData" Target="../diagrams/data29.xml"/><Relationship Id="rId1" Type="http://schemas.openxmlformats.org/officeDocument/2006/relationships/slideLayout" Target="../slideLayouts/slideLayout7.xml"/><Relationship Id="rId6" Type="http://schemas.microsoft.com/office/2007/relationships/diagramDrawing" Target="../diagrams/drawing29.xml"/><Relationship Id="rId5" Type="http://schemas.openxmlformats.org/officeDocument/2006/relationships/diagramColors" Target="../diagrams/colors29.xml"/><Relationship Id="rId4" Type="http://schemas.openxmlformats.org/officeDocument/2006/relationships/diagramQuickStyle" Target="../diagrams/quickStyle29.xml"/></Relationships>
</file>

<file path=ppt/slides/_rels/slide74.xml.rels><?xml version="1.0" encoding="UTF-8" standalone="yes"?>
<Relationships xmlns="http://schemas.openxmlformats.org/package/2006/relationships"><Relationship Id="rId3" Type="http://schemas.openxmlformats.org/officeDocument/2006/relationships/diagramLayout" Target="../diagrams/layout30.xml"/><Relationship Id="rId2" Type="http://schemas.openxmlformats.org/officeDocument/2006/relationships/diagramData" Target="../diagrams/data30.xml"/><Relationship Id="rId1" Type="http://schemas.openxmlformats.org/officeDocument/2006/relationships/slideLayout" Target="../slideLayouts/slideLayout7.xml"/><Relationship Id="rId6" Type="http://schemas.microsoft.com/office/2007/relationships/diagramDrawing" Target="../diagrams/drawing30.xml"/><Relationship Id="rId5" Type="http://schemas.openxmlformats.org/officeDocument/2006/relationships/diagramColors" Target="../diagrams/colors30.xml"/><Relationship Id="rId4" Type="http://schemas.openxmlformats.org/officeDocument/2006/relationships/diagramQuickStyle" Target="../diagrams/quickStyle30.xml"/></Relationships>
</file>

<file path=ppt/slides/_rels/slide75.xml.rels><?xml version="1.0" encoding="UTF-8" standalone="yes"?>
<Relationships xmlns="http://schemas.openxmlformats.org/package/2006/relationships"><Relationship Id="rId3" Type="http://schemas.openxmlformats.org/officeDocument/2006/relationships/diagramLayout" Target="../diagrams/layout31.xml"/><Relationship Id="rId2" Type="http://schemas.openxmlformats.org/officeDocument/2006/relationships/diagramData" Target="../diagrams/data31.xml"/><Relationship Id="rId1" Type="http://schemas.openxmlformats.org/officeDocument/2006/relationships/slideLayout" Target="../slideLayouts/slideLayout7.xml"/><Relationship Id="rId6" Type="http://schemas.microsoft.com/office/2007/relationships/diagramDrawing" Target="../diagrams/drawing31.xml"/><Relationship Id="rId5" Type="http://schemas.openxmlformats.org/officeDocument/2006/relationships/diagramColors" Target="../diagrams/colors31.xml"/><Relationship Id="rId4" Type="http://schemas.openxmlformats.org/officeDocument/2006/relationships/diagramQuickStyle" Target="../diagrams/quickStyle31.xml"/></Relationships>
</file>

<file path=ppt/slides/_rels/slide76.xml.rels><?xml version="1.0" encoding="UTF-8" standalone="yes"?>
<Relationships xmlns="http://schemas.openxmlformats.org/package/2006/relationships"><Relationship Id="rId3" Type="http://schemas.openxmlformats.org/officeDocument/2006/relationships/diagramLayout" Target="../diagrams/layout32.xml"/><Relationship Id="rId2" Type="http://schemas.openxmlformats.org/officeDocument/2006/relationships/diagramData" Target="../diagrams/data32.xml"/><Relationship Id="rId1" Type="http://schemas.openxmlformats.org/officeDocument/2006/relationships/slideLayout" Target="../slideLayouts/slideLayout7.xml"/><Relationship Id="rId6" Type="http://schemas.microsoft.com/office/2007/relationships/diagramDrawing" Target="../diagrams/drawing32.xml"/><Relationship Id="rId5" Type="http://schemas.openxmlformats.org/officeDocument/2006/relationships/diagramColors" Target="../diagrams/colors32.xml"/><Relationship Id="rId4" Type="http://schemas.openxmlformats.org/officeDocument/2006/relationships/diagramQuickStyle" Target="../diagrams/quickStyle32.xml"/></Relationships>
</file>

<file path=ppt/slides/_rels/slide77.xml.rels><?xml version="1.0" encoding="UTF-8" standalone="yes"?>
<Relationships xmlns="http://schemas.openxmlformats.org/package/2006/relationships"><Relationship Id="rId3" Type="http://schemas.openxmlformats.org/officeDocument/2006/relationships/diagramLayout" Target="../diagrams/layout33.xml"/><Relationship Id="rId2" Type="http://schemas.openxmlformats.org/officeDocument/2006/relationships/diagramData" Target="../diagrams/data33.xml"/><Relationship Id="rId1" Type="http://schemas.openxmlformats.org/officeDocument/2006/relationships/slideLayout" Target="../slideLayouts/slideLayout7.xml"/><Relationship Id="rId6" Type="http://schemas.microsoft.com/office/2007/relationships/diagramDrawing" Target="../diagrams/drawing33.xml"/><Relationship Id="rId5" Type="http://schemas.openxmlformats.org/officeDocument/2006/relationships/diagramColors" Target="../diagrams/colors33.xml"/><Relationship Id="rId4" Type="http://schemas.openxmlformats.org/officeDocument/2006/relationships/diagramQuickStyle" Target="../diagrams/quickStyle3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diagramLayout" Target="../diagrams/layout34.xml"/><Relationship Id="rId2" Type="http://schemas.openxmlformats.org/officeDocument/2006/relationships/diagramData" Target="../diagrams/data34.xml"/><Relationship Id="rId1" Type="http://schemas.openxmlformats.org/officeDocument/2006/relationships/slideLayout" Target="../slideLayouts/slideLayout7.xml"/><Relationship Id="rId6" Type="http://schemas.microsoft.com/office/2007/relationships/diagramDrawing" Target="../diagrams/drawing34.xml"/><Relationship Id="rId5" Type="http://schemas.openxmlformats.org/officeDocument/2006/relationships/diagramColors" Target="../diagrams/colors34.xml"/><Relationship Id="rId4" Type="http://schemas.openxmlformats.org/officeDocument/2006/relationships/diagramQuickStyle" Target="../diagrams/quickStyle3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diagramLayout" Target="../diagrams/layout35.xml"/><Relationship Id="rId2" Type="http://schemas.openxmlformats.org/officeDocument/2006/relationships/diagramData" Target="../diagrams/data35.xml"/><Relationship Id="rId1" Type="http://schemas.openxmlformats.org/officeDocument/2006/relationships/slideLayout" Target="../slideLayouts/slideLayout7.xml"/><Relationship Id="rId6" Type="http://schemas.microsoft.com/office/2007/relationships/diagramDrawing" Target="../diagrams/drawing35.xml"/><Relationship Id="rId5" Type="http://schemas.openxmlformats.org/officeDocument/2006/relationships/diagramColors" Target="../diagrams/colors35.xml"/><Relationship Id="rId4" Type="http://schemas.openxmlformats.org/officeDocument/2006/relationships/diagramQuickStyle" Target="../diagrams/quickStyle35.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diagramLayout" Target="../diagrams/layout36.xml"/><Relationship Id="rId2" Type="http://schemas.openxmlformats.org/officeDocument/2006/relationships/diagramData" Target="../diagrams/data36.xml"/><Relationship Id="rId1" Type="http://schemas.openxmlformats.org/officeDocument/2006/relationships/slideLayout" Target="../slideLayouts/slideLayout7.xml"/><Relationship Id="rId6" Type="http://schemas.microsoft.com/office/2007/relationships/diagramDrawing" Target="../diagrams/drawing36.xml"/><Relationship Id="rId5" Type="http://schemas.openxmlformats.org/officeDocument/2006/relationships/diagramColors" Target="../diagrams/colors36.xml"/><Relationship Id="rId4" Type="http://schemas.openxmlformats.org/officeDocument/2006/relationships/diagramQuickStyle" Target="../diagrams/quickStyle36.xml"/></Relationships>
</file>

<file path=ppt/slides/_rels/slide87.xml.rels><?xml version="1.0" encoding="UTF-8" standalone="yes"?>
<Relationships xmlns="http://schemas.openxmlformats.org/package/2006/relationships"><Relationship Id="rId3" Type="http://schemas.openxmlformats.org/officeDocument/2006/relationships/diagramLayout" Target="../diagrams/layout37.xml"/><Relationship Id="rId2" Type="http://schemas.openxmlformats.org/officeDocument/2006/relationships/diagramData" Target="../diagrams/data37.xml"/><Relationship Id="rId1" Type="http://schemas.openxmlformats.org/officeDocument/2006/relationships/slideLayout" Target="../slideLayouts/slideLayout7.xml"/><Relationship Id="rId6" Type="http://schemas.microsoft.com/office/2007/relationships/diagramDrawing" Target="../diagrams/drawing37.xml"/><Relationship Id="rId5" Type="http://schemas.openxmlformats.org/officeDocument/2006/relationships/diagramColors" Target="../diagrams/colors37.xml"/><Relationship Id="rId4" Type="http://schemas.openxmlformats.org/officeDocument/2006/relationships/diagramQuickStyle" Target="../diagrams/quickStyle37.xml"/></Relationships>
</file>

<file path=ppt/slides/_rels/slide88.xml.rels><?xml version="1.0" encoding="UTF-8" standalone="yes"?>
<Relationships xmlns="http://schemas.openxmlformats.org/package/2006/relationships"><Relationship Id="rId3" Type="http://schemas.openxmlformats.org/officeDocument/2006/relationships/diagramLayout" Target="../diagrams/layout38.xml"/><Relationship Id="rId2" Type="http://schemas.openxmlformats.org/officeDocument/2006/relationships/diagramData" Target="../diagrams/data38.xml"/><Relationship Id="rId1" Type="http://schemas.openxmlformats.org/officeDocument/2006/relationships/slideLayout" Target="../slideLayouts/slideLayout7.xml"/><Relationship Id="rId6" Type="http://schemas.microsoft.com/office/2007/relationships/diagramDrawing" Target="../diagrams/drawing38.xml"/><Relationship Id="rId5" Type="http://schemas.openxmlformats.org/officeDocument/2006/relationships/diagramColors" Target="../diagrams/colors38.xml"/><Relationship Id="rId4" Type="http://schemas.openxmlformats.org/officeDocument/2006/relationships/diagramQuickStyle" Target="../diagrams/quickStyle38.xml"/></Relationships>
</file>

<file path=ppt/slides/_rels/slide89.xml.rels><?xml version="1.0" encoding="UTF-8" standalone="yes"?>
<Relationships xmlns="http://schemas.openxmlformats.org/package/2006/relationships"><Relationship Id="rId3" Type="http://schemas.openxmlformats.org/officeDocument/2006/relationships/diagramLayout" Target="../diagrams/layout39.xml"/><Relationship Id="rId2" Type="http://schemas.openxmlformats.org/officeDocument/2006/relationships/diagramData" Target="../diagrams/data39.xml"/><Relationship Id="rId1" Type="http://schemas.openxmlformats.org/officeDocument/2006/relationships/slideLayout" Target="../slideLayouts/slideLayout7.xml"/><Relationship Id="rId6" Type="http://schemas.microsoft.com/office/2007/relationships/diagramDrawing" Target="../diagrams/drawing39.xml"/><Relationship Id="rId5" Type="http://schemas.openxmlformats.org/officeDocument/2006/relationships/diagramColors" Target="../diagrams/colors39.xml"/><Relationship Id="rId4" Type="http://schemas.openxmlformats.org/officeDocument/2006/relationships/diagramQuickStyle" Target="../diagrams/quickStyle39.xml"/></Relationships>
</file>

<file path=ppt/slides/_rels/slide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diagramLayout" Target="../diagrams/layout40.xml"/><Relationship Id="rId2" Type="http://schemas.openxmlformats.org/officeDocument/2006/relationships/diagramData" Target="../diagrams/data40.xml"/><Relationship Id="rId1" Type="http://schemas.openxmlformats.org/officeDocument/2006/relationships/slideLayout" Target="../slideLayouts/slideLayout7.xml"/><Relationship Id="rId6" Type="http://schemas.microsoft.com/office/2007/relationships/diagramDrawing" Target="../diagrams/drawing40.xml"/><Relationship Id="rId5" Type="http://schemas.openxmlformats.org/officeDocument/2006/relationships/diagramColors" Target="../diagrams/colors40.xml"/><Relationship Id="rId4" Type="http://schemas.openxmlformats.org/officeDocument/2006/relationships/diagramQuickStyle" Target="../diagrams/quickStyle40.xml"/></Relationships>
</file>

<file path=ppt/slides/_rels/slide91.xml.rels><?xml version="1.0" encoding="UTF-8" standalone="yes"?>
<Relationships xmlns="http://schemas.openxmlformats.org/package/2006/relationships"><Relationship Id="rId3" Type="http://schemas.openxmlformats.org/officeDocument/2006/relationships/diagramLayout" Target="../diagrams/layout41.xml"/><Relationship Id="rId2" Type="http://schemas.openxmlformats.org/officeDocument/2006/relationships/diagramData" Target="../diagrams/data41.xml"/><Relationship Id="rId1" Type="http://schemas.openxmlformats.org/officeDocument/2006/relationships/slideLayout" Target="../slideLayouts/slideLayout7.xml"/><Relationship Id="rId6" Type="http://schemas.microsoft.com/office/2007/relationships/diagramDrawing" Target="../diagrams/drawing41.xml"/><Relationship Id="rId5" Type="http://schemas.openxmlformats.org/officeDocument/2006/relationships/diagramColors" Target="../diagrams/colors41.xml"/><Relationship Id="rId4" Type="http://schemas.openxmlformats.org/officeDocument/2006/relationships/diagramQuickStyle" Target="../diagrams/quickStyle4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493486" y="449943"/>
            <a:ext cx="11219543" cy="6053901"/>
          </a:xfrm>
          <a:prstGeom prst="rect">
            <a:avLst/>
          </a:prstGeom>
          <a:solidFill>
            <a:schemeClr val="bg1"/>
          </a:solidFill>
        </p:spPr>
        <p:txBody>
          <a:bodyPr wrap="square">
            <a:spAutoFit/>
          </a:bodyPr>
          <a:lstStyle/>
          <a:p>
            <a:pPr algn="ctr">
              <a:lnSpc>
                <a:spcPct val="107000"/>
              </a:lnSpc>
              <a:spcAft>
                <a:spcPts val="0"/>
              </a:spcAft>
            </a:pPr>
            <a:endParaRPr lang="ru-RU">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07000"/>
              </a:lnSpc>
              <a:spcAft>
                <a:spcPts val="0"/>
              </a:spcAft>
            </a:pPr>
            <a:r>
              <a:rPr lang="ru-RU">
                <a:latin typeface="Times New Roman" panose="02020603050405020304" pitchFamily="18" charset="0"/>
                <a:ea typeface="Times New Roman" panose="02020603050405020304" pitchFamily="18" charset="0"/>
                <a:cs typeface="Times New Roman" panose="02020603050405020304" pitchFamily="18" charset="0"/>
              </a:rPr>
              <a:t>Министерство науки и высшего образования Республики Казахстан</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07000"/>
              </a:lnSpc>
              <a:spcAft>
                <a:spcPts val="0"/>
              </a:spcAft>
            </a:pPr>
            <a:r>
              <a:rPr lang="ru-RU">
                <a:latin typeface="Times New Roman" panose="02020603050405020304" pitchFamily="18" charset="0"/>
                <a:ea typeface="Times New Roman" panose="02020603050405020304" pitchFamily="18" charset="0"/>
                <a:cs typeface="Times New Roman" panose="02020603050405020304" pitchFamily="18" charset="0"/>
              </a:rPr>
              <a:t>Карагандинский университет имени академика Е.А. Букетова</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7000"/>
              </a:lnSpc>
              <a:spcAft>
                <a:spcPts val="800"/>
              </a:spcAft>
            </a:pPr>
            <a:r>
              <a:rPr lang="ru-RU" sz="1400">
                <a:effectLst/>
                <a:latin typeface="Times New Roman" panose="02020603050405020304" pitchFamily="18" charset="0"/>
                <a:ea typeface="Times New Roman" panose="02020603050405020304" pitchFamily="18" charset="0"/>
                <a:cs typeface="Times New Roman" panose="02020603050405020304" pitchFamily="18" charset="0"/>
              </a:rPr>
              <a:t> </a:t>
            </a:r>
          </a:p>
          <a:p>
            <a:pPr algn="ctr">
              <a:lnSpc>
                <a:spcPct val="107000"/>
              </a:lnSpc>
              <a:spcAft>
                <a:spcPts val="0"/>
              </a:spcAft>
            </a:pPr>
            <a:r>
              <a:rPr lang="ru-RU">
                <a:latin typeface="Times New Roman" panose="02020603050405020304" pitchFamily="18" charset="0"/>
                <a:ea typeface="Times New Roman" panose="02020603050405020304" pitchFamily="18" charset="0"/>
                <a:cs typeface="Times New Roman" panose="02020603050405020304" pitchFamily="18" charset="0"/>
              </a:rPr>
              <a:t>Факультет иностранных языков</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7000"/>
              </a:lnSpc>
              <a:spcAft>
                <a:spcPts val="800"/>
              </a:spcAft>
            </a:pPr>
            <a:r>
              <a:rPr lang="ru-RU" sz="1400">
                <a:effectLst/>
                <a:latin typeface="Times New Roman" panose="02020603050405020304" pitchFamily="18" charset="0"/>
                <a:ea typeface="Times New Roman" panose="02020603050405020304" pitchFamily="18" charset="0"/>
                <a:cs typeface="Times New Roman" panose="02020603050405020304" pitchFamily="18" charset="0"/>
              </a:rPr>
              <a:t> </a:t>
            </a:r>
          </a:p>
          <a:p>
            <a:pPr algn="ctr">
              <a:lnSpc>
                <a:spcPct val="107000"/>
              </a:lnSpc>
              <a:spcAft>
                <a:spcPts val="0"/>
              </a:spcAft>
            </a:pPr>
            <a:r>
              <a:rPr lang="ru-RU">
                <a:latin typeface="Times New Roman" panose="02020603050405020304" pitchFamily="18" charset="0"/>
                <a:ea typeface="Times New Roman" panose="02020603050405020304" pitchFamily="18" charset="0"/>
                <a:cs typeface="Times New Roman" panose="02020603050405020304" pitchFamily="18" charset="0"/>
              </a:rPr>
              <a:t>Кафедра теории и методики иноязычной подготовки</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7000"/>
              </a:lnSpc>
              <a:spcAft>
                <a:spcPts val="800"/>
              </a:spcAft>
            </a:pPr>
            <a:r>
              <a:rPr lang="ru-RU" sz="1400">
                <a:effectLst/>
                <a:latin typeface="Calibri" panose="020F0502020204030204" pitchFamily="34" charset="0"/>
                <a:ea typeface="Times New Roman" panose="02020603050405020304" pitchFamily="18" charset="0"/>
                <a:cs typeface="Times New Roman" panose="02020603050405020304" pitchFamily="18" charset="0"/>
              </a:rPr>
              <a:t> </a:t>
            </a:r>
          </a:p>
          <a:p>
            <a:pPr algn="ctr">
              <a:lnSpc>
                <a:spcPct val="107000"/>
              </a:lnSpc>
              <a:spcAft>
                <a:spcPts val="0"/>
              </a:spcAft>
            </a:pPr>
            <a:r>
              <a:rPr lang="ru-RU" b="1">
                <a:latin typeface="Times New Roman" panose="02020603050405020304" pitchFamily="18" charset="0"/>
                <a:ea typeface="Times New Roman" panose="02020603050405020304" pitchFamily="18" charset="0"/>
                <a:cs typeface="Times New Roman" panose="02020603050405020304" pitchFamily="18" charset="0"/>
              </a:rPr>
              <a:t>Смагулова Гульнур Жумартовна</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7000"/>
              </a:lnSpc>
              <a:spcAft>
                <a:spcPts val="800"/>
              </a:spcAft>
            </a:pPr>
            <a:r>
              <a:rPr lang="ru-RU" sz="1400">
                <a:effectLst/>
                <a:latin typeface="Times New Roman" panose="02020603050405020304" pitchFamily="18" charset="0"/>
                <a:ea typeface="Times New Roman" panose="02020603050405020304" pitchFamily="18" charset="0"/>
                <a:cs typeface="Times New Roman" panose="02020603050405020304" pitchFamily="18" charset="0"/>
              </a:rPr>
              <a:t> </a:t>
            </a:r>
          </a:p>
          <a:p>
            <a:pPr algn="ctr">
              <a:lnSpc>
                <a:spcPct val="107000"/>
              </a:lnSpc>
              <a:spcAft>
                <a:spcPts val="0"/>
              </a:spcAft>
            </a:pPr>
            <a:r>
              <a:rPr lang="ru-RU" b="1">
                <a:latin typeface="Times New Roman" panose="02020603050405020304" pitchFamily="18" charset="0"/>
                <a:ea typeface="Times New Roman" panose="02020603050405020304" pitchFamily="18" charset="0"/>
                <a:cs typeface="Times New Roman" panose="02020603050405020304" pitchFamily="18" charset="0"/>
              </a:rPr>
              <a:t>Мультимедийные презентации (лекция)</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07000"/>
              </a:lnSpc>
              <a:spcAft>
                <a:spcPts val="0"/>
              </a:spcAft>
            </a:pPr>
            <a:r>
              <a:rPr lang="ru-RU" b="1">
                <a:latin typeface="Times New Roman" panose="02020603050405020304" pitchFamily="18" charset="0"/>
                <a:ea typeface="Times New Roman" panose="02020603050405020304" pitchFamily="18" charset="0"/>
                <a:cs typeface="Times New Roman" panose="02020603050405020304" pitchFamily="18" charset="0"/>
              </a:rPr>
              <a:t>по дисциплине «</a:t>
            </a:r>
            <a:r>
              <a:rPr lang="ru-RU" b="1">
                <a:latin typeface="Times New Roman" panose="02020603050405020304" pitchFamily="18" charset="0"/>
                <a:cs typeface="Times New Roman" panose="02020603050405020304" pitchFamily="18" charset="0"/>
              </a:rPr>
              <a:t>Методика иноязычного образования</a:t>
            </a:r>
            <a:r>
              <a:rPr lang="ru-RU" b="1">
                <a:latin typeface="Times New Roman" panose="02020603050405020304" pitchFamily="18" charset="0"/>
                <a:ea typeface="Times New Roman" panose="02020603050405020304" pitchFamily="18" charset="0"/>
                <a:cs typeface="Times New Roman" panose="02020603050405020304" pitchFamily="18" charset="0"/>
              </a:rPr>
              <a:t>»</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7000"/>
              </a:lnSpc>
              <a:spcAft>
                <a:spcPts val="800"/>
              </a:spcAft>
            </a:pPr>
            <a:r>
              <a:rPr lang="ru-RU" sz="1400">
                <a:effectLst/>
                <a:latin typeface="Times New Roman" panose="02020603050405020304" pitchFamily="18" charset="0"/>
                <a:ea typeface="Times New Roman" panose="02020603050405020304" pitchFamily="18" charset="0"/>
                <a:cs typeface="Times New Roman" panose="02020603050405020304" pitchFamily="18" charset="0"/>
              </a:rPr>
              <a:t> </a:t>
            </a:r>
          </a:p>
          <a:p>
            <a:pPr algn="ctr">
              <a:lnSpc>
                <a:spcPct val="107000"/>
              </a:lnSpc>
              <a:spcAft>
                <a:spcPts val="0"/>
              </a:spcAft>
            </a:pPr>
            <a:r>
              <a:rPr lang="ru-RU">
                <a:latin typeface="Times New Roman" panose="02020603050405020304" pitchFamily="18" charset="0"/>
                <a:cs typeface="Times New Roman" panose="02020603050405020304" pitchFamily="18" charset="0"/>
              </a:rPr>
              <a:t>Образовательная программа: «6B01705-Иностранный язык: два иностранных языка</a:t>
            </a:r>
            <a:r>
              <a:rPr lang="ru-RU">
                <a:latin typeface="Times New Roman" panose="02020603050405020304" pitchFamily="18" charset="0"/>
                <a:ea typeface="Times New Roman" panose="02020603050405020304" pitchFamily="18" charset="0"/>
                <a:cs typeface="Times New Roman" panose="02020603050405020304" pitchFamily="18" charset="0"/>
              </a:rPr>
              <a:t>»</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7000"/>
              </a:lnSpc>
              <a:spcAft>
                <a:spcPts val="800"/>
              </a:spcAft>
            </a:pPr>
            <a:r>
              <a:rPr lang="ru-RU" sz="1400">
                <a:effectLst/>
                <a:latin typeface="Times New Roman" panose="02020603050405020304" pitchFamily="18" charset="0"/>
                <a:ea typeface="Times New Roman" panose="02020603050405020304" pitchFamily="18" charset="0"/>
                <a:cs typeface="Times New Roman" panose="02020603050405020304" pitchFamily="18" charset="0"/>
              </a:rPr>
              <a:t> </a:t>
            </a:r>
          </a:p>
          <a:p>
            <a:pPr>
              <a:lnSpc>
                <a:spcPct val="107000"/>
              </a:lnSpc>
              <a:spcAft>
                <a:spcPts val="800"/>
              </a:spcAft>
            </a:pP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7000"/>
              </a:lnSpc>
              <a:spcAft>
                <a:spcPts val="800"/>
              </a:spcAft>
            </a:pP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7000"/>
              </a:lnSpc>
              <a:spcAft>
                <a:spcPts val="800"/>
              </a:spcAft>
            </a:pP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07000"/>
              </a:lnSpc>
              <a:spcAft>
                <a:spcPts val="0"/>
              </a:spcAft>
            </a:pPr>
            <a:r>
              <a:rPr lang="ru-RU">
                <a:latin typeface="Times New Roman" panose="02020603050405020304" pitchFamily="18" charset="0"/>
                <a:ea typeface="Times New Roman" panose="02020603050405020304" pitchFamily="18" charset="0"/>
                <a:cs typeface="Times New Roman" panose="02020603050405020304" pitchFamily="18" charset="0"/>
              </a:rPr>
              <a:t>Караганда 2024</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955612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a:extLst>
              <a:ext uri="{FF2B5EF4-FFF2-40B4-BE49-F238E27FC236}">
                <a16:creationId xmlns:a16="http://schemas.microsoft.com/office/drawing/2014/main" id="{11CCBAA5-31C5-ACBA-AD78-1C19F78AB2CC}"/>
              </a:ext>
            </a:extLst>
          </p:cNvPr>
          <p:cNvGraphicFramePr/>
          <p:nvPr>
            <p:extLst>
              <p:ext uri="{D42A27DB-BD31-4B8C-83A1-F6EECF244321}">
                <p14:modId xmlns:p14="http://schemas.microsoft.com/office/powerpoint/2010/main" val="2647517251"/>
              </p:ext>
            </p:extLst>
          </p:nvPr>
        </p:nvGraphicFramePr>
        <p:xfrm>
          <a:off x="953770" y="1259979"/>
          <a:ext cx="10284460" cy="499223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5C11D2A4-8D26-8897-8A16-3108A917ED4E}"/>
              </a:ext>
            </a:extLst>
          </p:cNvPr>
          <p:cNvSpPr txBox="1"/>
          <p:nvPr/>
        </p:nvSpPr>
        <p:spPr>
          <a:xfrm>
            <a:off x="1577340" y="798314"/>
            <a:ext cx="7812405" cy="461665"/>
          </a:xfrm>
          <a:prstGeom prst="rect">
            <a:avLst/>
          </a:prstGeom>
          <a:noFill/>
        </p:spPr>
        <p:txBody>
          <a:bodyPr wrap="square">
            <a:spAutoFit/>
          </a:bodyPr>
          <a:lstStyle/>
          <a:p>
            <a:pPr algn="ctr"/>
            <a:r>
              <a:rPr lang="ru-RU" sz="2400" b="1"/>
              <a:t>2.2 Содержание обучения иностранным языкам</a:t>
            </a:r>
          </a:p>
        </p:txBody>
      </p:sp>
    </p:spTree>
    <p:extLst>
      <p:ext uri="{BB962C8B-B14F-4D97-AF65-F5344CB8AC3E}">
        <p14:creationId xmlns:p14="http://schemas.microsoft.com/office/powerpoint/2010/main" val="2833739497"/>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4194627" y="699706"/>
            <a:ext cx="3323772" cy="491976"/>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800" b="1">
              <a:solidFill>
                <a:schemeClr val="tx1"/>
              </a:solidFill>
            </a:endParaRPr>
          </a:p>
          <a:p>
            <a:pPr algn="ctr"/>
            <a:r>
              <a:rPr lang="ru-RU" sz="2800" b="1">
                <a:solidFill>
                  <a:schemeClr val="tx1"/>
                </a:solidFill>
              </a:rPr>
              <a:t>Резюме по теме: </a:t>
            </a:r>
          </a:p>
          <a:p>
            <a:pPr algn="ctr"/>
            <a:endParaRPr lang="ru-RU" sz="2800" b="1">
              <a:solidFill>
                <a:schemeClr val="tx1"/>
              </a:solidFill>
            </a:endParaRPr>
          </a:p>
        </p:txBody>
      </p:sp>
      <p:sp>
        <p:nvSpPr>
          <p:cNvPr id="3" name="Прямоугольник 2"/>
          <p:cNvSpPr/>
          <p:nvPr/>
        </p:nvSpPr>
        <p:spPr>
          <a:xfrm>
            <a:off x="990599" y="1336825"/>
            <a:ext cx="10330544" cy="4832092"/>
          </a:xfrm>
          <a:prstGeom prst="rect">
            <a:avLst/>
          </a:prstGeom>
          <a:solidFill>
            <a:schemeClr val="accent1">
              <a:lumMod val="20000"/>
              <a:lumOff val="80000"/>
            </a:schemeClr>
          </a:solidFill>
        </p:spPr>
        <p:txBody>
          <a:bodyPr wrap="square">
            <a:spAutoFit/>
          </a:bodyPr>
          <a:lstStyle/>
          <a:p>
            <a:pPr indent="360000" algn="just"/>
            <a:r>
              <a:rPr lang="ru-RU" sz="2200" b="1"/>
              <a:t>Аудирование – </a:t>
            </a:r>
            <a:r>
              <a:rPr lang="ru-RU" sz="2200"/>
              <a:t>рецептивный вид речевой деятельности, представляет собой одновременное восприятие и понимание речи на слух.</a:t>
            </a:r>
            <a:endParaRPr lang="ru-RU" sz="2200" b="1" u="sng"/>
          </a:p>
          <a:p>
            <a:pPr indent="360000" algn="just"/>
            <a:r>
              <a:rPr lang="ru-RU" sz="2200" b="1"/>
              <a:t>В отечественной методике выделяют четыре основных механизма аудирования: </a:t>
            </a:r>
            <a:r>
              <a:rPr lang="ru-RU" sz="2200"/>
              <a:t>речевой слух, память, вероятностное прогнозирование, механизм артикулирования. </a:t>
            </a:r>
            <a:endParaRPr lang="ru-RU" sz="2200" b="1" u="sng"/>
          </a:p>
          <a:p>
            <a:pPr indent="360000" algn="just"/>
            <a:r>
              <a:rPr lang="ru-RU" sz="2200" b="1" u="sng"/>
              <a:t>Содержание обучения аудированию </a:t>
            </a:r>
            <a:r>
              <a:rPr lang="ru-RU" sz="2200" b="1"/>
              <a:t>включает в себя</a:t>
            </a:r>
          </a:p>
          <a:p>
            <a:pPr indent="360000" algn="just"/>
            <a:r>
              <a:rPr lang="ru-RU" sz="2200" b="1"/>
              <a:t> 	</a:t>
            </a:r>
            <a:r>
              <a:rPr lang="ru-RU" sz="2200"/>
              <a:t>- лингвистический (в том числе лингвострановедческий и социокультурный) компонент;</a:t>
            </a:r>
          </a:p>
          <a:p>
            <a:pPr indent="360000" algn="just"/>
            <a:r>
              <a:rPr lang="ru-RU" sz="2200"/>
              <a:t>	- психологический компонент; 	</a:t>
            </a:r>
          </a:p>
          <a:p>
            <a:pPr indent="360000" algn="just"/>
            <a:r>
              <a:rPr lang="ru-RU" sz="2200"/>
              <a:t>	- методологический компонент.</a:t>
            </a:r>
            <a:endParaRPr lang="ru-RU" sz="2200">
              <a:solidFill>
                <a:srgbClr val="002060"/>
              </a:solidFill>
              <a:cs typeface="Arial" panose="020B0604020202020204" pitchFamily="34" charset="0"/>
            </a:endParaRPr>
          </a:p>
          <a:p>
            <a:pPr indent="360000" algn="just"/>
            <a:r>
              <a:rPr lang="ru-RU" sz="2200" b="1"/>
              <a:t>Работа над аудиотекстом проводится в три этапа:</a:t>
            </a:r>
          </a:p>
          <a:p>
            <a:pPr indent="360000" algn="just"/>
            <a:r>
              <a:rPr lang="ru-RU" sz="2200" i="1"/>
              <a:t>1. до прослушивания,</a:t>
            </a:r>
          </a:p>
          <a:p>
            <a:pPr indent="360000" algn="just"/>
            <a:r>
              <a:rPr lang="ru-RU" sz="2200" i="1"/>
              <a:t>2. во время прослушивания,</a:t>
            </a:r>
          </a:p>
          <a:p>
            <a:pPr indent="360000" algn="just"/>
            <a:r>
              <a:rPr lang="ru-RU" sz="2200" i="1"/>
              <a:t>3. после прослушивания.</a:t>
            </a:r>
          </a:p>
        </p:txBody>
      </p:sp>
    </p:spTree>
    <p:extLst>
      <p:ext uri="{BB962C8B-B14F-4D97-AF65-F5344CB8AC3E}">
        <p14:creationId xmlns:p14="http://schemas.microsoft.com/office/powerpoint/2010/main" val="272444937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rmAutofit fontScale="90000"/>
          </a:bodyPr>
          <a:lstStyle/>
          <a:p>
            <a:r>
              <a:rPr lang="ru-RU" b="1"/>
              <a:t>Тема 7. Технология развития навыков и умений чтения на иностранном языке</a:t>
            </a:r>
            <a:endParaRPr lang="ru-RU" dirty="0"/>
          </a:p>
        </p:txBody>
      </p:sp>
      <p:sp>
        <p:nvSpPr>
          <p:cNvPr id="5" name="Объект 4"/>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a:bodyPr>
          <a:lstStyle/>
          <a:p>
            <a:pPr marL="457200" indent="-457200">
              <a:lnSpc>
                <a:spcPct val="120000"/>
              </a:lnSpc>
              <a:spcBef>
                <a:spcPts val="0"/>
              </a:spcBef>
              <a:spcAft>
                <a:spcPts val="0"/>
              </a:spcAft>
              <a:buFont typeface="+mj-lt"/>
              <a:buAutoNum type="arabicPeriod"/>
            </a:pPr>
            <a:r>
              <a:rPr lang="ru-RU" b="1" i="1"/>
              <a:t>Формирование техники чтения</a:t>
            </a:r>
          </a:p>
          <a:p>
            <a:pPr marL="457200" indent="-457200">
              <a:lnSpc>
                <a:spcPct val="120000"/>
              </a:lnSpc>
              <a:spcBef>
                <a:spcPts val="0"/>
              </a:spcBef>
              <a:spcAft>
                <a:spcPts val="0"/>
              </a:spcAft>
              <a:buFont typeface="+mj-lt"/>
              <a:buAutoNum type="arabicPeriod"/>
            </a:pPr>
            <a:r>
              <a:rPr lang="ru-RU" b="1" i="1"/>
              <a:t>Виды чтения</a:t>
            </a:r>
          </a:p>
          <a:p>
            <a:pPr marL="457200" indent="-457200">
              <a:lnSpc>
                <a:spcPct val="120000"/>
              </a:lnSpc>
              <a:spcBef>
                <a:spcPts val="0"/>
              </a:spcBef>
              <a:spcAft>
                <a:spcPts val="0"/>
              </a:spcAft>
              <a:buFont typeface="+mj-lt"/>
              <a:buAutoNum type="arabicPeriod"/>
            </a:pPr>
            <a:r>
              <a:rPr lang="ru-RU" b="1" i="1"/>
              <a:t>Требования, предъявляемые к учебным текстам</a:t>
            </a:r>
          </a:p>
          <a:p>
            <a:pPr marL="457200" indent="-457200">
              <a:lnSpc>
                <a:spcPct val="120000"/>
              </a:lnSpc>
              <a:spcBef>
                <a:spcPts val="0"/>
              </a:spcBef>
              <a:spcAft>
                <a:spcPts val="0"/>
              </a:spcAft>
              <a:buFont typeface="+mj-lt"/>
              <a:buAutoNum type="arabicPeriod"/>
            </a:pPr>
            <a:r>
              <a:rPr lang="ru-RU" b="1" i="1"/>
              <a:t>Система работы с текстом</a:t>
            </a:r>
          </a:p>
          <a:p>
            <a:pPr marL="457200" indent="-457200">
              <a:lnSpc>
                <a:spcPct val="120000"/>
              </a:lnSpc>
              <a:spcBef>
                <a:spcPts val="0"/>
              </a:spcBef>
              <a:spcAft>
                <a:spcPts val="0"/>
              </a:spcAft>
              <a:buFont typeface="+mj-lt"/>
              <a:buAutoNum type="arabicPeriod"/>
            </a:pPr>
            <a:r>
              <a:rPr lang="ru-RU" b="1" i="1"/>
              <a:t>Контроль сформированности навыков и умений чтения</a:t>
            </a:r>
            <a:endParaRPr lang="ru-RU" sz="2800" b="1" i="1" dirty="0"/>
          </a:p>
        </p:txBody>
      </p:sp>
    </p:spTree>
    <p:extLst>
      <p:ext uri="{BB962C8B-B14F-4D97-AF65-F5344CB8AC3E}">
        <p14:creationId xmlns:p14="http://schemas.microsoft.com/office/powerpoint/2010/main" val="162111630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957941" y="634321"/>
            <a:ext cx="10551885" cy="410708"/>
          </a:xfrm>
          <a:solidFill>
            <a:schemeClr val="accent1">
              <a:lumMod val="20000"/>
              <a:lumOff val="80000"/>
            </a:schemeClr>
          </a:solidFill>
        </p:spPr>
        <p:txBody>
          <a:bodyPr>
            <a:normAutofit fontScale="90000"/>
          </a:bodyPr>
          <a:lstStyle/>
          <a:p>
            <a:br>
              <a:rPr lang="ru-RU"/>
            </a:br>
            <a:r>
              <a:rPr lang="ru-RU" sz="3600" b="1"/>
              <a:t>Литература:</a:t>
            </a:r>
            <a:br>
              <a:rPr lang="ru-RU" sz="3600" b="1"/>
            </a:br>
            <a:endParaRPr lang="ru-RU" b="1"/>
          </a:p>
        </p:txBody>
      </p:sp>
      <p:sp>
        <p:nvSpPr>
          <p:cNvPr id="3" name="Прямоугольник 2"/>
          <p:cNvSpPr/>
          <p:nvPr/>
        </p:nvSpPr>
        <p:spPr>
          <a:xfrm>
            <a:off x="957942" y="1146629"/>
            <a:ext cx="10551885" cy="5016758"/>
          </a:xfrm>
          <a:prstGeom prst="rect">
            <a:avLst/>
          </a:prstGeom>
        </p:spPr>
        <p:txBody>
          <a:bodyPr wrap="square">
            <a:spAutoFit/>
          </a:bodyPr>
          <a:lstStyle/>
          <a:p>
            <a:pPr marL="457200" indent="-457200" algn="just">
              <a:buFont typeface="+mj-lt"/>
              <a:buAutoNum type="arabicPeriod"/>
            </a:pPr>
            <a:r>
              <a:rPr lang="ru-RU" sz="2000"/>
              <a:t>Гальскова Н.Д. Современная методика обучения иностранным языкам. - М., 2000.</a:t>
            </a:r>
          </a:p>
          <a:p>
            <a:pPr marL="457200" indent="-457200" algn="just">
              <a:buFont typeface="+mj-lt"/>
              <a:buAutoNum type="arabicPeriod"/>
            </a:pPr>
            <a:r>
              <a:rPr lang="ru-RU" sz="2000"/>
              <a:t>Бабинская П.К. Практический курс методики преподавания иностранных языков М.:Просвещение, 2003. </a:t>
            </a:r>
          </a:p>
          <a:p>
            <a:pPr marL="457200" indent="-457200" algn="just">
              <a:buFont typeface="+mj-lt"/>
              <a:buAutoNum type="arabicPeriod"/>
            </a:pPr>
            <a:r>
              <a:rPr lang="ru-RU" sz="2000"/>
              <a:t>Колкер Я.М., Устинова Е.С., Еналиева Г.М. Практическая методика обучения иностранному языку. -  М., 2000</a:t>
            </a:r>
          </a:p>
          <a:p>
            <a:pPr marL="457200" indent="-457200" algn="just">
              <a:buFont typeface="+mj-lt"/>
              <a:buAutoNum type="arabicPeriod"/>
            </a:pPr>
            <a:r>
              <a:rPr lang="ru-RU" sz="2000"/>
              <a:t>Кунанбаева С.С. Теория и практика современного иноязычного образования. – Алматы, 2010.</a:t>
            </a:r>
          </a:p>
          <a:p>
            <a:pPr marL="457200" indent="-457200" algn="just">
              <a:buFont typeface="+mj-lt"/>
              <a:buAutoNum type="arabicPeriod"/>
            </a:pPr>
            <a:r>
              <a:rPr lang="ru-RU" sz="2000"/>
              <a:t>Бордовская Н.В. Современные образовательные технологии. Учебное пособие. – М., 2010. </a:t>
            </a:r>
          </a:p>
          <a:p>
            <a:pPr marL="457200" indent="-457200" algn="just">
              <a:buFont typeface="+mj-lt"/>
              <a:buAutoNum type="arabicPeriod"/>
            </a:pPr>
            <a:r>
              <a:rPr lang="ru-RU" sz="2000"/>
              <a:t>Солонцова Л.П. Современная методика обучения иностранным языкам (общие вопросы, базовый курс) Алматы, 2015.</a:t>
            </a:r>
          </a:p>
          <a:p>
            <a:pPr marL="457200" indent="-457200" algn="just">
              <a:buFont typeface="+mj-lt"/>
              <a:buAutoNum type="arabicPeriod"/>
            </a:pPr>
            <a:r>
              <a:rPr lang="ru-RU" sz="2000"/>
              <a:t>Методика обучения иностранным языкам: традиции и современность / Под ред. А. А. Миролюбова.— Обнинск: Титул, 2010.</a:t>
            </a:r>
          </a:p>
          <a:p>
            <a:pPr marL="457200" indent="-457200" algn="just">
              <a:buFont typeface="+mj-lt"/>
              <a:buAutoNum type="arabicPeriod"/>
            </a:pPr>
            <a:r>
              <a:rPr lang="ru-RU" sz="2000"/>
              <a:t>Методика обучения иностранным языкам (учебное пособие для студентов Института математики и механики им. Н.И. Лобачевского по направлению «педагогическое образование (с двумя профилями подготовки) / Составители: Л.Р. Сакаева, А.Р. Баранова. – Казань, КФУ, 2016. </a:t>
            </a:r>
          </a:p>
          <a:p>
            <a:pPr marL="457200" indent="-457200" algn="just">
              <a:buFont typeface="+mj-lt"/>
              <a:buAutoNum type="arabicPeriod"/>
            </a:pPr>
            <a:r>
              <a:rPr lang="en-US" sz="2000"/>
              <a:t>Geremy Harmer. The Practice of English Language Teaching. London - New-York, 1991. </a:t>
            </a:r>
            <a:endParaRPr lang="ru-RU" sz="2000"/>
          </a:p>
        </p:txBody>
      </p:sp>
    </p:spTree>
    <p:extLst>
      <p:ext uri="{BB962C8B-B14F-4D97-AF65-F5344CB8AC3E}">
        <p14:creationId xmlns:p14="http://schemas.microsoft.com/office/powerpoint/2010/main" val="372353311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a:extLst>
              <a:ext uri="{FF2B5EF4-FFF2-40B4-BE49-F238E27FC236}">
                <a16:creationId xmlns:a16="http://schemas.microsoft.com/office/drawing/2014/main" id="{6F9E3053-DDA5-EEEF-5CEF-E0A45180BA2A}"/>
              </a:ext>
            </a:extLst>
          </p:cNvPr>
          <p:cNvGraphicFramePr/>
          <p:nvPr>
            <p:extLst>
              <p:ext uri="{D42A27DB-BD31-4B8C-83A1-F6EECF244321}">
                <p14:modId xmlns:p14="http://schemas.microsoft.com/office/powerpoint/2010/main" val="126317624"/>
              </p:ext>
            </p:extLst>
          </p:nvPr>
        </p:nvGraphicFramePr>
        <p:xfrm>
          <a:off x="1063811" y="816484"/>
          <a:ext cx="10231717"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95877560"/>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a:extLst>
              <a:ext uri="{FF2B5EF4-FFF2-40B4-BE49-F238E27FC236}">
                <a16:creationId xmlns:a16="http://schemas.microsoft.com/office/drawing/2014/main" id="{6F9E3053-DDA5-EEEF-5CEF-E0A45180BA2A}"/>
              </a:ext>
            </a:extLst>
          </p:cNvPr>
          <p:cNvGraphicFramePr/>
          <p:nvPr>
            <p:extLst>
              <p:ext uri="{D42A27DB-BD31-4B8C-83A1-F6EECF244321}">
                <p14:modId xmlns:p14="http://schemas.microsoft.com/office/powerpoint/2010/main" val="1774155703"/>
              </p:ext>
            </p:extLst>
          </p:nvPr>
        </p:nvGraphicFramePr>
        <p:xfrm>
          <a:off x="1063811" y="816484"/>
          <a:ext cx="10231717"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55340777"/>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a:extLst>
              <a:ext uri="{FF2B5EF4-FFF2-40B4-BE49-F238E27FC236}">
                <a16:creationId xmlns:a16="http://schemas.microsoft.com/office/drawing/2014/main" id="{A901CEFE-E17D-3039-15B0-84E1A8B98A52}"/>
              </a:ext>
            </a:extLst>
          </p:cNvPr>
          <p:cNvGraphicFramePr/>
          <p:nvPr>
            <p:extLst>
              <p:ext uri="{D42A27DB-BD31-4B8C-83A1-F6EECF244321}">
                <p14:modId xmlns:p14="http://schemas.microsoft.com/office/powerpoint/2010/main" val="1283052836"/>
              </p:ext>
            </p:extLst>
          </p:nvPr>
        </p:nvGraphicFramePr>
        <p:xfrm>
          <a:off x="827142" y="719666"/>
          <a:ext cx="10382325"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840025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a:extLst>
              <a:ext uri="{FF2B5EF4-FFF2-40B4-BE49-F238E27FC236}">
                <a16:creationId xmlns:a16="http://schemas.microsoft.com/office/drawing/2014/main" id="{298DAAE2-FBFA-D45A-0856-83BC375807E5}"/>
              </a:ext>
            </a:extLst>
          </p:cNvPr>
          <p:cNvGraphicFramePr/>
          <p:nvPr>
            <p:extLst>
              <p:ext uri="{D42A27DB-BD31-4B8C-83A1-F6EECF244321}">
                <p14:modId xmlns:p14="http://schemas.microsoft.com/office/powerpoint/2010/main" val="1596441240"/>
              </p:ext>
            </p:extLst>
          </p:nvPr>
        </p:nvGraphicFramePr>
        <p:xfrm>
          <a:off x="966993" y="719666"/>
          <a:ext cx="9995049"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25220661"/>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19397" y="875484"/>
            <a:ext cx="10446327" cy="1938992"/>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just"/>
            <a:r>
              <a:rPr lang="ru-RU" sz="2400">
                <a:latin typeface="Arial" panose="020B0604020202020204" pitchFamily="34" charset="0"/>
                <a:cs typeface="Arial" panose="020B0604020202020204" pitchFamily="34" charset="0"/>
              </a:rPr>
              <a:t>	</a:t>
            </a:r>
            <a:r>
              <a:rPr lang="ru-RU" sz="2400" b="1" i="1"/>
              <a:t>В зависимости от этапа обучения, от индивидуальных особенностей обучаемых и реальных условий обучения может изменяться процентное соотношение чтения вслух и про себя на уроке и дома. Е.Н.Соловова предлагает наиболее оптимальное процентное соотношение различных форм чтения:</a:t>
            </a:r>
            <a:endParaRPr lang="ru-RU" sz="3200" b="1" i="1">
              <a:solidFill>
                <a:srgbClr val="002060"/>
              </a:solidFill>
            </a:endParaRPr>
          </a:p>
        </p:txBody>
      </p:sp>
      <p:graphicFrame>
        <p:nvGraphicFramePr>
          <p:cNvPr id="2" name="Таблица 1"/>
          <p:cNvGraphicFramePr>
            <a:graphicFrameLocks noGrp="1"/>
          </p:cNvGraphicFramePr>
          <p:nvPr>
            <p:extLst>
              <p:ext uri="{D42A27DB-BD31-4B8C-83A1-F6EECF244321}">
                <p14:modId xmlns:p14="http://schemas.microsoft.com/office/powerpoint/2010/main" val="545623093"/>
              </p:ext>
            </p:extLst>
          </p:nvPr>
        </p:nvGraphicFramePr>
        <p:xfrm>
          <a:off x="1246908" y="3477491"/>
          <a:ext cx="9836728" cy="2161309"/>
        </p:xfrm>
        <a:graphic>
          <a:graphicData uri="http://schemas.openxmlformats.org/drawingml/2006/table">
            <a:tbl>
              <a:tblPr firstRow="1" bandRow="1">
                <a:tableStyleId>{5C22544A-7EE6-4342-B048-85BDC9FD1C3A}</a:tableStyleId>
              </a:tblPr>
              <a:tblGrid>
                <a:gridCol w="2459182">
                  <a:extLst>
                    <a:ext uri="{9D8B030D-6E8A-4147-A177-3AD203B41FA5}">
                      <a16:colId xmlns:a16="http://schemas.microsoft.com/office/drawing/2014/main" val="2210708273"/>
                    </a:ext>
                  </a:extLst>
                </a:gridCol>
                <a:gridCol w="2459182">
                  <a:extLst>
                    <a:ext uri="{9D8B030D-6E8A-4147-A177-3AD203B41FA5}">
                      <a16:colId xmlns:a16="http://schemas.microsoft.com/office/drawing/2014/main" val="3507612408"/>
                    </a:ext>
                  </a:extLst>
                </a:gridCol>
                <a:gridCol w="2459182">
                  <a:extLst>
                    <a:ext uri="{9D8B030D-6E8A-4147-A177-3AD203B41FA5}">
                      <a16:colId xmlns:a16="http://schemas.microsoft.com/office/drawing/2014/main" val="1357949456"/>
                    </a:ext>
                  </a:extLst>
                </a:gridCol>
                <a:gridCol w="2459182">
                  <a:extLst>
                    <a:ext uri="{9D8B030D-6E8A-4147-A177-3AD203B41FA5}">
                      <a16:colId xmlns:a16="http://schemas.microsoft.com/office/drawing/2014/main" val="1607561164"/>
                    </a:ext>
                  </a:extLst>
                </a:gridCol>
              </a:tblGrid>
              <a:tr h="1193361">
                <a:tc>
                  <a:txBody>
                    <a:bodyPr/>
                    <a:lstStyle/>
                    <a:p>
                      <a:pPr algn="ctr"/>
                      <a:r>
                        <a:rPr lang="ru-RU" sz="2800" b="1" i="0" u="none" strike="noStrike" kern="1200" baseline="0">
                          <a:solidFill>
                            <a:srgbClr val="002060"/>
                          </a:solidFill>
                          <a:latin typeface="+mn-lt"/>
                          <a:ea typeface="+mn-ea"/>
                          <a:cs typeface="+mn-cs"/>
                        </a:rPr>
                        <a:t>Форма</a:t>
                      </a:r>
                    </a:p>
                    <a:p>
                      <a:pPr algn="ctr"/>
                      <a:r>
                        <a:rPr lang="ru-RU" sz="2800" b="1" i="0" u="none" strike="noStrike" kern="1200" baseline="0">
                          <a:solidFill>
                            <a:srgbClr val="002060"/>
                          </a:solidFill>
                          <a:latin typeface="+mn-lt"/>
                          <a:ea typeface="+mn-ea"/>
                          <a:cs typeface="+mn-cs"/>
                        </a:rPr>
                        <a:t>чтения</a:t>
                      </a:r>
                    </a:p>
                  </a:txBody>
                  <a:tcPr>
                    <a:solidFill>
                      <a:schemeClr val="bg2"/>
                    </a:solidFill>
                  </a:tcPr>
                </a:tc>
                <a:tc>
                  <a:txBody>
                    <a:bodyPr/>
                    <a:lstStyle/>
                    <a:p>
                      <a:pPr algn="ctr"/>
                      <a:r>
                        <a:rPr lang="ru-RU" sz="2800" b="1" i="1" u="none" strike="noStrike" kern="1200" baseline="0">
                          <a:solidFill>
                            <a:schemeClr val="tx1"/>
                          </a:solidFill>
                          <a:latin typeface="+mn-lt"/>
                          <a:ea typeface="+mn-ea"/>
                          <a:cs typeface="+mn-cs"/>
                        </a:rPr>
                        <a:t>Начальный этап </a:t>
                      </a:r>
                      <a:endParaRPr lang="ru-RU" sz="2800" b="1" i="1">
                        <a:solidFill>
                          <a:schemeClr val="tx1"/>
                        </a:solidFill>
                      </a:endParaRPr>
                    </a:p>
                  </a:txBody>
                  <a:tcPr>
                    <a:solidFill>
                      <a:schemeClr val="bg2"/>
                    </a:solidFill>
                  </a:tcPr>
                </a:tc>
                <a:tc>
                  <a:txBody>
                    <a:bodyPr/>
                    <a:lstStyle/>
                    <a:p>
                      <a:pPr algn="ctr"/>
                      <a:r>
                        <a:rPr lang="ru-RU" sz="2800" b="1" i="1" u="none" strike="noStrike" kern="1200" baseline="0">
                          <a:solidFill>
                            <a:schemeClr val="tx1"/>
                          </a:solidFill>
                          <a:latin typeface="+mn-lt"/>
                          <a:ea typeface="+mn-ea"/>
                          <a:cs typeface="+mn-cs"/>
                        </a:rPr>
                        <a:t>Средний этап </a:t>
                      </a:r>
                      <a:endParaRPr lang="ru-RU" sz="2800" b="1" i="1">
                        <a:solidFill>
                          <a:schemeClr val="tx1"/>
                        </a:solidFill>
                      </a:endParaRPr>
                    </a:p>
                  </a:txBody>
                  <a:tcPr>
                    <a:solidFill>
                      <a:schemeClr val="bg2"/>
                    </a:solidFill>
                  </a:tcPr>
                </a:tc>
                <a:tc>
                  <a:txBody>
                    <a:bodyPr/>
                    <a:lstStyle/>
                    <a:p>
                      <a:pPr algn="ctr"/>
                      <a:r>
                        <a:rPr lang="ru-RU" sz="2800" b="1" i="1" u="none" strike="noStrike" kern="1200" baseline="0">
                          <a:solidFill>
                            <a:schemeClr val="tx1"/>
                          </a:solidFill>
                          <a:latin typeface="+mn-lt"/>
                          <a:ea typeface="+mn-ea"/>
                          <a:cs typeface="+mn-cs"/>
                        </a:rPr>
                        <a:t>Старший</a:t>
                      </a:r>
                    </a:p>
                    <a:p>
                      <a:pPr algn="ctr"/>
                      <a:r>
                        <a:rPr lang="ru-RU" sz="2800" b="1" i="1" u="none" strike="noStrike" kern="1200" baseline="0">
                          <a:solidFill>
                            <a:schemeClr val="tx1"/>
                          </a:solidFill>
                          <a:latin typeface="+mn-lt"/>
                          <a:ea typeface="+mn-ea"/>
                          <a:cs typeface="+mn-cs"/>
                        </a:rPr>
                        <a:t>этап</a:t>
                      </a:r>
                      <a:endParaRPr lang="ru-RU" sz="2800" b="1" i="1">
                        <a:solidFill>
                          <a:schemeClr val="tx1"/>
                        </a:solidFill>
                      </a:endParaRPr>
                    </a:p>
                  </a:txBody>
                  <a:tcPr>
                    <a:solidFill>
                      <a:schemeClr val="bg2"/>
                    </a:solidFill>
                  </a:tcPr>
                </a:tc>
                <a:extLst>
                  <a:ext uri="{0D108BD9-81ED-4DB2-BD59-A6C34878D82A}">
                    <a16:rowId xmlns:a16="http://schemas.microsoft.com/office/drawing/2014/main" val="2391877639"/>
                  </a:ext>
                </a:extLst>
              </a:tr>
              <a:tr h="483974">
                <a:tc>
                  <a:txBody>
                    <a:bodyPr/>
                    <a:lstStyle/>
                    <a:p>
                      <a:pPr algn="ctr"/>
                      <a:r>
                        <a:rPr lang="ru-RU" sz="2400" b="1" i="0">
                          <a:solidFill>
                            <a:srgbClr val="002060"/>
                          </a:solidFill>
                        </a:rPr>
                        <a:t>ВСЛУХ</a:t>
                      </a:r>
                    </a:p>
                  </a:txBody>
                  <a:tcPr/>
                </a:tc>
                <a:tc>
                  <a:txBody>
                    <a:bodyPr/>
                    <a:lstStyle/>
                    <a:p>
                      <a:pPr algn="ctr"/>
                      <a:r>
                        <a:rPr lang="ru-RU" sz="2400" b="1" i="0"/>
                        <a:t>90%</a:t>
                      </a:r>
                    </a:p>
                  </a:txBody>
                  <a:tcPr/>
                </a:tc>
                <a:tc>
                  <a:txBody>
                    <a:bodyPr/>
                    <a:lstStyle/>
                    <a:p>
                      <a:pPr algn="ctr"/>
                      <a:r>
                        <a:rPr lang="ru-RU" sz="2400" b="1" i="0"/>
                        <a:t>50%</a:t>
                      </a:r>
                    </a:p>
                  </a:txBody>
                  <a:tcPr/>
                </a:tc>
                <a:tc>
                  <a:txBody>
                    <a:bodyPr/>
                    <a:lstStyle/>
                    <a:p>
                      <a:pPr algn="ctr"/>
                      <a:r>
                        <a:rPr lang="ru-RU" sz="2400" b="1" i="0"/>
                        <a:t>10%</a:t>
                      </a:r>
                    </a:p>
                  </a:txBody>
                  <a:tcPr/>
                </a:tc>
                <a:extLst>
                  <a:ext uri="{0D108BD9-81ED-4DB2-BD59-A6C34878D82A}">
                    <a16:rowId xmlns:a16="http://schemas.microsoft.com/office/drawing/2014/main" val="538144378"/>
                  </a:ext>
                </a:extLst>
              </a:tr>
              <a:tr h="483974">
                <a:tc>
                  <a:txBody>
                    <a:bodyPr/>
                    <a:lstStyle/>
                    <a:p>
                      <a:pPr algn="ctr"/>
                      <a:r>
                        <a:rPr lang="ru-RU" sz="2400" b="1" i="0">
                          <a:solidFill>
                            <a:srgbClr val="002060"/>
                          </a:solidFill>
                        </a:rPr>
                        <a:t>ПРО СЕБЯ</a:t>
                      </a:r>
                    </a:p>
                  </a:txBody>
                  <a:tcPr/>
                </a:tc>
                <a:tc>
                  <a:txBody>
                    <a:bodyPr/>
                    <a:lstStyle/>
                    <a:p>
                      <a:pPr algn="ctr"/>
                      <a:r>
                        <a:rPr lang="ru-RU" sz="2400" b="1" i="0"/>
                        <a:t>10%</a:t>
                      </a:r>
                    </a:p>
                  </a:txBody>
                  <a:tcPr/>
                </a:tc>
                <a:tc>
                  <a:txBody>
                    <a:bodyPr/>
                    <a:lstStyle/>
                    <a:p>
                      <a:pPr algn="ctr"/>
                      <a:r>
                        <a:rPr lang="ru-RU" sz="2400" b="1" i="0"/>
                        <a:t>50%</a:t>
                      </a:r>
                    </a:p>
                  </a:txBody>
                  <a:tcPr/>
                </a:tc>
                <a:tc>
                  <a:txBody>
                    <a:bodyPr/>
                    <a:lstStyle/>
                    <a:p>
                      <a:pPr algn="ctr"/>
                      <a:r>
                        <a:rPr lang="ru-RU" sz="2400" b="1" i="0"/>
                        <a:t>90%</a:t>
                      </a:r>
                    </a:p>
                  </a:txBody>
                  <a:tcPr/>
                </a:tc>
                <a:extLst>
                  <a:ext uri="{0D108BD9-81ED-4DB2-BD59-A6C34878D82A}">
                    <a16:rowId xmlns:a16="http://schemas.microsoft.com/office/drawing/2014/main" val="1645395773"/>
                  </a:ext>
                </a:extLst>
              </a:tr>
            </a:tbl>
          </a:graphicData>
        </a:graphic>
      </p:graphicFrame>
    </p:spTree>
    <p:extLst>
      <p:ext uri="{BB962C8B-B14F-4D97-AF65-F5344CB8AC3E}">
        <p14:creationId xmlns:p14="http://schemas.microsoft.com/office/powerpoint/2010/main" val="1051573007"/>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a:extLst>
              <a:ext uri="{FF2B5EF4-FFF2-40B4-BE49-F238E27FC236}">
                <a16:creationId xmlns:a16="http://schemas.microsoft.com/office/drawing/2014/main" id="{7EBF1C71-60DA-95C3-C14F-41E0EA2E773E}"/>
              </a:ext>
            </a:extLst>
          </p:cNvPr>
          <p:cNvGraphicFramePr/>
          <p:nvPr>
            <p:extLst>
              <p:ext uri="{D42A27DB-BD31-4B8C-83A1-F6EECF244321}">
                <p14:modId xmlns:p14="http://schemas.microsoft.com/office/powerpoint/2010/main" val="2197962876"/>
              </p:ext>
            </p:extLst>
          </p:nvPr>
        </p:nvGraphicFramePr>
        <p:xfrm>
          <a:off x="2032000" y="1441525"/>
          <a:ext cx="8128000" cy="46968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79958235-3C84-6E83-0413-56F1E26EBD42}"/>
              </a:ext>
            </a:extLst>
          </p:cNvPr>
          <p:cNvSpPr txBox="1"/>
          <p:nvPr/>
        </p:nvSpPr>
        <p:spPr>
          <a:xfrm>
            <a:off x="1420009" y="719667"/>
            <a:ext cx="9187031" cy="461665"/>
          </a:xfrm>
          <a:prstGeom prst="rect">
            <a:avLst/>
          </a:prstGeom>
          <a:noFill/>
        </p:spPr>
        <p:txBody>
          <a:bodyPr wrap="square">
            <a:spAutoFit/>
          </a:bodyPr>
          <a:lstStyle/>
          <a:p>
            <a:pPr algn="ctr"/>
            <a:r>
              <a:rPr lang="ru-RU" sz="2400" b="1">
                <a:solidFill>
                  <a:schemeClr val="accent3">
                    <a:lumMod val="75000"/>
                  </a:schemeClr>
                </a:solidFill>
              </a:rPr>
              <a:t>Существуют следующие параметры оценки техники чтения:</a:t>
            </a:r>
          </a:p>
        </p:txBody>
      </p:sp>
    </p:spTree>
    <p:extLst>
      <p:ext uri="{BB962C8B-B14F-4D97-AF65-F5344CB8AC3E}">
        <p14:creationId xmlns:p14="http://schemas.microsoft.com/office/powerpoint/2010/main" val="585536354"/>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a:extLst>
              <a:ext uri="{FF2B5EF4-FFF2-40B4-BE49-F238E27FC236}">
                <a16:creationId xmlns:a16="http://schemas.microsoft.com/office/drawing/2014/main" id="{7EBF1C71-60DA-95C3-C14F-41E0EA2E773E}"/>
              </a:ext>
            </a:extLst>
          </p:cNvPr>
          <p:cNvGraphicFramePr/>
          <p:nvPr>
            <p:extLst>
              <p:ext uri="{D42A27DB-BD31-4B8C-83A1-F6EECF244321}">
                <p14:modId xmlns:p14="http://schemas.microsoft.com/office/powerpoint/2010/main" val="3038115293"/>
              </p:ext>
            </p:extLst>
          </p:nvPr>
        </p:nvGraphicFramePr>
        <p:xfrm>
          <a:off x="834912" y="1181332"/>
          <a:ext cx="10522175" cy="495700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79958235-3C84-6E83-0413-56F1E26EBD42}"/>
              </a:ext>
            </a:extLst>
          </p:cNvPr>
          <p:cNvSpPr txBox="1"/>
          <p:nvPr/>
        </p:nvSpPr>
        <p:spPr>
          <a:xfrm>
            <a:off x="1366221" y="579817"/>
            <a:ext cx="9187031" cy="461665"/>
          </a:xfrm>
          <a:prstGeom prst="rect">
            <a:avLst/>
          </a:prstGeom>
          <a:noFill/>
        </p:spPr>
        <p:txBody>
          <a:bodyPr wrap="square">
            <a:spAutoFit/>
          </a:bodyPr>
          <a:lstStyle/>
          <a:p>
            <a:pPr algn="ctr"/>
            <a:r>
              <a:rPr lang="ru-RU" sz="2400" b="1">
                <a:solidFill>
                  <a:schemeClr val="accent3">
                    <a:lumMod val="75000"/>
                  </a:schemeClr>
                </a:solidFill>
              </a:rPr>
              <a:t>Задачи обучения аудированию на разных этапах:</a:t>
            </a:r>
          </a:p>
        </p:txBody>
      </p:sp>
    </p:spTree>
    <p:extLst>
      <p:ext uri="{BB962C8B-B14F-4D97-AF65-F5344CB8AC3E}">
        <p14:creationId xmlns:p14="http://schemas.microsoft.com/office/powerpoint/2010/main" val="9842376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00545" y="806025"/>
            <a:ext cx="10363200" cy="830997"/>
          </a:xfrm>
          <a:prstGeom prst="rect">
            <a:avLst/>
          </a:prstGeom>
        </p:spPr>
        <p:txBody>
          <a:bodyPr wrap="square">
            <a:spAutoFit/>
          </a:bodyPr>
          <a:lstStyle/>
          <a:p>
            <a:pPr algn="just"/>
            <a:r>
              <a:rPr lang="ru-RU" sz="2400" dirty="0"/>
              <a:t>Последователи школы Г.В. Роговой выделяют 3 компонента содержания обучения: лингвистический; психологический; методологический.</a:t>
            </a:r>
          </a:p>
        </p:txBody>
      </p:sp>
      <p:sp>
        <p:nvSpPr>
          <p:cNvPr id="3" name="Прямоугольник 2"/>
          <p:cNvSpPr/>
          <p:nvPr/>
        </p:nvSpPr>
        <p:spPr>
          <a:xfrm>
            <a:off x="1676400" y="1828800"/>
            <a:ext cx="8395855" cy="429491"/>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cap="all" dirty="0">
                <a:solidFill>
                  <a:schemeClr val="tx1"/>
                </a:solidFill>
              </a:rPr>
              <a:t>компоненты содержания обучения</a:t>
            </a:r>
          </a:p>
        </p:txBody>
      </p:sp>
      <p:sp>
        <p:nvSpPr>
          <p:cNvPr id="4" name="Скругленный прямоугольник 3"/>
          <p:cNvSpPr/>
          <p:nvPr/>
        </p:nvSpPr>
        <p:spPr>
          <a:xfrm>
            <a:off x="1191489" y="2798615"/>
            <a:ext cx="2646220" cy="692727"/>
          </a:xfrm>
          <a:prstGeom prst="roundRect">
            <a:avLst/>
          </a:prstGeom>
          <a:solidFill>
            <a:schemeClr val="accent3">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rPr>
              <a:t>ЛИНГВИСТИЧЕСКИЙ</a:t>
            </a:r>
          </a:p>
        </p:txBody>
      </p:sp>
      <p:sp>
        <p:nvSpPr>
          <p:cNvPr id="5" name="Скругленный прямоугольник 4"/>
          <p:cNvSpPr/>
          <p:nvPr/>
        </p:nvSpPr>
        <p:spPr>
          <a:xfrm>
            <a:off x="4696690" y="2838297"/>
            <a:ext cx="2770909" cy="692727"/>
          </a:xfrm>
          <a:prstGeom prst="roundRect">
            <a:avLst/>
          </a:prstGeom>
          <a:solidFill>
            <a:schemeClr val="accent3">
              <a:lumMod val="40000"/>
              <a:lumOff val="6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solidFill>
                  <a:schemeClr val="tx1"/>
                </a:solidFill>
              </a:rPr>
              <a:t>ПСИХОЛОГИЧЕСКИЙ</a:t>
            </a:r>
          </a:p>
        </p:txBody>
      </p:sp>
      <p:sp>
        <p:nvSpPr>
          <p:cNvPr id="6" name="Скругленный прямоугольник 5"/>
          <p:cNvSpPr/>
          <p:nvPr/>
        </p:nvSpPr>
        <p:spPr>
          <a:xfrm>
            <a:off x="8243949" y="2838297"/>
            <a:ext cx="2846616" cy="692727"/>
          </a:xfrm>
          <a:prstGeom prst="roundRect">
            <a:avLst/>
          </a:prstGeom>
          <a:solidFill>
            <a:schemeClr val="accent3">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solidFill>
                  <a:schemeClr val="tx1"/>
                </a:solidFill>
              </a:rPr>
              <a:t>МЕТОДОЛОГИЧЕСКИЙ</a:t>
            </a:r>
          </a:p>
        </p:txBody>
      </p:sp>
      <p:sp>
        <p:nvSpPr>
          <p:cNvPr id="7" name="Прямоугольник с двумя усеченными соседними углами 6"/>
          <p:cNvSpPr/>
          <p:nvPr/>
        </p:nvSpPr>
        <p:spPr>
          <a:xfrm>
            <a:off x="1288472" y="3805930"/>
            <a:ext cx="2466108" cy="2189018"/>
          </a:xfrm>
          <a:prstGeom prst="snip2SameRect">
            <a:avLst/>
          </a:prstGeom>
          <a:solidFill>
            <a:schemeClr val="accent2">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a:solidFill>
                  <a:schemeClr val="tx1"/>
                </a:solidFill>
              </a:rPr>
              <a:t>Языковой, речевой и социокультурный материал</a:t>
            </a:r>
          </a:p>
        </p:txBody>
      </p:sp>
      <p:cxnSp>
        <p:nvCxnSpPr>
          <p:cNvPr id="11" name="Прямая со стрелкой 10"/>
          <p:cNvCxnSpPr/>
          <p:nvPr/>
        </p:nvCxnSpPr>
        <p:spPr>
          <a:xfrm flipH="1">
            <a:off x="2507671" y="2258291"/>
            <a:ext cx="13855" cy="54032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3" name="Прямая со стрелкой 12"/>
          <p:cNvCxnSpPr/>
          <p:nvPr/>
        </p:nvCxnSpPr>
        <p:spPr>
          <a:xfrm>
            <a:off x="6058147" y="2258291"/>
            <a:ext cx="13854" cy="54032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5" name="Прямая со стрелкой 14"/>
          <p:cNvCxnSpPr/>
          <p:nvPr/>
        </p:nvCxnSpPr>
        <p:spPr>
          <a:xfrm>
            <a:off x="9556915" y="2258289"/>
            <a:ext cx="51707" cy="54032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9" name="Прямая со стрелкой 18"/>
          <p:cNvCxnSpPr>
            <a:stCxn id="4" idx="2"/>
            <a:endCxn id="7" idx="3"/>
          </p:cNvCxnSpPr>
          <p:nvPr/>
        </p:nvCxnSpPr>
        <p:spPr>
          <a:xfrm>
            <a:off x="2514599" y="3491342"/>
            <a:ext cx="6927" cy="31458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1" name="Прямая со стрелкой 20"/>
          <p:cNvCxnSpPr>
            <a:stCxn id="5" idx="2"/>
          </p:cNvCxnSpPr>
          <p:nvPr/>
        </p:nvCxnSpPr>
        <p:spPr>
          <a:xfrm flipH="1">
            <a:off x="6072001" y="3531024"/>
            <a:ext cx="10144" cy="27490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5" name="Прямая со стрелкой 24"/>
          <p:cNvCxnSpPr>
            <a:stCxn id="6" idx="2"/>
          </p:cNvCxnSpPr>
          <p:nvPr/>
        </p:nvCxnSpPr>
        <p:spPr>
          <a:xfrm>
            <a:off x="9667257" y="3531024"/>
            <a:ext cx="0" cy="29283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2" name="Прямоугольник с двумя усеченными соседними углами 11"/>
          <p:cNvSpPr/>
          <p:nvPr/>
        </p:nvSpPr>
        <p:spPr>
          <a:xfrm>
            <a:off x="4835235" y="3879273"/>
            <a:ext cx="2632364" cy="2115675"/>
          </a:xfrm>
          <a:prstGeom prst="snip2SameRect">
            <a:avLst/>
          </a:prstGeom>
          <a:solidFill>
            <a:schemeClr val="accent3">
              <a:lumMod val="20000"/>
              <a:lumOff val="80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ru-RU" sz="2000" dirty="0">
                <a:ln w="0"/>
                <a:solidFill>
                  <a:schemeClr val="tx1"/>
                </a:solidFill>
              </a:rPr>
              <a:t>Формирование механизмов речи</a:t>
            </a:r>
            <a:endParaRPr lang="en-US" sz="2000" dirty="0">
              <a:ln w="0"/>
              <a:solidFill>
                <a:schemeClr val="tx1"/>
              </a:solidFill>
            </a:endParaRPr>
          </a:p>
        </p:txBody>
      </p:sp>
      <p:sp>
        <p:nvSpPr>
          <p:cNvPr id="14" name="Прямоугольник с двумя усеченными соседними углами 13"/>
          <p:cNvSpPr/>
          <p:nvPr/>
        </p:nvSpPr>
        <p:spPr>
          <a:xfrm>
            <a:off x="8465375" y="3855392"/>
            <a:ext cx="2396590" cy="2139555"/>
          </a:xfrm>
          <a:prstGeom prst="snip2SameRect">
            <a:avLst/>
          </a:prstGeom>
          <a:solidFill>
            <a:schemeClr val="accent3">
              <a:lumMod val="20000"/>
              <a:lumOff val="80000"/>
            </a:schemeClr>
          </a:solid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dirty="0"/>
              <a:t>Обучение рациональным приемам учения, познания нового</a:t>
            </a:r>
            <a:endParaRPr lang="en-US" dirty="0"/>
          </a:p>
        </p:txBody>
      </p:sp>
    </p:spTree>
    <p:extLst>
      <p:ext uri="{BB962C8B-B14F-4D97-AF65-F5344CB8AC3E}">
        <p14:creationId xmlns:p14="http://schemas.microsoft.com/office/powerpoint/2010/main" val="55160620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45127" y="640506"/>
            <a:ext cx="10446327" cy="5232202"/>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just"/>
            <a:r>
              <a:rPr lang="ru-RU" sz="2400">
                <a:solidFill>
                  <a:schemeClr val="accent5">
                    <a:lumMod val="50000"/>
                  </a:schemeClr>
                </a:solidFill>
                <a:cs typeface="Arial" panose="020B0604020202020204" pitchFamily="34" charset="0"/>
              </a:rPr>
              <a:t>	</a:t>
            </a:r>
            <a:r>
              <a:rPr lang="ru-RU" sz="2400" b="1"/>
              <a:t>Виды чтения</a:t>
            </a:r>
          </a:p>
          <a:p>
            <a:pPr algn="just"/>
            <a:endParaRPr lang="ru-RU" sz="2400" b="1"/>
          </a:p>
          <a:p>
            <a:pPr algn="just"/>
            <a:r>
              <a:rPr lang="ru-RU" sz="2400"/>
              <a:t>	</a:t>
            </a:r>
            <a:r>
              <a:rPr lang="ru-RU" sz="2200"/>
              <a:t>Под </a:t>
            </a:r>
            <a:r>
              <a:rPr lang="ru-RU" sz="2200" b="1" i="1"/>
              <a:t>видами чтения </a:t>
            </a:r>
            <a:r>
              <a:rPr lang="ru-RU" sz="2200"/>
              <a:t>принято понимать набор операций, обусловленных целью чтения и характеризующихся специфическим сочетанием приемов смысловой и перцептивной переработки материала, воспринимаемого зрительно.</a:t>
            </a:r>
          </a:p>
          <a:p>
            <a:pPr algn="just"/>
            <a:r>
              <a:rPr lang="ru-RU" sz="2200"/>
              <a:t>	В зависимости от коммуникативных потребностей и по степени проникновения в содержание текста в отечественной методике выделяют следующие виды чтения:</a:t>
            </a:r>
          </a:p>
          <a:p>
            <a:pPr marL="285750" indent="-285750" algn="just">
              <a:buFont typeface="Wingdings" panose="05000000000000000000" pitchFamily="2" charset="2"/>
              <a:buChar char="Ø"/>
            </a:pPr>
            <a:r>
              <a:rPr lang="ru-RU" sz="2200"/>
              <a:t> </a:t>
            </a:r>
            <a:r>
              <a:rPr lang="ru-RU" sz="2200" b="1"/>
              <a:t>аналитическое;</a:t>
            </a:r>
          </a:p>
          <a:p>
            <a:pPr marL="285750" indent="-285750" algn="just">
              <a:buFont typeface="Wingdings" panose="05000000000000000000" pitchFamily="2" charset="2"/>
              <a:buChar char="Ø"/>
            </a:pPr>
            <a:r>
              <a:rPr lang="ru-RU" sz="2200" b="1"/>
              <a:t> изучающее;</a:t>
            </a:r>
          </a:p>
          <a:p>
            <a:pPr marL="285750" indent="-285750" algn="just">
              <a:buFont typeface="Wingdings" panose="05000000000000000000" pitchFamily="2" charset="2"/>
              <a:buChar char="Ø"/>
            </a:pPr>
            <a:r>
              <a:rPr lang="ru-RU" sz="2200" b="1"/>
              <a:t> ознакомительное;</a:t>
            </a:r>
          </a:p>
          <a:p>
            <a:pPr marL="285750" indent="-285750" algn="just">
              <a:buFont typeface="Wingdings" panose="05000000000000000000" pitchFamily="2" charset="2"/>
              <a:buChar char="Ø"/>
            </a:pPr>
            <a:r>
              <a:rPr lang="ru-RU" sz="2200" b="1"/>
              <a:t> просмотровое;</a:t>
            </a:r>
          </a:p>
          <a:p>
            <a:pPr marL="285750" indent="-285750" algn="just">
              <a:buFont typeface="Wingdings" panose="05000000000000000000" pitchFamily="2" charset="2"/>
              <a:buChar char="Ø"/>
            </a:pPr>
            <a:r>
              <a:rPr lang="ru-RU" sz="2200" b="1"/>
              <a:t> поисковое.</a:t>
            </a:r>
          </a:p>
          <a:p>
            <a:pPr algn="just"/>
            <a:r>
              <a:rPr lang="ru-RU" sz="2200"/>
              <a:t>	Поскольку просмотровое и поисковое по многим характеристикам совпадают, в практике обучения их, как </a:t>
            </a:r>
            <a:r>
              <a:rPr lang="ru-RU" sz="2000"/>
              <a:t>правило, принимают за один вид, называя поисково-просмотровым.</a:t>
            </a:r>
            <a:endParaRPr lang="ru-RU" sz="2800" b="1">
              <a:solidFill>
                <a:srgbClr val="C00000"/>
              </a:solidFill>
            </a:endParaRPr>
          </a:p>
        </p:txBody>
      </p:sp>
    </p:spTree>
    <p:extLst>
      <p:ext uri="{BB962C8B-B14F-4D97-AF65-F5344CB8AC3E}">
        <p14:creationId xmlns:p14="http://schemas.microsoft.com/office/powerpoint/2010/main" val="373920702"/>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393371" y="988849"/>
            <a:ext cx="9579430" cy="5016758"/>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just"/>
            <a:r>
              <a:rPr lang="ru-RU" sz="2400">
                <a:solidFill>
                  <a:schemeClr val="accent5">
                    <a:lumMod val="50000"/>
                  </a:schemeClr>
                </a:solidFill>
                <a:cs typeface="Arial" panose="020B0604020202020204" pitchFamily="34" charset="0"/>
              </a:rPr>
              <a:t>	</a:t>
            </a:r>
            <a:r>
              <a:rPr lang="ru-RU" sz="3200"/>
              <a:t>Г.В.Рогова выделяет три вида чтения: </a:t>
            </a:r>
            <a:r>
              <a:rPr lang="ru-RU" sz="3200" b="1" i="1"/>
              <a:t>изучающее, ознакомительное и просмотровое</a:t>
            </a:r>
            <a:r>
              <a:rPr lang="ru-RU" sz="3200"/>
              <a:t>. </a:t>
            </a:r>
          </a:p>
          <a:p>
            <a:pPr algn="just"/>
            <a:endParaRPr lang="ru-RU" sz="3200"/>
          </a:p>
          <a:p>
            <a:pPr algn="just"/>
            <a:r>
              <a:rPr lang="ru-RU" sz="3200"/>
              <a:t>	Профессор Е.И.Пассов считает, что это лишь разные цели использования чтения. 	</a:t>
            </a:r>
          </a:p>
          <a:p>
            <a:pPr algn="just"/>
            <a:endParaRPr lang="ru-RU" sz="3200"/>
          </a:p>
          <a:p>
            <a:pPr algn="just"/>
            <a:r>
              <a:rPr lang="ru-RU" sz="3200"/>
              <a:t>	Существует и мнение о том, что не следует выделять слишком много видов информативного чтения и достаточно различать изучающее и поисковое чтение.</a:t>
            </a:r>
            <a:endParaRPr lang="ru-RU" sz="2000" b="1">
              <a:solidFill>
                <a:srgbClr val="C00000"/>
              </a:solidFill>
            </a:endParaRPr>
          </a:p>
        </p:txBody>
      </p:sp>
    </p:spTree>
    <p:extLst>
      <p:ext uri="{BB962C8B-B14F-4D97-AF65-F5344CB8AC3E}">
        <p14:creationId xmlns:p14="http://schemas.microsoft.com/office/powerpoint/2010/main" val="13227128"/>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45127" y="640506"/>
            <a:ext cx="10446327" cy="5509200"/>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just"/>
            <a:r>
              <a:rPr lang="ru-RU" sz="2400">
                <a:solidFill>
                  <a:schemeClr val="accent5">
                    <a:lumMod val="50000"/>
                  </a:schemeClr>
                </a:solidFill>
                <a:cs typeface="Arial" panose="020B0604020202020204" pitchFamily="34" charset="0"/>
              </a:rPr>
              <a:t>	</a:t>
            </a:r>
            <a:r>
              <a:rPr lang="ru-RU" sz="3200" b="1"/>
              <a:t>В зарубежной англоязычной методике </a:t>
            </a:r>
            <a:r>
              <a:rPr lang="ru-RU" sz="3200"/>
              <a:t>также выделяют несколько видов или умений чтения:</a:t>
            </a:r>
          </a:p>
          <a:p>
            <a:pPr algn="just"/>
            <a:endParaRPr lang="ru-RU" sz="3200"/>
          </a:p>
          <a:p>
            <a:pPr marL="285750" indent="-285750" algn="just">
              <a:buFont typeface="Wingdings" panose="05000000000000000000" pitchFamily="2" charset="2"/>
              <a:buChar char="Ø"/>
            </a:pPr>
            <a:r>
              <a:rPr lang="ru-RU" sz="3200"/>
              <a:t> </a:t>
            </a:r>
            <a:r>
              <a:rPr lang="ru-RU" sz="3200" b="1" i="1">
                <a:solidFill>
                  <a:srgbClr val="002060"/>
                </a:solidFill>
              </a:rPr>
              <a:t>skimming</a:t>
            </a:r>
            <a:r>
              <a:rPr lang="ru-RU" sz="3200" b="1" i="1"/>
              <a:t> – просматривать поверхностно (определение основной темы/идеи текста);</a:t>
            </a:r>
          </a:p>
          <a:p>
            <a:pPr marL="285750" indent="-285750" algn="just">
              <a:buFont typeface="Wingdings" panose="05000000000000000000" pitchFamily="2" charset="2"/>
              <a:buChar char="Ø"/>
            </a:pPr>
            <a:endParaRPr lang="ru-RU" sz="3200" b="1" i="1"/>
          </a:p>
          <a:p>
            <a:pPr marL="285750" indent="-285750" algn="just">
              <a:buFont typeface="Wingdings" panose="05000000000000000000" pitchFamily="2" charset="2"/>
              <a:buChar char="Ø"/>
            </a:pPr>
            <a:r>
              <a:rPr lang="ru-RU" sz="3200" b="1" i="1"/>
              <a:t> </a:t>
            </a:r>
            <a:r>
              <a:rPr lang="ru-RU" sz="3200" b="1" i="1">
                <a:solidFill>
                  <a:srgbClr val="002060"/>
                </a:solidFill>
              </a:rPr>
              <a:t>scanning</a:t>
            </a:r>
            <a:r>
              <a:rPr lang="ru-RU" sz="3200" b="1" i="1"/>
              <a:t> – пристально разглядовать, изучать (поиск конкретной информации в тексте);</a:t>
            </a:r>
          </a:p>
          <a:p>
            <a:pPr algn="just"/>
            <a:endParaRPr lang="ru-RU" sz="3200" b="1" i="1"/>
          </a:p>
          <a:p>
            <a:pPr marL="285750" indent="-285750" algn="just">
              <a:buFont typeface="Wingdings" panose="05000000000000000000" pitchFamily="2" charset="2"/>
              <a:buChar char="Ø"/>
            </a:pPr>
            <a:r>
              <a:rPr lang="ru-RU" sz="3200" b="1" i="1"/>
              <a:t> </a:t>
            </a:r>
            <a:r>
              <a:rPr lang="ru-RU" sz="3200" b="1" i="1">
                <a:solidFill>
                  <a:srgbClr val="002060"/>
                </a:solidFill>
              </a:rPr>
              <a:t>reading for detail </a:t>
            </a:r>
            <a:r>
              <a:rPr lang="ru-RU" sz="3200" b="1" i="1"/>
              <a:t>(детальное понимание текста не только на уровне содержания, но и смысла).</a:t>
            </a:r>
          </a:p>
        </p:txBody>
      </p:sp>
    </p:spTree>
    <p:extLst>
      <p:ext uri="{BB962C8B-B14F-4D97-AF65-F5344CB8AC3E}">
        <p14:creationId xmlns:p14="http://schemas.microsoft.com/office/powerpoint/2010/main" val="1209955759"/>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a:extLst>
              <a:ext uri="{FF2B5EF4-FFF2-40B4-BE49-F238E27FC236}">
                <a16:creationId xmlns:a16="http://schemas.microsoft.com/office/drawing/2014/main" id="{ED685353-3075-F6C3-5E29-AEFD7E81566A}"/>
              </a:ext>
            </a:extLst>
          </p:cNvPr>
          <p:cNvGraphicFramePr/>
          <p:nvPr>
            <p:extLst>
              <p:ext uri="{D42A27DB-BD31-4B8C-83A1-F6EECF244321}">
                <p14:modId xmlns:p14="http://schemas.microsoft.com/office/powerpoint/2010/main" val="1076545537"/>
              </p:ext>
            </p:extLst>
          </p:nvPr>
        </p:nvGraphicFramePr>
        <p:xfrm>
          <a:off x="870174" y="946673"/>
          <a:ext cx="10522174" cy="470756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11932001"/>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45127" y="640506"/>
            <a:ext cx="10446327" cy="5262979"/>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ctr"/>
            <a:r>
              <a:rPr lang="ru-RU" sz="2400">
                <a:solidFill>
                  <a:schemeClr val="accent5">
                    <a:lumMod val="50000"/>
                  </a:schemeClr>
                </a:solidFill>
                <a:cs typeface="Arial" panose="020B0604020202020204" pitchFamily="34" charset="0"/>
              </a:rPr>
              <a:t>	</a:t>
            </a:r>
            <a:r>
              <a:rPr lang="ru-RU" sz="3200" b="1"/>
              <a:t>Контроль сформированности навыков и умений чтения.</a:t>
            </a:r>
          </a:p>
          <a:p>
            <a:pPr algn="just"/>
            <a:endParaRPr lang="ru-RU" sz="3600" b="1"/>
          </a:p>
          <a:p>
            <a:pPr algn="just"/>
            <a:r>
              <a:rPr lang="ru-RU" sz="3600" b="1"/>
              <a:t>	</a:t>
            </a:r>
            <a:r>
              <a:rPr lang="ru-RU" sz="3200"/>
              <a:t>При определении уровня сформированности умений читать тексты на иностранном языке оценка oсуществляется по результатам выполнения заданий на поисковое, ознакомительное или изучающее чтение. Методисты (Гез Н.И., Гальскова Н.Д.) предлагают при этом использовать материалы, рекомендованные для каждого вида чтения программой.</a:t>
            </a:r>
            <a:endParaRPr lang="ru-RU" sz="4000" b="1">
              <a:solidFill>
                <a:srgbClr val="C00000"/>
              </a:solidFill>
            </a:endParaRPr>
          </a:p>
        </p:txBody>
      </p:sp>
    </p:spTree>
    <p:extLst>
      <p:ext uri="{BB962C8B-B14F-4D97-AF65-F5344CB8AC3E}">
        <p14:creationId xmlns:p14="http://schemas.microsoft.com/office/powerpoint/2010/main" val="202559242"/>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733085164"/>
              </p:ext>
            </p:extLst>
          </p:nvPr>
        </p:nvGraphicFramePr>
        <p:xfrm>
          <a:off x="417755" y="291213"/>
          <a:ext cx="11356489" cy="6275573"/>
        </p:xfrm>
        <a:graphic>
          <a:graphicData uri="http://schemas.openxmlformats.org/drawingml/2006/table">
            <a:tbl>
              <a:tblPr firstRow="1" bandRow="1">
                <a:tableStyleId>{5C22544A-7EE6-4342-B048-85BDC9FD1C3A}</a:tableStyleId>
              </a:tblPr>
              <a:tblGrid>
                <a:gridCol w="5190584">
                  <a:extLst>
                    <a:ext uri="{9D8B030D-6E8A-4147-A177-3AD203B41FA5}">
                      <a16:colId xmlns:a16="http://schemas.microsoft.com/office/drawing/2014/main" val="2577034530"/>
                    </a:ext>
                  </a:extLst>
                </a:gridCol>
                <a:gridCol w="6165905">
                  <a:extLst>
                    <a:ext uri="{9D8B030D-6E8A-4147-A177-3AD203B41FA5}">
                      <a16:colId xmlns:a16="http://schemas.microsoft.com/office/drawing/2014/main" val="1293462605"/>
                    </a:ext>
                  </a:extLst>
                </a:gridCol>
              </a:tblGrid>
              <a:tr h="381295">
                <a:tc gridSpan="2">
                  <a:txBody>
                    <a:bodyPr/>
                    <a:lstStyle/>
                    <a:p>
                      <a:pPr algn="ctr"/>
                      <a:r>
                        <a:rPr lang="ru-RU" sz="1800" b="1" i="0" u="none" strike="noStrike" kern="1200" cap="all" baseline="0">
                          <a:solidFill>
                            <a:schemeClr val="accent4">
                              <a:lumMod val="50000"/>
                            </a:schemeClr>
                          </a:solidFill>
                          <a:latin typeface="+mn-lt"/>
                          <a:ea typeface="+mn-ea"/>
                          <a:cs typeface="+mn-cs"/>
                        </a:rPr>
                        <a:t>На начальном этапе обучения проверяются</a:t>
                      </a:r>
                    </a:p>
                  </a:txBody>
                  <a:tcPr>
                    <a:solidFill>
                      <a:schemeClr val="bg1"/>
                    </a:solidFill>
                  </a:tcPr>
                </a:tc>
                <a:tc hMerge="1">
                  <a:txBody>
                    <a:bodyPr/>
                    <a:lstStyle/>
                    <a:p>
                      <a:endParaRPr lang="ru-RU"/>
                    </a:p>
                  </a:txBody>
                  <a:tcPr/>
                </a:tc>
                <a:extLst>
                  <a:ext uri="{0D108BD9-81ED-4DB2-BD59-A6C34878D82A}">
                    <a16:rowId xmlns:a16="http://schemas.microsoft.com/office/drawing/2014/main" val="2248697383"/>
                  </a:ext>
                </a:extLst>
              </a:tr>
              <a:tr h="1593136">
                <a:tc>
                  <a:txBody>
                    <a:bodyPr/>
                    <a:lstStyle/>
                    <a:p>
                      <a:r>
                        <a:rPr lang="ru-RU" sz="2000" b="1" i="1" u="none" strike="noStrike" kern="1200" baseline="0">
                          <a:solidFill>
                            <a:schemeClr val="dk1"/>
                          </a:solidFill>
                          <a:latin typeface="+mn-lt"/>
                          <a:ea typeface="+mn-ea"/>
                          <a:cs typeface="+mn-cs"/>
                        </a:rPr>
                        <a:t>узнавание и называние букв; соотнесение букв и буквосочетаний со звуками; озвучивание слов, словосочетаний, предложений; деление предложений на ритмические группы, интонирование</a:t>
                      </a:r>
                      <a:endParaRPr lang="ru-RU" sz="2000" b="1" i="1">
                        <a:latin typeface="+mn-lt"/>
                      </a:endParaRPr>
                    </a:p>
                  </a:txBody>
                  <a:tcPr/>
                </a:tc>
                <a:tc>
                  <a:txBody>
                    <a:bodyPr/>
                    <a:lstStyle/>
                    <a:p>
                      <a:r>
                        <a:rPr lang="ru-RU" sz="2000" b="1" i="1" u="none" strike="noStrike" kern="1200" baseline="0">
                          <a:solidFill>
                            <a:schemeClr val="dk1"/>
                          </a:solidFill>
                          <a:latin typeface="+mn-lt"/>
                          <a:ea typeface="+mn-ea"/>
                          <a:cs typeface="+mn-cs"/>
                        </a:rPr>
                        <a:t>полное и точное понимание текстов (для изучающего чтения); </a:t>
                      </a:r>
                    </a:p>
                    <a:p>
                      <a:r>
                        <a:rPr lang="ru-RU" sz="2000" b="1" i="1" u="none" strike="noStrike" kern="1200" baseline="0">
                          <a:solidFill>
                            <a:schemeClr val="dk1"/>
                          </a:solidFill>
                          <a:latin typeface="+mn-lt"/>
                          <a:ea typeface="+mn-ea"/>
                          <a:cs typeface="+mn-cs"/>
                        </a:rPr>
                        <a:t>понимание общего содержания текстов (для ознакомительного и поискового чтения); правильное, обращенное чтение вслух.</a:t>
                      </a:r>
                      <a:endParaRPr lang="ru-RU" sz="2000" b="1" i="1">
                        <a:latin typeface="+mn-lt"/>
                      </a:endParaRPr>
                    </a:p>
                  </a:txBody>
                  <a:tcPr/>
                </a:tc>
                <a:extLst>
                  <a:ext uri="{0D108BD9-81ED-4DB2-BD59-A6C34878D82A}">
                    <a16:rowId xmlns:a16="http://schemas.microsoft.com/office/drawing/2014/main" val="1933309673"/>
                  </a:ext>
                </a:extLst>
              </a:tr>
              <a:tr h="631242">
                <a:tc gridSpan="2">
                  <a:txBody>
                    <a:bodyPr/>
                    <a:lstStyle/>
                    <a:p>
                      <a:pPr algn="ctr"/>
                      <a:r>
                        <a:rPr lang="ru-RU" sz="1800" b="1" i="0" u="none" strike="noStrike" kern="1200" cap="all" baseline="0">
                          <a:solidFill>
                            <a:schemeClr val="accent4">
                              <a:lumMod val="50000"/>
                            </a:schemeClr>
                          </a:solidFill>
                          <a:latin typeface="+mn-lt"/>
                          <a:ea typeface="+mn-ea"/>
                          <a:cs typeface="+mn-cs"/>
                        </a:rPr>
                        <a:t>Для проверки понимания на продвинутых этапах (среднем и старшем) используются разные упражнения для различных видов чтения. </a:t>
                      </a:r>
                    </a:p>
                  </a:txBody>
                  <a:tcPr/>
                </a:tc>
                <a:tc hMerge="1">
                  <a:txBody>
                    <a:bodyPr/>
                    <a:lstStyle/>
                    <a:p>
                      <a:endParaRPr lang="ru-RU"/>
                    </a:p>
                  </a:txBody>
                  <a:tcPr/>
                </a:tc>
                <a:extLst>
                  <a:ext uri="{0D108BD9-81ED-4DB2-BD59-A6C34878D82A}">
                    <a16:rowId xmlns:a16="http://schemas.microsoft.com/office/drawing/2014/main" val="3920786821"/>
                  </a:ext>
                </a:extLst>
              </a:tr>
              <a:tr h="1893727">
                <a:tc>
                  <a:txBody>
                    <a:bodyPr/>
                    <a:lstStyle/>
                    <a:p>
                      <a:r>
                        <a:rPr lang="ru-RU" sz="2000" b="1"/>
                        <a:t>Oзнакомительное чтение </a:t>
                      </a:r>
                      <a:r>
                        <a:rPr lang="ru-RU" sz="2000"/>
                        <a:t>контролируется с помощью следующих упражнений: </a:t>
                      </a:r>
                      <a:endParaRPr lang="ru-RU" sz="2000" b="1">
                        <a:solidFill>
                          <a:schemeClr val="accent4">
                            <a:lumMod val="50000"/>
                          </a:schemeClr>
                        </a:solidFill>
                        <a:latin typeface="+mn-lt"/>
                      </a:endParaRPr>
                    </a:p>
                  </a:txBody>
                  <a:tcPr/>
                </a:tc>
                <a:tc>
                  <a:txBody>
                    <a:bodyPr/>
                    <a:lstStyle/>
                    <a:p>
                      <a:r>
                        <a:rPr lang="ru-RU" sz="2000" b="1">
                          <a:solidFill>
                            <a:srgbClr val="002060"/>
                          </a:solidFill>
                        </a:rPr>
                        <a:t>прогнозировать содержание по заголовку и иллюстрациям; ставить вопросы к основной информации и отвечать на них; выбирать заголовок, адекватный содержанию текста; делить текст на смысловые части и озаглавливать их; делать выписки основной информации</a:t>
                      </a:r>
                      <a:endParaRPr lang="ru-RU" sz="2000" b="1">
                        <a:solidFill>
                          <a:schemeClr val="accent4">
                            <a:lumMod val="50000"/>
                          </a:schemeClr>
                        </a:solidFill>
                        <a:latin typeface="+mn-lt"/>
                      </a:endParaRPr>
                    </a:p>
                  </a:txBody>
                  <a:tcPr/>
                </a:tc>
                <a:extLst>
                  <a:ext uri="{0D108BD9-81ED-4DB2-BD59-A6C34878D82A}">
                    <a16:rowId xmlns:a16="http://schemas.microsoft.com/office/drawing/2014/main" val="3120936295"/>
                  </a:ext>
                </a:extLst>
              </a:tr>
              <a:tr h="1718518">
                <a:tc>
                  <a:txBody>
                    <a:bodyPr/>
                    <a:lstStyle/>
                    <a:p>
                      <a:r>
                        <a:rPr lang="ru-RU" sz="2000" b="1"/>
                        <a:t>Для проверки изучающего чтения </a:t>
                      </a:r>
                      <a:r>
                        <a:rPr lang="ru-RU" sz="2000"/>
                        <a:t>используются следующие упражнения:</a:t>
                      </a:r>
                      <a:endParaRPr lang="ru-RU" sz="2000" b="1">
                        <a:solidFill>
                          <a:schemeClr val="accent4">
                            <a:lumMod val="50000"/>
                          </a:schemeClr>
                        </a:solidFill>
                        <a:latin typeface="+mn-lt"/>
                      </a:endParaRPr>
                    </a:p>
                  </a:txBody>
                  <a:tcPr/>
                </a:tc>
                <a:tc>
                  <a:txBody>
                    <a:bodyPr/>
                    <a:lstStyle/>
                    <a:p>
                      <a:r>
                        <a:rPr lang="ru-RU" sz="2000" b="1">
                          <a:solidFill>
                            <a:srgbClr val="002060"/>
                          </a:solidFill>
                        </a:rPr>
                        <a:t>составить развернутый план (резюме, выводы, комментарий); назвать утверждения, которые нужно подтвердить или опровергнуть; поставить вопросы ко всему тексту; выполнить выборочно или полностью адекватный перевод текста.</a:t>
                      </a:r>
                      <a:endParaRPr lang="ru-RU" sz="2000" b="1">
                        <a:solidFill>
                          <a:schemeClr val="accent4">
                            <a:lumMod val="50000"/>
                          </a:schemeClr>
                        </a:solidFill>
                        <a:latin typeface="+mn-lt"/>
                      </a:endParaRPr>
                    </a:p>
                  </a:txBody>
                  <a:tcPr/>
                </a:tc>
                <a:extLst>
                  <a:ext uri="{0D108BD9-81ED-4DB2-BD59-A6C34878D82A}">
                    <a16:rowId xmlns:a16="http://schemas.microsoft.com/office/drawing/2014/main" val="3667503349"/>
                  </a:ext>
                </a:extLst>
              </a:tr>
            </a:tbl>
          </a:graphicData>
        </a:graphic>
      </p:graphicFrame>
    </p:spTree>
    <p:extLst>
      <p:ext uri="{BB962C8B-B14F-4D97-AF65-F5344CB8AC3E}">
        <p14:creationId xmlns:p14="http://schemas.microsoft.com/office/powerpoint/2010/main" val="3692737313"/>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4180113" y="699706"/>
            <a:ext cx="3323772" cy="491976"/>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800" b="1">
              <a:solidFill>
                <a:schemeClr val="tx1"/>
              </a:solidFill>
            </a:endParaRPr>
          </a:p>
          <a:p>
            <a:pPr algn="ctr"/>
            <a:r>
              <a:rPr lang="ru-RU" sz="2800" b="1">
                <a:solidFill>
                  <a:schemeClr val="tx1"/>
                </a:solidFill>
              </a:rPr>
              <a:t>Резюме по теме: </a:t>
            </a:r>
          </a:p>
          <a:p>
            <a:pPr algn="ctr"/>
            <a:endParaRPr lang="ru-RU" sz="2800" b="1">
              <a:solidFill>
                <a:schemeClr val="tx1"/>
              </a:solidFill>
            </a:endParaRPr>
          </a:p>
        </p:txBody>
      </p:sp>
      <p:sp>
        <p:nvSpPr>
          <p:cNvPr id="3" name="Прямоугольник 2"/>
          <p:cNvSpPr/>
          <p:nvPr/>
        </p:nvSpPr>
        <p:spPr>
          <a:xfrm>
            <a:off x="990599" y="1380368"/>
            <a:ext cx="10330544" cy="4708981"/>
          </a:xfrm>
          <a:prstGeom prst="rect">
            <a:avLst/>
          </a:prstGeom>
          <a:solidFill>
            <a:schemeClr val="accent1">
              <a:lumMod val="20000"/>
              <a:lumOff val="80000"/>
            </a:schemeClr>
          </a:solidFill>
        </p:spPr>
        <p:txBody>
          <a:bodyPr wrap="square">
            <a:spAutoFit/>
          </a:bodyPr>
          <a:lstStyle/>
          <a:p>
            <a:pPr algn="just"/>
            <a:r>
              <a:rPr lang="ru-RU" sz="2000" b="1" i="1"/>
              <a:t>	Чтение – рецептивный вид речевой деятельности, направленный на восприятие и понимание письменного текста. </a:t>
            </a:r>
          </a:p>
          <a:p>
            <a:pPr algn="just"/>
            <a:r>
              <a:rPr lang="ru-RU" sz="2000"/>
              <a:t>	При чтении происходит осмысление и оценка информации, содержащейся в тексте. </a:t>
            </a:r>
          </a:p>
          <a:p>
            <a:pPr algn="just"/>
            <a:r>
              <a:rPr lang="ru-RU" sz="2000"/>
              <a:t>	Под </a:t>
            </a:r>
            <a:r>
              <a:rPr lang="ru-RU" sz="2000" b="1" i="1"/>
              <a:t>видами чтения </a:t>
            </a:r>
            <a:r>
              <a:rPr lang="ru-RU" sz="2000"/>
              <a:t>принято понимать набор операций, обусловленных целью чтения и характеризующихся специфическим сочетанием приемов смысловой и перцептивной переработки материала, воспринимаемого зрительно.</a:t>
            </a:r>
          </a:p>
          <a:p>
            <a:pPr algn="just"/>
            <a:r>
              <a:rPr lang="ru-RU" sz="2000"/>
              <a:t>	В зависимости от коммуникативных потребностей и по степени проникновения в содержание текста в отечественной методике выделяют следующие виды чтения:</a:t>
            </a:r>
          </a:p>
          <a:p>
            <a:pPr marL="285750" indent="-285750" algn="just">
              <a:buFont typeface="Wingdings" panose="05000000000000000000" pitchFamily="2" charset="2"/>
              <a:buChar char="Ø"/>
            </a:pPr>
            <a:r>
              <a:rPr lang="ru-RU" sz="2000"/>
              <a:t> </a:t>
            </a:r>
            <a:r>
              <a:rPr lang="ru-RU" sz="2000" b="1"/>
              <a:t>аналитическое;</a:t>
            </a:r>
          </a:p>
          <a:p>
            <a:pPr marL="285750" indent="-285750" algn="just">
              <a:buFont typeface="Wingdings" panose="05000000000000000000" pitchFamily="2" charset="2"/>
              <a:buChar char="Ø"/>
            </a:pPr>
            <a:r>
              <a:rPr lang="ru-RU" sz="2000" b="1"/>
              <a:t> изучающее;</a:t>
            </a:r>
          </a:p>
          <a:p>
            <a:pPr marL="285750" indent="-285750" algn="just">
              <a:buFont typeface="Wingdings" panose="05000000000000000000" pitchFamily="2" charset="2"/>
              <a:buChar char="Ø"/>
            </a:pPr>
            <a:r>
              <a:rPr lang="ru-RU" sz="2000" b="1"/>
              <a:t> ознакомительное;</a:t>
            </a:r>
          </a:p>
          <a:p>
            <a:pPr marL="285750" indent="-285750" algn="just">
              <a:buFont typeface="Wingdings" panose="05000000000000000000" pitchFamily="2" charset="2"/>
              <a:buChar char="Ø"/>
            </a:pPr>
            <a:r>
              <a:rPr lang="ru-RU" sz="2000" b="1"/>
              <a:t> просмотровое;</a:t>
            </a:r>
          </a:p>
          <a:p>
            <a:pPr marL="285750" indent="-285750" algn="just">
              <a:buFont typeface="Wingdings" panose="05000000000000000000" pitchFamily="2" charset="2"/>
              <a:buChar char="Ø"/>
            </a:pPr>
            <a:r>
              <a:rPr lang="ru-RU" sz="2000" b="1"/>
              <a:t> поисковое.	</a:t>
            </a:r>
          </a:p>
          <a:p>
            <a:pPr algn="just"/>
            <a:r>
              <a:rPr lang="ru-RU" sz="2000" b="1"/>
              <a:t>	</a:t>
            </a:r>
            <a:r>
              <a:rPr lang="ru-RU" sz="2000"/>
              <a:t>В методике выделяют </a:t>
            </a:r>
            <a:r>
              <a:rPr lang="ru-RU" sz="2000" b="1" i="1"/>
              <a:t>две формы чтения: про себя </a:t>
            </a:r>
            <a:r>
              <a:rPr lang="ru-RU" sz="2000"/>
              <a:t>(внутреннее чтение) и </a:t>
            </a:r>
            <a:r>
              <a:rPr lang="ru-RU" sz="2000" b="1" i="1"/>
              <a:t>вслух</a:t>
            </a:r>
            <a:r>
              <a:rPr lang="ru-RU" sz="2000" i="1"/>
              <a:t> </a:t>
            </a:r>
            <a:r>
              <a:rPr lang="ru-RU" sz="2000"/>
              <a:t>(внешнее чтение). </a:t>
            </a:r>
          </a:p>
        </p:txBody>
      </p:sp>
    </p:spTree>
    <p:extLst>
      <p:ext uri="{BB962C8B-B14F-4D97-AF65-F5344CB8AC3E}">
        <p14:creationId xmlns:p14="http://schemas.microsoft.com/office/powerpoint/2010/main" val="3687149113"/>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solidFill>
            <a:schemeClr val="accent1">
              <a:lumMod val="40000"/>
              <a:lumOff val="60000"/>
            </a:schemeClr>
          </a:solidFill>
          <a:ln>
            <a:solidFill>
              <a:schemeClr val="accent5">
                <a:lumMod val="50000"/>
              </a:schemeClr>
            </a:solidFill>
          </a:ln>
        </p:spPr>
        <p:txBody>
          <a:bodyPr>
            <a:normAutofit fontScale="90000"/>
          </a:bodyPr>
          <a:lstStyle/>
          <a:p>
            <a:r>
              <a:rPr lang="ru-RU" b="1"/>
              <a:t>Тема 8. Технология обучения иноязычному говорению</a:t>
            </a:r>
            <a:endParaRPr lang="ru-RU"/>
          </a:p>
        </p:txBody>
      </p:sp>
      <p:sp>
        <p:nvSpPr>
          <p:cNvPr id="5" name="Объект 4"/>
          <p:cNvSpPr>
            <a:spLocks noGrp="1"/>
          </p:cNvSpPr>
          <p:nvPr>
            <p:ph idx="1"/>
          </p:nvPr>
        </p:nvSpPr>
        <p:spPr>
          <a:solidFill>
            <a:schemeClr val="accent1">
              <a:lumMod val="20000"/>
              <a:lumOff val="80000"/>
            </a:schemeClr>
          </a:solidFill>
          <a:ln>
            <a:solidFill>
              <a:schemeClr val="accent5">
                <a:lumMod val="50000"/>
              </a:schemeClr>
            </a:solidFill>
          </a:ln>
        </p:spPr>
        <p:txBody>
          <a:bodyPr>
            <a:normAutofit/>
          </a:bodyPr>
          <a:lstStyle/>
          <a:p>
            <a:pPr marL="514350" indent="-514350">
              <a:buFont typeface="+mj-lt"/>
              <a:buAutoNum type="arabicPeriod"/>
            </a:pPr>
            <a:r>
              <a:rPr lang="ru-RU" sz="2800" b="1"/>
              <a:t>Говорение как вид речевой деятельности </a:t>
            </a:r>
          </a:p>
          <a:p>
            <a:pPr marL="514350" indent="-514350">
              <a:buFont typeface="+mj-lt"/>
              <a:buAutoNum type="arabicPeriod"/>
            </a:pPr>
            <a:r>
              <a:rPr lang="ru-RU" sz="2800" b="1"/>
              <a:t>Технология обучения иноязычной монологической речи</a:t>
            </a:r>
          </a:p>
          <a:p>
            <a:pPr marL="514350" indent="-514350">
              <a:buFont typeface="+mj-lt"/>
              <a:buAutoNum type="arabicPeriod"/>
            </a:pPr>
            <a:r>
              <a:rPr lang="ru-RU" sz="2800" b="1"/>
              <a:t>Упражнения в развитии монологической речи </a:t>
            </a:r>
          </a:p>
          <a:p>
            <a:pPr marL="514350" indent="-514350">
              <a:buFont typeface="+mj-lt"/>
              <a:buAutoNum type="arabicPeriod"/>
            </a:pPr>
            <a:r>
              <a:rPr lang="ru-RU" sz="2800" b="1"/>
              <a:t>Технология обучения иноязычной диалогической речи </a:t>
            </a:r>
          </a:p>
          <a:p>
            <a:pPr marL="514350" indent="-514350">
              <a:buFont typeface="+mj-lt"/>
              <a:buAutoNum type="arabicPeriod"/>
            </a:pPr>
            <a:r>
              <a:rPr lang="ru-RU" sz="2800" b="1"/>
              <a:t>Контроль и оценка умений говорения</a:t>
            </a:r>
          </a:p>
        </p:txBody>
      </p:sp>
    </p:spTree>
    <p:extLst>
      <p:ext uri="{BB962C8B-B14F-4D97-AF65-F5344CB8AC3E}">
        <p14:creationId xmlns:p14="http://schemas.microsoft.com/office/powerpoint/2010/main" val="2653566028"/>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957941" y="634321"/>
            <a:ext cx="10551885" cy="410708"/>
          </a:xfrm>
          <a:solidFill>
            <a:schemeClr val="accent1">
              <a:lumMod val="20000"/>
              <a:lumOff val="80000"/>
            </a:schemeClr>
          </a:solidFill>
        </p:spPr>
        <p:txBody>
          <a:bodyPr>
            <a:normAutofit fontScale="90000"/>
          </a:bodyPr>
          <a:lstStyle/>
          <a:p>
            <a:br>
              <a:rPr lang="ru-RU"/>
            </a:br>
            <a:r>
              <a:rPr lang="ru-RU" sz="3600" b="1"/>
              <a:t>Литература:</a:t>
            </a:r>
            <a:br>
              <a:rPr lang="ru-RU" sz="3600" b="1"/>
            </a:br>
            <a:endParaRPr lang="ru-RU" b="1"/>
          </a:p>
        </p:txBody>
      </p:sp>
      <p:sp>
        <p:nvSpPr>
          <p:cNvPr id="3" name="Прямоугольник 2"/>
          <p:cNvSpPr/>
          <p:nvPr/>
        </p:nvSpPr>
        <p:spPr>
          <a:xfrm>
            <a:off x="957942" y="1146629"/>
            <a:ext cx="10551885" cy="5016758"/>
          </a:xfrm>
          <a:prstGeom prst="rect">
            <a:avLst/>
          </a:prstGeom>
        </p:spPr>
        <p:txBody>
          <a:bodyPr wrap="square">
            <a:spAutoFit/>
          </a:bodyPr>
          <a:lstStyle/>
          <a:p>
            <a:pPr marL="457200" indent="-457200" algn="just">
              <a:buFont typeface="+mj-lt"/>
              <a:buAutoNum type="arabicPeriod"/>
            </a:pPr>
            <a:r>
              <a:rPr lang="ru-RU" sz="2000"/>
              <a:t>Гальскова Н.Д. Современная методика обучения иностранным языкам. - М., 2000.</a:t>
            </a:r>
          </a:p>
          <a:p>
            <a:pPr marL="457200" indent="-457200" algn="just">
              <a:buFont typeface="+mj-lt"/>
              <a:buAutoNum type="arabicPeriod"/>
            </a:pPr>
            <a:r>
              <a:rPr lang="ru-RU" sz="2000"/>
              <a:t>Бабинская П.К. Практический курс методики преподавания иностранных языков М.:Просвещение, 2003. </a:t>
            </a:r>
          </a:p>
          <a:p>
            <a:pPr marL="457200" indent="-457200" algn="just">
              <a:buFont typeface="+mj-lt"/>
              <a:buAutoNum type="arabicPeriod"/>
            </a:pPr>
            <a:r>
              <a:rPr lang="ru-RU" sz="2000"/>
              <a:t>Колкер Я.М., Устинова Е.С., Еналиева Г.М. Практическая методика обучения иностранному языку. -  М., 2000</a:t>
            </a:r>
          </a:p>
          <a:p>
            <a:pPr marL="457200" indent="-457200" algn="just">
              <a:buFont typeface="+mj-lt"/>
              <a:buAutoNum type="arabicPeriod"/>
            </a:pPr>
            <a:r>
              <a:rPr lang="ru-RU" sz="2000"/>
              <a:t>Кунанбаева С.С. Теория и практика современного иноязычного образования. – Алматы, 2010.</a:t>
            </a:r>
          </a:p>
          <a:p>
            <a:pPr marL="457200" indent="-457200" algn="just">
              <a:buFont typeface="+mj-lt"/>
              <a:buAutoNum type="arabicPeriod"/>
            </a:pPr>
            <a:r>
              <a:rPr lang="ru-RU" sz="2000"/>
              <a:t>Бордовская Н.В. Современные образовательные технологии. Учебное пособие. – М., 2010. </a:t>
            </a:r>
          </a:p>
          <a:p>
            <a:pPr marL="457200" indent="-457200" algn="just">
              <a:buFont typeface="+mj-lt"/>
              <a:buAutoNum type="arabicPeriod"/>
            </a:pPr>
            <a:r>
              <a:rPr lang="ru-RU" sz="2000"/>
              <a:t>Солонцова Л.П. Современная методика обучения иностранным языкам (общие вопросы, базовый курс) Алматы, 2015.</a:t>
            </a:r>
          </a:p>
          <a:p>
            <a:pPr marL="457200" indent="-457200" algn="just">
              <a:buFont typeface="+mj-lt"/>
              <a:buAutoNum type="arabicPeriod"/>
            </a:pPr>
            <a:r>
              <a:rPr lang="ru-RU" sz="2000"/>
              <a:t>Методика обучения иностранным языкам: традиции и современность / Под ред. А. А. Миролюбова.— Обнинск: Титул, 2010.</a:t>
            </a:r>
          </a:p>
          <a:p>
            <a:pPr marL="457200" indent="-457200" algn="just">
              <a:buFont typeface="+mj-lt"/>
              <a:buAutoNum type="arabicPeriod"/>
            </a:pPr>
            <a:r>
              <a:rPr lang="ru-RU" sz="2000"/>
              <a:t>Методика обучения иностранным языкам (учебное пособие для студентов Института математики и механики им. Н.И. Лобачевского по направлению «педагогическое образование (с двумя профилями подготовки) / Составители: Л.Р. Сакаева, А.Р. Баранова. – Казань, КФУ, 2016. </a:t>
            </a:r>
          </a:p>
          <a:p>
            <a:pPr marL="457200" indent="-457200" algn="just">
              <a:buFont typeface="+mj-lt"/>
              <a:buAutoNum type="arabicPeriod"/>
            </a:pPr>
            <a:r>
              <a:rPr lang="en-US" sz="2000"/>
              <a:t>Geremy Harmer. The Practice of English Language Teaching. London - New-York, 1991. </a:t>
            </a:r>
            <a:endParaRPr lang="ru-RU" sz="2000"/>
          </a:p>
        </p:txBody>
      </p:sp>
    </p:spTree>
    <p:extLst>
      <p:ext uri="{BB962C8B-B14F-4D97-AF65-F5344CB8AC3E}">
        <p14:creationId xmlns:p14="http://schemas.microsoft.com/office/powerpoint/2010/main" val="3069220222"/>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31966" y="800002"/>
            <a:ext cx="10019210" cy="3370217"/>
          </a:xfrm>
          <a:solidFill>
            <a:schemeClr val="accent1">
              <a:lumMod val="20000"/>
              <a:lumOff val="80000"/>
            </a:schemeClr>
          </a:solidFill>
        </p:spPr>
        <p:txBody>
          <a:bodyPr>
            <a:noAutofit/>
          </a:bodyPr>
          <a:lstStyle/>
          <a:p>
            <a:pPr algn="just"/>
            <a:r>
              <a:rPr lang="ru-RU" sz="2800" b="1" i="1">
                <a:solidFill>
                  <a:srgbClr val="002060"/>
                </a:solidFill>
              </a:rPr>
              <a:t>	</a:t>
            </a:r>
            <a:r>
              <a:rPr lang="ru-RU" sz="2800" b="1" i="1">
                <a:solidFill>
                  <a:schemeClr val="accent5">
                    <a:lumMod val="75000"/>
                  </a:schemeClr>
                </a:solidFill>
                <a:latin typeface="Bad Script" panose="02000000000000000000" pitchFamily="2" charset="0"/>
              </a:rPr>
              <a:t>1</a:t>
            </a:r>
            <a:r>
              <a:rPr lang="ru-RU" sz="2800" b="1" i="1">
                <a:solidFill>
                  <a:srgbClr val="002060"/>
                </a:solidFill>
                <a:latin typeface="Bad Script" panose="02000000000000000000" pitchFamily="2" charset="0"/>
              </a:rPr>
              <a:t> </a:t>
            </a:r>
            <a:r>
              <a:rPr lang="ru-RU" sz="2800" b="1" i="1">
                <a:solidFill>
                  <a:schemeClr val="accent5">
                    <a:lumMod val="75000"/>
                  </a:schemeClr>
                </a:solidFill>
                <a:latin typeface="Bad Script" panose="02000000000000000000" pitchFamily="2" charset="0"/>
              </a:rPr>
              <a:t>Говорение как вид речевой деятельности </a:t>
            </a:r>
            <a:br>
              <a:rPr lang="ru-RU" sz="2800" b="1"/>
            </a:br>
            <a:br>
              <a:rPr lang="ru-RU" sz="2800" b="1"/>
            </a:br>
            <a:r>
              <a:rPr lang="ru-RU" sz="2800" b="1" i="1">
                <a:solidFill>
                  <a:srgbClr val="002060"/>
                </a:solidFill>
              </a:rPr>
              <a:t>Говорение</a:t>
            </a:r>
            <a:r>
              <a:rPr lang="ru-RU" sz="2800" b="1" i="1"/>
              <a:t> – продуктивный (экспрессивный) вид речевой деятельности (РД), посредством которого совместно с аудированием осуществляется устно-речевое общение. </a:t>
            </a:r>
            <a:br>
              <a:rPr lang="ru-RU" sz="2800" b="1" i="1"/>
            </a:br>
            <a:r>
              <a:rPr lang="ru-RU" sz="2800" b="1" i="1"/>
              <a:t>	</a:t>
            </a:r>
            <a:r>
              <a:rPr lang="ru-RU" sz="2800" b="1" i="1">
                <a:solidFill>
                  <a:srgbClr val="002060"/>
                </a:solidFill>
              </a:rPr>
              <a:t>Содержанием говорения </a:t>
            </a:r>
            <a:r>
              <a:rPr lang="ru-RU" sz="2800" b="1" i="1"/>
              <a:t>является выражение мыслей, передача информации в устной форме.</a:t>
            </a:r>
          </a:p>
        </p:txBody>
      </p:sp>
      <p:sp>
        <p:nvSpPr>
          <p:cNvPr id="3" name="Текст 2"/>
          <p:cNvSpPr>
            <a:spLocks noGrp="1"/>
          </p:cNvSpPr>
          <p:nvPr>
            <p:ph type="body" idx="1"/>
          </p:nvPr>
        </p:nvSpPr>
        <p:spPr>
          <a:xfrm>
            <a:off x="1031966" y="4170219"/>
            <a:ext cx="10019210" cy="1705648"/>
          </a:xfrm>
          <a:solidFill>
            <a:schemeClr val="accent1">
              <a:lumMod val="40000"/>
              <a:lumOff val="60000"/>
            </a:schemeClr>
          </a:solidFill>
        </p:spPr>
        <p:txBody>
          <a:bodyPr>
            <a:noAutofit/>
          </a:bodyPr>
          <a:lstStyle/>
          <a:p>
            <a:r>
              <a:rPr lang="ru-RU" sz="2400" b="1" i="1">
                <a:solidFill>
                  <a:srgbClr val="002060"/>
                </a:solidFill>
              </a:rPr>
              <a:t>Целью обучения говорению </a:t>
            </a:r>
            <a:r>
              <a:rPr lang="ru-RU" sz="2400" b="1"/>
              <a:t>является развитие у учащихся способности в соответствии с их реальными потребностями и интересами осуществлять устное речевое общение в разнообразных, социально детерминированных ситуациях.</a:t>
            </a:r>
          </a:p>
        </p:txBody>
      </p:sp>
    </p:spTree>
    <p:extLst>
      <p:ext uri="{BB962C8B-B14F-4D97-AF65-F5344CB8AC3E}">
        <p14:creationId xmlns:p14="http://schemas.microsoft.com/office/powerpoint/2010/main" val="34746106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a:extLst>
              <a:ext uri="{FF2B5EF4-FFF2-40B4-BE49-F238E27FC236}">
                <a16:creationId xmlns:a16="http://schemas.microsoft.com/office/drawing/2014/main" id="{6E3A393C-59CF-D747-47BA-31ABBB2486A3}"/>
              </a:ext>
            </a:extLst>
          </p:cNvPr>
          <p:cNvGraphicFramePr/>
          <p:nvPr>
            <p:extLst>
              <p:ext uri="{D42A27DB-BD31-4B8C-83A1-F6EECF244321}">
                <p14:modId xmlns:p14="http://schemas.microsoft.com/office/powerpoint/2010/main" val="3845036107"/>
              </p:ext>
            </p:extLst>
          </p:nvPr>
        </p:nvGraphicFramePr>
        <p:xfrm>
          <a:off x="854075" y="1314450"/>
          <a:ext cx="10483850" cy="493818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46B0EEE1-DA9E-26D5-ABC4-4E841A8DB293}"/>
              </a:ext>
            </a:extLst>
          </p:cNvPr>
          <p:cNvSpPr txBox="1"/>
          <p:nvPr/>
        </p:nvSpPr>
        <p:spPr>
          <a:xfrm>
            <a:off x="2720340" y="593514"/>
            <a:ext cx="7766685" cy="461665"/>
          </a:xfrm>
          <a:prstGeom prst="rect">
            <a:avLst/>
          </a:prstGeom>
          <a:noFill/>
        </p:spPr>
        <p:txBody>
          <a:bodyPr wrap="square">
            <a:spAutoFit/>
          </a:bodyPr>
          <a:lstStyle/>
          <a:p>
            <a:r>
              <a:rPr lang="ru-RU" sz="2400" b="1"/>
              <a:t>2.3 Принципы обучения иностранным языкам </a:t>
            </a:r>
          </a:p>
        </p:txBody>
      </p:sp>
    </p:spTree>
    <p:extLst>
      <p:ext uri="{BB962C8B-B14F-4D97-AF65-F5344CB8AC3E}">
        <p14:creationId xmlns:p14="http://schemas.microsoft.com/office/powerpoint/2010/main" val="39671725"/>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Схема 2"/>
          <p:cNvGraphicFramePr/>
          <p:nvPr/>
        </p:nvGraphicFramePr>
        <p:xfrm>
          <a:off x="979053" y="1066802"/>
          <a:ext cx="10353964" cy="52370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Скругленный прямоугольник 3"/>
          <p:cNvSpPr/>
          <p:nvPr/>
        </p:nvSpPr>
        <p:spPr>
          <a:xfrm>
            <a:off x="2064328" y="637308"/>
            <a:ext cx="7218218" cy="332509"/>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i="1">
                <a:solidFill>
                  <a:schemeClr val="tx1"/>
                </a:solidFill>
              </a:rPr>
              <a:t>ПАРАМЕТРЫ ГОВОРЕНИЯ</a:t>
            </a:r>
          </a:p>
        </p:txBody>
      </p:sp>
    </p:spTree>
    <p:extLst>
      <p:ext uri="{BB962C8B-B14F-4D97-AF65-F5344CB8AC3E}">
        <p14:creationId xmlns:p14="http://schemas.microsoft.com/office/powerpoint/2010/main" val="1534255957"/>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094509" y="914752"/>
            <a:ext cx="10016836" cy="5016758"/>
          </a:xfrm>
          <a:prstGeom prst="rect">
            <a:avLst/>
          </a:prstGeom>
          <a:solidFill>
            <a:schemeClr val="accent1">
              <a:lumMod val="40000"/>
              <a:lumOff val="60000"/>
            </a:schemeClr>
          </a:solidFill>
        </p:spPr>
        <p:txBody>
          <a:bodyPr wrap="square">
            <a:spAutoFit/>
          </a:bodyPr>
          <a:lstStyle/>
          <a:p>
            <a:pPr algn="just"/>
            <a:r>
              <a:rPr lang="ru-RU" sz="3200"/>
              <a:t>	Говорение может протекать в </a:t>
            </a:r>
            <a:r>
              <a:rPr lang="ru-RU" sz="3200" b="1" i="1">
                <a:solidFill>
                  <a:srgbClr val="002060"/>
                </a:solidFill>
              </a:rPr>
              <a:t>диалогической или монологической форме</a:t>
            </a:r>
            <a:r>
              <a:rPr lang="ru-RU" sz="3200"/>
              <a:t>, либо в сложном переплетении диaлога и монoлога. </a:t>
            </a:r>
          </a:p>
          <a:p>
            <a:pPr algn="just"/>
            <a:r>
              <a:rPr lang="ru-RU" sz="3200"/>
              <a:t>	Каждая из этих форм обладает </a:t>
            </a:r>
            <a:r>
              <a:rPr lang="ru-RU" sz="3200" b="1"/>
              <a:t>психолoгическими и лингвистическими особенностями,</a:t>
            </a:r>
            <a:r>
              <a:rPr lang="ru-RU" sz="3200"/>
              <a:t> учет которых необходим при обучении говорению. Это связано с тем, что </a:t>
            </a:r>
            <a:r>
              <a:rPr lang="ru-RU" sz="3200">
                <a:solidFill>
                  <a:schemeClr val="accent4">
                    <a:lumMod val="50000"/>
                  </a:schemeClr>
                </a:solidFill>
              </a:rPr>
              <a:t>формирование умений монологической и диалогической речи предпoлагает дифференцирoванную организацию материала и различные приемы работы с ним.</a:t>
            </a:r>
          </a:p>
        </p:txBody>
      </p:sp>
    </p:spTree>
    <p:extLst>
      <p:ext uri="{BB962C8B-B14F-4D97-AF65-F5344CB8AC3E}">
        <p14:creationId xmlns:p14="http://schemas.microsoft.com/office/powerpoint/2010/main" val="1353142036"/>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1" y="0"/>
          <a:ext cx="12191998" cy="7009778"/>
        </p:xfrm>
        <a:graphic>
          <a:graphicData uri="http://schemas.openxmlformats.org/drawingml/2006/table">
            <a:tbl>
              <a:tblPr firstRow="1" bandRow="1">
                <a:tableStyleId>{5C22544A-7EE6-4342-B048-85BDC9FD1C3A}</a:tableStyleId>
              </a:tblPr>
              <a:tblGrid>
                <a:gridCol w="6095999">
                  <a:extLst>
                    <a:ext uri="{9D8B030D-6E8A-4147-A177-3AD203B41FA5}">
                      <a16:colId xmlns:a16="http://schemas.microsoft.com/office/drawing/2014/main" val="2577034530"/>
                    </a:ext>
                  </a:extLst>
                </a:gridCol>
                <a:gridCol w="6095999">
                  <a:extLst>
                    <a:ext uri="{9D8B030D-6E8A-4147-A177-3AD203B41FA5}">
                      <a16:colId xmlns:a16="http://schemas.microsoft.com/office/drawing/2014/main" val="2992171977"/>
                    </a:ext>
                  </a:extLst>
                </a:gridCol>
              </a:tblGrid>
              <a:tr h="678797">
                <a:tc>
                  <a:txBody>
                    <a:bodyPr/>
                    <a:lstStyle/>
                    <a:p>
                      <a:pPr algn="ctr"/>
                      <a:r>
                        <a:rPr lang="ru-RU" sz="1800" b="1" i="0" u="none" strike="noStrike" kern="1200" cap="all" baseline="0">
                          <a:solidFill>
                            <a:schemeClr val="accent4">
                              <a:lumMod val="50000"/>
                            </a:schemeClr>
                          </a:solidFill>
                          <a:latin typeface="+mn-lt"/>
                          <a:ea typeface="+mn-ea"/>
                          <a:cs typeface="+mn-cs"/>
                        </a:rPr>
                        <a:t>Диалогическая</a:t>
                      </a:r>
                      <a:r>
                        <a:rPr lang="ru-RU" sz="1800" b="0" i="0" u="none" strike="noStrike" kern="1200" baseline="0">
                          <a:solidFill>
                            <a:schemeClr val="lt1"/>
                          </a:solidFill>
                          <a:latin typeface="+mn-lt"/>
                          <a:ea typeface="+mn-ea"/>
                          <a:cs typeface="+mn-cs"/>
                        </a:rPr>
                        <a:t> </a:t>
                      </a:r>
                      <a:r>
                        <a:rPr lang="ru-RU" sz="1800" b="1" i="0" u="none" strike="noStrike" kern="1200" cap="all" baseline="0">
                          <a:solidFill>
                            <a:schemeClr val="accent4">
                              <a:lumMod val="50000"/>
                            </a:schemeClr>
                          </a:solidFill>
                          <a:latin typeface="+mn-lt"/>
                          <a:ea typeface="+mn-ea"/>
                          <a:cs typeface="+mn-cs"/>
                        </a:rPr>
                        <a:t>речь</a:t>
                      </a:r>
                      <a:endParaRPr lang="ru-RU" b="1" cap="all" baseline="0">
                        <a:solidFill>
                          <a:schemeClr val="accent4">
                            <a:lumMod val="50000"/>
                          </a:schemeClr>
                        </a:solidFill>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ru-RU" sz="1800" b="1" i="0" u="none" strike="noStrike" kern="1200" cap="all" baseline="0">
                          <a:solidFill>
                            <a:schemeClr val="accent4">
                              <a:lumMod val="50000"/>
                            </a:schemeClr>
                          </a:solidFill>
                          <a:latin typeface="+mn-lt"/>
                          <a:ea typeface="+mn-ea"/>
                          <a:cs typeface="+mn-cs"/>
                        </a:rPr>
                        <a:t>Монологическая речь</a:t>
                      </a:r>
                      <a:endParaRPr lang="ru-RU" b="1" cap="all">
                        <a:solidFill>
                          <a:schemeClr val="accent4">
                            <a:lumMod val="50000"/>
                          </a:schemeClr>
                        </a:solidFill>
                      </a:endParaRPr>
                    </a:p>
                    <a:p>
                      <a:endParaRPr lang="ru-RU"/>
                    </a:p>
                  </a:txBody>
                  <a:tcPr/>
                </a:tc>
                <a:extLst>
                  <a:ext uri="{0D108BD9-81ED-4DB2-BD59-A6C34878D82A}">
                    <a16:rowId xmlns:a16="http://schemas.microsoft.com/office/drawing/2014/main" val="2248697383"/>
                  </a:ext>
                </a:extLst>
              </a:tr>
              <a:tr h="1066680">
                <a:tc>
                  <a:txBody>
                    <a:bodyPr/>
                    <a:lstStyle/>
                    <a:p>
                      <a:r>
                        <a:rPr lang="ru-RU" sz="2000" b="1" i="1" u="none" strike="noStrike" kern="1200" baseline="0">
                          <a:solidFill>
                            <a:schemeClr val="dk1"/>
                          </a:solidFill>
                          <a:latin typeface="+mn-lt"/>
                          <a:ea typeface="+mn-ea"/>
                          <a:cs typeface="+mn-cs"/>
                        </a:rPr>
                        <a:t>Процесс речевого взаимодействия двух или более участников коммуникации</a:t>
                      </a:r>
                      <a:endParaRPr lang="ru-RU" sz="2000" b="1" i="1">
                        <a:latin typeface="+mn-lt"/>
                      </a:endParaRPr>
                    </a:p>
                  </a:txBody>
                  <a:tcPr/>
                </a:tc>
                <a:tc>
                  <a:txBody>
                    <a:bodyPr/>
                    <a:lstStyle/>
                    <a:p>
                      <a:r>
                        <a:rPr lang="ru-RU" sz="2000" b="1" i="1" u="none" strike="noStrike" kern="1200" baseline="0">
                          <a:solidFill>
                            <a:schemeClr val="dk1"/>
                          </a:solidFill>
                          <a:latin typeface="+mn-lt"/>
                          <a:ea typeface="+mn-ea"/>
                          <a:cs typeface="+mn-cs"/>
                        </a:rPr>
                        <a:t>Связное непрерывное изложени мыслей одним лицом, обращенное к одному или нескольким лицам</a:t>
                      </a:r>
                      <a:endParaRPr lang="ru-RU" sz="2000" b="1" i="1">
                        <a:latin typeface="+mn-lt"/>
                      </a:endParaRPr>
                    </a:p>
                  </a:txBody>
                  <a:tcPr/>
                </a:tc>
                <a:extLst>
                  <a:ext uri="{0D108BD9-81ED-4DB2-BD59-A6C34878D82A}">
                    <a16:rowId xmlns:a16="http://schemas.microsoft.com/office/drawing/2014/main" val="1933309673"/>
                  </a:ext>
                </a:extLst>
              </a:tr>
              <a:tr h="393271">
                <a:tc gridSpan="2">
                  <a:txBody>
                    <a:bodyPr/>
                    <a:lstStyle/>
                    <a:p>
                      <a:pPr algn="ctr"/>
                      <a:r>
                        <a:rPr lang="ru-RU" sz="1800" b="1" i="1" u="none" strike="noStrike" kern="1200" cap="all" baseline="0">
                          <a:solidFill>
                            <a:schemeClr val="dk1"/>
                          </a:solidFill>
                          <a:latin typeface="+mn-lt"/>
                          <a:ea typeface="+mn-ea"/>
                          <a:cs typeface="+mn-cs"/>
                        </a:rPr>
                        <a:t>Психологические характеристики</a:t>
                      </a:r>
                      <a:endParaRPr lang="ru-RU" sz="1800" b="1" i="1" cap="all" baseline="0">
                        <a:latin typeface="+mn-lt"/>
                      </a:endParaRPr>
                    </a:p>
                  </a:txBody>
                  <a:tcPr/>
                </a:tc>
                <a:tc hMerge="1">
                  <a:txBody>
                    <a:bodyPr/>
                    <a:lstStyle/>
                    <a:p>
                      <a:endParaRPr lang="ru-RU"/>
                    </a:p>
                  </a:txBody>
                  <a:tcPr/>
                </a:tc>
                <a:extLst>
                  <a:ext uri="{0D108BD9-81ED-4DB2-BD59-A6C34878D82A}">
                    <a16:rowId xmlns:a16="http://schemas.microsoft.com/office/drawing/2014/main" val="3920786821"/>
                  </a:ext>
                </a:extLst>
              </a:tr>
              <a:tr h="2682863">
                <a:tc>
                  <a:txBody>
                    <a:bodyPr/>
                    <a:lstStyle/>
                    <a:p>
                      <a:r>
                        <a:rPr lang="ru-RU" sz="2000" b="1" i="0" u="none" strike="noStrike" kern="1200" baseline="0">
                          <a:solidFill>
                            <a:schemeClr val="accent4">
                              <a:lumMod val="50000"/>
                            </a:schemeClr>
                          </a:solidFill>
                          <a:latin typeface="+mn-lt"/>
                          <a:ea typeface="+mn-ea"/>
                          <a:cs typeface="+mn-cs"/>
                        </a:rPr>
                        <a:t>Наличие обратной связи, совместное речетворчество: речевое поведение одного партнера определяется речевым поведением другого (других) участника (участников) коммуникации; двусторонний характер. Отсутствие возможности спланировать развитие диалога; спонтанность, экспромтность речевых действий, Часто яркая эмоциональная окрашенность</a:t>
                      </a:r>
                      <a:endParaRPr lang="ru-RU" sz="2000" b="1">
                        <a:solidFill>
                          <a:schemeClr val="accent4">
                            <a:lumMod val="50000"/>
                          </a:schemeClr>
                        </a:solidFill>
                        <a:latin typeface="+mn-lt"/>
                      </a:endParaRPr>
                    </a:p>
                  </a:txBody>
                  <a:tcPr/>
                </a:tc>
                <a:tc>
                  <a:txBody>
                    <a:bodyPr/>
                    <a:lstStyle/>
                    <a:p>
                      <a:pPr algn="just"/>
                      <a:r>
                        <a:rPr lang="ru-RU" sz="2000" b="1" i="0" u="none" strike="noStrike" kern="1200" baseline="0">
                          <a:solidFill>
                            <a:schemeClr val="accent4">
                              <a:lumMod val="50000"/>
                            </a:schemeClr>
                          </a:solidFill>
                          <a:latin typeface="+mn-lt"/>
                          <a:ea typeface="+mn-ea"/>
                          <a:cs typeface="+mn-cs"/>
                        </a:rPr>
                        <a:t>Отсутствие замкнутого акта коммуникации, непосредственной обратной связи; однонаправленный характер. Последовательность, логичность, связность изложения, структурная четкость (вступление,</a:t>
                      </a:r>
                    </a:p>
                    <a:p>
                      <a:pPr algn="just"/>
                      <a:r>
                        <a:rPr lang="ru-RU" sz="2000" b="1" i="0" u="none" strike="noStrike" kern="1200" baseline="0">
                          <a:solidFill>
                            <a:schemeClr val="accent4">
                              <a:lumMod val="50000"/>
                            </a:schemeClr>
                          </a:solidFill>
                          <a:latin typeface="+mn-lt"/>
                          <a:ea typeface="+mn-ea"/>
                          <a:cs typeface="+mn-cs"/>
                        </a:rPr>
                        <a:t>развитие темы, заключение). Эмоциональная окрашенность. Контекстность: монологическая речь может быть понята из самой себя, т.е. интерпретирована через речевой контекст</a:t>
                      </a:r>
                      <a:endParaRPr lang="ru-RU" sz="2000" b="1">
                        <a:solidFill>
                          <a:schemeClr val="accent4">
                            <a:lumMod val="50000"/>
                          </a:schemeClr>
                        </a:solidFill>
                        <a:latin typeface="+mn-lt"/>
                      </a:endParaRPr>
                    </a:p>
                  </a:txBody>
                  <a:tcPr/>
                </a:tc>
                <a:extLst>
                  <a:ext uri="{0D108BD9-81ED-4DB2-BD59-A6C34878D82A}">
                    <a16:rowId xmlns:a16="http://schemas.microsoft.com/office/drawing/2014/main" val="3120936295"/>
                  </a:ext>
                </a:extLst>
              </a:tr>
              <a:tr h="2036390">
                <a:tc>
                  <a:txBody>
                    <a:bodyPr/>
                    <a:lstStyle/>
                    <a:p>
                      <a:r>
                        <a:rPr lang="ru-RU" sz="2000" b="1" i="0" u="none" strike="noStrike" kern="1200" baseline="0">
                          <a:solidFill>
                            <a:schemeClr val="accent4">
                              <a:lumMod val="50000"/>
                            </a:schemeClr>
                          </a:solidFill>
                          <a:latin typeface="+mn-lt"/>
                          <a:ea typeface="+mn-ea"/>
                          <a:cs typeface="+mn-cs"/>
                        </a:rPr>
                        <a:t>Ситуативность (диалогическая речь может быть понята с учетом той ситуации, в которой она создается). Значительное влияние неязыковых средств: диалогическая речь на 75% обусловлена экстралингвистической ситуацией</a:t>
                      </a:r>
                    </a:p>
                    <a:p>
                      <a:r>
                        <a:rPr lang="ru-RU" sz="2000" b="1" i="0" u="none" strike="noStrike" kern="1200" baseline="0">
                          <a:solidFill>
                            <a:schemeClr val="accent4">
                              <a:lumMod val="50000"/>
                            </a:schemeClr>
                          </a:solidFill>
                          <a:latin typeface="+mn-lt"/>
                          <a:ea typeface="+mn-ea"/>
                          <a:cs typeface="+mn-cs"/>
                        </a:rPr>
                        <a:t>(Т.Е.Сахарова)</a:t>
                      </a:r>
                      <a:endParaRPr lang="ru-RU" sz="2000" b="1">
                        <a:solidFill>
                          <a:schemeClr val="accent4">
                            <a:lumMod val="50000"/>
                          </a:schemeClr>
                        </a:solidFill>
                        <a:latin typeface="+mn-lt"/>
                      </a:endParaRPr>
                    </a:p>
                  </a:txBody>
                  <a:tcPr/>
                </a:tc>
                <a:tc>
                  <a:txBody>
                    <a:bodyPr/>
                    <a:lstStyle/>
                    <a:p>
                      <a:r>
                        <a:rPr lang="ru-RU" sz="2000" b="1" i="0" u="none" strike="noStrike" kern="1200" baseline="0">
                          <a:solidFill>
                            <a:schemeClr val="accent4">
                              <a:lumMod val="50000"/>
                            </a:schemeClr>
                          </a:solidFill>
                          <a:latin typeface="+mn-lt"/>
                          <a:ea typeface="+mn-ea"/>
                          <a:cs typeface="+mn-cs"/>
                        </a:rPr>
                        <a:t>Незначительное влияние неязыковых средств</a:t>
                      </a:r>
                      <a:endParaRPr lang="ru-RU" sz="2000" b="1">
                        <a:solidFill>
                          <a:schemeClr val="accent4">
                            <a:lumMod val="50000"/>
                          </a:schemeClr>
                        </a:solidFill>
                        <a:latin typeface="+mn-lt"/>
                      </a:endParaRPr>
                    </a:p>
                  </a:txBody>
                  <a:tcPr/>
                </a:tc>
                <a:extLst>
                  <a:ext uri="{0D108BD9-81ED-4DB2-BD59-A6C34878D82A}">
                    <a16:rowId xmlns:a16="http://schemas.microsoft.com/office/drawing/2014/main" val="3667503349"/>
                  </a:ext>
                </a:extLst>
              </a:tr>
            </a:tbl>
          </a:graphicData>
        </a:graphic>
      </p:graphicFrame>
    </p:spTree>
    <p:extLst>
      <p:ext uri="{BB962C8B-B14F-4D97-AF65-F5344CB8AC3E}">
        <p14:creationId xmlns:p14="http://schemas.microsoft.com/office/powerpoint/2010/main" val="97028086"/>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457200" y="484909"/>
          <a:ext cx="11291456" cy="6123391"/>
        </p:xfrm>
        <a:graphic>
          <a:graphicData uri="http://schemas.openxmlformats.org/drawingml/2006/table">
            <a:tbl>
              <a:tblPr firstRow="1" bandRow="1">
                <a:tableStyleId>{5C22544A-7EE6-4342-B048-85BDC9FD1C3A}</a:tableStyleId>
              </a:tblPr>
              <a:tblGrid>
                <a:gridCol w="5645728">
                  <a:extLst>
                    <a:ext uri="{9D8B030D-6E8A-4147-A177-3AD203B41FA5}">
                      <a16:colId xmlns:a16="http://schemas.microsoft.com/office/drawing/2014/main" val="2577034530"/>
                    </a:ext>
                  </a:extLst>
                </a:gridCol>
                <a:gridCol w="5645728">
                  <a:extLst>
                    <a:ext uri="{9D8B030D-6E8A-4147-A177-3AD203B41FA5}">
                      <a16:colId xmlns:a16="http://schemas.microsoft.com/office/drawing/2014/main" val="2992171977"/>
                    </a:ext>
                  </a:extLst>
                </a:gridCol>
              </a:tblGrid>
              <a:tr h="678797">
                <a:tc>
                  <a:txBody>
                    <a:bodyPr/>
                    <a:lstStyle/>
                    <a:p>
                      <a:pPr algn="ctr"/>
                      <a:endParaRPr lang="ru-RU" sz="1800" b="1" i="0" u="none" strike="noStrike" kern="1200" cap="all" baseline="0">
                        <a:solidFill>
                          <a:schemeClr val="accent4">
                            <a:lumMod val="50000"/>
                          </a:schemeClr>
                        </a:solidFill>
                        <a:latin typeface="+mn-lt"/>
                        <a:ea typeface="+mn-ea"/>
                        <a:cs typeface="+mn-cs"/>
                      </a:endParaRPr>
                    </a:p>
                    <a:p>
                      <a:pPr algn="ctr"/>
                      <a:r>
                        <a:rPr lang="ru-RU" sz="1800" b="1" i="0" u="none" strike="noStrike" kern="1200" cap="all" baseline="0">
                          <a:solidFill>
                            <a:schemeClr val="accent4">
                              <a:lumMod val="50000"/>
                            </a:schemeClr>
                          </a:solidFill>
                          <a:latin typeface="+mn-lt"/>
                          <a:ea typeface="+mn-ea"/>
                          <a:cs typeface="+mn-cs"/>
                        </a:rPr>
                        <a:t>Диалогическая</a:t>
                      </a:r>
                      <a:r>
                        <a:rPr lang="ru-RU" sz="1800" b="0" i="0" u="none" strike="noStrike" kern="1200" baseline="0">
                          <a:solidFill>
                            <a:schemeClr val="lt1"/>
                          </a:solidFill>
                          <a:latin typeface="+mn-lt"/>
                          <a:ea typeface="+mn-ea"/>
                          <a:cs typeface="+mn-cs"/>
                        </a:rPr>
                        <a:t> </a:t>
                      </a:r>
                      <a:r>
                        <a:rPr lang="ru-RU" sz="1800" b="1" i="0" u="none" strike="noStrike" kern="1200" cap="all" baseline="0">
                          <a:solidFill>
                            <a:schemeClr val="accent4">
                              <a:lumMod val="50000"/>
                            </a:schemeClr>
                          </a:solidFill>
                          <a:latin typeface="+mn-lt"/>
                          <a:ea typeface="+mn-ea"/>
                          <a:cs typeface="+mn-cs"/>
                        </a:rPr>
                        <a:t>речь</a:t>
                      </a:r>
                      <a:endParaRPr lang="ru-RU" b="1" cap="all" baseline="0">
                        <a:solidFill>
                          <a:schemeClr val="accent4">
                            <a:lumMod val="50000"/>
                          </a:schemeClr>
                        </a:solidFill>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ru-RU" sz="1800" b="1" i="0" u="none" strike="noStrike" kern="1200" cap="all" baseline="0">
                        <a:solidFill>
                          <a:schemeClr val="accent4">
                            <a:lumMod val="50000"/>
                          </a:schemeClr>
                        </a:solidFill>
                        <a:latin typeface="+mn-lt"/>
                        <a:ea typeface="+mn-ea"/>
                        <a:cs typeface="+mn-cs"/>
                      </a:endParaRPr>
                    </a:p>
                    <a:p>
                      <a:pPr marL="0" marR="0" indent="0" algn="ctr" defTabSz="457200" rtl="0" eaLnBrk="1" fontAlgn="auto" latinLnBrk="0" hangingPunct="1">
                        <a:lnSpc>
                          <a:spcPct val="100000"/>
                        </a:lnSpc>
                        <a:spcBef>
                          <a:spcPts val="0"/>
                        </a:spcBef>
                        <a:spcAft>
                          <a:spcPts val="0"/>
                        </a:spcAft>
                        <a:buClrTx/>
                        <a:buSzTx/>
                        <a:buFontTx/>
                        <a:buNone/>
                        <a:tabLst/>
                        <a:defRPr/>
                      </a:pPr>
                      <a:r>
                        <a:rPr lang="ru-RU" sz="1800" b="1" i="0" u="none" strike="noStrike" kern="1200" cap="all" baseline="0">
                          <a:solidFill>
                            <a:schemeClr val="accent4">
                              <a:lumMod val="50000"/>
                            </a:schemeClr>
                          </a:solidFill>
                          <a:latin typeface="+mn-lt"/>
                          <a:ea typeface="+mn-ea"/>
                          <a:cs typeface="+mn-cs"/>
                        </a:rPr>
                        <a:t>Монологическая речь</a:t>
                      </a:r>
                      <a:endParaRPr lang="ru-RU" b="1" cap="all">
                        <a:solidFill>
                          <a:schemeClr val="accent4">
                            <a:lumMod val="50000"/>
                          </a:schemeClr>
                        </a:solidFill>
                      </a:endParaRPr>
                    </a:p>
                    <a:p>
                      <a:endParaRPr lang="ru-RU"/>
                    </a:p>
                  </a:txBody>
                  <a:tcPr/>
                </a:tc>
                <a:extLst>
                  <a:ext uri="{0D108BD9-81ED-4DB2-BD59-A6C34878D82A}">
                    <a16:rowId xmlns:a16="http://schemas.microsoft.com/office/drawing/2014/main" val="2248697383"/>
                  </a:ext>
                </a:extLst>
              </a:tr>
              <a:tr h="1066680">
                <a:tc>
                  <a:txBody>
                    <a:bodyPr/>
                    <a:lstStyle/>
                    <a:p>
                      <a:r>
                        <a:rPr lang="ru-RU" sz="2000" b="1" i="1" u="none" strike="noStrike" kern="1200" baseline="0">
                          <a:solidFill>
                            <a:schemeClr val="dk1"/>
                          </a:solidFill>
                          <a:latin typeface="+mn-lt"/>
                          <a:ea typeface="+mn-ea"/>
                          <a:cs typeface="+mn-cs"/>
                        </a:rPr>
                        <a:t>Процесс речевого взаимодействия двух или более участников коммуникации</a:t>
                      </a:r>
                      <a:endParaRPr lang="ru-RU" sz="2000" b="1" i="1">
                        <a:latin typeface="+mn-lt"/>
                      </a:endParaRPr>
                    </a:p>
                  </a:txBody>
                  <a:tcPr/>
                </a:tc>
                <a:tc>
                  <a:txBody>
                    <a:bodyPr/>
                    <a:lstStyle/>
                    <a:p>
                      <a:r>
                        <a:rPr lang="ru-RU" sz="2000" b="1" i="1" u="none" strike="noStrike" kern="1200" baseline="0">
                          <a:solidFill>
                            <a:schemeClr val="dk1"/>
                          </a:solidFill>
                          <a:latin typeface="+mn-lt"/>
                          <a:ea typeface="+mn-ea"/>
                          <a:cs typeface="+mn-cs"/>
                        </a:rPr>
                        <a:t>Связное непрерывное изложени мыслей одним лицом, обращенное к одному или нескольким лицам</a:t>
                      </a:r>
                      <a:endParaRPr lang="ru-RU" sz="2000" b="1" i="1">
                        <a:latin typeface="+mn-lt"/>
                      </a:endParaRPr>
                    </a:p>
                  </a:txBody>
                  <a:tcPr/>
                </a:tc>
                <a:extLst>
                  <a:ext uri="{0D108BD9-81ED-4DB2-BD59-A6C34878D82A}">
                    <a16:rowId xmlns:a16="http://schemas.microsoft.com/office/drawing/2014/main" val="1933309673"/>
                  </a:ext>
                </a:extLst>
              </a:tr>
              <a:tr h="393271">
                <a:tc gridSpan="2">
                  <a:txBody>
                    <a:bodyPr/>
                    <a:lstStyle/>
                    <a:p>
                      <a:pPr algn="ctr"/>
                      <a:r>
                        <a:rPr lang="ru-RU" sz="1800" b="1" i="1" u="none" strike="noStrike" kern="1200" cap="all" baseline="0">
                          <a:solidFill>
                            <a:schemeClr val="dk1"/>
                          </a:solidFill>
                          <a:latin typeface="+mn-lt"/>
                          <a:ea typeface="+mn-ea"/>
                          <a:cs typeface="+mn-cs"/>
                        </a:rPr>
                        <a:t>ЛИНГИВИСТИЧЕСКИЕ характеристики</a:t>
                      </a:r>
                      <a:endParaRPr lang="ru-RU" sz="1800" b="1" i="1" cap="all" baseline="0">
                        <a:latin typeface="+mn-lt"/>
                      </a:endParaRPr>
                    </a:p>
                  </a:txBody>
                  <a:tcPr/>
                </a:tc>
                <a:tc hMerge="1">
                  <a:txBody>
                    <a:bodyPr/>
                    <a:lstStyle/>
                    <a:p>
                      <a:endParaRPr lang="ru-RU"/>
                    </a:p>
                  </a:txBody>
                  <a:tcPr/>
                </a:tc>
                <a:extLst>
                  <a:ext uri="{0D108BD9-81ED-4DB2-BD59-A6C34878D82A}">
                    <a16:rowId xmlns:a16="http://schemas.microsoft.com/office/drawing/2014/main" val="3920786821"/>
                  </a:ext>
                </a:extLst>
              </a:tr>
              <a:tr h="2682863">
                <a:tc>
                  <a:txBody>
                    <a:bodyPr/>
                    <a:lstStyle/>
                    <a:p>
                      <a:r>
                        <a:rPr lang="ru-RU" sz="2000" b="1" i="0" u="none" strike="noStrike" kern="1200" baseline="0">
                          <a:solidFill>
                            <a:schemeClr val="accent4">
                              <a:lumMod val="50000"/>
                            </a:schemeClr>
                          </a:solidFill>
                          <a:latin typeface="+mn-lt"/>
                          <a:ea typeface="+mn-ea"/>
                          <a:cs typeface="+mn-cs"/>
                        </a:rPr>
                        <a:t>Короткие, неразвернутые предложения, краткость, лаконизм синтаксических конструкций. </a:t>
                      </a:r>
                    </a:p>
                    <a:p>
                      <a:r>
                        <a:rPr lang="ru-RU" sz="2000" b="1" i="0" u="none" strike="noStrike" kern="1200" baseline="0">
                          <a:solidFill>
                            <a:schemeClr val="accent4">
                              <a:lumMod val="50000"/>
                            </a:schemeClr>
                          </a:solidFill>
                          <a:latin typeface="+mn-lt"/>
                          <a:ea typeface="+mn-ea"/>
                          <a:cs typeface="+mn-cs"/>
                        </a:rPr>
                        <a:t>Наличие вопросительных, восклицательных и побудительных предложений. </a:t>
                      </a:r>
                    </a:p>
                    <a:p>
                      <a:r>
                        <a:rPr lang="ru-RU" sz="2000" b="1" i="0" u="none" strike="noStrike" kern="1200" baseline="0">
                          <a:solidFill>
                            <a:schemeClr val="accent4">
                              <a:lumMod val="50000"/>
                            </a:schemeClr>
                          </a:solidFill>
                          <a:latin typeface="+mn-lt"/>
                          <a:ea typeface="+mn-ea"/>
                          <a:cs typeface="+mn-cs"/>
                        </a:rPr>
                        <a:t>Неполные и незаконченные предложения в ответных репликах (эллипсы). </a:t>
                      </a:r>
                    </a:p>
                    <a:p>
                      <a:r>
                        <a:rPr lang="ru-RU" sz="2000" b="1" i="0" u="none" strike="noStrike" kern="1200" baseline="0">
                          <a:solidFill>
                            <a:schemeClr val="accent4">
                              <a:lumMod val="50000"/>
                            </a:schemeClr>
                          </a:solidFill>
                          <a:latin typeface="+mn-lt"/>
                          <a:ea typeface="+mn-ea"/>
                          <a:cs typeface="+mn-cs"/>
                        </a:rPr>
                        <a:t>Лексемы, характерные только для | разговорной речи: сокращения и усеченные слова (…… и др.); стяженные грамматические</a:t>
                      </a:r>
                    </a:p>
                    <a:p>
                      <a:r>
                        <a:rPr lang="ru-RU" sz="2000" b="1" i="0" u="none" strike="noStrike" kern="1200" baseline="0">
                          <a:solidFill>
                            <a:schemeClr val="accent4">
                              <a:lumMod val="50000"/>
                            </a:schemeClr>
                          </a:solidFill>
                          <a:latin typeface="+mn-lt"/>
                          <a:ea typeface="+mn-ea"/>
                          <a:cs typeface="+mn-cs"/>
                        </a:rPr>
                        <a:t>формы (….и др.). Фразы-клише, разговорные формулы</a:t>
                      </a:r>
                      <a:endParaRPr lang="ru-RU" sz="2400" b="1">
                        <a:solidFill>
                          <a:schemeClr val="accent4">
                            <a:lumMod val="50000"/>
                          </a:schemeClr>
                        </a:solidFill>
                        <a:latin typeface="+mn-lt"/>
                      </a:endParaRPr>
                    </a:p>
                  </a:txBody>
                  <a:tcPr/>
                </a:tc>
                <a:tc>
                  <a:txBody>
                    <a:bodyPr/>
                    <a:lstStyle/>
                    <a:p>
                      <a:r>
                        <a:rPr lang="ru-RU" sz="2000" b="1" i="0" u="none" strike="noStrike" kern="1200" baseline="0">
                          <a:solidFill>
                            <a:schemeClr val="accent4">
                              <a:lumMod val="50000"/>
                            </a:schemeClr>
                          </a:solidFill>
                          <a:latin typeface="+mn-lt"/>
                          <a:ea typeface="+mn-ea"/>
                          <a:cs typeface="+mn-cs"/>
                        </a:rPr>
                        <a:t>Близость к письменной речи по сравнению с диалогической речью. </a:t>
                      </a:r>
                    </a:p>
                    <a:p>
                      <a:r>
                        <a:rPr lang="ru-RU" sz="2000" b="1" i="0" u="none" strike="noStrike" kern="1200" baseline="0">
                          <a:solidFill>
                            <a:schemeClr val="accent4">
                              <a:lumMod val="50000"/>
                            </a:schemeClr>
                          </a:solidFill>
                          <a:latin typeface="+mn-lt"/>
                          <a:ea typeface="+mn-ea"/>
                          <a:cs typeface="+mn-cs"/>
                        </a:rPr>
                        <a:t>Развернутость изложения мысли;</a:t>
                      </a:r>
                    </a:p>
                    <a:p>
                      <a:r>
                        <a:rPr lang="ru-RU" sz="2000" b="1" i="0" u="none" strike="noStrike" kern="1200" baseline="0">
                          <a:solidFill>
                            <a:schemeClr val="accent4">
                              <a:lumMod val="50000"/>
                            </a:schemeClr>
                          </a:solidFill>
                          <a:latin typeface="+mn-lt"/>
                          <a:ea typeface="+mn-ea"/>
                          <a:cs typeface="+mn-cs"/>
                        </a:rPr>
                        <a:t>разные по структуре предложения. </a:t>
                      </a:r>
                    </a:p>
                    <a:p>
                      <a:r>
                        <a:rPr lang="ru-RU" sz="2000" b="1" i="0" u="none" strike="noStrike" kern="1200" baseline="0">
                          <a:solidFill>
                            <a:schemeClr val="accent4">
                              <a:lumMod val="50000"/>
                            </a:schemeClr>
                          </a:solidFill>
                          <a:latin typeface="+mn-lt"/>
                          <a:ea typeface="+mn-ea"/>
                          <a:cs typeface="+mn-cs"/>
                        </a:rPr>
                        <a:t>Полный стиль произношения. </a:t>
                      </a:r>
                    </a:p>
                    <a:p>
                      <a:r>
                        <a:rPr lang="ru-RU" sz="2000" b="1" i="0" u="none" strike="noStrike" kern="1200" baseline="0">
                          <a:solidFill>
                            <a:schemeClr val="accent4">
                              <a:lumMod val="50000"/>
                            </a:schemeClr>
                          </a:solidFill>
                          <a:latin typeface="+mn-lt"/>
                          <a:ea typeface="+mn-ea"/>
                          <a:cs typeface="+mn-cs"/>
                        </a:rPr>
                        <a:t>Полносоставные предложения.  </a:t>
                      </a:r>
                    </a:p>
                    <a:p>
                      <a:r>
                        <a:rPr lang="ru-RU" sz="2000" b="1" i="0" u="none" strike="noStrike" kern="1200" baseline="0">
                          <a:solidFill>
                            <a:schemeClr val="accent4">
                              <a:lumMod val="50000"/>
                            </a:schemeClr>
                          </a:solidFill>
                          <a:latin typeface="+mn-lt"/>
                          <a:ea typeface="+mn-ea"/>
                          <a:cs typeface="+mn-cs"/>
                        </a:rPr>
                        <a:t>Сложный синтаксис</a:t>
                      </a:r>
                      <a:endParaRPr lang="ru-RU" sz="2400" b="1">
                        <a:solidFill>
                          <a:schemeClr val="accent4">
                            <a:lumMod val="50000"/>
                          </a:schemeClr>
                        </a:solidFill>
                        <a:latin typeface="+mn-lt"/>
                      </a:endParaRPr>
                    </a:p>
                  </a:txBody>
                  <a:tcPr/>
                </a:tc>
                <a:extLst>
                  <a:ext uri="{0D108BD9-81ED-4DB2-BD59-A6C34878D82A}">
                    <a16:rowId xmlns:a16="http://schemas.microsoft.com/office/drawing/2014/main" val="3120936295"/>
                  </a:ext>
                </a:extLst>
              </a:tr>
            </a:tbl>
          </a:graphicData>
        </a:graphic>
      </p:graphicFrame>
    </p:spTree>
    <p:extLst>
      <p:ext uri="{BB962C8B-B14F-4D97-AF65-F5344CB8AC3E}">
        <p14:creationId xmlns:p14="http://schemas.microsoft.com/office/powerpoint/2010/main" val="468353533"/>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92777" y="788186"/>
            <a:ext cx="10110652" cy="523220"/>
          </a:xfrm>
          <a:prstGeom prst="rect">
            <a:avLst/>
          </a:prstGeom>
          <a:solidFill>
            <a:schemeClr val="accent1">
              <a:lumMod val="40000"/>
              <a:lumOff val="60000"/>
            </a:schemeClr>
          </a:solidFill>
          <a:ln>
            <a:solidFill>
              <a:schemeClr val="accent5">
                <a:lumMod val="50000"/>
              </a:schemeClr>
            </a:solidFill>
          </a:ln>
        </p:spPr>
        <p:txBody>
          <a:bodyPr wrap="square">
            <a:spAutoFit/>
          </a:bodyPr>
          <a:lstStyle/>
          <a:p>
            <a:pPr algn="just"/>
            <a:r>
              <a:rPr lang="ru-RU" sz="2800" b="1">
                <a:latin typeface="Bad Script" panose="02000000000000000000" pitchFamily="2" charset="0"/>
              </a:rPr>
              <a:t>	</a:t>
            </a:r>
            <a:r>
              <a:rPr lang="ru-RU" sz="2400" b="1">
                <a:latin typeface="Bad Script" panose="02000000000000000000" pitchFamily="2" charset="0"/>
              </a:rPr>
              <a:t>2 Технология обучения иноязычной монологической речи</a:t>
            </a:r>
            <a:endParaRPr lang="ru-RU" sz="2800" b="1">
              <a:latin typeface="Bad Script" panose="02000000000000000000" pitchFamily="2" charset="0"/>
            </a:endParaRPr>
          </a:p>
        </p:txBody>
      </p:sp>
      <p:graphicFrame>
        <p:nvGraphicFramePr>
          <p:cNvPr id="3" name="Схема 2">
            <a:extLst>
              <a:ext uri="{FF2B5EF4-FFF2-40B4-BE49-F238E27FC236}">
                <a16:creationId xmlns:a16="http://schemas.microsoft.com/office/drawing/2014/main" id="{A7D26D62-A3CC-DCF9-E5FD-2D38016A43CB}"/>
              </a:ext>
            </a:extLst>
          </p:cNvPr>
          <p:cNvGraphicFramePr/>
          <p:nvPr>
            <p:extLst>
              <p:ext uri="{D42A27DB-BD31-4B8C-83A1-F6EECF244321}">
                <p14:modId xmlns:p14="http://schemas.microsoft.com/office/powerpoint/2010/main" val="793339238"/>
              </p:ext>
            </p:extLst>
          </p:nvPr>
        </p:nvGraphicFramePr>
        <p:xfrm>
          <a:off x="1053737" y="1602889"/>
          <a:ext cx="10049692" cy="437407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30538576"/>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3268839670"/>
              </p:ext>
            </p:extLst>
          </p:nvPr>
        </p:nvGraphicFramePr>
        <p:xfrm>
          <a:off x="986117" y="640080"/>
          <a:ext cx="10219766" cy="5577840"/>
        </p:xfrm>
        <a:graphic>
          <a:graphicData uri="http://schemas.openxmlformats.org/drawingml/2006/table">
            <a:tbl>
              <a:tblPr firstRow="1" bandRow="1">
                <a:tableStyleId>{5C22544A-7EE6-4342-B048-85BDC9FD1C3A}</a:tableStyleId>
              </a:tblPr>
              <a:tblGrid>
                <a:gridCol w="3646365">
                  <a:extLst>
                    <a:ext uri="{9D8B030D-6E8A-4147-A177-3AD203B41FA5}">
                      <a16:colId xmlns:a16="http://schemas.microsoft.com/office/drawing/2014/main" val="2577034530"/>
                    </a:ext>
                  </a:extLst>
                </a:gridCol>
                <a:gridCol w="6573401">
                  <a:extLst>
                    <a:ext uri="{9D8B030D-6E8A-4147-A177-3AD203B41FA5}">
                      <a16:colId xmlns:a16="http://schemas.microsoft.com/office/drawing/2014/main" val="2992171977"/>
                    </a:ext>
                  </a:extLst>
                </a:gridCol>
              </a:tblGrid>
              <a:tr h="849570">
                <a:tc gridSpan="2">
                  <a:txBody>
                    <a:bodyPr/>
                    <a:lstStyle/>
                    <a:p>
                      <a:pPr algn="ctr"/>
                      <a:r>
                        <a:rPr lang="ru-RU" sz="1800" b="1" i="0" u="none" strike="noStrike" kern="1200" cap="all" baseline="0">
                          <a:solidFill>
                            <a:schemeClr val="accent4">
                              <a:lumMod val="50000"/>
                            </a:schemeClr>
                          </a:solidFill>
                          <a:latin typeface="+mn-lt"/>
                          <a:ea typeface="+mn-ea"/>
                          <a:cs typeface="+mn-cs"/>
                        </a:rPr>
                        <a:t>Исходя из основных коммуникативных функций монологической речи (инфoрмативной, регулятивной, эмоционально-оценочной), выделяют ее следующие функциoнальные типы:</a:t>
                      </a:r>
                    </a:p>
                  </a:txBody>
                  <a:tcPr>
                    <a:solidFill>
                      <a:schemeClr val="bg1"/>
                    </a:solidFill>
                  </a:tcPr>
                </a:tc>
                <a:tc hMerge="1">
                  <a:txBody>
                    <a:bodyPr/>
                    <a:lstStyle/>
                    <a:p>
                      <a:endParaRPr/>
                    </a:p>
                  </a:txBody>
                  <a:tcPr/>
                </a:tc>
                <a:extLst>
                  <a:ext uri="{0D108BD9-81ED-4DB2-BD59-A6C34878D82A}">
                    <a16:rowId xmlns:a16="http://schemas.microsoft.com/office/drawing/2014/main" val="2248697383"/>
                  </a:ext>
                </a:extLst>
              </a:tr>
              <a:tr h="1217716">
                <a:tc>
                  <a:txBody>
                    <a:bodyPr/>
                    <a:lstStyle/>
                    <a:p>
                      <a:pPr algn="l"/>
                      <a:r>
                        <a:rPr lang="ru-RU" sz="2400" b="1" i="0" u="none" strike="noStrike" kern="1200" baseline="0">
                          <a:solidFill>
                            <a:schemeClr val="accent4">
                              <a:lumMod val="50000"/>
                            </a:schemeClr>
                          </a:solidFill>
                          <a:latin typeface="+mn-lt"/>
                          <a:ea typeface="+mn-ea"/>
                          <a:cs typeface="+mn-cs"/>
                        </a:rPr>
                        <a:t>монолог-описание</a:t>
                      </a:r>
                      <a:endParaRPr lang="ru-RU" sz="2400" b="1" i="1">
                        <a:latin typeface="+mn-lt"/>
                      </a:endParaRPr>
                    </a:p>
                  </a:txBody>
                  <a:tcPr/>
                </a:tc>
                <a:tc>
                  <a:txBody>
                    <a:bodyPr/>
                    <a:lstStyle/>
                    <a:p>
                      <a:r>
                        <a:rPr lang="ru-RU" sz="2400" b="1" i="1" u="none" strike="noStrike" kern="1200" baseline="0">
                          <a:solidFill>
                            <a:schemeClr val="dk1"/>
                          </a:solidFill>
                          <a:latin typeface="+mn-lt"/>
                          <a:ea typeface="+mn-ea"/>
                          <a:cs typeface="+mn-cs"/>
                        </a:rPr>
                        <a:t>способ изложения мыслей, предпoлагающий характеристику предмета, явления в стaтическом состoянии; осуществляется путем перечисления их качеств, признаков, особенностей;</a:t>
                      </a:r>
                    </a:p>
                  </a:txBody>
                  <a:tcPr/>
                </a:tc>
                <a:extLst>
                  <a:ext uri="{0D108BD9-81ED-4DB2-BD59-A6C34878D82A}">
                    <a16:rowId xmlns:a16="http://schemas.microsoft.com/office/drawing/2014/main" val="1933309673"/>
                  </a:ext>
                </a:extLst>
              </a:tr>
              <a:tr h="764613">
                <a:tc>
                  <a:txBody>
                    <a:bodyPr/>
                    <a:lstStyle/>
                    <a:p>
                      <a:pPr algn="l"/>
                      <a:r>
                        <a:rPr lang="ru-RU" sz="2400" b="1" i="0" u="none" strike="noStrike" kern="1200" baseline="0">
                          <a:solidFill>
                            <a:schemeClr val="accent4">
                              <a:lumMod val="50000"/>
                            </a:schemeClr>
                          </a:solidFill>
                          <a:latin typeface="+mn-lt"/>
                          <a:ea typeface="+mn-ea"/>
                          <a:cs typeface="+mn-cs"/>
                        </a:rPr>
                        <a:t>монолог-сообщение (пoвествование, рассказ) </a:t>
                      </a:r>
                      <a:endParaRPr lang="ru-RU" sz="2400" b="1" i="1" cap="all" baseline="0">
                        <a:latin typeface="+mn-lt"/>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ru-RU" sz="2400" b="1" i="1" u="none" strike="noStrike" kern="1200" baseline="0">
                          <a:solidFill>
                            <a:schemeClr val="tx1"/>
                          </a:solidFill>
                          <a:latin typeface="+mn-lt"/>
                          <a:ea typeface="+mn-ea"/>
                          <a:cs typeface="+mn-cs"/>
                        </a:rPr>
                        <a:t>информация о развивающихся действиях и состояниях;</a:t>
                      </a:r>
                    </a:p>
                    <a:p>
                      <a:pPr algn="l"/>
                      <a:endParaRPr lang="ru-RU" sz="2400" b="1" i="1" cap="all" baseline="0">
                        <a:solidFill>
                          <a:schemeClr val="tx1"/>
                        </a:solidFill>
                        <a:latin typeface="+mn-lt"/>
                      </a:endParaRPr>
                    </a:p>
                  </a:txBody>
                  <a:tcPr/>
                </a:tc>
                <a:extLst>
                  <a:ext uri="{0D108BD9-81ED-4DB2-BD59-A6C34878D82A}">
                    <a16:rowId xmlns:a16="http://schemas.microsoft.com/office/drawing/2014/main" val="3920786821"/>
                  </a:ext>
                </a:extLst>
              </a:tr>
              <a:tr h="1345010">
                <a:tc>
                  <a:txBody>
                    <a:bodyPr/>
                    <a:lstStyle/>
                    <a:p>
                      <a:pPr algn="l"/>
                      <a:r>
                        <a:rPr lang="ru-RU" sz="2400" b="1" i="0" u="none" strike="noStrike" kern="1200" baseline="0">
                          <a:solidFill>
                            <a:schemeClr val="accent4">
                              <a:lumMod val="50000"/>
                            </a:schemeClr>
                          </a:solidFill>
                          <a:latin typeface="+mn-lt"/>
                          <a:ea typeface="+mn-ea"/>
                          <a:cs typeface="+mn-cs"/>
                        </a:rPr>
                        <a:t>монoлог-рассуждение</a:t>
                      </a:r>
                      <a:endParaRPr lang="ru-RU" sz="2400" b="1">
                        <a:solidFill>
                          <a:schemeClr val="accent4">
                            <a:lumMod val="50000"/>
                          </a:schemeClr>
                        </a:solidFill>
                        <a:latin typeface="+mn-lt"/>
                      </a:endParaRPr>
                    </a:p>
                  </a:txBody>
                  <a:tcPr/>
                </a:tc>
                <a:tc>
                  <a:txBody>
                    <a:bodyPr/>
                    <a:lstStyle/>
                    <a:p>
                      <a:pPr algn="l"/>
                      <a:r>
                        <a:rPr lang="ru-RU" sz="2400" b="1" i="1" u="none" strike="noStrike" kern="1200" baseline="0">
                          <a:solidFill>
                            <a:schemeClr val="tx1"/>
                          </a:solidFill>
                          <a:latin typeface="+mn-lt"/>
                          <a:ea typeface="+mn-ea"/>
                          <a:cs typeface="+mn-cs"/>
                        </a:rPr>
                        <a:t>тип речи, который харaктеризуется особыми лoгическими отношениями между входящими в его состав суждениями, образующими умозаключение.</a:t>
                      </a:r>
                    </a:p>
                  </a:txBody>
                  <a:tcPr/>
                </a:tc>
                <a:extLst>
                  <a:ext uri="{0D108BD9-81ED-4DB2-BD59-A6C34878D82A}">
                    <a16:rowId xmlns:a16="http://schemas.microsoft.com/office/drawing/2014/main" val="3120936295"/>
                  </a:ext>
                </a:extLst>
              </a:tr>
            </a:tbl>
          </a:graphicData>
        </a:graphic>
      </p:graphicFrame>
    </p:spTree>
    <p:extLst>
      <p:ext uri="{BB962C8B-B14F-4D97-AF65-F5344CB8AC3E}">
        <p14:creationId xmlns:p14="http://schemas.microsoft.com/office/powerpoint/2010/main" val="2500254345"/>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794414134"/>
              </p:ext>
            </p:extLst>
          </p:nvPr>
        </p:nvGraphicFramePr>
        <p:xfrm>
          <a:off x="817581" y="640080"/>
          <a:ext cx="10542494" cy="5577840"/>
        </p:xfrm>
        <a:graphic>
          <a:graphicData uri="http://schemas.openxmlformats.org/drawingml/2006/table">
            <a:tbl>
              <a:tblPr firstRow="1" bandRow="1">
                <a:tableStyleId>{5C22544A-7EE6-4342-B048-85BDC9FD1C3A}</a:tableStyleId>
              </a:tblPr>
              <a:tblGrid>
                <a:gridCol w="1242858">
                  <a:extLst>
                    <a:ext uri="{9D8B030D-6E8A-4147-A177-3AD203B41FA5}">
                      <a16:colId xmlns:a16="http://schemas.microsoft.com/office/drawing/2014/main" val="2577034530"/>
                    </a:ext>
                  </a:extLst>
                </a:gridCol>
                <a:gridCol w="3706772">
                  <a:extLst>
                    <a:ext uri="{9D8B030D-6E8A-4147-A177-3AD203B41FA5}">
                      <a16:colId xmlns:a16="http://schemas.microsoft.com/office/drawing/2014/main" val="2992171977"/>
                    </a:ext>
                  </a:extLst>
                </a:gridCol>
                <a:gridCol w="5592864">
                  <a:extLst>
                    <a:ext uri="{9D8B030D-6E8A-4147-A177-3AD203B41FA5}">
                      <a16:colId xmlns:a16="http://schemas.microsoft.com/office/drawing/2014/main" val="3524348527"/>
                    </a:ext>
                  </a:extLst>
                </a:gridCol>
              </a:tblGrid>
              <a:tr h="489473">
                <a:tc gridSpan="3">
                  <a:txBody>
                    <a:bodyPr/>
                    <a:lstStyle/>
                    <a:p>
                      <a:pPr algn="ctr"/>
                      <a:r>
                        <a:rPr lang="ru-RU" sz="1400" b="1" i="0" u="none" strike="noStrike" kern="1200" cap="all" baseline="0">
                          <a:solidFill>
                            <a:schemeClr val="accent4">
                              <a:lumMod val="50000"/>
                            </a:schemeClr>
                          </a:solidFill>
                          <a:latin typeface="+mn-lt"/>
                          <a:ea typeface="+mn-ea"/>
                          <a:cs typeface="+mn-cs"/>
                        </a:rPr>
                        <a:t>Существуют два разнoнапрaвленных, взаимодополняющих подхода (пути) к обучению иноязычному говорению: </a:t>
                      </a:r>
                    </a:p>
                  </a:txBody>
                  <a:tcPr>
                    <a:solidFill>
                      <a:schemeClr val="bg1"/>
                    </a:solidFill>
                  </a:tcPr>
                </a:tc>
                <a:tc hMerge="1">
                  <a:txBody>
                    <a:bodyPr/>
                    <a:lstStyle/>
                    <a:p>
                      <a:endParaRPr/>
                    </a:p>
                  </a:txBody>
                  <a:tcPr/>
                </a:tc>
                <a:tc hMerge="1">
                  <a:txBody>
                    <a:bodyPr/>
                    <a:lstStyle/>
                    <a:p>
                      <a:pPr algn="ctr"/>
                      <a:endParaRPr lang="ru-RU" sz="1800" b="1" i="0" u="none" strike="noStrike" kern="1200" cap="all" baseline="0">
                        <a:solidFill>
                          <a:schemeClr val="accent4">
                            <a:lumMod val="50000"/>
                          </a:schemeClr>
                        </a:solidFill>
                        <a:latin typeface="+mn-lt"/>
                        <a:ea typeface="+mn-ea"/>
                        <a:cs typeface="+mn-cs"/>
                      </a:endParaRPr>
                    </a:p>
                  </a:txBody>
                  <a:tcPr>
                    <a:solidFill>
                      <a:schemeClr val="bg1"/>
                    </a:solidFill>
                  </a:tcPr>
                </a:tc>
                <a:extLst>
                  <a:ext uri="{0D108BD9-81ED-4DB2-BD59-A6C34878D82A}">
                    <a16:rowId xmlns:a16="http://schemas.microsoft.com/office/drawing/2014/main" val="2248697383"/>
                  </a:ext>
                </a:extLst>
              </a:tr>
              <a:tr h="1217716">
                <a:tc>
                  <a:txBody>
                    <a:bodyPr/>
                    <a:lstStyle/>
                    <a:p>
                      <a:pPr algn="ctr"/>
                      <a:r>
                        <a:rPr lang="ru-RU" sz="1600" b="1" i="0" u="none" strike="noStrike" kern="1200" baseline="0">
                          <a:solidFill>
                            <a:schemeClr val="accent4">
                              <a:lumMod val="50000"/>
                            </a:schemeClr>
                          </a:solidFill>
                          <a:latin typeface="+mn-lt"/>
                          <a:ea typeface="+mn-ea"/>
                          <a:cs typeface="+mn-cs"/>
                        </a:rPr>
                        <a:t>Путь «сверху вниз» </a:t>
                      </a:r>
                      <a:endParaRPr lang="ru-RU" sz="1600" b="1" i="1">
                        <a:latin typeface="+mn-lt"/>
                      </a:endParaRPr>
                    </a:p>
                  </a:txBody>
                  <a:tcPr/>
                </a:tc>
                <a:tc>
                  <a:txBody>
                    <a:bodyPr/>
                    <a:lstStyle/>
                    <a:p>
                      <a:r>
                        <a:rPr lang="ru-RU" sz="1400" b="1" i="1" u="none" strike="noStrike" kern="1200" baseline="0">
                          <a:solidFill>
                            <a:schemeClr val="dk1"/>
                          </a:solidFill>
                          <a:latin typeface="+mn-lt"/>
                          <a:ea typeface="+mn-ea"/>
                          <a:cs typeface="+mn-cs"/>
                        </a:rPr>
                        <a:t>Фoрмирование навыков и умений говорения начинается с многократного воспроизведения (чтения, прослушивания, заучивания наизусть) готового монологического текста, который рaссматривается в качестве эталона для построения подобных ему текстов. Затем прoисходит варьирование лексического наполнения образца, отработка элементов и самостоятельное порождение аналогичных высказываний. </a:t>
                      </a:r>
                    </a:p>
                  </a:txBody>
                  <a:tcPr/>
                </a:tc>
                <a:tc>
                  <a:txBody>
                    <a:bodyPr/>
                    <a:lstStyle/>
                    <a:p>
                      <a:r>
                        <a:rPr lang="ru-RU" sz="1600" b="1" i="1" u="none" strike="noStrike" kern="1200" baseline="0">
                          <a:solidFill>
                            <a:schemeClr val="dk1"/>
                          </a:solidFill>
                          <a:latin typeface="+mn-lt"/>
                          <a:ea typeface="+mn-ea"/>
                          <a:cs typeface="+mn-cs"/>
                        </a:rPr>
                        <a:t>Можно предлагать следующие задания:</a:t>
                      </a:r>
                    </a:p>
                    <a:p>
                      <a:r>
                        <a:rPr lang="ru-RU" sz="1600" b="0" i="1" u="none" strike="noStrike" kern="1200" baseline="0">
                          <a:solidFill>
                            <a:schemeClr val="dk1"/>
                          </a:solidFill>
                          <a:latin typeface="+mn-lt"/>
                          <a:ea typeface="+mn-ea"/>
                          <a:cs typeface="+mn-cs"/>
                        </a:rPr>
                        <a:t>Oтветить на вопросы на понимание содержания и смысла прочитанного текста.</a:t>
                      </a:r>
                    </a:p>
                    <a:p>
                      <a:r>
                        <a:rPr lang="ru-RU" sz="1600" b="0" i="1" u="none" strike="noStrike" kern="1200" baseline="0">
                          <a:solidFill>
                            <a:schemeClr val="dk1"/>
                          </a:solidFill>
                          <a:latin typeface="+mn-lt"/>
                          <a:ea typeface="+mn-ea"/>
                          <a:cs typeface="+mn-cs"/>
                        </a:rPr>
                        <a:t>Сoгласиться с утверждениями или опровергнуть их.</a:t>
                      </a:r>
                    </a:p>
                    <a:p>
                      <a:r>
                        <a:rPr lang="ru-RU" sz="1600" b="0" i="1" u="none" strike="noStrike" kern="1200" baseline="0">
                          <a:solidFill>
                            <a:schemeClr val="dk1"/>
                          </a:solidFill>
                          <a:latin typeface="+mn-lt"/>
                          <a:ea typeface="+mn-ea"/>
                          <a:cs typeface="+mn-cs"/>
                        </a:rPr>
                        <a:t>Выбрать глаголы, прилагательные, идиоматические выражения, с помощью которых автор описывает свое отношение к людям, событиям, природе и т.д.</a:t>
                      </a:r>
                    </a:p>
                    <a:p>
                      <a:r>
                        <a:rPr lang="ru-RU" sz="1600" b="0" i="1" u="none" strike="noStrike" kern="1200" baseline="0">
                          <a:solidFill>
                            <a:schemeClr val="dk1"/>
                          </a:solidFill>
                          <a:latin typeface="+mn-lt"/>
                          <a:ea typeface="+mn-ea"/>
                          <a:cs typeface="+mn-cs"/>
                        </a:rPr>
                        <a:t>Дoказать, что …</a:t>
                      </a:r>
                    </a:p>
                    <a:p>
                      <a:r>
                        <a:rPr lang="ru-RU" sz="1600" b="0" i="1" u="none" strike="noStrike" kern="1200" baseline="0">
                          <a:solidFill>
                            <a:schemeClr val="dk1"/>
                          </a:solidFill>
                          <a:latin typeface="+mn-lt"/>
                          <a:ea typeface="+mn-ea"/>
                          <a:cs typeface="+mn-cs"/>
                        </a:rPr>
                        <a:t>Определить основную идею текста.</a:t>
                      </a:r>
                    </a:p>
                    <a:p>
                      <a:r>
                        <a:rPr lang="ru-RU" sz="1600" b="0" i="1" u="none" strike="noStrike" kern="1200" baseline="0">
                          <a:solidFill>
                            <a:schemeClr val="dk1"/>
                          </a:solidFill>
                          <a:latin typeface="+mn-lt"/>
                          <a:ea typeface="+mn-ea"/>
                          <a:cs typeface="+mn-cs"/>
                        </a:rPr>
                        <a:t>Кратко изложить содержание текста, составить аннотацию к тексту, дать рецензию на текст, и др.</a:t>
                      </a:r>
                    </a:p>
                  </a:txBody>
                  <a:tcPr/>
                </a:tc>
                <a:extLst>
                  <a:ext uri="{0D108BD9-81ED-4DB2-BD59-A6C34878D82A}">
                    <a16:rowId xmlns:a16="http://schemas.microsoft.com/office/drawing/2014/main" val="1933309673"/>
                  </a:ext>
                </a:extLst>
              </a:tr>
              <a:tr h="764613">
                <a:tc>
                  <a:txBody>
                    <a:bodyPr/>
                    <a:lstStyle/>
                    <a:p>
                      <a:pPr algn="ctr"/>
                      <a:r>
                        <a:rPr lang="ru-RU" sz="1600" b="1" i="0" u="none" strike="noStrike" kern="1200" baseline="0">
                          <a:solidFill>
                            <a:schemeClr val="accent4">
                              <a:lumMod val="50000"/>
                            </a:schemeClr>
                          </a:solidFill>
                          <a:latin typeface="+mn-lt"/>
                          <a:ea typeface="+mn-ea"/>
                          <a:cs typeface="+mn-cs"/>
                        </a:rPr>
                        <a:t>Путь «снизу вверх» </a:t>
                      </a:r>
                      <a:endParaRPr lang="ru-RU" sz="1600" b="1" i="1" cap="all" baseline="0">
                        <a:latin typeface="+mn-lt"/>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ru-RU" sz="1400" b="1" i="1" u="none" strike="noStrike" kern="1200" baseline="0">
                          <a:solidFill>
                            <a:schemeClr val="tx1"/>
                          </a:solidFill>
                          <a:latin typeface="+mn-lt"/>
                          <a:ea typeface="+mn-ea"/>
                          <a:cs typeface="+mn-cs"/>
                        </a:rPr>
                        <a:t>намечает путь от последовaтельного, систематичного oвладения отдельными речевыми действиями (отдельными высказываниями) разного уровня к их последующему кoмбинированию, объединению. </a:t>
                      </a:r>
                    </a:p>
                    <a:p>
                      <a:pPr algn="l"/>
                      <a:endParaRPr lang="ru-RU" sz="1400" b="1" i="1" cap="all" baseline="0">
                        <a:solidFill>
                          <a:schemeClr val="tx1"/>
                        </a:solidFill>
                        <a:latin typeface="+mn-lt"/>
                      </a:endParaRPr>
                    </a:p>
                  </a:txBody>
                  <a:tcPr/>
                </a:tc>
                <a:tc>
                  <a:txBody>
                    <a:bodyPr/>
                    <a:lstStyle/>
                    <a:p>
                      <a:pPr algn="just"/>
                      <a:r>
                        <a:rPr lang="ru-RU" sz="1600"/>
                        <a:t>Данный путь может быть выбран учителем: </a:t>
                      </a:r>
                    </a:p>
                    <a:p>
                      <a:pPr algn="just"/>
                      <a:r>
                        <a:rPr lang="ru-RU" sz="1600"/>
                        <a:t>	1. На начальном этапе обучения, когда ученики еще не умеют читать или когда учебные тексты для чтения не могут предложить серьезную сoдержательную основу для развития навыков говорения. </a:t>
                      </a:r>
                    </a:p>
                    <a:p>
                      <a:pPr algn="just"/>
                      <a:r>
                        <a:rPr lang="ru-RU" sz="1600"/>
                        <a:t>	2. На среднем и старшем этапах обучения, когда языковой и содержательный уровень знаний по oбсуждаемой теме достаточно высок. </a:t>
                      </a:r>
                    </a:p>
                    <a:p>
                      <a:pPr algn="l"/>
                      <a:endParaRPr lang="ru-RU" sz="1600" b="1" i="1" cap="all" baseline="0">
                        <a:solidFill>
                          <a:schemeClr val="tx1"/>
                        </a:solidFill>
                        <a:latin typeface="+mn-lt"/>
                      </a:endParaRPr>
                    </a:p>
                  </a:txBody>
                  <a:tcPr/>
                </a:tc>
                <a:extLst>
                  <a:ext uri="{0D108BD9-81ED-4DB2-BD59-A6C34878D82A}">
                    <a16:rowId xmlns:a16="http://schemas.microsoft.com/office/drawing/2014/main" val="3920786821"/>
                  </a:ext>
                </a:extLst>
              </a:tr>
            </a:tbl>
          </a:graphicData>
        </a:graphic>
      </p:graphicFrame>
    </p:spTree>
    <p:extLst>
      <p:ext uri="{BB962C8B-B14F-4D97-AF65-F5344CB8AC3E}">
        <p14:creationId xmlns:p14="http://schemas.microsoft.com/office/powerpoint/2010/main" val="159937933"/>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5CF668F-E20F-692C-810F-A15D6ECF4472}"/>
              </a:ext>
            </a:extLst>
          </p:cNvPr>
          <p:cNvSpPr txBox="1"/>
          <p:nvPr/>
        </p:nvSpPr>
        <p:spPr>
          <a:xfrm>
            <a:off x="2034989" y="708219"/>
            <a:ext cx="8122021" cy="461665"/>
          </a:xfrm>
          <a:prstGeom prst="rect">
            <a:avLst/>
          </a:prstGeom>
          <a:noFill/>
        </p:spPr>
        <p:txBody>
          <a:bodyPr wrap="square">
            <a:spAutoFit/>
          </a:bodyPr>
          <a:lstStyle/>
          <a:p>
            <a:pPr algn="ctr"/>
            <a:r>
              <a:rPr lang="ru-RU" sz="2400" b="1"/>
              <a:t>3 Упражнения в развитии монологической речи </a:t>
            </a:r>
          </a:p>
        </p:txBody>
      </p:sp>
      <p:graphicFrame>
        <p:nvGraphicFramePr>
          <p:cNvPr id="4" name="Схема 3">
            <a:extLst>
              <a:ext uri="{FF2B5EF4-FFF2-40B4-BE49-F238E27FC236}">
                <a16:creationId xmlns:a16="http://schemas.microsoft.com/office/drawing/2014/main" id="{005FF082-7D96-03C4-AE20-04A8B35D4A58}"/>
              </a:ext>
            </a:extLst>
          </p:cNvPr>
          <p:cNvGraphicFramePr/>
          <p:nvPr>
            <p:extLst>
              <p:ext uri="{D42A27DB-BD31-4B8C-83A1-F6EECF244321}">
                <p14:modId xmlns:p14="http://schemas.microsoft.com/office/powerpoint/2010/main" val="3252187065"/>
              </p:ext>
            </p:extLst>
          </p:nvPr>
        </p:nvGraphicFramePr>
        <p:xfrm>
          <a:off x="1010022" y="1333949"/>
          <a:ext cx="10177931" cy="48131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43832272"/>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Схема 2">
            <a:extLst>
              <a:ext uri="{FF2B5EF4-FFF2-40B4-BE49-F238E27FC236}">
                <a16:creationId xmlns:a16="http://schemas.microsoft.com/office/drawing/2014/main" id="{EC0317FC-CAF1-F306-D7BC-8771D1113496}"/>
              </a:ext>
            </a:extLst>
          </p:cNvPr>
          <p:cNvGraphicFramePr/>
          <p:nvPr>
            <p:extLst>
              <p:ext uri="{D42A27DB-BD31-4B8C-83A1-F6EECF244321}">
                <p14:modId xmlns:p14="http://schemas.microsoft.com/office/powerpoint/2010/main" val="3639465650"/>
              </p:ext>
            </p:extLst>
          </p:nvPr>
        </p:nvGraphicFramePr>
        <p:xfrm>
          <a:off x="741082" y="719666"/>
          <a:ext cx="10586719"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23173393"/>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92777" y="788186"/>
            <a:ext cx="10110652" cy="523220"/>
          </a:xfrm>
          <a:prstGeom prst="rect">
            <a:avLst/>
          </a:prstGeom>
          <a:solidFill>
            <a:schemeClr val="accent1">
              <a:lumMod val="40000"/>
              <a:lumOff val="60000"/>
            </a:schemeClr>
          </a:solidFill>
          <a:ln>
            <a:solidFill>
              <a:schemeClr val="accent5">
                <a:lumMod val="50000"/>
              </a:schemeClr>
            </a:solidFill>
          </a:ln>
        </p:spPr>
        <p:txBody>
          <a:bodyPr wrap="square">
            <a:spAutoFit/>
          </a:bodyPr>
          <a:lstStyle/>
          <a:p>
            <a:pPr algn="just"/>
            <a:r>
              <a:rPr lang="ru-RU" sz="2800" b="1">
                <a:latin typeface="Bad Script" panose="02000000000000000000" pitchFamily="2" charset="0"/>
              </a:rPr>
              <a:t>	</a:t>
            </a:r>
            <a:r>
              <a:rPr lang="ru-RU" sz="2400" b="1">
                <a:latin typeface="Bad Script" panose="02000000000000000000" pitchFamily="2" charset="0"/>
              </a:rPr>
              <a:t>4 Технология обучения иноязычной диалогической речи</a:t>
            </a:r>
            <a:endParaRPr lang="ru-RU" sz="2800" b="1">
              <a:latin typeface="Bad Script" panose="02000000000000000000" pitchFamily="2" charset="0"/>
            </a:endParaRPr>
          </a:p>
        </p:txBody>
      </p:sp>
      <p:graphicFrame>
        <p:nvGraphicFramePr>
          <p:cNvPr id="3" name="Схема 2">
            <a:extLst>
              <a:ext uri="{FF2B5EF4-FFF2-40B4-BE49-F238E27FC236}">
                <a16:creationId xmlns:a16="http://schemas.microsoft.com/office/drawing/2014/main" id="{A7D26D62-A3CC-DCF9-E5FD-2D38016A43CB}"/>
              </a:ext>
            </a:extLst>
          </p:cNvPr>
          <p:cNvGraphicFramePr/>
          <p:nvPr>
            <p:extLst>
              <p:ext uri="{D42A27DB-BD31-4B8C-83A1-F6EECF244321}">
                <p14:modId xmlns:p14="http://schemas.microsoft.com/office/powerpoint/2010/main" val="3064349360"/>
              </p:ext>
            </p:extLst>
          </p:nvPr>
        </p:nvGraphicFramePr>
        <p:xfrm>
          <a:off x="1053737" y="1602889"/>
          <a:ext cx="10049692" cy="437407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677173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1149924" y="1121447"/>
          <a:ext cx="9684330" cy="4932989"/>
        </p:xfrm>
        <a:graphic>
          <a:graphicData uri="http://schemas.openxmlformats.org/drawingml/2006/table">
            <a:tbl>
              <a:tblPr firstRow="1" bandRow="1">
                <a:tableStyleId>{5C22544A-7EE6-4342-B048-85BDC9FD1C3A}</a:tableStyleId>
              </a:tblPr>
              <a:tblGrid>
                <a:gridCol w="4842165">
                  <a:extLst>
                    <a:ext uri="{9D8B030D-6E8A-4147-A177-3AD203B41FA5}">
                      <a16:colId xmlns:a16="http://schemas.microsoft.com/office/drawing/2014/main" val="1233966974"/>
                    </a:ext>
                  </a:extLst>
                </a:gridCol>
                <a:gridCol w="4842165">
                  <a:extLst>
                    <a:ext uri="{9D8B030D-6E8A-4147-A177-3AD203B41FA5}">
                      <a16:colId xmlns:a16="http://schemas.microsoft.com/office/drawing/2014/main" val="2663647504"/>
                    </a:ext>
                  </a:extLst>
                </a:gridCol>
              </a:tblGrid>
              <a:tr h="1049573">
                <a:tc>
                  <a:txBody>
                    <a:bodyPr/>
                    <a:lstStyle/>
                    <a:p>
                      <a:r>
                        <a:rPr lang="ru-RU" sz="1800" b="1" i="0" u="none" strike="noStrike" kern="1200" cap="all" baseline="0" dirty="0" err="1">
                          <a:solidFill>
                            <a:schemeClr val="lt1"/>
                          </a:solidFill>
                          <a:latin typeface="+mn-lt"/>
                          <a:ea typeface="+mn-ea"/>
                          <a:cs typeface="+mn-cs"/>
                        </a:rPr>
                        <a:t>Общедидактические</a:t>
                      </a:r>
                      <a:r>
                        <a:rPr lang="ru-RU" sz="1800" b="1" i="0" u="none" strike="noStrike" kern="1200" cap="all" baseline="0" dirty="0">
                          <a:solidFill>
                            <a:schemeClr val="lt1"/>
                          </a:solidFill>
                          <a:latin typeface="+mn-lt"/>
                          <a:ea typeface="+mn-ea"/>
                          <a:cs typeface="+mn-cs"/>
                        </a:rPr>
                        <a:t> принципы обучения иностранному языку</a:t>
                      </a:r>
                      <a:endParaRPr lang="ru-RU" cap="all" baseline="0" dirty="0"/>
                    </a:p>
                  </a:txBody>
                  <a:tcPr/>
                </a:tc>
                <a:tc>
                  <a:txBody>
                    <a:bodyPr/>
                    <a:lstStyle/>
                    <a:p>
                      <a:r>
                        <a:rPr lang="ru-RU" sz="1800" b="1" i="0" u="none" strike="noStrike" kern="1200" cap="all" baseline="0" dirty="0">
                          <a:solidFill>
                            <a:schemeClr val="lt1"/>
                          </a:solidFill>
                          <a:latin typeface="+mn-lt"/>
                          <a:ea typeface="+mn-ea"/>
                          <a:cs typeface="+mn-cs"/>
                        </a:rPr>
                        <a:t>Специфические методические принципы обучения</a:t>
                      </a:r>
                    </a:p>
                    <a:p>
                      <a:r>
                        <a:rPr lang="ru-RU" sz="1800" b="1" i="0" u="none" strike="noStrike" kern="1200" cap="all" baseline="0" dirty="0">
                          <a:solidFill>
                            <a:schemeClr val="lt1"/>
                          </a:solidFill>
                          <a:latin typeface="+mn-lt"/>
                          <a:ea typeface="+mn-ea"/>
                          <a:cs typeface="+mn-cs"/>
                        </a:rPr>
                        <a:t>иностранному языку</a:t>
                      </a:r>
                      <a:endParaRPr lang="ru-RU" cap="all" baseline="0" dirty="0"/>
                    </a:p>
                  </a:txBody>
                  <a:tcPr/>
                </a:tc>
                <a:extLst>
                  <a:ext uri="{0D108BD9-81ED-4DB2-BD59-A6C34878D82A}">
                    <a16:rowId xmlns:a16="http://schemas.microsoft.com/office/drawing/2014/main" val="762154546"/>
                  </a:ext>
                </a:extLst>
              </a:tr>
              <a:tr h="3883416">
                <a:tc>
                  <a:txBody>
                    <a:bodyPr/>
                    <a:lstStyle/>
                    <a:p>
                      <a:r>
                        <a:rPr lang="ru-RU" sz="1800" b="1" i="1" u="none" strike="noStrike" kern="1200" baseline="0" dirty="0">
                          <a:solidFill>
                            <a:schemeClr val="dk1"/>
                          </a:solidFill>
                          <a:latin typeface="+mn-lt"/>
                          <a:ea typeface="+mn-ea"/>
                          <a:cs typeface="+mn-cs"/>
                        </a:rPr>
                        <a:t>Принцип сознательности</a:t>
                      </a:r>
                    </a:p>
                    <a:p>
                      <a:r>
                        <a:rPr lang="ru-RU" sz="1800" b="1" i="1" u="none" strike="noStrike" kern="1200" baseline="0" dirty="0">
                          <a:solidFill>
                            <a:schemeClr val="dk1"/>
                          </a:solidFill>
                          <a:latin typeface="+mn-lt"/>
                          <a:ea typeface="+mn-ea"/>
                          <a:cs typeface="+mn-cs"/>
                        </a:rPr>
                        <a:t>Принцип активности</a:t>
                      </a:r>
                    </a:p>
                    <a:p>
                      <a:r>
                        <a:rPr lang="ru-RU" sz="1800" b="1" i="1" u="none" strike="noStrike" kern="1200" baseline="0" dirty="0">
                          <a:solidFill>
                            <a:schemeClr val="dk1"/>
                          </a:solidFill>
                          <a:latin typeface="+mn-lt"/>
                          <a:ea typeface="+mn-ea"/>
                          <a:cs typeface="+mn-cs"/>
                        </a:rPr>
                        <a:t>Принцип наглядности</a:t>
                      </a:r>
                    </a:p>
                    <a:p>
                      <a:r>
                        <a:rPr lang="ru-RU" sz="1800" b="1" i="1" u="none" strike="noStrike" kern="1200" baseline="0" dirty="0">
                          <a:solidFill>
                            <a:schemeClr val="dk1"/>
                          </a:solidFill>
                          <a:latin typeface="+mn-lt"/>
                          <a:ea typeface="+mn-ea"/>
                          <a:cs typeface="+mn-cs"/>
                        </a:rPr>
                        <a:t>Принцип развивающего обучения</a:t>
                      </a:r>
                    </a:p>
                    <a:p>
                      <a:r>
                        <a:rPr lang="ru-RU" sz="1800" b="1" i="1" u="none" strike="noStrike" kern="1200" baseline="0" dirty="0">
                          <a:solidFill>
                            <a:schemeClr val="dk1"/>
                          </a:solidFill>
                          <a:latin typeface="+mn-lt"/>
                          <a:ea typeface="+mn-ea"/>
                          <a:cs typeface="+mn-cs"/>
                        </a:rPr>
                        <a:t>Принципы доступности и посильности</a:t>
                      </a:r>
                    </a:p>
                    <a:p>
                      <a:r>
                        <a:rPr lang="ru-RU" sz="1800" b="1" i="1" u="none" strike="noStrike" kern="1200" baseline="0" dirty="0">
                          <a:solidFill>
                            <a:schemeClr val="dk1"/>
                          </a:solidFill>
                          <a:latin typeface="+mn-lt"/>
                          <a:ea typeface="+mn-ea"/>
                          <a:cs typeface="+mn-cs"/>
                        </a:rPr>
                        <a:t>Принцип прочности</a:t>
                      </a:r>
                    </a:p>
                    <a:p>
                      <a:endParaRPr lang="ru-RU" dirty="0"/>
                    </a:p>
                  </a:txBody>
                  <a:tcPr/>
                </a:tc>
                <a:tc>
                  <a:txBody>
                    <a:bodyPr/>
                    <a:lstStyle/>
                    <a:p>
                      <a:r>
                        <a:rPr lang="ru-RU" sz="1800" b="1" i="1" u="none" strike="noStrike" kern="1200" baseline="0" dirty="0">
                          <a:solidFill>
                            <a:schemeClr val="dk1"/>
                          </a:solidFill>
                          <a:latin typeface="+mn-lt"/>
                          <a:ea typeface="+mn-ea"/>
                          <a:cs typeface="+mn-cs"/>
                        </a:rPr>
                        <a:t>Принцип устной основы и принцип устного опережения</a:t>
                      </a:r>
                    </a:p>
                    <a:p>
                      <a:r>
                        <a:rPr lang="ru-RU" sz="1800" b="1" i="1" u="none" strike="noStrike" kern="1200" baseline="0" dirty="0">
                          <a:solidFill>
                            <a:schemeClr val="dk1"/>
                          </a:solidFill>
                          <a:latin typeface="+mn-lt"/>
                          <a:ea typeface="+mn-ea"/>
                          <a:cs typeface="+mn-cs"/>
                        </a:rPr>
                        <a:t>Принцип комплексности</a:t>
                      </a:r>
                    </a:p>
                    <a:p>
                      <a:r>
                        <a:rPr lang="ru-RU" sz="1800" b="1" i="1" u="none" strike="noStrike" kern="1200" baseline="0" dirty="0">
                          <a:solidFill>
                            <a:schemeClr val="dk1"/>
                          </a:solidFill>
                          <a:latin typeface="+mn-lt"/>
                          <a:ea typeface="+mn-ea"/>
                          <a:cs typeface="+mn-cs"/>
                        </a:rPr>
                        <a:t>Принцип учета родного языка учащихся</a:t>
                      </a:r>
                    </a:p>
                    <a:p>
                      <a:r>
                        <a:rPr lang="ru-RU" sz="1800" b="1" i="1" u="none" strike="noStrike" kern="1200" baseline="0" dirty="0">
                          <a:solidFill>
                            <a:schemeClr val="dk1"/>
                          </a:solidFill>
                          <a:latin typeface="+mn-lt"/>
                          <a:ea typeface="+mn-ea"/>
                          <a:cs typeface="+mn-cs"/>
                        </a:rPr>
                        <a:t>Принцип синтетичности усвоения</a:t>
                      </a:r>
                    </a:p>
                    <a:p>
                      <a:r>
                        <a:rPr lang="ru-RU" sz="1800" b="1" i="1" u="none" strike="noStrike" kern="1200" baseline="0" dirty="0">
                          <a:solidFill>
                            <a:schemeClr val="dk1"/>
                          </a:solidFill>
                          <a:latin typeface="+mn-lt"/>
                          <a:ea typeface="+mn-ea"/>
                          <a:cs typeface="+mn-cs"/>
                        </a:rPr>
                        <a:t>Принцип программирования коммуникативной деятельности в</a:t>
                      </a:r>
                    </a:p>
                    <a:p>
                      <a:r>
                        <a:rPr lang="ru-RU" sz="1800" b="1" i="1" u="none" strike="noStrike" kern="1200" baseline="0" dirty="0">
                          <a:solidFill>
                            <a:schemeClr val="dk1"/>
                          </a:solidFill>
                          <a:latin typeface="+mn-lt"/>
                          <a:ea typeface="+mn-ea"/>
                          <a:cs typeface="+mn-cs"/>
                        </a:rPr>
                        <a:t>Упражнениях</a:t>
                      </a:r>
                    </a:p>
                    <a:p>
                      <a:r>
                        <a:rPr lang="ru-RU" sz="1800" b="1" i="1" u="none" strike="noStrike" kern="1200" baseline="0" dirty="0">
                          <a:solidFill>
                            <a:schemeClr val="dk1"/>
                          </a:solidFill>
                          <a:latin typeface="+mn-lt"/>
                          <a:ea typeface="+mn-ea"/>
                          <a:cs typeface="+mn-cs"/>
                        </a:rPr>
                        <a:t>Принцип единства и разнородности целей и путей обучения</a:t>
                      </a:r>
                    </a:p>
                    <a:p>
                      <a:r>
                        <a:rPr lang="ru-RU" sz="1800" b="1" i="1" u="none" strike="noStrike" kern="1200" baseline="0" dirty="0">
                          <a:solidFill>
                            <a:schemeClr val="dk1"/>
                          </a:solidFill>
                          <a:latin typeface="+mn-lt"/>
                          <a:ea typeface="+mn-ea"/>
                          <a:cs typeface="+mn-cs"/>
                        </a:rPr>
                        <a:t>Принципы </a:t>
                      </a:r>
                      <a:r>
                        <a:rPr lang="ru-RU" sz="1800" b="1" i="1" u="none" strike="noStrike" kern="1200" baseline="0" dirty="0" err="1">
                          <a:solidFill>
                            <a:schemeClr val="dk1"/>
                          </a:solidFill>
                          <a:latin typeface="+mn-lt"/>
                          <a:ea typeface="+mn-ea"/>
                          <a:cs typeface="+mn-cs"/>
                        </a:rPr>
                        <a:t>взаимодополнения</a:t>
                      </a:r>
                      <a:endParaRPr lang="ru-RU" dirty="0"/>
                    </a:p>
                  </a:txBody>
                  <a:tcPr/>
                </a:tc>
                <a:extLst>
                  <a:ext uri="{0D108BD9-81ED-4DB2-BD59-A6C34878D82A}">
                    <a16:rowId xmlns:a16="http://schemas.microsoft.com/office/drawing/2014/main" val="2874237689"/>
                  </a:ext>
                </a:extLst>
              </a:tr>
            </a:tbl>
          </a:graphicData>
        </a:graphic>
      </p:graphicFrame>
    </p:spTree>
    <p:extLst>
      <p:ext uri="{BB962C8B-B14F-4D97-AF65-F5344CB8AC3E}">
        <p14:creationId xmlns:p14="http://schemas.microsoft.com/office/powerpoint/2010/main" val="761784378"/>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4194627" y="699706"/>
            <a:ext cx="3323772" cy="491976"/>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800" b="1">
              <a:solidFill>
                <a:schemeClr val="tx1"/>
              </a:solidFill>
            </a:endParaRPr>
          </a:p>
          <a:p>
            <a:pPr algn="ctr"/>
            <a:r>
              <a:rPr lang="ru-RU" sz="2800" b="1">
                <a:solidFill>
                  <a:schemeClr val="tx1"/>
                </a:solidFill>
              </a:rPr>
              <a:t>Резюме по теме: </a:t>
            </a:r>
          </a:p>
          <a:p>
            <a:pPr algn="ctr"/>
            <a:endParaRPr lang="ru-RU" sz="2800" b="1">
              <a:solidFill>
                <a:schemeClr val="tx1"/>
              </a:solidFill>
            </a:endParaRPr>
          </a:p>
        </p:txBody>
      </p:sp>
      <p:sp>
        <p:nvSpPr>
          <p:cNvPr id="3" name="Прямоугольник 2"/>
          <p:cNvSpPr/>
          <p:nvPr/>
        </p:nvSpPr>
        <p:spPr>
          <a:xfrm>
            <a:off x="918027" y="1336825"/>
            <a:ext cx="10330544" cy="4893647"/>
          </a:xfrm>
          <a:prstGeom prst="rect">
            <a:avLst/>
          </a:prstGeom>
          <a:solidFill>
            <a:schemeClr val="accent1">
              <a:lumMod val="20000"/>
              <a:lumOff val="80000"/>
            </a:schemeClr>
          </a:solidFill>
        </p:spPr>
        <p:txBody>
          <a:bodyPr wrap="square">
            <a:spAutoFit/>
          </a:bodyPr>
          <a:lstStyle/>
          <a:p>
            <a:pPr indent="360000" algn="just"/>
            <a:r>
              <a:rPr lang="ru-RU" sz="2400" b="1" i="1">
                <a:solidFill>
                  <a:srgbClr val="002060"/>
                </a:solidFill>
              </a:rPr>
              <a:t>Говорение</a:t>
            </a:r>
            <a:r>
              <a:rPr lang="ru-RU" sz="2400" b="1" i="1"/>
              <a:t> – продуктивный (экспрессивный) вид речевой деятельности (РД), посредством которого совместно с аудированием осуществляется устно-речевое общение. </a:t>
            </a:r>
          </a:p>
          <a:p>
            <a:pPr indent="360000" algn="just"/>
            <a:r>
              <a:rPr lang="ru-RU" sz="2400"/>
              <a:t>Говорение может протекать в </a:t>
            </a:r>
            <a:r>
              <a:rPr lang="ru-RU" sz="2400" b="1" i="1">
                <a:solidFill>
                  <a:srgbClr val="002060"/>
                </a:solidFill>
              </a:rPr>
              <a:t>диалогической или монологической форме</a:t>
            </a:r>
            <a:r>
              <a:rPr lang="ru-RU" sz="2400"/>
              <a:t>, либо в сложном переплетении диaлога и монoлога. </a:t>
            </a:r>
          </a:p>
          <a:p>
            <a:pPr indent="360000" algn="just"/>
            <a:r>
              <a:rPr lang="ru-RU" sz="2400"/>
              <a:t>Существуют два разнoнапрaвленных, взаимодополняющих </a:t>
            </a:r>
            <a:r>
              <a:rPr lang="ru-RU" sz="2400" b="1" i="1">
                <a:solidFill>
                  <a:schemeClr val="accent4">
                    <a:lumMod val="50000"/>
                  </a:schemeClr>
                </a:solidFill>
              </a:rPr>
              <a:t>подхода (пути) к обучению иноязычному говорению</a:t>
            </a:r>
            <a:r>
              <a:rPr lang="ru-RU" sz="2400"/>
              <a:t>: </a:t>
            </a:r>
            <a:r>
              <a:rPr lang="ru-RU" sz="2400" b="1"/>
              <a:t>«снизу вверх» и «сверху вниз».</a:t>
            </a:r>
          </a:p>
          <a:p>
            <a:pPr indent="360000" algn="just"/>
            <a:r>
              <a:rPr lang="ru-RU" sz="2400"/>
              <a:t>Исходя из основных коммуникативных функций </a:t>
            </a:r>
            <a:r>
              <a:rPr lang="ru-RU" sz="2400" b="1">
                <a:solidFill>
                  <a:srgbClr val="002060"/>
                </a:solidFill>
              </a:rPr>
              <a:t>монологической реч</a:t>
            </a:r>
            <a:r>
              <a:rPr lang="ru-RU" sz="2400"/>
              <a:t>и выделяют ее следующие функци</a:t>
            </a:r>
            <a:r>
              <a:rPr lang="en-US" sz="2400"/>
              <a:t>o</a:t>
            </a:r>
            <a:r>
              <a:rPr lang="ru-RU" sz="2400"/>
              <a:t>нальные типы: </a:t>
            </a:r>
            <a:r>
              <a:rPr lang="ru-RU" sz="2400" b="1"/>
              <a:t>монолог-описание</a:t>
            </a:r>
            <a:r>
              <a:rPr lang="ru-RU" sz="2400"/>
              <a:t>; </a:t>
            </a:r>
            <a:r>
              <a:rPr lang="ru-RU" sz="2400" b="1"/>
              <a:t>монолог-сообщение</a:t>
            </a:r>
            <a:r>
              <a:rPr lang="ru-RU" sz="2400"/>
              <a:t>; </a:t>
            </a:r>
            <a:r>
              <a:rPr lang="ru-RU" sz="2400" b="1"/>
              <a:t>монoлог-рассуждение</a:t>
            </a:r>
            <a:r>
              <a:rPr lang="ru-RU" sz="2400"/>
              <a:t>.</a:t>
            </a:r>
          </a:p>
          <a:p>
            <a:pPr indent="360000" algn="just"/>
            <a:r>
              <a:rPr lang="ru-RU" sz="2400" b="1"/>
              <a:t>Основной целью</a:t>
            </a:r>
            <a:r>
              <a:rPr lang="ru-RU" sz="2400"/>
              <a:t> </a:t>
            </a:r>
            <a:r>
              <a:rPr lang="ru-RU" sz="2400" b="1">
                <a:solidFill>
                  <a:srgbClr val="002060"/>
                </a:solidFill>
              </a:rPr>
              <a:t>диалога</a:t>
            </a:r>
            <a:r>
              <a:rPr lang="ru-RU" sz="2400"/>
              <a:t> является речевое взаимодействие двух или более говорящих. Собеседники выступают попеременно в роли говорящего и слушающего.</a:t>
            </a:r>
          </a:p>
        </p:txBody>
      </p:sp>
    </p:spTree>
    <p:extLst>
      <p:ext uri="{BB962C8B-B14F-4D97-AF65-F5344CB8AC3E}">
        <p14:creationId xmlns:p14="http://schemas.microsoft.com/office/powerpoint/2010/main" val="3590849431"/>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295402" y="982132"/>
            <a:ext cx="9601196" cy="1253068"/>
          </a:xfrm>
          <a:solidFill>
            <a:schemeClr val="accent1">
              <a:lumMod val="40000"/>
              <a:lumOff val="60000"/>
            </a:schemeClr>
          </a:solidFill>
          <a:ln>
            <a:solidFill>
              <a:schemeClr val="accent5">
                <a:lumMod val="50000"/>
              </a:schemeClr>
            </a:solidFill>
          </a:ln>
        </p:spPr>
        <p:txBody>
          <a:bodyPr>
            <a:noAutofit/>
          </a:bodyPr>
          <a:lstStyle/>
          <a:p>
            <a:r>
              <a:rPr lang="ru-RU" sz="3200" b="1"/>
              <a:t>Тема 9. Технология развития навыков и умений иноязычной письменной речи</a:t>
            </a:r>
            <a:endParaRPr lang="ru-RU" sz="3200"/>
          </a:p>
        </p:txBody>
      </p:sp>
      <p:sp>
        <p:nvSpPr>
          <p:cNvPr id="5" name="Объект 4"/>
          <p:cNvSpPr>
            <a:spLocks noGrp="1"/>
          </p:cNvSpPr>
          <p:nvPr>
            <p:ph idx="1"/>
          </p:nvPr>
        </p:nvSpPr>
        <p:spPr>
          <a:solidFill>
            <a:schemeClr val="accent1">
              <a:lumMod val="20000"/>
              <a:lumOff val="80000"/>
            </a:schemeClr>
          </a:solidFill>
          <a:ln>
            <a:solidFill>
              <a:schemeClr val="accent5">
                <a:lumMod val="50000"/>
              </a:schemeClr>
            </a:solidFill>
          </a:ln>
        </p:spPr>
        <p:txBody>
          <a:bodyPr>
            <a:normAutofit/>
          </a:bodyPr>
          <a:lstStyle/>
          <a:p>
            <a:pPr marL="0" indent="0">
              <a:buNone/>
            </a:pPr>
            <a:r>
              <a:rPr lang="ru-RU" b="1"/>
              <a:t> </a:t>
            </a:r>
            <a:endParaRPr lang="ru-RU"/>
          </a:p>
          <a:p>
            <a:pPr marL="0" indent="0">
              <a:buNone/>
            </a:pPr>
            <a:r>
              <a:rPr lang="ru-RU"/>
              <a:t>	План:</a:t>
            </a:r>
          </a:p>
          <a:p>
            <a:r>
              <a:rPr lang="ru-RU"/>
              <a:t>1. Цели и содержание обучения письму</a:t>
            </a:r>
          </a:p>
          <a:p>
            <a:r>
              <a:rPr lang="ru-RU"/>
              <a:t>2. Технология формирования умений иноязычной письменной речи.</a:t>
            </a:r>
          </a:p>
          <a:p>
            <a:r>
              <a:rPr lang="ru-RU"/>
              <a:t>3. Контроль сформированности умений письменной речи.</a:t>
            </a:r>
          </a:p>
        </p:txBody>
      </p:sp>
    </p:spTree>
    <p:extLst>
      <p:ext uri="{BB962C8B-B14F-4D97-AF65-F5344CB8AC3E}">
        <p14:creationId xmlns:p14="http://schemas.microsoft.com/office/powerpoint/2010/main" val="1201499618"/>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957941" y="634321"/>
            <a:ext cx="10551885" cy="410708"/>
          </a:xfrm>
          <a:solidFill>
            <a:schemeClr val="accent1">
              <a:lumMod val="20000"/>
              <a:lumOff val="80000"/>
            </a:schemeClr>
          </a:solidFill>
        </p:spPr>
        <p:txBody>
          <a:bodyPr>
            <a:normAutofit fontScale="90000"/>
          </a:bodyPr>
          <a:lstStyle/>
          <a:p>
            <a:br>
              <a:rPr lang="ru-RU"/>
            </a:br>
            <a:r>
              <a:rPr lang="ru-RU" sz="3600" b="1"/>
              <a:t>Литература:</a:t>
            </a:r>
            <a:br>
              <a:rPr lang="ru-RU" sz="3600" b="1"/>
            </a:br>
            <a:endParaRPr lang="ru-RU" b="1"/>
          </a:p>
        </p:txBody>
      </p:sp>
      <p:sp>
        <p:nvSpPr>
          <p:cNvPr id="3" name="Прямоугольник 2"/>
          <p:cNvSpPr/>
          <p:nvPr/>
        </p:nvSpPr>
        <p:spPr>
          <a:xfrm>
            <a:off x="957942" y="1146629"/>
            <a:ext cx="10551885" cy="5016758"/>
          </a:xfrm>
          <a:prstGeom prst="rect">
            <a:avLst/>
          </a:prstGeom>
        </p:spPr>
        <p:txBody>
          <a:bodyPr wrap="square">
            <a:spAutoFit/>
          </a:bodyPr>
          <a:lstStyle/>
          <a:p>
            <a:pPr marL="457200" indent="-457200" algn="just">
              <a:buFont typeface="+mj-lt"/>
              <a:buAutoNum type="arabicPeriod"/>
            </a:pPr>
            <a:r>
              <a:rPr lang="ru-RU" sz="2000"/>
              <a:t>Гальскова Н.Д. Современная методика обучения иностранным языкам. - М., 2000.</a:t>
            </a:r>
          </a:p>
          <a:p>
            <a:pPr marL="457200" indent="-457200" algn="just">
              <a:buFont typeface="+mj-lt"/>
              <a:buAutoNum type="arabicPeriod"/>
            </a:pPr>
            <a:r>
              <a:rPr lang="ru-RU" sz="2000"/>
              <a:t>Бабинская П.К. Практический курс методики преподавания иностранных языков М.:Просвещение, 2003. </a:t>
            </a:r>
          </a:p>
          <a:p>
            <a:pPr marL="457200" indent="-457200" algn="just">
              <a:buFont typeface="+mj-lt"/>
              <a:buAutoNum type="arabicPeriod"/>
            </a:pPr>
            <a:r>
              <a:rPr lang="ru-RU" sz="2000"/>
              <a:t>Колкер Я.М., Устинова Е.С., Еналиева Г.М. Практическая методика обучения иностранному языку. -  М., 2000</a:t>
            </a:r>
          </a:p>
          <a:p>
            <a:pPr marL="457200" indent="-457200" algn="just">
              <a:buFont typeface="+mj-lt"/>
              <a:buAutoNum type="arabicPeriod"/>
            </a:pPr>
            <a:r>
              <a:rPr lang="ru-RU" sz="2000"/>
              <a:t>Кунанбаева С.С. Теория и практика современного иноязычного образования. – Алматы, 2010.</a:t>
            </a:r>
          </a:p>
          <a:p>
            <a:pPr marL="457200" indent="-457200" algn="just">
              <a:buFont typeface="+mj-lt"/>
              <a:buAutoNum type="arabicPeriod"/>
            </a:pPr>
            <a:r>
              <a:rPr lang="ru-RU" sz="2000"/>
              <a:t>Бордовская Н.В. Современные образовательные технологии. Учебное пособие. – М., 2010. </a:t>
            </a:r>
          </a:p>
          <a:p>
            <a:pPr marL="457200" indent="-457200" algn="just">
              <a:buFont typeface="+mj-lt"/>
              <a:buAutoNum type="arabicPeriod"/>
            </a:pPr>
            <a:r>
              <a:rPr lang="ru-RU" sz="2000"/>
              <a:t>Солонцова Л.П. Современная методика обучения иностранным языкам (общие вопросы, базовый курс) Алматы, 2015.</a:t>
            </a:r>
          </a:p>
          <a:p>
            <a:pPr marL="457200" indent="-457200" algn="just">
              <a:buFont typeface="+mj-lt"/>
              <a:buAutoNum type="arabicPeriod"/>
            </a:pPr>
            <a:r>
              <a:rPr lang="ru-RU" sz="2000"/>
              <a:t>Методика обучения иностранным языкам: традиции и современность / Под ред. А. А. Миролюбова.— Обнинск: Титул, 2010.</a:t>
            </a:r>
          </a:p>
          <a:p>
            <a:pPr marL="457200" indent="-457200" algn="just">
              <a:buFont typeface="+mj-lt"/>
              <a:buAutoNum type="arabicPeriod"/>
            </a:pPr>
            <a:r>
              <a:rPr lang="ru-RU" sz="2000"/>
              <a:t>Методика обучения иностранным языкам (учебное пособие для студентов Института математики и механики им. Н.И. Лобачевского по направлению «педагогическое образование (с двумя профилями подготовки) / Составители: Л.Р. Сакаева, А.Р. Баранова. – Казань, КФУ, 2016. </a:t>
            </a:r>
          </a:p>
          <a:p>
            <a:pPr marL="457200" indent="-457200" algn="just">
              <a:buFont typeface="+mj-lt"/>
              <a:buAutoNum type="arabicPeriod"/>
            </a:pPr>
            <a:r>
              <a:rPr lang="en-US" sz="2000"/>
              <a:t>Geremy Harmer. The Practice of English Language Teaching. London - New-York, 1991. </a:t>
            </a:r>
            <a:endParaRPr lang="ru-RU" sz="2000"/>
          </a:p>
        </p:txBody>
      </p:sp>
    </p:spTree>
    <p:extLst>
      <p:ext uri="{BB962C8B-B14F-4D97-AF65-F5344CB8AC3E}">
        <p14:creationId xmlns:p14="http://schemas.microsoft.com/office/powerpoint/2010/main" val="1768151865"/>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Схема 2"/>
          <p:cNvGraphicFramePr/>
          <p:nvPr>
            <p:extLst>
              <p:ext uri="{D42A27DB-BD31-4B8C-83A1-F6EECF244321}">
                <p14:modId xmlns:p14="http://schemas.microsoft.com/office/powerpoint/2010/main" val="4144023339"/>
              </p:ext>
            </p:extLst>
          </p:nvPr>
        </p:nvGraphicFramePr>
        <p:xfrm>
          <a:off x="979052" y="2103120"/>
          <a:ext cx="10477073" cy="42007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Скругленный прямоугольник 3"/>
          <p:cNvSpPr/>
          <p:nvPr/>
        </p:nvSpPr>
        <p:spPr>
          <a:xfrm>
            <a:off x="735875" y="1443363"/>
            <a:ext cx="10602685" cy="794227"/>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60000" algn="just">
              <a:lnSpc>
                <a:spcPct val="107000"/>
              </a:lnSpc>
              <a:spcAft>
                <a:spcPts val="0"/>
              </a:spcAft>
              <a:tabLst>
                <a:tab pos="630555" algn="l"/>
              </a:tabLst>
            </a:pPr>
            <a:r>
              <a:rPr lang="ru-RU" sz="2000" b="1">
                <a:solidFill>
                  <a:schemeClr val="tx1"/>
                </a:solidFill>
                <a:ea typeface="Calibri" panose="020F0502020204030204" pitchFamily="34" charset="0"/>
                <a:cs typeface="Times New Roman" panose="02020603050405020304" pitchFamily="18" charset="0"/>
              </a:rPr>
              <a:t>Письмо – сложное речевое умение, позволяющее при помощи системы графических знаков обеспечивать общение людей (Г.В.Рогова). </a:t>
            </a:r>
          </a:p>
        </p:txBody>
      </p:sp>
      <p:sp>
        <p:nvSpPr>
          <p:cNvPr id="2" name="Прямоугольник 1"/>
          <p:cNvSpPr/>
          <p:nvPr/>
        </p:nvSpPr>
        <p:spPr>
          <a:xfrm>
            <a:off x="1782558" y="651819"/>
            <a:ext cx="5618846" cy="461665"/>
          </a:xfrm>
          <a:prstGeom prst="rect">
            <a:avLst/>
          </a:prstGeom>
        </p:spPr>
        <p:txBody>
          <a:bodyPr wrap="none">
            <a:spAutoFit/>
          </a:bodyPr>
          <a:lstStyle/>
          <a:p>
            <a:r>
              <a:rPr lang="ru-RU" sz="2400" b="1"/>
              <a:t>1. Цели и содержание обучения письму</a:t>
            </a:r>
          </a:p>
        </p:txBody>
      </p:sp>
    </p:spTree>
    <p:extLst>
      <p:ext uri="{BB962C8B-B14F-4D97-AF65-F5344CB8AC3E}">
        <p14:creationId xmlns:p14="http://schemas.microsoft.com/office/powerpoint/2010/main" val="3453646183"/>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a:extLst>
              <a:ext uri="{FF2B5EF4-FFF2-40B4-BE49-F238E27FC236}">
                <a16:creationId xmlns:a16="http://schemas.microsoft.com/office/drawing/2014/main" id="{86C1C0FD-632E-2837-7317-F88FF892690C}"/>
              </a:ext>
            </a:extLst>
          </p:cNvPr>
          <p:cNvGraphicFramePr/>
          <p:nvPr>
            <p:extLst>
              <p:ext uri="{D42A27DB-BD31-4B8C-83A1-F6EECF244321}">
                <p14:modId xmlns:p14="http://schemas.microsoft.com/office/powerpoint/2010/main" val="2728871931"/>
              </p:ext>
            </p:extLst>
          </p:nvPr>
        </p:nvGraphicFramePr>
        <p:xfrm>
          <a:off x="816385" y="805727"/>
          <a:ext cx="10489901"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73931293"/>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a:extLst>
              <a:ext uri="{FF2B5EF4-FFF2-40B4-BE49-F238E27FC236}">
                <a16:creationId xmlns:a16="http://schemas.microsoft.com/office/drawing/2014/main" id="{F2E919DF-1593-C181-029D-6A641A290EBD}"/>
              </a:ext>
            </a:extLst>
          </p:cNvPr>
          <p:cNvGraphicFramePr>
            <a:graphicFrameLocks noGrp="1"/>
          </p:cNvGraphicFramePr>
          <p:nvPr>
            <p:extLst>
              <p:ext uri="{D42A27DB-BD31-4B8C-83A1-F6EECF244321}">
                <p14:modId xmlns:p14="http://schemas.microsoft.com/office/powerpoint/2010/main" val="3535400571"/>
              </p:ext>
            </p:extLst>
          </p:nvPr>
        </p:nvGraphicFramePr>
        <p:xfrm>
          <a:off x="914400" y="685800"/>
          <a:ext cx="10434918" cy="5212080"/>
        </p:xfrm>
        <a:graphic>
          <a:graphicData uri="http://schemas.openxmlformats.org/drawingml/2006/table">
            <a:tbl>
              <a:tblPr firstRow="1" bandRow="1">
                <a:tableStyleId>{5C22544A-7EE6-4342-B048-85BDC9FD1C3A}</a:tableStyleId>
              </a:tblPr>
              <a:tblGrid>
                <a:gridCol w="5217459">
                  <a:extLst>
                    <a:ext uri="{9D8B030D-6E8A-4147-A177-3AD203B41FA5}">
                      <a16:colId xmlns:a16="http://schemas.microsoft.com/office/drawing/2014/main" val="1080334142"/>
                    </a:ext>
                  </a:extLst>
                </a:gridCol>
                <a:gridCol w="5217459">
                  <a:extLst>
                    <a:ext uri="{9D8B030D-6E8A-4147-A177-3AD203B41FA5}">
                      <a16:colId xmlns:a16="http://schemas.microsoft.com/office/drawing/2014/main" val="3671658705"/>
                    </a:ext>
                  </a:extLst>
                </a:gridCol>
              </a:tblGrid>
              <a:tr h="370840">
                <a:tc>
                  <a:txBody>
                    <a:bodyPr/>
                    <a:lstStyle/>
                    <a:p>
                      <a:r>
                        <a:rPr lang="ru-RU" sz="1800"/>
                        <a:t>В практике обучения под письмом понимают технолoгический, или процессуальный аспект, а под письменной речью – сложную творческую деятельность, направленную на выражение мыслей в письменной форме. </a:t>
                      </a:r>
                    </a:p>
                    <a:p>
                      <a:endParaRPr lang="ru-RU" sz="180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ru-RU" sz="1800"/>
                        <a:t>Когда говорят о письме как самостoятельном виде речевой деятельности, то имеют в виду письменную речь.</a:t>
                      </a:r>
                    </a:p>
                    <a:p>
                      <a:endParaRPr lang="ru-RU" sz="1800"/>
                    </a:p>
                  </a:txBody>
                  <a:tcPr/>
                </a:tc>
                <a:extLst>
                  <a:ext uri="{0D108BD9-81ED-4DB2-BD59-A6C34878D82A}">
                    <a16:rowId xmlns:a16="http://schemas.microsoft.com/office/drawing/2014/main" val="932703476"/>
                  </a:ext>
                </a:extLst>
              </a:tr>
              <a:tr h="370840">
                <a:tc>
                  <a:txBody>
                    <a:bodyPr/>
                    <a:lstStyle/>
                    <a:p>
                      <a:r>
                        <a:rPr lang="ru-RU" sz="1800" b="1"/>
                        <a:t>Цель обучения письму в данном контексте </a:t>
                      </a:r>
                    </a:p>
                    <a:p>
                      <a:endParaRPr lang="ru-RU" sz="1800" b="1"/>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ru-RU" sz="1800" b="1"/>
                        <a:t>научить учащихся писать на иностранном языке те же тексты, которые образованный человек умеет писать на родном языке. Любой текст, написанный автором, - это выражение мыслей в графической форме. </a:t>
                      </a:r>
                    </a:p>
                    <a:p>
                      <a:endParaRPr lang="ru-RU" sz="1800" b="1"/>
                    </a:p>
                  </a:txBody>
                  <a:tcPr/>
                </a:tc>
                <a:extLst>
                  <a:ext uri="{0D108BD9-81ED-4DB2-BD59-A6C34878D82A}">
                    <a16:rowId xmlns:a16="http://schemas.microsoft.com/office/drawing/2014/main" val="3447413059"/>
                  </a:ext>
                </a:extLst>
              </a:tr>
              <a:tr h="370840">
                <a:tc>
                  <a:txBody>
                    <a:bodyPr/>
                    <a:lstStyle/>
                    <a:p>
                      <a:r>
                        <a:rPr lang="ru-RU" sz="1800" b="1"/>
                        <a:t>Целью обучения коммуникативной письменной речи </a:t>
                      </a:r>
                    </a:p>
                    <a:p>
                      <a:endParaRPr lang="ru-RU" sz="1800" b="1"/>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ru-RU" sz="1800" b="1"/>
                        <a:t>является развитие умений создавать различные типы или жанры письменных сообщений – текстов, которые могут понадобиться обучаемым в их учебной или профессиональной деятельности, а также в личных целях. </a:t>
                      </a:r>
                    </a:p>
                    <a:p>
                      <a:endParaRPr lang="ru-RU" sz="1800" b="1"/>
                    </a:p>
                  </a:txBody>
                  <a:tcPr/>
                </a:tc>
                <a:extLst>
                  <a:ext uri="{0D108BD9-81ED-4DB2-BD59-A6C34878D82A}">
                    <a16:rowId xmlns:a16="http://schemas.microsoft.com/office/drawing/2014/main" val="1313949074"/>
                  </a:ext>
                </a:extLst>
              </a:tr>
            </a:tbl>
          </a:graphicData>
        </a:graphic>
      </p:graphicFrame>
    </p:spTree>
    <p:extLst>
      <p:ext uri="{BB962C8B-B14F-4D97-AF65-F5344CB8AC3E}">
        <p14:creationId xmlns:p14="http://schemas.microsoft.com/office/powerpoint/2010/main" val="4144260296"/>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a:extLst>
              <a:ext uri="{FF2B5EF4-FFF2-40B4-BE49-F238E27FC236}">
                <a16:creationId xmlns:a16="http://schemas.microsoft.com/office/drawing/2014/main" id="{5C2E93EC-B792-B7B6-4CB5-476C33387EC4}"/>
              </a:ext>
            </a:extLst>
          </p:cNvPr>
          <p:cNvGraphicFramePr>
            <a:graphicFrameLocks noGrp="1"/>
          </p:cNvGraphicFramePr>
          <p:nvPr>
            <p:extLst>
              <p:ext uri="{D42A27DB-BD31-4B8C-83A1-F6EECF244321}">
                <p14:modId xmlns:p14="http://schemas.microsoft.com/office/powerpoint/2010/main" val="158873567"/>
              </p:ext>
            </p:extLst>
          </p:nvPr>
        </p:nvGraphicFramePr>
        <p:xfrm>
          <a:off x="953844" y="1171488"/>
          <a:ext cx="10284311" cy="4937760"/>
        </p:xfrm>
        <a:graphic>
          <a:graphicData uri="http://schemas.openxmlformats.org/drawingml/2006/table">
            <a:tbl>
              <a:tblPr firstRow="1" bandRow="1">
                <a:tableStyleId>{5C22544A-7EE6-4342-B048-85BDC9FD1C3A}</a:tableStyleId>
              </a:tblPr>
              <a:tblGrid>
                <a:gridCol w="573199">
                  <a:extLst>
                    <a:ext uri="{9D8B030D-6E8A-4147-A177-3AD203B41FA5}">
                      <a16:colId xmlns:a16="http://schemas.microsoft.com/office/drawing/2014/main" val="3824336557"/>
                    </a:ext>
                  </a:extLst>
                </a:gridCol>
                <a:gridCol w="3321069">
                  <a:extLst>
                    <a:ext uri="{9D8B030D-6E8A-4147-A177-3AD203B41FA5}">
                      <a16:colId xmlns:a16="http://schemas.microsoft.com/office/drawing/2014/main" val="2377311462"/>
                    </a:ext>
                  </a:extLst>
                </a:gridCol>
                <a:gridCol w="6390043">
                  <a:extLst>
                    <a:ext uri="{9D8B030D-6E8A-4147-A177-3AD203B41FA5}">
                      <a16:colId xmlns:a16="http://schemas.microsoft.com/office/drawing/2014/main" val="1888571058"/>
                    </a:ext>
                  </a:extLst>
                </a:gridCol>
              </a:tblGrid>
              <a:tr h="370840">
                <a:tc gridSpan="3">
                  <a:txBody>
                    <a:bodyPr/>
                    <a:lstStyle/>
                    <a:p>
                      <a:pPr algn="ctr"/>
                      <a:r>
                        <a:rPr lang="ru-RU" sz="2000"/>
                        <a:t>Умение выражать свои мысли в письменной форме формируется на базе упражнений репрoдуктивного, репрoдуктивно-продуктивного и продуктивного характера.</a:t>
                      </a:r>
                    </a:p>
                    <a:p>
                      <a:pPr algn="ctr"/>
                      <a:endParaRPr lang="ru-RU" sz="2000"/>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988020544"/>
                  </a:ext>
                </a:extLst>
              </a:tr>
              <a:tr h="370840">
                <a:tc>
                  <a:txBody>
                    <a:bodyPr/>
                    <a:lstStyle/>
                    <a:p>
                      <a:r>
                        <a:rPr lang="ru-RU"/>
                        <a:t>1</a:t>
                      </a:r>
                    </a:p>
                  </a:txBody>
                  <a:tcPr/>
                </a:tc>
                <a:tc>
                  <a:txBody>
                    <a:bodyPr/>
                    <a:lstStyle/>
                    <a:p>
                      <a:r>
                        <a:rPr lang="ru-RU" sz="2000" b="1"/>
                        <a:t>В первую группу упражнений </a:t>
                      </a:r>
                    </a:p>
                  </a:txBody>
                  <a:tcPr/>
                </a:tc>
                <a:tc>
                  <a:txBody>
                    <a:bodyPr/>
                    <a:lstStyle/>
                    <a:p>
                      <a:r>
                        <a:rPr lang="ru-RU" sz="2000"/>
                        <a:t>входит написание текста (письма, открытки, сообщения) с опoрой на образец. </a:t>
                      </a:r>
                    </a:p>
                    <a:p>
                      <a:r>
                        <a:rPr lang="ru-RU" sz="2000"/>
                        <a:t>		</a:t>
                      </a:r>
                    </a:p>
                  </a:txBody>
                  <a:tcPr/>
                </a:tc>
                <a:extLst>
                  <a:ext uri="{0D108BD9-81ED-4DB2-BD59-A6C34878D82A}">
                    <a16:rowId xmlns:a16="http://schemas.microsoft.com/office/drawing/2014/main" val="3048560932"/>
                  </a:ext>
                </a:extLst>
              </a:tr>
              <a:tr h="370840">
                <a:tc>
                  <a:txBody>
                    <a:bodyPr/>
                    <a:lstStyle/>
                    <a:p>
                      <a:r>
                        <a:rPr lang="ru-RU"/>
                        <a:t>2</a:t>
                      </a:r>
                    </a:p>
                  </a:txBody>
                  <a:tcPr/>
                </a:tc>
                <a:tc>
                  <a:txBody>
                    <a:bodyPr/>
                    <a:lstStyle/>
                    <a:p>
                      <a:r>
                        <a:rPr lang="ru-RU" sz="2000" b="1"/>
                        <a:t>Вторая группа </a:t>
                      </a:r>
                    </a:p>
                  </a:txBody>
                  <a:tcPr/>
                </a:tc>
                <a:tc>
                  <a:txBody>
                    <a:bodyPr/>
                    <a:lstStyle/>
                    <a:p>
                      <a:r>
                        <a:rPr lang="ru-RU" sz="2000"/>
                        <a:t>это упражнения в построении собственного письменного высказывания с использoванием различных опор: вербальных (ключевые слова, логическая схема высказывания, план) и вербaльно-изобрaзительных (картина, фотография и ключевые слова, фразы, вырaжения). </a:t>
                      </a:r>
                    </a:p>
                  </a:txBody>
                  <a:tcPr/>
                </a:tc>
                <a:extLst>
                  <a:ext uri="{0D108BD9-81ED-4DB2-BD59-A6C34878D82A}">
                    <a16:rowId xmlns:a16="http://schemas.microsoft.com/office/drawing/2014/main" val="1137579686"/>
                  </a:ext>
                </a:extLst>
              </a:tr>
              <a:tr h="370840">
                <a:tc>
                  <a:txBody>
                    <a:bodyPr/>
                    <a:lstStyle/>
                    <a:p>
                      <a:r>
                        <a:rPr lang="ru-RU"/>
                        <a:t>3</a:t>
                      </a:r>
                    </a:p>
                  </a:txBody>
                  <a:tcPr/>
                </a:tc>
                <a:tc>
                  <a:txBody>
                    <a:bodyPr/>
                    <a:lstStyle/>
                    <a:p>
                      <a:r>
                        <a:rPr lang="ru-RU" sz="2000" b="1"/>
                        <a:t>Третья группа упражнений</a:t>
                      </a:r>
                    </a:p>
                  </a:txBody>
                  <a:tcPr/>
                </a:tc>
                <a:tc>
                  <a:txBody>
                    <a:bodyPr/>
                    <a:lstStyle/>
                    <a:p>
                      <a:r>
                        <a:rPr lang="ru-RU" sz="2000"/>
                        <a:t>требует от учащихся умений выражать свои мысли в письменной форме без непосредственной опоры на вербaльные элементы. </a:t>
                      </a:r>
                    </a:p>
                  </a:txBody>
                  <a:tcPr/>
                </a:tc>
                <a:extLst>
                  <a:ext uri="{0D108BD9-81ED-4DB2-BD59-A6C34878D82A}">
                    <a16:rowId xmlns:a16="http://schemas.microsoft.com/office/drawing/2014/main" val="1510660046"/>
                  </a:ext>
                </a:extLst>
              </a:tr>
            </a:tbl>
          </a:graphicData>
        </a:graphic>
      </p:graphicFrame>
      <p:sp>
        <p:nvSpPr>
          <p:cNvPr id="3" name="Прямоугольник 2">
            <a:extLst>
              <a:ext uri="{FF2B5EF4-FFF2-40B4-BE49-F238E27FC236}">
                <a16:creationId xmlns:a16="http://schemas.microsoft.com/office/drawing/2014/main" id="{459BF27B-1BB6-AB6C-752D-A7B774996A77}"/>
              </a:ext>
            </a:extLst>
          </p:cNvPr>
          <p:cNvSpPr/>
          <p:nvPr/>
        </p:nvSpPr>
        <p:spPr>
          <a:xfrm>
            <a:off x="1167119" y="709823"/>
            <a:ext cx="10218057" cy="461665"/>
          </a:xfrm>
          <a:prstGeom prst="rect">
            <a:avLst/>
          </a:prstGeom>
        </p:spPr>
        <p:txBody>
          <a:bodyPr wrap="square">
            <a:spAutoFit/>
          </a:bodyPr>
          <a:lstStyle/>
          <a:p>
            <a:r>
              <a:rPr lang="ru-RU" sz="2400" b="1"/>
              <a:t>2. Технология формирования умений иноязычной письменной речи.</a:t>
            </a:r>
          </a:p>
        </p:txBody>
      </p:sp>
    </p:spTree>
    <p:extLst>
      <p:ext uri="{BB962C8B-B14F-4D97-AF65-F5344CB8AC3E}">
        <p14:creationId xmlns:p14="http://schemas.microsoft.com/office/powerpoint/2010/main" val="2145327655"/>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Схема 2"/>
          <p:cNvGraphicFramePr/>
          <p:nvPr>
            <p:extLst>
              <p:ext uri="{D42A27DB-BD31-4B8C-83A1-F6EECF244321}">
                <p14:modId xmlns:p14="http://schemas.microsoft.com/office/powerpoint/2010/main" val="1139688775"/>
              </p:ext>
            </p:extLst>
          </p:nvPr>
        </p:nvGraphicFramePr>
        <p:xfrm>
          <a:off x="979052" y="2103120"/>
          <a:ext cx="10477073" cy="42007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Скругленный прямоугольник 3"/>
          <p:cNvSpPr/>
          <p:nvPr/>
        </p:nvSpPr>
        <p:spPr>
          <a:xfrm>
            <a:off x="735875" y="1443363"/>
            <a:ext cx="10602685" cy="794227"/>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2000" b="1">
                <a:solidFill>
                  <a:schemeClr val="tx1"/>
                </a:solidFill>
              </a:rPr>
              <a:t>Aнализ требований нормативных документов и методической литературы свидетельствует о том, что показателями сформирoванности умений письма являются</a:t>
            </a:r>
            <a:endParaRPr lang="ru-RU" sz="3200" b="1" i="1">
              <a:solidFill>
                <a:schemeClr val="tx1"/>
              </a:solidFill>
            </a:endParaRPr>
          </a:p>
        </p:txBody>
      </p:sp>
      <p:sp>
        <p:nvSpPr>
          <p:cNvPr id="2" name="Прямоугольник 1"/>
          <p:cNvSpPr/>
          <p:nvPr/>
        </p:nvSpPr>
        <p:spPr>
          <a:xfrm>
            <a:off x="1782558" y="651819"/>
            <a:ext cx="8260595" cy="461665"/>
          </a:xfrm>
          <a:prstGeom prst="rect">
            <a:avLst/>
          </a:prstGeom>
        </p:spPr>
        <p:txBody>
          <a:bodyPr wrap="none">
            <a:spAutoFit/>
          </a:bodyPr>
          <a:lstStyle/>
          <a:p>
            <a:r>
              <a:rPr lang="ru-RU" sz="2400" b="1"/>
              <a:t>3. Контроль сформированности умений письменной речи.</a:t>
            </a:r>
          </a:p>
        </p:txBody>
      </p:sp>
    </p:spTree>
    <p:extLst>
      <p:ext uri="{BB962C8B-B14F-4D97-AF65-F5344CB8AC3E}">
        <p14:creationId xmlns:p14="http://schemas.microsoft.com/office/powerpoint/2010/main" val="1826281660"/>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a:extLst>
              <a:ext uri="{FF2B5EF4-FFF2-40B4-BE49-F238E27FC236}">
                <a16:creationId xmlns:a16="http://schemas.microsoft.com/office/drawing/2014/main" id="{86C1C0FD-632E-2837-7317-F88FF892690C}"/>
              </a:ext>
            </a:extLst>
          </p:cNvPr>
          <p:cNvGraphicFramePr/>
          <p:nvPr>
            <p:extLst>
              <p:ext uri="{D42A27DB-BD31-4B8C-83A1-F6EECF244321}">
                <p14:modId xmlns:p14="http://schemas.microsoft.com/office/powerpoint/2010/main" val="2187917880"/>
              </p:ext>
            </p:extLst>
          </p:nvPr>
        </p:nvGraphicFramePr>
        <p:xfrm>
          <a:off x="851049" y="719666"/>
          <a:ext cx="10489901"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32302410"/>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99886" y="1362630"/>
            <a:ext cx="10290628" cy="4708981"/>
          </a:xfrm>
          <a:prstGeom prst="rect">
            <a:avLst/>
          </a:prstGeom>
          <a:solidFill>
            <a:schemeClr val="accent1">
              <a:lumMod val="20000"/>
              <a:lumOff val="80000"/>
            </a:schemeClr>
          </a:solidFill>
        </p:spPr>
        <p:txBody>
          <a:bodyPr wrap="square">
            <a:spAutoFit/>
          </a:bodyPr>
          <a:lstStyle/>
          <a:p>
            <a:pPr indent="360000" algn="just">
              <a:spcAft>
                <a:spcPts val="0"/>
              </a:spcAft>
              <a:tabLst>
                <a:tab pos="630555" algn="l"/>
              </a:tabLst>
            </a:pPr>
            <a:r>
              <a:rPr lang="ru-RU" sz="2000">
                <a:ea typeface="Calibri" panose="020F0502020204030204" pitchFamily="34" charset="0"/>
                <a:cs typeface="Times New Roman" panose="02020603050405020304" pitchFamily="18" charset="0"/>
              </a:rPr>
              <a:t>Таким образом, умения сoздавать письменные тексты различных функциональных видов являются объектами контроля письменной речи. </a:t>
            </a:r>
          </a:p>
          <a:p>
            <a:pPr indent="360000" algn="just">
              <a:spcAft>
                <a:spcPts val="0"/>
              </a:spcAft>
              <a:tabLst>
                <a:tab pos="630555" algn="l"/>
              </a:tabLst>
            </a:pPr>
            <a:r>
              <a:rPr lang="ru-RU" sz="2000">
                <a:ea typeface="Calibri" panose="020F0502020204030204" pitchFamily="34" charset="0"/>
                <a:cs typeface="Times New Roman" panose="02020603050405020304" pitchFamily="18" charset="0"/>
              </a:rPr>
              <a:t>Для того чтобы создавать тексты эпистoлярного жанра (открытки и письма), необходимо владеть умением выбирать языковые средства (формулы речевого этикета) в зависимости от адресата. Это умение проверяется в ходе текущего контрoля при формировании умений письменной речи. Для этой цели можно, нaпример, предложить задания на установление соответствия. </a:t>
            </a:r>
          </a:p>
          <a:p>
            <a:pPr indent="360000" algn="just">
              <a:spcAft>
                <a:spcPts val="0"/>
              </a:spcAft>
              <a:tabLst>
                <a:tab pos="630555" algn="l"/>
              </a:tabLst>
            </a:pPr>
            <a:r>
              <a:rPr lang="ru-RU" sz="2000">
                <a:ea typeface="Calibri" panose="020F0502020204030204" pitchFamily="34" charset="0"/>
                <a:cs typeface="Times New Roman" panose="02020603050405020304" pitchFamily="18" charset="0"/>
              </a:rPr>
              <a:t>Сформированность всей совокупности умений создавать тексты эпистолярного жанра (умений выражать свои мысли в письменной форме в соответствии с заданной ситуацией общения и целью высказывания, с учетом адресата, используя при этом соответствующий стиль речи) проверяется во время рубежного или итогового кoнтроля. </a:t>
            </a:r>
          </a:p>
          <a:p>
            <a:pPr indent="360000" algn="just">
              <a:spcAft>
                <a:spcPts val="0"/>
              </a:spcAft>
              <a:tabLst>
                <a:tab pos="630555" algn="l"/>
              </a:tabLst>
            </a:pPr>
            <a:r>
              <a:rPr lang="ru-RU" sz="2000">
                <a:ea typeface="Calibri" panose="020F0502020204030204" pitchFamily="34" charset="0"/>
                <a:cs typeface="Times New Roman" panose="02020603050405020304" pitchFamily="18" charset="0"/>
              </a:rPr>
              <a:t>Учащимся предлагается самостоятельно написать открытку или письмо личного характера. Для этой цели используются тестовые задания открытой формы с развернутым ответом, направленные на решение коммуникативных задач. </a:t>
            </a:r>
          </a:p>
          <a:p>
            <a:pPr indent="360000" algn="just">
              <a:spcAft>
                <a:spcPts val="0"/>
              </a:spcAft>
              <a:tabLst>
                <a:tab pos="630555" algn="l"/>
              </a:tabLst>
            </a:pPr>
            <a:endParaRPr lang="ru-RU" sz="2000">
              <a:ea typeface="Calibri" panose="020F0502020204030204" pitchFamily="34" charset="0"/>
              <a:cs typeface="Times New Roman" panose="02020603050405020304" pitchFamily="18" charset="0"/>
            </a:endParaRPr>
          </a:p>
        </p:txBody>
      </p:sp>
      <p:sp>
        <p:nvSpPr>
          <p:cNvPr id="3" name="Скругленный прямоугольник 2"/>
          <p:cNvSpPr/>
          <p:nvPr/>
        </p:nvSpPr>
        <p:spPr>
          <a:xfrm>
            <a:off x="4194627" y="728735"/>
            <a:ext cx="3323772" cy="491976"/>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800" b="1">
              <a:solidFill>
                <a:schemeClr val="tx1"/>
              </a:solidFill>
            </a:endParaRPr>
          </a:p>
          <a:p>
            <a:pPr algn="ctr"/>
            <a:r>
              <a:rPr lang="ru-RU" sz="2800" b="1">
                <a:solidFill>
                  <a:schemeClr val="tx1"/>
                </a:solidFill>
              </a:rPr>
              <a:t>Резюме по теме: </a:t>
            </a:r>
          </a:p>
          <a:p>
            <a:pPr algn="ctr"/>
            <a:endParaRPr lang="ru-RU" sz="2800" b="1">
              <a:solidFill>
                <a:schemeClr val="tx1"/>
              </a:solidFill>
            </a:endParaRPr>
          </a:p>
        </p:txBody>
      </p:sp>
    </p:spTree>
    <p:extLst>
      <p:ext uri="{BB962C8B-B14F-4D97-AF65-F5344CB8AC3E}">
        <p14:creationId xmlns:p14="http://schemas.microsoft.com/office/powerpoint/2010/main" val="20789406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3806469713"/>
              </p:ext>
            </p:extLst>
          </p:nvPr>
        </p:nvGraphicFramePr>
        <p:xfrm>
          <a:off x="798285" y="1202597"/>
          <a:ext cx="10566400" cy="5120618"/>
        </p:xfrm>
        <a:graphic>
          <a:graphicData uri="http://schemas.openxmlformats.org/drawingml/2006/table">
            <a:tbl>
              <a:tblPr firstRow="1" bandRow="1">
                <a:tableStyleId>{5C22544A-7EE6-4342-B048-85BDC9FD1C3A}</a:tableStyleId>
              </a:tblPr>
              <a:tblGrid>
                <a:gridCol w="5283200">
                  <a:extLst>
                    <a:ext uri="{9D8B030D-6E8A-4147-A177-3AD203B41FA5}">
                      <a16:colId xmlns:a16="http://schemas.microsoft.com/office/drawing/2014/main" val="3111650575"/>
                    </a:ext>
                  </a:extLst>
                </a:gridCol>
                <a:gridCol w="5283200">
                  <a:extLst>
                    <a:ext uri="{9D8B030D-6E8A-4147-A177-3AD203B41FA5}">
                      <a16:colId xmlns:a16="http://schemas.microsoft.com/office/drawing/2014/main" val="1999222184"/>
                    </a:ext>
                  </a:extLst>
                </a:gridCol>
              </a:tblGrid>
              <a:tr h="684262">
                <a:tc>
                  <a:txBody>
                    <a:bodyPr/>
                    <a:lstStyle/>
                    <a:p>
                      <a:r>
                        <a:rPr lang="ru-RU" sz="1800" b="1" i="0" u="none" strike="noStrike" kern="1200" cap="all" baseline="0" dirty="0">
                          <a:solidFill>
                            <a:schemeClr val="lt1"/>
                          </a:solidFill>
                          <a:latin typeface="+mn-lt"/>
                          <a:ea typeface="+mn-ea"/>
                          <a:cs typeface="+mn-cs"/>
                        </a:rPr>
                        <a:t>Традиционные методы обучения иностранным языкам</a:t>
                      </a:r>
                      <a:endParaRPr lang="ru-RU" sz="1800" cap="all" baseline="0" dirty="0"/>
                    </a:p>
                  </a:txBody>
                  <a:tcPr/>
                </a:tc>
                <a:tc>
                  <a:txBody>
                    <a:bodyPr/>
                    <a:lstStyle/>
                    <a:p>
                      <a:r>
                        <a:rPr lang="ru-RU" sz="1800" b="1" i="0" u="none" strike="noStrike" kern="1200" cap="all" baseline="0" dirty="0">
                          <a:solidFill>
                            <a:schemeClr val="lt1"/>
                          </a:solidFill>
                          <a:latin typeface="+mn-lt"/>
                          <a:ea typeface="+mn-ea"/>
                          <a:cs typeface="+mn-cs"/>
                        </a:rPr>
                        <a:t>Нетрадиционные методы обучения иностранным языкам</a:t>
                      </a:r>
                      <a:endParaRPr lang="ru-RU" sz="1800" cap="all" baseline="0" dirty="0"/>
                    </a:p>
                  </a:txBody>
                  <a:tcPr/>
                </a:tc>
                <a:extLst>
                  <a:ext uri="{0D108BD9-81ED-4DB2-BD59-A6C34878D82A}">
                    <a16:rowId xmlns:a16="http://schemas.microsoft.com/office/drawing/2014/main" val="1267592872"/>
                  </a:ext>
                </a:extLst>
              </a:tr>
              <a:tr h="4436356">
                <a:tc>
                  <a:txBody>
                    <a:bodyPr/>
                    <a:lstStyle/>
                    <a:p>
                      <a:r>
                        <a:rPr lang="ru-RU" sz="2000" b="1" i="1" u="none" strike="noStrike" kern="1200" baseline="0" dirty="0" err="1">
                          <a:solidFill>
                            <a:schemeClr val="dk1"/>
                          </a:solidFill>
                          <a:latin typeface="+mn-lt"/>
                          <a:ea typeface="+mn-ea"/>
                          <a:cs typeface="+mn-cs"/>
                        </a:rPr>
                        <a:t>Грамматико</a:t>
                      </a:r>
                      <a:r>
                        <a:rPr lang="ru-RU" sz="2000" b="1" i="1" u="none" strike="noStrike" kern="1200" baseline="0" dirty="0">
                          <a:solidFill>
                            <a:schemeClr val="dk1"/>
                          </a:solidFill>
                          <a:latin typeface="+mn-lt"/>
                          <a:ea typeface="+mn-ea"/>
                          <a:cs typeface="+mn-cs"/>
                        </a:rPr>
                        <a:t>–переводной метод.</a:t>
                      </a:r>
                    </a:p>
                    <a:p>
                      <a:r>
                        <a:rPr lang="ru-RU" sz="2000" b="1" i="1" u="none" strike="noStrike" kern="1200" baseline="0" dirty="0">
                          <a:solidFill>
                            <a:schemeClr val="dk1"/>
                          </a:solidFill>
                          <a:latin typeface="+mn-lt"/>
                          <a:ea typeface="+mn-ea"/>
                          <a:cs typeface="+mn-cs"/>
                        </a:rPr>
                        <a:t>Натуральный метод</a:t>
                      </a:r>
                    </a:p>
                    <a:p>
                      <a:r>
                        <a:rPr lang="ru-RU" sz="2000" b="1" i="1" u="none" strike="noStrike" kern="1200" baseline="0" dirty="0">
                          <a:solidFill>
                            <a:schemeClr val="dk1"/>
                          </a:solidFill>
                          <a:latin typeface="+mn-lt"/>
                          <a:ea typeface="+mn-ea"/>
                          <a:cs typeface="+mn-cs"/>
                        </a:rPr>
                        <a:t>Прямой метод обучения</a:t>
                      </a:r>
                    </a:p>
                    <a:p>
                      <a:r>
                        <a:rPr lang="ru-RU" sz="2000" b="1" i="1" u="none" strike="noStrike" kern="1200" baseline="0" dirty="0" err="1">
                          <a:solidFill>
                            <a:schemeClr val="dk1"/>
                          </a:solidFill>
                          <a:latin typeface="+mn-lt"/>
                          <a:ea typeface="+mn-ea"/>
                          <a:cs typeface="+mn-cs"/>
                        </a:rPr>
                        <a:t>Неопрямые</a:t>
                      </a:r>
                      <a:r>
                        <a:rPr lang="ru-RU" sz="2000" b="1" i="1" u="none" strike="noStrike" kern="1200" baseline="0" dirty="0">
                          <a:solidFill>
                            <a:schemeClr val="dk1"/>
                          </a:solidFill>
                          <a:latin typeface="+mn-lt"/>
                          <a:ea typeface="+mn-ea"/>
                          <a:cs typeface="+mn-cs"/>
                        </a:rPr>
                        <a:t> методы</a:t>
                      </a:r>
                    </a:p>
                    <a:p>
                      <a:r>
                        <a:rPr lang="ru-RU" sz="2000" b="1" i="1" u="none" strike="noStrike" kern="1200" baseline="0" dirty="0">
                          <a:solidFill>
                            <a:schemeClr val="dk1"/>
                          </a:solidFill>
                          <a:latin typeface="+mn-lt"/>
                          <a:ea typeface="+mn-ea"/>
                          <a:cs typeface="+mn-cs"/>
                        </a:rPr>
                        <a:t>Аудио–</a:t>
                      </a:r>
                      <a:r>
                        <a:rPr lang="ru-RU" sz="2000" b="1" i="1" u="none" strike="noStrike" kern="1200" baseline="0" dirty="0" err="1">
                          <a:solidFill>
                            <a:schemeClr val="dk1"/>
                          </a:solidFill>
                          <a:latin typeface="+mn-lt"/>
                          <a:ea typeface="+mn-ea"/>
                          <a:cs typeface="+mn-cs"/>
                        </a:rPr>
                        <a:t>лингвальный</a:t>
                      </a:r>
                      <a:r>
                        <a:rPr lang="ru-RU" sz="2000" b="1" i="1" u="none" strike="noStrike" kern="1200" baseline="0" dirty="0">
                          <a:solidFill>
                            <a:schemeClr val="dk1"/>
                          </a:solidFill>
                          <a:latin typeface="+mn-lt"/>
                          <a:ea typeface="+mn-ea"/>
                          <a:cs typeface="+mn-cs"/>
                        </a:rPr>
                        <a:t> метод</a:t>
                      </a:r>
                    </a:p>
                    <a:p>
                      <a:r>
                        <a:rPr lang="ru-RU" sz="2000" b="1" i="1" u="none" strike="noStrike" kern="1200" baseline="0" dirty="0">
                          <a:solidFill>
                            <a:schemeClr val="dk1"/>
                          </a:solidFill>
                          <a:latin typeface="+mn-lt"/>
                          <a:ea typeface="+mn-ea"/>
                          <a:cs typeface="+mn-cs"/>
                        </a:rPr>
                        <a:t>Аудио–визуальный метод</a:t>
                      </a:r>
                    </a:p>
                    <a:p>
                      <a:r>
                        <a:rPr lang="ru-RU" sz="2000" b="1" i="1" u="none" strike="noStrike" kern="1200" baseline="0" dirty="0">
                          <a:solidFill>
                            <a:schemeClr val="dk1"/>
                          </a:solidFill>
                          <a:latin typeface="+mn-lt"/>
                          <a:ea typeface="+mn-ea"/>
                          <a:cs typeface="+mn-cs"/>
                        </a:rPr>
                        <a:t>Сознательно–сопоставительный метод</a:t>
                      </a:r>
                    </a:p>
                    <a:p>
                      <a:r>
                        <a:rPr lang="ru-RU" sz="2000" b="1" i="1" u="none" strike="noStrike" kern="1200" baseline="0" dirty="0">
                          <a:solidFill>
                            <a:schemeClr val="dk1"/>
                          </a:solidFill>
                          <a:latin typeface="+mn-lt"/>
                          <a:ea typeface="+mn-ea"/>
                          <a:cs typeface="+mn-cs"/>
                        </a:rPr>
                        <a:t>Коммуникативный метод изучения иностранного языка</a:t>
                      </a:r>
                      <a:endParaRPr lang="ru-RU" sz="2000" i="1" dirty="0"/>
                    </a:p>
                  </a:txBody>
                  <a:tcPr/>
                </a:tc>
                <a:tc>
                  <a:txBody>
                    <a:bodyPr/>
                    <a:lstStyle/>
                    <a:p>
                      <a:r>
                        <a:rPr lang="ru-RU" sz="2000" b="1" i="1" u="none" strike="noStrike" kern="1200" baseline="0" dirty="0" err="1">
                          <a:solidFill>
                            <a:schemeClr val="dk1"/>
                          </a:solidFill>
                          <a:latin typeface="+mn-lt"/>
                          <a:ea typeface="+mn-ea"/>
                          <a:cs typeface="+mn-cs"/>
                        </a:rPr>
                        <a:t>Суггестопедический</a:t>
                      </a:r>
                      <a:r>
                        <a:rPr lang="ru-RU" sz="2000" b="1" i="1" u="none" strike="noStrike" kern="1200" baseline="0" dirty="0">
                          <a:solidFill>
                            <a:schemeClr val="dk1"/>
                          </a:solidFill>
                          <a:latin typeface="+mn-lt"/>
                          <a:ea typeface="+mn-ea"/>
                          <a:cs typeface="+mn-cs"/>
                        </a:rPr>
                        <a:t> метод (метод </a:t>
                      </a:r>
                      <a:r>
                        <a:rPr lang="ru-RU" sz="2000" b="1" i="1" u="none" strike="noStrike" kern="1200" baseline="0" dirty="0" err="1">
                          <a:solidFill>
                            <a:schemeClr val="dk1"/>
                          </a:solidFill>
                          <a:latin typeface="+mn-lt"/>
                          <a:ea typeface="+mn-ea"/>
                          <a:cs typeface="+mn-cs"/>
                        </a:rPr>
                        <a:t>Лозанова</a:t>
                      </a:r>
                      <a:r>
                        <a:rPr lang="ru-RU" sz="2000" b="1" i="1" u="none" strike="noStrike" kern="1200" baseline="0" dirty="0">
                          <a:solidFill>
                            <a:schemeClr val="dk1"/>
                          </a:solidFill>
                          <a:latin typeface="+mn-lt"/>
                          <a:ea typeface="+mn-ea"/>
                          <a:cs typeface="+mn-cs"/>
                        </a:rPr>
                        <a:t>)</a:t>
                      </a:r>
                    </a:p>
                    <a:p>
                      <a:r>
                        <a:rPr lang="ru-RU" sz="2000" b="1" i="1" u="none" strike="noStrike" kern="1200" baseline="0" dirty="0">
                          <a:solidFill>
                            <a:schemeClr val="dk1"/>
                          </a:solidFill>
                          <a:latin typeface="+mn-lt"/>
                          <a:ea typeface="+mn-ea"/>
                          <a:cs typeface="+mn-cs"/>
                        </a:rPr>
                        <a:t>Эмоционально-смысловой метод</a:t>
                      </a:r>
                    </a:p>
                    <a:p>
                      <a:r>
                        <a:rPr lang="ru-RU" sz="2000" b="1" i="1" u="none" strike="noStrike" kern="1200" baseline="0" dirty="0">
                          <a:solidFill>
                            <a:schemeClr val="dk1"/>
                          </a:solidFill>
                          <a:latin typeface="+mn-lt"/>
                          <a:ea typeface="+mn-ea"/>
                          <a:cs typeface="+mn-cs"/>
                        </a:rPr>
                        <a:t>Сознательно-практический метод</a:t>
                      </a:r>
                      <a:r>
                        <a:rPr lang="ru-RU" sz="2000" b="1" i="0" u="none" strike="noStrike" kern="1200" baseline="0" dirty="0">
                          <a:solidFill>
                            <a:schemeClr val="dk1"/>
                          </a:solidFill>
                          <a:latin typeface="+mn-lt"/>
                          <a:ea typeface="+mn-ea"/>
                          <a:cs typeface="+mn-cs"/>
                        </a:rPr>
                        <a:t>.</a:t>
                      </a:r>
                    </a:p>
                    <a:p>
                      <a:r>
                        <a:rPr lang="ru-RU" sz="2000" b="1" i="1" u="none" strike="noStrike" kern="1200" baseline="0" dirty="0" err="1">
                          <a:solidFill>
                            <a:schemeClr val="dk1"/>
                          </a:solidFill>
                          <a:latin typeface="+mn-lt"/>
                          <a:ea typeface="+mn-ea"/>
                          <a:cs typeface="+mn-cs"/>
                        </a:rPr>
                        <a:t>Лингвосоциокультурный</a:t>
                      </a:r>
                      <a:r>
                        <a:rPr lang="ru-RU" sz="2000" b="1" i="1" u="none" strike="noStrike" kern="1200" baseline="0" dirty="0">
                          <a:solidFill>
                            <a:schemeClr val="dk1"/>
                          </a:solidFill>
                          <a:latin typeface="+mn-lt"/>
                          <a:ea typeface="+mn-ea"/>
                          <a:cs typeface="+mn-cs"/>
                        </a:rPr>
                        <a:t> метод</a:t>
                      </a:r>
                      <a:endParaRPr lang="ru-RU" sz="2000" b="1" i="0" u="none" strike="noStrike" kern="1200" baseline="0" dirty="0">
                        <a:solidFill>
                          <a:schemeClr val="dk1"/>
                        </a:solidFill>
                        <a:latin typeface="+mn-lt"/>
                        <a:ea typeface="+mn-ea"/>
                        <a:cs typeface="+mn-cs"/>
                      </a:endParaRPr>
                    </a:p>
                    <a:p>
                      <a:r>
                        <a:rPr lang="ru-RU" sz="2000" b="1" i="1" u="none" strike="noStrike" kern="1200" baseline="0" dirty="0">
                          <a:solidFill>
                            <a:schemeClr val="dk1"/>
                          </a:solidFill>
                          <a:latin typeface="+mn-lt"/>
                          <a:ea typeface="+mn-ea"/>
                          <a:cs typeface="+mn-cs"/>
                        </a:rPr>
                        <a:t>Эксплицитные методы</a:t>
                      </a:r>
                      <a:endParaRPr lang="ru-RU" sz="2000" b="1" i="0" u="none" strike="noStrike" kern="1200" baseline="0" dirty="0">
                        <a:solidFill>
                          <a:schemeClr val="dk1"/>
                        </a:solidFill>
                        <a:latin typeface="+mn-lt"/>
                        <a:ea typeface="+mn-ea"/>
                        <a:cs typeface="+mn-cs"/>
                      </a:endParaRPr>
                    </a:p>
                    <a:p>
                      <a:r>
                        <a:rPr lang="ru-RU" sz="2000" b="1" i="1" u="none" strike="noStrike" kern="1200" baseline="0" dirty="0">
                          <a:solidFill>
                            <a:schemeClr val="dk1"/>
                          </a:solidFill>
                          <a:latin typeface="+mn-lt"/>
                          <a:ea typeface="+mn-ea"/>
                          <a:cs typeface="+mn-cs"/>
                        </a:rPr>
                        <a:t>Имплицитные методы</a:t>
                      </a:r>
                    </a:p>
                    <a:p>
                      <a:r>
                        <a:rPr lang="ru-RU" sz="2000" b="1" i="1" u="none" strike="noStrike" kern="1200" baseline="0" dirty="0">
                          <a:solidFill>
                            <a:schemeClr val="dk1"/>
                          </a:solidFill>
                          <a:latin typeface="+mn-lt"/>
                          <a:ea typeface="+mn-ea"/>
                          <a:cs typeface="+mn-cs"/>
                        </a:rPr>
                        <a:t>Проблемно-поисковый метод</a:t>
                      </a:r>
                    </a:p>
                    <a:p>
                      <a:r>
                        <a:rPr lang="ru-RU" sz="2000" b="1" i="1" u="none" strike="noStrike" kern="1200" baseline="0" dirty="0">
                          <a:solidFill>
                            <a:schemeClr val="dk1"/>
                          </a:solidFill>
                          <a:latin typeface="+mn-lt"/>
                          <a:ea typeface="+mn-ea"/>
                          <a:cs typeface="+mn-cs"/>
                        </a:rPr>
                        <a:t>Личностно-ориентированный метод</a:t>
                      </a:r>
                    </a:p>
                    <a:p>
                      <a:r>
                        <a:rPr lang="ru-RU" sz="2000" b="1" i="1" u="none" strike="noStrike" kern="1200" baseline="0" dirty="0">
                          <a:solidFill>
                            <a:schemeClr val="dk1"/>
                          </a:solidFill>
                          <a:latin typeface="+mn-lt"/>
                          <a:ea typeface="+mn-ea"/>
                          <a:cs typeface="+mn-cs"/>
                        </a:rPr>
                        <a:t>Метод «тихого» обучения </a:t>
                      </a:r>
                      <a:r>
                        <a:rPr lang="en-US" sz="2000" b="1" i="1" u="none" strike="noStrike" kern="1200" baseline="0" dirty="0">
                          <a:solidFill>
                            <a:schemeClr val="dk1"/>
                          </a:solidFill>
                          <a:latin typeface="+mn-lt"/>
                          <a:ea typeface="+mn-ea"/>
                          <a:cs typeface="+mn-cs"/>
                        </a:rPr>
                        <a:t>(The silent</a:t>
                      </a:r>
                      <a:endParaRPr lang="ru-RU" sz="2000" b="1" i="1" u="none" strike="noStrike" kern="1200" baseline="0" dirty="0">
                        <a:solidFill>
                          <a:schemeClr val="dk1"/>
                        </a:solidFill>
                        <a:latin typeface="+mn-lt"/>
                        <a:ea typeface="+mn-ea"/>
                        <a:cs typeface="+mn-cs"/>
                      </a:endParaRPr>
                    </a:p>
                    <a:p>
                      <a:r>
                        <a:rPr lang="ru-RU" sz="2000" b="1" i="1" u="none" strike="noStrike" kern="1200" baseline="0" dirty="0">
                          <a:solidFill>
                            <a:schemeClr val="dk1"/>
                          </a:solidFill>
                          <a:latin typeface="+mn-lt"/>
                          <a:ea typeface="+mn-ea"/>
                          <a:cs typeface="+mn-cs"/>
                        </a:rPr>
                        <a:t>Метод опоры на физические действия (</a:t>
                      </a:r>
                      <a:r>
                        <a:rPr lang="ru-RU" sz="2000" b="1" i="1" u="none" strike="noStrike" kern="1200" baseline="0" dirty="0" err="1">
                          <a:solidFill>
                            <a:schemeClr val="dk1"/>
                          </a:solidFill>
                          <a:latin typeface="+mn-lt"/>
                          <a:ea typeface="+mn-ea"/>
                          <a:cs typeface="+mn-cs"/>
                        </a:rPr>
                        <a:t>Total</a:t>
                      </a:r>
                      <a:r>
                        <a:rPr lang="ru-RU" sz="2000" b="1" i="1" u="none" strike="noStrike" kern="1200" baseline="0" dirty="0">
                          <a:solidFill>
                            <a:schemeClr val="dk1"/>
                          </a:solidFill>
                          <a:latin typeface="+mn-lt"/>
                          <a:ea typeface="+mn-ea"/>
                          <a:cs typeface="+mn-cs"/>
                        </a:rPr>
                        <a:t> </a:t>
                      </a:r>
                      <a:r>
                        <a:rPr lang="ru-RU" sz="2000" b="1" i="1" u="none" strike="noStrike" kern="1200" baseline="0" dirty="0" err="1">
                          <a:solidFill>
                            <a:schemeClr val="dk1"/>
                          </a:solidFill>
                          <a:latin typeface="+mn-lt"/>
                          <a:ea typeface="+mn-ea"/>
                          <a:cs typeface="+mn-cs"/>
                        </a:rPr>
                        <a:t>physical</a:t>
                      </a:r>
                      <a:r>
                        <a:rPr lang="ru-RU" sz="2000" b="1" i="1" u="none" strike="noStrike" kern="1200" baseline="0" dirty="0">
                          <a:solidFill>
                            <a:schemeClr val="dk1"/>
                          </a:solidFill>
                          <a:latin typeface="+mn-lt"/>
                          <a:ea typeface="+mn-ea"/>
                          <a:cs typeface="+mn-cs"/>
                        </a:rPr>
                        <a:t> </a:t>
                      </a:r>
                      <a:r>
                        <a:rPr lang="ru-RU" sz="2000" b="1" i="1" u="none" strike="noStrike" kern="1200" baseline="0" dirty="0" err="1">
                          <a:solidFill>
                            <a:schemeClr val="dk1"/>
                          </a:solidFill>
                          <a:latin typeface="+mn-lt"/>
                          <a:ea typeface="+mn-ea"/>
                          <a:cs typeface="+mn-cs"/>
                        </a:rPr>
                        <a:t>response</a:t>
                      </a:r>
                      <a:r>
                        <a:rPr lang="ru-RU" sz="2000" b="1" i="1" u="none" strike="noStrike" kern="1200" baseline="0" dirty="0">
                          <a:solidFill>
                            <a:schemeClr val="dk1"/>
                          </a:solidFill>
                          <a:latin typeface="+mn-lt"/>
                          <a:ea typeface="+mn-ea"/>
                          <a:cs typeface="+mn-cs"/>
                        </a:rPr>
                        <a:t> – TPR)</a:t>
                      </a:r>
                    </a:p>
                    <a:p>
                      <a:r>
                        <a:rPr lang="ru-RU" sz="2000" b="1" i="1" u="none" strike="noStrike" kern="1200" baseline="0" dirty="0">
                          <a:solidFill>
                            <a:schemeClr val="dk1"/>
                          </a:solidFill>
                          <a:latin typeface="+mn-lt"/>
                          <a:ea typeface="+mn-ea"/>
                          <a:cs typeface="+mn-cs"/>
                        </a:rPr>
                        <a:t>Лексико-переводной метод, Интенсивные методы</a:t>
                      </a:r>
                      <a:r>
                        <a:rPr lang="ru-RU" sz="2000" b="1" i="0" u="none" strike="noStrike" kern="1200" baseline="0" dirty="0">
                          <a:solidFill>
                            <a:schemeClr val="dk1"/>
                          </a:solidFill>
                          <a:latin typeface="+mn-lt"/>
                          <a:ea typeface="+mn-ea"/>
                          <a:cs typeface="+mn-cs"/>
                        </a:rPr>
                        <a:t>, </a:t>
                      </a:r>
                      <a:r>
                        <a:rPr lang="ru-RU" sz="2000" b="1" i="1" u="none" strike="noStrike" kern="1200" baseline="0" dirty="0">
                          <a:solidFill>
                            <a:schemeClr val="dk1"/>
                          </a:solidFill>
                          <a:latin typeface="+mn-lt"/>
                          <a:ea typeface="+mn-ea"/>
                          <a:cs typeface="+mn-cs"/>
                        </a:rPr>
                        <a:t>Метод погружения и </a:t>
                      </a:r>
                      <a:r>
                        <a:rPr lang="ru-RU" sz="2000" b="1" i="1" u="none" strike="noStrike" kern="1200" baseline="0">
                          <a:solidFill>
                            <a:schemeClr val="dk1"/>
                          </a:solidFill>
                          <a:latin typeface="+mn-lt"/>
                          <a:ea typeface="+mn-ea"/>
                          <a:cs typeface="+mn-cs"/>
                        </a:rPr>
                        <a:t>др.</a:t>
                      </a:r>
                      <a:endParaRPr lang="ru-RU" sz="2000" b="1" i="1" u="none" strike="noStrike" kern="1200" baseline="0" dirty="0">
                        <a:solidFill>
                          <a:schemeClr val="dk1"/>
                        </a:solidFill>
                        <a:latin typeface="+mn-lt"/>
                        <a:ea typeface="+mn-ea"/>
                        <a:cs typeface="+mn-cs"/>
                      </a:endParaRPr>
                    </a:p>
                  </a:txBody>
                  <a:tcPr/>
                </a:tc>
                <a:extLst>
                  <a:ext uri="{0D108BD9-81ED-4DB2-BD59-A6C34878D82A}">
                    <a16:rowId xmlns:a16="http://schemas.microsoft.com/office/drawing/2014/main" val="3442748332"/>
                  </a:ext>
                </a:extLst>
              </a:tr>
            </a:tbl>
          </a:graphicData>
        </a:graphic>
      </p:graphicFrame>
      <p:sp>
        <p:nvSpPr>
          <p:cNvPr id="3" name="Прямоугольник 2"/>
          <p:cNvSpPr/>
          <p:nvPr/>
        </p:nvSpPr>
        <p:spPr>
          <a:xfrm>
            <a:off x="2997562" y="688121"/>
            <a:ext cx="5238935" cy="400110"/>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pPr algn="just"/>
            <a:r>
              <a:rPr lang="ru-RU" sz="2000" b="1"/>
              <a:t>2.4 Методы обучения иностранным языкам </a:t>
            </a:r>
            <a:endParaRPr lang="ru-RU" sz="2000" b="1" dirty="0"/>
          </a:p>
        </p:txBody>
      </p:sp>
    </p:spTree>
    <p:extLst>
      <p:ext uri="{BB962C8B-B14F-4D97-AF65-F5344CB8AC3E}">
        <p14:creationId xmlns:p14="http://schemas.microsoft.com/office/powerpoint/2010/main" val="1995434471"/>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295402" y="982132"/>
            <a:ext cx="9601196" cy="1253068"/>
          </a:xfrm>
          <a:solidFill>
            <a:schemeClr val="accent1">
              <a:lumMod val="40000"/>
              <a:lumOff val="60000"/>
            </a:schemeClr>
          </a:solidFill>
          <a:ln>
            <a:solidFill>
              <a:schemeClr val="accent5">
                <a:lumMod val="50000"/>
              </a:schemeClr>
            </a:solidFill>
          </a:ln>
        </p:spPr>
        <p:txBody>
          <a:bodyPr>
            <a:noAutofit/>
          </a:bodyPr>
          <a:lstStyle/>
          <a:p>
            <a:r>
              <a:rPr lang="ru-RU" sz="3200" b="1"/>
              <a:t>Тема 10. Технологии и методики построения современного урока иностранного языка</a:t>
            </a:r>
            <a:endParaRPr lang="ru-RU" sz="3200"/>
          </a:p>
        </p:txBody>
      </p:sp>
      <p:sp>
        <p:nvSpPr>
          <p:cNvPr id="5" name="Объект 4"/>
          <p:cNvSpPr>
            <a:spLocks noGrp="1"/>
          </p:cNvSpPr>
          <p:nvPr>
            <p:ph idx="1"/>
          </p:nvPr>
        </p:nvSpPr>
        <p:spPr>
          <a:solidFill>
            <a:schemeClr val="accent1">
              <a:lumMod val="20000"/>
              <a:lumOff val="80000"/>
            </a:schemeClr>
          </a:solidFill>
          <a:ln>
            <a:solidFill>
              <a:schemeClr val="accent5">
                <a:lumMod val="50000"/>
              </a:schemeClr>
            </a:solidFill>
          </a:ln>
        </p:spPr>
        <p:txBody>
          <a:bodyPr>
            <a:normAutofit lnSpcReduction="10000"/>
          </a:bodyPr>
          <a:lstStyle/>
          <a:p>
            <a:pPr marL="457200" indent="-457200">
              <a:buFont typeface="+mj-lt"/>
              <a:buAutoNum type="arabicPeriod"/>
            </a:pPr>
            <a:r>
              <a:rPr lang="ru-RU">
                <a:solidFill>
                  <a:schemeClr val="tx1"/>
                </a:solidFill>
              </a:rPr>
              <a:t>Основные черты и технология урока иностранного языка</a:t>
            </a:r>
          </a:p>
          <a:p>
            <a:pPr marL="457200" indent="-457200">
              <a:buFont typeface="+mj-lt"/>
              <a:buAutoNum type="arabicPeriod"/>
            </a:pPr>
            <a:r>
              <a:rPr lang="ru-RU">
                <a:solidFill>
                  <a:schemeClr val="tx1"/>
                </a:solidFill>
              </a:rPr>
              <a:t>Структура урока иностранного языка и его организация</a:t>
            </a:r>
          </a:p>
          <a:p>
            <a:pPr marL="457200" indent="-457200">
              <a:buFont typeface="+mj-lt"/>
              <a:buAutoNum type="arabicPeriod"/>
            </a:pPr>
            <a:r>
              <a:rPr lang="ru-RU">
                <a:solidFill>
                  <a:schemeClr val="tx1"/>
                </a:solidFill>
              </a:rPr>
              <a:t>Типология уроков иностранного языка</a:t>
            </a:r>
          </a:p>
          <a:p>
            <a:pPr marL="457200" indent="-457200">
              <a:buFont typeface="+mj-lt"/>
              <a:buAutoNum type="arabicPeriod"/>
            </a:pPr>
            <a:r>
              <a:rPr lang="ru-RU">
                <a:solidFill>
                  <a:schemeClr val="tx1"/>
                </a:solidFill>
              </a:rPr>
              <a:t>Значение планирования и требования, предъявляемые к учителю при планировании образовательного процесса</a:t>
            </a:r>
          </a:p>
          <a:p>
            <a:pPr marL="457200" indent="-457200">
              <a:buFont typeface="+mj-lt"/>
              <a:buAutoNum type="arabicPeriod"/>
            </a:pPr>
            <a:r>
              <a:rPr lang="ru-RU">
                <a:solidFill>
                  <a:schemeClr val="tx1"/>
                </a:solidFill>
              </a:rPr>
              <a:t>Подготовка учителя и учащихся к уроку</a:t>
            </a:r>
          </a:p>
          <a:p>
            <a:pPr marL="457200" indent="-457200">
              <a:buFont typeface="+mj-lt"/>
              <a:buAutoNum type="arabicPeriod"/>
            </a:pPr>
            <a:r>
              <a:rPr lang="ru-RU">
                <a:solidFill>
                  <a:schemeClr val="tx1"/>
                </a:solidFill>
              </a:rPr>
              <a:t>Организация учебной деятельности учащихся на уроке</a:t>
            </a:r>
            <a:endParaRPr lang="ru-RU" sz="2800" b="1">
              <a:solidFill>
                <a:schemeClr val="tx1"/>
              </a:solidFill>
            </a:endParaRPr>
          </a:p>
        </p:txBody>
      </p:sp>
    </p:spTree>
    <p:extLst>
      <p:ext uri="{BB962C8B-B14F-4D97-AF65-F5344CB8AC3E}">
        <p14:creationId xmlns:p14="http://schemas.microsoft.com/office/powerpoint/2010/main" val="1118268521"/>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957941" y="634321"/>
            <a:ext cx="10551885" cy="410708"/>
          </a:xfrm>
          <a:solidFill>
            <a:schemeClr val="accent1">
              <a:lumMod val="20000"/>
              <a:lumOff val="80000"/>
            </a:schemeClr>
          </a:solidFill>
        </p:spPr>
        <p:txBody>
          <a:bodyPr>
            <a:normAutofit fontScale="90000"/>
          </a:bodyPr>
          <a:lstStyle/>
          <a:p>
            <a:br>
              <a:rPr lang="ru-RU"/>
            </a:br>
            <a:r>
              <a:rPr lang="ru-RU" sz="3600" b="1"/>
              <a:t>Литература:</a:t>
            </a:r>
            <a:br>
              <a:rPr lang="ru-RU" sz="3600" b="1"/>
            </a:br>
            <a:endParaRPr lang="ru-RU" b="1"/>
          </a:p>
        </p:txBody>
      </p:sp>
      <p:sp>
        <p:nvSpPr>
          <p:cNvPr id="3" name="Прямоугольник 2"/>
          <p:cNvSpPr/>
          <p:nvPr/>
        </p:nvSpPr>
        <p:spPr>
          <a:xfrm>
            <a:off x="957942" y="1146629"/>
            <a:ext cx="10551885" cy="5016758"/>
          </a:xfrm>
          <a:prstGeom prst="rect">
            <a:avLst/>
          </a:prstGeom>
        </p:spPr>
        <p:txBody>
          <a:bodyPr wrap="square">
            <a:spAutoFit/>
          </a:bodyPr>
          <a:lstStyle/>
          <a:p>
            <a:pPr marL="457200" indent="-457200" algn="just">
              <a:buFont typeface="+mj-lt"/>
              <a:buAutoNum type="arabicPeriod"/>
            </a:pPr>
            <a:r>
              <a:rPr lang="ru-RU" sz="2000"/>
              <a:t>Гальскова Н.Д. Современная методика обучения иностранным языкам. - М., 2000.</a:t>
            </a:r>
          </a:p>
          <a:p>
            <a:pPr marL="457200" indent="-457200" algn="just">
              <a:buFont typeface="+mj-lt"/>
              <a:buAutoNum type="arabicPeriod"/>
            </a:pPr>
            <a:r>
              <a:rPr lang="ru-RU" sz="2000"/>
              <a:t>Бабинская П.К. Практический курс методики преподавания иностранных языков М.:Просвещение, 2003. </a:t>
            </a:r>
          </a:p>
          <a:p>
            <a:pPr marL="457200" indent="-457200" algn="just">
              <a:buFont typeface="+mj-lt"/>
              <a:buAutoNum type="arabicPeriod"/>
            </a:pPr>
            <a:r>
              <a:rPr lang="ru-RU" sz="2000"/>
              <a:t>Колкер Я.М., Устинова Е.С., Еналиева Г.М. Практическая методика обучения иностранному языку. -  М., 2000</a:t>
            </a:r>
          </a:p>
          <a:p>
            <a:pPr marL="457200" indent="-457200" algn="just">
              <a:buFont typeface="+mj-lt"/>
              <a:buAutoNum type="arabicPeriod"/>
            </a:pPr>
            <a:r>
              <a:rPr lang="ru-RU" sz="2000"/>
              <a:t>Кунанбаева С.С. Теория и практика современного иноязычного образования. – Алматы, 2010.</a:t>
            </a:r>
          </a:p>
          <a:p>
            <a:pPr marL="457200" indent="-457200" algn="just">
              <a:buFont typeface="+mj-lt"/>
              <a:buAutoNum type="arabicPeriod"/>
            </a:pPr>
            <a:r>
              <a:rPr lang="ru-RU" sz="2000"/>
              <a:t>Бордовская Н.В. Современные образовательные технологии. Учебное пособие. – М., 2010. </a:t>
            </a:r>
          </a:p>
          <a:p>
            <a:pPr marL="457200" indent="-457200" algn="just">
              <a:buFont typeface="+mj-lt"/>
              <a:buAutoNum type="arabicPeriod"/>
            </a:pPr>
            <a:r>
              <a:rPr lang="ru-RU" sz="2000"/>
              <a:t>Солонцова Л.П. Современная методика обучения иностранным языкам (общие вопросы, базовый курс) Алматы, 2015.</a:t>
            </a:r>
          </a:p>
          <a:p>
            <a:pPr marL="457200" indent="-457200" algn="just">
              <a:buFont typeface="+mj-lt"/>
              <a:buAutoNum type="arabicPeriod"/>
            </a:pPr>
            <a:r>
              <a:rPr lang="ru-RU" sz="2000"/>
              <a:t>Методика обучения иностранным языкам: традиции и современность / Под ред. А. А. Миролюбова.— Обнинск: Титул, 2010.</a:t>
            </a:r>
          </a:p>
          <a:p>
            <a:pPr marL="457200" indent="-457200" algn="just">
              <a:buFont typeface="+mj-lt"/>
              <a:buAutoNum type="arabicPeriod"/>
            </a:pPr>
            <a:r>
              <a:rPr lang="ru-RU" sz="2000"/>
              <a:t>Методика обучения иностранным языкам (учебное пособие для студентов Института математики и механики им. Н.И. Лобачевского по направлению «педагогическое образование (с двумя профилями подготовки) / Составители: Л.Р. Сакаева, А.Р. Баранова. – Казань, КФУ, 2016. </a:t>
            </a:r>
          </a:p>
          <a:p>
            <a:pPr marL="457200" indent="-457200" algn="just">
              <a:buFont typeface="+mj-lt"/>
              <a:buAutoNum type="arabicPeriod"/>
            </a:pPr>
            <a:r>
              <a:rPr lang="en-US" sz="2000"/>
              <a:t>Geremy Harmer. The Practice of English Language Teaching. London - New-York, 1991. </a:t>
            </a:r>
            <a:endParaRPr lang="ru-RU" sz="2000"/>
          </a:p>
        </p:txBody>
      </p:sp>
    </p:spTree>
    <p:extLst>
      <p:ext uri="{BB962C8B-B14F-4D97-AF65-F5344CB8AC3E}">
        <p14:creationId xmlns:p14="http://schemas.microsoft.com/office/powerpoint/2010/main" val="3433103252"/>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70709" y="800001"/>
            <a:ext cx="10646228" cy="3370217"/>
          </a:xfrm>
          <a:solidFill>
            <a:schemeClr val="accent1">
              <a:lumMod val="20000"/>
              <a:lumOff val="80000"/>
            </a:schemeClr>
          </a:solidFill>
        </p:spPr>
        <p:txBody>
          <a:bodyPr>
            <a:noAutofit/>
          </a:bodyPr>
          <a:lstStyle/>
          <a:p>
            <a:pPr algn="just"/>
            <a:r>
              <a:rPr lang="ru-RU" sz="2800" b="1" i="1">
                <a:solidFill>
                  <a:srgbClr val="002060"/>
                </a:solidFill>
              </a:rPr>
              <a:t>	</a:t>
            </a:r>
            <a:r>
              <a:rPr lang="ru-RU" sz="2400" b="1">
                <a:solidFill>
                  <a:schemeClr val="tx1"/>
                </a:solidFill>
                <a:latin typeface="+mn-lt"/>
              </a:rPr>
              <a:t>1</a:t>
            </a:r>
            <a:r>
              <a:rPr lang="ru-RU" sz="2400" b="1" i="1">
                <a:solidFill>
                  <a:srgbClr val="002060"/>
                </a:solidFill>
                <a:latin typeface="Bad Script" panose="02000000000000000000" pitchFamily="2" charset="0"/>
              </a:rPr>
              <a:t> </a:t>
            </a:r>
            <a:r>
              <a:rPr lang="ru-RU" sz="2400" b="1">
                <a:solidFill>
                  <a:schemeClr val="tx1"/>
                </a:solidFill>
              </a:rPr>
              <a:t>Основные черты и технология урока иностранного языка</a:t>
            </a:r>
            <a:br>
              <a:rPr lang="ru-RU" sz="2400" b="1">
                <a:solidFill>
                  <a:schemeClr val="tx1"/>
                </a:solidFill>
              </a:rPr>
            </a:br>
            <a:br>
              <a:rPr lang="ru-RU" sz="2800">
                <a:solidFill>
                  <a:schemeClr val="tx1"/>
                </a:solidFill>
              </a:rPr>
            </a:br>
            <a:r>
              <a:rPr lang="ru-RU" sz="2800">
                <a:solidFill>
                  <a:schemeClr val="tx1"/>
                </a:solidFill>
              </a:rPr>
              <a:t>	</a:t>
            </a:r>
            <a:r>
              <a:rPr lang="ru-RU" sz="2400" b="1"/>
              <a:t>Урок</a:t>
            </a:r>
            <a:r>
              <a:rPr lang="ru-RU" sz="2400"/>
              <a:t> является основной организационной формой обучения,</a:t>
            </a:r>
            <a:br>
              <a:rPr lang="ru-RU" sz="2400"/>
            </a:br>
            <a:r>
              <a:rPr lang="ru-RU" sz="2400"/>
              <a:t>наименьшей единицей процесса обучения. </a:t>
            </a:r>
            <a:r>
              <a:rPr lang="ru-RU" sz="2400" b="1"/>
              <a:t>Урок – основное звено процесса обучения, на котором осуществляется решение конкретных практических, обрaзовательных, воспитательных и рaзвивающих задач, oбеспечивающих достижение конечных целей.</a:t>
            </a:r>
            <a:endParaRPr lang="ru-RU" sz="2400" b="1" i="1"/>
          </a:p>
        </p:txBody>
      </p:sp>
      <p:sp>
        <p:nvSpPr>
          <p:cNvPr id="3" name="Текст 2"/>
          <p:cNvSpPr>
            <a:spLocks noGrp="1"/>
          </p:cNvSpPr>
          <p:nvPr>
            <p:ph type="body" idx="1"/>
          </p:nvPr>
        </p:nvSpPr>
        <p:spPr>
          <a:xfrm>
            <a:off x="770709" y="4170218"/>
            <a:ext cx="10646227" cy="2021575"/>
          </a:xfrm>
          <a:solidFill>
            <a:schemeClr val="accent1">
              <a:lumMod val="40000"/>
              <a:lumOff val="60000"/>
            </a:schemeClr>
          </a:solidFill>
        </p:spPr>
        <p:txBody>
          <a:bodyPr>
            <a:noAutofit/>
          </a:bodyPr>
          <a:lstStyle/>
          <a:p>
            <a:pPr algn="just"/>
            <a:r>
              <a:rPr lang="ru-RU" b="1"/>
              <a:t>Oсобенность урока иностранного языка заключается в том</a:t>
            </a:r>
            <a:r>
              <a:rPr lang="ru-RU" b="1">
                <a:solidFill>
                  <a:srgbClr val="002060"/>
                </a:solidFill>
              </a:rPr>
              <a:t>, что он – не самостоятельная единица учебного процесса, а звено в цепи уроков. В этом цикле уроков осуществляется динамика учебного процесса: то, что было целью предыдущего урока, становится средством последующего, что обусловливает тесную взаимосвязь уроков и обеспечивает поступательное движение к конечным учебно-воспитательным целям.</a:t>
            </a:r>
            <a:endParaRPr lang="ru-RU" sz="2400" b="1">
              <a:solidFill>
                <a:srgbClr val="002060"/>
              </a:solidFill>
            </a:endParaRPr>
          </a:p>
        </p:txBody>
      </p:sp>
    </p:spTree>
    <p:extLst>
      <p:ext uri="{BB962C8B-B14F-4D97-AF65-F5344CB8AC3E}">
        <p14:creationId xmlns:p14="http://schemas.microsoft.com/office/powerpoint/2010/main" val="4025712406"/>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Схема 2"/>
          <p:cNvGraphicFramePr/>
          <p:nvPr/>
        </p:nvGraphicFramePr>
        <p:xfrm>
          <a:off x="979052" y="2103120"/>
          <a:ext cx="10477073" cy="42007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Скругленный прямоугольник 3"/>
          <p:cNvSpPr/>
          <p:nvPr/>
        </p:nvSpPr>
        <p:spPr>
          <a:xfrm>
            <a:off x="979052" y="754874"/>
            <a:ext cx="10353963" cy="1348246"/>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2400" b="1">
                <a:solidFill>
                  <a:schemeClr val="tx1"/>
                </a:solidFill>
              </a:rPr>
              <a:t>Основа для построения урока – это совокупность научных положений, определяющих его особенности, структуру, логику и приемы работы. Эту совокупность называют </a:t>
            </a:r>
            <a:r>
              <a:rPr lang="ru-RU" sz="2400" b="1" i="1">
                <a:solidFill>
                  <a:schemeClr val="tx1"/>
                </a:solidFill>
              </a:rPr>
              <a:t>методическим содержанием урока</a:t>
            </a:r>
            <a:r>
              <a:rPr lang="ru-RU" sz="2400" b="1">
                <a:solidFill>
                  <a:schemeClr val="tx1"/>
                </a:solidFill>
              </a:rPr>
              <a:t>.</a:t>
            </a:r>
            <a:endParaRPr lang="ru-RU" sz="3600" b="1" i="1">
              <a:solidFill>
                <a:schemeClr val="tx1"/>
              </a:solidFill>
            </a:endParaRPr>
          </a:p>
        </p:txBody>
      </p:sp>
    </p:spTree>
    <p:extLst>
      <p:ext uri="{BB962C8B-B14F-4D97-AF65-F5344CB8AC3E}">
        <p14:creationId xmlns:p14="http://schemas.microsoft.com/office/powerpoint/2010/main" val="2108293238"/>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a:extLst>
              <a:ext uri="{FF2B5EF4-FFF2-40B4-BE49-F238E27FC236}">
                <a16:creationId xmlns:a16="http://schemas.microsoft.com/office/drawing/2014/main" id="{86C1C0FD-632E-2837-7317-F88FF892690C}"/>
              </a:ext>
            </a:extLst>
          </p:cNvPr>
          <p:cNvGraphicFramePr/>
          <p:nvPr>
            <p:extLst>
              <p:ext uri="{D42A27DB-BD31-4B8C-83A1-F6EECF244321}">
                <p14:modId xmlns:p14="http://schemas.microsoft.com/office/powerpoint/2010/main" val="1688363450"/>
              </p:ext>
            </p:extLst>
          </p:nvPr>
        </p:nvGraphicFramePr>
        <p:xfrm>
          <a:off x="816385" y="805727"/>
          <a:ext cx="10489901"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1392931"/>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a:extLst>
              <a:ext uri="{FF2B5EF4-FFF2-40B4-BE49-F238E27FC236}">
                <a16:creationId xmlns:a16="http://schemas.microsoft.com/office/drawing/2014/main" id="{5C2E93EC-B792-B7B6-4CB5-476C33387EC4}"/>
              </a:ext>
            </a:extLst>
          </p:cNvPr>
          <p:cNvGraphicFramePr>
            <a:graphicFrameLocks noGrp="1"/>
          </p:cNvGraphicFramePr>
          <p:nvPr>
            <p:extLst>
              <p:ext uri="{D42A27DB-BD31-4B8C-83A1-F6EECF244321}">
                <p14:modId xmlns:p14="http://schemas.microsoft.com/office/powerpoint/2010/main" val="1852307515"/>
              </p:ext>
            </p:extLst>
          </p:nvPr>
        </p:nvGraphicFramePr>
        <p:xfrm>
          <a:off x="946673" y="719666"/>
          <a:ext cx="10284311" cy="5242560"/>
        </p:xfrm>
        <a:graphic>
          <a:graphicData uri="http://schemas.openxmlformats.org/drawingml/2006/table">
            <a:tbl>
              <a:tblPr firstRow="1" bandRow="1">
                <a:tableStyleId>{5C22544A-7EE6-4342-B048-85BDC9FD1C3A}</a:tableStyleId>
              </a:tblPr>
              <a:tblGrid>
                <a:gridCol w="573199">
                  <a:extLst>
                    <a:ext uri="{9D8B030D-6E8A-4147-A177-3AD203B41FA5}">
                      <a16:colId xmlns:a16="http://schemas.microsoft.com/office/drawing/2014/main" val="3824336557"/>
                    </a:ext>
                  </a:extLst>
                </a:gridCol>
                <a:gridCol w="3321069">
                  <a:extLst>
                    <a:ext uri="{9D8B030D-6E8A-4147-A177-3AD203B41FA5}">
                      <a16:colId xmlns:a16="http://schemas.microsoft.com/office/drawing/2014/main" val="2377311462"/>
                    </a:ext>
                  </a:extLst>
                </a:gridCol>
                <a:gridCol w="6390043">
                  <a:extLst>
                    <a:ext uri="{9D8B030D-6E8A-4147-A177-3AD203B41FA5}">
                      <a16:colId xmlns:a16="http://schemas.microsoft.com/office/drawing/2014/main" val="1888571058"/>
                    </a:ext>
                  </a:extLst>
                </a:gridCol>
              </a:tblGrid>
              <a:tr h="370840">
                <a:tc gridSpan="3">
                  <a:txBody>
                    <a:bodyPr/>
                    <a:lstStyle/>
                    <a:p>
                      <a:pPr algn="ctr"/>
                      <a:r>
                        <a:rPr lang="ru-RU" sz="2000"/>
                        <a:t>Урок как организационная единица обучения длится 40 – 45 минут. Структура его должна быть гибкой. Структура любого урока по иностранному языку включает: начало, центральную часть и завершение. </a:t>
                      </a:r>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988020544"/>
                  </a:ext>
                </a:extLst>
              </a:tr>
              <a:tr h="370840">
                <a:tc>
                  <a:txBody>
                    <a:bodyPr/>
                    <a:lstStyle/>
                    <a:p>
                      <a:r>
                        <a:rPr lang="ru-RU"/>
                        <a:t>1</a:t>
                      </a:r>
                    </a:p>
                  </a:txBody>
                  <a:tcPr/>
                </a:tc>
                <a:tc>
                  <a:txBody>
                    <a:bodyPr/>
                    <a:lstStyle/>
                    <a:p>
                      <a:r>
                        <a:rPr lang="ru-RU" sz="2000" b="1"/>
                        <a:t>Начало урока </a:t>
                      </a:r>
                    </a:p>
                  </a:txBody>
                  <a:tcPr/>
                </a:tc>
                <a:tc>
                  <a:txBody>
                    <a:bodyPr/>
                    <a:lstStyle/>
                    <a:p>
                      <a:r>
                        <a:rPr lang="ru-RU" sz="2000"/>
                        <a:t>должно проходить в быстром темпе и занимать примерно 3 – 5 минут. Его вoзможное содержание: приветствие учителя, oрганизационный момент, сooбщение задач урока, речевая зарядка. </a:t>
                      </a:r>
                    </a:p>
                    <a:p>
                      <a:r>
                        <a:rPr lang="ru-RU" sz="2000"/>
                        <a:t>		</a:t>
                      </a:r>
                    </a:p>
                  </a:txBody>
                  <a:tcPr/>
                </a:tc>
                <a:extLst>
                  <a:ext uri="{0D108BD9-81ED-4DB2-BD59-A6C34878D82A}">
                    <a16:rowId xmlns:a16="http://schemas.microsoft.com/office/drawing/2014/main" val="3048560932"/>
                  </a:ext>
                </a:extLst>
              </a:tr>
              <a:tr h="370840">
                <a:tc>
                  <a:txBody>
                    <a:bodyPr/>
                    <a:lstStyle/>
                    <a:p>
                      <a:r>
                        <a:rPr lang="ru-RU"/>
                        <a:t>2</a:t>
                      </a:r>
                    </a:p>
                  </a:txBody>
                  <a:tcPr/>
                </a:tc>
                <a:tc>
                  <a:txBody>
                    <a:bodyPr/>
                    <a:lstStyle/>
                    <a:p>
                      <a:r>
                        <a:rPr lang="ru-RU" sz="2000" b="1"/>
                        <a:t>Центральная часть урока </a:t>
                      </a:r>
                    </a:p>
                  </a:txBody>
                  <a:tcPr/>
                </a:tc>
                <a:tc>
                  <a:txBody>
                    <a:bodyPr/>
                    <a:lstStyle/>
                    <a:p>
                      <a:r>
                        <a:rPr lang="ru-RU" sz="2000"/>
                        <a:t>выполняет главную роль в решении его задач. Именно здесь учащиеся получают новые знания и расширяют свой речевой опыт. </a:t>
                      </a:r>
                    </a:p>
                  </a:txBody>
                  <a:tcPr/>
                </a:tc>
                <a:extLst>
                  <a:ext uri="{0D108BD9-81ED-4DB2-BD59-A6C34878D82A}">
                    <a16:rowId xmlns:a16="http://schemas.microsoft.com/office/drawing/2014/main" val="1137579686"/>
                  </a:ext>
                </a:extLst>
              </a:tr>
              <a:tr h="370840">
                <a:tc>
                  <a:txBody>
                    <a:bodyPr/>
                    <a:lstStyle/>
                    <a:p>
                      <a:r>
                        <a:rPr lang="ru-RU"/>
                        <a:t>3</a:t>
                      </a:r>
                    </a:p>
                  </a:txBody>
                  <a:tcPr/>
                </a:tc>
                <a:tc>
                  <a:txBody>
                    <a:bodyPr/>
                    <a:lstStyle/>
                    <a:p>
                      <a:r>
                        <a:rPr lang="ru-RU" sz="2000" b="1"/>
                        <a:t>Завершающей частью урока иностранного языка </a:t>
                      </a:r>
                    </a:p>
                  </a:txBody>
                  <a:tcPr/>
                </a:tc>
                <a:tc>
                  <a:txBody>
                    <a:bodyPr/>
                    <a:lstStyle/>
                    <a:p>
                      <a:r>
                        <a:rPr lang="ru-RU" sz="2000"/>
                        <a:t>является подведение итогов, т.е. наглядная демонстрация того, что учащиеся усвоили на уроке с привлечением игровых моментов. В завершающий этап входит, как правило, и постановка домашнего задания с необходимыми разъяснениями со стороны учителя.</a:t>
                      </a:r>
                    </a:p>
                  </a:txBody>
                  <a:tcPr/>
                </a:tc>
                <a:extLst>
                  <a:ext uri="{0D108BD9-81ED-4DB2-BD59-A6C34878D82A}">
                    <a16:rowId xmlns:a16="http://schemas.microsoft.com/office/drawing/2014/main" val="1510660046"/>
                  </a:ext>
                </a:extLst>
              </a:tr>
            </a:tbl>
          </a:graphicData>
        </a:graphic>
      </p:graphicFrame>
    </p:spTree>
    <p:extLst>
      <p:ext uri="{BB962C8B-B14F-4D97-AF65-F5344CB8AC3E}">
        <p14:creationId xmlns:p14="http://schemas.microsoft.com/office/powerpoint/2010/main" val="3380275696"/>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a:extLst>
              <a:ext uri="{FF2B5EF4-FFF2-40B4-BE49-F238E27FC236}">
                <a16:creationId xmlns:a16="http://schemas.microsoft.com/office/drawing/2014/main" id="{5C2E93EC-B792-B7B6-4CB5-476C33387EC4}"/>
              </a:ext>
            </a:extLst>
          </p:cNvPr>
          <p:cNvGraphicFramePr>
            <a:graphicFrameLocks noGrp="1"/>
          </p:cNvGraphicFramePr>
          <p:nvPr>
            <p:extLst>
              <p:ext uri="{D42A27DB-BD31-4B8C-83A1-F6EECF244321}">
                <p14:modId xmlns:p14="http://schemas.microsoft.com/office/powerpoint/2010/main" val="581909691"/>
              </p:ext>
            </p:extLst>
          </p:nvPr>
        </p:nvGraphicFramePr>
        <p:xfrm>
          <a:off x="774551" y="655120"/>
          <a:ext cx="10650071" cy="5547360"/>
        </p:xfrm>
        <a:graphic>
          <a:graphicData uri="http://schemas.openxmlformats.org/drawingml/2006/table">
            <a:tbl>
              <a:tblPr firstRow="1" bandRow="1">
                <a:tableStyleId>{5C22544A-7EE6-4342-B048-85BDC9FD1C3A}</a:tableStyleId>
              </a:tblPr>
              <a:tblGrid>
                <a:gridCol w="344244">
                  <a:extLst>
                    <a:ext uri="{9D8B030D-6E8A-4147-A177-3AD203B41FA5}">
                      <a16:colId xmlns:a16="http://schemas.microsoft.com/office/drawing/2014/main" val="3824336557"/>
                    </a:ext>
                  </a:extLst>
                </a:gridCol>
                <a:gridCol w="2033196">
                  <a:extLst>
                    <a:ext uri="{9D8B030D-6E8A-4147-A177-3AD203B41FA5}">
                      <a16:colId xmlns:a16="http://schemas.microsoft.com/office/drawing/2014/main" val="2377311462"/>
                    </a:ext>
                  </a:extLst>
                </a:gridCol>
                <a:gridCol w="8272631">
                  <a:extLst>
                    <a:ext uri="{9D8B030D-6E8A-4147-A177-3AD203B41FA5}">
                      <a16:colId xmlns:a16="http://schemas.microsoft.com/office/drawing/2014/main" val="1888571058"/>
                    </a:ext>
                  </a:extLst>
                </a:gridCol>
              </a:tblGrid>
              <a:tr h="370840">
                <a:tc gridSpan="3">
                  <a:txBody>
                    <a:bodyPr/>
                    <a:lstStyle/>
                    <a:p>
                      <a:pPr algn="ctr"/>
                      <a:r>
                        <a:rPr lang="ru-RU" sz="2000" b="1" i="1"/>
                        <a:t>Планирование урока</a:t>
                      </a:r>
                      <a:endParaRPr lang="ru-RU" sz="2000"/>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988020544"/>
                  </a:ext>
                </a:extLst>
              </a:tr>
              <a:tr h="370840">
                <a:tc>
                  <a:txBody>
                    <a:bodyPr/>
                    <a:lstStyle/>
                    <a:p>
                      <a:r>
                        <a:rPr lang="ru-RU"/>
                        <a:t>1</a:t>
                      </a:r>
                    </a:p>
                  </a:txBody>
                  <a:tcPr/>
                </a:tc>
                <a:tc>
                  <a:txBody>
                    <a:bodyPr/>
                    <a:lstStyle/>
                    <a:p>
                      <a:r>
                        <a:rPr lang="ru-RU" sz="1800" b="1"/>
                        <a:t>Определение задач урока и подготовка материала.</a:t>
                      </a:r>
                    </a:p>
                  </a:txBody>
                  <a:tcPr/>
                </a:tc>
                <a:tc>
                  <a:txBody>
                    <a:bodyPr/>
                    <a:lstStyle/>
                    <a:p>
                      <a:r>
                        <a:rPr lang="ru-RU" sz="2000"/>
                        <a:t>предусматривает процедуру в шесть пунктов, которые соответствуют пунктам в так называемой «шапке» плана урока. 1) определение названия урока, то, что отличает один урок от другого; 2) тематика: указываются все темы, которые затрагиваются в общении на уроке; 3) определение задач урока. 4) отбор языкового материала: выражений и структур, необходимых для реализации отобранных коммуникативных функций (задач урока); 5,6)  определение персонажей урока и выбор аудиовизуальных средств на уроке.</a:t>
                      </a:r>
                    </a:p>
                  </a:txBody>
                  <a:tcPr/>
                </a:tc>
                <a:extLst>
                  <a:ext uri="{0D108BD9-81ED-4DB2-BD59-A6C34878D82A}">
                    <a16:rowId xmlns:a16="http://schemas.microsoft.com/office/drawing/2014/main" val="3048560932"/>
                  </a:ext>
                </a:extLst>
              </a:tr>
              <a:tr h="370840">
                <a:tc>
                  <a:txBody>
                    <a:bodyPr/>
                    <a:lstStyle/>
                    <a:p>
                      <a:r>
                        <a:rPr lang="ru-RU"/>
                        <a:t>2</a:t>
                      </a:r>
                    </a:p>
                  </a:txBody>
                  <a:tcPr/>
                </a:tc>
                <a:tc>
                  <a:txBody>
                    <a:bodyPr/>
                    <a:lstStyle/>
                    <a:p>
                      <a:r>
                        <a:rPr lang="ru-RU" sz="1800" b="1"/>
                        <a:t>Планирование начала урока.</a:t>
                      </a:r>
                    </a:p>
                  </a:txBody>
                  <a:tcPr/>
                </a:tc>
                <a:tc>
                  <a:txBody>
                    <a:bodyPr/>
                    <a:lstStyle/>
                    <a:p>
                      <a:r>
                        <a:rPr lang="ru-RU" sz="2000"/>
                        <a:t>начинается с его первого этапа: начала урока (Beginning). Данный этап включает два принципиальных момента: во-первых, мотивирующее коммуникативное задание, и во-вторых, ознакомление учащихся с названием урока, его тематикой и задачами.</a:t>
                      </a:r>
                    </a:p>
                  </a:txBody>
                  <a:tcPr/>
                </a:tc>
                <a:extLst>
                  <a:ext uri="{0D108BD9-81ED-4DB2-BD59-A6C34878D82A}">
                    <a16:rowId xmlns:a16="http://schemas.microsoft.com/office/drawing/2014/main" val="1137579686"/>
                  </a:ext>
                </a:extLst>
              </a:tr>
              <a:tr h="370840">
                <a:tc>
                  <a:txBody>
                    <a:bodyPr/>
                    <a:lstStyle/>
                    <a:p>
                      <a:r>
                        <a:rPr lang="ru-RU"/>
                        <a:t>3</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ru-RU" sz="1800" b="1"/>
                        <a:t>Планирование собственно урока (</a:t>
                      </a:r>
                      <a:r>
                        <a:rPr lang="tr-TR" sz="1800" b="1"/>
                        <a:t>Development) </a:t>
                      </a:r>
                      <a:endParaRPr lang="ru-RU" sz="1800" b="1"/>
                    </a:p>
                    <a:p>
                      <a:r>
                        <a:rPr lang="ru-RU" sz="1800" b="1"/>
                        <a:t>и его заключения.</a:t>
                      </a:r>
                    </a:p>
                  </a:txBody>
                  <a:tcPr/>
                </a:tc>
                <a:tc>
                  <a:txBody>
                    <a:bodyPr/>
                    <a:lstStyle/>
                    <a:p>
                      <a:r>
                        <a:rPr lang="ru-RU" sz="2000"/>
                        <a:t>На заключительном этапе урока (</a:t>
                      </a:r>
                      <a:r>
                        <a:rPr lang="tr-TR" sz="2000"/>
                        <a:t>Rounding-off) </a:t>
                      </a:r>
                      <a:r>
                        <a:rPr lang="ru-RU" sz="2000"/>
                        <a:t>можно разучивать скороговорки, стихи, песенки, что оставит хорошее впечатление от урока. Подведение итогов урока (</a:t>
                      </a:r>
                      <a:r>
                        <a:rPr lang="tr-TR" sz="2000"/>
                        <a:t>Summary of the lesson): </a:t>
                      </a:r>
                      <a:r>
                        <a:rPr lang="ru-RU" sz="2000"/>
                        <a:t>короткое сообщение о последующем уроке (</a:t>
                      </a:r>
                      <a:r>
                        <a:rPr lang="tr-TR" sz="2000"/>
                        <a:t>Brief reference ahead to next lesson), </a:t>
                      </a:r>
                      <a:r>
                        <a:rPr lang="ru-RU" sz="2000"/>
                        <a:t>короткая игра (</a:t>
                      </a:r>
                      <a:r>
                        <a:rPr lang="tr-TR" sz="2000"/>
                        <a:t>Playing a short game).</a:t>
                      </a:r>
                    </a:p>
                  </a:txBody>
                  <a:tcPr/>
                </a:tc>
                <a:extLst>
                  <a:ext uri="{0D108BD9-81ED-4DB2-BD59-A6C34878D82A}">
                    <a16:rowId xmlns:a16="http://schemas.microsoft.com/office/drawing/2014/main" val="1510660046"/>
                  </a:ext>
                </a:extLst>
              </a:tr>
            </a:tbl>
          </a:graphicData>
        </a:graphic>
      </p:graphicFrame>
    </p:spTree>
    <p:extLst>
      <p:ext uri="{BB962C8B-B14F-4D97-AF65-F5344CB8AC3E}">
        <p14:creationId xmlns:p14="http://schemas.microsoft.com/office/powerpoint/2010/main" val="781399387"/>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09452" y="472165"/>
            <a:ext cx="11207931" cy="6032421"/>
          </a:xfrm>
          <a:prstGeom prst="rect">
            <a:avLst/>
          </a:prstGeom>
          <a:solidFill>
            <a:schemeClr val="accent1">
              <a:lumMod val="40000"/>
              <a:lumOff val="60000"/>
            </a:schemeClr>
          </a:solidFill>
          <a:ln>
            <a:solidFill>
              <a:schemeClr val="accent5">
                <a:lumMod val="50000"/>
              </a:schemeClr>
            </a:solidFill>
          </a:ln>
        </p:spPr>
        <p:txBody>
          <a:bodyPr wrap="square">
            <a:spAutoFit/>
          </a:bodyPr>
          <a:lstStyle/>
          <a:p>
            <a:pPr algn="just"/>
            <a:r>
              <a:rPr lang="ru-RU" sz="3200"/>
              <a:t>	</a:t>
            </a:r>
            <a:r>
              <a:rPr lang="ru-RU" sz="2400" b="1"/>
              <a:t>Типология уроков иностранного языка</a:t>
            </a:r>
          </a:p>
          <a:p>
            <a:pPr algn="just"/>
            <a:r>
              <a:rPr lang="ru-RU"/>
              <a:t>	</a:t>
            </a:r>
          </a:p>
          <a:p>
            <a:pPr algn="just"/>
            <a:r>
              <a:rPr lang="ru-RU"/>
              <a:t>	</a:t>
            </a:r>
            <a:r>
              <a:rPr lang="ru-RU" sz="2400" b="1"/>
              <a:t>Проблема типологии уроков, их систематизация довольно сложная. В дидактике существуют различные подходы к классификации уроков. </a:t>
            </a:r>
          </a:p>
          <a:p>
            <a:pPr algn="just"/>
            <a:endParaRPr lang="ru-RU" sz="2400" b="1"/>
          </a:p>
          <a:p>
            <a:pPr algn="just"/>
            <a:r>
              <a:rPr lang="ru-RU" sz="2400"/>
              <a:t>	В зависимости от того, какие признаки брались за основу, предлагались те или иные варианты типологии уроков. </a:t>
            </a:r>
            <a:r>
              <a:rPr lang="ru-RU" sz="2400" b="1">
                <a:solidFill>
                  <a:srgbClr val="002060"/>
                </a:solidFill>
              </a:rPr>
              <a:t>В основу одной из классификаций уроков были положены способы их проведения, т. е. методы обучения, в связи с чем выделялись уроки-лекции, киноуроки, уроки-беседы, уроки практических занятий. </a:t>
            </a:r>
          </a:p>
          <a:p>
            <a:pPr algn="just"/>
            <a:endParaRPr lang="ru-RU" sz="2400"/>
          </a:p>
          <a:p>
            <a:pPr algn="just"/>
            <a:r>
              <a:rPr lang="ru-RU" sz="2400"/>
              <a:t>	Были попытки классификации уроков, например, </a:t>
            </a:r>
            <a:r>
              <a:rPr lang="ru-RU" sz="2400" b="1">
                <a:solidFill>
                  <a:srgbClr val="002060"/>
                </a:solidFill>
              </a:rPr>
              <a:t>по характеру познавательной деятельности учащихся</a:t>
            </a:r>
            <a:r>
              <a:rPr lang="ru-RU" sz="2400"/>
              <a:t> (уроки первичного восприятия фактов, уроки образования понятий и др.), </a:t>
            </a:r>
            <a:r>
              <a:rPr lang="ru-RU" sz="2400" b="1">
                <a:solidFill>
                  <a:srgbClr val="002060"/>
                </a:solidFill>
              </a:rPr>
              <a:t>по степени самостоятельности работы учащихся </a:t>
            </a:r>
            <a:r>
              <a:rPr lang="ru-RU" sz="2400"/>
              <a:t>(уроки самостоятельной работы школьников, уроки работы учителя с классом) и т.д. </a:t>
            </a:r>
            <a:endParaRPr lang="ru-RU" sz="3200" b="1"/>
          </a:p>
        </p:txBody>
      </p:sp>
    </p:spTree>
    <p:extLst>
      <p:ext uri="{BB962C8B-B14F-4D97-AF65-F5344CB8AC3E}">
        <p14:creationId xmlns:p14="http://schemas.microsoft.com/office/powerpoint/2010/main" val="4160183521"/>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05394" y="733422"/>
            <a:ext cx="10829109" cy="5693866"/>
          </a:xfrm>
          <a:prstGeom prst="rect">
            <a:avLst/>
          </a:prstGeom>
          <a:solidFill>
            <a:schemeClr val="accent1">
              <a:lumMod val="40000"/>
              <a:lumOff val="60000"/>
            </a:schemeClr>
          </a:solidFill>
          <a:ln>
            <a:solidFill>
              <a:schemeClr val="accent5">
                <a:lumMod val="50000"/>
              </a:schemeClr>
            </a:solidFill>
          </a:ln>
        </p:spPr>
        <p:txBody>
          <a:bodyPr wrap="square">
            <a:spAutoFit/>
          </a:bodyPr>
          <a:lstStyle/>
          <a:p>
            <a:pPr algn="just"/>
            <a:r>
              <a:rPr lang="ru-RU" sz="2400"/>
              <a:t>	</a:t>
            </a:r>
            <a:r>
              <a:rPr lang="ru-RU" sz="2400" b="1"/>
              <a:t>Наиболее употребительной является классификация уроков по основным дидактическим целям и месту уроков в их общей системе</a:t>
            </a:r>
            <a:r>
              <a:rPr lang="ru-RU" sz="2400"/>
              <a:t>, предложенная в некоторых видоизменениях </a:t>
            </a:r>
            <a:r>
              <a:rPr lang="ru-RU" sz="2400" u="sng"/>
              <a:t>Б. П. Есиповым, Н. И. Болдыревым, Г. И. Щукиной, В. А. Онищуком </a:t>
            </a:r>
            <a:r>
              <a:rPr lang="ru-RU" sz="2400"/>
              <a:t>и другими дидактами. </a:t>
            </a:r>
          </a:p>
          <a:p>
            <a:pPr algn="just"/>
            <a:r>
              <a:rPr lang="ru-RU" sz="2400"/>
              <a:t>	В соответствии с данной классификацией выделяются следующие типы уроков: </a:t>
            </a:r>
          </a:p>
          <a:p>
            <a:pPr marL="342900" indent="-342900" algn="just">
              <a:buFont typeface="Wingdings" panose="05000000000000000000" pitchFamily="2" charset="2"/>
              <a:buChar char="Ø"/>
            </a:pPr>
            <a:r>
              <a:rPr lang="ru-RU" sz="2000" b="1"/>
              <a:t>уроки овладения учащимися новыми знаниями, на которых проводится накопление фактического материала, наблюдения, изучение процессов и явлений, их осмысление и формирование понятий; </a:t>
            </a:r>
          </a:p>
          <a:p>
            <a:pPr marL="342900" indent="-342900" algn="just">
              <a:buFont typeface="Wingdings" panose="05000000000000000000" pitchFamily="2" charset="2"/>
              <a:buChar char="Ø"/>
            </a:pPr>
            <a:r>
              <a:rPr lang="ru-RU" sz="2000" b="1"/>
              <a:t>уроки формирования и усвоения умений и навыков; </a:t>
            </a:r>
          </a:p>
          <a:p>
            <a:pPr marL="342900" indent="-342900" algn="just">
              <a:buFont typeface="Wingdings" panose="05000000000000000000" pitchFamily="2" charset="2"/>
              <a:buChar char="Ø"/>
            </a:pPr>
            <a:r>
              <a:rPr lang="ru-RU" sz="2000" b="1"/>
              <a:t>уроки обобщений и систематизации знаний; </a:t>
            </a:r>
          </a:p>
          <a:p>
            <a:pPr marL="342900" indent="-342900" algn="just">
              <a:buFont typeface="Wingdings" panose="05000000000000000000" pitchFamily="2" charset="2"/>
              <a:buChar char="Ø"/>
            </a:pPr>
            <a:r>
              <a:rPr lang="ru-RU" sz="2000" b="1"/>
              <a:t>уроки повторения, закрепления, или, по другой формулировке,- комплексного применения знаний, умений и навыков;</a:t>
            </a:r>
          </a:p>
          <a:p>
            <a:pPr marL="342900" indent="-342900" algn="just">
              <a:buFont typeface="Wingdings" panose="05000000000000000000" pitchFamily="2" charset="2"/>
              <a:buChar char="Ø"/>
            </a:pPr>
            <a:r>
              <a:rPr lang="ru-RU" sz="2000" b="1"/>
              <a:t>контрольно- проверочные уроки (с устной и письменной проверкой знаний, умений и навыков);</a:t>
            </a:r>
          </a:p>
          <a:p>
            <a:pPr marL="342900" indent="-342900" algn="just">
              <a:buFont typeface="Wingdings" panose="05000000000000000000" pitchFamily="2" charset="2"/>
              <a:buChar char="Ø"/>
            </a:pPr>
            <a:r>
              <a:rPr lang="ru-RU" sz="2000" b="1"/>
              <a:t>комбинированные уроки, на которых одновременно решается несколько дидактических задач.</a:t>
            </a:r>
            <a:endParaRPr lang="ru-RU" sz="2800" b="1"/>
          </a:p>
        </p:txBody>
      </p:sp>
    </p:spTree>
    <p:extLst>
      <p:ext uri="{BB962C8B-B14F-4D97-AF65-F5344CB8AC3E}">
        <p14:creationId xmlns:p14="http://schemas.microsoft.com/office/powerpoint/2010/main" val="2105441515"/>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40079" y="594589"/>
            <a:ext cx="10894423" cy="5693866"/>
          </a:xfrm>
          <a:prstGeom prst="rect">
            <a:avLst/>
          </a:prstGeom>
          <a:solidFill>
            <a:schemeClr val="accent1">
              <a:lumMod val="40000"/>
              <a:lumOff val="60000"/>
            </a:schemeClr>
          </a:solidFill>
          <a:ln>
            <a:solidFill>
              <a:schemeClr val="accent4">
                <a:lumMod val="75000"/>
              </a:schemeClr>
            </a:solidFill>
          </a:ln>
        </p:spPr>
        <p:txBody>
          <a:bodyPr wrap="square">
            <a:spAutoFit/>
          </a:bodyPr>
          <a:lstStyle/>
          <a:p>
            <a:pPr algn="just"/>
            <a:r>
              <a:rPr lang="ru-RU" sz="2400" b="1"/>
              <a:t>	</a:t>
            </a:r>
            <a:r>
              <a:rPr lang="ru-RU" sz="2000" b="1" i="1"/>
              <a:t>Типы уроков </a:t>
            </a:r>
            <a:r>
              <a:rPr lang="ru-RU" sz="2000" b="1"/>
              <a:t>по М.И. Махмутову:</a:t>
            </a:r>
          </a:p>
          <a:p>
            <a:pPr algn="just"/>
            <a:endParaRPr lang="ru-RU" sz="2000" b="1"/>
          </a:p>
          <a:p>
            <a:pPr algn="just"/>
            <a:r>
              <a:rPr lang="ru-RU" sz="2000" b="1"/>
              <a:t>1.Урок изучения нового материала. Сюда входят вводная и вступительная части, наблюдения и сбор материалов - как методические варианты уроков:</a:t>
            </a:r>
          </a:p>
          <a:p>
            <a:pPr algn="just"/>
            <a:r>
              <a:rPr lang="ru-RU" sz="2000" b="1"/>
              <a:t> </a:t>
            </a:r>
            <a:r>
              <a:rPr lang="ru-RU" sz="2000" b="1">
                <a:solidFill>
                  <a:srgbClr val="002060"/>
                </a:solidFill>
              </a:rPr>
              <a:t>урок – лекция</a:t>
            </a:r>
            <a:r>
              <a:rPr lang="en-US" sz="2000" b="1">
                <a:solidFill>
                  <a:srgbClr val="002060"/>
                </a:solidFill>
              </a:rPr>
              <a:t>;</a:t>
            </a:r>
            <a:r>
              <a:rPr lang="ru-RU" sz="2000" b="1">
                <a:solidFill>
                  <a:srgbClr val="002060"/>
                </a:solidFill>
              </a:rPr>
              <a:t>  урок – беседа</a:t>
            </a:r>
            <a:r>
              <a:rPr lang="en-US" sz="2000" b="1">
                <a:solidFill>
                  <a:srgbClr val="002060"/>
                </a:solidFill>
              </a:rPr>
              <a:t>;</a:t>
            </a:r>
            <a:r>
              <a:rPr lang="ru-RU" sz="2000" b="1">
                <a:solidFill>
                  <a:srgbClr val="002060"/>
                </a:solidFill>
              </a:rPr>
              <a:t> урок с использованием учебного кинофильма</a:t>
            </a:r>
            <a:r>
              <a:rPr lang="en-US" sz="2000" b="1">
                <a:solidFill>
                  <a:srgbClr val="002060"/>
                </a:solidFill>
              </a:rPr>
              <a:t>;</a:t>
            </a:r>
            <a:endParaRPr lang="ru-RU" sz="2000" b="1">
              <a:solidFill>
                <a:srgbClr val="002060"/>
              </a:solidFill>
            </a:endParaRPr>
          </a:p>
          <a:p>
            <a:pPr algn="just"/>
            <a:r>
              <a:rPr lang="en-US" sz="2000" b="1">
                <a:solidFill>
                  <a:srgbClr val="002060"/>
                </a:solidFill>
              </a:rPr>
              <a:t> </a:t>
            </a:r>
            <a:r>
              <a:rPr lang="ru-RU" sz="2000" b="1">
                <a:solidFill>
                  <a:srgbClr val="002060"/>
                </a:solidFill>
              </a:rPr>
              <a:t>урок теоретических или практических самостоятельных работ (исследовательского типа)</a:t>
            </a:r>
            <a:r>
              <a:rPr lang="en-US" sz="2000" b="1">
                <a:solidFill>
                  <a:srgbClr val="002060"/>
                </a:solidFill>
              </a:rPr>
              <a:t>;</a:t>
            </a:r>
            <a:endParaRPr lang="ru-RU" sz="2000" b="1">
              <a:solidFill>
                <a:srgbClr val="002060"/>
              </a:solidFill>
            </a:endParaRPr>
          </a:p>
          <a:p>
            <a:pPr algn="just"/>
            <a:r>
              <a:rPr lang="ru-RU" sz="2000" b="1">
                <a:solidFill>
                  <a:srgbClr val="002060"/>
                </a:solidFill>
              </a:rPr>
              <a:t> урок смешанный (сочетание различных видов урока на одном уроке)</a:t>
            </a:r>
            <a:r>
              <a:rPr lang="en-US" sz="2000" b="1">
                <a:solidFill>
                  <a:srgbClr val="002060"/>
                </a:solidFill>
              </a:rPr>
              <a:t>.</a:t>
            </a:r>
            <a:endParaRPr lang="ru-RU" sz="2000" b="1">
              <a:solidFill>
                <a:srgbClr val="002060"/>
              </a:solidFill>
            </a:endParaRPr>
          </a:p>
          <a:p>
            <a:pPr algn="just"/>
            <a:r>
              <a:rPr lang="ru-RU" sz="2000" b="1"/>
              <a:t>2. Уроки совершенствования знаний, умений и навыков. Сюда входят уроки формирования умений и навыков, целевого применения усвоенного и др.:</a:t>
            </a:r>
          </a:p>
          <a:p>
            <a:pPr algn="just"/>
            <a:r>
              <a:rPr lang="ru-RU" sz="2000"/>
              <a:t> </a:t>
            </a:r>
            <a:r>
              <a:rPr lang="ru-RU" sz="2000" b="1">
                <a:solidFill>
                  <a:srgbClr val="002060"/>
                </a:solidFill>
              </a:rPr>
              <a:t>урок самостоятельных работ</a:t>
            </a:r>
            <a:r>
              <a:rPr lang="en-US" sz="2000" b="1">
                <a:solidFill>
                  <a:srgbClr val="002060"/>
                </a:solidFill>
              </a:rPr>
              <a:t>; </a:t>
            </a:r>
            <a:r>
              <a:rPr lang="ru-RU" sz="2000" b="1">
                <a:solidFill>
                  <a:srgbClr val="002060"/>
                </a:solidFill>
              </a:rPr>
              <a:t>урок - лабораторная работа</a:t>
            </a:r>
            <a:r>
              <a:rPr lang="en-US" sz="2000" b="1">
                <a:solidFill>
                  <a:srgbClr val="002060"/>
                </a:solidFill>
              </a:rPr>
              <a:t>; </a:t>
            </a:r>
            <a:r>
              <a:rPr lang="ru-RU" sz="2000" b="1">
                <a:solidFill>
                  <a:srgbClr val="002060"/>
                </a:solidFill>
              </a:rPr>
              <a:t>урок практических работ</a:t>
            </a:r>
            <a:r>
              <a:rPr lang="en-US" sz="2000" b="1">
                <a:solidFill>
                  <a:srgbClr val="002060"/>
                </a:solidFill>
              </a:rPr>
              <a:t>; </a:t>
            </a:r>
            <a:r>
              <a:rPr lang="ru-RU" sz="2000" b="1">
                <a:solidFill>
                  <a:srgbClr val="002060"/>
                </a:solidFill>
              </a:rPr>
              <a:t>урок – экскурсия</a:t>
            </a:r>
            <a:r>
              <a:rPr lang="en-US" sz="2000" b="1">
                <a:solidFill>
                  <a:srgbClr val="002060"/>
                </a:solidFill>
              </a:rPr>
              <a:t>;</a:t>
            </a:r>
            <a:r>
              <a:rPr lang="ru-RU" sz="2000" b="1">
                <a:solidFill>
                  <a:srgbClr val="002060"/>
                </a:solidFill>
              </a:rPr>
              <a:t> семинар</a:t>
            </a:r>
            <a:r>
              <a:rPr lang="en-US" sz="2000" b="1">
                <a:solidFill>
                  <a:srgbClr val="002060"/>
                </a:solidFill>
              </a:rPr>
              <a:t>.</a:t>
            </a:r>
            <a:endParaRPr lang="ru-RU" sz="2000" b="1">
              <a:solidFill>
                <a:srgbClr val="002060"/>
              </a:solidFill>
            </a:endParaRPr>
          </a:p>
          <a:p>
            <a:pPr algn="just"/>
            <a:r>
              <a:rPr lang="ru-RU" sz="2000" b="1"/>
              <a:t>3.Урок обобщения и систематизации: </a:t>
            </a:r>
            <a:r>
              <a:rPr lang="ru-RU" sz="2000">
                <a:solidFill>
                  <a:srgbClr val="002060"/>
                </a:solidFill>
              </a:rPr>
              <a:t>Сюда входят основные виды всех пяти типов уроков.</a:t>
            </a:r>
          </a:p>
          <a:p>
            <a:pPr algn="just"/>
            <a:r>
              <a:rPr lang="ru-RU" sz="2000" b="1"/>
              <a:t>4.Уроки контрольные учета и оценки знаний, умений и навыков:</a:t>
            </a:r>
          </a:p>
          <a:p>
            <a:pPr algn="just"/>
            <a:r>
              <a:rPr lang="ru-RU" sz="2000" b="1">
                <a:solidFill>
                  <a:srgbClr val="002060"/>
                </a:solidFill>
              </a:rPr>
              <a:t> устная форма проверки (фронтальный, индивидуальный и групповой опрос)</a:t>
            </a:r>
            <a:r>
              <a:rPr lang="en-US" sz="2000" b="1">
                <a:solidFill>
                  <a:srgbClr val="002060"/>
                </a:solidFill>
              </a:rPr>
              <a:t>;</a:t>
            </a:r>
            <a:r>
              <a:rPr lang="ru-RU" sz="2000" b="1">
                <a:solidFill>
                  <a:srgbClr val="002060"/>
                </a:solidFill>
              </a:rPr>
              <a:t> письменная проверка</a:t>
            </a:r>
            <a:r>
              <a:rPr lang="en-US" sz="2000" b="1">
                <a:solidFill>
                  <a:srgbClr val="002060"/>
                </a:solidFill>
              </a:rPr>
              <a:t>; </a:t>
            </a:r>
            <a:r>
              <a:rPr lang="ru-RU" sz="2000" b="1">
                <a:solidFill>
                  <a:srgbClr val="002060"/>
                </a:solidFill>
              </a:rPr>
              <a:t>зачет</a:t>
            </a:r>
            <a:r>
              <a:rPr lang="en-US" sz="2000" b="1">
                <a:solidFill>
                  <a:srgbClr val="002060"/>
                </a:solidFill>
              </a:rPr>
              <a:t>;</a:t>
            </a:r>
            <a:r>
              <a:rPr lang="ru-RU" sz="2000" b="1">
                <a:solidFill>
                  <a:srgbClr val="002060"/>
                </a:solidFill>
              </a:rPr>
              <a:t> зачетные практические и лабораторные работы</a:t>
            </a:r>
            <a:r>
              <a:rPr lang="en-US" sz="2000" b="1">
                <a:solidFill>
                  <a:srgbClr val="002060"/>
                </a:solidFill>
              </a:rPr>
              <a:t>; </a:t>
            </a:r>
            <a:r>
              <a:rPr lang="ru-RU" sz="2000" b="1">
                <a:solidFill>
                  <a:srgbClr val="002060"/>
                </a:solidFill>
              </a:rPr>
              <a:t>контрольная (самостоятельная) работа</a:t>
            </a:r>
            <a:r>
              <a:rPr lang="en-US" sz="2000" b="1">
                <a:solidFill>
                  <a:srgbClr val="002060"/>
                </a:solidFill>
              </a:rPr>
              <a:t>; </a:t>
            </a:r>
            <a:r>
              <a:rPr lang="ru-RU" sz="2000" b="1">
                <a:solidFill>
                  <a:srgbClr val="002060"/>
                </a:solidFill>
              </a:rPr>
              <a:t>смешанный урок (сочетание трех первых видов)</a:t>
            </a:r>
            <a:r>
              <a:rPr lang="en-US" sz="2000" b="1">
                <a:solidFill>
                  <a:srgbClr val="002060"/>
                </a:solidFill>
              </a:rPr>
              <a:t>.</a:t>
            </a:r>
            <a:endParaRPr lang="ru-RU" sz="2000" b="1">
              <a:solidFill>
                <a:srgbClr val="002060"/>
              </a:solidFill>
            </a:endParaRPr>
          </a:p>
          <a:p>
            <a:pPr algn="just"/>
            <a:r>
              <a:rPr lang="ru-RU" sz="2000" b="1"/>
              <a:t>5.Комбинированные уроки: на них решаются несколько дидактических задач</a:t>
            </a:r>
            <a:r>
              <a:rPr lang="en-US" sz="2000" b="1"/>
              <a:t>.</a:t>
            </a:r>
            <a:endParaRPr lang="ru-RU" sz="2000" b="1"/>
          </a:p>
          <a:p>
            <a:pPr algn="just"/>
            <a:endParaRPr lang="ru-RU" sz="2000" b="1"/>
          </a:p>
        </p:txBody>
      </p:sp>
    </p:spTree>
    <p:extLst>
      <p:ext uri="{BB962C8B-B14F-4D97-AF65-F5344CB8AC3E}">
        <p14:creationId xmlns:p14="http://schemas.microsoft.com/office/powerpoint/2010/main" val="34338310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63782" y="736800"/>
            <a:ext cx="9698182" cy="5262979"/>
          </a:xfrm>
          <a:prstGeom prst="rect">
            <a:avLst/>
          </a:prstGeom>
        </p:spPr>
        <p:txBody>
          <a:bodyPr wrap="square">
            <a:spAutoFit/>
          </a:bodyPr>
          <a:lstStyle/>
          <a:p>
            <a:pPr algn="just"/>
            <a:r>
              <a:rPr lang="ru-RU" sz="2400" b="1" i="1" dirty="0"/>
              <a:t>	2.5 Средства обучения ИЯ</a:t>
            </a:r>
          </a:p>
          <a:p>
            <a:pPr algn="just"/>
            <a:r>
              <a:rPr lang="ru-RU" sz="2400" dirty="0"/>
              <a:t>	Под </a:t>
            </a:r>
            <a:r>
              <a:rPr lang="ru-RU" sz="2400" b="1" dirty="0"/>
              <a:t>средствами обучения иностранному языку </a:t>
            </a:r>
            <a:r>
              <a:rPr lang="ru-RU" sz="2400" dirty="0"/>
              <a:t>подразумевается все, что может оказать помощь в процессе обучения языку в учебном заведении или в домашних условиях. Это определенные материальные средства, которые способствуют внедрению содержания и целей обучения в практическую деятельность.</a:t>
            </a:r>
          </a:p>
          <a:p>
            <a:pPr algn="just"/>
            <a:r>
              <a:rPr lang="ru-RU" sz="2400" b="1" i="1" dirty="0"/>
              <a:t>	Классификация средств обучения ИЯ:</a:t>
            </a:r>
          </a:p>
          <a:p>
            <a:pPr algn="just"/>
            <a:r>
              <a:rPr lang="ru-RU" sz="2400" dirty="0"/>
              <a:t>1. </a:t>
            </a:r>
            <a:r>
              <a:rPr lang="ru-RU" sz="2400" u="sng" dirty="0"/>
              <a:t>По роли в учебно-воспитательном процесс</a:t>
            </a:r>
            <a:r>
              <a:rPr lang="ru-RU" sz="2400" dirty="0"/>
              <a:t>е (основные- входят в УМК, вспомогательные- карты, схемы, фильмы)</a:t>
            </a:r>
          </a:p>
          <a:p>
            <a:pPr algn="just"/>
            <a:r>
              <a:rPr lang="ru-RU" sz="2400" dirty="0"/>
              <a:t>2. </a:t>
            </a:r>
            <a:r>
              <a:rPr lang="ru-RU" sz="2400" u="sng" dirty="0"/>
              <a:t>По адресату </a:t>
            </a:r>
            <a:r>
              <a:rPr lang="ru-RU" sz="2400" dirty="0"/>
              <a:t>(для учителя- программа, книга для учителя и методическая</a:t>
            </a:r>
          </a:p>
          <a:p>
            <a:pPr algn="just"/>
            <a:r>
              <a:rPr lang="ru-RU" sz="2400" dirty="0"/>
              <a:t>литература и учащихся -книга для чтения, школьный словарь)</a:t>
            </a:r>
          </a:p>
          <a:p>
            <a:pPr algn="just"/>
            <a:r>
              <a:rPr lang="ru-RU" sz="2400" dirty="0"/>
              <a:t>3. </a:t>
            </a:r>
            <a:r>
              <a:rPr lang="ru-RU" sz="2400" u="sng" dirty="0"/>
              <a:t>По каналу поступления информации </a:t>
            </a:r>
            <a:r>
              <a:rPr lang="ru-RU" sz="2400" dirty="0"/>
              <a:t>(слуховые(запись), зрительные, зрительно-слуховые(различные фильмы)</a:t>
            </a:r>
          </a:p>
          <a:p>
            <a:pPr algn="just"/>
            <a:r>
              <a:rPr lang="ru-RU" sz="2400" dirty="0"/>
              <a:t>4. </a:t>
            </a:r>
            <a:r>
              <a:rPr lang="ru-RU" sz="2400" u="sng" dirty="0"/>
              <a:t>По использованию техники</a:t>
            </a:r>
            <a:r>
              <a:rPr lang="ru-RU" sz="2400" dirty="0"/>
              <a:t>: технические и не технические.</a:t>
            </a:r>
          </a:p>
        </p:txBody>
      </p:sp>
    </p:spTree>
    <p:extLst>
      <p:ext uri="{BB962C8B-B14F-4D97-AF65-F5344CB8AC3E}">
        <p14:creationId xmlns:p14="http://schemas.microsoft.com/office/powerpoint/2010/main" val="1487029413"/>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Схема 2"/>
          <p:cNvGraphicFramePr/>
          <p:nvPr>
            <p:extLst>
              <p:ext uri="{D42A27DB-BD31-4B8C-83A1-F6EECF244321}">
                <p14:modId xmlns:p14="http://schemas.microsoft.com/office/powerpoint/2010/main" val="1349207662"/>
              </p:ext>
            </p:extLst>
          </p:nvPr>
        </p:nvGraphicFramePr>
        <p:xfrm>
          <a:off x="979052" y="1344707"/>
          <a:ext cx="10477073" cy="47584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Скругленный прямоугольник 3"/>
          <p:cNvSpPr/>
          <p:nvPr/>
        </p:nvSpPr>
        <p:spPr>
          <a:xfrm>
            <a:off x="979052" y="754875"/>
            <a:ext cx="10353963" cy="589832"/>
          </a:xfrm>
          <a:prstGeom prst="round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2000" b="1"/>
              <a:t>Требования, предъявляемые к учителю при планировании:</a:t>
            </a:r>
          </a:p>
        </p:txBody>
      </p:sp>
    </p:spTree>
    <p:extLst>
      <p:ext uri="{BB962C8B-B14F-4D97-AF65-F5344CB8AC3E}">
        <p14:creationId xmlns:p14="http://schemas.microsoft.com/office/powerpoint/2010/main" val="2646830781"/>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a:extLst>
              <a:ext uri="{FF2B5EF4-FFF2-40B4-BE49-F238E27FC236}">
                <a16:creationId xmlns:a16="http://schemas.microsoft.com/office/drawing/2014/main" id="{5C2E93EC-B792-B7B6-4CB5-476C33387EC4}"/>
              </a:ext>
            </a:extLst>
          </p:cNvPr>
          <p:cNvGraphicFramePr>
            <a:graphicFrameLocks noGrp="1"/>
          </p:cNvGraphicFramePr>
          <p:nvPr>
            <p:extLst>
              <p:ext uri="{D42A27DB-BD31-4B8C-83A1-F6EECF244321}">
                <p14:modId xmlns:p14="http://schemas.microsoft.com/office/powerpoint/2010/main" val="4224978222"/>
              </p:ext>
            </p:extLst>
          </p:nvPr>
        </p:nvGraphicFramePr>
        <p:xfrm>
          <a:off x="774550" y="655120"/>
          <a:ext cx="10617797" cy="5242560"/>
        </p:xfrm>
        <a:graphic>
          <a:graphicData uri="http://schemas.openxmlformats.org/drawingml/2006/table">
            <a:tbl>
              <a:tblPr firstRow="1" bandRow="1">
                <a:tableStyleId>{5C22544A-7EE6-4342-B048-85BDC9FD1C3A}</a:tableStyleId>
              </a:tblPr>
              <a:tblGrid>
                <a:gridCol w="346803">
                  <a:extLst>
                    <a:ext uri="{9D8B030D-6E8A-4147-A177-3AD203B41FA5}">
                      <a16:colId xmlns:a16="http://schemas.microsoft.com/office/drawing/2014/main" val="3824336557"/>
                    </a:ext>
                  </a:extLst>
                </a:gridCol>
                <a:gridCol w="2226305">
                  <a:extLst>
                    <a:ext uri="{9D8B030D-6E8A-4147-A177-3AD203B41FA5}">
                      <a16:colId xmlns:a16="http://schemas.microsoft.com/office/drawing/2014/main" val="2377311462"/>
                    </a:ext>
                  </a:extLst>
                </a:gridCol>
                <a:gridCol w="8044689">
                  <a:extLst>
                    <a:ext uri="{9D8B030D-6E8A-4147-A177-3AD203B41FA5}">
                      <a16:colId xmlns:a16="http://schemas.microsoft.com/office/drawing/2014/main" val="1888571058"/>
                    </a:ext>
                  </a:extLst>
                </a:gridCol>
              </a:tblGrid>
              <a:tr h="370840">
                <a:tc gridSpan="3">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ru-RU" sz="2000"/>
                        <a:t>В методической практике известны следующие виды планов:</a:t>
                      </a:r>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988020544"/>
                  </a:ext>
                </a:extLst>
              </a:tr>
              <a:tr h="370840">
                <a:tc>
                  <a:txBody>
                    <a:bodyPr/>
                    <a:lstStyle/>
                    <a:p>
                      <a:r>
                        <a:rPr lang="ru-RU" sz="2000"/>
                        <a:t>1</a:t>
                      </a:r>
                    </a:p>
                  </a:txBody>
                  <a:tcPr/>
                </a:tc>
                <a:tc>
                  <a:txBody>
                    <a:bodyPr/>
                    <a:lstStyle/>
                    <a:p>
                      <a:r>
                        <a:rPr lang="ru-RU" sz="2000" b="1"/>
                        <a:t>Календарный (годовой)</a:t>
                      </a:r>
                    </a:p>
                  </a:txBody>
                  <a:tcPr/>
                </a:tc>
                <a:tc>
                  <a:txBody>
                    <a:bodyPr/>
                    <a:lstStyle/>
                    <a:p>
                      <a:r>
                        <a:rPr lang="ru-RU" sz="2000"/>
                        <a:t>составляется на учебный год и включает в себя четвертной и полугодовой. Oн разрабатывается с учетом программы, отведенного количества часов, объема изучаемого материала, контингента учащихся и т. д. Этот план определяется учебным пособием, по которому ведется преподавание. Это примерный план работы учителя по предмету на год, предусматривающий количество часов, предметно-методическое содержание общения, объем языкового материала, примерный уровень развития речевых навыков и умений.</a:t>
                      </a:r>
                    </a:p>
                    <a:p>
                      <a:r>
                        <a:rPr lang="ru-RU" sz="2000"/>
                        <a:t>	</a:t>
                      </a:r>
                    </a:p>
                  </a:txBody>
                  <a:tcPr/>
                </a:tc>
                <a:extLst>
                  <a:ext uri="{0D108BD9-81ED-4DB2-BD59-A6C34878D82A}">
                    <a16:rowId xmlns:a16="http://schemas.microsoft.com/office/drawing/2014/main" val="3048560932"/>
                  </a:ext>
                </a:extLst>
              </a:tr>
              <a:tr h="370840">
                <a:tc>
                  <a:txBody>
                    <a:bodyPr/>
                    <a:lstStyle/>
                    <a:p>
                      <a:r>
                        <a:rPr lang="ru-RU" sz="2000"/>
                        <a:t>2</a:t>
                      </a:r>
                    </a:p>
                  </a:txBody>
                  <a:tcPr/>
                </a:tc>
                <a:tc>
                  <a:txBody>
                    <a:bodyPr/>
                    <a:lstStyle/>
                    <a:p>
                      <a:r>
                        <a:rPr lang="ru-RU" sz="2000" b="1"/>
                        <a:t>Тематический (перспективный)</a:t>
                      </a:r>
                    </a:p>
                  </a:txBody>
                  <a:tcPr/>
                </a:tc>
                <a:tc>
                  <a:txBody>
                    <a:bodyPr/>
                    <a:lstStyle/>
                    <a:p>
                      <a:r>
                        <a:rPr lang="ru-RU" sz="2000"/>
                        <a:t>план цикла уроков по одной теме- проблеме, определяющий цель каждого урока, последовательность формирования навыков и умений, оптимальное соотношение между классной и домашней работой, оснащение урока техническими и наглядными средствами обучения.</a:t>
                      </a:r>
                    </a:p>
                  </a:txBody>
                  <a:tcPr/>
                </a:tc>
                <a:extLst>
                  <a:ext uri="{0D108BD9-81ED-4DB2-BD59-A6C34878D82A}">
                    <a16:rowId xmlns:a16="http://schemas.microsoft.com/office/drawing/2014/main" val="1137579686"/>
                  </a:ext>
                </a:extLst>
              </a:tr>
              <a:tr h="370840">
                <a:tc>
                  <a:txBody>
                    <a:bodyPr/>
                    <a:lstStyle/>
                    <a:p>
                      <a:r>
                        <a:rPr lang="ru-RU" sz="2000"/>
                        <a:t>3</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ru-RU" sz="2000" b="1"/>
                        <a:t>Поурочный (текущий)</a:t>
                      </a:r>
                    </a:p>
                  </a:txBody>
                  <a:tcPr/>
                </a:tc>
                <a:tc>
                  <a:txBody>
                    <a:bodyPr/>
                    <a:lstStyle/>
                    <a:p>
                      <a:r>
                        <a:rPr lang="ru-RU" sz="2000"/>
                        <a:t>составляется для каждого урока и является рабочим документом учителя. </a:t>
                      </a:r>
                    </a:p>
                  </a:txBody>
                  <a:tcPr/>
                </a:tc>
                <a:extLst>
                  <a:ext uri="{0D108BD9-81ED-4DB2-BD59-A6C34878D82A}">
                    <a16:rowId xmlns:a16="http://schemas.microsoft.com/office/drawing/2014/main" val="1510660046"/>
                  </a:ext>
                </a:extLst>
              </a:tr>
            </a:tbl>
          </a:graphicData>
        </a:graphic>
      </p:graphicFrame>
    </p:spTree>
    <p:extLst>
      <p:ext uri="{BB962C8B-B14F-4D97-AF65-F5344CB8AC3E}">
        <p14:creationId xmlns:p14="http://schemas.microsoft.com/office/powerpoint/2010/main" val="2345970345"/>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Схема 2"/>
          <p:cNvGraphicFramePr/>
          <p:nvPr>
            <p:extLst>
              <p:ext uri="{D42A27DB-BD31-4B8C-83A1-F6EECF244321}">
                <p14:modId xmlns:p14="http://schemas.microsoft.com/office/powerpoint/2010/main" val="3739283426"/>
              </p:ext>
            </p:extLst>
          </p:nvPr>
        </p:nvGraphicFramePr>
        <p:xfrm>
          <a:off x="979052" y="1344707"/>
          <a:ext cx="10477073" cy="47584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Скругленный прямоугольник 3"/>
          <p:cNvSpPr/>
          <p:nvPr/>
        </p:nvSpPr>
        <p:spPr>
          <a:xfrm>
            <a:off x="979052" y="754875"/>
            <a:ext cx="10353963" cy="589832"/>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2000" b="1"/>
              <a:t>При планировании отдельных этапов урока могут быть полезны следующие рекомендации</a:t>
            </a:r>
            <a:endParaRPr lang="ru-RU" sz="3200" b="1" i="1">
              <a:solidFill>
                <a:schemeClr val="tx1"/>
              </a:solidFill>
            </a:endParaRPr>
          </a:p>
        </p:txBody>
      </p:sp>
    </p:spTree>
    <p:extLst>
      <p:ext uri="{BB962C8B-B14F-4D97-AF65-F5344CB8AC3E}">
        <p14:creationId xmlns:p14="http://schemas.microsoft.com/office/powerpoint/2010/main" val="663439484"/>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a:extLst>
              <a:ext uri="{FF2B5EF4-FFF2-40B4-BE49-F238E27FC236}">
                <a16:creationId xmlns:a16="http://schemas.microsoft.com/office/drawing/2014/main" id="{5C2E93EC-B792-B7B6-4CB5-476C33387EC4}"/>
              </a:ext>
            </a:extLst>
          </p:cNvPr>
          <p:cNvGraphicFramePr>
            <a:graphicFrameLocks noGrp="1"/>
          </p:cNvGraphicFramePr>
          <p:nvPr>
            <p:extLst>
              <p:ext uri="{D42A27DB-BD31-4B8C-83A1-F6EECF244321}">
                <p14:modId xmlns:p14="http://schemas.microsoft.com/office/powerpoint/2010/main" val="1015482819"/>
              </p:ext>
            </p:extLst>
          </p:nvPr>
        </p:nvGraphicFramePr>
        <p:xfrm>
          <a:off x="774551" y="655120"/>
          <a:ext cx="10653807" cy="4998720"/>
        </p:xfrm>
        <a:graphic>
          <a:graphicData uri="http://schemas.openxmlformats.org/drawingml/2006/table">
            <a:tbl>
              <a:tblPr firstRow="1" bandRow="1">
                <a:tableStyleId>{5C22544A-7EE6-4342-B048-85BDC9FD1C3A}</a:tableStyleId>
              </a:tblPr>
              <a:tblGrid>
                <a:gridCol w="347980">
                  <a:extLst>
                    <a:ext uri="{9D8B030D-6E8A-4147-A177-3AD203B41FA5}">
                      <a16:colId xmlns:a16="http://schemas.microsoft.com/office/drawing/2014/main" val="3824336557"/>
                    </a:ext>
                  </a:extLst>
                </a:gridCol>
                <a:gridCol w="2033196">
                  <a:extLst>
                    <a:ext uri="{9D8B030D-6E8A-4147-A177-3AD203B41FA5}">
                      <a16:colId xmlns:a16="http://schemas.microsoft.com/office/drawing/2014/main" val="2377311462"/>
                    </a:ext>
                  </a:extLst>
                </a:gridCol>
                <a:gridCol w="8272631">
                  <a:extLst>
                    <a:ext uri="{9D8B030D-6E8A-4147-A177-3AD203B41FA5}">
                      <a16:colId xmlns:a16="http://schemas.microsoft.com/office/drawing/2014/main" val="1888571058"/>
                    </a:ext>
                  </a:extLst>
                </a:gridCol>
              </a:tblGrid>
              <a:tr h="370840">
                <a:tc gridSpan="3">
                  <a:txBody>
                    <a:bodyPr/>
                    <a:lstStyle/>
                    <a:p>
                      <a:pPr algn="ctr"/>
                      <a:r>
                        <a:rPr lang="ru-RU" sz="2200" b="1" i="1"/>
                        <a:t>Компоненты поурочного плана</a:t>
                      </a:r>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988020544"/>
                  </a:ext>
                </a:extLst>
              </a:tr>
              <a:tr h="370840">
                <a:tc>
                  <a:txBody>
                    <a:bodyPr/>
                    <a:lstStyle/>
                    <a:p>
                      <a:r>
                        <a:rPr lang="ru-RU" sz="2200"/>
                        <a:t>1</a:t>
                      </a:r>
                    </a:p>
                  </a:txBody>
                  <a:tcPr/>
                </a:tc>
                <a:tc>
                  <a:txBody>
                    <a:bodyPr/>
                    <a:lstStyle/>
                    <a:p>
                      <a:r>
                        <a:rPr lang="ru-RU" sz="2200" b="1"/>
                        <a:t>goal(s) </a:t>
                      </a:r>
                    </a:p>
                  </a:txBody>
                  <a:tcPr/>
                </a:tc>
                <a:tc>
                  <a:txBody>
                    <a:bodyPr/>
                    <a:lstStyle/>
                    <a:p>
                      <a:r>
                        <a:rPr lang="ru-RU" sz="2200"/>
                        <a:t>определение целей урока</a:t>
                      </a:r>
                    </a:p>
                  </a:txBody>
                  <a:tcPr/>
                </a:tc>
                <a:extLst>
                  <a:ext uri="{0D108BD9-81ED-4DB2-BD59-A6C34878D82A}">
                    <a16:rowId xmlns:a16="http://schemas.microsoft.com/office/drawing/2014/main" val="3048560932"/>
                  </a:ext>
                </a:extLst>
              </a:tr>
              <a:tr h="370840">
                <a:tc>
                  <a:txBody>
                    <a:bodyPr/>
                    <a:lstStyle/>
                    <a:p>
                      <a:r>
                        <a:rPr lang="ru-RU" sz="2200"/>
                        <a:t>2</a:t>
                      </a:r>
                    </a:p>
                  </a:txBody>
                  <a:tcPr/>
                </a:tc>
                <a:tc>
                  <a:txBody>
                    <a:bodyPr/>
                    <a:lstStyle/>
                    <a:p>
                      <a:r>
                        <a:rPr lang="ru-RU" sz="2200" b="1"/>
                        <a:t>objectives</a:t>
                      </a:r>
                    </a:p>
                  </a:txBody>
                  <a:tcPr/>
                </a:tc>
                <a:tc>
                  <a:txBody>
                    <a:bodyPr/>
                    <a:lstStyle/>
                    <a:p>
                      <a:r>
                        <a:rPr lang="ru-RU" sz="2200"/>
                        <a:t>постановка задач урока; обращается внимание на необходимость четких формулировок</a:t>
                      </a:r>
                    </a:p>
                  </a:txBody>
                  <a:tcPr/>
                </a:tc>
                <a:extLst>
                  <a:ext uri="{0D108BD9-81ED-4DB2-BD59-A6C34878D82A}">
                    <a16:rowId xmlns:a16="http://schemas.microsoft.com/office/drawing/2014/main" val="1137579686"/>
                  </a:ext>
                </a:extLst>
              </a:tr>
              <a:tr h="370840">
                <a:tc>
                  <a:txBody>
                    <a:bodyPr/>
                    <a:lstStyle/>
                    <a:p>
                      <a:r>
                        <a:rPr lang="ru-RU" sz="2200"/>
                        <a:t>3</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ru-RU" sz="2200" b="1"/>
                        <a:t>materials and equipment </a:t>
                      </a:r>
                    </a:p>
                  </a:txBody>
                  <a:tcPr/>
                </a:tc>
                <a:tc>
                  <a:txBody>
                    <a:bodyPr/>
                    <a:lstStyle/>
                    <a:p>
                      <a:r>
                        <a:rPr lang="ru-RU" sz="2200"/>
                        <a:t>используемые материалы и оснащение урока</a:t>
                      </a:r>
                      <a:endParaRPr lang="tr-TR" sz="2200"/>
                    </a:p>
                  </a:txBody>
                  <a:tcPr/>
                </a:tc>
                <a:extLst>
                  <a:ext uri="{0D108BD9-81ED-4DB2-BD59-A6C34878D82A}">
                    <a16:rowId xmlns:a16="http://schemas.microsoft.com/office/drawing/2014/main" val="1510660046"/>
                  </a:ext>
                </a:extLst>
              </a:tr>
              <a:tr h="370840">
                <a:tc>
                  <a:txBody>
                    <a:bodyPr/>
                    <a:lstStyle/>
                    <a:p>
                      <a:r>
                        <a:rPr lang="ru-RU" sz="2200"/>
                        <a:t>4</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ru-RU" sz="2200" b="1"/>
                        <a:t>procedures</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ru-RU" sz="2200"/>
                        <a:t>планирование хода урока, то есть последовательность используемых упражнений и коммуникативных заданий, а также планирование режима работы, в котором эти задания будут выполняться;\</a:t>
                      </a:r>
                    </a:p>
                  </a:txBody>
                  <a:tcPr/>
                </a:tc>
                <a:extLst>
                  <a:ext uri="{0D108BD9-81ED-4DB2-BD59-A6C34878D82A}">
                    <a16:rowId xmlns:a16="http://schemas.microsoft.com/office/drawing/2014/main" val="4080742844"/>
                  </a:ext>
                </a:extLst>
              </a:tr>
              <a:tr h="370840">
                <a:tc>
                  <a:txBody>
                    <a:bodyPr/>
                    <a:lstStyle/>
                    <a:p>
                      <a:r>
                        <a:rPr lang="ru-RU" sz="2200"/>
                        <a:t>5</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ru-RU" sz="2200" b="1"/>
                        <a:t>evaluation</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ru-RU" sz="2200"/>
                        <a:t>контроль усвоенного материала, оценка проведенного урока и постановка целей на будущее;\</a:t>
                      </a:r>
                    </a:p>
                  </a:txBody>
                  <a:tcPr/>
                </a:tc>
                <a:extLst>
                  <a:ext uri="{0D108BD9-81ED-4DB2-BD59-A6C34878D82A}">
                    <a16:rowId xmlns:a16="http://schemas.microsoft.com/office/drawing/2014/main" val="2232198776"/>
                  </a:ext>
                </a:extLst>
              </a:tr>
              <a:tr h="370840">
                <a:tc>
                  <a:txBody>
                    <a:bodyPr/>
                    <a:lstStyle/>
                    <a:p>
                      <a:r>
                        <a:rPr lang="ru-RU" sz="2200"/>
                        <a:t>6</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ru-RU" sz="2200" b="1"/>
                        <a:t>extra-class work </a:t>
                      </a:r>
                    </a:p>
                  </a:txBody>
                  <a:tcPr/>
                </a:tc>
                <a:tc>
                  <a:txBody>
                    <a:bodyPr/>
                    <a:lstStyle/>
                    <a:p>
                      <a:r>
                        <a:rPr lang="ru-RU" sz="2200"/>
                        <a:t>дополнительная работа, которая не всегда имеет форму домашнего задания.</a:t>
                      </a:r>
                      <a:endParaRPr lang="tr-TR" sz="2200"/>
                    </a:p>
                  </a:txBody>
                  <a:tcPr/>
                </a:tc>
                <a:extLst>
                  <a:ext uri="{0D108BD9-81ED-4DB2-BD59-A6C34878D82A}">
                    <a16:rowId xmlns:a16="http://schemas.microsoft.com/office/drawing/2014/main" val="1482105630"/>
                  </a:ext>
                </a:extLst>
              </a:tr>
            </a:tbl>
          </a:graphicData>
        </a:graphic>
      </p:graphicFrame>
    </p:spTree>
    <p:extLst>
      <p:ext uri="{BB962C8B-B14F-4D97-AF65-F5344CB8AC3E}">
        <p14:creationId xmlns:p14="http://schemas.microsoft.com/office/powerpoint/2010/main" val="207402800"/>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a:extLst>
              <a:ext uri="{FF2B5EF4-FFF2-40B4-BE49-F238E27FC236}">
                <a16:creationId xmlns:a16="http://schemas.microsoft.com/office/drawing/2014/main" id="{5C2E93EC-B792-B7B6-4CB5-476C33387EC4}"/>
              </a:ext>
            </a:extLst>
          </p:cNvPr>
          <p:cNvGraphicFramePr>
            <a:graphicFrameLocks noGrp="1"/>
          </p:cNvGraphicFramePr>
          <p:nvPr>
            <p:extLst>
              <p:ext uri="{D42A27DB-BD31-4B8C-83A1-F6EECF244321}">
                <p14:modId xmlns:p14="http://schemas.microsoft.com/office/powerpoint/2010/main" val="459414894"/>
              </p:ext>
            </p:extLst>
          </p:nvPr>
        </p:nvGraphicFramePr>
        <p:xfrm>
          <a:off x="769096" y="609600"/>
          <a:ext cx="10653807" cy="5303520"/>
        </p:xfrm>
        <a:graphic>
          <a:graphicData uri="http://schemas.openxmlformats.org/drawingml/2006/table">
            <a:tbl>
              <a:tblPr firstRow="1" bandRow="1">
                <a:tableStyleId>{5C22544A-7EE6-4342-B048-85BDC9FD1C3A}</a:tableStyleId>
              </a:tblPr>
              <a:tblGrid>
                <a:gridCol w="347980">
                  <a:extLst>
                    <a:ext uri="{9D8B030D-6E8A-4147-A177-3AD203B41FA5}">
                      <a16:colId xmlns:a16="http://schemas.microsoft.com/office/drawing/2014/main" val="3824336557"/>
                    </a:ext>
                  </a:extLst>
                </a:gridCol>
                <a:gridCol w="2266128">
                  <a:extLst>
                    <a:ext uri="{9D8B030D-6E8A-4147-A177-3AD203B41FA5}">
                      <a16:colId xmlns:a16="http://schemas.microsoft.com/office/drawing/2014/main" val="2377311462"/>
                    </a:ext>
                  </a:extLst>
                </a:gridCol>
                <a:gridCol w="8039699">
                  <a:extLst>
                    <a:ext uri="{9D8B030D-6E8A-4147-A177-3AD203B41FA5}">
                      <a16:colId xmlns:a16="http://schemas.microsoft.com/office/drawing/2014/main" val="1888571058"/>
                    </a:ext>
                  </a:extLst>
                </a:gridCol>
              </a:tblGrid>
              <a:tr h="370840">
                <a:tc gridSpan="3">
                  <a:txBody>
                    <a:bodyPr/>
                    <a:lstStyle/>
                    <a:p>
                      <a:pPr algn="ctr"/>
                      <a:r>
                        <a:rPr lang="ru-RU" sz="2200" b="1" i="1"/>
                        <a:t>Этапы подготовки учителя к уроку</a:t>
                      </a:r>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988020544"/>
                  </a:ext>
                </a:extLst>
              </a:tr>
              <a:tr h="370840">
                <a:tc>
                  <a:txBody>
                    <a:bodyPr/>
                    <a:lstStyle/>
                    <a:p>
                      <a:r>
                        <a:rPr lang="ru-RU" sz="2200"/>
                        <a:t>1</a:t>
                      </a:r>
                    </a:p>
                  </a:txBody>
                  <a:tcPr/>
                </a:tc>
                <a:tc>
                  <a:txBody>
                    <a:bodyPr/>
                    <a:lstStyle/>
                    <a:p>
                      <a:r>
                        <a:rPr lang="ru-RU" sz="1800" b="1"/>
                        <a:t>Предварительная подготовка к уроку </a:t>
                      </a:r>
                    </a:p>
                  </a:txBody>
                  <a:tcPr/>
                </a:tc>
                <a:tc>
                  <a:txBody>
                    <a:bodyPr/>
                    <a:lstStyle/>
                    <a:p>
                      <a:r>
                        <a:rPr lang="ru-RU" sz="2200"/>
                        <a:t>состоит в изучении учителем специальной, педагогической и методической литературы, в тщательном ознакомлении с содержанием и требованиями учебной программы по своему предмету и объяснительной запиской к ней, с учебниками и учебными пособиями, с опытом работы других учителей, в анализе личного опыта в предшествовавшие периоды, в определении места данного урока в системе уроков по разделу или теме программы, в тематическом планировании.</a:t>
                      </a:r>
                    </a:p>
                  </a:txBody>
                  <a:tcPr/>
                </a:tc>
                <a:extLst>
                  <a:ext uri="{0D108BD9-81ED-4DB2-BD59-A6C34878D82A}">
                    <a16:rowId xmlns:a16="http://schemas.microsoft.com/office/drawing/2014/main" val="3048560932"/>
                  </a:ext>
                </a:extLst>
              </a:tr>
              <a:tr h="370840">
                <a:tc>
                  <a:txBody>
                    <a:bodyPr/>
                    <a:lstStyle/>
                    <a:p>
                      <a:r>
                        <a:rPr lang="ru-RU" sz="2200"/>
                        <a:t>2</a:t>
                      </a:r>
                    </a:p>
                  </a:txBody>
                  <a:tcPr/>
                </a:tc>
                <a:tc>
                  <a:txBody>
                    <a:bodyPr/>
                    <a:lstStyle/>
                    <a:p>
                      <a:r>
                        <a:rPr lang="ru-RU" sz="1800" b="1"/>
                        <a:t>Непосредственная подготовка учителя к уроку </a:t>
                      </a:r>
                    </a:p>
                  </a:txBody>
                  <a:tcPr/>
                </a:tc>
                <a:tc>
                  <a:txBody>
                    <a:bodyPr/>
                    <a:lstStyle/>
                    <a:p>
                      <a:r>
                        <a:rPr lang="ru-RU" sz="2200"/>
                        <a:t>заключается в конкретизации тематического планирования применительно к каждому уроку, продумывании и составлении планов отдельных уроков, отборе и проверке необходимых пособий и оборудования. План урока (иногда его называют рабочим планом урока в отличие от тематического плана) необходим для каждого учителя.</a:t>
                      </a:r>
                    </a:p>
                  </a:txBody>
                  <a:tcPr/>
                </a:tc>
                <a:extLst>
                  <a:ext uri="{0D108BD9-81ED-4DB2-BD59-A6C34878D82A}">
                    <a16:rowId xmlns:a16="http://schemas.microsoft.com/office/drawing/2014/main" val="1137579686"/>
                  </a:ext>
                </a:extLst>
              </a:tr>
            </a:tbl>
          </a:graphicData>
        </a:graphic>
      </p:graphicFrame>
    </p:spTree>
    <p:extLst>
      <p:ext uri="{BB962C8B-B14F-4D97-AF65-F5344CB8AC3E}">
        <p14:creationId xmlns:p14="http://schemas.microsoft.com/office/powerpoint/2010/main" val="1585878517"/>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70709" y="751344"/>
            <a:ext cx="10685417" cy="5447645"/>
          </a:xfrm>
          <a:prstGeom prst="rect">
            <a:avLst/>
          </a:prstGeom>
          <a:solidFill>
            <a:schemeClr val="accent1">
              <a:lumMod val="40000"/>
              <a:lumOff val="60000"/>
            </a:schemeClr>
          </a:solidFill>
          <a:ln>
            <a:solidFill>
              <a:schemeClr val="accent4">
                <a:lumMod val="75000"/>
              </a:schemeClr>
            </a:solidFill>
          </a:ln>
        </p:spPr>
        <p:txBody>
          <a:bodyPr wrap="square">
            <a:spAutoFit/>
          </a:bodyPr>
          <a:lstStyle/>
          <a:p>
            <a:pPr algn="just"/>
            <a:r>
              <a:rPr lang="ru-RU" sz="2800"/>
              <a:t>	</a:t>
            </a:r>
            <a:r>
              <a:rPr lang="ru-RU" sz="2800" b="1"/>
              <a:t>Организация учебной деятельности учащихся на уроке</a:t>
            </a:r>
          </a:p>
          <a:p>
            <a:pPr algn="just"/>
            <a:r>
              <a:rPr lang="ru-RU" sz="4000"/>
              <a:t>	</a:t>
            </a:r>
          </a:p>
          <a:p>
            <a:pPr algn="just"/>
            <a:r>
              <a:rPr lang="ru-RU" sz="2800"/>
              <a:t>	В ходе урока учитель обеспечивает активную познавательную деятельность учащихся, используя различные формы ее организации: </a:t>
            </a:r>
            <a:r>
              <a:rPr lang="ru-RU" sz="2800" b="1"/>
              <a:t>фронтальную, коллективную и индивидуальную.</a:t>
            </a:r>
          </a:p>
          <a:p>
            <a:pPr algn="just"/>
            <a:r>
              <a:rPr lang="ru-RU" sz="2800"/>
              <a:t>	</a:t>
            </a:r>
            <a:r>
              <a:rPr lang="ru-RU" sz="2800" b="1"/>
              <a:t>Групповая работа учащихся</a:t>
            </a:r>
            <a:r>
              <a:rPr lang="ru-RU" sz="2800"/>
              <a:t>, это работа при которой класс делится на несколько групп, выполняющих одинаковые или различные задания. В зависимости от этого различают единую и дифференцированную групповую работу, причем и в этом и в другом случае она тесно и неразрывно связана с фронтально й и индивидуальной работой учащихся. </a:t>
            </a:r>
            <a:r>
              <a:rPr lang="ru-RU" sz="2800" b="1"/>
              <a:t>Исследования показали, что оптимальный состав групп — 5—7 человек</a:t>
            </a:r>
            <a:r>
              <a:rPr lang="ru-RU" sz="2800"/>
              <a:t>.</a:t>
            </a:r>
            <a:endParaRPr lang="ru-RU" sz="4000" b="1" i="1"/>
          </a:p>
        </p:txBody>
      </p:sp>
    </p:spTree>
    <p:extLst>
      <p:ext uri="{BB962C8B-B14F-4D97-AF65-F5344CB8AC3E}">
        <p14:creationId xmlns:p14="http://schemas.microsoft.com/office/powerpoint/2010/main" val="4050976110"/>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4194627" y="699706"/>
            <a:ext cx="3323772" cy="491976"/>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800" b="1">
              <a:solidFill>
                <a:schemeClr val="tx1"/>
              </a:solidFill>
            </a:endParaRPr>
          </a:p>
          <a:p>
            <a:pPr algn="ctr"/>
            <a:r>
              <a:rPr lang="ru-RU" sz="2800" b="1">
                <a:solidFill>
                  <a:schemeClr val="tx1"/>
                </a:solidFill>
              </a:rPr>
              <a:t>Резюме по теме: </a:t>
            </a:r>
          </a:p>
          <a:p>
            <a:pPr algn="ctr"/>
            <a:endParaRPr lang="ru-RU" sz="2800" b="1">
              <a:solidFill>
                <a:schemeClr val="tx1"/>
              </a:solidFill>
            </a:endParaRPr>
          </a:p>
        </p:txBody>
      </p:sp>
      <p:sp>
        <p:nvSpPr>
          <p:cNvPr id="3" name="Прямоугольник 2"/>
          <p:cNvSpPr/>
          <p:nvPr/>
        </p:nvSpPr>
        <p:spPr>
          <a:xfrm>
            <a:off x="918027" y="1336825"/>
            <a:ext cx="10330544" cy="4493538"/>
          </a:xfrm>
          <a:prstGeom prst="rect">
            <a:avLst/>
          </a:prstGeom>
          <a:solidFill>
            <a:schemeClr val="accent1">
              <a:lumMod val="20000"/>
              <a:lumOff val="80000"/>
            </a:schemeClr>
          </a:solidFill>
        </p:spPr>
        <p:txBody>
          <a:bodyPr wrap="square">
            <a:spAutoFit/>
          </a:bodyPr>
          <a:lstStyle/>
          <a:p>
            <a:pPr indent="360000" algn="just"/>
            <a:r>
              <a:rPr lang="ru-RU" sz="2200" b="1"/>
              <a:t>Урок – </a:t>
            </a:r>
            <a:r>
              <a:rPr lang="ru-RU" sz="2200"/>
              <a:t>основное звено процесса обучения, на котором осуществляется решение конкретных практических, обрaзовательных, воспитательных и рaзвивающих задач, oбеспечивающих достижение конечных целей.</a:t>
            </a:r>
            <a:r>
              <a:rPr lang="ru-RU" sz="2200" b="1"/>
              <a:t> </a:t>
            </a:r>
          </a:p>
          <a:p>
            <a:pPr indent="360000" algn="just"/>
            <a:r>
              <a:rPr lang="ru-RU" sz="2200" b="1"/>
              <a:t>Каждый урок должен обеспечивать достижение </a:t>
            </a:r>
            <a:r>
              <a:rPr lang="ru-RU" sz="2200" b="1" i="1">
                <a:solidFill>
                  <a:srgbClr val="002060"/>
                </a:solidFill>
              </a:rPr>
              <a:t>практической, образовательной, воспитательной и развивающей целей </a:t>
            </a:r>
            <a:r>
              <a:rPr lang="ru-RU" sz="2200" b="1"/>
              <a:t>через решение конкретных задач. В методической практике известны следующие виды планов:</a:t>
            </a:r>
          </a:p>
          <a:p>
            <a:pPr indent="360000" algn="just"/>
            <a:r>
              <a:rPr lang="ru-RU" sz="2200"/>
              <a:t>1</a:t>
            </a:r>
            <a:r>
              <a:rPr lang="ru-RU" sz="2200" b="1">
                <a:solidFill>
                  <a:srgbClr val="002060"/>
                </a:solidFill>
              </a:rPr>
              <a:t>) календарный (годовой);</a:t>
            </a:r>
          </a:p>
          <a:p>
            <a:pPr indent="360000" algn="just"/>
            <a:r>
              <a:rPr lang="ru-RU" sz="2200" b="1">
                <a:solidFill>
                  <a:srgbClr val="002060"/>
                </a:solidFill>
              </a:rPr>
              <a:t>2) тематический (перспективный);</a:t>
            </a:r>
          </a:p>
          <a:p>
            <a:pPr indent="360000" algn="just"/>
            <a:r>
              <a:rPr lang="ru-RU" sz="2200" b="1">
                <a:solidFill>
                  <a:srgbClr val="002060"/>
                </a:solidFill>
              </a:rPr>
              <a:t>3) поурочный (текущий).</a:t>
            </a:r>
          </a:p>
          <a:p>
            <a:pPr indent="360000" algn="just"/>
            <a:r>
              <a:rPr lang="ru-RU" sz="2200" b="1"/>
              <a:t>Поурочный план </a:t>
            </a:r>
            <a:r>
              <a:rPr lang="ru-RU" sz="2200"/>
              <a:t>составляется для каждого урока и является рабочим документом учителя. </a:t>
            </a:r>
          </a:p>
          <a:p>
            <a:pPr indent="360000" algn="just"/>
            <a:r>
              <a:rPr lang="ru-RU" sz="2200"/>
              <a:t>В подготовке учителя к уроку различают два этапа: </a:t>
            </a:r>
            <a:r>
              <a:rPr lang="ru-RU" sz="2200" b="1"/>
              <a:t>предварительный и непосредственный. </a:t>
            </a:r>
          </a:p>
        </p:txBody>
      </p:sp>
    </p:spTree>
    <p:extLst>
      <p:ext uri="{BB962C8B-B14F-4D97-AF65-F5344CB8AC3E}">
        <p14:creationId xmlns:p14="http://schemas.microsoft.com/office/powerpoint/2010/main" val="24489761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257300" y="960656"/>
            <a:ext cx="9601200" cy="5016758"/>
          </a:xfrm>
          <a:prstGeom prst="rect">
            <a:avLst/>
          </a:prstGeom>
          <a:ln>
            <a:solidFill>
              <a:schemeClr val="tx2"/>
            </a:solidFill>
          </a:ln>
        </p:spPr>
        <p:style>
          <a:lnRef idx="1">
            <a:schemeClr val="accent1"/>
          </a:lnRef>
          <a:fillRef idx="2">
            <a:schemeClr val="accent1"/>
          </a:fillRef>
          <a:effectRef idx="1">
            <a:schemeClr val="accent1"/>
          </a:effectRef>
          <a:fontRef idx="minor">
            <a:schemeClr val="dk1"/>
          </a:fontRef>
        </p:style>
        <p:txBody>
          <a:bodyPr wrap="square">
            <a:spAutoFit/>
          </a:bodyPr>
          <a:lstStyle/>
          <a:p>
            <a:pPr algn="ctr"/>
            <a:endParaRPr lang="ru-RU" sz="2000" b="1" dirty="0">
              <a:solidFill>
                <a:srgbClr val="000000"/>
              </a:solidFill>
              <a:latin typeface="Times New Roman" panose="02020603050405020304" pitchFamily="18" charset="0"/>
            </a:endParaRPr>
          </a:p>
          <a:p>
            <a:pPr algn="ctr"/>
            <a:r>
              <a:rPr lang="ru-RU" sz="2000" b="1" dirty="0">
                <a:solidFill>
                  <a:srgbClr val="000000"/>
                </a:solidFill>
                <a:latin typeface="Times New Roman" panose="02020603050405020304" pitchFamily="18" charset="0"/>
              </a:rPr>
              <a:t>Современные педагогические технологии</a:t>
            </a:r>
          </a:p>
          <a:p>
            <a:r>
              <a:rPr lang="ru-RU" sz="2000" b="1" u="sng" dirty="0">
                <a:solidFill>
                  <a:srgbClr val="C00000"/>
                </a:solidFill>
                <a:latin typeface="Times New Roman" panose="02020603050405020304" pitchFamily="18" charset="0"/>
              </a:rPr>
              <a:t> К числу современных образовательных технологий можно отнести:</a:t>
            </a:r>
          </a:p>
          <a:p>
            <a:endParaRPr lang="ru-RU" sz="2000" b="1" dirty="0">
              <a:solidFill>
                <a:srgbClr val="000000"/>
              </a:solidFill>
              <a:latin typeface="Times New Roman" panose="02020603050405020304" pitchFamily="18" charset="0"/>
            </a:endParaRPr>
          </a:p>
          <a:p>
            <a:r>
              <a:rPr lang="ru-RU" sz="2000" b="1" dirty="0">
                <a:solidFill>
                  <a:srgbClr val="000000"/>
                </a:solidFill>
                <a:latin typeface="Times New Roman" panose="02020603050405020304" pitchFamily="18" charset="0"/>
              </a:rPr>
              <a:t>        </a:t>
            </a:r>
            <a:r>
              <a:rPr lang="ru-RU" sz="2000" b="1" i="1" dirty="0">
                <a:solidFill>
                  <a:srgbClr val="000000"/>
                </a:solidFill>
                <a:latin typeface="Times New Roman" panose="02020603050405020304" pitchFamily="18" charset="0"/>
              </a:rPr>
              <a:t>-развивающее обучение;</a:t>
            </a:r>
          </a:p>
          <a:p>
            <a:r>
              <a:rPr lang="ru-RU" sz="2000" b="1" i="1" dirty="0">
                <a:solidFill>
                  <a:srgbClr val="000000"/>
                </a:solidFill>
                <a:latin typeface="Times New Roman" panose="02020603050405020304" pitchFamily="18" charset="0"/>
              </a:rPr>
              <a:t>        -проблемное обучение;</a:t>
            </a:r>
          </a:p>
          <a:p>
            <a:r>
              <a:rPr lang="ru-RU" sz="2000" b="1" i="1" dirty="0">
                <a:solidFill>
                  <a:srgbClr val="000000"/>
                </a:solidFill>
                <a:latin typeface="Times New Roman" panose="02020603050405020304" pitchFamily="18" charset="0"/>
              </a:rPr>
              <a:t>        -</a:t>
            </a:r>
            <a:r>
              <a:rPr lang="ru-RU" sz="2000" b="1" i="1" dirty="0" err="1">
                <a:solidFill>
                  <a:srgbClr val="000000"/>
                </a:solidFill>
                <a:latin typeface="Times New Roman" panose="02020603050405020304" pitchFamily="18" charset="0"/>
              </a:rPr>
              <a:t>разноуровневое</a:t>
            </a:r>
            <a:r>
              <a:rPr lang="ru-RU" sz="2000" b="1" i="1" dirty="0">
                <a:solidFill>
                  <a:srgbClr val="000000"/>
                </a:solidFill>
                <a:latin typeface="Times New Roman" panose="02020603050405020304" pitchFamily="18" charset="0"/>
              </a:rPr>
              <a:t> обучение;</a:t>
            </a:r>
          </a:p>
          <a:p>
            <a:r>
              <a:rPr lang="ru-RU" sz="2000" b="1" i="1" dirty="0">
                <a:solidFill>
                  <a:srgbClr val="000000"/>
                </a:solidFill>
                <a:latin typeface="Times New Roman" panose="02020603050405020304" pitchFamily="18" charset="0"/>
              </a:rPr>
              <a:t>        -коллективную систему обучения;</a:t>
            </a:r>
          </a:p>
          <a:p>
            <a:r>
              <a:rPr lang="ru-RU" sz="2000" b="1" i="1" dirty="0">
                <a:solidFill>
                  <a:srgbClr val="000000"/>
                </a:solidFill>
                <a:latin typeface="Times New Roman" panose="02020603050405020304" pitchFamily="18" charset="0"/>
              </a:rPr>
              <a:t>        -технологию изучения изобретательских задач (ТРИЗ);</a:t>
            </a:r>
          </a:p>
          <a:p>
            <a:r>
              <a:rPr lang="ru-RU" sz="2000" b="1" i="1" dirty="0">
                <a:solidFill>
                  <a:srgbClr val="000000"/>
                </a:solidFill>
                <a:latin typeface="Times New Roman" panose="02020603050405020304" pitchFamily="18" charset="0"/>
              </a:rPr>
              <a:t>        -исследовательские методы в обучении;</a:t>
            </a:r>
          </a:p>
          <a:p>
            <a:r>
              <a:rPr lang="ru-RU" sz="2000" b="1" i="1" dirty="0">
                <a:solidFill>
                  <a:srgbClr val="000000"/>
                </a:solidFill>
                <a:latin typeface="Times New Roman" panose="02020603050405020304" pitchFamily="18" charset="0"/>
              </a:rPr>
              <a:t>        -проектные методы обучения;</a:t>
            </a:r>
          </a:p>
          <a:p>
            <a:r>
              <a:rPr lang="ru-RU" sz="2000" b="1" i="1" dirty="0">
                <a:solidFill>
                  <a:srgbClr val="000000"/>
                </a:solidFill>
                <a:latin typeface="Times New Roman" panose="02020603050405020304" pitchFamily="18" charset="0"/>
              </a:rPr>
              <a:t>        -технологию использования в обучении игровых методов: ролевых, деловых и других видов обучающих игр;</a:t>
            </a:r>
          </a:p>
          <a:p>
            <a:r>
              <a:rPr lang="ru-RU" sz="2000" b="1" i="1" dirty="0">
                <a:solidFill>
                  <a:srgbClr val="000000"/>
                </a:solidFill>
                <a:latin typeface="Times New Roman" panose="02020603050405020304" pitchFamily="18" charset="0"/>
              </a:rPr>
              <a:t>        -обучение в сотрудничестве (командная, групповая работа;</a:t>
            </a:r>
          </a:p>
          <a:p>
            <a:r>
              <a:rPr lang="ru-RU" sz="2000" b="1" i="1" dirty="0">
                <a:solidFill>
                  <a:srgbClr val="000000"/>
                </a:solidFill>
                <a:latin typeface="Times New Roman" panose="02020603050405020304" pitchFamily="18" charset="0"/>
              </a:rPr>
              <a:t>        -информационно-коммуникационные технологии;</a:t>
            </a:r>
          </a:p>
          <a:p>
            <a:r>
              <a:rPr lang="ru-RU" sz="2000" b="1" i="1" dirty="0">
                <a:solidFill>
                  <a:srgbClr val="000000"/>
                </a:solidFill>
                <a:latin typeface="Times New Roman" panose="02020603050405020304" pitchFamily="18" charset="0"/>
              </a:rPr>
              <a:t>        -</a:t>
            </a:r>
            <a:r>
              <a:rPr lang="ru-RU" sz="2000" b="1" i="1" dirty="0" err="1">
                <a:solidFill>
                  <a:srgbClr val="000000"/>
                </a:solidFill>
                <a:latin typeface="Times New Roman" panose="02020603050405020304" pitchFamily="18" charset="0"/>
              </a:rPr>
              <a:t>здоровьесберегающие</a:t>
            </a:r>
            <a:r>
              <a:rPr lang="ru-RU" sz="2000" b="1" i="1" dirty="0">
                <a:solidFill>
                  <a:srgbClr val="000000"/>
                </a:solidFill>
                <a:latin typeface="Times New Roman" panose="02020603050405020304" pitchFamily="18" charset="0"/>
              </a:rPr>
              <a:t> технологии и др.</a:t>
            </a:r>
            <a:endParaRPr lang="en-US" sz="2000" i="1" dirty="0"/>
          </a:p>
        </p:txBody>
      </p:sp>
    </p:spTree>
    <p:extLst>
      <p:ext uri="{BB962C8B-B14F-4D97-AF65-F5344CB8AC3E}">
        <p14:creationId xmlns:p14="http://schemas.microsoft.com/office/powerpoint/2010/main" val="9892997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08084" y="1084635"/>
            <a:ext cx="10335490" cy="4524315"/>
          </a:xfrm>
          <a:prstGeom prst="rect">
            <a:avLst/>
          </a:prstGeom>
          <a:solidFill>
            <a:schemeClr val="accent1">
              <a:lumMod val="20000"/>
              <a:lumOff val="80000"/>
            </a:schemeClr>
          </a:solidFill>
        </p:spPr>
        <p:txBody>
          <a:bodyPr wrap="square">
            <a:spAutoFit/>
          </a:bodyPr>
          <a:lstStyle/>
          <a:p>
            <a:pPr algn="ctr"/>
            <a:r>
              <a:rPr lang="ru-RU" sz="2400" b="1" dirty="0">
                <a:solidFill>
                  <a:srgbClr val="252525"/>
                </a:solidFill>
              </a:rPr>
              <a:t>Общеевропейские компетенции владения иностранным языком: Изучение, преподавание, оценка</a:t>
            </a:r>
          </a:p>
          <a:p>
            <a:pPr algn="just"/>
            <a:r>
              <a:rPr lang="ru-RU" sz="2400" dirty="0">
                <a:solidFill>
                  <a:srgbClr val="252525"/>
                </a:solidFill>
              </a:rPr>
              <a:t>	Документ Совета Европы под названием «Общеевропейские компетенции владения иностранным языком: Изучение, преподавание, оценка» ("</a:t>
            </a:r>
            <a:r>
              <a:rPr lang="ru-RU" sz="2400" dirty="0" err="1">
                <a:solidFill>
                  <a:srgbClr val="252525"/>
                </a:solidFill>
              </a:rPr>
              <a:t>Common</a:t>
            </a:r>
            <a:r>
              <a:rPr lang="ru-RU" sz="2400" dirty="0">
                <a:solidFill>
                  <a:srgbClr val="252525"/>
                </a:solidFill>
              </a:rPr>
              <a:t> </a:t>
            </a:r>
            <a:r>
              <a:rPr lang="ru-RU" sz="2400" dirty="0" err="1">
                <a:solidFill>
                  <a:srgbClr val="252525"/>
                </a:solidFill>
              </a:rPr>
              <a:t>European</a:t>
            </a:r>
            <a:r>
              <a:rPr lang="ru-RU" sz="2400" dirty="0">
                <a:solidFill>
                  <a:srgbClr val="252525"/>
                </a:solidFill>
              </a:rPr>
              <a:t> </a:t>
            </a:r>
            <a:r>
              <a:rPr lang="ru-RU" sz="2400" dirty="0" err="1">
                <a:solidFill>
                  <a:srgbClr val="252525"/>
                </a:solidFill>
              </a:rPr>
              <a:t>Framework</a:t>
            </a:r>
            <a:r>
              <a:rPr lang="ru-RU" sz="2400" dirty="0">
                <a:solidFill>
                  <a:srgbClr val="252525"/>
                </a:solidFill>
              </a:rPr>
              <a:t> </a:t>
            </a:r>
            <a:r>
              <a:rPr lang="ru-RU" sz="2400" dirty="0" err="1">
                <a:solidFill>
                  <a:srgbClr val="252525"/>
                </a:solidFill>
              </a:rPr>
              <a:t>of</a:t>
            </a:r>
            <a:r>
              <a:rPr lang="ru-RU" sz="2400" dirty="0">
                <a:solidFill>
                  <a:srgbClr val="252525"/>
                </a:solidFill>
              </a:rPr>
              <a:t> </a:t>
            </a:r>
            <a:r>
              <a:rPr lang="ru-RU" sz="2400" dirty="0" err="1">
                <a:solidFill>
                  <a:srgbClr val="252525"/>
                </a:solidFill>
              </a:rPr>
              <a:t>Reference</a:t>
            </a:r>
            <a:r>
              <a:rPr lang="ru-RU" sz="2400" dirty="0">
                <a:solidFill>
                  <a:srgbClr val="252525"/>
                </a:solidFill>
              </a:rPr>
              <a:t>: </a:t>
            </a:r>
            <a:r>
              <a:rPr lang="ru-RU" sz="2400" dirty="0" err="1">
                <a:solidFill>
                  <a:srgbClr val="252525"/>
                </a:solidFill>
              </a:rPr>
              <a:t>Learning</a:t>
            </a:r>
            <a:r>
              <a:rPr lang="ru-RU" sz="2400" dirty="0">
                <a:solidFill>
                  <a:srgbClr val="252525"/>
                </a:solidFill>
              </a:rPr>
              <a:t>, </a:t>
            </a:r>
            <a:r>
              <a:rPr lang="ru-RU" sz="2400" dirty="0" err="1">
                <a:solidFill>
                  <a:srgbClr val="252525"/>
                </a:solidFill>
              </a:rPr>
              <a:t>Teaching</a:t>
            </a:r>
            <a:r>
              <a:rPr lang="ru-RU" sz="2400" dirty="0">
                <a:solidFill>
                  <a:srgbClr val="252525"/>
                </a:solidFill>
              </a:rPr>
              <a:t>, </a:t>
            </a:r>
            <a:r>
              <a:rPr lang="ru-RU" sz="2400" dirty="0" err="1">
                <a:solidFill>
                  <a:srgbClr val="252525"/>
                </a:solidFill>
              </a:rPr>
              <a:t>Assessment</a:t>
            </a:r>
            <a:r>
              <a:rPr lang="ru-RU" sz="2400" dirty="0">
                <a:solidFill>
                  <a:srgbClr val="252525"/>
                </a:solidFill>
              </a:rPr>
              <a:t>") отражает итог начатой еще в 1971 году работы экспертов стран Совета Европы по систематизации подходов к преподаванию иностранного языка и стандартизации оценок уровней владения языком. </a:t>
            </a:r>
          </a:p>
          <a:p>
            <a:pPr algn="just"/>
            <a:r>
              <a:rPr lang="ru-RU" sz="2400" dirty="0">
                <a:solidFill>
                  <a:srgbClr val="252525"/>
                </a:solidFill>
              </a:rPr>
              <a:t>	</a:t>
            </a:r>
            <a:r>
              <a:rPr lang="ru-RU" sz="2400" b="1" dirty="0">
                <a:solidFill>
                  <a:srgbClr val="252525"/>
                </a:solidFill>
              </a:rPr>
              <a:t>«Компетенции» </a:t>
            </a:r>
            <a:r>
              <a:rPr lang="ru-RU" sz="2400" dirty="0">
                <a:solidFill>
                  <a:srgbClr val="252525"/>
                </a:solidFill>
              </a:rPr>
              <a:t>в понятной форме определяют, чем необходимо овладеть изучающему язык, чтобы использовать его в целях общения, а также какие знания и умения ему необходимо освоить, чтобы коммуникация была успешной.</a:t>
            </a:r>
          </a:p>
        </p:txBody>
      </p:sp>
    </p:spTree>
    <p:extLst>
      <p:ext uri="{BB962C8B-B14F-4D97-AF65-F5344CB8AC3E}">
        <p14:creationId xmlns:p14="http://schemas.microsoft.com/office/powerpoint/2010/main" val="27047107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nvGraphicFramePr>
        <p:xfrm>
          <a:off x="914400" y="673484"/>
          <a:ext cx="10276114" cy="5509260"/>
        </p:xfrm>
        <a:graphic>
          <a:graphicData uri="http://schemas.openxmlformats.org/drawingml/2006/table">
            <a:tbl>
              <a:tblPr firstRow="1" bandRow="1">
                <a:tableStyleId>{5C22544A-7EE6-4342-B048-85BDC9FD1C3A}</a:tableStyleId>
              </a:tblPr>
              <a:tblGrid>
                <a:gridCol w="5138057">
                  <a:extLst>
                    <a:ext uri="{9D8B030D-6E8A-4147-A177-3AD203B41FA5}">
                      <a16:colId xmlns:a16="http://schemas.microsoft.com/office/drawing/2014/main" val="943677200"/>
                    </a:ext>
                  </a:extLst>
                </a:gridCol>
                <a:gridCol w="5138057">
                  <a:extLst>
                    <a:ext uri="{9D8B030D-6E8A-4147-A177-3AD203B41FA5}">
                      <a16:colId xmlns:a16="http://schemas.microsoft.com/office/drawing/2014/main" val="3929636000"/>
                    </a:ext>
                  </a:extLst>
                </a:gridCol>
              </a:tblGrid>
              <a:tr h="785219">
                <a:tc rowSpan="2">
                  <a:txBody>
                    <a:bodyPr/>
                    <a:lstStyle/>
                    <a:p>
                      <a:pPr algn="l" fontAlgn="t"/>
                      <a:r>
                        <a:rPr lang="ru-RU" sz="1800" b="1" dirty="0">
                          <a:solidFill>
                            <a:schemeClr val="tx1"/>
                          </a:solidFill>
                          <a:effectLst/>
                        </a:rPr>
                        <a:t>А</a:t>
                      </a:r>
                    </a:p>
                    <a:p>
                      <a:pPr algn="l" fontAlgn="t"/>
                      <a:br>
                        <a:rPr lang="ru-RU" sz="1800" b="1" dirty="0">
                          <a:solidFill>
                            <a:schemeClr val="tx1"/>
                          </a:solidFill>
                          <a:effectLst/>
                        </a:rPr>
                      </a:br>
                      <a:r>
                        <a:rPr lang="ru-RU" sz="1800" b="1" dirty="0">
                          <a:solidFill>
                            <a:schemeClr val="tx1"/>
                          </a:solidFill>
                          <a:effectLst/>
                        </a:rPr>
                        <a:t>Элементарное</a:t>
                      </a:r>
                      <a:br>
                        <a:rPr lang="ru-RU" sz="1800" b="1" dirty="0">
                          <a:solidFill>
                            <a:schemeClr val="tx1"/>
                          </a:solidFill>
                          <a:effectLst/>
                        </a:rPr>
                      </a:br>
                      <a:r>
                        <a:rPr lang="ru-RU" sz="1800" b="1" dirty="0">
                          <a:solidFill>
                            <a:schemeClr val="tx1"/>
                          </a:solidFill>
                          <a:effectLst/>
                        </a:rPr>
                        <a:t>владение</a:t>
                      </a:r>
                      <a:br>
                        <a:rPr lang="ru-RU" sz="1800" b="1" dirty="0">
                          <a:solidFill>
                            <a:schemeClr val="tx1"/>
                          </a:solidFill>
                          <a:effectLst/>
                        </a:rPr>
                      </a:br>
                      <a:r>
                        <a:rPr lang="ru-RU" sz="1800" b="1" dirty="0">
                          <a:solidFill>
                            <a:schemeClr val="tx1"/>
                          </a:solidFill>
                          <a:effectLst/>
                        </a:rPr>
                        <a:t>(</a:t>
                      </a:r>
                      <a:r>
                        <a:rPr lang="ru-RU" sz="1800" b="1" dirty="0" err="1">
                          <a:solidFill>
                            <a:schemeClr val="tx1"/>
                          </a:solidFill>
                          <a:effectLst/>
                        </a:rPr>
                        <a:t>Basic</a:t>
                      </a:r>
                      <a:r>
                        <a:rPr lang="ru-RU" sz="1800" b="1" dirty="0">
                          <a:solidFill>
                            <a:schemeClr val="tx1"/>
                          </a:solidFill>
                          <a:effectLst/>
                        </a:rPr>
                        <a:t> </a:t>
                      </a:r>
                      <a:r>
                        <a:rPr lang="ru-RU" sz="1800" b="1" dirty="0" err="1">
                          <a:solidFill>
                            <a:schemeClr val="tx1"/>
                          </a:solidFill>
                          <a:effectLst/>
                        </a:rPr>
                        <a:t>User</a:t>
                      </a:r>
                      <a:r>
                        <a:rPr lang="ru-RU" sz="1800" b="1" dirty="0">
                          <a:solidFill>
                            <a:schemeClr val="tx1"/>
                          </a:solidFill>
                          <a:effectLst/>
                        </a:rPr>
                        <a:t>)</a:t>
                      </a:r>
                    </a:p>
                  </a:txBody>
                  <a:tcPr marL="76200" marR="76200" marT="47625" marB="47625">
                    <a:solidFill>
                      <a:schemeClr val="accent1">
                        <a:lumMod val="20000"/>
                        <a:lumOff val="80000"/>
                      </a:schemeClr>
                    </a:solidFill>
                  </a:tcPr>
                </a:tc>
                <a:tc>
                  <a:txBody>
                    <a:bodyPr/>
                    <a:lstStyle/>
                    <a:p>
                      <a:pPr algn="l" fontAlgn="t"/>
                      <a:r>
                        <a:rPr lang="ru-RU" sz="1800" b="1" dirty="0">
                          <a:solidFill>
                            <a:schemeClr val="tx1"/>
                          </a:solidFill>
                          <a:effectLst/>
                        </a:rPr>
                        <a:t>А1</a:t>
                      </a:r>
                      <a:br>
                        <a:rPr lang="ru-RU" sz="1800" b="1" dirty="0">
                          <a:solidFill>
                            <a:schemeClr val="tx1"/>
                          </a:solidFill>
                          <a:effectLst/>
                        </a:rPr>
                      </a:br>
                      <a:r>
                        <a:rPr lang="ru-RU" sz="1800" b="1" dirty="0">
                          <a:solidFill>
                            <a:schemeClr val="tx1"/>
                          </a:solidFill>
                          <a:effectLst/>
                        </a:rPr>
                        <a:t>Уровень выживания</a:t>
                      </a:r>
                      <a:br>
                        <a:rPr lang="ru-RU" sz="1800" b="1" dirty="0">
                          <a:solidFill>
                            <a:schemeClr val="tx1"/>
                          </a:solidFill>
                          <a:effectLst/>
                        </a:rPr>
                      </a:br>
                      <a:r>
                        <a:rPr lang="ru-RU" sz="1800" b="1" dirty="0">
                          <a:solidFill>
                            <a:schemeClr val="tx1"/>
                          </a:solidFill>
                          <a:effectLst/>
                        </a:rPr>
                        <a:t>(</a:t>
                      </a:r>
                      <a:r>
                        <a:rPr lang="en-US" sz="1800" b="1" dirty="0">
                          <a:solidFill>
                            <a:schemeClr val="tx1"/>
                          </a:solidFill>
                          <a:effectLst/>
                        </a:rPr>
                        <a:t>Breakthrough)</a:t>
                      </a:r>
                    </a:p>
                  </a:txBody>
                  <a:tcPr marL="76200" marR="76200" marT="47625" marB="47625">
                    <a:solidFill>
                      <a:schemeClr val="accent6">
                        <a:lumMod val="60000"/>
                        <a:lumOff val="40000"/>
                      </a:schemeClr>
                    </a:solidFill>
                  </a:tcPr>
                </a:tc>
                <a:extLst>
                  <a:ext uri="{0D108BD9-81ED-4DB2-BD59-A6C34878D82A}">
                    <a16:rowId xmlns:a16="http://schemas.microsoft.com/office/drawing/2014/main" val="1077182273"/>
                  </a:ext>
                </a:extLst>
              </a:tr>
              <a:tr h="785219">
                <a:tc vMerge="1">
                  <a:txBody>
                    <a:bodyPr/>
                    <a:lstStyle/>
                    <a:p>
                      <a:endParaRPr lang="ru-RU"/>
                    </a:p>
                  </a:txBody>
                  <a:tcPr/>
                </a:tc>
                <a:tc>
                  <a:txBody>
                    <a:bodyPr/>
                    <a:lstStyle/>
                    <a:p>
                      <a:pPr algn="l" fontAlgn="t"/>
                      <a:r>
                        <a:rPr lang="ru-RU" sz="1800" b="1" dirty="0">
                          <a:effectLst/>
                        </a:rPr>
                        <a:t>А2</a:t>
                      </a:r>
                      <a:br>
                        <a:rPr lang="ru-RU" sz="1800" b="1" dirty="0">
                          <a:effectLst/>
                        </a:rPr>
                      </a:br>
                      <a:r>
                        <a:rPr lang="ru-RU" sz="1800" b="1" dirty="0" err="1">
                          <a:effectLst/>
                        </a:rPr>
                        <a:t>Предпороговый</a:t>
                      </a:r>
                      <a:r>
                        <a:rPr lang="ru-RU" sz="1800" b="1" dirty="0">
                          <a:effectLst/>
                        </a:rPr>
                        <a:t> уровень</a:t>
                      </a:r>
                      <a:br>
                        <a:rPr lang="ru-RU" sz="1800" b="1" dirty="0">
                          <a:effectLst/>
                        </a:rPr>
                      </a:br>
                      <a:r>
                        <a:rPr lang="ru-RU" sz="1800" b="1" dirty="0">
                          <a:effectLst/>
                        </a:rPr>
                        <a:t>(</a:t>
                      </a:r>
                      <a:r>
                        <a:rPr lang="en-US" sz="1800" b="1" dirty="0" err="1">
                          <a:effectLst/>
                        </a:rPr>
                        <a:t>Waystage</a:t>
                      </a:r>
                      <a:r>
                        <a:rPr lang="en-US" sz="1800" b="1" dirty="0">
                          <a:effectLst/>
                        </a:rPr>
                        <a:t>)</a:t>
                      </a:r>
                    </a:p>
                  </a:txBody>
                  <a:tcPr marL="76200" marR="76200" marT="47625" marB="47625">
                    <a:solidFill>
                      <a:schemeClr val="accent6">
                        <a:lumMod val="60000"/>
                        <a:lumOff val="40000"/>
                      </a:schemeClr>
                    </a:solidFill>
                  </a:tcPr>
                </a:tc>
                <a:extLst>
                  <a:ext uri="{0D108BD9-81ED-4DB2-BD59-A6C34878D82A}">
                    <a16:rowId xmlns:a16="http://schemas.microsoft.com/office/drawing/2014/main" val="2367342942"/>
                  </a:ext>
                </a:extLst>
              </a:tr>
              <a:tr h="785219">
                <a:tc rowSpan="2">
                  <a:txBody>
                    <a:bodyPr/>
                    <a:lstStyle/>
                    <a:p>
                      <a:pPr algn="l" fontAlgn="t"/>
                      <a:r>
                        <a:rPr lang="ru-RU" sz="1800" b="1" dirty="0">
                          <a:effectLst/>
                        </a:rPr>
                        <a:t>В</a:t>
                      </a:r>
                    </a:p>
                    <a:p>
                      <a:pPr algn="l" fontAlgn="t"/>
                      <a:br>
                        <a:rPr lang="ru-RU" sz="1800" b="1" dirty="0">
                          <a:effectLst/>
                        </a:rPr>
                      </a:br>
                      <a:r>
                        <a:rPr lang="ru-RU" sz="1800" b="1" dirty="0">
                          <a:effectLst/>
                        </a:rPr>
                        <a:t>Самостоятельное владение</a:t>
                      </a:r>
                      <a:br>
                        <a:rPr lang="ru-RU" sz="1800" b="1" dirty="0">
                          <a:effectLst/>
                        </a:rPr>
                      </a:br>
                      <a:r>
                        <a:rPr lang="ru-RU" sz="1800" b="1" dirty="0">
                          <a:effectLst/>
                        </a:rPr>
                        <a:t>(</a:t>
                      </a:r>
                      <a:r>
                        <a:rPr lang="ru-RU" sz="1800" b="1" dirty="0" err="1">
                          <a:effectLst/>
                        </a:rPr>
                        <a:t>Independent</a:t>
                      </a:r>
                      <a:r>
                        <a:rPr lang="ru-RU" sz="1800" b="1" dirty="0">
                          <a:effectLst/>
                        </a:rPr>
                        <a:t> </a:t>
                      </a:r>
                      <a:r>
                        <a:rPr lang="ru-RU" sz="1800" b="1" dirty="0" err="1">
                          <a:effectLst/>
                        </a:rPr>
                        <a:t>User</a:t>
                      </a:r>
                      <a:r>
                        <a:rPr lang="ru-RU" sz="1800" b="1" dirty="0">
                          <a:effectLst/>
                        </a:rPr>
                        <a:t>)</a:t>
                      </a:r>
                    </a:p>
                  </a:txBody>
                  <a:tcPr marL="76200" marR="76200" marT="47625" marB="47625">
                    <a:solidFill>
                      <a:schemeClr val="accent1">
                        <a:lumMod val="40000"/>
                        <a:lumOff val="60000"/>
                      </a:schemeClr>
                    </a:solidFill>
                  </a:tcPr>
                </a:tc>
                <a:tc>
                  <a:txBody>
                    <a:bodyPr/>
                    <a:lstStyle/>
                    <a:p>
                      <a:pPr algn="l" fontAlgn="t"/>
                      <a:r>
                        <a:rPr lang="ru-RU" sz="1800" b="1" dirty="0">
                          <a:effectLst/>
                        </a:rPr>
                        <a:t>В1</a:t>
                      </a:r>
                      <a:br>
                        <a:rPr lang="ru-RU" sz="1800" b="1" dirty="0">
                          <a:effectLst/>
                        </a:rPr>
                      </a:br>
                      <a:r>
                        <a:rPr lang="ru-RU" sz="1800" b="1" dirty="0">
                          <a:effectLst/>
                        </a:rPr>
                        <a:t>Пороговый уровень</a:t>
                      </a:r>
                      <a:br>
                        <a:rPr lang="ru-RU" sz="1800" b="1" dirty="0">
                          <a:effectLst/>
                        </a:rPr>
                      </a:br>
                      <a:r>
                        <a:rPr lang="ru-RU" sz="1800" b="1" dirty="0">
                          <a:effectLst/>
                        </a:rPr>
                        <a:t>(</a:t>
                      </a:r>
                      <a:r>
                        <a:rPr lang="en-US" sz="1800" b="1" dirty="0">
                          <a:effectLst/>
                        </a:rPr>
                        <a:t>Threshold)</a:t>
                      </a:r>
                    </a:p>
                  </a:txBody>
                  <a:tcPr marL="76200" marR="76200" marT="47625" marB="47625">
                    <a:solidFill>
                      <a:schemeClr val="accent5">
                        <a:lumMod val="40000"/>
                        <a:lumOff val="60000"/>
                      </a:schemeClr>
                    </a:solidFill>
                  </a:tcPr>
                </a:tc>
                <a:extLst>
                  <a:ext uri="{0D108BD9-81ED-4DB2-BD59-A6C34878D82A}">
                    <a16:rowId xmlns:a16="http://schemas.microsoft.com/office/drawing/2014/main" val="4120438932"/>
                  </a:ext>
                </a:extLst>
              </a:tr>
              <a:tr h="785219">
                <a:tc vMerge="1">
                  <a:txBody>
                    <a:bodyPr/>
                    <a:lstStyle/>
                    <a:p>
                      <a:endParaRPr lang="ru-RU"/>
                    </a:p>
                  </a:txBody>
                  <a:tcPr/>
                </a:tc>
                <a:tc>
                  <a:txBody>
                    <a:bodyPr/>
                    <a:lstStyle/>
                    <a:p>
                      <a:pPr algn="l" fontAlgn="t"/>
                      <a:r>
                        <a:rPr lang="ru-RU" sz="1800" b="1" dirty="0">
                          <a:effectLst/>
                        </a:rPr>
                        <a:t>В2</a:t>
                      </a:r>
                      <a:br>
                        <a:rPr lang="ru-RU" sz="1800" b="1" dirty="0">
                          <a:effectLst/>
                        </a:rPr>
                      </a:br>
                      <a:r>
                        <a:rPr lang="ru-RU" sz="1800" b="1" dirty="0">
                          <a:effectLst/>
                        </a:rPr>
                        <a:t>Пороговый продвинутый уровень</a:t>
                      </a:r>
                      <a:br>
                        <a:rPr lang="ru-RU" sz="1800" b="1" dirty="0">
                          <a:effectLst/>
                        </a:rPr>
                      </a:br>
                      <a:r>
                        <a:rPr lang="ru-RU" sz="1800" b="1" dirty="0">
                          <a:effectLst/>
                        </a:rPr>
                        <a:t>(</a:t>
                      </a:r>
                      <a:r>
                        <a:rPr lang="ru-RU" sz="1800" b="1" dirty="0" err="1">
                          <a:effectLst/>
                        </a:rPr>
                        <a:t>Vantage</a:t>
                      </a:r>
                      <a:r>
                        <a:rPr lang="ru-RU" sz="1800" b="1" dirty="0">
                          <a:effectLst/>
                        </a:rPr>
                        <a:t>)</a:t>
                      </a:r>
                    </a:p>
                  </a:txBody>
                  <a:tcPr marL="76200" marR="76200" marT="47625" marB="47625">
                    <a:solidFill>
                      <a:schemeClr val="accent5">
                        <a:lumMod val="40000"/>
                        <a:lumOff val="60000"/>
                      </a:schemeClr>
                    </a:solidFill>
                  </a:tcPr>
                </a:tc>
                <a:extLst>
                  <a:ext uri="{0D108BD9-81ED-4DB2-BD59-A6C34878D82A}">
                    <a16:rowId xmlns:a16="http://schemas.microsoft.com/office/drawing/2014/main" val="355106564"/>
                  </a:ext>
                </a:extLst>
              </a:tr>
              <a:tr h="785219">
                <a:tc rowSpan="2">
                  <a:txBody>
                    <a:bodyPr/>
                    <a:lstStyle/>
                    <a:p>
                      <a:pPr algn="l" fontAlgn="t"/>
                      <a:r>
                        <a:rPr lang="ru-RU" sz="1800" b="1" dirty="0">
                          <a:effectLst/>
                        </a:rPr>
                        <a:t>C</a:t>
                      </a:r>
                    </a:p>
                    <a:p>
                      <a:pPr algn="l" fontAlgn="t"/>
                      <a:br>
                        <a:rPr lang="ru-RU" sz="1800" b="1" dirty="0">
                          <a:effectLst/>
                        </a:rPr>
                      </a:br>
                      <a:r>
                        <a:rPr lang="ru-RU" sz="1800" b="1" dirty="0">
                          <a:effectLst/>
                        </a:rPr>
                        <a:t>Свободное владение</a:t>
                      </a:r>
                      <a:br>
                        <a:rPr lang="ru-RU" sz="1800" b="1" dirty="0">
                          <a:effectLst/>
                        </a:rPr>
                      </a:br>
                      <a:r>
                        <a:rPr lang="ru-RU" sz="1800" b="1" dirty="0">
                          <a:effectLst/>
                        </a:rPr>
                        <a:t>(</a:t>
                      </a:r>
                      <a:r>
                        <a:rPr lang="ru-RU" sz="1800" b="1" dirty="0" err="1">
                          <a:effectLst/>
                        </a:rPr>
                        <a:t>Proficient</a:t>
                      </a:r>
                      <a:r>
                        <a:rPr lang="ru-RU" sz="1800" b="1" dirty="0">
                          <a:effectLst/>
                        </a:rPr>
                        <a:t> </a:t>
                      </a:r>
                      <a:r>
                        <a:rPr lang="ru-RU" sz="1800" b="1" dirty="0" err="1">
                          <a:effectLst/>
                        </a:rPr>
                        <a:t>User</a:t>
                      </a:r>
                      <a:r>
                        <a:rPr lang="ru-RU" sz="1800" b="1" dirty="0">
                          <a:effectLst/>
                        </a:rPr>
                        <a:t>)</a:t>
                      </a:r>
                    </a:p>
                    <a:p>
                      <a:pPr algn="l" fontAlgn="t"/>
                      <a:r>
                        <a:rPr lang="ru-RU" sz="1800" b="1" dirty="0">
                          <a:effectLst/>
                        </a:rPr>
                        <a:t> </a:t>
                      </a:r>
                    </a:p>
                  </a:txBody>
                  <a:tcPr marL="76200" marR="76200" marT="47625" marB="47625">
                    <a:solidFill>
                      <a:schemeClr val="accent1">
                        <a:lumMod val="60000"/>
                        <a:lumOff val="40000"/>
                      </a:schemeClr>
                    </a:solidFill>
                  </a:tcPr>
                </a:tc>
                <a:tc>
                  <a:txBody>
                    <a:bodyPr/>
                    <a:lstStyle/>
                    <a:p>
                      <a:pPr algn="l" fontAlgn="t"/>
                      <a:r>
                        <a:rPr lang="ru-RU" sz="1800" b="1" dirty="0">
                          <a:effectLst/>
                        </a:rPr>
                        <a:t>С1</a:t>
                      </a:r>
                      <a:br>
                        <a:rPr lang="ru-RU" sz="1800" b="1" dirty="0">
                          <a:effectLst/>
                        </a:rPr>
                      </a:br>
                      <a:r>
                        <a:rPr lang="ru-RU" sz="1800" b="1" dirty="0">
                          <a:effectLst/>
                        </a:rPr>
                        <a:t>Уровень профессионального владения</a:t>
                      </a:r>
                      <a:br>
                        <a:rPr lang="ru-RU" sz="1800" b="1" dirty="0">
                          <a:effectLst/>
                        </a:rPr>
                      </a:br>
                      <a:r>
                        <a:rPr lang="ru-RU" sz="1800" b="1" dirty="0">
                          <a:effectLst/>
                        </a:rPr>
                        <a:t>(</a:t>
                      </a:r>
                      <a:r>
                        <a:rPr lang="ru-RU" sz="1800" b="1" dirty="0" err="1">
                          <a:effectLst/>
                        </a:rPr>
                        <a:t>Effective</a:t>
                      </a:r>
                      <a:r>
                        <a:rPr lang="ru-RU" sz="1800" b="1" dirty="0">
                          <a:effectLst/>
                        </a:rPr>
                        <a:t> </a:t>
                      </a:r>
                      <a:r>
                        <a:rPr lang="ru-RU" sz="1800" b="1" dirty="0" err="1">
                          <a:effectLst/>
                        </a:rPr>
                        <a:t>Operational</a:t>
                      </a:r>
                      <a:r>
                        <a:rPr lang="ru-RU" sz="1800" b="1" dirty="0">
                          <a:effectLst/>
                        </a:rPr>
                        <a:t> </a:t>
                      </a:r>
                      <a:r>
                        <a:rPr lang="ru-RU" sz="1800" b="1" dirty="0" err="1">
                          <a:effectLst/>
                        </a:rPr>
                        <a:t>Proficiency</a:t>
                      </a:r>
                      <a:r>
                        <a:rPr lang="ru-RU" sz="1800" b="1" dirty="0">
                          <a:effectLst/>
                        </a:rPr>
                        <a:t>)</a:t>
                      </a:r>
                    </a:p>
                  </a:txBody>
                  <a:tcPr marL="76200" marR="76200" marT="47625" marB="47625">
                    <a:solidFill>
                      <a:schemeClr val="tx2">
                        <a:lumMod val="10000"/>
                        <a:lumOff val="90000"/>
                      </a:schemeClr>
                    </a:solidFill>
                  </a:tcPr>
                </a:tc>
                <a:extLst>
                  <a:ext uri="{0D108BD9-81ED-4DB2-BD59-A6C34878D82A}">
                    <a16:rowId xmlns:a16="http://schemas.microsoft.com/office/drawing/2014/main" val="3912016157"/>
                  </a:ext>
                </a:extLst>
              </a:tr>
              <a:tr h="785219">
                <a:tc vMerge="1">
                  <a:txBody>
                    <a:bodyPr/>
                    <a:lstStyle/>
                    <a:p>
                      <a:endParaRPr lang="ru-RU"/>
                    </a:p>
                  </a:txBody>
                  <a:tcPr/>
                </a:tc>
                <a:tc>
                  <a:txBody>
                    <a:bodyPr/>
                    <a:lstStyle/>
                    <a:p>
                      <a:pPr algn="l" fontAlgn="t"/>
                      <a:r>
                        <a:rPr lang="ru-RU" sz="1800" b="1" dirty="0">
                          <a:effectLst/>
                        </a:rPr>
                        <a:t>С2</a:t>
                      </a:r>
                      <a:br>
                        <a:rPr lang="ru-RU" sz="1800" b="1" dirty="0">
                          <a:effectLst/>
                        </a:rPr>
                      </a:br>
                      <a:r>
                        <a:rPr lang="ru-RU" sz="1800" b="1" dirty="0">
                          <a:effectLst/>
                        </a:rPr>
                        <a:t>Уровень владения в совершенстве</a:t>
                      </a:r>
                      <a:br>
                        <a:rPr lang="ru-RU" sz="1800" b="1" dirty="0">
                          <a:effectLst/>
                        </a:rPr>
                      </a:br>
                      <a:r>
                        <a:rPr lang="ru-RU" sz="1800" b="1" dirty="0">
                          <a:effectLst/>
                        </a:rPr>
                        <a:t>(</a:t>
                      </a:r>
                      <a:r>
                        <a:rPr lang="ru-RU" sz="1800" b="1" dirty="0" err="1">
                          <a:effectLst/>
                        </a:rPr>
                        <a:t>Mastery</a:t>
                      </a:r>
                      <a:r>
                        <a:rPr lang="ru-RU" sz="1800" b="1" dirty="0">
                          <a:effectLst/>
                        </a:rPr>
                        <a:t>)</a:t>
                      </a:r>
                    </a:p>
                  </a:txBody>
                  <a:tcPr marL="76200" marR="76200" marT="47625" marB="47625">
                    <a:solidFill>
                      <a:schemeClr val="tx2">
                        <a:lumMod val="10000"/>
                        <a:lumOff val="90000"/>
                      </a:schemeClr>
                    </a:solidFill>
                  </a:tcPr>
                </a:tc>
                <a:extLst>
                  <a:ext uri="{0D108BD9-81ED-4DB2-BD59-A6C34878D82A}">
                    <a16:rowId xmlns:a16="http://schemas.microsoft.com/office/drawing/2014/main" val="955896064"/>
                  </a:ext>
                </a:extLst>
              </a:tr>
            </a:tbl>
          </a:graphicData>
        </a:graphic>
      </p:graphicFrame>
    </p:spTree>
    <p:extLst>
      <p:ext uri="{BB962C8B-B14F-4D97-AF65-F5344CB8AC3E}">
        <p14:creationId xmlns:p14="http://schemas.microsoft.com/office/powerpoint/2010/main" val="33543320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858981" y="692728"/>
          <a:ext cx="10487891" cy="5417128"/>
        </p:xfrm>
        <a:graphic>
          <a:graphicData uri="http://schemas.openxmlformats.org/drawingml/2006/table">
            <a:tbl>
              <a:tblPr firstRow="1" bandRow="1">
                <a:tableStyleId>{5C22544A-7EE6-4342-B048-85BDC9FD1C3A}</a:tableStyleId>
              </a:tblPr>
              <a:tblGrid>
                <a:gridCol w="2266134">
                  <a:extLst>
                    <a:ext uri="{9D8B030D-6E8A-4147-A177-3AD203B41FA5}">
                      <a16:colId xmlns:a16="http://schemas.microsoft.com/office/drawing/2014/main" val="3491510658"/>
                    </a:ext>
                  </a:extLst>
                </a:gridCol>
                <a:gridCol w="1047087">
                  <a:extLst>
                    <a:ext uri="{9D8B030D-6E8A-4147-A177-3AD203B41FA5}">
                      <a16:colId xmlns:a16="http://schemas.microsoft.com/office/drawing/2014/main" val="3442245462"/>
                    </a:ext>
                  </a:extLst>
                </a:gridCol>
                <a:gridCol w="7174670">
                  <a:extLst>
                    <a:ext uri="{9D8B030D-6E8A-4147-A177-3AD203B41FA5}">
                      <a16:colId xmlns:a16="http://schemas.microsoft.com/office/drawing/2014/main" val="3402342016"/>
                    </a:ext>
                  </a:extLst>
                </a:gridCol>
              </a:tblGrid>
              <a:tr h="2708564">
                <a:tc rowSpan="2">
                  <a:txBody>
                    <a:bodyPr/>
                    <a:lstStyle/>
                    <a:p>
                      <a:pPr algn="l" fontAlgn="t"/>
                      <a:r>
                        <a:rPr lang="ru-RU" sz="2400" dirty="0">
                          <a:solidFill>
                            <a:schemeClr val="tx1"/>
                          </a:solidFill>
                          <a:effectLst/>
                        </a:rPr>
                        <a:t>Элементарное владение</a:t>
                      </a:r>
                    </a:p>
                  </a:txBody>
                  <a:tcPr marL="76200" marR="76200" marT="47625" marB="47625">
                    <a:solidFill>
                      <a:schemeClr val="accent1">
                        <a:lumMod val="40000"/>
                        <a:lumOff val="60000"/>
                      </a:schemeClr>
                    </a:solidFill>
                  </a:tcPr>
                </a:tc>
                <a:tc>
                  <a:txBody>
                    <a:bodyPr/>
                    <a:lstStyle/>
                    <a:p>
                      <a:pPr fontAlgn="t"/>
                      <a:r>
                        <a:rPr lang="ru-RU" sz="2400" dirty="0">
                          <a:solidFill>
                            <a:schemeClr val="tx1"/>
                          </a:solidFill>
                          <a:effectLst/>
                        </a:rPr>
                        <a:t>А1</a:t>
                      </a:r>
                    </a:p>
                  </a:txBody>
                  <a:tcPr marL="76200" marR="76200" marT="47625" marB="47625">
                    <a:solidFill>
                      <a:schemeClr val="tx2">
                        <a:lumMod val="25000"/>
                        <a:lumOff val="75000"/>
                      </a:schemeClr>
                    </a:solidFill>
                  </a:tcPr>
                </a:tc>
                <a:tc>
                  <a:txBody>
                    <a:bodyPr/>
                    <a:lstStyle/>
                    <a:p>
                      <a:pPr algn="l" fontAlgn="t"/>
                      <a:r>
                        <a:rPr lang="ru-RU" sz="2000" dirty="0">
                          <a:solidFill>
                            <a:schemeClr val="tx1"/>
                          </a:solidFill>
                          <a:effectLst/>
                        </a:rPr>
                        <a:t>Понимаю и могу употребить в речи знакомые фразы и выражения, необходимые для выполнения конкретных задач. Могу представиться/ представить других, задавать/ отвечать на вопросы о месте жительства, знакомых, имуществе. Могу участвовать в несложном разговоре, если собеседник говорит медленно и отчетливо и готов оказать помощь.</a:t>
                      </a:r>
                    </a:p>
                  </a:txBody>
                  <a:tcPr marL="76200" marR="76200" marT="47625" marB="47625">
                    <a:solidFill>
                      <a:schemeClr val="accent5">
                        <a:lumMod val="20000"/>
                        <a:lumOff val="80000"/>
                      </a:schemeClr>
                    </a:solidFill>
                  </a:tcPr>
                </a:tc>
                <a:extLst>
                  <a:ext uri="{0D108BD9-81ED-4DB2-BD59-A6C34878D82A}">
                    <a16:rowId xmlns:a16="http://schemas.microsoft.com/office/drawing/2014/main" val="813378594"/>
                  </a:ext>
                </a:extLst>
              </a:tr>
              <a:tr h="2708564">
                <a:tc vMerge="1">
                  <a:txBody>
                    <a:bodyPr/>
                    <a:lstStyle/>
                    <a:p>
                      <a:endParaRPr lang="ru-RU"/>
                    </a:p>
                  </a:txBody>
                  <a:tcPr/>
                </a:tc>
                <a:tc>
                  <a:txBody>
                    <a:bodyPr/>
                    <a:lstStyle/>
                    <a:p>
                      <a:pPr fontAlgn="t"/>
                      <a:r>
                        <a:rPr lang="ru-RU" sz="2400" b="1" dirty="0">
                          <a:effectLst/>
                        </a:rPr>
                        <a:t>А2</a:t>
                      </a:r>
                    </a:p>
                  </a:txBody>
                  <a:tcPr marL="76200" marR="76200" marT="47625" marB="47625">
                    <a:solidFill>
                      <a:schemeClr val="tx2">
                        <a:lumMod val="25000"/>
                        <a:lumOff val="75000"/>
                      </a:schemeClr>
                    </a:solidFill>
                  </a:tcPr>
                </a:tc>
                <a:tc>
                  <a:txBody>
                    <a:bodyPr/>
                    <a:lstStyle/>
                    <a:p>
                      <a:pPr algn="l" fontAlgn="t"/>
                      <a:r>
                        <a:rPr lang="ru-RU" sz="2000" b="1" dirty="0">
                          <a:effectLst/>
                        </a:rPr>
                        <a:t>Понимаю отдельные предложения и часто встречающиеся выражения связанные с основными сферами жизни (например, основные сведения о себе и членах своей семьи, покупках, устройстве на работу и т.п.). Могу выполнить задачи, связанные с простым обменом информации на знакомые или бытовые темы. В простых выражениях могу рассказать о себе, своих родных и близких, описать основные аспекты повседневной жизни.</a:t>
                      </a:r>
                    </a:p>
                  </a:txBody>
                  <a:tcPr marL="76200" marR="76200" marT="47625" marB="47625">
                    <a:solidFill>
                      <a:schemeClr val="accent5">
                        <a:lumMod val="20000"/>
                        <a:lumOff val="80000"/>
                      </a:schemeClr>
                    </a:solidFill>
                  </a:tcPr>
                </a:tc>
                <a:extLst>
                  <a:ext uri="{0D108BD9-81ED-4DB2-BD59-A6C34878D82A}">
                    <a16:rowId xmlns:a16="http://schemas.microsoft.com/office/drawing/2014/main" val="3351899711"/>
                  </a:ext>
                </a:extLst>
              </a:tr>
            </a:tbl>
          </a:graphicData>
        </a:graphic>
      </p:graphicFrame>
    </p:spTree>
    <p:extLst>
      <p:ext uri="{BB962C8B-B14F-4D97-AF65-F5344CB8AC3E}">
        <p14:creationId xmlns:p14="http://schemas.microsoft.com/office/powerpoint/2010/main" val="15363137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774695" y="5381761"/>
            <a:ext cx="8811387" cy="670440"/>
          </a:xfrm>
          <a:prstGeom prst="rect">
            <a:avLst/>
          </a:prstGeom>
          <a:noFill/>
          <a:ln>
            <a:noFill/>
          </a:ln>
        </p:spPr>
        <p:style>
          <a:lnRef idx="0">
            <a:scrgbClr r="0" g="0" b="0"/>
          </a:lnRef>
          <a:fillRef idx="0">
            <a:scrgbClr r="0" g="0" b="0"/>
          </a:fillRef>
          <a:effectRef idx="0">
            <a:scrgbClr r="0" g="0" b="0"/>
          </a:effectRef>
          <a:fontRef idx="minor">
            <a:schemeClr val="dk1"/>
          </a:fontRef>
        </p:style>
        <p:txBody>
          <a:bodyPr wrap="none">
            <a:spAutoFit/>
          </a:bodyPr>
          <a:lstStyle/>
          <a:p>
            <a:pPr algn="r">
              <a:lnSpc>
                <a:spcPct val="107000"/>
              </a:lnSpc>
            </a:pPr>
            <a:r>
              <a:rPr lang="ru-RU" b="1">
                <a:latin typeface="Times New Roman" panose="02020603050405020304" pitchFamily="18" charset="0"/>
                <a:ea typeface="Times New Roman" panose="02020603050405020304" pitchFamily="18" charset="0"/>
                <a:cs typeface="Times New Roman" panose="02020603050405020304" pitchFamily="18" charset="0"/>
              </a:rPr>
              <a:t>Составитель: Смагулова Гульнур Жумартовна, </a:t>
            </a:r>
            <a:r>
              <a:rPr lang="en-US" b="1">
                <a:latin typeface="Times New Roman" panose="02020603050405020304" pitchFamily="18" charset="0"/>
                <a:ea typeface="Times New Roman" panose="02020603050405020304" pitchFamily="18" charset="0"/>
                <a:cs typeface="Times New Roman" panose="02020603050405020304" pitchFamily="18" charset="0"/>
              </a:rPr>
              <a:t>PhD</a:t>
            </a:r>
            <a:r>
              <a:rPr lang="ru-RU" b="1">
                <a:latin typeface="Times New Roman" panose="02020603050405020304" pitchFamily="18" charset="0"/>
                <a:ea typeface="Times New Roman" panose="02020603050405020304" pitchFamily="18" charset="0"/>
                <a:cs typeface="Times New Roman" panose="02020603050405020304" pitchFamily="18" charset="0"/>
              </a:rPr>
              <a:t>, </a:t>
            </a:r>
          </a:p>
          <a:p>
            <a:pPr algn="r">
              <a:lnSpc>
                <a:spcPct val="107000"/>
              </a:lnSpc>
            </a:pPr>
            <a:r>
              <a:rPr lang="ru-RU" b="1">
                <a:latin typeface="Times New Roman" panose="02020603050405020304" pitchFamily="18" charset="0"/>
                <a:ea typeface="Times New Roman" panose="02020603050405020304" pitchFamily="18" charset="0"/>
                <a:cs typeface="Times New Roman" panose="02020603050405020304" pitchFamily="18" charset="0"/>
              </a:rPr>
              <a:t>Ассоциированный профессор кафедры теории и методики иноязычной подготовки</a:t>
            </a:r>
            <a:endParaRPr lang="ru-RU">
              <a:latin typeface="Calibri" panose="020F0502020204030204" pitchFamily="34" charset="0"/>
              <a:ea typeface="Times New Roman" panose="02020603050405020304" pitchFamily="18" charset="0"/>
              <a:cs typeface="Times New Roman" panose="02020603050405020304" pitchFamily="18" charset="0"/>
            </a:endParaRPr>
          </a:p>
        </p:txBody>
      </p:sp>
      <p:sp>
        <p:nvSpPr>
          <p:cNvPr id="4" name="Прямоугольник 3"/>
          <p:cNvSpPr/>
          <p:nvPr/>
        </p:nvSpPr>
        <p:spPr>
          <a:xfrm>
            <a:off x="4528458" y="4611508"/>
            <a:ext cx="6923314" cy="685059"/>
          </a:xfrm>
          <a:prstGeom prst="rect">
            <a:avLst/>
          </a:prstGeom>
        </p:spPr>
        <p:txBody>
          <a:bodyPr wrap="square">
            <a:spAutoFit/>
          </a:bodyPr>
          <a:lstStyle/>
          <a:p>
            <a:pPr algn="r">
              <a:lnSpc>
                <a:spcPct val="107000"/>
              </a:lnSpc>
              <a:spcAft>
                <a:spcPts val="0"/>
              </a:spcAft>
            </a:pPr>
            <a:r>
              <a:rPr lang="ru-RU" b="1">
                <a:latin typeface="Times New Roman" panose="02020603050405020304" pitchFamily="18" charset="0"/>
                <a:cs typeface="Times New Roman" panose="02020603050405020304" pitchFamily="18" charset="0"/>
              </a:rPr>
              <a:t>для образовательной программы «6B01705-Иностранный язык: два иностранных языка</a:t>
            </a:r>
            <a:r>
              <a:rPr lang="ru-RU" b="1">
                <a:latin typeface="Times New Roman" panose="02020603050405020304" pitchFamily="18" charset="0"/>
                <a:ea typeface="Times New Roman" panose="02020603050405020304" pitchFamily="18" charset="0"/>
                <a:cs typeface="Times New Roman" panose="02020603050405020304" pitchFamily="18" charset="0"/>
              </a:rPr>
              <a:t>»</a:t>
            </a:r>
            <a:endParaRPr lang="ru-RU" sz="1400" b="1">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5" name="Прямоугольник 4"/>
          <p:cNvSpPr/>
          <p:nvPr/>
        </p:nvSpPr>
        <p:spPr>
          <a:xfrm>
            <a:off x="1175656" y="3247508"/>
            <a:ext cx="10087429" cy="584775"/>
          </a:xfrm>
          <a:prstGeom prst="rect">
            <a:avLst/>
          </a:prstGeom>
          <a:solidFill>
            <a:schemeClr val="accent6">
              <a:lumMod val="40000"/>
              <a:lumOff val="6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a:spAutoFit/>
          </a:bodyPr>
          <a:lstStyle/>
          <a:p>
            <a:pPr algn="ctr"/>
            <a:r>
              <a:rPr lang="ru-RU" sz="3200" b="1">
                <a:latin typeface="Times New Roman" panose="02020603050405020304" pitchFamily="18" charset="0"/>
                <a:cs typeface="Times New Roman" panose="02020603050405020304" pitchFamily="18" charset="0"/>
              </a:rPr>
              <a:t>Методика иноязычного образования</a:t>
            </a:r>
            <a:endParaRPr lang="ru-RU" sz="3200"/>
          </a:p>
        </p:txBody>
      </p:sp>
      <p:sp>
        <p:nvSpPr>
          <p:cNvPr id="6" name="Прямоугольник 5"/>
          <p:cNvSpPr/>
          <p:nvPr/>
        </p:nvSpPr>
        <p:spPr>
          <a:xfrm>
            <a:off x="1175657" y="857393"/>
            <a:ext cx="10087429" cy="1610890"/>
          </a:xfrm>
          <a:prstGeom prst="rect">
            <a:avLst/>
          </a:prstGeom>
          <a:solidFill>
            <a:schemeClr val="accent6">
              <a:lumMod val="40000"/>
              <a:lumOff val="60000"/>
            </a:schemeClr>
          </a:solidFill>
        </p:spPr>
        <p:txBody>
          <a:bodyPr wrap="square">
            <a:spAutoFit/>
          </a:bodyPr>
          <a:lstStyle/>
          <a:p>
            <a:pPr algn="ctr">
              <a:lnSpc>
                <a:spcPct val="107000"/>
              </a:lnSpc>
              <a:spcAft>
                <a:spcPts val="0"/>
              </a:spcAft>
            </a:pPr>
            <a:r>
              <a:rPr lang="ru-RU">
                <a:latin typeface="Times New Roman" panose="02020603050405020304" pitchFamily="18" charset="0"/>
                <a:ea typeface="Times New Roman" panose="02020603050405020304" pitchFamily="18" charset="0"/>
                <a:cs typeface="Times New Roman" panose="02020603050405020304" pitchFamily="18" charset="0"/>
              </a:rPr>
              <a:t>Министерство науки и высшего образования Республики Казахстан</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07000"/>
              </a:lnSpc>
              <a:spcAft>
                <a:spcPts val="0"/>
              </a:spcAft>
            </a:pPr>
            <a:r>
              <a:rPr lang="ru-RU">
                <a:latin typeface="Times New Roman" panose="02020603050405020304" pitchFamily="18" charset="0"/>
                <a:ea typeface="Times New Roman" panose="02020603050405020304" pitchFamily="18" charset="0"/>
                <a:cs typeface="Times New Roman" panose="02020603050405020304" pitchFamily="18" charset="0"/>
              </a:rPr>
              <a:t>Карагандинский университет имени академика Е.А. Букетова</a:t>
            </a:r>
            <a:endParaRPr lang="ru-RU" sz="1400">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7000"/>
              </a:lnSpc>
              <a:spcAft>
                <a:spcPts val="800"/>
              </a:spcAft>
            </a:pPr>
            <a:r>
              <a:rPr lang="ru-RU" sz="1400">
                <a:latin typeface="Times New Roman" panose="02020603050405020304" pitchFamily="18" charset="0"/>
                <a:ea typeface="Times New Roman" panose="02020603050405020304" pitchFamily="18" charset="0"/>
                <a:cs typeface="Times New Roman" panose="02020603050405020304" pitchFamily="18" charset="0"/>
              </a:rPr>
              <a:t> </a:t>
            </a:r>
          </a:p>
          <a:p>
            <a:pPr algn="ctr">
              <a:lnSpc>
                <a:spcPct val="107000"/>
              </a:lnSpc>
              <a:spcAft>
                <a:spcPts val="0"/>
              </a:spcAft>
            </a:pPr>
            <a:r>
              <a:rPr lang="ru-RU">
                <a:latin typeface="Times New Roman" panose="02020603050405020304" pitchFamily="18" charset="0"/>
                <a:ea typeface="Times New Roman" panose="02020603050405020304" pitchFamily="18" charset="0"/>
                <a:cs typeface="Times New Roman" panose="02020603050405020304" pitchFamily="18" charset="0"/>
              </a:rPr>
              <a:t>Факультет иностранных языков</a:t>
            </a:r>
            <a:endParaRPr lang="ru-RU" sz="1400">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07000"/>
              </a:lnSpc>
              <a:spcAft>
                <a:spcPts val="0"/>
              </a:spcAft>
            </a:pPr>
            <a:r>
              <a:rPr lang="ru-RU">
                <a:latin typeface="Times New Roman" panose="02020603050405020304" pitchFamily="18" charset="0"/>
                <a:ea typeface="Times New Roman" panose="02020603050405020304" pitchFamily="18" charset="0"/>
                <a:cs typeface="Times New Roman" panose="02020603050405020304" pitchFamily="18" charset="0"/>
              </a:rPr>
              <a:t>Кафедра теории и методики иноязычной подготовки</a:t>
            </a:r>
            <a:endParaRPr lang="ru-RU" sz="140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7" name="Прямоугольник 6"/>
          <p:cNvSpPr/>
          <p:nvPr/>
        </p:nvSpPr>
        <p:spPr>
          <a:xfrm>
            <a:off x="9075801" y="4137618"/>
            <a:ext cx="2375971" cy="388696"/>
          </a:xfrm>
          <a:prstGeom prst="rect">
            <a:avLst/>
          </a:prstGeom>
          <a:noFill/>
          <a:ln>
            <a:noFill/>
          </a:ln>
        </p:spPr>
        <p:style>
          <a:lnRef idx="0">
            <a:scrgbClr r="0" g="0" b="0"/>
          </a:lnRef>
          <a:fillRef idx="0">
            <a:scrgbClr r="0" g="0" b="0"/>
          </a:fillRef>
          <a:effectRef idx="0">
            <a:scrgbClr r="0" g="0" b="0"/>
          </a:effectRef>
          <a:fontRef idx="minor">
            <a:schemeClr val="dk1"/>
          </a:fontRef>
        </p:style>
        <p:txBody>
          <a:bodyPr wrap="none">
            <a:spAutoFit/>
          </a:bodyPr>
          <a:lstStyle/>
          <a:p>
            <a:pPr algn="r">
              <a:lnSpc>
                <a:spcPct val="107000"/>
              </a:lnSpc>
            </a:pPr>
            <a:r>
              <a:rPr lang="ru-RU" b="1">
                <a:latin typeface="Times New Roman" panose="02020603050405020304" pitchFamily="18" charset="0"/>
                <a:ea typeface="Times New Roman" panose="02020603050405020304" pitchFamily="18" charset="0"/>
                <a:cs typeface="Times New Roman" panose="02020603050405020304" pitchFamily="18" charset="0"/>
              </a:rPr>
              <a:t>Вид занятия: лекция</a:t>
            </a:r>
            <a:endParaRPr lang="ru-RU">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267507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nvGraphicFramePr>
        <p:xfrm>
          <a:off x="845457" y="699634"/>
          <a:ext cx="10487891" cy="5547014"/>
        </p:xfrm>
        <a:graphic>
          <a:graphicData uri="http://schemas.openxmlformats.org/drawingml/2006/table">
            <a:tbl>
              <a:tblPr firstRow="1" bandRow="1">
                <a:tableStyleId>{5C22544A-7EE6-4342-B048-85BDC9FD1C3A}</a:tableStyleId>
              </a:tblPr>
              <a:tblGrid>
                <a:gridCol w="2266134">
                  <a:extLst>
                    <a:ext uri="{9D8B030D-6E8A-4147-A177-3AD203B41FA5}">
                      <a16:colId xmlns:a16="http://schemas.microsoft.com/office/drawing/2014/main" val="3166625904"/>
                    </a:ext>
                  </a:extLst>
                </a:gridCol>
                <a:gridCol w="1047087">
                  <a:extLst>
                    <a:ext uri="{9D8B030D-6E8A-4147-A177-3AD203B41FA5}">
                      <a16:colId xmlns:a16="http://schemas.microsoft.com/office/drawing/2014/main" val="4032077898"/>
                    </a:ext>
                  </a:extLst>
                </a:gridCol>
                <a:gridCol w="7174670">
                  <a:extLst>
                    <a:ext uri="{9D8B030D-6E8A-4147-A177-3AD203B41FA5}">
                      <a16:colId xmlns:a16="http://schemas.microsoft.com/office/drawing/2014/main" val="912291377"/>
                    </a:ext>
                  </a:extLst>
                </a:gridCol>
              </a:tblGrid>
              <a:tr h="2708564">
                <a:tc rowSpan="2">
                  <a:txBody>
                    <a:bodyPr/>
                    <a:lstStyle/>
                    <a:p>
                      <a:pPr algn="l" fontAlgn="t"/>
                      <a:r>
                        <a:rPr lang="ru-RU" sz="2400" dirty="0">
                          <a:solidFill>
                            <a:schemeClr val="tx1"/>
                          </a:solidFill>
                          <a:effectLst/>
                        </a:rPr>
                        <a:t>Самостоятельное владение</a:t>
                      </a:r>
                    </a:p>
                  </a:txBody>
                  <a:tcPr marL="76200" marR="76200" marT="47625" marB="47625">
                    <a:solidFill>
                      <a:schemeClr val="accent1">
                        <a:lumMod val="40000"/>
                        <a:lumOff val="60000"/>
                      </a:schemeClr>
                    </a:solidFill>
                  </a:tcPr>
                </a:tc>
                <a:tc>
                  <a:txBody>
                    <a:bodyPr/>
                    <a:lstStyle/>
                    <a:p>
                      <a:pPr algn="l" fontAlgn="t"/>
                      <a:r>
                        <a:rPr lang="ru-RU" sz="2400" dirty="0">
                          <a:solidFill>
                            <a:schemeClr val="tx1"/>
                          </a:solidFill>
                          <a:effectLst/>
                        </a:rPr>
                        <a:t>В1</a:t>
                      </a:r>
                    </a:p>
                  </a:txBody>
                  <a:tcPr marL="76200" marR="76200" marT="47625" marB="47625">
                    <a:solidFill>
                      <a:schemeClr val="tx2">
                        <a:lumMod val="25000"/>
                        <a:lumOff val="75000"/>
                      </a:schemeClr>
                    </a:solidFill>
                  </a:tcPr>
                </a:tc>
                <a:tc>
                  <a:txBody>
                    <a:bodyPr/>
                    <a:lstStyle/>
                    <a:p>
                      <a:pPr algn="l" fontAlgn="t"/>
                      <a:r>
                        <a:rPr lang="ru-RU" sz="2000" dirty="0">
                          <a:solidFill>
                            <a:schemeClr val="tx1"/>
                          </a:solidFill>
                          <a:effectLst/>
                        </a:rPr>
                        <a:t>Понимаю основные идеи четких сообщений, сделанных на литературном языке на разные темы, типично возникающие на работе, учебе, досуге и т.д. Умею общаться в большинстве ситуаций, которые могут возникнуть во время пребывания в стране изучаемого языка. Могу составить связное сообщение на известные или особо интересующие меня темы. Могу описать впечатления, события, надежды, стремления, изложить и обосно­вать свое мнение и планы на будущее.</a:t>
                      </a:r>
                    </a:p>
                  </a:txBody>
                  <a:tcPr marL="76200" marR="76200" marT="47625" marB="47625">
                    <a:solidFill>
                      <a:schemeClr val="accent5">
                        <a:lumMod val="20000"/>
                        <a:lumOff val="80000"/>
                      </a:schemeClr>
                    </a:solidFill>
                  </a:tcPr>
                </a:tc>
                <a:extLst>
                  <a:ext uri="{0D108BD9-81ED-4DB2-BD59-A6C34878D82A}">
                    <a16:rowId xmlns:a16="http://schemas.microsoft.com/office/drawing/2014/main" val="4088766103"/>
                  </a:ext>
                </a:extLst>
              </a:tr>
              <a:tr h="2708564">
                <a:tc vMerge="1">
                  <a:txBody>
                    <a:bodyPr/>
                    <a:lstStyle/>
                    <a:p>
                      <a:endParaRPr lang="ru-RU"/>
                    </a:p>
                  </a:txBody>
                  <a:tcPr/>
                </a:tc>
                <a:tc>
                  <a:txBody>
                    <a:bodyPr/>
                    <a:lstStyle/>
                    <a:p>
                      <a:pPr algn="l" fontAlgn="t"/>
                      <a:r>
                        <a:rPr lang="ru-RU" sz="2400" b="1" dirty="0">
                          <a:effectLst/>
                        </a:rPr>
                        <a:t> </a:t>
                      </a:r>
                    </a:p>
                    <a:p>
                      <a:pPr algn="l" fontAlgn="t"/>
                      <a:r>
                        <a:rPr lang="ru-RU" sz="2400" b="1" dirty="0">
                          <a:effectLst/>
                        </a:rPr>
                        <a:t>В2</a:t>
                      </a:r>
                    </a:p>
                    <a:p>
                      <a:pPr algn="l" fontAlgn="t"/>
                      <a:r>
                        <a:rPr lang="ru-RU" sz="2400" b="1" dirty="0">
                          <a:effectLst/>
                        </a:rPr>
                        <a:t> </a:t>
                      </a:r>
                    </a:p>
                  </a:txBody>
                  <a:tcPr marL="76200" marR="76200" marT="47625" marB="47625">
                    <a:solidFill>
                      <a:schemeClr val="tx2">
                        <a:lumMod val="25000"/>
                        <a:lumOff val="75000"/>
                      </a:schemeClr>
                    </a:solidFill>
                  </a:tcPr>
                </a:tc>
                <a:tc>
                  <a:txBody>
                    <a:bodyPr/>
                    <a:lstStyle/>
                    <a:p>
                      <a:pPr algn="l" fontAlgn="t"/>
                      <a:r>
                        <a:rPr lang="ru-RU" sz="2000" b="1" dirty="0">
                          <a:effectLst/>
                        </a:rPr>
                        <a:t>Понимаю общее содержание сложных текстов на абстрактные и конкретные темы, в том числе узкоспециальные тексты. Говорю достаточно быстро и спонтанно, чтобы постоянно общаться с носителями языка без особых затруднений для любой из сторон. Я умею делать четкие, подробные сообщения на различные темы и изложить свой взгляд на основную проблему, показать преимущество и недостатки разных мнений.</a:t>
                      </a:r>
                    </a:p>
                  </a:txBody>
                  <a:tcPr marL="76200" marR="76200" marT="47625" marB="47625">
                    <a:solidFill>
                      <a:schemeClr val="accent5">
                        <a:lumMod val="20000"/>
                        <a:lumOff val="80000"/>
                      </a:schemeClr>
                    </a:solidFill>
                  </a:tcPr>
                </a:tc>
                <a:extLst>
                  <a:ext uri="{0D108BD9-81ED-4DB2-BD59-A6C34878D82A}">
                    <a16:rowId xmlns:a16="http://schemas.microsoft.com/office/drawing/2014/main" val="2666263345"/>
                  </a:ext>
                </a:extLst>
              </a:tr>
            </a:tbl>
          </a:graphicData>
        </a:graphic>
      </p:graphicFrame>
    </p:spTree>
    <p:extLst>
      <p:ext uri="{BB962C8B-B14F-4D97-AF65-F5344CB8AC3E}">
        <p14:creationId xmlns:p14="http://schemas.microsoft.com/office/powerpoint/2010/main" val="37482617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830943" y="685120"/>
          <a:ext cx="10487891" cy="5547014"/>
        </p:xfrm>
        <a:graphic>
          <a:graphicData uri="http://schemas.openxmlformats.org/drawingml/2006/table">
            <a:tbl>
              <a:tblPr firstRow="1" bandRow="1">
                <a:tableStyleId>{5C22544A-7EE6-4342-B048-85BDC9FD1C3A}</a:tableStyleId>
              </a:tblPr>
              <a:tblGrid>
                <a:gridCol w="2266134">
                  <a:extLst>
                    <a:ext uri="{9D8B030D-6E8A-4147-A177-3AD203B41FA5}">
                      <a16:colId xmlns:a16="http://schemas.microsoft.com/office/drawing/2014/main" val="2004547274"/>
                    </a:ext>
                  </a:extLst>
                </a:gridCol>
                <a:gridCol w="1047087">
                  <a:extLst>
                    <a:ext uri="{9D8B030D-6E8A-4147-A177-3AD203B41FA5}">
                      <a16:colId xmlns:a16="http://schemas.microsoft.com/office/drawing/2014/main" val="315567845"/>
                    </a:ext>
                  </a:extLst>
                </a:gridCol>
                <a:gridCol w="7174670">
                  <a:extLst>
                    <a:ext uri="{9D8B030D-6E8A-4147-A177-3AD203B41FA5}">
                      <a16:colId xmlns:a16="http://schemas.microsoft.com/office/drawing/2014/main" val="721136694"/>
                    </a:ext>
                  </a:extLst>
                </a:gridCol>
              </a:tblGrid>
              <a:tr h="2708564">
                <a:tc rowSpan="2">
                  <a:txBody>
                    <a:bodyPr/>
                    <a:lstStyle/>
                    <a:p>
                      <a:pPr algn="l" fontAlgn="t"/>
                      <a:r>
                        <a:rPr lang="ru-RU" sz="2400" dirty="0">
                          <a:solidFill>
                            <a:schemeClr val="tx1"/>
                          </a:solidFill>
                          <a:effectLst/>
                        </a:rPr>
                        <a:t>Свободное владение</a:t>
                      </a:r>
                    </a:p>
                    <a:p>
                      <a:pPr algn="l" fontAlgn="t"/>
                      <a:r>
                        <a:rPr lang="ru-RU" sz="2400" dirty="0">
                          <a:solidFill>
                            <a:schemeClr val="tx1"/>
                          </a:solidFill>
                          <a:effectLst/>
                        </a:rPr>
                        <a:t> </a:t>
                      </a:r>
                    </a:p>
                    <a:p>
                      <a:pPr algn="l" fontAlgn="t"/>
                      <a:r>
                        <a:rPr lang="ru-RU" sz="2400" dirty="0">
                          <a:solidFill>
                            <a:schemeClr val="tx1"/>
                          </a:solidFill>
                          <a:effectLst/>
                        </a:rPr>
                        <a:t> </a:t>
                      </a:r>
                    </a:p>
                  </a:txBody>
                  <a:tcPr marL="76200" marR="76200" marT="47625" marB="47625">
                    <a:solidFill>
                      <a:schemeClr val="accent1">
                        <a:lumMod val="40000"/>
                        <a:lumOff val="60000"/>
                      </a:schemeClr>
                    </a:solidFill>
                  </a:tcPr>
                </a:tc>
                <a:tc>
                  <a:txBody>
                    <a:bodyPr/>
                    <a:lstStyle/>
                    <a:p>
                      <a:pPr algn="l" fontAlgn="t"/>
                      <a:r>
                        <a:rPr lang="ru-RU" sz="2400" dirty="0">
                          <a:solidFill>
                            <a:schemeClr val="tx1"/>
                          </a:solidFill>
                          <a:effectLst/>
                        </a:rPr>
                        <a:t> </a:t>
                      </a:r>
                    </a:p>
                    <a:p>
                      <a:pPr algn="l" fontAlgn="t"/>
                      <a:r>
                        <a:rPr lang="ru-RU" sz="2400" dirty="0">
                          <a:solidFill>
                            <a:schemeClr val="tx1"/>
                          </a:solidFill>
                          <a:effectLst/>
                        </a:rPr>
                        <a:t>С1</a:t>
                      </a:r>
                    </a:p>
                    <a:p>
                      <a:pPr algn="l" fontAlgn="t"/>
                      <a:r>
                        <a:rPr lang="ru-RU" sz="2400" dirty="0">
                          <a:solidFill>
                            <a:schemeClr val="tx1"/>
                          </a:solidFill>
                          <a:effectLst/>
                        </a:rPr>
                        <a:t> </a:t>
                      </a:r>
                    </a:p>
                  </a:txBody>
                  <a:tcPr marL="76200" marR="76200" marT="47625" marB="47625">
                    <a:solidFill>
                      <a:schemeClr val="tx2">
                        <a:lumMod val="25000"/>
                        <a:lumOff val="75000"/>
                      </a:schemeClr>
                    </a:solidFill>
                  </a:tcPr>
                </a:tc>
                <a:tc>
                  <a:txBody>
                    <a:bodyPr/>
                    <a:lstStyle/>
                    <a:p>
                      <a:pPr algn="l" fontAlgn="t"/>
                      <a:r>
                        <a:rPr lang="ru-RU" sz="2000" dirty="0">
                          <a:solidFill>
                            <a:schemeClr val="tx1"/>
                          </a:solidFill>
                          <a:effectLst/>
                        </a:rPr>
                        <a:t>Понимаю объемные сложные тексты на различную тематику, распознаю скрытое значение. Говорю спонтанно в быстром темпе, не испытывая затруднений с подбором слов и выражений. Гибко и эффективно использую язык для общения в научной и профессиональной деятельности. Могу создать точное , детальное, хорошо выстроенное сообщение на сложные темы, демонстрируя владение моделями организации текста, средствами связи и объединением его элементов.</a:t>
                      </a:r>
                    </a:p>
                  </a:txBody>
                  <a:tcPr marL="76200" marR="76200" marT="47625" marB="47625">
                    <a:solidFill>
                      <a:schemeClr val="accent5">
                        <a:lumMod val="20000"/>
                        <a:lumOff val="80000"/>
                      </a:schemeClr>
                    </a:solidFill>
                  </a:tcPr>
                </a:tc>
                <a:extLst>
                  <a:ext uri="{0D108BD9-81ED-4DB2-BD59-A6C34878D82A}">
                    <a16:rowId xmlns:a16="http://schemas.microsoft.com/office/drawing/2014/main" val="278701925"/>
                  </a:ext>
                </a:extLst>
              </a:tr>
              <a:tr h="2708564">
                <a:tc vMerge="1">
                  <a:txBody>
                    <a:bodyPr/>
                    <a:lstStyle/>
                    <a:p>
                      <a:endParaRPr lang="ru-RU"/>
                    </a:p>
                  </a:txBody>
                  <a:tcPr/>
                </a:tc>
                <a:tc>
                  <a:txBody>
                    <a:bodyPr/>
                    <a:lstStyle/>
                    <a:p>
                      <a:pPr algn="l" fontAlgn="t"/>
                      <a:r>
                        <a:rPr lang="ru-RU" sz="2400" b="1" dirty="0">
                          <a:effectLst/>
                        </a:rPr>
                        <a:t>С2</a:t>
                      </a:r>
                    </a:p>
                    <a:p>
                      <a:pPr algn="l" fontAlgn="t"/>
                      <a:r>
                        <a:rPr lang="ru-RU" sz="2400" b="1" dirty="0">
                          <a:effectLst/>
                        </a:rPr>
                        <a:t> </a:t>
                      </a:r>
                    </a:p>
                  </a:txBody>
                  <a:tcPr marL="76200" marR="76200" marT="47625" marB="47625">
                    <a:solidFill>
                      <a:schemeClr val="tx2">
                        <a:lumMod val="25000"/>
                        <a:lumOff val="75000"/>
                      </a:schemeClr>
                    </a:solidFill>
                  </a:tcPr>
                </a:tc>
                <a:tc>
                  <a:txBody>
                    <a:bodyPr/>
                    <a:lstStyle/>
                    <a:p>
                      <a:pPr algn="l" fontAlgn="t"/>
                      <a:r>
                        <a:rPr lang="ru-RU" sz="2000" b="1" dirty="0">
                          <a:effectLst/>
                        </a:rPr>
                        <a:t>Понимаю практически любое устное или письменное сообщение, могу составить связный текст, опираясь на несколько устных и письменных источников. Говорю спонтанно с высоким темпом и высокой степенью точности, подчеркивая оттенки значений даже в самых сложных случаях.</a:t>
                      </a:r>
                    </a:p>
                  </a:txBody>
                  <a:tcPr marL="76200" marR="76200" marT="47625" marB="47625">
                    <a:solidFill>
                      <a:schemeClr val="accent5">
                        <a:lumMod val="20000"/>
                        <a:lumOff val="80000"/>
                      </a:schemeClr>
                    </a:solidFill>
                  </a:tcPr>
                </a:tc>
                <a:extLst>
                  <a:ext uri="{0D108BD9-81ED-4DB2-BD59-A6C34878D82A}">
                    <a16:rowId xmlns:a16="http://schemas.microsoft.com/office/drawing/2014/main" val="2124949639"/>
                  </a:ext>
                </a:extLst>
              </a:tr>
            </a:tbl>
          </a:graphicData>
        </a:graphic>
      </p:graphicFrame>
    </p:spTree>
    <p:extLst>
      <p:ext uri="{BB962C8B-B14F-4D97-AF65-F5344CB8AC3E}">
        <p14:creationId xmlns:p14="http://schemas.microsoft.com/office/powerpoint/2010/main" val="25524052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4310742" y="799796"/>
            <a:ext cx="3323772" cy="491976"/>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800" b="1">
              <a:solidFill>
                <a:schemeClr val="tx1"/>
              </a:solidFill>
            </a:endParaRPr>
          </a:p>
          <a:p>
            <a:pPr algn="ctr"/>
            <a:r>
              <a:rPr lang="ru-RU" sz="2800" b="1">
                <a:solidFill>
                  <a:schemeClr val="tx1"/>
                </a:solidFill>
              </a:rPr>
              <a:t>Резюме по теме: </a:t>
            </a:r>
          </a:p>
          <a:p>
            <a:pPr algn="ctr"/>
            <a:endParaRPr lang="ru-RU" sz="2800" b="1">
              <a:solidFill>
                <a:schemeClr val="tx1"/>
              </a:solidFill>
            </a:endParaRPr>
          </a:p>
        </p:txBody>
      </p:sp>
      <p:sp>
        <p:nvSpPr>
          <p:cNvPr id="3" name="Прямоугольник 2"/>
          <p:cNvSpPr/>
          <p:nvPr/>
        </p:nvSpPr>
        <p:spPr>
          <a:xfrm>
            <a:off x="1066799" y="1608409"/>
            <a:ext cx="10254344" cy="4247317"/>
          </a:xfrm>
          <a:prstGeom prst="rect">
            <a:avLst/>
          </a:prstGeom>
          <a:solidFill>
            <a:schemeClr val="accent1">
              <a:lumMod val="20000"/>
              <a:lumOff val="80000"/>
            </a:schemeClr>
          </a:solidFill>
        </p:spPr>
        <p:txBody>
          <a:bodyPr wrap="square">
            <a:spAutoFit/>
          </a:bodyPr>
          <a:lstStyle/>
          <a:p>
            <a:pPr indent="360000" algn="just"/>
            <a:r>
              <a:rPr lang="ru-RU" b="1"/>
              <a:t>Исходным пунктом </a:t>
            </a:r>
            <a:r>
              <a:rPr lang="ru-RU"/>
              <a:t>в определении стратегической цели обучения является </a:t>
            </a:r>
            <a:r>
              <a:rPr lang="ru-RU" b="1"/>
              <a:t>социальный заказ общества </a:t>
            </a:r>
            <a:r>
              <a:rPr lang="ru-RU"/>
              <a:t>по отношению к подрастающему поколению. </a:t>
            </a:r>
          </a:p>
          <a:p>
            <a:pPr indent="360000" algn="just"/>
            <a:r>
              <a:rPr lang="ru-RU" b="1"/>
              <a:t>Содержание обучения иностранным языкам понимается как категория, педагогически интерпретирующая цель обучения иностранным языкам. </a:t>
            </a:r>
            <a:r>
              <a:rPr lang="ru-RU"/>
              <a:t>Поскольку цель представляет собой, многоаспектное образование, то и содержание не может быть однокомпонентным. </a:t>
            </a:r>
          </a:p>
          <a:p>
            <a:pPr indent="360000" algn="just"/>
            <a:r>
              <a:rPr lang="ru-RU"/>
              <a:t>В методике обучения иностранным языкам под методом принято считать путь достижения поставленной цели, однако используется оно для обозначения разных по масштабу путей. </a:t>
            </a:r>
          </a:p>
          <a:p>
            <a:pPr indent="360000" algn="just"/>
            <a:r>
              <a:rPr lang="ru-RU" b="1"/>
              <a:t>Методом</a:t>
            </a:r>
            <a:r>
              <a:rPr lang="ru-RU"/>
              <a:t> </a:t>
            </a:r>
            <a:r>
              <a:rPr lang="ru-RU" b="1" i="1"/>
              <a:t>называют принципиальное направление в обучении иностранным языкам, характеризующееся определенными целями, содержанием и принципами обучения </a:t>
            </a:r>
            <a:r>
              <a:rPr lang="ru-RU"/>
              <a:t>(грамматико–переводной метод, прямой метод и др.).</a:t>
            </a:r>
          </a:p>
          <a:p>
            <a:pPr indent="360000" algn="just"/>
            <a:r>
              <a:rPr lang="ru-RU">
                <a:solidFill>
                  <a:srgbClr val="252525"/>
                </a:solidFill>
              </a:rPr>
              <a:t>Существует </a:t>
            </a:r>
            <a:r>
              <a:rPr lang="ru-RU" b="1" i="1" u="sng">
                <a:solidFill>
                  <a:srgbClr val="252525"/>
                </a:solidFill>
              </a:rPr>
              <a:t>6 крупных уровней</a:t>
            </a:r>
            <a:r>
              <a:rPr lang="ru-RU">
                <a:solidFill>
                  <a:srgbClr val="252525"/>
                </a:solidFill>
              </a:rPr>
              <a:t>, которые представляют собой более низкие и более высокие подуровни в классической трехуровневой системе, включающей в себя базовый, средний и продвинутые уровни. </a:t>
            </a:r>
          </a:p>
          <a:p>
            <a:pPr indent="360000" algn="just"/>
            <a:r>
              <a:rPr lang="ru-RU">
                <a:solidFill>
                  <a:srgbClr val="252525"/>
                </a:solidFill>
              </a:rPr>
              <a:t>Схема уровней построена по принципу последовательного разветвления. Она начинается с разделения системы уровней на три крупных уровня - А, В и С.</a:t>
            </a:r>
            <a:endParaRPr lang="ru-RU" dirty="0"/>
          </a:p>
        </p:txBody>
      </p:sp>
    </p:spTree>
    <p:extLst>
      <p:ext uri="{BB962C8B-B14F-4D97-AF65-F5344CB8AC3E}">
        <p14:creationId xmlns:p14="http://schemas.microsoft.com/office/powerpoint/2010/main" val="31017047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a:t>Тема 2. Теоретико-методологические </a:t>
            </a:r>
            <a:r>
              <a:rPr lang="ru-RU" b="1" dirty="0"/>
              <a:t>основы иноязычного образования</a:t>
            </a:r>
          </a:p>
        </p:txBody>
      </p:sp>
      <p:sp>
        <p:nvSpPr>
          <p:cNvPr id="3" name="Объект 2"/>
          <p:cNvSpPr>
            <a:spLocks noGrp="1"/>
          </p:cNvSpPr>
          <p:nvPr>
            <p:ph idx="1"/>
          </p:nvPr>
        </p:nvSpPr>
        <p:spPr/>
        <p:txBody>
          <a:bodyPr/>
          <a:lstStyle/>
          <a:p>
            <a:pPr marL="0" indent="0" algn="just">
              <a:buNone/>
            </a:pPr>
            <a:r>
              <a:rPr lang="ru-RU" b="1" dirty="0"/>
              <a:t>	1)	Методология иноязычного образования</a:t>
            </a:r>
          </a:p>
          <a:p>
            <a:pPr marL="0" indent="0" algn="just">
              <a:buNone/>
            </a:pPr>
            <a:r>
              <a:rPr lang="ru-RU" b="1" dirty="0"/>
              <a:t>	2)	Методика иноязычного образования как теоретико-прикладная наука</a:t>
            </a:r>
          </a:p>
          <a:p>
            <a:pPr marL="0" indent="0" algn="just">
              <a:buNone/>
            </a:pPr>
            <a:r>
              <a:rPr lang="ru-RU" b="1" dirty="0"/>
              <a:t>	3)	Связь методики иноязычного образования с другими науками</a:t>
            </a:r>
          </a:p>
          <a:p>
            <a:pPr marL="0" indent="0" algn="just">
              <a:buNone/>
            </a:pPr>
            <a:r>
              <a:rPr lang="ru-RU" b="1" dirty="0"/>
              <a:t>	4)	Методы научного исследования</a:t>
            </a:r>
          </a:p>
          <a:p>
            <a:endParaRPr lang="ru-RU" dirty="0"/>
          </a:p>
        </p:txBody>
      </p:sp>
    </p:spTree>
    <p:extLst>
      <p:ext uri="{BB962C8B-B14F-4D97-AF65-F5344CB8AC3E}">
        <p14:creationId xmlns:p14="http://schemas.microsoft.com/office/powerpoint/2010/main" val="22406350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957941" y="634321"/>
            <a:ext cx="10551885" cy="410708"/>
          </a:xfrm>
          <a:solidFill>
            <a:schemeClr val="accent1">
              <a:lumMod val="20000"/>
              <a:lumOff val="80000"/>
            </a:schemeClr>
          </a:solidFill>
        </p:spPr>
        <p:txBody>
          <a:bodyPr>
            <a:normAutofit fontScale="90000"/>
          </a:bodyPr>
          <a:lstStyle/>
          <a:p>
            <a:br>
              <a:rPr lang="ru-RU"/>
            </a:br>
            <a:r>
              <a:rPr lang="ru-RU" sz="3600" b="1"/>
              <a:t>Литература:</a:t>
            </a:r>
            <a:br>
              <a:rPr lang="ru-RU" sz="3600" b="1"/>
            </a:br>
            <a:endParaRPr lang="ru-RU" b="1"/>
          </a:p>
        </p:txBody>
      </p:sp>
      <p:sp>
        <p:nvSpPr>
          <p:cNvPr id="3" name="Прямоугольник 2"/>
          <p:cNvSpPr/>
          <p:nvPr/>
        </p:nvSpPr>
        <p:spPr>
          <a:xfrm>
            <a:off x="957942" y="1146629"/>
            <a:ext cx="10551885" cy="5016758"/>
          </a:xfrm>
          <a:prstGeom prst="rect">
            <a:avLst/>
          </a:prstGeom>
        </p:spPr>
        <p:txBody>
          <a:bodyPr wrap="square">
            <a:spAutoFit/>
          </a:bodyPr>
          <a:lstStyle/>
          <a:p>
            <a:pPr marL="457200" indent="-457200" algn="just">
              <a:buFont typeface="+mj-lt"/>
              <a:buAutoNum type="arabicPeriod"/>
            </a:pPr>
            <a:r>
              <a:rPr lang="ru-RU" sz="2000"/>
              <a:t>Гальскова Н.Д. Современная методика обучения иностранным языкам. - М., 2000.</a:t>
            </a:r>
          </a:p>
          <a:p>
            <a:pPr marL="457200" indent="-457200" algn="just">
              <a:buFont typeface="+mj-lt"/>
              <a:buAutoNum type="arabicPeriod"/>
            </a:pPr>
            <a:r>
              <a:rPr lang="ru-RU" sz="2000"/>
              <a:t>Бабинская П.К. Практический курс методики преподавания иностранных языков М.:Просвещение, 2003. </a:t>
            </a:r>
          </a:p>
          <a:p>
            <a:pPr marL="457200" indent="-457200" algn="just">
              <a:buFont typeface="+mj-lt"/>
              <a:buAutoNum type="arabicPeriod"/>
            </a:pPr>
            <a:r>
              <a:rPr lang="ru-RU" sz="2000"/>
              <a:t>Колкер Я.М., Устинова Е.С., Еналиева Г.М. Практическая методика обучения иностранному языку. -  М., 2000</a:t>
            </a:r>
          </a:p>
          <a:p>
            <a:pPr marL="457200" indent="-457200" algn="just">
              <a:buFont typeface="+mj-lt"/>
              <a:buAutoNum type="arabicPeriod"/>
            </a:pPr>
            <a:r>
              <a:rPr lang="ru-RU" sz="2000"/>
              <a:t>Кунанбаева С.С. Теория и практика современного иноязычного образования. – Алматы, 2010.</a:t>
            </a:r>
          </a:p>
          <a:p>
            <a:pPr marL="457200" indent="-457200" algn="just">
              <a:buFont typeface="+mj-lt"/>
              <a:buAutoNum type="arabicPeriod"/>
            </a:pPr>
            <a:r>
              <a:rPr lang="ru-RU" sz="2000"/>
              <a:t>Бордовская Н.В. Современные образовательные технологии. Учебное пособие. – М., 2010. </a:t>
            </a:r>
          </a:p>
          <a:p>
            <a:pPr marL="457200" indent="-457200" algn="just">
              <a:buFont typeface="+mj-lt"/>
              <a:buAutoNum type="arabicPeriod"/>
            </a:pPr>
            <a:r>
              <a:rPr lang="ru-RU" sz="2000"/>
              <a:t>Солонцова Л.П. Современная методика обучения иностранным языкам (общие вопросы, базовый курс) Алматы, 2015.</a:t>
            </a:r>
          </a:p>
          <a:p>
            <a:pPr marL="457200" indent="-457200" algn="just">
              <a:buFont typeface="+mj-lt"/>
              <a:buAutoNum type="arabicPeriod"/>
            </a:pPr>
            <a:r>
              <a:rPr lang="ru-RU" sz="2000"/>
              <a:t>Методика обучения иностранным языкам: традиции и современность / Под ред. А. А. Миролюбова.— Обнинск: Титул, 2010.</a:t>
            </a:r>
          </a:p>
          <a:p>
            <a:pPr marL="457200" indent="-457200" algn="just">
              <a:buFont typeface="+mj-lt"/>
              <a:buAutoNum type="arabicPeriod"/>
            </a:pPr>
            <a:r>
              <a:rPr lang="ru-RU" sz="2000"/>
              <a:t>Методика обучения иностранным языкам (учебное пособие для студентов Института математики и механики им. Н.И. Лобачевского по направлению «педагогическое образование (с двумя профилями подготовки) / Составители: Л.Р. Сакаева, А.Р. Баранова. – Казань, КФУ, 2016. </a:t>
            </a:r>
          </a:p>
          <a:p>
            <a:pPr marL="457200" indent="-457200" algn="just">
              <a:buFont typeface="+mj-lt"/>
              <a:buAutoNum type="arabicPeriod"/>
            </a:pPr>
            <a:r>
              <a:rPr lang="en-US" sz="2000"/>
              <a:t>Geremy Harmer. The Practice of English Language Teaching. London - New-York, 1991. </a:t>
            </a:r>
            <a:endParaRPr lang="ru-RU" sz="2000"/>
          </a:p>
        </p:txBody>
      </p:sp>
    </p:spTree>
    <p:extLst>
      <p:ext uri="{BB962C8B-B14F-4D97-AF65-F5344CB8AC3E}">
        <p14:creationId xmlns:p14="http://schemas.microsoft.com/office/powerpoint/2010/main" val="24890934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264527" y="567480"/>
            <a:ext cx="7016634" cy="830997"/>
          </a:xfrm>
          <a:prstGeom prst="rect">
            <a:avLst/>
          </a:prstGeom>
        </p:spPr>
        <p:txBody>
          <a:bodyPr wrap="square">
            <a:spAutoFit/>
          </a:bodyPr>
          <a:lstStyle/>
          <a:p>
            <a:r>
              <a:rPr lang="ru-RU" sz="2400" dirty="0"/>
              <a:t>1)	Методология иноязычного образования</a:t>
            </a:r>
          </a:p>
          <a:p>
            <a:pPr algn="just"/>
            <a:r>
              <a:rPr lang="ru-RU" sz="2400"/>
              <a:t>	</a:t>
            </a:r>
            <a:endParaRPr lang="ru-RU" sz="2400" dirty="0"/>
          </a:p>
        </p:txBody>
      </p:sp>
      <p:graphicFrame>
        <p:nvGraphicFramePr>
          <p:cNvPr id="3" name="Схема 2">
            <a:extLst>
              <a:ext uri="{FF2B5EF4-FFF2-40B4-BE49-F238E27FC236}">
                <a16:creationId xmlns:a16="http://schemas.microsoft.com/office/drawing/2014/main" id="{44FA0990-DC82-FDD9-7A0A-2ED226B32E51}"/>
              </a:ext>
            </a:extLst>
          </p:cNvPr>
          <p:cNvGraphicFramePr/>
          <p:nvPr>
            <p:extLst>
              <p:ext uri="{D42A27DB-BD31-4B8C-83A1-F6EECF244321}">
                <p14:modId xmlns:p14="http://schemas.microsoft.com/office/powerpoint/2010/main" val="1575952259"/>
              </p:ext>
            </p:extLst>
          </p:nvPr>
        </p:nvGraphicFramePr>
        <p:xfrm>
          <a:off x="960120" y="1623059"/>
          <a:ext cx="10195560" cy="425196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959627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Схема 2">
            <a:extLst>
              <a:ext uri="{FF2B5EF4-FFF2-40B4-BE49-F238E27FC236}">
                <a16:creationId xmlns:a16="http://schemas.microsoft.com/office/drawing/2014/main" id="{1DB5153D-72D8-4681-84DD-34419A143428}"/>
              </a:ext>
            </a:extLst>
          </p:cNvPr>
          <p:cNvGraphicFramePr/>
          <p:nvPr>
            <p:extLst>
              <p:ext uri="{D42A27DB-BD31-4B8C-83A1-F6EECF244321}">
                <p14:modId xmlns:p14="http://schemas.microsoft.com/office/powerpoint/2010/main" val="828106375"/>
              </p:ext>
            </p:extLst>
          </p:nvPr>
        </p:nvGraphicFramePr>
        <p:xfrm>
          <a:off x="1419860" y="719666"/>
          <a:ext cx="935228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520442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1692E2F-5DD9-5183-F78B-226EF4DEF6ED}"/>
              </a:ext>
            </a:extLst>
          </p:cNvPr>
          <p:cNvSpPr txBox="1"/>
          <p:nvPr/>
        </p:nvSpPr>
        <p:spPr>
          <a:xfrm>
            <a:off x="1406093" y="855545"/>
            <a:ext cx="9716886" cy="707886"/>
          </a:xfrm>
          <a:prstGeom prst="rect">
            <a:avLst/>
          </a:prstGeom>
          <a:noFill/>
          <a:ln>
            <a:solidFill>
              <a:schemeClr val="accent1"/>
            </a:solidFill>
          </a:ln>
        </p:spPr>
        <p:txBody>
          <a:bodyPr wrap="square" rtlCol="0">
            <a:spAutoFit/>
          </a:bodyPr>
          <a:lstStyle/>
          <a:p>
            <a:pPr algn="ctr"/>
            <a:r>
              <a:rPr lang="ru-RU" sz="2000" b="1"/>
              <a:t>Казахстанская идея, выдвигаемая Кунанбаевой С.С.,  состоит в выделении такого самостоятельного типа образования как </a:t>
            </a:r>
            <a:r>
              <a:rPr lang="ru-RU" sz="2000" b="1">
                <a:solidFill>
                  <a:schemeClr val="accent1"/>
                </a:solidFill>
              </a:rPr>
              <a:t>«иноязычного образования»</a:t>
            </a:r>
          </a:p>
        </p:txBody>
      </p:sp>
      <p:sp>
        <p:nvSpPr>
          <p:cNvPr id="5" name="TextBox 4">
            <a:extLst>
              <a:ext uri="{FF2B5EF4-FFF2-40B4-BE49-F238E27FC236}">
                <a16:creationId xmlns:a16="http://schemas.microsoft.com/office/drawing/2014/main" id="{A87E538A-A0D9-18CF-B285-2696380B837F}"/>
              </a:ext>
            </a:extLst>
          </p:cNvPr>
          <p:cNvSpPr txBox="1"/>
          <p:nvPr/>
        </p:nvSpPr>
        <p:spPr>
          <a:xfrm>
            <a:off x="1406093" y="2655353"/>
            <a:ext cx="9716886" cy="1015663"/>
          </a:xfrm>
          <a:prstGeom prst="rect">
            <a:avLst/>
          </a:prstGeom>
          <a:noFill/>
          <a:ln>
            <a:solidFill>
              <a:schemeClr val="accent1"/>
            </a:solidFill>
          </a:ln>
        </p:spPr>
        <p:txBody>
          <a:bodyPr wrap="square" rtlCol="0">
            <a:spAutoFit/>
          </a:bodyPr>
          <a:lstStyle/>
          <a:p>
            <a:pPr algn="ctr"/>
            <a:r>
              <a:rPr lang="ru-RU" sz="2000" b="1"/>
              <a:t>отраслевая научно-практическую область с генерирующей способностью и современно актуальной единой научно - теоретической платформой (межкультурно коммуникативная теория иноязычного образования)</a:t>
            </a:r>
            <a:endParaRPr lang="ru-RU" sz="2000"/>
          </a:p>
        </p:txBody>
      </p:sp>
      <p:sp>
        <p:nvSpPr>
          <p:cNvPr id="6" name="TextBox 5">
            <a:extLst>
              <a:ext uri="{FF2B5EF4-FFF2-40B4-BE49-F238E27FC236}">
                <a16:creationId xmlns:a16="http://schemas.microsoft.com/office/drawing/2014/main" id="{44F5A002-6CB4-4F1E-83D0-182F74BC223C}"/>
              </a:ext>
            </a:extLst>
          </p:cNvPr>
          <p:cNvSpPr txBox="1"/>
          <p:nvPr/>
        </p:nvSpPr>
        <p:spPr>
          <a:xfrm>
            <a:off x="1406093" y="4303058"/>
            <a:ext cx="9716886" cy="1477328"/>
          </a:xfrm>
          <a:prstGeom prst="rect">
            <a:avLst/>
          </a:prstGeom>
          <a:solidFill>
            <a:schemeClr val="accent1">
              <a:lumMod val="40000"/>
              <a:lumOff val="60000"/>
            </a:schemeClr>
          </a:solidFill>
        </p:spPr>
        <p:txBody>
          <a:bodyPr wrap="square" rtlCol="0">
            <a:spAutoFit/>
          </a:bodyPr>
          <a:lstStyle/>
          <a:p>
            <a:pPr algn="ctr"/>
            <a:r>
              <a:rPr lang="ru-RU" sz="2400" b="1"/>
              <a:t>имеет целостный междисциплинарно – комплексный объект исследования, в своей предметно объектной области (иноязык – инокультура – личность)</a:t>
            </a:r>
          </a:p>
          <a:p>
            <a:endParaRPr lang="ru-RU"/>
          </a:p>
        </p:txBody>
      </p:sp>
      <p:sp>
        <p:nvSpPr>
          <p:cNvPr id="7" name="Стрелка: вниз 6">
            <a:extLst>
              <a:ext uri="{FF2B5EF4-FFF2-40B4-BE49-F238E27FC236}">
                <a16:creationId xmlns:a16="http://schemas.microsoft.com/office/drawing/2014/main" id="{77139300-F811-BA95-1674-E7261BA34B46}"/>
              </a:ext>
            </a:extLst>
          </p:cNvPr>
          <p:cNvSpPr/>
          <p:nvPr/>
        </p:nvSpPr>
        <p:spPr>
          <a:xfrm>
            <a:off x="6155167" y="1659377"/>
            <a:ext cx="337073" cy="839097"/>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Стрелка: вниз 7">
            <a:extLst>
              <a:ext uri="{FF2B5EF4-FFF2-40B4-BE49-F238E27FC236}">
                <a16:creationId xmlns:a16="http://schemas.microsoft.com/office/drawing/2014/main" id="{D1AE32FD-3B3B-BC7D-D935-B0A2FE968116}"/>
              </a:ext>
            </a:extLst>
          </p:cNvPr>
          <p:cNvSpPr/>
          <p:nvPr/>
        </p:nvSpPr>
        <p:spPr>
          <a:xfrm>
            <a:off x="6244814" y="3725280"/>
            <a:ext cx="247426" cy="433879"/>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501588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34201" y="786951"/>
            <a:ext cx="10123597" cy="461665"/>
          </a:xfrm>
          <a:prstGeom prst="rect">
            <a:avLst/>
          </a:prstGeom>
        </p:spPr>
        <p:txBody>
          <a:bodyPr wrap="square">
            <a:spAutoFit/>
          </a:bodyPr>
          <a:lstStyle/>
          <a:p>
            <a:pPr algn="just"/>
            <a:r>
              <a:rPr lang="ru-RU" sz="2400" b="1" dirty="0"/>
              <a:t>Обязательные характеристики методологии иноязычного </a:t>
            </a:r>
            <a:r>
              <a:rPr lang="ru-RU" sz="2400" b="1"/>
              <a:t>образования:</a:t>
            </a:r>
            <a:endParaRPr lang="ru-RU" sz="2400" b="1" dirty="0"/>
          </a:p>
        </p:txBody>
      </p:sp>
      <p:graphicFrame>
        <p:nvGraphicFramePr>
          <p:cNvPr id="3" name="Схема 2">
            <a:extLst>
              <a:ext uri="{FF2B5EF4-FFF2-40B4-BE49-F238E27FC236}">
                <a16:creationId xmlns:a16="http://schemas.microsoft.com/office/drawing/2014/main" id="{C8D4E374-C8A0-9417-7796-76211E78A3BF}"/>
              </a:ext>
            </a:extLst>
          </p:cNvPr>
          <p:cNvGraphicFramePr/>
          <p:nvPr>
            <p:extLst>
              <p:ext uri="{D42A27DB-BD31-4B8C-83A1-F6EECF244321}">
                <p14:modId xmlns:p14="http://schemas.microsoft.com/office/powerpoint/2010/main" val="1084711499"/>
              </p:ext>
            </p:extLst>
          </p:nvPr>
        </p:nvGraphicFramePr>
        <p:xfrm>
          <a:off x="959819" y="1366221"/>
          <a:ext cx="10272360" cy="47048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5889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Схема 2">
            <a:extLst>
              <a:ext uri="{FF2B5EF4-FFF2-40B4-BE49-F238E27FC236}">
                <a16:creationId xmlns:a16="http://schemas.microsoft.com/office/drawing/2014/main" id="{9F507712-77B1-73D0-F4EE-A09FFFD9F53A}"/>
              </a:ext>
            </a:extLst>
          </p:cNvPr>
          <p:cNvGraphicFramePr/>
          <p:nvPr>
            <p:extLst>
              <p:ext uri="{D42A27DB-BD31-4B8C-83A1-F6EECF244321}">
                <p14:modId xmlns:p14="http://schemas.microsoft.com/office/powerpoint/2010/main" val="4136949225"/>
              </p:ext>
            </p:extLst>
          </p:nvPr>
        </p:nvGraphicFramePr>
        <p:xfrm>
          <a:off x="1182145" y="601332"/>
          <a:ext cx="10188688"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552345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4234497894"/>
              </p:ext>
            </p:extLst>
          </p:nvPr>
        </p:nvGraphicFramePr>
        <p:xfrm>
          <a:off x="812801" y="909769"/>
          <a:ext cx="10638971" cy="5464077"/>
        </p:xfrm>
        <a:graphic>
          <a:graphicData uri="http://schemas.openxmlformats.org/drawingml/2006/table">
            <a:tbl>
              <a:tblPr firstRow="1" firstCol="1" lastRow="1" lastCol="1" bandRow="1" bandCol="1">
                <a:tableStyleId>{5C22544A-7EE6-4342-B048-85BDC9FD1C3A}</a:tableStyleId>
              </a:tblPr>
              <a:tblGrid>
                <a:gridCol w="933244">
                  <a:extLst>
                    <a:ext uri="{9D8B030D-6E8A-4147-A177-3AD203B41FA5}">
                      <a16:colId xmlns:a16="http://schemas.microsoft.com/office/drawing/2014/main" val="3055151064"/>
                    </a:ext>
                  </a:extLst>
                </a:gridCol>
                <a:gridCol w="9705727">
                  <a:extLst>
                    <a:ext uri="{9D8B030D-6E8A-4147-A177-3AD203B41FA5}">
                      <a16:colId xmlns:a16="http://schemas.microsoft.com/office/drawing/2014/main" val="791782736"/>
                    </a:ext>
                  </a:extLst>
                </a:gridCol>
              </a:tblGrid>
              <a:tr h="549808">
                <a:tc>
                  <a:txBody>
                    <a:bodyPr/>
                    <a:lstStyle/>
                    <a:p>
                      <a:pPr indent="0" algn="ctr">
                        <a:lnSpc>
                          <a:spcPct val="100000"/>
                        </a:lnSpc>
                        <a:spcAft>
                          <a:spcPts val="0"/>
                        </a:spcAft>
                      </a:pPr>
                      <a:r>
                        <a:rPr lang="ru-RU" sz="2000">
                          <a:solidFill>
                            <a:schemeClr val="tx1"/>
                          </a:solidFill>
                          <a:effectLst/>
                          <a:latin typeface="Times New Roman" panose="02020603050405020304" pitchFamily="18" charset="0"/>
                          <a:cs typeface="Times New Roman" panose="02020603050405020304" pitchFamily="18" charset="0"/>
                        </a:rPr>
                        <a:t>№</a:t>
                      </a:r>
                    </a:p>
                    <a:p>
                      <a:pPr indent="0" algn="ctr">
                        <a:lnSpc>
                          <a:spcPct val="100000"/>
                        </a:lnSpc>
                        <a:spcAft>
                          <a:spcPts val="0"/>
                        </a:spcAft>
                      </a:pPr>
                      <a:r>
                        <a:rPr lang="ru-RU" sz="2000">
                          <a:solidFill>
                            <a:schemeClr val="tx1"/>
                          </a:solidFill>
                          <a:effectLst/>
                          <a:latin typeface="Times New Roman" panose="02020603050405020304" pitchFamily="18" charset="0"/>
                          <a:cs typeface="Times New Roman" panose="02020603050405020304" pitchFamily="18" charset="0"/>
                        </a:rPr>
                        <a:t> </a:t>
                      </a:r>
                      <a:endParaRPr lang="ru-RU" sz="20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3713" marR="43713" marT="0" marB="0">
                    <a:solidFill>
                      <a:schemeClr val="accent6">
                        <a:lumMod val="20000"/>
                        <a:lumOff val="80000"/>
                      </a:schemeClr>
                    </a:solidFill>
                  </a:tcPr>
                </a:tc>
                <a:tc>
                  <a:txBody>
                    <a:bodyPr/>
                    <a:lstStyle/>
                    <a:p>
                      <a:pPr indent="0" algn="ctr">
                        <a:lnSpc>
                          <a:spcPct val="100000"/>
                        </a:lnSpc>
                        <a:spcAft>
                          <a:spcPts val="0"/>
                        </a:spcAft>
                      </a:pPr>
                      <a:r>
                        <a:rPr lang="ru-RU" sz="2000">
                          <a:solidFill>
                            <a:schemeClr val="tx1"/>
                          </a:solidFill>
                          <a:effectLst/>
                          <a:latin typeface="Times New Roman" panose="02020603050405020304" pitchFamily="18" charset="0"/>
                          <a:cs typeface="Times New Roman" panose="02020603050405020304" pitchFamily="18" charset="0"/>
                        </a:rPr>
                        <a:t>Тематический план дисциплины</a:t>
                      </a:r>
                    </a:p>
                  </a:txBody>
                  <a:tcPr marL="43713" marR="43713" marT="0" marB="0">
                    <a:solidFill>
                      <a:schemeClr val="accent6">
                        <a:lumMod val="20000"/>
                        <a:lumOff val="80000"/>
                      </a:schemeClr>
                    </a:solidFill>
                  </a:tcPr>
                </a:tc>
                <a:extLst>
                  <a:ext uri="{0D108BD9-81ED-4DB2-BD59-A6C34878D82A}">
                    <a16:rowId xmlns:a16="http://schemas.microsoft.com/office/drawing/2014/main" val="3212280905"/>
                  </a:ext>
                </a:extLst>
              </a:tr>
              <a:tr h="465125">
                <a:tc>
                  <a:txBody>
                    <a:bodyPr/>
                    <a:lstStyle/>
                    <a:p>
                      <a:pPr marL="342900" lvl="0" indent="0" algn="just">
                        <a:lnSpc>
                          <a:spcPct val="100000"/>
                        </a:lnSpc>
                        <a:spcAft>
                          <a:spcPts val="0"/>
                        </a:spcAft>
                        <a:buFont typeface="+mj-lt"/>
                        <a:buAutoNum type="arabicPeriod"/>
                      </a:pPr>
                      <a:r>
                        <a:rPr lang="ru-RU" sz="2000" b="1" i="0">
                          <a:solidFill>
                            <a:schemeClr val="tx1"/>
                          </a:solidFill>
                          <a:effectLst/>
                          <a:latin typeface="Times New Roman" panose="02020603050405020304" pitchFamily="18" charset="0"/>
                          <a:cs typeface="Times New Roman" panose="02020603050405020304" pitchFamily="18" charset="0"/>
                        </a:rPr>
                        <a:t> </a:t>
                      </a:r>
                      <a:endParaRPr lang="ru-RU" sz="2000" b="1" i="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3713" marR="43713" marT="0" marB="0">
                    <a:solidFill>
                      <a:schemeClr val="accent6">
                        <a:lumMod val="20000"/>
                        <a:lumOff val="80000"/>
                      </a:schemeClr>
                    </a:solidFill>
                  </a:tcPr>
                </a:tc>
                <a:tc>
                  <a:txBody>
                    <a:bodyPr/>
                    <a:lstStyle/>
                    <a:p>
                      <a:pPr indent="0">
                        <a:lnSpc>
                          <a:spcPct val="100000"/>
                        </a:lnSpc>
                        <a:spcAft>
                          <a:spcPts val="0"/>
                        </a:spcAft>
                      </a:pPr>
                      <a:r>
                        <a:rPr lang="ru-RU" sz="2000" b="1">
                          <a:solidFill>
                            <a:schemeClr val="tx1"/>
                          </a:solidFill>
                          <a:hlinkClick r:id="rId2" action="ppaction://hlinksldjump"/>
                        </a:rPr>
                        <a:t>Парадигма иноязычного образования</a:t>
                      </a:r>
                      <a:endParaRPr lang="ru-RU" sz="2000" b="0">
                        <a:solidFill>
                          <a:schemeClr val="tx1"/>
                        </a:solidFill>
                        <a:effectLst/>
                        <a:latin typeface="Times New Roman" panose="02020603050405020304" pitchFamily="18" charset="0"/>
                        <a:cs typeface="Times New Roman" panose="02020603050405020304" pitchFamily="18" charset="0"/>
                      </a:endParaRPr>
                    </a:p>
                  </a:txBody>
                  <a:tcPr marL="43713" marR="43713" marT="0" marB="0">
                    <a:solidFill>
                      <a:schemeClr val="accent6">
                        <a:lumMod val="20000"/>
                        <a:lumOff val="80000"/>
                      </a:schemeClr>
                    </a:solidFill>
                  </a:tcPr>
                </a:tc>
                <a:extLst>
                  <a:ext uri="{0D108BD9-81ED-4DB2-BD59-A6C34878D82A}">
                    <a16:rowId xmlns:a16="http://schemas.microsoft.com/office/drawing/2014/main" val="445674362"/>
                  </a:ext>
                </a:extLst>
              </a:tr>
              <a:tr h="468488">
                <a:tc>
                  <a:txBody>
                    <a:bodyPr/>
                    <a:lstStyle/>
                    <a:p>
                      <a:pPr marL="342900" lvl="0" indent="0" algn="just">
                        <a:lnSpc>
                          <a:spcPct val="100000"/>
                        </a:lnSpc>
                        <a:spcAft>
                          <a:spcPts val="0"/>
                        </a:spcAft>
                        <a:buFont typeface="+mj-lt"/>
                        <a:buNone/>
                      </a:pPr>
                      <a:r>
                        <a:rPr lang="ru-RU" sz="2000" b="1" i="0">
                          <a:solidFill>
                            <a:schemeClr val="tx1"/>
                          </a:solidFill>
                          <a:effectLst/>
                          <a:latin typeface="Times New Roman" panose="02020603050405020304" pitchFamily="18" charset="0"/>
                          <a:cs typeface="Times New Roman" panose="02020603050405020304" pitchFamily="18" charset="0"/>
                        </a:rPr>
                        <a:t>2. </a:t>
                      </a:r>
                      <a:endParaRPr lang="ru-RU" sz="2000" b="1" i="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3713" marR="43713" marT="0" marB="0">
                    <a:solidFill>
                      <a:schemeClr val="accent6">
                        <a:lumMod val="20000"/>
                        <a:lumOff val="80000"/>
                      </a:schemeClr>
                    </a:solidFill>
                  </a:tcPr>
                </a:tc>
                <a:tc>
                  <a:txBody>
                    <a:bodyPr/>
                    <a:lstStyle/>
                    <a:p>
                      <a:pPr indent="0">
                        <a:lnSpc>
                          <a:spcPct val="100000"/>
                        </a:lnSpc>
                        <a:spcAft>
                          <a:spcPts val="0"/>
                        </a:spcAft>
                      </a:pPr>
                      <a:r>
                        <a:rPr lang="ru-RU" sz="2000" b="1">
                          <a:solidFill>
                            <a:schemeClr val="tx1"/>
                          </a:solidFill>
                          <a:hlinkClick r:id="rId3" action="ppaction://hlinksldjump"/>
                        </a:rPr>
                        <a:t>Теоретико-методологические основы иноязычного образования</a:t>
                      </a:r>
                      <a:endParaRPr lang="ru-RU" sz="2000" b="0">
                        <a:solidFill>
                          <a:schemeClr val="tx1"/>
                        </a:solidFill>
                        <a:effectLst/>
                        <a:latin typeface="Times New Roman" panose="02020603050405020304" pitchFamily="18" charset="0"/>
                        <a:cs typeface="Times New Roman" panose="02020603050405020304" pitchFamily="18" charset="0"/>
                      </a:endParaRPr>
                    </a:p>
                  </a:txBody>
                  <a:tcPr marL="43713" marR="43713" marT="0" marB="0">
                    <a:solidFill>
                      <a:schemeClr val="accent6">
                        <a:lumMod val="20000"/>
                        <a:lumOff val="80000"/>
                      </a:schemeClr>
                    </a:solidFill>
                  </a:tcPr>
                </a:tc>
                <a:extLst>
                  <a:ext uri="{0D108BD9-81ED-4DB2-BD59-A6C34878D82A}">
                    <a16:rowId xmlns:a16="http://schemas.microsoft.com/office/drawing/2014/main" val="1266341243"/>
                  </a:ext>
                </a:extLst>
              </a:tr>
              <a:tr h="456795">
                <a:tc>
                  <a:txBody>
                    <a:bodyPr/>
                    <a:lstStyle/>
                    <a:p>
                      <a:pPr marL="342900" lvl="0" indent="0" algn="just">
                        <a:lnSpc>
                          <a:spcPct val="100000"/>
                        </a:lnSpc>
                        <a:spcAft>
                          <a:spcPts val="0"/>
                        </a:spcAft>
                        <a:buFont typeface="+mj-lt"/>
                        <a:buNone/>
                      </a:pPr>
                      <a:r>
                        <a:rPr lang="ru-RU" sz="2000" b="1" i="0">
                          <a:solidFill>
                            <a:schemeClr val="tx1"/>
                          </a:solidFill>
                          <a:effectLst/>
                          <a:latin typeface="Times New Roman" panose="02020603050405020304" pitchFamily="18" charset="0"/>
                          <a:cs typeface="Times New Roman" panose="02020603050405020304" pitchFamily="18" charset="0"/>
                        </a:rPr>
                        <a:t>3. </a:t>
                      </a:r>
                      <a:endParaRPr lang="ru-RU" sz="2000" b="1" i="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3713" marR="43713" marT="0" marB="0">
                    <a:solidFill>
                      <a:schemeClr val="accent6">
                        <a:lumMod val="20000"/>
                        <a:lumOff val="80000"/>
                      </a:schemeClr>
                    </a:solidFill>
                  </a:tcPr>
                </a:tc>
                <a:tc>
                  <a:txBody>
                    <a:bodyPr/>
                    <a:lstStyle/>
                    <a:p>
                      <a:pPr indent="0">
                        <a:lnSpc>
                          <a:spcPct val="100000"/>
                        </a:lnSpc>
                        <a:spcAft>
                          <a:spcPts val="0"/>
                        </a:spcAft>
                      </a:pPr>
                      <a:r>
                        <a:rPr lang="ru-RU" sz="2000" b="1">
                          <a:solidFill>
                            <a:schemeClr val="tx1"/>
                          </a:solidFill>
                          <a:hlinkClick r:id="rId4" action="ppaction://hlinksldjump"/>
                        </a:rPr>
                        <a:t>Технология формирования иноязычных</a:t>
                      </a:r>
                      <a:r>
                        <a:rPr lang="ru-RU" sz="2000" b="1" baseline="0">
                          <a:solidFill>
                            <a:schemeClr val="tx1"/>
                          </a:solidFill>
                          <a:hlinkClick r:id="rId4" action="ppaction://hlinksldjump"/>
                        </a:rPr>
                        <a:t> </a:t>
                      </a:r>
                      <a:r>
                        <a:rPr lang="ru-RU" sz="2000" b="1">
                          <a:solidFill>
                            <a:schemeClr val="tx1"/>
                          </a:solidFill>
                          <a:hlinkClick r:id="rId4" action="ppaction://hlinksldjump"/>
                        </a:rPr>
                        <a:t>фонетических навыков</a:t>
                      </a:r>
                      <a:endParaRPr lang="ru-RU" sz="2000" b="0">
                        <a:solidFill>
                          <a:schemeClr val="tx1"/>
                        </a:solidFill>
                        <a:effectLst/>
                        <a:latin typeface="Times New Roman" panose="02020603050405020304" pitchFamily="18" charset="0"/>
                        <a:cs typeface="Times New Roman" panose="02020603050405020304" pitchFamily="18" charset="0"/>
                      </a:endParaRPr>
                    </a:p>
                  </a:txBody>
                  <a:tcPr marL="43713" marR="43713" marT="0" marB="0">
                    <a:solidFill>
                      <a:schemeClr val="accent6">
                        <a:lumMod val="20000"/>
                        <a:lumOff val="80000"/>
                      </a:schemeClr>
                    </a:solidFill>
                  </a:tcPr>
                </a:tc>
                <a:extLst>
                  <a:ext uri="{0D108BD9-81ED-4DB2-BD59-A6C34878D82A}">
                    <a16:rowId xmlns:a16="http://schemas.microsoft.com/office/drawing/2014/main" val="9123561"/>
                  </a:ext>
                </a:extLst>
              </a:tr>
              <a:tr h="456795">
                <a:tc>
                  <a:txBody>
                    <a:bodyPr/>
                    <a:lstStyle/>
                    <a:p>
                      <a:pPr marL="342900" lvl="0" indent="0" algn="just">
                        <a:lnSpc>
                          <a:spcPct val="100000"/>
                        </a:lnSpc>
                        <a:spcAft>
                          <a:spcPts val="0"/>
                        </a:spcAft>
                        <a:buFont typeface="+mj-lt"/>
                        <a:buNone/>
                      </a:pPr>
                      <a:r>
                        <a:rPr lang="ru-RU" sz="2000" b="1" i="0">
                          <a:solidFill>
                            <a:schemeClr val="tx1"/>
                          </a:solidFill>
                          <a:effectLst/>
                          <a:latin typeface="Times New Roman" panose="02020603050405020304" pitchFamily="18" charset="0"/>
                          <a:cs typeface="Times New Roman" panose="02020603050405020304" pitchFamily="18" charset="0"/>
                        </a:rPr>
                        <a:t>4. </a:t>
                      </a:r>
                      <a:endParaRPr lang="ru-RU" sz="2000" b="1" i="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3713" marR="43713" marT="0" marB="0">
                    <a:solidFill>
                      <a:schemeClr val="accent6">
                        <a:lumMod val="20000"/>
                        <a:lumOff val="80000"/>
                      </a:schemeClr>
                    </a:solidFill>
                  </a:tcPr>
                </a:tc>
                <a:tc>
                  <a:txBody>
                    <a:bodyPr/>
                    <a:lstStyle/>
                    <a:p>
                      <a:pPr indent="0">
                        <a:lnSpc>
                          <a:spcPct val="100000"/>
                        </a:lnSpc>
                        <a:spcAft>
                          <a:spcPts val="0"/>
                        </a:spcAft>
                      </a:pPr>
                      <a:r>
                        <a:rPr lang="ru-RU" sz="2000" b="1">
                          <a:solidFill>
                            <a:schemeClr val="tx1"/>
                          </a:solidFill>
                          <a:hlinkClick r:id="rId5" action="ppaction://hlinksldjump"/>
                        </a:rPr>
                        <a:t>Технология формирования иноязычных лексических навыков</a:t>
                      </a:r>
                      <a:endParaRPr lang="ru-RU" sz="2000" b="1">
                        <a:solidFill>
                          <a:schemeClr val="tx1"/>
                        </a:solidFill>
                        <a:effectLst/>
                        <a:latin typeface="Times New Roman" panose="02020603050405020304" pitchFamily="18" charset="0"/>
                        <a:cs typeface="Times New Roman" panose="02020603050405020304" pitchFamily="18" charset="0"/>
                      </a:endParaRPr>
                    </a:p>
                  </a:txBody>
                  <a:tcPr marL="43713" marR="43713" marT="0" marB="0">
                    <a:solidFill>
                      <a:schemeClr val="accent6">
                        <a:lumMod val="20000"/>
                        <a:lumOff val="80000"/>
                      </a:schemeClr>
                    </a:solidFill>
                  </a:tcPr>
                </a:tc>
                <a:extLst>
                  <a:ext uri="{0D108BD9-81ED-4DB2-BD59-A6C34878D82A}">
                    <a16:rowId xmlns:a16="http://schemas.microsoft.com/office/drawing/2014/main" val="3540861567"/>
                  </a:ext>
                </a:extLst>
              </a:tr>
              <a:tr h="357032">
                <a:tc>
                  <a:txBody>
                    <a:bodyPr/>
                    <a:lstStyle/>
                    <a:p>
                      <a:pPr marL="342900" lvl="0" indent="0" algn="just">
                        <a:lnSpc>
                          <a:spcPct val="100000"/>
                        </a:lnSpc>
                        <a:spcAft>
                          <a:spcPts val="0"/>
                        </a:spcAft>
                        <a:buFont typeface="+mj-lt"/>
                        <a:buNone/>
                      </a:pPr>
                      <a:r>
                        <a:rPr lang="ru-RU" sz="2000" b="1" i="0">
                          <a:solidFill>
                            <a:schemeClr val="tx1"/>
                          </a:solidFill>
                          <a:effectLst/>
                          <a:latin typeface="Times New Roman" panose="02020603050405020304" pitchFamily="18" charset="0"/>
                          <a:cs typeface="Times New Roman" panose="02020603050405020304" pitchFamily="18" charset="0"/>
                        </a:rPr>
                        <a:t>5. </a:t>
                      </a:r>
                      <a:endParaRPr lang="ru-RU" sz="2000" b="1" i="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3713" marR="43713" marT="0" marB="0">
                    <a:solidFill>
                      <a:schemeClr val="accent6">
                        <a:lumMod val="20000"/>
                        <a:lumOff val="80000"/>
                      </a:schemeClr>
                    </a:solidFill>
                  </a:tcPr>
                </a:tc>
                <a:tc>
                  <a:txBody>
                    <a:bodyPr/>
                    <a:lstStyle/>
                    <a:p>
                      <a:pPr indent="0">
                        <a:lnSpc>
                          <a:spcPct val="100000"/>
                        </a:lnSpc>
                        <a:spcAft>
                          <a:spcPts val="0"/>
                        </a:spcAft>
                      </a:pPr>
                      <a:r>
                        <a:rPr lang="ru-RU" sz="2000" b="1">
                          <a:solidFill>
                            <a:schemeClr val="tx1"/>
                          </a:solidFill>
                          <a:hlinkClick r:id="rId6" action="ppaction://hlinksldjump"/>
                        </a:rPr>
                        <a:t>Технология формирования иноязычных грамматических навыков</a:t>
                      </a:r>
                      <a:endParaRPr lang="ru-RU" sz="2000" b="1">
                        <a:solidFill>
                          <a:schemeClr val="tx1"/>
                        </a:solidFill>
                        <a:effectLst/>
                        <a:latin typeface="Times New Roman" panose="02020603050405020304" pitchFamily="18" charset="0"/>
                        <a:cs typeface="Times New Roman" panose="02020603050405020304" pitchFamily="18" charset="0"/>
                      </a:endParaRPr>
                    </a:p>
                  </a:txBody>
                  <a:tcPr marL="43713" marR="43713" marT="0" marB="0">
                    <a:solidFill>
                      <a:schemeClr val="accent6">
                        <a:lumMod val="20000"/>
                        <a:lumOff val="80000"/>
                      </a:schemeClr>
                    </a:solidFill>
                  </a:tcPr>
                </a:tc>
                <a:extLst>
                  <a:ext uri="{0D108BD9-81ED-4DB2-BD59-A6C34878D82A}">
                    <a16:rowId xmlns:a16="http://schemas.microsoft.com/office/drawing/2014/main" val="3254498556"/>
                  </a:ext>
                </a:extLst>
              </a:tr>
              <a:tr h="456510">
                <a:tc>
                  <a:txBody>
                    <a:bodyPr/>
                    <a:lstStyle/>
                    <a:p>
                      <a:pPr marL="342900" lvl="0" indent="0" algn="just">
                        <a:lnSpc>
                          <a:spcPct val="100000"/>
                        </a:lnSpc>
                        <a:spcAft>
                          <a:spcPts val="0"/>
                        </a:spcAft>
                        <a:buFont typeface="+mj-lt"/>
                        <a:buNone/>
                      </a:pPr>
                      <a:r>
                        <a:rPr lang="ru-RU" sz="2000" b="1" i="0">
                          <a:solidFill>
                            <a:schemeClr val="tx1"/>
                          </a:solidFill>
                          <a:effectLst/>
                          <a:latin typeface="Times New Roman" panose="02020603050405020304" pitchFamily="18" charset="0"/>
                          <a:cs typeface="Times New Roman" panose="02020603050405020304" pitchFamily="18" charset="0"/>
                        </a:rPr>
                        <a:t>6. </a:t>
                      </a:r>
                      <a:endParaRPr lang="ru-RU" sz="2000" b="1" i="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3713" marR="43713" marT="0" marB="0">
                    <a:solidFill>
                      <a:schemeClr val="accent6">
                        <a:lumMod val="20000"/>
                        <a:lumOff val="80000"/>
                      </a:schemeClr>
                    </a:solidFill>
                  </a:tcPr>
                </a:tc>
                <a:tc>
                  <a:txBody>
                    <a:bodyPr/>
                    <a:lstStyle/>
                    <a:p>
                      <a:pPr indent="0">
                        <a:lnSpc>
                          <a:spcPct val="100000"/>
                        </a:lnSpc>
                        <a:spcAft>
                          <a:spcPts val="0"/>
                        </a:spcAft>
                      </a:pPr>
                      <a:r>
                        <a:rPr lang="ru-RU" sz="2000" b="1">
                          <a:solidFill>
                            <a:schemeClr val="tx1"/>
                          </a:solidFill>
                          <a:hlinkClick r:id="rId7" action="ppaction://hlinksldjump"/>
                        </a:rPr>
                        <a:t>Технология развития навыков и умений аудирования иноязычной речи</a:t>
                      </a:r>
                      <a:endParaRPr lang="ru-RU" sz="2000" b="1">
                        <a:solidFill>
                          <a:schemeClr val="tx1"/>
                        </a:solidFill>
                        <a:effectLst/>
                        <a:latin typeface="Times New Roman" panose="02020603050405020304" pitchFamily="18" charset="0"/>
                        <a:cs typeface="Times New Roman" panose="02020603050405020304" pitchFamily="18" charset="0"/>
                      </a:endParaRPr>
                    </a:p>
                  </a:txBody>
                  <a:tcPr marL="43713" marR="43713" marT="0" marB="0">
                    <a:solidFill>
                      <a:schemeClr val="accent6">
                        <a:lumMod val="20000"/>
                        <a:lumOff val="80000"/>
                      </a:schemeClr>
                    </a:solidFill>
                  </a:tcPr>
                </a:tc>
                <a:extLst>
                  <a:ext uri="{0D108BD9-81ED-4DB2-BD59-A6C34878D82A}">
                    <a16:rowId xmlns:a16="http://schemas.microsoft.com/office/drawing/2014/main" val="1309611377"/>
                  </a:ext>
                </a:extLst>
              </a:tr>
              <a:tr h="495357">
                <a:tc>
                  <a:txBody>
                    <a:bodyPr/>
                    <a:lstStyle/>
                    <a:p>
                      <a:pPr marL="342900" lvl="0" indent="0" algn="just">
                        <a:lnSpc>
                          <a:spcPct val="100000"/>
                        </a:lnSpc>
                        <a:spcAft>
                          <a:spcPts val="0"/>
                        </a:spcAft>
                        <a:buFont typeface="+mj-lt"/>
                        <a:buNone/>
                      </a:pPr>
                      <a:r>
                        <a:rPr lang="ru-RU" sz="2000" b="1" i="0">
                          <a:solidFill>
                            <a:schemeClr val="tx1"/>
                          </a:solidFill>
                          <a:effectLst/>
                          <a:latin typeface="Times New Roman" panose="02020603050405020304" pitchFamily="18" charset="0"/>
                          <a:cs typeface="Times New Roman" panose="02020603050405020304" pitchFamily="18" charset="0"/>
                        </a:rPr>
                        <a:t>7. </a:t>
                      </a:r>
                      <a:endParaRPr lang="ru-RU" sz="2000" b="1" i="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3713" marR="43713" marT="0" marB="0">
                    <a:solidFill>
                      <a:schemeClr val="accent6">
                        <a:lumMod val="20000"/>
                        <a:lumOff val="80000"/>
                      </a:schemeClr>
                    </a:solidFill>
                  </a:tcPr>
                </a:tc>
                <a:tc>
                  <a:txBody>
                    <a:bodyPr/>
                    <a:lstStyle/>
                    <a:p>
                      <a:pPr indent="0">
                        <a:lnSpc>
                          <a:spcPct val="100000"/>
                        </a:lnSpc>
                        <a:spcAft>
                          <a:spcPts val="0"/>
                        </a:spcAft>
                      </a:pPr>
                      <a:r>
                        <a:rPr lang="ru-RU" sz="2000" b="1">
                          <a:solidFill>
                            <a:schemeClr val="tx1"/>
                          </a:solidFill>
                          <a:hlinkClick r:id="rId8" action="ppaction://hlinksldjump"/>
                        </a:rPr>
                        <a:t>Технология развития навыков и умений чтения на иностранном языке</a:t>
                      </a:r>
                      <a:endParaRPr lang="ru-RU" sz="2000" b="0">
                        <a:solidFill>
                          <a:schemeClr val="tx1"/>
                        </a:solidFill>
                        <a:effectLst/>
                        <a:latin typeface="Times New Roman" panose="02020603050405020304" pitchFamily="18" charset="0"/>
                        <a:cs typeface="Times New Roman" panose="02020603050405020304" pitchFamily="18" charset="0"/>
                      </a:endParaRPr>
                    </a:p>
                  </a:txBody>
                  <a:tcPr marL="43713" marR="43713" marT="0" marB="0">
                    <a:solidFill>
                      <a:schemeClr val="accent6">
                        <a:lumMod val="20000"/>
                        <a:lumOff val="80000"/>
                      </a:schemeClr>
                    </a:solidFill>
                  </a:tcPr>
                </a:tc>
                <a:extLst>
                  <a:ext uri="{0D108BD9-81ED-4DB2-BD59-A6C34878D82A}">
                    <a16:rowId xmlns:a16="http://schemas.microsoft.com/office/drawing/2014/main" val="1781879766"/>
                  </a:ext>
                </a:extLst>
              </a:tr>
              <a:tr h="421540">
                <a:tc>
                  <a:txBody>
                    <a:bodyPr/>
                    <a:lstStyle/>
                    <a:p>
                      <a:pPr marL="342900" lvl="0" indent="0" algn="just">
                        <a:lnSpc>
                          <a:spcPct val="100000"/>
                        </a:lnSpc>
                        <a:spcAft>
                          <a:spcPts val="0"/>
                        </a:spcAft>
                        <a:buFont typeface="+mj-lt"/>
                        <a:buNone/>
                      </a:pPr>
                      <a:r>
                        <a:rPr lang="ru-RU" sz="2000" b="1" i="0">
                          <a:solidFill>
                            <a:schemeClr val="tx1"/>
                          </a:solidFill>
                          <a:effectLst/>
                          <a:latin typeface="Times New Roman" panose="02020603050405020304" pitchFamily="18" charset="0"/>
                          <a:cs typeface="Times New Roman" panose="02020603050405020304" pitchFamily="18" charset="0"/>
                        </a:rPr>
                        <a:t>8. </a:t>
                      </a:r>
                      <a:endParaRPr lang="ru-RU" sz="2000" b="1" i="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3713" marR="43713" marT="0" marB="0">
                    <a:solidFill>
                      <a:schemeClr val="accent6">
                        <a:lumMod val="20000"/>
                        <a:lumOff val="80000"/>
                      </a:schemeClr>
                    </a:solidFill>
                  </a:tcPr>
                </a:tc>
                <a:tc>
                  <a:txBody>
                    <a:bodyPr/>
                    <a:lstStyle/>
                    <a:p>
                      <a:pPr indent="0">
                        <a:lnSpc>
                          <a:spcPct val="100000"/>
                        </a:lnSpc>
                        <a:spcAft>
                          <a:spcPts val="0"/>
                        </a:spcAft>
                      </a:pPr>
                      <a:r>
                        <a:rPr lang="ru-RU" sz="2000" b="1">
                          <a:solidFill>
                            <a:schemeClr val="tx1"/>
                          </a:solidFill>
                          <a:hlinkClick r:id="rId9" action="ppaction://hlinksldjump"/>
                        </a:rPr>
                        <a:t>Технология обучения иноязычному говорению</a:t>
                      </a:r>
                      <a:endParaRPr lang="ru-RU" sz="2000" b="0">
                        <a:solidFill>
                          <a:schemeClr val="tx1"/>
                        </a:solidFill>
                        <a:effectLst/>
                        <a:latin typeface="Times New Roman" panose="02020603050405020304" pitchFamily="18" charset="0"/>
                        <a:cs typeface="Times New Roman" panose="02020603050405020304" pitchFamily="18" charset="0"/>
                      </a:endParaRPr>
                    </a:p>
                  </a:txBody>
                  <a:tcPr marL="43713" marR="43713" marT="0" marB="0">
                    <a:solidFill>
                      <a:schemeClr val="accent6">
                        <a:lumMod val="20000"/>
                        <a:lumOff val="80000"/>
                      </a:schemeClr>
                    </a:solidFill>
                  </a:tcPr>
                </a:tc>
                <a:extLst>
                  <a:ext uri="{0D108BD9-81ED-4DB2-BD59-A6C34878D82A}">
                    <a16:rowId xmlns:a16="http://schemas.microsoft.com/office/drawing/2014/main" val="4284575474"/>
                  </a:ext>
                </a:extLst>
              </a:tr>
              <a:tr h="421540">
                <a:tc>
                  <a:txBody>
                    <a:bodyPr/>
                    <a:lstStyle/>
                    <a:p>
                      <a:pPr marL="342900" lvl="0" indent="0" algn="just">
                        <a:lnSpc>
                          <a:spcPct val="100000"/>
                        </a:lnSpc>
                        <a:spcAft>
                          <a:spcPts val="0"/>
                        </a:spcAft>
                        <a:buFont typeface="+mj-lt"/>
                        <a:buNone/>
                      </a:pPr>
                      <a:r>
                        <a:rPr lang="ru-RU" sz="2000" b="1" i="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9.</a:t>
                      </a:r>
                    </a:p>
                  </a:txBody>
                  <a:tcPr marL="43713" marR="43713" marT="0" marB="0">
                    <a:solidFill>
                      <a:schemeClr val="accent6">
                        <a:lumMod val="20000"/>
                        <a:lumOff val="80000"/>
                      </a:schemeClr>
                    </a:solidFill>
                  </a:tcPr>
                </a:tc>
                <a:tc>
                  <a:txBody>
                    <a:bodyPr/>
                    <a:lstStyle/>
                    <a:p>
                      <a:pPr indent="0">
                        <a:lnSpc>
                          <a:spcPct val="100000"/>
                        </a:lnSpc>
                        <a:spcAft>
                          <a:spcPts val="0"/>
                        </a:spcAft>
                      </a:pPr>
                      <a:r>
                        <a:rPr lang="ru-RU" sz="2000" b="1">
                          <a:solidFill>
                            <a:schemeClr val="tx1"/>
                          </a:solidFill>
                          <a:hlinkClick r:id="rId10" action="ppaction://hlinksldjump"/>
                        </a:rPr>
                        <a:t>Технология развития навыков и умений иноязычной письменной речи</a:t>
                      </a:r>
                      <a:endParaRPr lang="ru-RU" sz="2000" b="0">
                        <a:solidFill>
                          <a:schemeClr val="tx1"/>
                        </a:solidFill>
                        <a:effectLst/>
                        <a:latin typeface="Times New Roman" panose="02020603050405020304" pitchFamily="18" charset="0"/>
                        <a:cs typeface="Times New Roman" panose="02020603050405020304" pitchFamily="18" charset="0"/>
                      </a:endParaRPr>
                    </a:p>
                  </a:txBody>
                  <a:tcPr marL="43713" marR="43713" marT="0" marB="0">
                    <a:solidFill>
                      <a:schemeClr val="accent6">
                        <a:lumMod val="20000"/>
                        <a:lumOff val="80000"/>
                      </a:schemeClr>
                    </a:solidFill>
                  </a:tcPr>
                </a:tc>
                <a:extLst>
                  <a:ext uri="{0D108BD9-81ED-4DB2-BD59-A6C34878D82A}">
                    <a16:rowId xmlns:a16="http://schemas.microsoft.com/office/drawing/2014/main" val="3695773729"/>
                  </a:ext>
                </a:extLst>
              </a:tr>
              <a:tr h="855295">
                <a:tc>
                  <a:txBody>
                    <a:bodyPr/>
                    <a:lstStyle/>
                    <a:p>
                      <a:pPr marL="342900" lvl="0" indent="0" algn="just">
                        <a:lnSpc>
                          <a:spcPct val="100000"/>
                        </a:lnSpc>
                        <a:spcAft>
                          <a:spcPts val="0"/>
                        </a:spcAft>
                        <a:buFont typeface="+mj-lt"/>
                        <a:buNone/>
                      </a:pPr>
                      <a:r>
                        <a:rPr lang="ru-RU" sz="2000" b="1" i="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10.</a:t>
                      </a:r>
                    </a:p>
                  </a:txBody>
                  <a:tcPr marL="43713" marR="43713" marT="0" marB="0">
                    <a:solidFill>
                      <a:schemeClr val="accent6">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u-RU" sz="2000" b="1">
                          <a:solidFill>
                            <a:schemeClr val="tx1"/>
                          </a:solidFill>
                          <a:hlinkClick r:id="rId11" action="ppaction://hlinksldjump"/>
                        </a:rPr>
                        <a:t>Технологии и методики построения</a:t>
                      </a:r>
                      <a:r>
                        <a:rPr lang="ru-RU" sz="2000" b="1" baseline="0">
                          <a:solidFill>
                            <a:schemeClr val="tx1"/>
                          </a:solidFill>
                          <a:hlinkClick r:id="rId11" action="ppaction://hlinksldjump"/>
                        </a:rPr>
                        <a:t> </a:t>
                      </a:r>
                      <a:r>
                        <a:rPr lang="ru-RU" sz="2000" b="1">
                          <a:solidFill>
                            <a:schemeClr val="tx1"/>
                          </a:solidFill>
                          <a:hlinkClick r:id="rId11" action="ppaction://hlinksldjump"/>
                        </a:rPr>
                        <a:t>современного урока иностранного языка</a:t>
                      </a:r>
                      <a:endParaRPr lang="ru-RU" sz="2000" b="0">
                        <a:solidFill>
                          <a:schemeClr val="tx1"/>
                        </a:solidFill>
                        <a:effectLst/>
                        <a:latin typeface="Times New Roman" panose="02020603050405020304" pitchFamily="18" charset="0"/>
                        <a:cs typeface="Times New Roman" panose="02020603050405020304" pitchFamily="18" charset="0"/>
                      </a:endParaRPr>
                    </a:p>
                    <a:p>
                      <a:pPr indent="0">
                        <a:lnSpc>
                          <a:spcPct val="100000"/>
                        </a:lnSpc>
                        <a:spcAft>
                          <a:spcPts val="0"/>
                        </a:spcAft>
                      </a:pPr>
                      <a:endParaRPr lang="ru-RU" sz="2000" b="0">
                        <a:solidFill>
                          <a:schemeClr val="tx1"/>
                        </a:solidFill>
                        <a:effectLst/>
                        <a:latin typeface="Times New Roman" panose="02020603050405020304" pitchFamily="18" charset="0"/>
                        <a:cs typeface="Times New Roman" panose="02020603050405020304" pitchFamily="18" charset="0"/>
                      </a:endParaRPr>
                    </a:p>
                  </a:txBody>
                  <a:tcPr marL="43713" marR="43713" marT="0" marB="0">
                    <a:solidFill>
                      <a:schemeClr val="accent6">
                        <a:lumMod val="20000"/>
                        <a:lumOff val="80000"/>
                      </a:schemeClr>
                    </a:solidFill>
                  </a:tcPr>
                </a:tc>
                <a:extLst>
                  <a:ext uri="{0D108BD9-81ED-4DB2-BD59-A6C34878D82A}">
                    <a16:rowId xmlns:a16="http://schemas.microsoft.com/office/drawing/2014/main" val="1874760136"/>
                  </a:ext>
                </a:extLst>
              </a:tr>
            </a:tbl>
          </a:graphicData>
        </a:graphic>
      </p:graphicFrame>
    </p:spTree>
    <p:extLst>
      <p:ext uri="{BB962C8B-B14F-4D97-AF65-F5344CB8AC3E}">
        <p14:creationId xmlns:p14="http://schemas.microsoft.com/office/powerpoint/2010/main" val="26291708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Схема 2">
            <a:extLst>
              <a:ext uri="{FF2B5EF4-FFF2-40B4-BE49-F238E27FC236}">
                <a16:creationId xmlns:a16="http://schemas.microsoft.com/office/drawing/2014/main" id="{ADFA1C9F-D95C-2C6C-410B-6419CB2008DD}"/>
              </a:ext>
            </a:extLst>
          </p:cNvPr>
          <p:cNvGraphicFramePr/>
          <p:nvPr>
            <p:extLst>
              <p:ext uri="{D42A27DB-BD31-4B8C-83A1-F6EECF244321}">
                <p14:modId xmlns:p14="http://schemas.microsoft.com/office/powerpoint/2010/main" val="6661373"/>
              </p:ext>
            </p:extLst>
          </p:nvPr>
        </p:nvGraphicFramePr>
        <p:xfrm>
          <a:off x="2032000" y="1968649"/>
          <a:ext cx="8128000" cy="41696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F3FD8A0B-7E49-02F8-95AC-FC5686C32F1F}"/>
              </a:ext>
            </a:extLst>
          </p:cNvPr>
          <p:cNvSpPr txBox="1"/>
          <p:nvPr/>
        </p:nvSpPr>
        <p:spPr>
          <a:xfrm>
            <a:off x="1108039" y="860429"/>
            <a:ext cx="10209006" cy="830997"/>
          </a:xfrm>
          <a:prstGeom prst="rect">
            <a:avLst/>
          </a:prstGeom>
          <a:noFill/>
        </p:spPr>
        <p:txBody>
          <a:bodyPr wrap="square">
            <a:spAutoFit/>
          </a:bodyPr>
          <a:lstStyle/>
          <a:p>
            <a:pPr algn="ctr"/>
            <a:r>
              <a:rPr lang="ru-RU" sz="2400" b="1">
                <a:solidFill>
                  <a:schemeClr val="accent1">
                    <a:lumMod val="50000"/>
                  </a:schemeClr>
                </a:solidFill>
              </a:rPr>
              <a:t>Системообразующим и выражающим методологию «иноязычного образования» набором методологических принципов является </a:t>
            </a:r>
          </a:p>
        </p:txBody>
      </p:sp>
    </p:spTree>
    <p:extLst>
      <p:ext uri="{BB962C8B-B14F-4D97-AF65-F5344CB8AC3E}">
        <p14:creationId xmlns:p14="http://schemas.microsoft.com/office/powerpoint/2010/main" val="6833598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91491" y="848188"/>
            <a:ext cx="9892145" cy="5262979"/>
          </a:xfrm>
          <a:prstGeom prst="rect">
            <a:avLst/>
          </a:prstGeom>
        </p:spPr>
        <p:txBody>
          <a:bodyPr wrap="square">
            <a:spAutoFit/>
          </a:bodyPr>
          <a:lstStyle/>
          <a:p>
            <a:pPr algn="just"/>
            <a:r>
              <a:rPr lang="ru-RU" sz="2400" b="1" dirty="0"/>
              <a:t>2. Методика иноязычного образования как теоретико-прикладная наука</a:t>
            </a:r>
          </a:p>
          <a:p>
            <a:pPr algn="just"/>
            <a:r>
              <a:rPr lang="ru-RU" sz="2200" dirty="0"/>
              <a:t>Методика </a:t>
            </a:r>
            <a:r>
              <a:rPr lang="ru-RU" sz="2000" b="1" dirty="0"/>
              <a:t>иноязычного образования </a:t>
            </a:r>
            <a:r>
              <a:rPr lang="ru-RU" sz="2200" dirty="0"/>
              <a:t>- наука исследующая цели, содержание, методы и средства обучения, а также способы учения и воспитания средствами (ИЯ).</a:t>
            </a:r>
          </a:p>
          <a:p>
            <a:r>
              <a:rPr lang="ru-RU" sz="2000" dirty="0"/>
              <a:t>Задачи методики </a:t>
            </a:r>
            <a:r>
              <a:rPr lang="ru-RU" sz="2000" b="1" dirty="0"/>
              <a:t>иноязычного образования</a:t>
            </a:r>
            <a:r>
              <a:rPr lang="ru-RU" sz="2000" dirty="0"/>
              <a:t>:</a:t>
            </a:r>
          </a:p>
          <a:p>
            <a:r>
              <a:rPr lang="ru-RU" sz="2200" b="1" i="1" dirty="0"/>
              <a:t>1. Определение учебного предмета (ИЯ)</a:t>
            </a:r>
          </a:p>
          <a:p>
            <a:r>
              <a:rPr lang="ru-RU" sz="2200" b="1" i="1" dirty="0"/>
              <a:t>2. Определение цели и задачи обучения</a:t>
            </a:r>
          </a:p>
          <a:p>
            <a:r>
              <a:rPr lang="ru-RU" sz="2200" b="1" i="1" dirty="0"/>
              <a:t>3. Отбор содержания обучения</a:t>
            </a:r>
          </a:p>
          <a:p>
            <a:r>
              <a:rPr lang="ru-RU" sz="2200" b="1" i="1" dirty="0"/>
              <a:t>4. Изучение деятельности учителя</a:t>
            </a:r>
          </a:p>
          <a:p>
            <a:r>
              <a:rPr lang="ru-RU" sz="2200" b="1" i="1" dirty="0"/>
              <a:t>5. Разработка методов, приёмов и форм работы, использование различных средств обучения.</a:t>
            </a:r>
          </a:p>
          <a:p>
            <a:r>
              <a:rPr lang="ru-RU" sz="2200" b="1" i="1" dirty="0"/>
              <a:t>6. Исследование деятельности учащихся.</a:t>
            </a:r>
          </a:p>
          <a:p>
            <a:r>
              <a:rPr lang="ru-RU" sz="2200" dirty="0"/>
              <a:t>	В переводе с греческого термин методика означает отрасль педагогической науки, которая исследует закономерности обучения определённого предмета (ИЯ).</a:t>
            </a:r>
          </a:p>
        </p:txBody>
      </p:sp>
    </p:spTree>
    <p:extLst>
      <p:ext uri="{BB962C8B-B14F-4D97-AF65-F5344CB8AC3E}">
        <p14:creationId xmlns:p14="http://schemas.microsoft.com/office/powerpoint/2010/main" val="56559884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a:extLst>
              <a:ext uri="{FF2B5EF4-FFF2-40B4-BE49-F238E27FC236}">
                <a16:creationId xmlns:a16="http://schemas.microsoft.com/office/drawing/2014/main" id="{A46587BB-A8C7-9B91-DE4B-DA4159E49569}"/>
              </a:ext>
            </a:extLst>
          </p:cNvPr>
          <p:cNvGraphicFramePr>
            <a:graphicFrameLocks noGrp="1"/>
          </p:cNvGraphicFramePr>
          <p:nvPr>
            <p:extLst>
              <p:ext uri="{D42A27DB-BD31-4B8C-83A1-F6EECF244321}">
                <p14:modId xmlns:p14="http://schemas.microsoft.com/office/powerpoint/2010/main" val="1478521259"/>
              </p:ext>
            </p:extLst>
          </p:nvPr>
        </p:nvGraphicFramePr>
        <p:xfrm>
          <a:off x="794870" y="655320"/>
          <a:ext cx="10479143" cy="5547360"/>
        </p:xfrm>
        <a:graphic>
          <a:graphicData uri="http://schemas.openxmlformats.org/drawingml/2006/table">
            <a:tbl>
              <a:tblPr firstRow="1" bandRow="1">
                <a:tableStyleId>{5C22544A-7EE6-4342-B048-85BDC9FD1C3A}</a:tableStyleId>
              </a:tblPr>
              <a:tblGrid>
                <a:gridCol w="1027880">
                  <a:extLst>
                    <a:ext uri="{9D8B030D-6E8A-4147-A177-3AD203B41FA5}">
                      <a16:colId xmlns:a16="http://schemas.microsoft.com/office/drawing/2014/main" val="838210480"/>
                    </a:ext>
                  </a:extLst>
                </a:gridCol>
                <a:gridCol w="2865927">
                  <a:extLst>
                    <a:ext uri="{9D8B030D-6E8A-4147-A177-3AD203B41FA5}">
                      <a16:colId xmlns:a16="http://schemas.microsoft.com/office/drawing/2014/main" val="2677368866"/>
                    </a:ext>
                  </a:extLst>
                </a:gridCol>
                <a:gridCol w="6585336">
                  <a:extLst>
                    <a:ext uri="{9D8B030D-6E8A-4147-A177-3AD203B41FA5}">
                      <a16:colId xmlns:a16="http://schemas.microsoft.com/office/drawing/2014/main" val="858843494"/>
                    </a:ext>
                  </a:extLst>
                </a:gridCol>
              </a:tblGrid>
              <a:tr h="370840">
                <a:tc rowSpan="4">
                  <a:txBody>
                    <a:bodyPr/>
                    <a:lstStyle/>
                    <a:p>
                      <a:pPr algn="ctr"/>
                      <a:r>
                        <a:rPr lang="ru-RU" sz="2800"/>
                        <a:t>МЕТОДИКА</a:t>
                      </a:r>
                    </a:p>
                  </a:txBody>
                  <a:tcPr vert="vert270"/>
                </a:tc>
                <a:tc>
                  <a:txBody>
                    <a:bodyPr/>
                    <a:lstStyle/>
                    <a:p>
                      <a:r>
                        <a:rPr lang="ru-RU" b="1">
                          <a:solidFill>
                            <a:schemeClr val="tx1"/>
                          </a:solidFill>
                        </a:rPr>
                        <a:t>ПЕДАГОГИКА И ДИДАКТИКА</a:t>
                      </a:r>
                    </a:p>
                  </a:txBody>
                  <a:tcPr/>
                </a:tc>
                <a:tc>
                  <a:txBody>
                    <a:bodyPr/>
                    <a:lstStyle/>
                    <a:p>
                      <a:r>
                        <a:rPr lang="ru-RU" sz="2000" b="0">
                          <a:solidFill>
                            <a:schemeClr val="tx1"/>
                          </a:solidFill>
                        </a:rPr>
                        <a:t>они имеют общий объект, рассматривая образование и воспитание в процессе обучения школьников при разных условиях</a:t>
                      </a:r>
                    </a:p>
                  </a:txBody>
                  <a:tcPr/>
                </a:tc>
                <a:extLst>
                  <a:ext uri="{0D108BD9-81ED-4DB2-BD59-A6C34878D82A}">
                    <a16:rowId xmlns:a16="http://schemas.microsoft.com/office/drawing/2014/main" val="3430477838"/>
                  </a:ext>
                </a:extLst>
              </a:tr>
              <a:tr h="370840">
                <a:tc vMerge="1">
                  <a:txBody>
                    <a:bodyPr/>
                    <a:lstStyle/>
                    <a:p>
                      <a:endParaRPr lang="ru-RU"/>
                    </a:p>
                  </a:txBody>
                  <a:tcPr/>
                </a:tc>
                <a:tc>
                  <a:txBody>
                    <a:bodyPr/>
                    <a:lstStyle/>
                    <a:p>
                      <a:r>
                        <a:rPr lang="ru-RU" b="1">
                          <a:solidFill>
                            <a:schemeClr val="tx1"/>
                          </a:solidFill>
                        </a:rPr>
                        <a:t>ЛИНГВИСТИКА</a:t>
                      </a:r>
                    </a:p>
                  </a:txBody>
                  <a:tcPr/>
                </a:tc>
                <a:tc>
                  <a:txBody>
                    <a:bodyPr/>
                    <a:lstStyle/>
                    <a:p>
                      <a:r>
                        <a:rPr lang="ru-RU" sz="2000"/>
                        <a:t>предметом преподавания является язык — объект лингвистики. Методика не может обойтись без лингвистических данных, характеризующих язык и речь, для решения вопросов, связанных с определением составных частей содержания обучения: при установлении разделов материала языка и его единиц, принципов и критериев отбора материала и т.п.</a:t>
                      </a:r>
                    </a:p>
                  </a:txBody>
                  <a:tcPr/>
                </a:tc>
                <a:extLst>
                  <a:ext uri="{0D108BD9-81ED-4DB2-BD59-A6C34878D82A}">
                    <a16:rowId xmlns:a16="http://schemas.microsoft.com/office/drawing/2014/main" val="2411788506"/>
                  </a:ext>
                </a:extLst>
              </a:tr>
              <a:tr h="370840">
                <a:tc vMerge="1">
                  <a:txBody>
                    <a:bodyPr/>
                    <a:lstStyle/>
                    <a:p>
                      <a:endParaRPr lang="ru-RU"/>
                    </a:p>
                  </a:txBody>
                  <a:tcPr/>
                </a:tc>
                <a:tc>
                  <a:txBody>
                    <a:bodyPr/>
                    <a:lstStyle/>
                    <a:p>
                      <a:r>
                        <a:rPr lang="ru-RU" b="1">
                          <a:solidFill>
                            <a:schemeClr val="tx1"/>
                          </a:solidFill>
                        </a:rPr>
                        <a:t>ПСИХОЛОГИЯ</a:t>
                      </a:r>
                    </a:p>
                  </a:txBody>
                  <a:tcPr/>
                </a:tc>
                <a:tc>
                  <a:txBody>
                    <a:bodyPr/>
                    <a:lstStyle/>
                    <a:p>
                      <a:r>
                        <a:rPr lang="ru-RU" sz="2000"/>
                        <a:t>обе науки, каждая по-своему, изучают разные аспекты человеческой деятельности. Психическая деятельность человека является непременным компонентом педагогической деятельности</a:t>
                      </a:r>
                    </a:p>
                  </a:txBody>
                  <a:tcPr/>
                </a:tc>
                <a:extLst>
                  <a:ext uri="{0D108BD9-81ED-4DB2-BD59-A6C34878D82A}">
                    <a16:rowId xmlns:a16="http://schemas.microsoft.com/office/drawing/2014/main" val="1162522542"/>
                  </a:ext>
                </a:extLst>
              </a:tr>
              <a:tr h="370840">
                <a:tc vMerge="1">
                  <a:txBody>
                    <a:bodyPr/>
                    <a:lstStyle/>
                    <a:p>
                      <a:endParaRPr lang="ru-RU"/>
                    </a:p>
                  </a:txBody>
                  <a:tcPr/>
                </a:tc>
                <a:tc>
                  <a:txBody>
                    <a:bodyPr/>
                    <a:lstStyle/>
                    <a:p>
                      <a:r>
                        <a:rPr lang="ru-RU" b="1">
                          <a:solidFill>
                            <a:schemeClr val="tx1"/>
                          </a:solidFill>
                        </a:rPr>
                        <a:t>КУЛЬТУРОВЕДЕНИЕ</a:t>
                      </a:r>
                    </a:p>
                  </a:txBody>
                  <a:tcPr/>
                </a:tc>
                <a:tc>
                  <a:txBody>
                    <a:bodyPr/>
                    <a:lstStyle/>
                    <a:p>
                      <a:r>
                        <a:rPr lang="ru-RU" sz="2000"/>
                        <a:t>полноценное общение невозможно только в результате умений пользоваться языковым материалом, как это представлялось методистам прошлого. </a:t>
                      </a:r>
                    </a:p>
                  </a:txBody>
                  <a:tcPr/>
                </a:tc>
                <a:extLst>
                  <a:ext uri="{0D108BD9-81ED-4DB2-BD59-A6C34878D82A}">
                    <a16:rowId xmlns:a16="http://schemas.microsoft.com/office/drawing/2014/main" val="619384644"/>
                  </a:ext>
                </a:extLst>
              </a:tr>
            </a:tbl>
          </a:graphicData>
        </a:graphic>
      </p:graphicFrame>
    </p:spTree>
    <p:extLst>
      <p:ext uri="{BB962C8B-B14F-4D97-AF65-F5344CB8AC3E}">
        <p14:creationId xmlns:p14="http://schemas.microsoft.com/office/powerpoint/2010/main" val="42688833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a:extLst>
              <a:ext uri="{FF2B5EF4-FFF2-40B4-BE49-F238E27FC236}">
                <a16:creationId xmlns:a16="http://schemas.microsoft.com/office/drawing/2014/main" id="{C20DDC67-EF96-9EDA-4897-F90878A8FB52}"/>
              </a:ext>
            </a:extLst>
          </p:cNvPr>
          <p:cNvGraphicFramePr/>
          <p:nvPr>
            <p:extLst>
              <p:ext uri="{D42A27DB-BD31-4B8C-83A1-F6EECF244321}">
                <p14:modId xmlns:p14="http://schemas.microsoft.com/office/powerpoint/2010/main" val="3038702058"/>
              </p:ext>
            </p:extLst>
          </p:nvPr>
        </p:nvGraphicFramePr>
        <p:xfrm>
          <a:off x="968374" y="560070"/>
          <a:ext cx="10461625" cy="55782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4449239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4310742" y="799796"/>
            <a:ext cx="3323772" cy="491976"/>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800" b="1">
              <a:solidFill>
                <a:schemeClr val="tx1"/>
              </a:solidFill>
            </a:endParaRPr>
          </a:p>
          <a:p>
            <a:pPr algn="ctr"/>
            <a:r>
              <a:rPr lang="ru-RU" sz="2800" b="1">
                <a:solidFill>
                  <a:schemeClr val="tx1"/>
                </a:solidFill>
              </a:rPr>
              <a:t>Резюме по теме: </a:t>
            </a:r>
          </a:p>
          <a:p>
            <a:pPr algn="ctr"/>
            <a:endParaRPr lang="ru-RU" sz="2800" b="1">
              <a:solidFill>
                <a:schemeClr val="tx1"/>
              </a:solidFill>
            </a:endParaRPr>
          </a:p>
        </p:txBody>
      </p:sp>
      <p:sp>
        <p:nvSpPr>
          <p:cNvPr id="3" name="Прямоугольник 2"/>
          <p:cNvSpPr/>
          <p:nvPr/>
        </p:nvSpPr>
        <p:spPr>
          <a:xfrm>
            <a:off x="1052285" y="1419723"/>
            <a:ext cx="10254344" cy="4801314"/>
          </a:xfrm>
          <a:prstGeom prst="rect">
            <a:avLst/>
          </a:prstGeom>
          <a:solidFill>
            <a:schemeClr val="accent1">
              <a:lumMod val="20000"/>
              <a:lumOff val="80000"/>
            </a:schemeClr>
          </a:solidFill>
        </p:spPr>
        <p:txBody>
          <a:bodyPr wrap="square">
            <a:spAutoFit/>
          </a:bodyPr>
          <a:lstStyle/>
          <a:p>
            <a:pPr indent="360000" algn="just"/>
            <a:r>
              <a:rPr lang="ru-RU" b="1"/>
              <a:t>Межкультурно-коммуникативная теория обучения иностранным языкам </a:t>
            </a:r>
            <a:r>
              <a:rPr lang="ru-RU"/>
              <a:t>как </a:t>
            </a:r>
            <a:r>
              <a:rPr lang="ru-RU" b="1">
                <a:solidFill>
                  <a:srgbClr val="C00000"/>
                </a:solidFill>
              </a:rPr>
              <a:t>ведущая современная концепция иноязычного образования </a:t>
            </a:r>
            <a:r>
              <a:rPr lang="ru-RU"/>
              <a:t>отражает ее направленность на интегрированное обучение языку и культуре, обеспечивающей раскрытие языка как транслятора социокультурной специфики национально языковых сообществ при коммуникации, способствующей их взаимопониманию и взаимодействию в условиях открытого мира. Соответственно, это предопределяет смену предмета изучения и овладения понятия «иностранный язык» на сложное и интегрированное понятие «иноязычное образование».</a:t>
            </a:r>
          </a:p>
          <a:p>
            <a:pPr indent="360000"/>
            <a:r>
              <a:rPr lang="ru-RU"/>
              <a:t>Методика употребляется в 3 значениях:</a:t>
            </a:r>
          </a:p>
          <a:p>
            <a:pPr indent="360000"/>
            <a:r>
              <a:rPr lang="ru-RU" b="1"/>
              <a:t>1</a:t>
            </a:r>
            <a:r>
              <a:rPr lang="ru-RU"/>
              <a:t>.</a:t>
            </a:r>
            <a:r>
              <a:rPr lang="ru-RU" b="1"/>
              <a:t>Учебна</a:t>
            </a:r>
            <a:r>
              <a:rPr lang="ru-RU"/>
              <a:t>я</a:t>
            </a:r>
            <a:r>
              <a:rPr lang="ru-RU" b="1"/>
              <a:t> дисциплина </a:t>
            </a:r>
            <a:r>
              <a:rPr lang="ru-RU"/>
              <a:t>- даёт теоретическую и практическую подготовку будущим преподавателям, студенты получают представление о том, каковы цели обучения (результат), каково содержание обучения (чему учить), с помощью каких приёмов и методов обеспечить овладение языку(как учить), какие средства следует использовать для достижения поставленной цели ( с помощью чего учить),;</a:t>
            </a:r>
          </a:p>
          <a:p>
            <a:pPr indent="360000"/>
            <a:r>
              <a:rPr lang="ru-RU" b="1"/>
              <a:t>2</a:t>
            </a:r>
            <a:r>
              <a:rPr lang="ru-RU"/>
              <a:t>.</a:t>
            </a:r>
            <a:r>
              <a:rPr lang="ru-RU" b="1"/>
              <a:t> Наука, </a:t>
            </a:r>
            <a:r>
              <a:rPr lang="ru-RU"/>
              <a:t>изучающая цели, содержание ,средства ,методы, формы обучения (ИЯ), знакомящая с культурой страны изучаемого языка, а также изучающие способы обучения, воспитания и овладения языком;</a:t>
            </a:r>
          </a:p>
          <a:p>
            <a:pPr indent="360000"/>
            <a:r>
              <a:rPr lang="ru-RU"/>
              <a:t>3. </a:t>
            </a:r>
            <a:r>
              <a:rPr lang="ru-RU" b="1"/>
              <a:t>Совокупность приёмов работы </a:t>
            </a:r>
            <a:r>
              <a:rPr lang="ru-RU"/>
              <a:t>учителя, обеспечивающая достижение поставленной цели.</a:t>
            </a:r>
          </a:p>
          <a:p>
            <a:pPr algn="just"/>
            <a:endParaRPr lang="ru-RU" dirty="0"/>
          </a:p>
        </p:txBody>
      </p:sp>
    </p:spTree>
    <p:extLst>
      <p:ext uri="{BB962C8B-B14F-4D97-AF65-F5344CB8AC3E}">
        <p14:creationId xmlns:p14="http://schemas.microsoft.com/office/powerpoint/2010/main" val="51474604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rmAutofit fontScale="90000"/>
          </a:bodyPr>
          <a:lstStyle/>
          <a:p>
            <a:r>
              <a:rPr lang="ru-RU" b="1"/>
              <a:t>Тема 3. Технология формирования иноязычных фонетических </a:t>
            </a:r>
            <a:r>
              <a:rPr lang="ru-RU" b="1" dirty="0"/>
              <a:t>навыков</a:t>
            </a:r>
            <a:endParaRPr lang="ru-RU" dirty="0"/>
          </a:p>
        </p:txBody>
      </p:sp>
      <p:sp>
        <p:nvSpPr>
          <p:cNvPr id="5" name="Объект 4"/>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a:bodyPr>
          <a:lstStyle/>
          <a:p>
            <a:r>
              <a:rPr lang="ru-RU" sz="2800" b="1" i="1" dirty="0"/>
              <a:t>Понятие и классификация фонетических навыков</a:t>
            </a:r>
          </a:p>
          <a:p>
            <a:r>
              <a:rPr lang="ru-RU" sz="2800" b="1" i="1" dirty="0"/>
              <a:t>Подходы к формированию фонетических навыков</a:t>
            </a:r>
          </a:p>
          <a:p>
            <a:r>
              <a:rPr lang="ru-RU" sz="2800" b="1" i="1" dirty="0"/>
              <a:t>Особенности формирования фонетических навыков на различных этапах обучения</a:t>
            </a:r>
            <a:endParaRPr lang="ru-RU" sz="2800" i="1" dirty="0"/>
          </a:p>
        </p:txBody>
      </p:sp>
    </p:spTree>
    <p:extLst>
      <p:ext uri="{BB962C8B-B14F-4D97-AF65-F5344CB8AC3E}">
        <p14:creationId xmlns:p14="http://schemas.microsoft.com/office/powerpoint/2010/main" val="206951944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957941" y="634321"/>
            <a:ext cx="10551885" cy="410708"/>
          </a:xfrm>
          <a:solidFill>
            <a:schemeClr val="accent1">
              <a:lumMod val="20000"/>
              <a:lumOff val="80000"/>
            </a:schemeClr>
          </a:solidFill>
        </p:spPr>
        <p:txBody>
          <a:bodyPr>
            <a:normAutofit fontScale="90000"/>
          </a:bodyPr>
          <a:lstStyle/>
          <a:p>
            <a:br>
              <a:rPr lang="ru-RU"/>
            </a:br>
            <a:r>
              <a:rPr lang="ru-RU" sz="3600" b="1"/>
              <a:t>Литература:</a:t>
            </a:r>
            <a:br>
              <a:rPr lang="ru-RU" sz="3600" b="1"/>
            </a:br>
            <a:endParaRPr lang="ru-RU" b="1"/>
          </a:p>
        </p:txBody>
      </p:sp>
      <p:sp>
        <p:nvSpPr>
          <p:cNvPr id="3" name="Прямоугольник 2"/>
          <p:cNvSpPr/>
          <p:nvPr/>
        </p:nvSpPr>
        <p:spPr>
          <a:xfrm>
            <a:off x="957942" y="1146629"/>
            <a:ext cx="10551885" cy="5016758"/>
          </a:xfrm>
          <a:prstGeom prst="rect">
            <a:avLst/>
          </a:prstGeom>
        </p:spPr>
        <p:txBody>
          <a:bodyPr wrap="square">
            <a:spAutoFit/>
          </a:bodyPr>
          <a:lstStyle/>
          <a:p>
            <a:pPr marL="457200" indent="-457200" algn="just">
              <a:buFont typeface="+mj-lt"/>
              <a:buAutoNum type="arabicPeriod"/>
            </a:pPr>
            <a:r>
              <a:rPr lang="ru-RU" sz="2000"/>
              <a:t>Гальскова Н.Д. Современная методика обучения иностранным языкам. - М., 2000.</a:t>
            </a:r>
          </a:p>
          <a:p>
            <a:pPr marL="457200" indent="-457200" algn="just">
              <a:buFont typeface="+mj-lt"/>
              <a:buAutoNum type="arabicPeriod"/>
            </a:pPr>
            <a:r>
              <a:rPr lang="ru-RU" sz="2000"/>
              <a:t>Бабинская П.К. Практический курс методики преподавания иностранных языков М.:Просвещение, 2003. </a:t>
            </a:r>
          </a:p>
          <a:p>
            <a:pPr marL="457200" indent="-457200" algn="just">
              <a:buFont typeface="+mj-lt"/>
              <a:buAutoNum type="arabicPeriod"/>
            </a:pPr>
            <a:r>
              <a:rPr lang="ru-RU" sz="2000"/>
              <a:t>Колкер Я.М., Устинова Е.С., Еналиева Г.М. Практическая методика обучения иностранному языку. -  М., 2000</a:t>
            </a:r>
          </a:p>
          <a:p>
            <a:pPr marL="457200" indent="-457200" algn="just">
              <a:buFont typeface="+mj-lt"/>
              <a:buAutoNum type="arabicPeriod"/>
            </a:pPr>
            <a:r>
              <a:rPr lang="ru-RU" sz="2000"/>
              <a:t>Кунанбаева С.С. Теория и практика современного иноязычного образования. – Алматы, 2010.</a:t>
            </a:r>
          </a:p>
          <a:p>
            <a:pPr marL="457200" indent="-457200" algn="just">
              <a:buFont typeface="+mj-lt"/>
              <a:buAutoNum type="arabicPeriod"/>
            </a:pPr>
            <a:r>
              <a:rPr lang="ru-RU" sz="2000"/>
              <a:t>Бордовская Н.В. Современные образовательные технологии. Учебное пособие. – М., 2010. </a:t>
            </a:r>
          </a:p>
          <a:p>
            <a:pPr marL="457200" indent="-457200" algn="just">
              <a:buFont typeface="+mj-lt"/>
              <a:buAutoNum type="arabicPeriod"/>
            </a:pPr>
            <a:r>
              <a:rPr lang="ru-RU" sz="2000"/>
              <a:t>Солонцова Л.П. Современная методика обучения иностранным языкам (общие вопросы, базовый курс) Алматы, 2015.</a:t>
            </a:r>
          </a:p>
          <a:p>
            <a:pPr marL="457200" indent="-457200" algn="just">
              <a:buFont typeface="+mj-lt"/>
              <a:buAutoNum type="arabicPeriod"/>
            </a:pPr>
            <a:r>
              <a:rPr lang="ru-RU" sz="2000"/>
              <a:t>Методика обучения иностранным языкам: традиции и современность / Под ред. А. А. Миролюбова.— Обнинск: Титул, 2010.</a:t>
            </a:r>
          </a:p>
          <a:p>
            <a:pPr marL="457200" indent="-457200" algn="just">
              <a:buFont typeface="+mj-lt"/>
              <a:buAutoNum type="arabicPeriod"/>
            </a:pPr>
            <a:r>
              <a:rPr lang="ru-RU" sz="2000"/>
              <a:t>Методика обучения иностранным языкам (учебное пособие для студентов Института математики и механики им. Н.И. Лобачевского по направлению «педагогическое образование (с двумя профилями подготовки) / Составители: Л.Р. Сакаева, А.Р. Баранова. – Казань, КФУ, 2016. </a:t>
            </a:r>
          </a:p>
          <a:p>
            <a:pPr marL="457200" indent="-457200" algn="just">
              <a:buFont typeface="+mj-lt"/>
              <a:buAutoNum type="arabicPeriod"/>
            </a:pPr>
            <a:r>
              <a:rPr lang="en-US" sz="2000"/>
              <a:t>Geremy Harmer. The Practice of English Language Teaching. London - New-York, 1991. </a:t>
            </a:r>
            <a:endParaRPr lang="ru-RU" sz="2000"/>
          </a:p>
        </p:txBody>
      </p:sp>
    </p:spTree>
    <p:extLst>
      <p:ext uri="{BB962C8B-B14F-4D97-AF65-F5344CB8AC3E}">
        <p14:creationId xmlns:p14="http://schemas.microsoft.com/office/powerpoint/2010/main" val="79878854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30233" y="653811"/>
            <a:ext cx="10446327" cy="4893647"/>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just"/>
            <a:r>
              <a:rPr lang="ru-RU" sz="2400" dirty="0">
                <a:latin typeface="Arial" panose="020B0604020202020204" pitchFamily="34" charset="0"/>
                <a:cs typeface="Arial" panose="020B0604020202020204" pitchFamily="34" charset="0"/>
              </a:rPr>
              <a:t>	Большую роль в развитии коммуникативной компетенции учащихся играют языковые навыки, на сформированности которых базируется речевая деятельность. </a:t>
            </a:r>
            <a:r>
              <a:rPr lang="ru-RU" sz="2400" b="1" dirty="0">
                <a:latin typeface="Arial" panose="020B0604020202020204" pitchFamily="34" charset="0"/>
                <a:cs typeface="Arial" panose="020B0604020202020204" pitchFamily="34" charset="0"/>
              </a:rPr>
              <a:t>К </a:t>
            </a:r>
            <a:r>
              <a:rPr lang="ru-RU" sz="2400" b="1" u="sng" dirty="0">
                <a:latin typeface="Arial" panose="020B0604020202020204" pitchFamily="34" charset="0"/>
                <a:cs typeface="Arial" panose="020B0604020202020204" pitchFamily="34" charset="0"/>
              </a:rPr>
              <a:t>языковым навыкам </a:t>
            </a:r>
            <a:r>
              <a:rPr lang="ru-RU" sz="2400" b="1" dirty="0">
                <a:latin typeface="Arial" panose="020B0604020202020204" pitchFamily="34" charset="0"/>
                <a:cs typeface="Arial" panose="020B0604020202020204" pitchFamily="34" charset="0"/>
              </a:rPr>
              <a:t>мы относим</a:t>
            </a:r>
            <a:r>
              <a:rPr lang="ru-RU" sz="2400" dirty="0">
                <a:latin typeface="Arial" panose="020B0604020202020204" pitchFamily="34" charset="0"/>
                <a:cs typeface="Arial" panose="020B0604020202020204" pitchFamily="34" charset="0"/>
              </a:rPr>
              <a:t> </a:t>
            </a:r>
            <a:r>
              <a:rPr lang="ru-RU" sz="2400" b="1" dirty="0">
                <a:solidFill>
                  <a:srgbClr val="C00000"/>
                </a:solidFill>
                <a:latin typeface="Arial" panose="020B0604020202020204" pitchFamily="34" charset="0"/>
                <a:cs typeface="Arial" panose="020B0604020202020204" pitchFamily="34" charset="0"/>
              </a:rPr>
              <a:t>лексические, грамматические и фонетические навыки</a:t>
            </a:r>
            <a:r>
              <a:rPr lang="ru-RU" sz="2400" dirty="0">
                <a:latin typeface="Arial" panose="020B0604020202020204" pitchFamily="34" charset="0"/>
                <a:cs typeface="Arial" panose="020B0604020202020204" pitchFamily="34" charset="0"/>
              </a:rPr>
              <a:t>. </a:t>
            </a:r>
          </a:p>
          <a:p>
            <a:pPr algn="just"/>
            <a:r>
              <a:rPr lang="ru-RU" sz="2400">
                <a:latin typeface="Arial" panose="020B0604020202020204" pitchFamily="34" charset="0"/>
                <a:cs typeface="Arial" panose="020B0604020202020204" pitchFamily="34" charset="0"/>
              </a:rPr>
              <a:t>	</a:t>
            </a:r>
          </a:p>
          <a:p>
            <a:pPr algn="just"/>
            <a:r>
              <a:rPr lang="ru-RU" sz="2400" i="1">
                <a:solidFill>
                  <a:srgbClr val="C00000"/>
                </a:solidFill>
                <a:latin typeface="Arial" panose="020B0604020202020204" pitchFamily="34" charset="0"/>
                <a:cs typeface="Arial" panose="020B0604020202020204" pitchFamily="34" charset="0"/>
              </a:rPr>
              <a:t>	</a:t>
            </a:r>
            <a:r>
              <a:rPr lang="ru-RU" sz="2400" i="1" u="sng">
                <a:solidFill>
                  <a:srgbClr val="C00000"/>
                </a:solidFill>
                <a:latin typeface="Arial" panose="020B0604020202020204" pitchFamily="34" charset="0"/>
                <a:cs typeface="Arial" panose="020B0604020202020204" pitchFamily="34" charset="0"/>
              </a:rPr>
              <a:t>Сформированность </a:t>
            </a:r>
            <a:r>
              <a:rPr lang="ru-RU" sz="2400" i="1" u="sng" dirty="0">
                <a:solidFill>
                  <a:srgbClr val="C00000"/>
                </a:solidFill>
                <a:latin typeface="Arial" panose="020B0604020202020204" pitchFamily="34" charset="0"/>
                <a:cs typeface="Arial" panose="020B0604020202020204" pitchFamily="34" charset="0"/>
              </a:rPr>
              <a:t>фонетических навыков </a:t>
            </a:r>
            <a:r>
              <a:rPr lang="ru-RU" sz="2400" dirty="0">
                <a:latin typeface="Arial" panose="020B0604020202020204" pitchFamily="34" charset="0"/>
                <a:cs typeface="Arial" panose="020B0604020202020204" pitchFamily="34" charset="0"/>
              </a:rPr>
              <a:t>является непременным условием адекватного понимания речевого сообщения, точности выражения мысли и выполнения языком любой коммуникативной функции. Поэтому </a:t>
            </a:r>
            <a:r>
              <a:rPr lang="ru-RU" sz="2400" b="1" dirty="0">
                <a:latin typeface="Arial" panose="020B0604020202020204" pitchFamily="34" charset="0"/>
                <a:cs typeface="Arial" panose="020B0604020202020204" pitchFamily="34" charset="0"/>
              </a:rPr>
              <a:t>работа над произношением учащихся начинается с первых уроков начального этапа и распространяется далее на весь школьный курс обучения иностранному языку. </a:t>
            </a:r>
          </a:p>
          <a:p>
            <a:pPr algn="just"/>
            <a:r>
              <a:rPr lang="ru-RU" sz="2400">
                <a:latin typeface="Arial" panose="020B0604020202020204" pitchFamily="34" charset="0"/>
                <a:cs typeface="Arial" panose="020B0604020202020204" pitchFamily="34" charset="0"/>
              </a:rPr>
              <a:t>	</a:t>
            </a:r>
            <a:endParaRPr lang="ru-RU" sz="2200" b="1" i="1" dirty="0">
              <a:solidFill>
                <a:schemeClr val="accent4">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2578119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048000" y="2444115"/>
            <a:ext cx="6096000" cy="369332"/>
          </a:xfrm>
          <a:prstGeom prst="rect">
            <a:avLst/>
          </a:prstGeom>
        </p:spPr>
        <p:txBody>
          <a:bodyPr>
            <a:spAutoFit/>
          </a:bodyPr>
          <a:lstStyle/>
          <a:p>
            <a:endParaRPr lang="ru-RU" dirty="0"/>
          </a:p>
        </p:txBody>
      </p:sp>
      <p:sp>
        <p:nvSpPr>
          <p:cNvPr id="5" name="Прямоугольник 4"/>
          <p:cNvSpPr/>
          <p:nvPr/>
        </p:nvSpPr>
        <p:spPr>
          <a:xfrm>
            <a:off x="2299854" y="803210"/>
            <a:ext cx="7592291" cy="678873"/>
          </a:xfrm>
          <a:prstGeom prst="rect">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i="1" dirty="0">
                <a:ln w="0"/>
                <a:solidFill>
                  <a:srgbClr val="C00000"/>
                </a:solidFill>
                <a:effectLst>
                  <a:outerShdw blurRad="38100" dist="19050" dir="2700000" algn="tl" rotWithShape="0">
                    <a:schemeClr val="dk1">
                      <a:alpha val="40000"/>
                    </a:schemeClr>
                  </a:outerShdw>
                </a:effectLst>
              </a:rPr>
              <a:t>ФОНЕТИЧЕСКИЕ НАВЫКИ</a:t>
            </a:r>
          </a:p>
        </p:txBody>
      </p:sp>
      <p:sp>
        <p:nvSpPr>
          <p:cNvPr id="6" name="Прямоугольник 5"/>
          <p:cNvSpPr/>
          <p:nvPr/>
        </p:nvSpPr>
        <p:spPr>
          <a:xfrm>
            <a:off x="1717963" y="1760239"/>
            <a:ext cx="4017818" cy="435206"/>
          </a:xfrm>
          <a:prstGeom prst="rect">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err="1">
                <a:ln w="0"/>
                <a:solidFill>
                  <a:schemeClr val="tx1"/>
                </a:solidFill>
                <a:effectLst>
                  <a:outerShdw blurRad="38100" dist="19050" dir="2700000" algn="tl" rotWithShape="0">
                    <a:schemeClr val="dk1">
                      <a:alpha val="40000"/>
                    </a:schemeClr>
                  </a:outerShdw>
                </a:effectLst>
              </a:rPr>
              <a:t>слухопроизносительные</a:t>
            </a:r>
            <a:endParaRPr lang="ru-RU" sz="2400" b="1" dirty="0">
              <a:ln w="0"/>
              <a:solidFill>
                <a:schemeClr val="tx1"/>
              </a:solidFill>
              <a:effectLst>
                <a:outerShdw blurRad="38100" dist="19050" dir="2700000" algn="tl" rotWithShape="0">
                  <a:schemeClr val="dk1">
                    <a:alpha val="40000"/>
                  </a:schemeClr>
                </a:outerShdw>
              </a:effectLst>
            </a:endParaRPr>
          </a:p>
        </p:txBody>
      </p:sp>
      <p:sp>
        <p:nvSpPr>
          <p:cNvPr id="7" name="Прямоугольник 6"/>
          <p:cNvSpPr/>
          <p:nvPr/>
        </p:nvSpPr>
        <p:spPr>
          <a:xfrm>
            <a:off x="7148945" y="1746205"/>
            <a:ext cx="3990109" cy="435206"/>
          </a:xfrm>
          <a:prstGeom prst="rect">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err="1">
                <a:ln w="0"/>
                <a:solidFill>
                  <a:schemeClr val="tx1"/>
                </a:solidFill>
                <a:effectLst>
                  <a:outerShdw blurRad="38100" dist="19050" dir="2700000" algn="tl" rotWithShape="0">
                    <a:schemeClr val="dk1">
                      <a:alpha val="40000"/>
                    </a:schemeClr>
                  </a:outerShdw>
                </a:effectLst>
              </a:rPr>
              <a:t>ритмико</a:t>
            </a:r>
            <a:r>
              <a:rPr lang="ru-RU" sz="2400" b="1" dirty="0">
                <a:ln w="0"/>
                <a:solidFill>
                  <a:schemeClr val="tx1"/>
                </a:solidFill>
                <a:effectLst>
                  <a:outerShdw blurRad="38100" dist="19050" dir="2700000" algn="tl" rotWithShape="0">
                    <a:schemeClr val="dk1">
                      <a:alpha val="40000"/>
                    </a:schemeClr>
                  </a:outerShdw>
                </a:effectLst>
              </a:rPr>
              <a:t>–интонационные</a:t>
            </a:r>
          </a:p>
        </p:txBody>
      </p:sp>
      <p:sp>
        <p:nvSpPr>
          <p:cNvPr id="8" name="Скругленный прямоугольник 7"/>
          <p:cNvSpPr/>
          <p:nvPr/>
        </p:nvSpPr>
        <p:spPr>
          <a:xfrm>
            <a:off x="1717963" y="2353913"/>
            <a:ext cx="4017818" cy="1998637"/>
          </a:xfrm>
          <a:prstGeom prst="roundRect">
            <a:avLst/>
          </a:prstGeom>
          <a:solidFill>
            <a:schemeClr val="tx2">
              <a:lumMod val="10000"/>
              <a:lumOff val="9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2000" b="1" dirty="0">
                <a:solidFill>
                  <a:schemeClr val="tx1"/>
                </a:solidFill>
              </a:rPr>
              <a:t>навыки </a:t>
            </a:r>
            <a:r>
              <a:rPr lang="ru-RU" sz="2000" b="1" dirty="0" err="1">
                <a:solidFill>
                  <a:schemeClr val="tx1"/>
                </a:solidFill>
              </a:rPr>
              <a:t>фонемно</a:t>
            </a:r>
            <a:r>
              <a:rPr lang="ru-RU" sz="2000" b="1" dirty="0">
                <a:solidFill>
                  <a:schemeClr val="tx1"/>
                </a:solidFill>
              </a:rPr>
              <a:t> правильного произнесения всех звуков в потоке речи, понимание всех звуков при </a:t>
            </a:r>
            <a:r>
              <a:rPr lang="ru-RU" sz="2000" b="1" dirty="0" err="1">
                <a:solidFill>
                  <a:schemeClr val="tx1"/>
                </a:solidFill>
              </a:rPr>
              <a:t>аудировании</a:t>
            </a:r>
            <a:r>
              <a:rPr lang="ru-RU" sz="2000" b="1" dirty="0">
                <a:solidFill>
                  <a:schemeClr val="tx1"/>
                </a:solidFill>
              </a:rPr>
              <a:t> речи других. </a:t>
            </a:r>
          </a:p>
        </p:txBody>
      </p:sp>
      <p:sp>
        <p:nvSpPr>
          <p:cNvPr id="9" name="Скругленный прямоугольник 8"/>
          <p:cNvSpPr/>
          <p:nvPr/>
        </p:nvSpPr>
        <p:spPr>
          <a:xfrm>
            <a:off x="7148944" y="2321554"/>
            <a:ext cx="3990109" cy="2063353"/>
          </a:xfrm>
          <a:prstGeom prst="roundRect">
            <a:avLst/>
          </a:prstGeom>
          <a:solidFill>
            <a:schemeClr val="tx2">
              <a:lumMod val="10000"/>
              <a:lumOff val="9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b="1" dirty="0">
                <a:solidFill>
                  <a:schemeClr val="tx1"/>
                </a:solidFill>
              </a:rPr>
              <a:t>Навыки интонационно и ритмически правильного оформления речи и, соответственно, понимания речи других</a:t>
            </a:r>
          </a:p>
        </p:txBody>
      </p:sp>
      <p:sp>
        <p:nvSpPr>
          <p:cNvPr id="10" name="Прямоугольник с двумя скругленными противолежащими углами 9"/>
          <p:cNvSpPr/>
          <p:nvPr/>
        </p:nvSpPr>
        <p:spPr>
          <a:xfrm>
            <a:off x="775855" y="4743700"/>
            <a:ext cx="2840182" cy="1310246"/>
          </a:xfrm>
          <a:prstGeom prst="round2DiagRect">
            <a:avLst/>
          </a:prstGeom>
          <a:solidFill>
            <a:schemeClr val="accent6">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ln w="0"/>
                <a:solidFill>
                  <a:schemeClr val="tx1"/>
                </a:solidFill>
                <a:effectLst>
                  <a:outerShdw blurRad="38100" dist="19050" dir="2700000" algn="tl" rotWithShape="0">
                    <a:schemeClr val="dk1">
                      <a:alpha val="40000"/>
                    </a:schemeClr>
                  </a:outerShdw>
                </a:effectLst>
              </a:rPr>
              <a:t>АУДИТИВНЫЕ НАВЫКИ</a:t>
            </a:r>
            <a:endParaRPr lang="ru-RU" dirty="0"/>
          </a:p>
        </p:txBody>
      </p:sp>
      <p:sp>
        <p:nvSpPr>
          <p:cNvPr id="11" name="Прямоугольник с двумя скругленными противолежащими углами 10"/>
          <p:cNvSpPr/>
          <p:nvPr/>
        </p:nvSpPr>
        <p:spPr>
          <a:xfrm>
            <a:off x="3990110" y="4743700"/>
            <a:ext cx="2923308" cy="1246910"/>
          </a:xfrm>
          <a:prstGeom prst="round2DiagRect">
            <a:avLst/>
          </a:prstGeom>
          <a:solidFill>
            <a:schemeClr val="accent6">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ln w="0"/>
                <a:solidFill>
                  <a:schemeClr val="tx1"/>
                </a:solidFill>
                <a:effectLst>
                  <a:outerShdw blurRad="38100" dist="19050" dir="2700000" algn="tl" rotWithShape="0">
                    <a:schemeClr val="dk1">
                      <a:alpha val="40000"/>
                    </a:schemeClr>
                  </a:outerShdw>
                </a:effectLst>
              </a:rPr>
              <a:t>ПРОИЗНОСИТЕЛЬНЫЕ НАВЫКИ</a:t>
            </a:r>
          </a:p>
        </p:txBody>
      </p:sp>
      <p:cxnSp>
        <p:nvCxnSpPr>
          <p:cNvPr id="13" name="Прямая со стрелкой 12"/>
          <p:cNvCxnSpPr>
            <a:endCxn id="6" idx="0"/>
          </p:cNvCxnSpPr>
          <p:nvPr/>
        </p:nvCxnSpPr>
        <p:spPr>
          <a:xfrm>
            <a:off x="3726872" y="1511570"/>
            <a:ext cx="0" cy="24866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5" name="Прямая со стрелкой 14"/>
          <p:cNvCxnSpPr/>
          <p:nvPr/>
        </p:nvCxnSpPr>
        <p:spPr>
          <a:xfrm>
            <a:off x="9143998" y="1511570"/>
            <a:ext cx="13854" cy="23463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7" name="Прямая со стрелкой 16"/>
          <p:cNvCxnSpPr>
            <a:stCxn id="6" idx="2"/>
            <a:endCxn id="8" idx="0"/>
          </p:cNvCxnSpPr>
          <p:nvPr/>
        </p:nvCxnSpPr>
        <p:spPr>
          <a:xfrm>
            <a:off x="3726872" y="2195445"/>
            <a:ext cx="0" cy="15846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9" name="Прямая со стрелкой 18"/>
          <p:cNvCxnSpPr>
            <a:stCxn id="7" idx="2"/>
            <a:endCxn id="9" idx="0"/>
          </p:cNvCxnSpPr>
          <p:nvPr/>
        </p:nvCxnSpPr>
        <p:spPr>
          <a:xfrm flipH="1">
            <a:off x="9143999" y="2181411"/>
            <a:ext cx="1" cy="14014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4" name="Прямая со стрелкой 23"/>
          <p:cNvCxnSpPr/>
          <p:nvPr/>
        </p:nvCxnSpPr>
        <p:spPr>
          <a:xfrm>
            <a:off x="5334000" y="4338516"/>
            <a:ext cx="0" cy="39115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6" name="Прямая со стрелкой 25"/>
          <p:cNvCxnSpPr/>
          <p:nvPr/>
        </p:nvCxnSpPr>
        <p:spPr>
          <a:xfrm>
            <a:off x="2479964" y="4384907"/>
            <a:ext cx="0" cy="35879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70396124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a:extLst>
              <a:ext uri="{FF2B5EF4-FFF2-40B4-BE49-F238E27FC236}">
                <a16:creationId xmlns:a16="http://schemas.microsoft.com/office/drawing/2014/main" id="{40BB9DF9-8F01-D596-A382-921D52E828AC}"/>
              </a:ext>
            </a:extLst>
          </p:cNvPr>
          <p:cNvGraphicFramePr>
            <a:graphicFrameLocks noGrp="1"/>
          </p:cNvGraphicFramePr>
          <p:nvPr>
            <p:extLst>
              <p:ext uri="{D42A27DB-BD31-4B8C-83A1-F6EECF244321}">
                <p14:modId xmlns:p14="http://schemas.microsoft.com/office/powerpoint/2010/main" val="3753267383"/>
              </p:ext>
            </p:extLst>
          </p:nvPr>
        </p:nvGraphicFramePr>
        <p:xfrm>
          <a:off x="806824" y="708909"/>
          <a:ext cx="10553251" cy="5308600"/>
        </p:xfrm>
        <a:graphic>
          <a:graphicData uri="http://schemas.openxmlformats.org/drawingml/2006/table">
            <a:tbl>
              <a:tblPr firstRow="1" bandRow="1">
                <a:tableStyleId>{F5AB1C69-6EDB-4FF4-983F-18BD219EF322}</a:tableStyleId>
              </a:tblPr>
              <a:tblGrid>
                <a:gridCol w="414280">
                  <a:extLst>
                    <a:ext uri="{9D8B030D-6E8A-4147-A177-3AD203B41FA5}">
                      <a16:colId xmlns:a16="http://schemas.microsoft.com/office/drawing/2014/main" val="2257983323"/>
                    </a:ext>
                  </a:extLst>
                </a:gridCol>
                <a:gridCol w="1755241">
                  <a:extLst>
                    <a:ext uri="{9D8B030D-6E8A-4147-A177-3AD203B41FA5}">
                      <a16:colId xmlns:a16="http://schemas.microsoft.com/office/drawing/2014/main" val="462110129"/>
                    </a:ext>
                  </a:extLst>
                </a:gridCol>
                <a:gridCol w="8383730">
                  <a:extLst>
                    <a:ext uri="{9D8B030D-6E8A-4147-A177-3AD203B41FA5}">
                      <a16:colId xmlns:a16="http://schemas.microsoft.com/office/drawing/2014/main" val="427897759"/>
                    </a:ext>
                  </a:extLst>
                </a:gridCol>
              </a:tblGrid>
              <a:tr h="370840">
                <a:tc gridSpan="3">
                  <a:txBody>
                    <a:bodyPr/>
                    <a:lstStyle/>
                    <a:p>
                      <a:pPr algn="ctr"/>
                      <a:r>
                        <a:rPr lang="ru-RU" sz="1600" b="1">
                          <a:latin typeface="Arial" panose="020B0604020202020204" pitchFamily="34" charset="0"/>
                          <a:cs typeface="Arial" panose="020B0604020202020204" pitchFamily="34" charset="0"/>
                        </a:rPr>
                        <a:t>Подходы к формированию фонетических навыков</a:t>
                      </a:r>
                      <a:endParaRPr lang="ru-RU" sz="1600"/>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3035662"/>
                  </a:ext>
                </a:extLst>
              </a:tr>
              <a:tr h="370840">
                <a:tc>
                  <a:txBody>
                    <a:bodyPr/>
                    <a:lstStyle/>
                    <a:p>
                      <a:r>
                        <a:rPr lang="ru-RU" sz="2000"/>
                        <a:t>1</a:t>
                      </a:r>
                    </a:p>
                  </a:txBody>
                  <a:tcPr/>
                </a:tc>
                <a:tc>
                  <a:txBody>
                    <a:bodyPr/>
                    <a:lstStyle/>
                    <a:p>
                      <a:r>
                        <a:rPr lang="ru-RU" sz="1400" b="1" i="1">
                          <a:latin typeface="+mj-lt"/>
                          <a:cs typeface="Arial" panose="020B0604020202020204" pitchFamily="34" charset="0"/>
                        </a:rPr>
                        <a:t>Артикуляторный </a:t>
                      </a:r>
                      <a:endParaRPr lang="ru-RU" sz="1400" b="1" i="1">
                        <a:latin typeface="+mj-lt"/>
                      </a:endParaRPr>
                    </a:p>
                  </a:txBody>
                  <a:tcPr/>
                </a:tc>
                <a:tc>
                  <a:txBody>
                    <a:bodyPr/>
                    <a:lstStyle/>
                    <a:p>
                      <a:pPr algn="just"/>
                      <a:r>
                        <a:rPr lang="ru-RU" sz="1800" b="0" i="0" u="none">
                          <a:solidFill>
                            <a:schemeClr val="tx1"/>
                          </a:solidFill>
                          <a:latin typeface="+mn-lt"/>
                          <a:cs typeface="Arial" panose="020B0604020202020204" pitchFamily="34" charset="0"/>
                        </a:rPr>
                        <a:t>Подходы разработаны советскими учеными–лингвистами И.А.Грузинской и К.М.Колосовым. Выделяются три основные типологические группы фонем: совпадающие в обоих языках; несовпадающие; частично совпадающие.</a:t>
                      </a:r>
                    </a:p>
                    <a:p>
                      <a:pPr algn="just"/>
                      <a:r>
                        <a:rPr lang="ru-RU" sz="1800" b="0" i="0" u="none">
                          <a:solidFill>
                            <a:schemeClr val="tx1"/>
                          </a:solidFill>
                          <a:latin typeface="+mn-lt"/>
                          <a:cs typeface="Arial" panose="020B0604020202020204" pitchFamily="34" charset="0"/>
                        </a:rPr>
                        <a:t>Основные положения артикуляторного подхода: начинать обучение иностранному языку следует с постановки звуков, а для этого необходим вводный фонетический курс; каждый звук должен быть отработан в отдельности; для обеспечения чистоты произношения необходимо изучить работу органов артикуляции при произношении каждого звука; формирование произносительных и слуховых навыков идет раздельно.</a:t>
                      </a:r>
                      <a:endParaRPr lang="ru-RU" sz="1800" b="0" i="0" u="none" dirty="0">
                        <a:solidFill>
                          <a:schemeClr val="tx1"/>
                        </a:solidFill>
                        <a:latin typeface="+mn-lt"/>
                        <a:cs typeface="Arial" panose="020B0604020202020204" pitchFamily="34" charset="0"/>
                      </a:endParaRPr>
                    </a:p>
                  </a:txBody>
                  <a:tcPr/>
                </a:tc>
                <a:extLst>
                  <a:ext uri="{0D108BD9-81ED-4DB2-BD59-A6C34878D82A}">
                    <a16:rowId xmlns:a16="http://schemas.microsoft.com/office/drawing/2014/main" val="3057933999"/>
                  </a:ext>
                </a:extLst>
              </a:tr>
              <a:tr h="370840">
                <a:tc>
                  <a:txBody>
                    <a:bodyPr/>
                    <a:lstStyle/>
                    <a:p>
                      <a:r>
                        <a:rPr lang="ru-RU" sz="2000"/>
                        <a:t>2</a:t>
                      </a:r>
                    </a:p>
                  </a:txBody>
                  <a:tcPr/>
                </a:tc>
                <a:tc>
                  <a:txBody>
                    <a:bodyPr/>
                    <a:lstStyle/>
                    <a:p>
                      <a:r>
                        <a:rPr lang="ru-RU" sz="1600" b="1" i="1">
                          <a:latin typeface="+mj-lt"/>
                        </a:rPr>
                        <a:t>Акустический</a:t>
                      </a:r>
                    </a:p>
                  </a:txBody>
                  <a:tcPr/>
                </a:tc>
                <a:tc>
                  <a:txBody>
                    <a:bodyPr/>
                    <a:lstStyle/>
                    <a:p>
                      <a:r>
                        <a:rPr lang="ru-RU" sz="1800">
                          <a:latin typeface="+mj-lt"/>
                        </a:rPr>
                        <a:t>В данном случае упор делается не на сознательное усвоение особенностей артикуляции, а на слуховое восприятие речи и ее имитацию. Усвоение звуков идет не изолированно, а в речевом потоке, в речевых структурах и моделях. </a:t>
                      </a:r>
                    </a:p>
                    <a:p>
                      <a:r>
                        <a:rPr lang="ru-RU" sz="1800">
                          <a:latin typeface="+mj-lt"/>
                        </a:rPr>
                        <a:t>В основе упражнений лежит повторение или имитация. Чистоте фонетического навыка не придается большого значения. 	Для общеобразовательной школы в чистом виде этот подход не годится, т.к. слишком велик процент ошибок.</a:t>
                      </a:r>
                    </a:p>
                  </a:txBody>
                  <a:tcPr/>
                </a:tc>
                <a:extLst>
                  <a:ext uri="{0D108BD9-81ED-4DB2-BD59-A6C34878D82A}">
                    <a16:rowId xmlns:a16="http://schemas.microsoft.com/office/drawing/2014/main" val="2194321268"/>
                  </a:ext>
                </a:extLst>
              </a:tr>
              <a:tr h="370840">
                <a:tc>
                  <a:txBody>
                    <a:bodyPr/>
                    <a:lstStyle/>
                    <a:p>
                      <a:r>
                        <a:rPr lang="ru-RU" sz="2000"/>
                        <a:t>3</a:t>
                      </a:r>
                    </a:p>
                  </a:txBody>
                  <a:tcPr/>
                </a:tc>
                <a:tc>
                  <a:txBody>
                    <a:bodyPr/>
                    <a:lstStyle/>
                    <a:p>
                      <a:r>
                        <a:rPr lang="ru-RU" sz="1600" b="1" i="1">
                          <a:latin typeface="+mj-lt"/>
                          <a:cs typeface="Arial" panose="020B0604020202020204" pitchFamily="34" charset="0"/>
                        </a:rPr>
                        <a:t>Дифференци</a:t>
                      </a:r>
                    </a:p>
                    <a:p>
                      <a:r>
                        <a:rPr lang="ru-RU" sz="1600" b="1" i="1">
                          <a:latin typeface="+mj-lt"/>
                          <a:cs typeface="Arial" panose="020B0604020202020204" pitchFamily="34" charset="0"/>
                        </a:rPr>
                        <a:t>рованный</a:t>
                      </a:r>
                      <a:endParaRPr lang="ru-RU" sz="1600" b="1" i="1">
                        <a:latin typeface="+mj-lt"/>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ru-RU" sz="1800">
                          <a:latin typeface="+mj-lt"/>
                          <a:cs typeface="Arial" panose="020B0604020202020204" pitchFamily="34" charset="0"/>
                        </a:rPr>
                        <a:t>Широкое применение в различных учебных заведениях сегодня получил подход, построенный на грамотном сочетании обоих подходов, который называетсяили собственно произнесение звука.</a:t>
                      </a:r>
                    </a:p>
                  </a:txBody>
                  <a:tcPr/>
                </a:tc>
                <a:extLst>
                  <a:ext uri="{0D108BD9-81ED-4DB2-BD59-A6C34878D82A}">
                    <a16:rowId xmlns:a16="http://schemas.microsoft.com/office/drawing/2014/main" val="1017942559"/>
                  </a:ext>
                </a:extLst>
              </a:tr>
            </a:tbl>
          </a:graphicData>
        </a:graphic>
      </p:graphicFrame>
    </p:spTree>
    <p:extLst>
      <p:ext uri="{BB962C8B-B14F-4D97-AF65-F5344CB8AC3E}">
        <p14:creationId xmlns:p14="http://schemas.microsoft.com/office/powerpoint/2010/main" val="17687889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95402" y="982132"/>
            <a:ext cx="9601196" cy="971359"/>
          </a:xfrm>
        </p:spPr>
        <p:txBody>
          <a:bodyPr>
            <a:normAutofit/>
          </a:bodyPr>
          <a:lstStyle/>
          <a:p>
            <a:r>
              <a:rPr lang="ru-RU" sz="3600" b="1"/>
              <a:t>Тема 1. Парадигма </a:t>
            </a:r>
            <a:r>
              <a:rPr lang="ru-RU" sz="3600" b="1" dirty="0"/>
              <a:t>иноязычного образования</a:t>
            </a:r>
            <a:endParaRPr lang="ru-RU" sz="3600" dirty="0"/>
          </a:p>
        </p:txBody>
      </p:sp>
      <p:sp>
        <p:nvSpPr>
          <p:cNvPr id="3" name="Объект 2"/>
          <p:cNvSpPr>
            <a:spLocks noGrp="1"/>
          </p:cNvSpPr>
          <p:nvPr>
            <p:ph idx="1"/>
          </p:nvPr>
        </p:nvSpPr>
        <p:spPr>
          <a:xfrm>
            <a:off x="1011381" y="2556932"/>
            <a:ext cx="10280073" cy="3580632"/>
          </a:xfrm>
        </p:spPr>
        <p:txBody>
          <a:bodyPr>
            <a:normAutofit fontScale="70000" lnSpcReduction="20000"/>
          </a:bodyPr>
          <a:lstStyle/>
          <a:p>
            <a:pPr marL="0" indent="0" algn="just">
              <a:buNone/>
            </a:pPr>
            <a:r>
              <a:rPr lang="ru-RU" sz="3100" b="1" dirty="0"/>
              <a:t>1.	Сущность современной компетентностно-методологической иноязычно-образовательной парадигмы как системы межкультурно-коммуникативного иноязычного образования</a:t>
            </a:r>
          </a:p>
          <a:p>
            <a:pPr marL="0" indent="0" algn="just">
              <a:buNone/>
            </a:pPr>
            <a:r>
              <a:rPr lang="ru-RU" sz="3100" b="1" dirty="0"/>
              <a:t>2.	Методическая система иноязычного образования: цели, подходы, содержание, принципы, методы, технологии иноязычного образования (методы, средства, приемы, интерактивные и информационные технологии и т.д.)</a:t>
            </a:r>
          </a:p>
          <a:p>
            <a:pPr marL="0" indent="0" algn="just">
              <a:buNone/>
            </a:pPr>
            <a:r>
              <a:rPr lang="ru-RU" sz="3100" b="1" dirty="0"/>
              <a:t>3.	Организационная основа иноязычного образования: типы образовательных программ. Образовательная программ по кредитной форме обучения.</a:t>
            </a:r>
          </a:p>
          <a:p>
            <a:pPr marL="0" indent="0" algn="just">
              <a:buNone/>
            </a:pPr>
            <a:r>
              <a:rPr lang="ru-RU" sz="3100" b="1" dirty="0"/>
              <a:t>4.	Образовательная программа уровнего ранжирования по общеевропейской системе уровневой модели иноязычного образования</a:t>
            </a:r>
          </a:p>
          <a:p>
            <a:pPr marL="0" indent="0" algn="just">
              <a:buNone/>
            </a:pPr>
            <a:endParaRPr lang="ru-RU" dirty="0"/>
          </a:p>
        </p:txBody>
      </p:sp>
    </p:spTree>
    <p:extLst>
      <p:ext uri="{BB962C8B-B14F-4D97-AF65-F5344CB8AC3E}">
        <p14:creationId xmlns:p14="http://schemas.microsoft.com/office/powerpoint/2010/main" val="267113023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a:extLst>
              <a:ext uri="{FF2B5EF4-FFF2-40B4-BE49-F238E27FC236}">
                <a16:creationId xmlns:a16="http://schemas.microsoft.com/office/drawing/2014/main" id="{F5F3D4BC-6F65-B51C-7A1E-09DAF48DDC4B}"/>
              </a:ext>
            </a:extLst>
          </p:cNvPr>
          <p:cNvGraphicFramePr>
            <a:graphicFrameLocks noGrp="1"/>
          </p:cNvGraphicFramePr>
          <p:nvPr>
            <p:extLst>
              <p:ext uri="{D42A27DB-BD31-4B8C-83A1-F6EECF244321}">
                <p14:modId xmlns:p14="http://schemas.microsoft.com/office/powerpoint/2010/main" val="577316805"/>
              </p:ext>
            </p:extLst>
          </p:nvPr>
        </p:nvGraphicFramePr>
        <p:xfrm>
          <a:off x="957431" y="719666"/>
          <a:ext cx="10413401" cy="5425440"/>
        </p:xfrm>
        <a:graphic>
          <a:graphicData uri="http://schemas.openxmlformats.org/drawingml/2006/table">
            <a:tbl>
              <a:tblPr firstRow="1" bandRow="1">
                <a:tableStyleId>{F5AB1C69-6EDB-4FF4-983F-18BD219EF322}</a:tableStyleId>
              </a:tblPr>
              <a:tblGrid>
                <a:gridCol w="607959">
                  <a:extLst>
                    <a:ext uri="{9D8B030D-6E8A-4147-A177-3AD203B41FA5}">
                      <a16:colId xmlns:a16="http://schemas.microsoft.com/office/drawing/2014/main" val="2257983323"/>
                    </a:ext>
                  </a:extLst>
                </a:gridCol>
                <a:gridCol w="3652347">
                  <a:extLst>
                    <a:ext uri="{9D8B030D-6E8A-4147-A177-3AD203B41FA5}">
                      <a16:colId xmlns:a16="http://schemas.microsoft.com/office/drawing/2014/main" val="462110129"/>
                    </a:ext>
                  </a:extLst>
                </a:gridCol>
                <a:gridCol w="6153095">
                  <a:extLst>
                    <a:ext uri="{9D8B030D-6E8A-4147-A177-3AD203B41FA5}">
                      <a16:colId xmlns:a16="http://schemas.microsoft.com/office/drawing/2014/main" val="427897759"/>
                    </a:ext>
                  </a:extLst>
                </a:gridCol>
              </a:tblGrid>
              <a:tr h="370840">
                <a:tc gridSpan="3">
                  <a:txBody>
                    <a:bodyPr/>
                    <a:lstStyle/>
                    <a:p>
                      <a:pPr algn="ctr"/>
                      <a:r>
                        <a:rPr lang="ru-RU" sz="2000"/>
                        <a:t>Основные этапы работы со звуком</a:t>
                      </a:r>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3035662"/>
                  </a:ext>
                </a:extLst>
              </a:tr>
              <a:tr h="370840">
                <a:tc>
                  <a:txBody>
                    <a:bodyPr/>
                    <a:lstStyle/>
                    <a:p>
                      <a:r>
                        <a:rPr lang="ru-RU" sz="2000"/>
                        <a:t>1</a:t>
                      </a:r>
                    </a:p>
                  </a:txBody>
                  <a:tcPr/>
                </a:tc>
                <a:tc>
                  <a:txBody>
                    <a:bodyPr/>
                    <a:lstStyle/>
                    <a:p>
                      <a:r>
                        <a:rPr lang="ru-RU" sz="2000" b="1" i="1">
                          <a:latin typeface="+mj-lt"/>
                          <a:cs typeface="Arial" panose="020B0604020202020204" pitchFamily="34" charset="0"/>
                        </a:rPr>
                        <a:t>Ориентировка. </a:t>
                      </a:r>
                      <a:endParaRPr lang="ru-RU" sz="2000" b="1" i="1">
                        <a:latin typeface="+mj-lt"/>
                      </a:endParaRPr>
                    </a:p>
                  </a:txBody>
                  <a:tcPr/>
                </a:tc>
                <a:tc>
                  <a:txBody>
                    <a:bodyPr/>
                    <a:lstStyle/>
                    <a:p>
                      <a:r>
                        <a:rPr lang="ru-RU" sz="2000">
                          <a:latin typeface="+mj-lt"/>
                          <a:cs typeface="Arial" panose="020B0604020202020204" pitchFamily="34" charset="0"/>
                        </a:rPr>
                        <a:t>Учащиеся внимательно знакомятся с тем, в каком положении должны быть органы речи при произнесении звука.</a:t>
                      </a:r>
                      <a:endParaRPr lang="ru-RU" sz="2000">
                        <a:latin typeface="+mj-lt"/>
                      </a:endParaRPr>
                    </a:p>
                  </a:txBody>
                  <a:tcPr/>
                </a:tc>
                <a:extLst>
                  <a:ext uri="{0D108BD9-81ED-4DB2-BD59-A6C34878D82A}">
                    <a16:rowId xmlns:a16="http://schemas.microsoft.com/office/drawing/2014/main" val="3057933999"/>
                  </a:ext>
                </a:extLst>
              </a:tr>
              <a:tr h="370840">
                <a:tc>
                  <a:txBody>
                    <a:bodyPr/>
                    <a:lstStyle/>
                    <a:p>
                      <a:r>
                        <a:rPr lang="ru-RU" sz="2000"/>
                        <a:t>2</a:t>
                      </a:r>
                    </a:p>
                  </a:txBody>
                  <a:tcPr/>
                </a:tc>
                <a:tc>
                  <a:txBody>
                    <a:bodyPr/>
                    <a:lstStyle/>
                    <a:p>
                      <a:r>
                        <a:rPr lang="ru-RU" sz="2000" b="1" i="1">
                          <a:latin typeface="+mj-lt"/>
                        </a:rPr>
                        <a:t>Планирование. </a:t>
                      </a:r>
                    </a:p>
                  </a:txBody>
                  <a:tcPr/>
                </a:tc>
                <a:tc>
                  <a:txBody>
                    <a:bodyPr/>
                    <a:lstStyle/>
                    <a:p>
                      <a:r>
                        <a:rPr lang="ru-RU" sz="2000">
                          <a:latin typeface="+mj-lt"/>
                        </a:rPr>
                        <a:t>Поняв суть инструкции, обучаемые должны поставить свои органы речи в нужное положение.</a:t>
                      </a:r>
                    </a:p>
                    <a:p>
                      <a:endParaRPr lang="ru-RU" sz="2000">
                        <a:latin typeface="+mj-lt"/>
                      </a:endParaRPr>
                    </a:p>
                  </a:txBody>
                  <a:tcPr/>
                </a:tc>
                <a:extLst>
                  <a:ext uri="{0D108BD9-81ED-4DB2-BD59-A6C34878D82A}">
                    <a16:rowId xmlns:a16="http://schemas.microsoft.com/office/drawing/2014/main" val="2194321268"/>
                  </a:ext>
                </a:extLst>
              </a:tr>
              <a:tr h="370840">
                <a:tc>
                  <a:txBody>
                    <a:bodyPr/>
                    <a:lstStyle/>
                    <a:p>
                      <a:r>
                        <a:rPr lang="ru-RU" sz="2000"/>
                        <a:t>3</a:t>
                      </a:r>
                    </a:p>
                  </a:txBody>
                  <a:tcPr/>
                </a:tc>
                <a:tc>
                  <a:txBody>
                    <a:bodyPr/>
                    <a:lstStyle/>
                    <a:p>
                      <a:r>
                        <a:rPr lang="ru-RU" sz="2000" b="1" i="1">
                          <a:latin typeface="+mj-lt"/>
                          <a:cs typeface="Arial" panose="020B0604020202020204" pitchFamily="34" charset="0"/>
                        </a:rPr>
                        <a:t>Артикулирование </a:t>
                      </a:r>
                      <a:endParaRPr lang="ru-RU" sz="2000" b="1" i="1">
                        <a:latin typeface="+mj-lt"/>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ru-RU" sz="2000">
                          <a:latin typeface="+mj-lt"/>
                          <a:cs typeface="Arial" panose="020B0604020202020204" pitchFamily="34" charset="0"/>
                        </a:rPr>
                        <a:t>или собственно произнесение звука.</a:t>
                      </a:r>
                    </a:p>
                    <a:p>
                      <a:endParaRPr lang="ru-RU" sz="2000">
                        <a:latin typeface="+mj-lt"/>
                      </a:endParaRPr>
                    </a:p>
                  </a:txBody>
                  <a:tcPr/>
                </a:tc>
                <a:extLst>
                  <a:ext uri="{0D108BD9-81ED-4DB2-BD59-A6C34878D82A}">
                    <a16:rowId xmlns:a16="http://schemas.microsoft.com/office/drawing/2014/main" val="1017942559"/>
                  </a:ext>
                </a:extLst>
              </a:tr>
              <a:tr h="370840">
                <a:tc>
                  <a:txBody>
                    <a:bodyPr/>
                    <a:lstStyle/>
                    <a:p>
                      <a:r>
                        <a:rPr lang="ru-RU" sz="2000"/>
                        <a:t>4</a:t>
                      </a:r>
                    </a:p>
                  </a:txBody>
                  <a:tcPr/>
                </a:tc>
                <a:tc>
                  <a:txBody>
                    <a:bodyPr/>
                    <a:lstStyle/>
                    <a:p>
                      <a:r>
                        <a:rPr lang="ru-RU" sz="2000" b="1" i="1">
                          <a:latin typeface="+mj-lt"/>
                          <a:cs typeface="Arial" panose="020B0604020202020204" pitchFamily="34" charset="0"/>
                        </a:rPr>
                        <a:t>Фиксирование. </a:t>
                      </a:r>
                      <a:endParaRPr lang="ru-RU" sz="2000" b="1" i="1">
                        <a:latin typeface="+mj-lt"/>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ru-RU" sz="2000">
                          <a:latin typeface="+mj-lt"/>
                          <a:cs typeface="Arial" panose="020B0604020202020204" pitchFamily="34" charset="0"/>
                        </a:rPr>
                        <a:t>Произнеся звук, надо на некоторое время сохранить органы речи в нужном положении, чтобы лучше запомнить и зафиксировать это положение.</a:t>
                      </a:r>
                    </a:p>
                    <a:p>
                      <a:endParaRPr lang="ru-RU" sz="2000">
                        <a:latin typeface="+mj-lt"/>
                      </a:endParaRPr>
                    </a:p>
                  </a:txBody>
                  <a:tcPr/>
                </a:tc>
                <a:extLst>
                  <a:ext uri="{0D108BD9-81ED-4DB2-BD59-A6C34878D82A}">
                    <a16:rowId xmlns:a16="http://schemas.microsoft.com/office/drawing/2014/main" val="2188979506"/>
                  </a:ext>
                </a:extLst>
              </a:tr>
              <a:tr h="370840">
                <a:tc>
                  <a:txBody>
                    <a:bodyPr/>
                    <a:lstStyle/>
                    <a:p>
                      <a:r>
                        <a:rPr lang="ru-RU" sz="2000"/>
                        <a:t>5</a:t>
                      </a:r>
                    </a:p>
                  </a:txBody>
                  <a:tcPr/>
                </a:tc>
                <a:tc>
                  <a:txBody>
                    <a:bodyPr/>
                    <a:lstStyle/>
                    <a:p>
                      <a:r>
                        <a:rPr lang="ru-RU" sz="2000" b="1" i="1">
                          <a:latin typeface="+mj-lt"/>
                        </a:rPr>
                        <a:t>Отработка звука </a:t>
                      </a:r>
                    </a:p>
                  </a:txBody>
                  <a:tcPr/>
                </a:tc>
                <a:tc>
                  <a:txBody>
                    <a:bodyPr/>
                    <a:lstStyle/>
                    <a:p>
                      <a:r>
                        <a:rPr lang="ru-RU" sz="2000">
                          <a:latin typeface="+mj-lt"/>
                        </a:rPr>
                        <a:t>в системе фонетических упражнений, построенных с учетом как межъязыковой, так и внутриязыковой интерференции.</a:t>
                      </a:r>
                    </a:p>
                  </a:txBody>
                  <a:tcPr/>
                </a:tc>
                <a:extLst>
                  <a:ext uri="{0D108BD9-81ED-4DB2-BD59-A6C34878D82A}">
                    <a16:rowId xmlns:a16="http://schemas.microsoft.com/office/drawing/2014/main" val="1765108058"/>
                  </a:ext>
                </a:extLst>
              </a:tr>
            </a:tbl>
          </a:graphicData>
        </a:graphic>
      </p:graphicFrame>
    </p:spTree>
    <p:extLst>
      <p:ext uri="{BB962C8B-B14F-4D97-AF65-F5344CB8AC3E}">
        <p14:creationId xmlns:p14="http://schemas.microsoft.com/office/powerpoint/2010/main" val="258516872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a:extLst>
              <a:ext uri="{FF2B5EF4-FFF2-40B4-BE49-F238E27FC236}">
                <a16:creationId xmlns:a16="http://schemas.microsoft.com/office/drawing/2014/main" id="{5FD38102-85FE-77D0-08A2-D9356D3E2F73}"/>
              </a:ext>
            </a:extLst>
          </p:cNvPr>
          <p:cNvGraphicFramePr/>
          <p:nvPr>
            <p:extLst>
              <p:ext uri="{D42A27DB-BD31-4B8C-83A1-F6EECF244321}">
                <p14:modId xmlns:p14="http://schemas.microsoft.com/office/powerpoint/2010/main" val="1381486734"/>
              </p:ext>
            </p:extLst>
          </p:nvPr>
        </p:nvGraphicFramePr>
        <p:xfrm>
          <a:off x="999265" y="1032734"/>
          <a:ext cx="10371568" cy="51055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C29D646D-0AF8-9D73-1BF3-74CDEBA590A2}"/>
              </a:ext>
            </a:extLst>
          </p:cNvPr>
          <p:cNvSpPr txBox="1"/>
          <p:nvPr/>
        </p:nvSpPr>
        <p:spPr>
          <a:xfrm>
            <a:off x="1443317" y="535001"/>
            <a:ext cx="9305365" cy="369332"/>
          </a:xfrm>
          <a:prstGeom prst="rect">
            <a:avLst/>
          </a:prstGeom>
          <a:noFill/>
        </p:spPr>
        <p:txBody>
          <a:bodyPr wrap="square">
            <a:spAutoFit/>
          </a:bodyPr>
          <a:lstStyle/>
          <a:p>
            <a:r>
              <a:rPr lang="ru-RU" b="1"/>
              <a:t>Особенности формирования фонетических навыков на различных этапах обучения</a:t>
            </a:r>
          </a:p>
        </p:txBody>
      </p:sp>
    </p:spTree>
    <p:extLst>
      <p:ext uri="{BB962C8B-B14F-4D97-AF65-F5344CB8AC3E}">
        <p14:creationId xmlns:p14="http://schemas.microsoft.com/office/powerpoint/2010/main" val="311570602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a:extLst>
              <a:ext uri="{FF2B5EF4-FFF2-40B4-BE49-F238E27FC236}">
                <a16:creationId xmlns:a16="http://schemas.microsoft.com/office/drawing/2014/main" id="{8BC90653-0DE3-D691-1737-38F69B3C46FF}"/>
              </a:ext>
            </a:extLst>
          </p:cNvPr>
          <p:cNvGraphicFramePr/>
          <p:nvPr>
            <p:extLst>
              <p:ext uri="{D42A27DB-BD31-4B8C-83A1-F6EECF244321}">
                <p14:modId xmlns:p14="http://schemas.microsoft.com/office/powerpoint/2010/main" val="3125721875"/>
              </p:ext>
            </p:extLst>
          </p:nvPr>
        </p:nvGraphicFramePr>
        <p:xfrm>
          <a:off x="2032000" y="719666"/>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355383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a:extLst>
              <a:ext uri="{FF2B5EF4-FFF2-40B4-BE49-F238E27FC236}">
                <a16:creationId xmlns:a16="http://schemas.microsoft.com/office/drawing/2014/main" id="{FDDCEB88-CDC7-F58A-0529-4E68CFDDCFFD}"/>
              </a:ext>
            </a:extLst>
          </p:cNvPr>
          <p:cNvGraphicFramePr/>
          <p:nvPr>
            <p:extLst>
              <p:ext uri="{D42A27DB-BD31-4B8C-83A1-F6EECF244321}">
                <p14:modId xmlns:p14="http://schemas.microsoft.com/office/powerpoint/2010/main" val="2331165401"/>
              </p:ext>
            </p:extLst>
          </p:nvPr>
        </p:nvGraphicFramePr>
        <p:xfrm>
          <a:off x="522940" y="588433"/>
          <a:ext cx="10998500" cy="58553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9580657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a:extLst>
              <a:ext uri="{FF2B5EF4-FFF2-40B4-BE49-F238E27FC236}">
                <a16:creationId xmlns:a16="http://schemas.microsoft.com/office/drawing/2014/main" id="{C6D29B63-4ED7-D3EB-062F-6CA06DEBFD94}"/>
              </a:ext>
            </a:extLst>
          </p:cNvPr>
          <p:cNvGraphicFramePr/>
          <p:nvPr>
            <p:extLst>
              <p:ext uri="{D42A27DB-BD31-4B8C-83A1-F6EECF244321}">
                <p14:modId xmlns:p14="http://schemas.microsoft.com/office/powerpoint/2010/main" val="2869470770"/>
              </p:ext>
            </p:extLst>
          </p:nvPr>
        </p:nvGraphicFramePr>
        <p:xfrm>
          <a:off x="1042296" y="805727"/>
          <a:ext cx="10231718"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0303601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blipFill>
          <a:blip r:embed="rId2"/>
          <a:stretch/>
        </a:blipFill>
        <a:effectLst/>
      </p:bgPr>
    </p:bg>
    <p:spTree>
      <p:nvGrpSpPr>
        <p:cNvPr id="1" name=""/>
        <p:cNvGrpSpPr/>
        <p:nvPr/>
      </p:nvGrpSpPr>
      <p:grpSpPr>
        <a:xfrm>
          <a:off x="0" y="0"/>
          <a:ext cx="0" cy="0"/>
          <a:chOff x="0" y="0"/>
          <a:chExt cx="0" cy="0"/>
        </a:xfrm>
      </p:grpSpPr>
      <p:sp useBgFill="1">
        <p:nvSpPr>
          <p:cNvPr id="30" name="Rectangle 7">
            <a:extLst>
              <a:ext uri="{FF2B5EF4-FFF2-40B4-BE49-F238E27FC236}">
                <a16:creationId xmlns:a16="http://schemas.microsoft.com/office/drawing/2014/main" id="{544958B8-57B6-4B37-8A18-D54A32EC2D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9">
            <a:extLst>
              <a:ext uri="{FF2B5EF4-FFF2-40B4-BE49-F238E27FC236}">
                <a16:creationId xmlns:a16="http://schemas.microsoft.com/office/drawing/2014/main" id="{B7E4A740-3A69-42A5-8AC0-3905D518F4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8012" y="609600"/>
            <a:ext cx="10972800" cy="5638800"/>
          </a:xfrm>
          <a:prstGeom prst="rect">
            <a:avLst/>
          </a:prstGeom>
          <a:noFill/>
          <a:ln w="15875" cap="flat">
            <a:solidFill>
              <a:schemeClr val="bg1"/>
            </a:solidFill>
            <a:miter lim="800000"/>
          </a:ln>
        </p:spPr>
        <p:style>
          <a:lnRef idx="1">
            <a:schemeClr val="accent1"/>
          </a:lnRef>
          <a:fillRef idx="3">
            <a:schemeClr val="accent1"/>
          </a:fillRef>
          <a:effectRef idx="2">
            <a:schemeClr val="accent1"/>
          </a:effectRef>
          <a:fontRef idx="minor">
            <a:schemeClr val="lt1"/>
          </a:fontRef>
        </p:style>
        <p:txBody>
          <a:bodyPr/>
          <a:lstStyle/>
          <a:p>
            <a:endParaRPr lang="ru-RU"/>
          </a:p>
        </p:txBody>
      </p:sp>
      <p:grpSp>
        <p:nvGrpSpPr>
          <p:cNvPr id="12" name="Group 11">
            <a:extLst>
              <a:ext uri="{FF2B5EF4-FFF2-40B4-BE49-F238E27FC236}">
                <a16:creationId xmlns:a16="http://schemas.microsoft.com/office/drawing/2014/main" id="{8283C010-53D7-404B-9300-DB1BAE1EAE9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128956"/>
            <a:ext cx="12234672" cy="658368"/>
            <a:chOff x="-18288" y="3128956"/>
            <a:chExt cx="12234672" cy="658368"/>
          </a:xfrm>
        </p:grpSpPr>
        <p:sp useBgFill="1">
          <p:nvSpPr>
            <p:cNvPr id="13" name="Rounded Rectangle 21">
              <a:extLst>
                <a:ext uri="{FF2B5EF4-FFF2-40B4-BE49-F238E27FC236}">
                  <a16:creationId xmlns:a16="http://schemas.microsoft.com/office/drawing/2014/main" id="{DFC03671-D6D3-4BA9-AD3E-6ADE11D07CE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32303" y="3128956"/>
              <a:ext cx="45720" cy="658368"/>
            </a:xfrm>
            <a:prstGeom prst="roundRect">
              <a:avLst>
                <a:gd name="adj" fmla="val 50000"/>
              </a:avLst>
            </a:prstGeom>
            <a:ln w="9525">
              <a:noFill/>
            </a:ln>
            <a:effectLst>
              <a:innerShdw blurRad="114300">
                <a:prstClr val="black">
                  <a:alpha val="8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aramond" panose="02020404030301010803"/>
                <a:ea typeface="+mn-ea"/>
                <a:cs typeface="+mn-cs"/>
              </a:endParaRPr>
            </a:p>
          </p:txBody>
        </p:sp>
        <p:pic>
          <p:nvPicPr>
            <p:cNvPr id="32" name="Picture 13">
              <a:extLst>
                <a:ext uri="{FF2B5EF4-FFF2-40B4-BE49-F238E27FC236}">
                  <a16:creationId xmlns:a16="http://schemas.microsoft.com/office/drawing/2014/main" id="{DFD51935-8C23-4BCB-987B-F5AC9E3D94CA}"/>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a:stretch/>
          </p:blipFill>
          <p:spPr>
            <a:xfrm>
              <a:off x="-18288" y="3154680"/>
              <a:ext cx="777240" cy="606425"/>
            </a:xfrm>
            <a:prstGeom prst="rect">
              <a:avLst/>
            </a:prstGeom>
          </p:spPr>
        </p:pic>
        <p:sp useBgFill="1">
          <p:nvSpPr>
            <p:cNvPr id="15" name="Rounded Rectangle 27">
              <a:extLst>
                <a:ext uri="{FF2B5EF4-FFF2-40B4-BE49-F238E27FC236}">
                  <a16:creationId xmlns:a16="http://schemas.microsoft.com/office/drawing/2014/main" id="{72D5A197-23EF-4751-9E72-FEB79910EF1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414377" y="3128956"/>
              <a:ext cx="45720" cy="658368"/>
            </a:xfrm>
            <a:prstGeom prst="roundRect">
              <a:avLst>
                <a:gd name="adj" fmla="val 50000"/>
              </a:avLst>
            </a:prstGeom>
            <a:ln w="9525">
              <a:noFill/>
            </a:ln>
            <a:effectLst>
              <a:innerShdw blurRad="114300">
                <a:prstClr val="black">
                  <a:alpha val="8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aramond" panose="02020404030301010803"/>
                <a:ea typeface="+mn-ea"/>
                <a:cs typeface="+mn-cs"/>
              </a:endParaRPr>
            </a:p>
          </p:txBody>
        </p:sp>
        <p:pic>
          <p:nvPicPr>
            <p:cNvPr id="33" name="Picture 15">
              <a:extLst>
                <a:ext uri="{FF2B5EF4-FFF2-40B4-BE49-F238E27FC236}">
                  <a16:creationId xmlns:a16="http://schemas.microsoft.com/office/drawing/2014/main" id="{5DD7E4D1-EC3E-4109-9647-9E6652A92D34}"/>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a:stretch/>
          </p:blipFill>
          <p:spPr>
            <a:xfrm flipH="1">
              <a:off x="11439144" y="3154680"/>
              <a:ext cx="777240" cy="606425"/>
            </a:xfrm>
            <a:prstGeom prst="rect">
              <a:avLst/>
            </a:prstGeom>
          </p:spPr>
        </p:pic>
      </p:grpSp>
      <p:graphicFrame>
        <p:nvGraphicFramePr>
          <p:cNvPr id="3" name="Схема 2">
            <a:extLst>
              <a:ext uri="{FF2B5EF4-FFF2-40B4-BE49-F238E27FC236}">
                <a16:creationId xmlns:a16="http://schemas.microsoft.com/office/drawing/2014/main" id="{F3DDBE91-7E7D-AE30-853A-9A1764388BF5}"/>
              </a:ext>
            </a:extLst>
          </p:cNvPr>
          <p:cNvGraphicFramePr/>
          <p:nvPr>
            <p:extLst>
              <p:ext uri="{D42A27DB-BD31-4B8C-83A1-F6EECF244321}">
                <p14:modId xmlns:p14="http://schemas.microsoft.com/office/powerpoint/2010/main" val="2985337438"/>
              </p:ext>
            </p:extLst>
          </p:nvPr>
        </p:nvGraphicFramePr>
        <p:xfrm>
          <a:off x="1415825" y="719666"/>
          <a:ext cx="9360349"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19171200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4310742" y="799796"/>
            <a:ext cx="3323772" cy="491976"/>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800" b="1">
              <a:solidFill>
                <a:schemeClr val="tx1"/>
              </a:solidFill>
            </a:endParaRPr>
          </a:p>
          <a:p>
            <a:pPr algn="ctr"/>
            <a:r>
              <a:rPr lang="ru-RU" sz="2800" b="1">
                <a:solidFill>
                  <a:schemeClr val="tx1"/>
                </a:solidFill>
              </a:rPr>
              <a:t>Резюме по теме: </a:t>
            </a:r>
          </a:p>
          <a:p>
            <a:pPr algn="ctr"/>
            <a:endParaRPr lang="ru-RU" sz="2800" b="1">
              <a:solidFill>
                <a:schemeClr val="tx1"/>
              </a:solidFill>
            </a:endParaRPr>
          </a:p>
        </p:txBody>
      </p:sp>
      <p:sp>
        <p:nvSpPr>
          <p:cNvPr id="3" name="Прямоугольник 2"/>
          <p:cNvSpPr/>
          <p:nvPr/>
        </p:nvSpPr>
        <p:spPr>
          <a:xfrm>
            <a:off x="1190171" y="1550351"/>
            <a:ext cx="9811657" cy="4524315"/>
          </a:xfrm>
          <a:prstGeom prst="rect">
            <a:avLst/>
          </a:prstGeom>
        </p:spPr>
        <p:txBody>
          <a:bodyPr wrap="square">
            <a:spAutoFit/>
          </a:bodyPr>
          <a:lstStyle/>
          <a:p>
            <a:pPr indent="360000" algn="just"/>
            <a:r>
              <a:rPr lang="ru-RU" sz="2400">
                <a:cs typeface="Arial" panose="020B0604020202020204" pitchFamily="34" charset="0"/>
              </a:rPr>
              <a:t>Фонетические навыки подразделяются на: слухопроизносительные и ритмико – интонационные.</a:t>
            </a:r>
          </a:p>
          <a:p>
            <a:pPr indent="360000" algn="just"/>
            <a:r>
              <a:rPr lang="ru-RU" sz="2400">
                <a:cs typeface="Arial" panose="020B0604020202020204" pitchFamily="34" charset="0"/>
              </a:rPr>
              <a:t>Для формирования навыков устной речи, аудирования, письма и чтения надо не только уметь произносить соответствующие звуки, но и знать, как они соединяются в словах, а затем как эти слова соединяются в предложении.</a:t>
            </a:r>
          </a:p>
          <a:p>
            <a:pPr indent="360000" algn="just"/>
            <a:r>
              <a:rPr lang="ru-RU" sz="2400">
                <a:cs typeface="Arial" panose="020B0604020202020204" pitchFamily="34" charset="0"/>
              </a:rPr>
              <a:t>В методике известны два основных подхода к обучению данному аспекту языка: артикуляторный и акустический. Широкое применение в различных учебных заведениях сегодня получил подход, построенный на грамотном сочетании обоих подходов, который называется дифференцированный.</a:t>
            </a:r>
          </a:p>
          <a:p>
            <a:pPr indent="360000" algn="just"/>
            <a:r>
              <a:rPr lang="ru-RU" sz="2400"/>
              <a:t>Особым источником потенциального словаря является </a:t>
            </a:r>
            <a:r>
              <a:rPr lang="ru-RU" sz="2400" u="sng"/>
              <a:t>языковая догадка</a:t>
            </a:r>
            <a:r>
              <a:rPr lang="ru-RU" sz="2400"/>
              <a:t>, очень важная составляющая самостоятельной семантизации слов</a:t>
            </a:r>
          </a:p>
        </p:txBody>
      </p:sp>
    </p:spTree>
    <p:extLst>
      <p:ext uri="{BB962C8B-B14F-4D97-AF65-F5344CB8AC3E}">
        <p14:creationId xmlns:p14="http://schemas.microsoft.com/office/powerpoint/2010/main" val="45406700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accent1">
              <a:lumMod val="40000"/>
              <a:lumOff val="60000"/>
            </a:schemeClr>
          </a:solidFill>
        </p:spPr>
        <p:txBody>
          <a:bodyPr>
            <a:normAutofit fontScale="90000"/>
          </a:bodyPr>
          <a:lstStyle/>
          <a:p>
            <a:r>
              <a:rPr lang="ru-RU" b="1"/>
              <a:t>Тема 4. Технология формирования иноязычных лексических </a:t>
            </a:r>
            <a:r>
              <a:rPr lang="ru-RU" b="1" dirty="0"/>
              <a:t>навыков</a:t>
            </a:r>
            <a:endParaRPr lang="ru-RU" dirty="0"/>
          </a:p>
        </p:txBody>
      </p:sp>
      <p:sp>
        <p:nvSpPr>
          <p:cNvPr id="3" name="Объект 2"/>
          <p:cNvSpPr>
            <a:spLocks noGrp="1"/>
          </p:cNvSpPr>
          <p:nvPr>
            <p:ph idx="1"/>
          </p:nvPr>
        </p:nvSpPr>
        <p:spPr>
          <a:solidFill>
            <a:schemeClr val="accent1">
              <a:lumMod val="20000"/>
              <a:lumOff val="80000"/>
            </a:schemeClr>
          </a:solidFill>
        </p:spPr>
        <p:txBody>
          <a:bodyPr>
            <a:normAutofit/>
          </a:bodyPr>
          <a:lstStyle/>
          <a:p>
            <a:pPr marL="514350" indent="-514350">
              <a:buFont typeface="+mj-lt"/>
              <a:buAutoNum type="arabicPeriod"/>
            </a:pPr>
            <a:r>
              <a:rPr lang="ru-RU" sz="2800" b="1" dirty="0">
                <a:solidFill>
                  <a:schemeClr val="tx1"/>
                </a:solidFill>
                <a:latin typeface="+mj-lt"/>
              </a:rPr>
              <a:t>Компоненты содержания обучения лексике</a:t>
            </a:r>
          </a:p>
          <a:p>
            <a:pPr marL="514350" indent="-514350" algn="just">
              <a:buFont typeface="+mj-lt"/>
              <a:buAutoNum type="arabicPeriod"/>
            </a:pPr>
            <a:r>
              <a:rPr lang="ru-RU" sz="2800" b="1" dirty="0">
                <a:solidFill>
                  <a:schemeClr val="tx1"/>
                </a:solidFill>
                <a:latin typeface="+mj-lt"/>
                <a:cs typeface="Arial" panose="020B0604020202020204" pitchFamily="34" charset="0"/>
              </a:rPr>
              <a:t>Активный, пассивный и потенциальный словарь</a:t>
            </a:r>
          </a:p>
          <a:p>
            <a:pPr marL="514350" indent="-514350" algn="just">
              <a:buFont typeface="+mj-lt"/>
              <a:buAutoNum type="arabicPeriod"/>
            </a:pPr>
            <a:r>
              <a:rPr lang="ru-RU" sz="2800" b="1" dirty="0">
                <a:solidFill>
                  <a:schemeClr val="tx1"/>
                </a:solidFill>
                <a:latin typeface="+mj-lt"/>
                <a:cs typeface="Arial" panose="020B0604020202020204" pitchFamily="34" charset="0"/>
              </a:rPr>
              <a:t>Способы семантизации лексических единиц</a:t>
            </a:r>
          </a:p>
          <a:p>
            <a:pPr marL="514350" indent="-514350" algn="just">
              <a:buFont typeface="+mj-lt"/>
              <a:buAutoNum type="arabicPeriod"/>
            </a:pPr>
            <a:r>
              <a:rPr lang="ru-RU" sz="2800" b="1" dirty="0">
                <a:solidFill>
                  <a:schemeClr val="tx1"/>
                </a:solidFill>
                <a:latin typeface="+mj-lt"/>
                <a:cs typeface="Arial" panose="020B0604020202020204" pitchFamily="34" charset="0"/>
              </a:rPr>
              <a:t>Типы лексических упражнений</a:t>
            </a:r>
          </a:p>
          <a:p>
            <a:pPr marL="514350" indent="-514350" algn="just">
              <a:buFont typeface="+mj-lt"/>
              <a:buAutoNum type="arabicPeriod"/>
            </a:pPr>
            <a:endParaRPr lang="ru-RU" sz="2800" b="1" dirty="0">
              <a:solidFill>
                <a:schemeClr val="tx1"/>
              </a:solidFill>
              <a:latin typeface="+mj-lt"/>
              <a:cs typeface="Arial" panose="020B0604020202020204" pitchFamily="34" charset="0"/>
            </a:endParaRPr>
          </a:p>
        </p:txBody>
      </p:sp>
    </p:spTree>
    <p:extLst>
      <p:ext uri="{BB962C8B-B14F-4D97-AF65-F5344CB8AC3E}">
        <p14:creationId xmlns:p14="http://schemas.microsoft.com/office/powerpoint/2010/main" val="75218122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957941" y="634321"/>
            <a:ext cx="10551885" cy="410708"/>
          </a:xfrm>
          <a:solidFill>
            <a:schemeClr val="accent1">
              <a:lumMod val="20000"/>
              <a:lumOff val="80000"/>
            </a:schemeClr>
          </a:solidFill>
        </p:spPr>
        <p:txBody>
          <a:bodyPr>
            <a:normAutofit fontScale="90000"/>
          </a:bodyPr>
          <a:lstStyle/>
          <a:p>
            <a:br>
              <a:rPr lang="ru-RU"/>
            </a:br>
            <a:r>
              <a:rPr lang="ru-RU" sz="3600" b="1"/>
              <a:t>Литература:</a:t>
            </a:r>
            <a:br>
              <a:rPr lang="ru-RU" sz="3600" b="1"/>
            </a:br>
            <a:endParaRPr lang="ru-RU" b="1"/>
          </a:p>
        </p:txBody>
      </p:sp>
      <p:sp>
        <p:nvSpPr>
          <p:cNvPr id="3" name="Прямоугольник 2"/>
          <p:cNvSpPr/>
          <p:nvPr/>
        </p:nvSpPr>
        <p:spPr>
          <a:xfrm>
            <a:off x="957942" y="1146629"/>
            <a:ext cx="10551885" cy="5016758"/>
          </a:xfrm>
          <a:prstGeom prst="rect">
            <a:avLst/>
          </a:prstGeom>
        </p:spPr>
        <p:txBody>
          <a:bodyPr wrap="square">
            <a:spAutoFit/>
          </a:bodyPr>
          <a:lstStyle/>
          <a:p>
            <a:pPr marL="457200" indent="-457200" algn="just">
              <a:buFont typeface="+mj-lt"/>
              <a:buAutoNum type="arabicPeriod"/>
            </a:pPr>
            <a:r>
              <a:rPr lang="ru-RU" sz="2000"/>
              <a:t>Гальскова Н.Д. Современная методика обучения иностранным языкам. - М., 2000.</a:t>
            </a:r>
          </a:p>
          <a:p>
            <a:pPr marL="457200" indent="-457200" algn="just">
              <a:buFont typeface="+mj-lt"/>
              <a:buAutoNum type="arabicPeriod"/>
            </a:pPr>
            <a:r>
              <a:rPr lang="ru-RU" sz="2000"/>
              <a:t>Бабинская П.К. Практический курс методики преподавания иностранных языков М.:Просвещение, 2003. </a:t>
            </a:r>
          </a:p>
          <a:p>
            <a:pPr marL="457200" indent="-457200" algn="just">
              <a:buFont typeface="+mj-lt"/>
              <a:buAutoNum type="arabicPeriod"/>
            </a:pPr>
            <a:r>
              <a:rPr lang="ru-RU" sz="2000"/>
              <a:t>Колкер Я.М., Устинова Е.С., Еналиева Г.М. Практическая методика обучения иностранному языку. -  М., 2000</a:t>
            </a:r>
          </a:p>
          <a:p>
            <a:pPr marL="457200" indent="-457200" algn="just">
              <a:buFont typeface="+mj-lt"/>
              <a:buAutoNum type="arabicPeriod"/>
            </a:pPr>
            <a:r>
              <a:rPr lang="ru-RU" sz="2000"/>
              <a:t>Кунанбаева С.С. Теория и практика современного иноязычного образования. – Алматы, 2010.</a:t>
            </a:r>
          </a:p>
          <a:p>
            <a:pPr marL="457200" indent="-457200" algn="just">
              <a:buFont typeface="+mj-lt"/>
              <a:buAutoNum type="arabicPeriod"/>
            </a:pPr>
            <a:r>
              <a:rPr lang="ru-RU" sz="2000"/>
              <a:t>Бордовская Н.В. Современные образовательные технологии. Учебное пособие. – М., 2010. </a:t>
            </a:r>
          </a:p>
          <a:p>
            <a:pPr marL="457200" indent="-457200" algn="just">
              <a:buFont typeface="+mj-lt"/>
              <a:buAutoNum type="arabicPeriod"/>
            </a:pPr>
            <a:r>
              <a:rPr lang="ru-RU" sz="2000"/>
              <a:t>Солонцова Л.П. Современная методика обучения иностранным языкам (общие вопросы, базовый курс) Алматы, 2015.</a:t>
            </a:r>
          </a:p>
          <a:p>
            <a:pPr marL="457200" indent="-457200" algn="just">
              <a:buFont typeface="+mj-lt"/>
              <a:buAutoNum type="arabicPeriod"/>
            </a:pPr>
            <a:r>
              <a:rPr lang="ru-RU" sz="2000"/>
              <a:t>Методика обучения иностранным языкам: традиции и современность / Под ред. А. А. Миролюбова.— Обнинск: Титул, 2010.</a:t>
            </a:r>
          </a:p>
          <a:p>
            <a:pPr marL="457200" indent="-457200" algn="just">
              <a:buFont typeface="+mj-lt"/>
              <a:buAutoNum type="arabicPeriod"/>
            </a:pPr>
            <a:r>
              <a:rPr lang="ru-RU" sz="2000"/>
              <a:t>Методика обучения иностранным языкам (учебное пособие для студентов Института математики и механики им. Н.И. Лобачевского по направлению «педагогическое образование (с двумя профилями подготовки) / Составители: Л.Р. Сакаева, А.Р. Баранова. – Казань, КФУ, 2016. </a:t>
            </a:r>
          </a:p>
          <a:p>
            <a:pPr marL="457200" indent="-457200" algn="just">
              <a:buFont typeface="+mj-lt"/>
              <a:buAutoNum type="arabicPeriod"/>
            </a:pPr>
            <a:r>
              <a:rPr lang="en-US" sz="2000"/>
              <a:t>Geremy Harmer. The Practice of English Language Teaching. London - New-York, 1991. </a:t>
            </a:r>
            <a:endParaRPr lang="ru-RU" sz="2000"/>
          </a:p>
        </p:txBody>
      </p:sp>
    </p:spTree>
    <p:extLst>
      <p:ext uri="{BB962C8B-B14F-4D97-AF65-F5344CB8AC3E}">
        <p14:creationId xmlns:p14="http://schemas.microsoft.com/office/powerpoint/2010/main" val="265344926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a:extLst>
              <a:ext uri="{FF2B5EF4-FFF2-40B4-BE49-F238E27FC236}">
                <a16:creationId xmlns:a16="http://schemas.microsoft.com/office/drawing/2014/main" id="{2FAD2AFF-506A-40D7-D35B-30564AD65AF3}"/>
              </a:ext>
            </a:extLst>
          </p:cNvPr>
          <p:cNvGraphicFramePr/>
          <p:nvPr>
            <p:extLst>
              <p:ext uri="{D42A27DB-BD31-4B8C-83A1-F6EECF244321}">
                <p14:modId xmlns:p14="http://schemas.microsoft.com/office/powerpoint/2010/main" val="2543880521"/>
              </p:ext>
            </p:extLst>
          </p:nvPr>
        </p:nvGraphicFramePr>
        <p:xfrm>
          <a:off x="889000" y="719666"/>
          <a:ext cx="104267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025118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957941" y="634321"/>
            <a:ext cx="10551885" cy="410708"/>
          </a:xfrm>
          <a:solidFill>
            <a:schemeClr val="accent1">
              <a:lumMod val="20000"/>
              <a:lumOff val="80000"/>
            </a:schemeClr>
          </a:solidFill>
        </p:spPr>
        <p:txBody>
          <a:bodyPr>
            <a:normAutofit fontScale="90000"/>
          </a:bodyPr>
          <a:lstStyle/>
          <a:p>
            <a:br>
              <a:rPr lang="ru-RU"/>
            </a:br>
            <a:r>
              <a:rPr lang="ru-RU" sz="3600" b="1"/>
              <a:t>Литература:</a:t>
            </a:r>
            <a:br>
              <a:rPr lang="ru-RU" sz="3600" b="1"/>
            </a:br>
            <a:endParaRPr lang="ru-RU" b="1"/>
          </a:p>
        </p:txBody>
      </p:sp>
      <p:sp>
        <p:nvSpPr>
          <p:cNvPr id="3" name="Прямоугольник 2"/>
          <p:cNvSpPr/>
          <p:nvPr/>
        </p:nvSpPr>
        <p:spPr>
          <a:xfrm>
            <a:off x="957942" y="1146629"/>
            <a:ext cx="10551885" cy="5016758"/>
          </a:xfrm>
          <a:prstGeom prst="rect">
            <a:avLst/>
          </a:prstGeom>
        </p:spPr>
        <p:txBody>
          <a:bodyPr wrap="square">
            <a:spAutoFit/>
          </a:bodyPr>
          <a:lstStyle/>
          <a:p>
            <a:pPr marL="457200" indent="-457200" algn="just">
              <a:buFont typeface="+mj-lt"/>
              <a:buAutoNum type="arabicPeriod"/>
            </a:pPr>
            <a:r>
              <a:rPr lang="ru-RU" sz="2000"/>
              <a:t>Гальскова Н.Д. Современная методика обучения иностранным языкам. - М., 2000.</a:t>
            </a:r>
          </a:p>
          <a:p>
            <a:pPr marL="457200" indent="-457200" algn="just">
              <a:buFont typeface="+mj-lt"/>
              <a:buAutoNum type="arabicPeriod"/>
            </a:pPr>
            <a:r>
              <a:rPr lang="ru-RU" sz="2000"/>
              <a:t>Бабинская П.К. Практический курс методики преподавания иностранных языков М.:Просвещение, 2003. </a:t>
            </a:r>
          </a:p>
          <a:p>
            <a:pPr marL="457200" indent="-457200" algn="just">
              <a:buFont typeface="+mj-lt"/>
              <a:buAutoNum type="arabicPeriod"/>
            </a:pPr>
            <a:r>
              <a:rPr lang="ru-RU" sz="2000"/>
              <a:t>Колкер Я.М., Устинова Е.С., Еналиева Г.М. Практическая методика обучения иностранному языку. -  М., 2000</a:t>
            </a:r>
          </a:p>
          <a:p>
            <a:pPr marL="457200" indent="-457200" algn="just">
              <a:buFont typeface="+mj-lt"/>
              <a:buAutoNum type="arabicPeriod"/>
            </a:pPr>
            <a:r>
              <a:rPr lang="ru-RU" sz="2000"/>
              <a:t>Кунанбаева С.С. Теория и практика современного иноязычного образования. – Алматы, 2010.</a:t>
            </a:r>
          </a:p>
          <a:p>
            <a:pPr marL="457200" indent="-457200" algn="just">
              <a:buFont typeface="+mj-lt"/>
              <a:buAutoNum type="arabicPeriod"/>
            </a:pPr>
            <a:r>
              <a:rPr lang="ru-RU" sz="2000"/>
              <a:t>Бордовская Н.В. Современные образовательные технологии. Учебное пособие. – М., 2010. </a:t>
            </a:r>
          </a:p>
          <a:p>
            <a:pPr marL="457200" indent="-457200" algn="just">
              <a:buFont typeface="+mj-lt"/>
              <a:buAutoNum type="arabicPeriod"/>
            </a:pPr>
            <a:r>
              <a:rPr lang="ru-RU" sz="2000"/>
              <a:t>Солонцова Л.П. Современная методика обучения иностранным языкам (общие вопросы, базовый курс) Алматы, 2015.</a:t>
            </a:r>
          </a:p>
          <a:p>
            <a:pPr marL="457200" indent="-457200" algn="just">
              <a:buFont typeface="+mj-lt"/>
              <a:buAutoNum type="arabicPeriod"/>
            </a:pPr>
            <a:r>
              <a:rPr lang="ru-RU" sz="2000"/>
              <a:t>Методика обучения иностранным языкам: традиции и современность / Под ред. А. А. Миролюбова.— Обнинск: Титул, 2010.</a:t>
            </a:r>
          </a:p>
          <a:p>
            <a:pPr marL="457200" indent="-457200" algn="just">
              <a:buFont typeface="+mj-lt"/>
              <a:buAutoNum type="arabicPeriod"/>
            </a:pPr>
            <a:r>
              <a:rPr lang="ru-RU" sz="2000"/>
              <a:t>Методика обучения иностранным языкам (учебное пособие для студентов Института математики и механики им. Н.И. Лобачевского по направлению «педагогическое образование (с двумя профилями подготовки) / Составители: Л.Р. Сакаева, А.Р. Баранова. – Казань, КФУ, 2016. </a:t>
            </a:r>
          </a:p>
          <a:p>
            <a:pPr marL="457200" indent="-457200" algn="just">
              <a:buFont typeface="+mj-lt"/>
              <a:buAutoNum type="arabicPeriod"/>
            </a:pPr>
            <a:r>
              <a:rPr lang="en-US" sz="2000"/>
              <a:t>Geremy Harmer. The Practice of English Language Teaching. London - New-York, 1991. </a:t>
            </a:r>
            <a:endParaRPr lang="ru-RU" sz="2000"/>
          </a:p>
        </p:txBody>
      </p:sp>
    </p:spTree>
    <p:extLst>
      <p:ext uri="{BB962C8B-B14F-4D97-AF65-F5344CB8AC3E}">
        <p14:creationId xmlns:p14="http://schemas.microsoft.com/office/powerpoint/2010/main" val="222186978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81892" y="684573"/>
            <a:ext cx="11014364" cy="5693866"/>
          </a:xfrm>
          <a:prstGeom prst="rect">
            <a:avLst/>
          </a:prstGeom>
          <a:solidFill>
            <a:schemeClr val="accent1">
              <a:lumMod val="20000"/>
              <a:lumOff val="80000"/>
            </a:schemeClr>
          </a:solidFill>
        </p:spPr>
        <p:txBody>
          <a:bodyPr wrap="square">
            <a:spAutoFit/>
          </a:bodyPr>
          <a:lstStyle/>
          <a:p>
            <a:pPr algn="just"/>
            <a:r>
              <a:rPr lang="ru-RU" sz="2800" dirty="0">
                <a:latin typeface="Arial" panose="020B0604020202020204" pitchFamily="34" charset="0"/>
                <a:cs typeface="Arial" panose="020B0604020202020204" pitchFamily="34" charset="0"/>
              </a:rPr>
              <a:t>	Основная </a:t>
            </a:r>
            <a:r>
              <a:rPr lang="ru-RU" sz="2800" dirty="0">
                <a:solidFill>
                  <a:srgbClr val="C00000"/>
                </a:solidFill>
                <a:latin typeface="Arial" panose="020B0604020202020204" pitchFamily="34" charset="0"/>
                <a:cs typeface="Arial" panose="020B0604020202020204" pitchFamily="34" charset="0"/>
              </a:rPr>
              <a:t>цель работы над лексикой </a:t>
            </a:r>
            <a:r>
              <a:rPr lang="ru-RU" sz="2800" dirty="0">
                <a:latin typeface="Arial" panose="020B0604020202020204" pitchFamily="34" charset="0"/>
                <a:cs typeface="Arial" panose="020B0604020202020204" pitchFamily="34" charset="0"/>
              </a:rPr>
              <a:t>в школе состоит </a:t>
            </a:r>
            <a:r>
              <a:rPr lang="ru-RU" sz="2800" b="1" i="1" dirty="0">
                <a:latin typeface="Arial" panose="020B0604020202020204" pitchFamily="34" charset="0"/>
                <a:cs typeface="Arial" panose="020B0604020202020204" pitchFamily="34" charset="0"/>
              </a:rPr>
              <a:t>в формировании лексических навыков.</a:t>
            </a:r>
            <a:r>
              <a:rPr lang="ru-RU" sz="2800" dirty="0">
                <a:latin typeface="Arial" panose="020B0604020202020204" pitchFamily="34" charset="0"/>
                <a:cs typeface="Arial" panose="020B0604020202020204" pitchFamily="34" charset="0"/>
              </a:rPr>
              <a:t> </a:t>
            </a:r>
          </a:p>
          <a:p>
            <a:pPr algn="just"/>
            <a:endParaRPr lang="ru-RU" sz="2800" dirty="0">
              <a:latin typeface="Arial" panose="020B0604020202020204" pitchFamily="34" charset="0"/>
              <a:cs typeface="Arial" panose="020B0604020202020204" pitchFamily="34" charset="0"/>
            </a:endParaRPr>
          </a:p>
          <a:p>
            <a:pPr algn="just"/>
            <a:r>
              <a:rPr lang="ru-RU" sz="2800" dirty="0">
                <a:latin typeface="Arial" panose="020B0604020202020204" pitchFamily="34" charset="0"/>
                <a:cs typeface="Arial" panose="020B0604020202020204" pitchFamily="34" charset="0"/>
              </a:rPr>
              <a:t>	В Госстандарте и программах для общеобразовательных учреждений </a:t>
            </a:r>
            <a:r>
              <a:rPr lang="ru-RU" sz="2800" b="1" i="1" dirty="0">
                <a:latin typeface="Arial" panose="020B0604020202020204" pitchFamily="34" charset="0"/>
                <a:cs typeface="Arial" panose="020B0604020202020204" pitchFamily="34" charset="0"/>
              </a:rPr>
              <a:t>определены конечные и промежуточные требования к владению лексическим минимумом. </a:t>
            </a:r>
          </a:p>
          <a:p>
            <a:pPr algn="just"/>
            <a:endParaRPr lang="ru-RU" sz="2800" b="1" i="1" dirty="0">
              <a:latin typeface="Arial" panose="020B0604020202020204" pitchFamily="34" charset="0"/>
              <a:cs typeface="Arial" panose="020B0604020202020204" pitchFamily="34" charset="0"/>
            </a:endParaRPr>
          </a:p>
          <a:p>
            <a:pPr algn="just"/>
            <a:r>
              <a:rPr lang="ru-RU" sz="2800" b="1" i="1">
                <a:latin typeface="Arial" panose="020B0604020202020204" pitchFamily="34" charset="0"/>
                <a:cs typeface="Arial" panose="020B0604020202020204" pitchFamily="34" charset="0"/>
              </a:rPr>
              <a:t>	</a:t>
            </a:r>
            <a:r>
              <a:rPr lang="ru-RU" sz="2800">
                <a:latin typeface="Arial" panose="020B0604020202020204" pitchFamily="34" charset="0"/>
                <a:cs typeface="Arial" panose="020B0604020202020204" pitchFamily="34" charset="0"/>
              </a:rPr>
              <a:t>За курс обучения в средней школе учащиеся должны </a:t>
            </a:r>
            <a:r>
              <a:rPr lang="ru-RU" sz="2800" u="sng">
                <a:latin typeface="Arial" panose="020B0604020202020204" pitchFamily="34" charset="0"/>
                <a:cs typeface="Arial" panose="020B0604020202020204" pitchFamily="34" charset="0"/>
              </a:rPr>
              <a:t>усвоить значение и формы лексических единиц </a:t>
            </a:r>
            <a:r>
              <a:rPr lang="ru-RU" sz="2800">
                <a:latin typeface="Arial" panose="020B0604020202020204" pitchFamily="34" charset="0"/>
                <a:cs typeface="Arial" panose="020B0604020202020204" pitchFamily="34" charset="0"/>
              </a:rPr>
              <a:t>(ЛЕ) и </a:t>
            </a:r>
            <a:r>
              <a:rPr lang="ru-RU" sz="2800" u="sng">
                <a:latin typeface="Arial" panose="020B0604020202020204" pitchFamily="34" charset="0"/>
                <a:cs typeface="Arial" panose="020B0604020202020204" pitchFamily="34" charset="0"/>
              </a:rPr>
              <a:t>уметь их использовать в различных ситуациях устного и письменного общения</a:t>
            </a:r>
            <a:r>
              <a:rPr lang="ru-RU" sz="2800">
                <a:latin typeface="Arial" panose="020B0604020202020204" pitchFamily="34" charset="0"/>
                <a:cs typeface="Arial" panose="020B0604020202020204" pitchFamily="34" charset="0"/>
              </a:rPr>
              <a:t>, т.е. овладеть навыками лексического оформления порождаемого текста при говорении и письме и научиться понимать лексические единицы на слух и при чтении.</a:t>
            </a:r>
            <a:endParaRPr lang="ru-RU"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8144357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хема 4"/>
          <p:cNvGraphicFramePr/>
          <p:nvPr/>
        </p:nvGraphicFramePr>
        <p:xfrm>
          <a:off x="2032000" y="1465943"/>
          <a:ext cx="7736114" cy="40785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9836716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хема 3"/>
          <p:cNvGraphicFramePr/>
          <p:nvPr/>
        </p:nvGraphicFramePr>
        <p:xfrm>
          <a:off x="624115" y="777916"/>
          <a:ext cx="10929256" cy="541968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4412652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714738" y="584262"/>
            <a:ext cx="7241085" cy="523220"/>
          </a:xfrm>
          <a:prstGeom prst="rect">
            <a:avLst/>
          </a:prstGeom>
        </p:spPr>
        <p:txBody>
          <a:bodyPr wrap="none">
            <a:spAutoFit/>
          </a:bodyPr>
          <a:lstStyle/>
          <a:p>
            <a:r>
              <a:rPr lang="ru-RU" sz="2800" b="1" i="1" dirty="0">
                <a:latin typeface="+mj-lt"/>
              </a:rPr>
              <a:t>Компоненты содержания обучения лексике</a:t>
            </a:r>
          </a:p>
        </p:txBody>
      </p:sp>
      <p:graphicFrame>
        <p:nvGraphicFramePr>
          <p:cNvPr id="3" name="Таблица 2"/>
          <p:cNvGraphicFramePr>
            <a:graphicFrameLocks noGrp="1"/>
          </p:cNvGraphicFramePr>
          <p:nvPr/>
        </p:nvGraphicFramePr>
        <p:xfrm>
          <a:off x="623455" y="1107482"/>
          <a:ext cx="11083636" cy="5232249"/>
        </p:xfrm>
        <a:graphic>
          <a:graphicData uri="http://schemas.openxmlformats.org/drawingml/2006/table">
            <a:tbl>
              <a:tblPr firstRow="1" bandRow="1">
                <a:tableStyleId>{5C22544A-7EE6-4342-B048-85BDC9FD1C3A}</a:tableStyleId>
              </a:tblPr>
              <a:tblGrid>
                <a:gridCol w="3637923">
                  <a:extLst>
                    <a:ext uri="{9D8B030D-6E8A-4147-A177-3AD203B41FA5}">
                      <a16:colId xmlns:a16="http://schemas.microsoft.com/office/drawing/2014/main" val="1763280666"/>
                    </a:ext>
                  </a:extLst>
                </a:gridCol>
                <a:gridCol w="4359847">
                  <a:extLst>
                    <a:ext uri="{9D8B030D-6E8A-4147-A177-3AD203B41FA5}">
                      <a16:colId xmlns:a16="http://schemas.microsoft.com/office/drawing/2014/main" val="3833874946"/>
                    </a:ext>
                  </a:extLst>
                </a:gridCol>
                <a:gridCol w="3085866">
                  <a:extLst>
                    <a:ext uri="{9D8B030D-6E8A-4147-A177-3AD203B41FA5}">
                      <a16:colId xmlns:a16="http://schemas.microsoft.com/office/drawing/2014/main" val="20456138"/>
                    </a:ext>
                  </a:extLst>
                </a:gridCol>
              </a:tblGrid>
              <a:tr h="568809">
                <a:tc>
                  <a:txBody>
                    <a:bodyPr/>
                    <a:lstStyle/>
                    <a:p>
                      <a:pPr algn="ctr"/>
                      <a:r>
                        <a:rPr lang="ru-RU" sz="2000" b="1" i="1" u="none" strike="noStrike" kern="1200" cap="all" baseline="0" dirty="0">
                          <a:solidFill>
                            <a:schemeClr val="accent4">
                              <a:lumMod val="75000"/>
                            </a:schemeClr>
                          </a:solidFill>
                          <a:latin typeface="Arial" panose="020B0604020202020204" pitchFamily="34" charset="0"/>
                          <a:ea typeface="+mn-ea"/>
                          <a:cs typeface="Arial" panose="020B0604020202020204" pitchFamily="34" charset="0"/>
                        </a:rPr>
                        <a:t>лингвистический</a:t>
                      </a:r>
                      <a:endParaRPr lang="ru-RU" sz="2000" b="1" cap="all" dirty="0">
                        <a:solidFill>
                          <a:schemeClr val="accent4">
                            <a:lumMod val="75000"/>
                          </a:schemeClr>
                        </a:solidFill>
                        <a:latin typeface="Arial" panose="020B0604020202020204" pitchFamily="34" charset="0"/>
                        <a:cs typeface="Arial" panose="020B0604020202020204" pitchFamily="34" charset="0"/>
                      </a:endParaRPr>
                    </a:p>
                  </a:txBody>
                  <a:tcPr>
                    <a:solidFill>
                      <a:schemeClr val="accent1">
                        <a:lumMod val="40000"/>
                        <a:lumOff val="60000"/>
                      </a:schemeClr>
                    </a:solidFill>
                  </a:tcPr>
                </a:tc>
                <a:tc>
                  <a:txBody>
                    <a:bodyPr/>
                    <a:lstStyle/>
                    <a:p>
                      <a:pPr algn="ctr"/>
                      <a:r>
                        <a:rPr lang="ru-RU" sz="2000" b="1" i="1" u="none" strike="noStrike" kern="1200" cap="all" baseline="0" dirty="0">
                          <a:solidFill>
                            <a:schemeClr val="accent4">
                              <a:lumMod val="75000"/>
                            </a:schemeClr>
                          </a:solidFill>
                          <a:latin typeface="Arial" panose="020B0604020202020204" pitchFamily="34" charset="0"/>
                          <a:ea typeface="+mn-ea"/>
                          <a:cs typeface="Arial" panose="020B0604020202020204" pitchFamily="34" charset="0"/>
                        </a:rPr>
                        <a:t>методологический</a:t>
                      </a:r>
                      <a:endParaRPr lang="ru-RU" sz="2000" b="1" cap="all" dirty="0">
                        <a:solidFill>
                          <a:schemeClr val="accent4">
                            <a:lumMod val="75000"/>
                          </a:schemeClr>
                        </a:solidFill>
                        <a:latin typeface="Arial" panose="020B0604020202020204" pitchFamily="34" charset="0"/>
                        <a:cs typeface="Arial" panose="020B0604020202020204" pitchFamily="34" charset="0"/>
                      </a:endParaRPr>
                    </a:p>
                  </a:txBody>
                  <a:tcPr>
                    <a:solidFill>
                      <a:schemeClr val="accent1">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ru-RU" sz="2000" b="1" i="1" u="none" strike="noStrike" kern="1200" cap="all" baseline="0" dirty="0">
                          <a:solidFill>
                            <a:schemeClr val="accent4">
                              <a:lumMod val="75000"/>
                            </a:schemeClr>
                          </a:solidFill>
                          <a:latin typeface="Arial" panose="020B0604020202020204" pitchFamily="34" charset="0"/>
                          <a:ea typeface="+mn-ea"/>
                          <a:cs typeface="Arial" panose="020B0604020202020204" pitchFamily="34" charset="0"/>
                        </a:rPr>
                        <a:t>психологический</a:t>
                      </a:r>
                      <a:endParaRPr lang="ru-RU" sz="2000" b="1" cap="all" dirty="0">
                        <a:solidFill>
                          <a:schemeClr val="accent4">
                            <a:lumMod val="75000"/>
                          </a:schemeClr>
                        </a:solidFill>
                        <a:latin typeface="Arial" panose="020B0604020202020204" pitchFamily="34" charset="0"/>
                        <a:cs typeface="Arial" panose="020B0604020202020204" pitchFamily="34" charset="0"/>
                      </a:endParaRPr>
                    </a:p>
                  </a:txBody>
                  <a:tcPr>
                    <a:solidFill>
                      <a:schemeClr val="accent1">
                        <a:lumMod val="40000"/>
                        <a:lumOff val="60000"/>
                      </a:schemeClr>
                    </a:solidFill>
                  </a:tcPr>
                </a:tc>
                <a:extLst>
                  <a:ext uri="{0D108BD9-81ED-4DB2-BD59-A6C34878D82A}">
                    <a16:rowId xmlns:a16="http://schemas.microsoft.com/office/drawing/2014/main" val="3246387966"/>
                  </a:ext>
                </a:extLst>
              </a:tr>
              <a:tr h="637695">
                <a:tc>
                  <a:txBody>
                    <a:bodyPr/>
                    <a:lstStyle/>
                    <a:p>
                      <a:r>
                        <a:rPr lang="ru-RU" sz="2000" b="1" i="0" u="none" strike="noStrike" kern="1200" baseline="0" dirty="0">
                          <a:solidFill>
                            <a:schemeClr val="dk1"/>
                          </a:solidFill>
                          <a:latin typeface="Arial" panose="020B0604020202020204" pitchFamily="34" charset="0"/>
                          <a:ea typeface="+mn-ea"/>
                          <a:cs typeface="Arial" panose="020B0604020202020204" pitchFamily="34" charset="0"/>
                        </a:rPr>
                        <a:t>Под лексической</a:t>
                      </a:r>
                    </a:p>
                    <a:p>
                      <a:r>
                        <a:rPr lang="ru-RU" sz="2000" b="1" i="0" u="none" strike="noStrike" kern="1200" baseline="0" dirty="0">
                          <a:solidFill>
                            <a:schemeClr val="dk1"/>
                          </a:solidFill>
                          <a:latin typeface="Arial" panose="020B0604020202020204" pitchFamily="34" charset="0"/>
                          <a:ea typeface="+mn-ea"/>
                          <a:cs typeface="Arial" panose="020B0604020202020204" pitchFamily="34" charset="0"/>
                        </a:rPr>
                        <a:t>единицей </a:t>
                      </a:r>
                      <a:r>
                        <a:rPr lang="ru-RU" sz="2000" b="0" i="0" u="none" strike="noStrike" kern="1200" baseline="0" dirty="0">
                          <a:solidFill>
                            <a:schemeClr val="dk1"/>
                          </a:solidFill>
                          <a:latin typeface="Arial" panose="020B0604020202020204" pitchFamily="34" charset="0"/>
                          <a:ea typeface="+mn-ea"/>
                          <a:cs typeface="Arial" panose="020B0604020202020204" pitchFamily="34" charset="0"/>
                        </a:rPr>
                        <a:t>подразумевается отдельное слово, устойчивое словосочетание,</a:t>
                      </a:r>
                    </a:p>
                    <a:p>
                      <a:r>
                        <a:rPr lang="ru-RU" sz="2000" b="0" i="0" u="none" strike="noStrike" kern="1200" baseline="0" dirty="0">
                          <a:solidFill>
                            <a:schemeClr val="dk1"/>
                          </a:solidFill>
                          <a:latin typeface="Arial" panose="020B0604020202020204" pitchFamily="34" charset="0"/>
                          <a:ea typeface="+mn-ea"/>
                          <a:cs typeface="Arial" panose="020B0604020202020204" pitchFamily="34" charset="0"/>
                        </a:rPr>
                        <a:t>идиома. Их необходимый набор для решения речевых задач, обусловленных контекстом деятельности данной возрастной группы</a:t>
                      </a:r>
                    </a:p>
                    <a:p>
                      <a:r>
                        <a:rPr lang="ru-RU" sz="2000" b="0" i="0" u="none" strike="noStrike" kern="1200" baseline="0" dirty="0">
                          <a:solidFill>
                            <a:schemeClr val="dk1"/>
                          </a:solidFill>
                          <a:latin typeface="Arial" panose="020B0604020202020204" pitchFamily="34" charset="0"/>
                          <a:ea typeface="+mn-ea"/>
                          <a:cs typeface="Arial" panose="020B0604020202020204" pitchFamily="34" charset="0"/>
                        </a:rPr>
                        <a:t>обучаемых, и составляет </a:t>
                      </a:r>
                      <a:r>
                        <a:rPr lang="ru-RU" sz="2000" b="1" i="1" u="none" strike="noStrike" kern="1200" baseline="0" dirty="0">
                          <a:solidFill>
                            <a:schemeClr val="dk1"/>
                          </a:solidFill>
                          <a:latin typeface="Arial" panose="020B0604020202020204" pitchFamily="34" charset="0"/>
                          <a:ea typeface="+mn-ea"/>
                          <a:cs typeface="Arial" panose="020B0604020202020204" pitchFamily="34" charset="0"/>
                        </a:rPr>
                        <a:t>лингвистический</a:t>
                      </a:r>
                      <a:r>
                        <a:rPr lang="ru-RU" sz="2000" b="0" i="1" u="none" strike="noStrike" kern="1200" baseline="0" dirty="0">
                          <a:solidFill>
                            <a:schemeClr val="dk1"/>
                          </a:solidFill>
                          <a:latin typeface="Arial" panose="020B0604020202020204" pitchFamily="34" charset="0"/>
                          <a:ea typeface="+mn-ea"/>
                          <a:cs typeface="Arial" panose="020B0604020202020204" pitchFamily="34" charset="0"/>
                        </a:rPr>
                        <a:t> </a:t>
                      </a:r>
                      <a:r>
                        <a:rPr lang="ru-RU" sz="2000" b="0" i="0" u="none" strike="noStrike" kern="1200" baseline="0" dirty="0">
                          <a:solidFill>
                            <a:schemeClr val="dk1"/>
                          </a:solidFill>
                          <a:latin typeface="Arial" panose="020B0604020202020204" pitchFamily="34" charset="0"/>
                          <a:ea typeface="+mn-ea"/>
                          <a:cs typeface="Arial" panose="020B0604020202020204" pitchFamily="34" charset="0"/>
                        </a:rPr>
                        <a:t>компонент содержания обучения</a:t>
                      </a:r>
                    </a:p>
                    <a:p>
                      <a:r>
                        <a:rPr lang="ru-RU" sz="2000" b="0" i="0" u="none" strike="noStrike" kern="1200" baseline="0" dirty="0">
                          <a:solidFill>
                            <a:schemeClr val="dk1"/>
                          </a:solidFill>
                          <a:latin typeface="Arial" panose="020B0604020202020204" pitchFamily="34" charset="0"/>
                          <a:ea typeface="+mn-ea"/>
                          <a:cs typeface="Arial" panose="020B0604020202020204" pitchFamily="34" charset="0"/>
                        </a:rPr>
                        <a:t>лексике на конкретном этапе обучения.</a:t>
                      </a:r>
                      <a:endParaRPr lang="ru-RU" sz="2000" dirty="0">
                        <a:latin typeface="Arial" panose="020B0604020202020204" pitchFamily="34" charset="0"/>
                        <a:cs typeface="Arial" panose="020B0604020202020204" pitchFamily="34" charset="0"/>
                      </a:endParaRPr>
                    </a:p>
                  </a:txBody>
                  <a:tcPr/>
                </a:tc>
                <a:tc>
                  <a:txBody>
                    <a:bodyPr/>
                    <a:lstStyle/>
                    <a:p>
                      <a:r>
                        <a:rPr lang="ru-RU" sz="2000" b="0" i="0" u="none" strike="noStrike" kern="1200" baseline="0" dirty="0">
                          <a:solidFill>
                            <a:schemeClr val="dk1"/>
                          </a:solidFill>
                          <a:latin typeface="Arial" panose="020B0604020202020204" pitchFamily="34" charset="0"/>
                          <a:ea typeface="+mn-ea"/>
                          <a:cs typeface="Arial" panose="020B0604020202020204" pitchFamily="34" charset="0"/>
                        </a:rPr>
                        <a:t>включает необходимые разъяснения, памятки</a:t>
                      </a:r>
                    </a:p>
                    <a:p>
                      <a:r>
                        <a:rPr lang="ru-RU" sz="2000" b="0" i="0" u="none" strike="noStrike" kern="1200" baseline="0" dirty="0">
                          <a:solidFill>
                            <a:schemeClr val="dk1"/>
                          </a:solidFill>
                          <a:latin typeface="Arial" panose="020B0604020202020204" pitchFamily="34" charset="0"/>
                          <a:ea typeface="+mn-ea"/>
                          <a:cs typeface="Arial" panose="020B0604020202020204" pitchFamily="34" charset="0"/>
                        </a:rPr>
                        <a:t>и инструкции по использованию словарей, форме ведения индивидуальных словарей и карточек с новой лексикой, о способах реорганизации и систематизации изученной лексики. </a:t>
                      </a:r>
                      <a:r>
                        <a:rPr lang="ru-RU" sz="2000" b="1" i="0" u="none" strike="noStrike" kern="1200" baseline="0" dirty="0">
                          <a:solidFill>
                            <a:schemeClr val="dk1"/>
                          </a:solidFill>
                          <a:latin typeface="Arial" panose="020B0604020202020204" pitchFamily="34" charset="0"/>
                          <a:ea typeface="+mn-ea"/>
                          <a:cs typeface="Arial" panose="020B0604020202020204" pitchFamily="34" charset="0"/>
                        </a:rPr>
                        <a:t>Это те знания и умения</a:t>
                      </a:r>
                      <a:r>
                        <a:rPr lang="ru-RU" sz="2000" b="0" i="0" u="none" strike="noStrike" kern="1200" baseline="0" dirty="0">
                          <a:solidFill>
                            <a:schemeClr val="dk1"/>
                          </a:solidFill>
                          <a:latin typeface="Arial" panose="020B0604020202020204" pitchFamily="34" charset="0"/>
                          <a:ea typeface="+mn-ea"/>
                          <a:cs typeface="Arial" panose="020B0604020202020204" pitchFamily="34" charset="0"/>
                        </a:rPr>
                        <a:t>, которые позволяют ученику </a:t>
                      </a:r>
                      <a:r>
                        <a:rPr lang="ru-RU" sz="2000" b="1" i="0" u="none" strike="noStrike" kern="1200" baseline="0" dirty="0">
                          <a:solidFill>
                            <a:schemeClr val="dk1"/>
                          </a:solidFill>
                          <a:latin typeface="Arial" panose="020B0604020202020204" pitchFamily="34" charset="0"/>
                          <a:ea typeface="+mn-ea"/>
                          <a:cs typeface="Arial" panose="020B0604020202020204" pitchFamily="34" charset="0"/>
                        </a:rPr>
                        <a:t>работать над лексикой самостоятельно </a:t>
                      </a:r>
                      <a:r>
                        <a:rPr lang="ru-RU" sz="2000" b="0" i="0" u="none" strike="noStrike" kern="1200" baseline="0" dirty="0">
                          <a:solidFill>
                            <a:schemeClr val="dk1"/>
                          </a:solidFill>
                          <a:latin typeface="Arial" panose="020B0604020202020204" pitchFamily="34" charset="0"/>
                          <a:ea typeface="+mn-ea"/>
                          <a:cs typeface="Arial" panose="020B0604020202020204" pitchFamily="34" charset="0"/>
                        </a:rPr>
                        <a:t>и независимо от</a:t>
                      </a:r>
                    </a:p>
                    <a:p>
                      <a:r>
                        <a:rPr lang="ru-RU" sz="2000" b="0" i="0" u="none" strike="noStrike" kern="1200" baseline="0" dirty="0">
                          <a:solidFill>
                            <a:schemeClr val="dk1"/>
                          </a:solidFill>
                          <a:latin typeface="Arial" panose="020B0604020202020204" pitchFamily="34" charset="0"/>
                          <a:ea typeface="+mn-ea"/>
                          <a:cs typeface="Arial" panose="020B0604020202020204" pitchFamily="34" charset="0"/>
                        </a:rPr>
                        <a:t>внешних условий.</a:t>
                      </a:r>
                      <a:endParaRPr lang="ru-RU" sz="2000" dirty="0">
                        <a:latin typeface="Arial" panose="020B0604020202020204" pitchFamily="34" charset="0"/>
                        <a:cs typeface="Arial" panose="020B0604020202020204" pitchFamily="34" charset="0"/>
                      </a:endParaRPr>
                    </a:p>
                  </a:txBody>
                  <a:tcPr/>
                </a:tc>
                <a:tc>
                  <a:txBody>
                    <a:bodyPr/>
                    <a:lstStyle/>
                    <a:p>
                      <a:r>
                        <a:rPr lang="ru-RU" sz="2000" b="0" i="0" u="none" strike="noStrike" kern="1200" baseline="0" dirty="0">
                          <a:solidFill>
                            <a:schemeClr val="dk1"/>
                          </a:solidFill>
                          <a:latin typeface="Arial" panose="020B0604020202020204" pitchFamily="34" charset="0"/>
                          <a:ea typeface="+mn-ea"/>
                          <a:cs typeface="Arial" panose="020B0604020202020204" pitchFamily="34" charset="0"/>
                        </a:rPr>
                        <a:t>компонент содержания обучения лексике связан с проблемой лексических навыков и умений.</a:t>
                      </a:r>
                      <a:endParaRPr lang="ru-RU" sz="20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801584095"/>
                  </a:ext>
                </a:extLst>
              </a:tr>
            </a:tbl>
          </a:graphicData>
        </a:graphic>
      </p:graphicFrame>
    </p:spTree>
    <p:extLst>
      <p:ext uri="{BB962C8B-B14F-4D97-AF65-F5344CB8AC3E}">
        <p14:creationId xmlns:p14="http://schemas.microsoft.com/office/powerpoint/2010/main" val="110050039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хема 3"/>
          <p:cNvGraphicFramePr/>
          <p:nvPr/>
        </p:nvGraphicFramePr>
        <p:xfrm>
          <a:off x="872835" y="1510147"/>
          <a:ext cx="10377055" cy="45165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Прямоугольник 4"/>
          <p:cNvSpPr/>
          <p:nvPr/>
        </p:nvSpPr>
        <p:spPr>
          <a:xfrm>
            <a:off x="1840999" y="708952"/>
            <a:ext cx="7789568" cy="461665"/>
          </a:xfrm>
          <a:prstGeom prst="rect">
            <a:avLst/>
          </a:prstGeom>
        </p:spPr>
        <p:txBody>
          <a:bodyPr wrap="none">
            <a:spAutoFit/>
          </a:bodyPr>
          <a:lstStyle/>
          <a:p>
            <a:pPr algn="just"/>
            <a:r>
              <a:rPr lang="ru-RU" sz="2400" b="1" dirty="0">
                <a:latin typeface="Arial" panose="020B0604020202020204" pitchFamily="34" charset="0"/>
                <a:cs typeface="Arial" panose="020B0604020202020204" pitchFamily="34" charset="0"/>
              </a:rPr>
              <a:t>Активный, пассивный и потенциальный словарь</a:t>
            </a:r>
          </a:p>
        </p:txBody>
      </p:sp>
    </p:spTree>
    <p:extLst>
      <p:ext uri="{BB962C8B-B14F-4D97-AF65-F5344CB8AC3E}">
        <p14:creationId xmlns:p14="http://schemas.microsoft.com/office/powerpoint/2010/main" val="400375618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Схема 2"/>
          <p:cNvGraphicFramePr/>
          <p:nvPr>
            <p:extLst>
              <p:ext uri="{D42A27DB-BD31-4B8C-83A1-F6EECF244321}">
                <p14:modId xmlns:p14="http://schemas.microsoft.com/office/powerpoint/2010/main" val="537500140"/>
              </p:ext>
            </p:extLst>
          </p:nvPr>
        </p:nvGraphicFramePr>
        <p:xfrm>
          <a:off x="845128" y="623455"/>
          <a:ext cx="10584872" cy="53894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0773698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a:extLst>
              <a:ext uri="{FF2B5EF4-FFF2-40B4-BE49-F238E27FC236}">
                <a16:creationId xmlns:a16="http://schemas.microsoft.com/office/drawing/2014/main" id="{748372F3-C8A7-5E06-1704-061A6AA85648}"/>
              </a:ext>
            </a:extLst>
          </p:cNvPr>
          <p:cNvGraphicFramePr/>
          <p:nvPr>
            <p:extLst>
              <p:ext uri="{D42A27DB-BD31-4B8C-83A1-F6EECF244321}">
                <p14:modId xmlns:p14="http://schemas.microsoft.com/office/powerpoint/2010/main" val="781951810"/>
              </p:ext>
            </p:extLst>
          </p:nvPr>
        </p:nvGraphicFramePr>
        <p:xfrm>
          <a:off x="488950" y="719666"/>
          <a:ext cx="1003808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8661358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a:extLst>
              <a:ext uri="{FF2B5EF4-FFF2-40B4-BE49-F238E27FC236}">
                <a16:creationId xmlns:a16="http://schemas.microsoft.com/office/drawing/2014/main" id="{D8BB4669-629E-D3F6-B60E-2DA1A28F2B76}"/>
              </a:ext>
            </a:extLst>
          </p:cNvPr>
          <p:cNvGraphicFramePr/>
          <p:nvPr>
            <p:extLst>
              <p:ext uri="{D42A27DB-BD31-4B8C-83A1-F6EECF244321}">
                <p14:modId xmlns:p14="http://schemas.microsoft.com/office/powerpoint/2010/main" val="420187332"/>
              </p:ext>
            </p:extLst>
          </p:nvPr>
        </p:nvGraphicFramePr>
        <p:xfrm>
          <a:off x="820420" y="719666"/>
          <a:ext cx="1033526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1747117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a:extLst>
              <a:ext uri="{FF2B5EF4-FFF2-40B4-BE49-F238E27FC236}">
                <a16:creationId xmlns:a16="http://schemas.microsoft.com/office/drawing/2014/main" id="{E45A1AAA-A4D1-B8A0-3E18-47CB5285A5E8}"/>
              </a:ext>
            </a:extLst>
          </p:cNvPr>
          <p:cNvGraphicFramePr/>
          <p:nvPr>
            <p:extLst>
              <p:ext uri="{D42A27DB-BD31-4B8C-83A1-F6EECF244321}">
                <p14:modId xmlns:p14="http://schemas.microsoft.com/office/powerpoint/2010/main" val="2381401455"/>
              </p:ext>
            </p:extLst>
          </p:nvPr>
        </p:nvGraphicFramePr>
        <p:xfrm>
          <a:off x="889000" y="913977"/>
          <a:ext cx="10632440" cy="52125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0387453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вал 1"/>
          <p:cNvSpPr/>
          <p:nvPr/>
        </p:nvSpPr>
        <p:spPr>
          <a:xfrm>
            <a:off x="4092370" y="2894940"/>
            <a:ext cx="4017818" cy="1260764"/>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chemeClr val="tx1"/>
                </a:solidFill>
              </a:rPr>
              <a:t>НАГЛЯДНОСТЬ</a:t>
            </a:r>
          </a:p>
        </p:txBody>
      </p:sp>
      <p:sp>
        <p:nvSpPr>
          <p:cNvPr id="3" name="Овал 2"/>
          <p:cNvSpPr/>
          <p:nvPr/>
        </p:nvSpPr>
        <p:spPr>
          <a:xfrm>
            <a:off x="918690" y="1852220"/>
            <a:ext cx="2749137" cy="1596572"/>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chemeClr val="tx1"/>
                </a:solidFill>
              </a:rPr>
              <a:t>предметная</a:t>
            </a:r>
          </a:p>
        </p:txBody>
      </p:sp>
      <p:sp>
        <p:nvSpPr>
          <p:cNvPr id="4" name="Овал 3"/>
          <p:cNvSpPr/>
          <p:nvPr/>
        </p:nvSpPr>
        <p:spPr>
          <a:xfrm>
            <a:off x="4549570" y="805541"/>
            <a:ext cx="3103418" cy="150223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rPr>
              <a:t>Изобрази-тельная</a:t>
            </a:r>
          </a:p>
        </p:txBody>
      </p:sp>
      <p:sp>
        <p:nvSpPr>
          <p:cNvPr id="5" name="Овал 4"/>
          <p:cNvSpPr/>
          <p:nvPr/>
        </p:nvSpPr>
        <p:spPr>
          <a:xfrm>
            <a:off x="8534731" y="1852220"/>
            <a:ext cx="2819070" cy="1625601"/>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rPr>
              <a:t>наглядность действием</a:t>
            </a:r>
          </a:p>
        </p:txBody>
      </p:sp>
      <p:sp>
        <p:nvSpPr>
          <p:cNvPr id="6" name="Овал 5"/>
          <p:cNvSpPr/>
          <p:nvPr/>
        </p:nvSpPr>
        <p:spPr>
          <a:xfrm>
            <a:off x="1678379" y="4031673"/>
            <a:ext cx="3024250" cy="1686956"/>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chemeClr val="tx1"/>
                </a:solidFill>
              </a:rPr>
              <a:t>звуковая</a:t>
            </a:r>
          </a:p>
        </p:txBody>
      </p:sp>
      <p:sp>
        <p:nvSpPr>
          <p:cNvPr id="7" name="Овал 6"/>
          <p:cNvSpPr/>
          <p:nvPr/>
        </p:nvSpPr>
        <p:spPr>
          <a:xfrm>
            <a:off x="7652988" y="4031674"/>
            <a:ext cx="3087582" cy="1686955"/>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rPr>
              <a:t>контекстуальная</a:t>
            </a:r>
          </a:p>
        </p:txBody>
      </p:sp>
      <p:cxnSp>
        <p:nvCxnSpPr>
          <p:cNvPr id="9" name="Прямая со стрелкой 8"/>
          <p:cNvCxnSpPr>
            <a:stCxn id="2" idx="0"/>
            <a:endCxn id="4" idx="4"/>
          </p:cNvCxnSpPr>
          <p:nvPr/>
        </p:nvCxnSpPr>
        <p:spPr>
          <a:xfrm flipV="1">
            <a:off x="6101279" y="2307771"/>
            <a:ext cx="0" cy="58716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1" name="Прямая со стрелкой 10"/>
          <p:cNvCxnSpPr>
            <a:stCxn id="2" idx="7"/>
            <a:endCxn id="5" idx="2"/>
          </p:cNvCxnSpPr>
          <p:nvPr/>
        </p:nvCxnSpPr>
        <p:spPr>
          <a:xfrm flipV="1">
            <a:off x="7521792" y="2665021"/>
            <a:ext cx="1012939" cy="41455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3" name="Прямая со стрелкой 12"/>
          <p:cNvCxnSpPr>
            <a:stCxn id="2" idx="1"/>
            <a:endCxn id="3" idx="6"/>
          </p:cNvCxnSpPr>
          <p:nvPr/>
        </p:nvCxnSpPr>
        <p:spPr>
          <a:xfrm flipH="1" flipV="1">
            <a:off x="3667827" y="2650506"/>
            <a:ext cx="1012939" cy="42906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5" name="Прямая со стрелкой 14"/>
          <p:cNvCxnSpPr>
            <a:stCxn id="2" idx="5"/>
            <a:endCxn id="7" idx="1"/>
          </p:cNvCxnSpPr>
          <p:nvPr/>
        </p:nvCxnSpPr>
        <p:spPr>
          <a:xfrm>
            <a:off x="7521792" y="3971069"/>
            <a:ext cx="583362" cy="30765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7" name="Прямая со стрелкой 16"/>
          <p:cNvCxnSpPr>
            <a:stCxn id="2" idx="3"/>
            <a:endCxn id="6" idx="7"/>
          </p:cNvCxnSpPr>
          <p:nvPr/>
        </p:nvCxnSpPr>
        <p:spPr>
          <a:xfrm flipH="1">
            <a:off x="4259738" y="3971069"/>
            <a:ext cx="421028" cy="30765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2431168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a:extLst>
              <a:ext uri="{FF2B5EF4-FFF2-40B4-BE49-F238E27FC236}">
                <a16:creationId xmlns:a16="http://schemas.microsoft.com/office/drawing/2014/main" id="{CF949D5A-2E63-AD24-3AEA-E5515B1F0A63}"/>
              </a:ext>
            </a:extLst>
          </p:cNvPr>
          <p:cNvGraphicFramePr/>
          <p:nvPr>
            <p:extLst>
              <p:ext uri="{D42A27DB-BD31-4B8C-83A1-F6EECF244321}">
                <p14:modId xmlns:p14="http://schemas.microsoft.com/office/powerpoint/2010/main" val="1447964164"/>
              </p:ext>
            </p:extLst>
          </p:nvPr>
        </p:nvGraphicFramePr>
        <p:xfrm>
          <a:off x="825500" y="1108287"/>
          <a:ext cx="10541000" cy="520107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2453E6F9-C4B1-E03B-09F0-6B233797AAA8}"/>
              </a:ext>
            </a:extLst>
          </p:cNvPr>
          <p:cNvSpPr txBox="1"/>
          <p:nvPr/>
        </p:nvSpPr>
        <p:spPr>
          <a:xfrm>
            <a:off x="563880" y="647961"/>
            <a:ext cx="11064240" cy="369332"/>
          </a:xfrm>
          <a:prstGeom prst="rect">
            <a:avLst/>
          </a:prstGeom>
          <a:noFill/>
        </p:spPr>
        <p:txBody>
          <a:bodyPr wrap="square">
            <a:spAutoFit/>
          </a:bodyPr>
          <a:lstStyle/>
          <a:p>
            <a:r>
              <a:rPr lang="ru-RU" b="1">
                <a:latin typeface="+mj-lt"/>
              </a:rPr>
              <a:t>1. Сущность современной компетентностно  - методологической иноязычно-образовательной парадигмы </a:t>
            </a:r>
          </a:p>
        </p:txBody>
      </p:sp>
    </p:spTree>
    <p:extLst>
      <p:ext uri="{BB962C8B-B14F-4D97-AF65-F5344CB8AC3E}">
        <p14:creationId xmlns:p14="http://schemas.microsoft.com/office/powerpoint/2010/main" val="98802380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51428" y="1480457"/>
            <a:ext cx="9289143" cy="1422400"/>
          </a:xfrm>
          <a:prstGeom prst="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800" b="1" dirty="0">
                <a:solidFill>
                  <a:srgbClr val="C00000"/>
                </a:solidFill>
              </a:rPr>
              <a:t>Выбор приема семантизации </a:t>
            </a:r>
            <a:r>
              <a:rPr lang="ru-RU" sz="2800" b="1" dirty="0">
                <a:solidFill>
                  <a:schemeClr val="tx1"/>
                </a:solidFill>
              </a:rPr>
              <a:t>в каждом отдельном случае определяется </a:t>
            </a:r>
            <a:r>
              <a:rPr lang="ru-RU" sz="2800" b="1" u="sng" dirty="0">
                <a:solidFill>
                  <a:schemeClr val="tx1"/>
                </a:solidFill>
              </a:rPr>
              <a:t>характером слова</a:t>
            </a:r>
            <a:r>
              <a:rPr lang="ru-RU" sz="2800" b="1" dirty="0">
                <a:solidFill>
                  <a:schemeClr val="tx1"/>
                </a:solidFill>
              </a:rPr>
              <a:t>, </a:t>
            </a:r>
            <a:r>
              <a:rPr lang="ru-RU" sz="2800" b="1" u="sng" dirty="0">
                <a:solidFill>
                  <a:schemeClr val="tx1"/>
                </a:solidFill>
              </a:rPr>
              <a:t>этапом обучения </a:t>
            </a:r>
            <a:r>
              <a:rPr lang="ru-RU" sz="2800" b="1" dirty="0">
                <a:solidFill>
                  <a:schemeClr val="tx1"/>
                </a:solidFill>
              </a:rPr>
              <a:t>и </a:t>
            </a:r>
            <a:r>
              <a:rPr lang="ru-RU" sz="2800" b="1" u="sng" dirty="0">
                <a:solidFill>
                  <a:schemeClr val="tx1"/>
                </a:solidFill>
              </a:rPr>
              <a:t>уровнем обученности учащихся</a:t>
            </a:r>
            <a:r>
              <a:rPr lang="ru-RU" dirty="0">
                <a:solidFill>
                  <a:schemeClr val="tx1"/>
                </a:solidFill>
              </a:rPr>
              <a:t>.</a:t>
            </a:r>
          </a:p>
        </p:txBody>
      </p:sp>
      <p:sp>
        <p:nvSpPr>
          <p:cNvPr id="3" name="Прямоугольник 2"/>
          <p:cNvSpPr/>
          <p:nvPr/>
        </p:nvSpPr>
        <p:spPr>
          <a:xfrm>
            <a:off x="1451428" y="3265714"/>
            <a:ext cx="9289143" cy="2264229"/>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2600" b="1" dirty="0">
                <a:solidFill>
                  <a:srgbClr val="C00000"/>
                </a:solidFill>
              </a:rPr>
              <a:t>Тренировка учащихся </a:t>
            </a:r>
            <a:r>
              <a:rPr lang="ru-RU" sz="2600" b="1" dirty="0">
                <a:solidFill>
                  <a:schemeClr val="tx1"/>
                </a:solidFill>
              </a:rPr>
              <a:t>в усвоении слов реализуется </a:t>
            </a:r>
            <a:r>
              <a:rPr lang="ru-RU" sz="2600" b="1" dirty="0">
                <a:solidFill>
                  <a:srgbClr val="C00000"/>
                </a:solidFill>
              </a:rPr>
              <a:t>при помощи упражнений</a:t>
            </a:r>
            <a:r>
              <a:rPr lang="ru-RU" sz="2600" b="1" dirty="0">
                <a:solidFill>
                  <a:schemeClr val="tx1"/>
                </a:solidFill>
              </a:rPr>
              <a:t>, упрочивающих семантику новых слов и словосочетаний, образованных на основе смысловой совместимости.</a:t>
            </a:r>
          </a:p>
        </p:txBody>
      </p:sp>
    </p:spTree>
    <p:extLst>
      <p:ext uri="{BB962C8B-B14F-4D97-AF65-F5344CB8AC3E}">
        <p14:creationId xmlns:p14="http://schemas.microsoft.com/office/powerpoint/2010/main" val="119519890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a:extLst>
              <a:ext uri="{FF2B5EF4-FFF2-40B4-BE49-F238E27FC236}">
                <a16:creationId xmlns:a16="http://schemas.microsoft.com/office/drawing/2014/main" id="{2F205FE9-F272-6DCD-349B-DCA293D8FD4B}"/>
              </a:ext>
            </a:extLst>
          </p:cNvPr>
          <p:cNvGraphicFramePr/>
          <p:nvPr>
            <p:extLst>
              <p:ext uri="{D42A27DB-BD31-4B8C-83A1-F6EECF244321}">
                <p14:modId xmlns:p14="http://schemas.microsoft.com/office/powerpoint/2010/main" val="599984194"/>
              </p:ext>
            </p:extLst>
          </p:nvPr>
        </p:nvGraphicFramePr>
        <p:xfrm>
          <a:off x="911860" y="856826"/>
          <a:ext cx="1044956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2506637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754743" y="711200"/>
          <a:ext cx="10653486" cy="5489917"/>
        </p:xfrm>
        <a:graphic>
          <a:graphicData uri="http://schemas.openxmlformats.org/drawingml/2006/table">
            <a:tbl>
              <a:tblPr firstRow="1" bandRow="1">
                <a:tableStyleId>{5C22544A-7EE6-4342-B048-85BDC9FD1C3A}</a:tableStyleId>
              </a:tblPr>
              <a:tblGrid>
                <a:gridCol w="3272249">
                  <a:extLst>
                    <a:ext uri="{9D8B030D-6E8A-4147-A177-3AD203B41FA5}">
                      <a16:colId xmlns:a16="http://schemas.microsoft.com/office/drawing/2014/main" val="749492282"/>
                    </a:ext>
                  </a:extLst>
                </a:gridCol>
                <a:gridCol w="7381237">
                  <a:extLst>
                    <a:ext uri="{9D8B030D-6E8A-4147-A177-3AD203B41FA5}">
                      <a16:colId xmlns:a16="http://schemas.microsoft.com/office/drawing/2014/main" val="695114072"/>
                    </a:ext>
                  </a:extLst>
                </a:gridCol>
              </a:tblGrid>
              <a:tr h="5489917">
                <a:tc>
                  <a:txBody>
                    <a:bodyPr/>
                    <a:lstStyle/>
                    <a:p>
                      <a:r>
                        <a:rPr lang="ru-RU" sz="2200" b="1" i="1" dirty="0">
                          <a:solidFill>
                            <a:schemeClr val="tx1"/>
                          </a:solidFill>
                          <a:latin typeface="Times New Roman,Italic"/>
                        </a:rPr>
                        <a:t>Упражнения на запоминание слова, его семантики в единстве с произносительной и</a:t>
                      </a:r>
                    </a:p>
                    <a:p>
                      <a:r>
                        <a:rPr lang="ru-RU" sz="2200" b="1" i="1" dirty="0">
                          <a:solidFill>
                            <a:schemeClr val="tx1"/>
                          </a:solidFill>
                          <a:latin typeface="Times New Roman,Italic"/>
                        </a:rPr>
                        <a:t>грамматической формами</a:t>
                      </a:r>
                      <a:endParaRPr lang="ru-RU" sz="2200" b="1" dirty="0">
                        <a:solidFill>
                          <a:schemeClr val="tx1"/>
                        </a:solidFill>
                      </a:endParaRPr>
                    </a:p>
                  </a:txBody>
                  <a:tcPr>
                    <a:solidFill>
                      <a:schemeClr val="accent1">
                        <a:lumMod val="20000"/>
                        <a:lumOff val="80000"/>
                      </a:schemeClr>
                    </a:solidFill>
                  </a:tcPr>
                </a:tc>
                <a:tc>
                  <a:txBody>
                    <a:bodyPr/>
                    <a:lstStyle/>
                    <a:p>
                      <a:pPr marL="342900" indent="-342900" algn="just">
                        <a:buFont typeface="Wingdings" panose="05000000000000000000" pitchFamily="2" charset="2"/>
                        <a:buChar char="Ø"/>
                      </a:pPr>
                      <a:r>
                        <a:rPr lang="ru-RU" sz="2000" b="0" i="0" u="none" strike="noStrike" kern="1200" baseline="0" dirty="0">
                          <a:solidFill>
                            <a:schemeClr val="dk1"/>
                          </a:solidFill>
                          <a:latin typeface="Arial" panose="020B0604020202020204" pitchFamily="34" charset="0"/>
                          <a:ea typeface="+mn-ea"/>
                          <a:cs typeface="Arial" panose="020B0604020202020204" pitchFamily="34" charset="0"/>
                        </a:rPr>
                        <a:t>назвать изображенные на картинке предметы; </a:t>
                      </a:r>
                    </a:p>
                    <a:p>
                      <a:pPr marL="342900" indent="-342900" algn="just">
                        <a:buFont typeface="Wingdings" panose="05000000000000000000" pitchFamily="2" charset="2"/>
                        <a:buChar char="Ø"/>
                      </a:pPr>
                      <a:r>
                        <a:rPr lang="ru-RU" sz="2000" b="0" i="0" u="none" strike="noStrike" kern="1200" baseline="0" dirty="0">
                          <a:solidFill>
                            <a:schemeClr val="dk1"/>
                          </a:solidFill>
                          <a:latin typeface="Arial" panose="020B0604020202020204" pitchFamily="34" charset="0"/>
                          <a:ea typeface="+mn-ea"/>
                          <a:cs typeface="Arial" panose="020B0604020202020204" pitchFamily="34" charset="0"/>
                        </a:rPr>
                        <a:t>выбрать из ряда слов слово, (не) соответствующее данной ситуации; </a:t>
                      </a:r>
                    </a:p>
                    <a:p>
                      <a:pPr marL="342900" indent="-342900" algn="just">
                        <a:buFont typeface="Wingdings" panose="05000000000000000000" pitchFamily="2" charset="2"/>
                        <a:buChar char="Ø"/>
                      </a:pPr>
                      <a:r>
                        <a:rPr lang="ru-RU" sz="2000" b="0" i="0" u="none" strike="noStrike" kern="1200" baseline="0" dirty="0">
                          <a:solidFill>
                            <a:schemeClr val="dk1"/>
                          </a:solidFill>
                          <a:latin typeface="Arial" panose="020B0604020202020204" pitchFamily="34" charset="0"/>
                          <a:ea typeface="+mn-ea"/>
                          <a:cs typeface="Arial" panose="020B0604020202020204" pitchFamily="34" charset="0"/>
                        </a:rPr>
                        <a:t>образовать с выделенным словом другие предложения по образцу; </a:t>
                      </a:r>
                    </a:p>
                    <a:p>
                      <a:pPr marL="342900" indent="-342900" algn="just">
                        <a:buFont typeface="Wingdings" panose="05000000000000000000" pitchFamily="2" charset="2"/>
                        <a:buChar char="Ø"/>
                      </a:pPr>
                      <a:r>
                        <a:rPr lang="ru-RU" sz="2000" b="0" i="0" u="none" strike="noStrike" kern="1200" baseline="0" dirty="0">
                          <a:solidFill>
                            <a:schemeClr val="dk1"/>
                          </a:solidFill>
                          <a:latin typeface="Arial" panose="020B0604020202020204" pitchFamily="34" charset="0"/>
                          <a:ea typeface="+mn-ea"/>
                          <a:cs typeface="Arial" panose="020B0604020202020204" pitchFamily="34" charset="0"/>
                        </a:rPr>
                        <a:t>дополнить предложение (или заполнить пропуски в предложении) подходящими словами (слова даны под чертой или приводятся по памяти); </a:t>
                      </a:r>
                    </a:p>
                    <a:p>
                      <a:pPr marL="342900" indent="-342900" algn="just">
                        <a:buFont typeface="Wingdings" panose="05000000000000000000" pitchFamily="2" charset="2"/>
                        <a:buChar char="Ø"/>
                      </a:pPr>
                      <a:r>
                        <a:rPr lang="ru-RU" sz="2000" b="0" i="0" u="none" strike="noStrike" kern="1200" baseline="0" dirty="0">
                          <a:solidFill>
                            <a:schemeClr val="dk1"/>
                          </a:solidFill>
                          <a:latin typeface="Arial" panose="020B0604020202020204" pitchFamily="34" charset="0"/>
                          <a:ea typeface="+mn-ea"/>
                          <a:cs typeface="Arial" panose="020B0604020202020204" pitchFamily="34" charset="0"/>
                        </a:rPr>
                        <a:t>употребить в данном предложении синоним к выделенному слову; </a:t>
                      </a:r>
                    </a:p>
                    <a:p>
                      <a:pPr marL="342900" indent="-342900" algn="just">
                        <a:buFont typeface="Wingdings" panose="05000000000000000000" pitchFamily="2" charset="2"/>
                        <a:buChar char="Ø"/>
                      </a:pPr>
                      <a:r>
                        <a:rPr lang="ru-RU" sz="2000" b="0" i="0" u="none" strike="noStrike" kern="1200" baseline="0" dirty="0">
                          <a:solidFill>
                            <a:schemeClr val="dk1"/>
                          </a:solidFill>
                          <a:latin typeface="Arial" panose="020B0604020202020204" pitchFamily="34" charset="0"/>
                          <a:ea typeface="+mn-ea"/>
                          <a:cs typeface="Arial" panose="020B0604020202020204" pitchFamily="34" charset="0"/>
                        </a:rPr>
                        <a:t>придать предложению противоположный смысл, употребив вместо выделенного слова антоним; </a:t>
                      </a:r>
                    </a:p>
                    <a:p>
                      <a:pPr marL="342900" indent="-342900" algn="just">
                        <a:buFont typeface="Wingdings" panose="05000000000000000000" pitchFamily="2" charset="2"/>
                        <a:buChar char="Ø"/>
                      </a:pPr>
                      <a:r>
                        <a:rPr lang="ru-RU" sz="2000" b="0" i="0" u="none" strike="noStrike" kern="1200" baseline="0" dirty="0">
                          <a:solidFill>
                            <a:schemeClr val="dk1"/>
                          </a:solidFill>
                          <a:latin typeface="Arial" panose="020B0604020202020204" pitchFamily="34" charset="0"/>
                          <a:ea typeface="+mn-ea"/>
                          <a:cs typeface="Arial" panose="020B0604020202020204" pitchFamily="34" charset="0"/>
                        </a:rPr>
                        <a:t>поставить вопрос к высказыванию, выяснив … (в вопросе предполагается употребление нового слова). </a:t>
                      </a:r>
                    </a:p>
                    <a:p>
                      <a:pPr algn="just"/>
                      <a:r>
                        <a:rPr lang="ru-RU" sz="2000" b="0" i="0" u="none" strike="noStrike" kern="1200" baseline="0" dirty="0">
                          <a:solidFill>
                            <a:schemeClr val="dk1"/>
                          </a:solidFill>
                          <a:latin typeface="Arial" panose="020B0604020202020204" pitchFamily="34" charset="0"/>
                          <a:ea typeface="+mn-ea"/>
                          <a:cs typeface="Arial" panose="020B0604020202020204" pitchFamily="34" charset="0"/>
                        </a:rPr>
                        <a:t>К этим упражнениям примыкают разнообразные «игры в слова»: игры с элементами кроссворда, приведение дефиниций и т.п.</a:t>
                      </a:r>
                      <a:endParaRPr lang="ru-RU" dirty="0"/>
                    </a:p>
                  </a:txBody>
                  <a:tcPr>
                    <a:solidFill>
                      <a:schemeClr val="accent1">
                        <a:lumMod val="60000"/>
                        <a:lumOff val="40000"/>
                      </a:schemeClr>
                    </a:solidFill>
                  </a:tcPr>
                </a:tc>
                <a:extLst>
                  <a:ext uri="{0D108BD9-81ED-4DB2-BD59-A6C34878D82A}">
                    <a16:rowId xmlns:a16="http://schemas.microsoft.com/office/drawing/2014/main" val="2146490063"/>
                  </a:ext>
                </a:extLst>
              </a:tr>
            </a:tbl>
          </a:graphicData>
        </a:graphic>
      </p:graphicFrame>
    </p:spTree>
    <p:extLst>
      <p:ext uri="{BB962C8B-B14F-4D97-AF65-F5344CB8AC3E}">
        <p14:creationId xmlns:p14="http://schemas.microsoft.com/office/powerpoint/2010/main" val="305995686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754743" y="711200"/>
          <a:ext cx="10653486" cy="5489917"/>
        </p:xfrm>
        <a:graphic>
          <a:graphicData uri="http://schemas.openxmlformats.org/drawingml/2006/table">
            <a:tbl>
              <a:tblPr firstRow="1" bandRow="1">
                <a:tableStyleId>{5C22544A-7EE6-4342-B048-85BDC9FD1C3A}</a:tableStyleId>
              </a:tblPr>
              <a:tblGrid>
                <a:gridCol w="3272249">
                  <a:extLst>
                    <a:ext uri="{9D8B030D-6E8A-4147-A177-3AD203B41FA5}">
                      <a16:colId xmlns:a16="http://schemas.microsoft.com/office/drawing/2014/main" val="749492282"/>
                    </a:ext>
                  </a:extLst>
                </a:gridCol>
                <a:gridCol w="7381237">
                  <a:extLst>
                    <a:ext uri="{9D8B030D-6E8A-4147-A177-3AD203B41FA5}">
                      <a16:colId xmlns:a16="http://schemas.microsoft.com/office/drawing/2014/main" val="695114072"/>
                    </a:ext>
                  </a:extLst>
                </a:gridCol>
              </a:tblGrid>
              <a:tr h="5489917">
                <a:tc>
                  <a:txBody>
                    <a:bodyPr/>
                    <a:lstStyle/>
                    <a:p>
                      <a:r>
                        <a:rPr lang="ru-RU" sz="2800" b="1" i="1" dirty="0">
                          <a:solidFill>
                            <a:schemeClr val="tx1"/>
                          </a:solidFill>
                          <a:latin typeface="Times New Roman,Italic"/>
                        </a:rPr>
                        <a:t>Упражнения в построении сочетаний</a:t>
                      </a:r>
                      <a:endParaRPr lang="ru-RU" sz="2800" b="1" dirty="0">
                        <a:solidFill>
                          <a:schemeClr val="tx1"/>
                        </a:solidFill>
                      </a:endParaRPr>
                    </a:p>
                  </a:txBody>
                  <a:tcPr>
                    <a:solidFill>
                      <a:schemeClr val="accent1">
                        <a:lumMod val="20000"/>
                        <a:lumOff val="80000"/>
                      </a:schemeClr>
                    </a:solidFill>
                  </a:tcPr>
                </a:tc>
                <a:tc>
                  <a:txBody>
                    <a:bodyPr/>
                    <a:lstStyle/>
                    <a:p>
                      <a:pPr marL="0" indent="0" algn="just">
                        <a:buFont typeface="Wingdings" panose="05000000000000000000" pitchFamily="2" charset="2"/>
                        <a:buNone/>
                      </a:pPr>
                      <a:r>
                        <a:rPr lang="ru-RU" sz="2400" b="1" i="0" u="none" strike="noStrike" kern="1200" baseline="0" dirty="0">
                          <a:solidFill>
                            <a:schemeClr val="dk1"/>
                          </a:solidFill>
                          <a:latin typeface="Arial" panose="020B0604020202020204" pitchFamily="34" charset="0"/>
                          <a:ea typeface="+mn-ea"/>
                          <a:cs typeface="Arial" panose="020B0604020202020204" pitchFamily="34" charset="0"/>
                        </a:rPr>
                        <a:t>Сочетания выстраиваются по законам смысловой совместимости в тесном взаимодействии с грамматическими нормами:</a:t>
                      </a:r>
                    </a:p>
                    <a:p>
                      <a:pPr marL="0" indent="0" algn="just">
                        <a:buFont typeface="Wingdings" panose="05000000000000000000" pitchFamily="2" charset="2"/>
                        <a:buNone/>
                      </a:pPr>
                      <a:endParaRPr lang="ru-RU" sz="2400" b="0" i="0" u="none" strike="noStrike" kern="1200" baseline="0" dirty="0">
                        <a:solidFill>
                          <a:schemeClr val="dk1"/>
                        </a:solidFill>
                        <a:latin typeface="Arial" panose="020B0604020202020204" pitchFamily="34" charset="0"/>
                        <a:ea typeface="+mn-ea"/>
                        <a:cs typeface="Arial" panose="020B0604020202020204" pitchFamily="34" charset="0"/>
                      </a:endParaRPr>
                    </a:p>
                    <a:p>
                      <a:pPr marL="342900" indent="-342900" algn="just">
                        <a:buFont typeface="Wingdings" panose="05000000000000000000" pitchFamily="2" charset="2"/>
                        <a:buChar char="Ø"/>
                      </a:pPr>
                      <a:r>
                        <a:rPr lang="ru-RU" sz="2400" b="0" i="0" u="none" strike="noStrike" kern="1200" baseline="0" dirty="0">
                          <a:solidFill>
                            <a:schemeClr val="dk1"/>
                          </a:solidFill>
                          <a:latin typeface="Arial" panose="020B0604020202020204" pitchFamily="34" charset="0"/>
                          <a:ea typeface="+mn-ea"/>
                          <a:cs typeface="Arial" panose="020B0604020202020204" pitchFamily="34" charset="0"/>
                        </a:rPr>
                        <a:t>соотнесите слова в колонках, чтобы получились правильные сочетания (глагольного или атрибутивного характера); </a:t>
                      </a:r>
                    </a:p>
                    <a:p>
                      <a:pPr marL="342900" indent="-342900" algn="just">
                        <a:buFont typeface="Wingdings" panose="05000000000000000000" pitchFamily="2" charset="2"/>
                        <a:buChar char="Ø"/>
                      </a:pPr>
                      <a:r>
                        <a:rPr lang="ru-RU" sz="2400" b="0" i="0" u="none" strike="noStrike" kern="1200" baseline="0" dirty="0">
                          <a:solidFill>
                            <a:schemeClr val="dk1"/>
                          </a:solidFill>
                          <a:latin typeface="Arial" panose="020B0604020202020204" pitchFamily="34" charset="0"/>
                          <a:ea typeface="+mn-ea"/>
                          <a:cs typeface="Arial" panose="020B0604020202020204" pitchFamily="34" charset="0"/>
                        </a:rPr>
                        <a:t>подберите из «разбросанных» слов сочетания; </a:t>
                      </a:r>
                    </a:p>
                    <a:p>
                      <a:pPr marL="342900" indent="-342900" algn="just">
                        <a:buFont typeface="Wingdings" panose="05000000000000000000" pitchFamily="2" charset="2"/>
                        <a:buChar char="Ø"/>
                      </a:pPr>
                      <a:r>
                        <a:rPr lang="ru-RU" sz="2400" b="0" i="0" u="none" strike="noStrike" kern="1200" baseline="0" dirty="0">
                          <a:solidFill>
                            <a:schemeClr val="dk1"/>
                          </a:solidFill>
                          <a:latin typeface="Arial" panose="020B0604020202020204" pitchFamily="34" charset="0"/>
                          <a:ea typeface="+mn-ea"/>
                          <a:cs typeface="Arial" panose="020B0604020202020204" pitchFamily="34" charset="0"/>
                        </a:rPr>
                        <a:t>составьте распространенные предложения за счет определений к выделенным существительным, дополнений к глаголам–сказуемым (из данных под чертой, по памяти).</a:t>
                      </a:r>
                      <a:endParaRPr lang="ru-RU" sz="2400" dirty="0"/>
                    </a:p>
                  </a:txBody>
                  <a:tcPr>
                    <a:solidFill>
                      <a:schemeClr val="accent1">
                        <a:lumMod val="60000"/>
                        <a:lumOff val="40000"/>
                      </a:schemeClr>
                    </a:solidFill>
                  </a:tcPr>
                </a:tc>
                <a:extLst>
                  <a:ext uri="{0D108BD9-81ED-4DB2-BD59-A6C34878D82A}">
                    <a16:rowId xmlns:a16="http://schemas.microsoft.com/office/drawing/2014/main" val="2146490063"/>
                  </a:ext>
                </a:extLst>
              </a:tr>
            </a:tbl>
          </a:graphicData>
        </a:graphic>
      </p:graphicFrame>
    </p:spTree>
    <p:extLst>
      <p:ext uri="{BB962C8B-B14F-4D97-AF65-F5344CB8AC3E}">
        <p14:creationId xmlns:p14="http://schemas.microsoft.com/office/powerpoint/2010/main" val="105048030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4310741" y="699706"/>
            <a:ext cx="3323772" cy="491976"/>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800" b="1">
              <a:solidFill>
                <a:schemeClr val="tx1"/>
              </a:solidFill>
            </a:endParaRPr>
          </a:p>
          <a:p>
            <a:pPr algn="ctr"/>
            <a:r>
              <a:rPr lang="ru-RU" sz="2800" b="1">
                <a:solidFill>
                  <a:schemeClr val="tx1"/>
                </a:solidFill>
              </a:rPr>
              <a:t>Резюме по теме: </a:t>
            </a:r>
          </a:p>
          <a:p>
            <a:pPr algn="ctr"/>
            <a:endParaRPr lang="ru-RU" sz="2800" b="1">
              <a:solidFill>
                <a:schemeClr val="tx1"/>
              </a:solidFill>
            </a:endParaRPr>
          </a:p>
        </p:txBody>
      </p:sp>
      <p:sp>
        <p:nvSpPr>
          <p:cNvPr id="3" name="Прямоугольник 2"/>
          <p:cNvSpPr/>
          <p:nvPr/>
        </p:nvSpPr>
        <p:spPr>
          <a:xfrm>
            <a:off x="885371" y="1291772"/>
            <a:ext cx="10421258" cy="4832092"/>
          </a:xfrm>
          <a:prstGeom prst="rect">
            <a:avLst/>
          </a:prstGeom>
          <a:solidFill>
            <a:schemeClr val="accent1">
              <a:lumMod val="20000"/>
              <a:lumOff val="80000"/>
            </a:schemeClr>
          </a:solidFill>
        </p:spPr>
        <p:txBody>
          <a:bodyPr wrap="square">
            <a:spAutoFit/>
          </a:bodyPr>
          <a:lstStyle/>
          <a:p>
            <a:pPr indent="360000" algn="just"/>
            <a:r>
              <a:rPr lang="ru-RU" sz="2200">
                <a:cs typeface="Arial" panose="020B0604020202020204" pitchFamily="34" charset="0"/>
              </a:rPr>
              <a:t>В живом акте речи </a:t>
            </a:r>
            <a:r>
              <a:rPr lang="ru-RU" sz="2200" u="sng">
                <a:solidFill>
                  <a:srgbClr val="C00000"/>
                </a:solidFill>
                <a:cs typeface="Arial" panose="020B0604020202020204" pitchFamily="34" charset="0"/>
              </a:rPr>
              <a:t>лексическое и грамматическое нерасторжимы</a:t>
            </a:r>
            <a:r>
              <a:rPr lang="ru-RU" sz="2200">
                <a:cs typeface="Arial" panose="020B0604020202020204" pitchFamily="34" charset="0"/>
              </a:rPr>
              <a:t>: грамматика организует словарь, в результате чего образуются единицы смысла – основа всякой речевой деятельности.</a:t>
            </a:r>
          </a:p>
          <a:p>
            <a:pPr indent="360000" algn="just"/>
            <a:endParaRPr lang="ru-RU" sz="2200">
              <a:cs typeface="Arial" panose="020B0604020202020204" pitchFamily="34" charset="0"/>
            </a:endParaRPr>
          </a:p>
          <a:p>
            <a:pPr indent="360000" algn="just"/>
            <a:r>
              <a:rPr lang="ru-RU" sz="2200">
                <a:cs typeface="Arial" panose="020B0604020202020204" pitchFamily="34" charset="0"/>
              </a:rPr>
              <a:t>За курс обучения в средней школе учащиеся должны </a:t>
            </a:r>
            <a:r>
              <a:rPr lang="ru-RU" sz="2200" u="sng">
                <a:cs typeface="Arial" panose="020B0604020202020204" pitchFamily="34" charset="0"/>
              </a:rPr>
              <a:t>усвоить значение и формы лексических единиц </a:t>
            </a:r>
            <a:r>
              <a:rPr lang="ru-RU" sz="2200">
                <a:cs typeface="Arial" panose="020B0604020202020204" pitchFamily="34" charset="0"/>
              </a:rPr>
              <a:t>(ЛЕ) и </a:t>
            </a:r>
            <a:r>
              <a:rPr lang="ru-RU" sz="2200" u="sng">
                <a:cs typeface="Arial" panose="020B0604020202020204" pitchFamily="34" charset="0"/>
              </a:rPr>
              <a:t>уметь их использовать в различных ситуациях устного и письменного общения</a:t>
            </a:r>
            <a:r>
              <a:rPr lang="ru-RU" sz="2200">
                <a:cs typeface="Arial" panose="020B0604020202020204" pitchFamily="34" charset="0"/>
              </a:rPr>
              <a:t>, т.е. овладеть навыками лексического оформления порождаемого текста при говорении и письме и научиться понимать лексические единицы на слух и при чтении.</a:t>
            </a:r>
            <a:r>
              <a:rPr lang="ru-RU" sz="2200" b="1">
                <a:solidFill>
                  <a:srgbClr val="002060"/>
                </a:solidFill>
                <a:cs typeface="Arial" panose="020B0604020202020204" pitchFamily="34" charset="0"/>
              </a:rPr>
              <a:t> </a:t>
            </a:r>
          </a:p>
          <a:p>
            <a:pPr indent="360000" algn="just"/>
            <a:endParaRPr lang="ru-RU" sz="2200">
              <a:solidFill>
                <a:srgbClr val="002060"/>
              </a:solidFill>
              <a:cs typeface="Arial" panose="020B0604020202020204" pitchFamily="34" charset="0"/>
            </a:endParaRPr>
          </a:p>
          <a:p>
            <a:pPr indent="360000" algn="just"/>
            <a:r>
              <a:rPr lang="ru-RU" sz="2200">
                <a:cs typeface="Arial" panose="020B0604020202020204" pitchFamily="34" charset="0"/>
              </a:rPr>
              <a:t>Лексические упражнения делятся на </a:t>
            </a:r>
            <a:r>
              <a:rPr lang="ru-RU" sz="2200" u="sng">
                <a:cs typeface="Arial" panose="020B0604020202020204" pitchFamily="34" charset="0"/>
              </a:rPr>
              <a:t>две категории</a:t>
            </a:r>
            <a:r>
              <a:rPr lang="ru-RU" sz="2200">
                <a:cs typeface="Arial" panose="020B0604020202020204" pitchFamily="34" charset="0"/>
              </a:rPr>
              <a:t>, направленные на: </a:t>
            </a:r>
          </a:p>
          <a:p>
            <a:pPr marL="342900" indent="360000" algn="just">
              <a:buAutoNum type="arabicParenR"/>
            </a:pPr>
            <a:r>
              <a:rPr lang="ru-RU" sz="2200" b="1" i="1">
                <a:cs typeface="Arial" panose="020B0604020202020204" pitchFamily="34" charset="0"/>
              </a:rPr>
              <a:t>    запоминание слова, его семантики в единстве с произносительной и грамматической формами; </a:t>
            </a:r>
          </a:p>
          <a:p>
            <a:pPr indent="360000" algn="just"/>
            <a:r>
              <a:rPr lang="ru-RU" sz="2200" b="1" i="1">
                <a:cs typeface="Arial" panose="020B0604020202020204" pitchFamily="34" charset="0"/>
              </a:rPr>
              <a:t>2) формирование сочетаний слов смыслового характера.</a:t>
            </a:r>
          </a:p>
        </p:txBody>
      </p:sp>
    </p:spTree>
    <p:extLst>
      <p:ext uri="{BB962C8B-B14F-4D97-AF65-F5344CB8AC3E}">
        <p14:creationId xmlns:p14="http://schemas.microsoft.com/office/powerpoint/2010/main" val="234240744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accent1">
              <a:lumMod val="40000"/>
              <a:lumOff val="60000"/>
            </a:schemeClr>
          </a:solidFill>
        </p:spPr>
        <p:txBody>
          <a:bodyPr>
            <a:normAutofit fontScale="90000"/>
          </a:bodyPr>
          <a:lstStyle/>
          <a:p>
            <a:r>
              <a:rPr lang="ru-RU" b="1"/>
              <a:t>Тема 5. Технология формирования иноязычных грамматических  </a:t>
            </a:r>
            <a:r>
              <a:rPr lang="ru-RU" b="1" dirty="0"/>
              <a:t>навыков</a:t>
            </a:r>
            <a:endParaRPr lang="ru-RU" dirty="0"/>
          </a:p>
        </p:txBody>
      </p:sp>
      <p:sp>
        <p:nvSpPr>
          <p:cNvPr id="3" name="Объект 2"/>
          <p:cNvSpPr>
            <a:spLocks noGrp="1"/>
          </p:cNvSpPr>
          <p:nvPr>
            <p:ph idx="1"/>
          </p:nvPr>
        </p:nvSpPr>
        <p:spPr>
          <a:solidFill>
            <a:schemeClr val="accent1">
              <a:lumMod val="20000"/>
              <a:lumOff val="80000"/>
            </a:schemeClr>
          </a:solidFill>
        </p:spPr>
        <p:txBody>
          <a:bodyPr>
            <a:normAutofit/>
          </a:bodyPr>
          <a:lstStyle/>
          <a:p>
            <a:pPr marL="514350" indent="-514350" algn="just">
              <a:buFont typeface="+mj-lt"/>
              <a:buAutoNum type="arabicPeriod"/>
            </a:pPr>
            <a:r>
              <a:rPr lang="ru-RU" sz="2800" b="1"/>
              <a:t>Цели и содержание обучения грамматике иностранного языка</a:t>
            </a:r>
          </a:p>
          <a:p>
            <a:pPr marL="514350" indent="-514350" algn="just">
              <a:buFont typeface="+mj-lt"/>
              <a:buAutoNum type="arabicPeriod"/>
            </a:pPr>
            <a:r>
              <a:rPr lang="ru-RU" sz="2800" b="1"/>
              <a:t>Продуктивные и рецептивные грамматические навыки. Система грамматических упражнений</a:t>
            </a:r>
          </a:p>
          <a:p>
            <a:pPr marL="514350" indent="-514350" algn="just">
              <a:buFont typeface="+mj-lt"/>
              <a:buAutoNum type="arabicPeriod"/>
            </a:pPr>
            <a:r>
              <a:rPr lang="ru-RU" sz="2800" b="1"/>
              <a:t>Контроль сформированности грамматических навыков</a:t>
            </a:r>
          </a:p>
        </p:txBody>
      </p:sp>
    </p:spTree>
    <p:extLst>
      <p:ext uri="{BB962C8B-B14F-4D97-AF65-F5344CB8AC3E}">
        <p14:creationId xmlns:p14="http://schemas.microsoft.com/office/powerpoint/2010/main" val="192328456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957941" y="634321"/>
            <a:ext cx="10551885" cy="410708"/>
          </a:xfrm>
          <a:solidFill>
            <a:schemeClr val="accent1">
              <a:lumMod val="20000"/>
              <a:lumOff val="80000"/>
            </a:schemeClr>
          </a:solidFill>
        </p:spPr>
        <p:txBody>
          <a:bodyPr>
            <a:normAutofit fontScale="90000"/>
          </a:bodyPr>
          <a:lstStyle/>
          <a:p>
            <a:br>
              <a:rPr lang="ru-RU"/>
            </a:br>
            <a:r>
              <a:rPr lang="ru-RU" sz="3600" b="1"/>
              <a:t>Литература:</a:t>
            </a:r>
            <a:br>
              <a:rPr lang="ru-RU" sz="3600" b="1"/>
            </a:br>
            <a:endParaRPr lang="ru-RU" b="1"/>
          </a:p>
        </p:txBody>
      </p:sp>
      <p:sp>
        <p:nvSpPr>
          <p:cNvPr id="3" name="Прямоугольник 2"/>
          <p:cNvSpPr/>
          <p:nvPr/>
        </p:nvSpPr>
        <p:spPr>
          <a:xfrm>
            <a:off x="957942" y="1146629"/>
            <a:ext cx="10551885" cy="5016758"/>
          </a:xfrm>
          <a:prstGeom prst="rect">
            <a:avLst/>
          </a:prstGeom>
        </p:spPr>
        <p:txBody>
          <a:bodyPr wrap="square">
            <a:spAutoFit/>
          </a:bodyPr>
          <a:lstStyle/>
          <a:p>
            <a:pPr marL="457200" indent="-457200" algn="just">
              <a:buFont typeface="+mj-lt"/>
              <a:buAutoNum type="arabicPeriod"/>
            </a:pPr>
            <a:r>
              <a:rPr lang="ru-RU" sz="2000"/>
              <a:t>Гальскова Н.Д. Современная методика обучения иностранным языкам. - М., 2000.</a:t>
            </a:r>
          </a:p>
          <a:p>
            <a:pPr marL="457200" indent="-457200" algn="just">
              <a:buFont typeface="+mj-lt"/>
              <a:buAutoNum type="arabicPeriod"/>
            </a:pPr>
            <a:r>
              <a:rPr lang="ru-RU" sz="2000"/>
              <a:t>Бабинская П.К. Практический курс методики преподавания иностранных языков М.:Просвещение, 2003. </a:t>
            </a:r>
          </a:p>
          <a:p>
            <a:pPr marL="457200" indent="-457200" algn="just">
              <a:buFont typeface="+mj-lt"/>
              <a:buAutoNum type="arabicPeriod"/>
            </a:pPr>
            <a:r>
              <a:rPr lang="ru-RU" sz="2000"/>
              <a:t>Колкер Я.М., Устинова Е.С., Еналиева Г.М. Практическая методика обучения иностранному языку. -  М., 2000</a:t>
            </a:r>
          </a:p>
          <a:p>
            <a:pPr marL="457200" indent="-457200" algn="just">
              <a:buFont typeface="+mj-lt"/>
              <a:buAutoNum type="arabicPeriod"/>
            </a:pPr>
            <a:r>
              <a:rPr lang="ru-RU" sz="2000"/>
              <a:t>Кунанбаева С.С. Теория и практика современного иноязычного образования. – Алматы, 2010.</a:t>
            </a:r>
          </a:p>
          <a:p>
            <a:pPr marL="457200" indent="-457200" algn="just">
              <a:buFont typeface="+mj-lt"/>
              <a:buAutoNum type="arabicPeriod"/>
            </a:pPr>
            <a:r>
              <a:rPr lang="ru-RU" sz="2000"/>
              <a:t>Бордовская Н.В. Современные образовательные технологии. Учебное пособие. – М., 2010. </a:t>
            </a:r>
          </a:p>
          <a:p>
            <a:pPr marL="457200" indent="-457200" algn="just">
              <a:buFont typeface="+mj-lt"/>
              <a:buAutoNum type="arabicPeriod"/>
            </a:pPr>
            <a:r>
              <a:rPr lang="ru-RU" sz="2000"/>
              <a:t>Солонцова Л.П. Современная методика обучения иностранным языкам (общие вопросы, базовый курс) Алматы, 2015.</a:t>
            </a:r>
          </a:p>
          <a:p>
            <a:pPr marL="457200" indent="-457200" algn="just">
              <a:buFont typeface="+mj-lt"/>
              <a:buAutoNum type="arabicPeriod"/>
            </a:pPr>
            <a:r>
              <a:rPr lang="ru-RU" sz="2000"/>
              <a:t>Методика обучения иностранным языкам: традиции и современность / Под ред. А. А. Миролюбова.— Обнинск: Титул, 2010.</a:t>
            </a:r>
          </a:p>
          <a:p>
            <a:pPr marL="457200" indent="-457200" algn="just">
              <a:buFont typeface="+mj-lt"/>
              <a:buAutoNum type="arabicPeriod"/>
            </a:pPr>
            <a:r>
              <a:rPr lang="ru-RU" sz="2000"/>
              <a:t>Методика обучения иностранным языкам (учебное пособие для студентов Института математики и механики им. Н.И. Лобачевского по направлению «педагогическое образование (с двумя профилями подготовки) / Составители: Л.Р. Сакаева, А.Р. Баранова. – Казань, КФУ, 2016. </a:t>
            </a:r>
          </a:p>
          <a:p>
            <a:pPr marL="457200" indent="-457200" algn="just">
              <a:buFont typeface="+mj-lt"/>
              <a:buAutoNum type="arabicPeriod"/>
            </a:pPr>
            <a:r>
              <a:rPr lang="en-US" sz="2000"/>
              <a:t>Geremy Harmer. The Practice of English Language Teaching. London - New-York, 1991. </a:t>
            </a:r>
            <a:endParaRPr lang="ru-RU" sz="2000"/>
          </a:p>
        </p:txBody>
      </p:sp>
    </p:spTree>
    <p:extLst>
      <p:ext uri="{BB962C8B-B14F-4D97-AF65-F5344CB8AC3E}">
        <p14:creationId xmlns:p14="http://schemas.microsoft.com/office/powerpoint/2010/main" val="312838306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just"/>
            <a:r>
              <a:rPr lang="ru-RU" sz="2800" b="1"/>
              <a:t>1. Цели и содержание обучения грамматике иностранного языка</a:t>
            </a:r>
          </a:p>
        </p:txBody>
      </p:sp>
      <p:sp>
        <p:nvSpPr>
          <p:cNvPr id="3" name="Объект 2"/>
          <p:cNvSpPr>
            <a:spLocks noGrp="1"/>
          </p:cNvSpPr>
          <p:nvPr>
            <p:ph idx="1"/>
          </p:nvPr>
        </p:nvSpPr>
        <p:spPr>
          <a:solidFill>
            <a:schemeClr val="accent1">
              <a:lumMod val="20000"/>
              <a:lumOff val="80000"/>
            </a:schemeClr>
          </a:solidFill>
        </p:spPr>
        <p:txBody>
          <a:bodyPr>
            <a:normAutofit fontScale="92500"/>
          </a:bodyPr>
          <a:lstStyle/>
          <a:p>
            <a:r>
              <a:rPr lang="ru-RU"/>
              <a:t>При помощи набора лексических единиц нельзя точно передать мысль, поскольку лексические единицы лишь называют предмет или явления. Отношения же между ними отражаются в грамматических значениях. Грамматике принадлежит организующая роль. Грамматически выражаются отношения между подлежащим и сказуемым (субъектом и предикатом), определяемым и определяющим действием и объектом, временные, пространственные, причинные связи явлений, отношения говорящего к высказываемой мысли и собеседнику. Таким образом, грамматика выполняет функцию строительного материала речи (устной и письменной). </a:t>
            </a:r>
          </a:p>
        </p:txBody>
      </p:sp>
    </p:spTree>
    <p:extLst>
      <p:ext uri="{BB962C8B-B14F-4D97-AF65-F5344CB8AC3E}">
        <p14:creationId xmlns:p14="http://schemas.microsoft.com/office/powerpoint/2010/main" val="309831459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a:extLst>
              <a:ext uri="{FF2B5EF4-FFF2-40B4-BE49-F238E27FC236}">
                <a16:creationId xmlns:a16="http://schemas.microsoft.com/office/drawing/2014/main" id="{C1575371-3488-900A-58EE-D67EF8AB1F64}"/>
              </a:ext>
            </a:extLst>
          </p:cNvPr>
          <p:cNvGraphicFramePr/>
          <p:nvPr>
            <p:extLst>
              <p:ext uri="{D42A27DB-BD31-4B8C-83A1-F6EECF244321}">
                <p14:modId xmlns:p14="http://schemas.microsoft.com/office/powerpoint/2010/main" val="2826377448"/>
              </p:ext>
            </p:extLst>
          </p:nvPr>
        </p:nvGraphicFramePr>
        <p:xfrm>
          <a:off x="988508" y="719666"/>
          <a:ext cx="9661562"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0640787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452035" y="783771"/>
            <a:ext cx="9296398" cy="3367314"/>
          </a:xfrm>
          <a:solidFill>
            <a:schemeClr val="accent1">
              <a:lumMod val="20000"/>
              <a:lumOff val="80000"/>
            </a:schemeClr>
          </a:solidFill>
        </p:spPr>
        <p:txBody>
          <a:bodyPr>
            <a:normAutofit fontScale="90000"/>
          </a:bodyPr>
          <a:lstStyle/>
          <a:p>
            <a:r>
              <a:rPr lang="ru-RU" b="1"/>
              <a:t>Грамматический навык </a:t>
            </a:r>
            <a:r>
              <a:rPr lang="ru-RU"/>
              <a:t>– это автоматизированное использование грамматического материала в продуктивной и рецептивной речевой деятельности. </a:t>
            </a:r>
            <a:r>
              <a:rPr lang="ru-RU" b="1"/>
              <a:t>Грамматическое умение </a:t>
            </a:r>
            <a:r>
              <a:rPr lang="ru-RU"/>
              <a:t>– это гибкие коммуникативные способности учащихся использовать усвоенный грамматический материал при решении более сложных коммуникативных задач в различных видах речевой деятельности</a:t>
            </a:r>
          </a:p>
        </p:txBody>
      </p:sp>
      <p:sp>
        <p:nvSpPr>
          <p:cNvPr id="5" name="Текст 4"/>
          <p:cNvSpPr>
            <a:spLocks noGrp="1"/>
          </p:cNvSpPr>
          <p:nvPr>
            <p:ph type="body" idx="1"/>
          </p:nvPr>
        </p:nvSpPr>
        <p:spPr>
          <a:xfrm>
            <a:off x="1295401" y="4978400"/>
            <a:ext cx="9609666" cy="897466"/>
          </a:xfrm>
        </p:spPr>
        <p:txBody>
          <a:bodyPr>
            <a:normAutofit/>
          </a:bodyPr>
          <a:lstStyle/>
          <a:p>
            <a:pPr algn="r"/>
            <a:r>
              <a:rPr lang="ru-RU" sz="2400"/>
              <a:t>В.М. Филатов</a:t>
            </a:r>
          </a:p>
        </p:txBody>
      </p:sp>
    </p:spTree>
    <p:extLst>
      <p:ext uri="{BB962C8B-B14F-4D97-AF65-F5344CB8AC3E}">
        <p14:creationId xmlns:p14="http://schemas.microsoft.com/office/powerpoint/2010/main" val="40294422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a:extLst>
              <a:ext uri="{FF2B5EF4-FFF2-40B4-BE49-F238E27FC236}">
                <a16:creationId xmlns:a16="http://schemas.microsoft.com/office/drawing/2014/main" id="{BCE47C17-05DE-3C82-4135-AF0535AA49E3}"/>
              </a:ext>
            </a:extLst>
          </p:cNvPr>
          <p:cNvGraphicFramePr/>
          <p:nvPr>
            <p:extLst>
              <p:ext uri="{D42A27DB-BD31-4B8C-83A1-F6EECF244321}">
                <p14:modId xmlns:p14="http://schemas.microsoft.com/office/powerpoint/2010/main" val="3461115540"/>
              </p:ext>
            </p:extLst>
          </p:nvPr>
        </p:nvGraphicFramePr>
        <p:xfrm>
          <a:off x="808990" y="719666"/>
          <a:ext cx="1079246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9399469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a:extLst>
              <a:ext uri="{FF2B5EF4-FFF2-40B4-BE49-F238E27FC236}">
                <a16:creationId xmlns:a16="http://schemas.microsoft.com/office/drawing/2014/main" id="{F215785F-62F7-3B6F-2630-AFD011EE9883}"/>
              </a:ext>
            </a:extLst>
          </p:cNvPr>
          <p:cNvGraphicFramePr/>
          <p:nvPr>
            <p:extLst>
              <p:ext uri="{D42A27DB-BD31-4B8C-83A1-F6EECF244321}">
                <p14:modId xmlns:p14="http://schemas.microsoft.com/office/powerpoint/2010/main" val="3438715691"/>
              </p:ext>
            </p:extLst>
          </p:nvPr>
        </p:nvGraphicFramePr>
        <p:xfrm>
          <a:off x="633505" y="719666"/>
          <a:ext cx="10855661"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299425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a:extLst>
              <a:ext uri="{FF2B5EF4-FFF2-40B4-BE49-F238E27FC236}">
                <a16:creationId xmlns:a16="http://schemas.microsoft.com/office/drawing/2014/main" id="{C16AFE7E-345B-9FE2-629C-985C0C2EAD4A}"/>
              </a:ext>
            </a:extLst>
          </p:cNvPr>
          <p:cNvGraphicFramePr/>
          <p:nvPr>
            <p:extLst>
              <p:ext uri="{D42A27DB-BD31-4B8C-83A1-F6EECF244321}">
                <p14:modId xmlns:p14="http://schemas.microsoft.com/office/powerpoint/2010/main" val="2163634198"/>
              </p:ext>
            </p:extLst>
          </p:nvPr>
        </p:nvGraphicFramePr>
        <p:xfrm>
          <a:off x="655021" y="838000"/>
          <a:ext cx="10662024"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3789189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a:extLst>
              <a:ext uri="{FF2B5EF4-FFF2-40B4-BE49-F238E27FC236}">
                <a16:creationId xmlns:a16="http://schemas.microsoft.com/office/drawing/2014/main" id="{BCBAC0FC-2434-CD04-5D24-40EB6AE47D95}"/>
              </a:ext>
            </a:extLst>
          </p:cNvPr>
          <p:cNvGraphicFramePr/>
          <p:nvPr>
            <p:extLst>
              <p:ext uri="{D42A27DB-BD31-4B8C-83A1-F6EECF244321}">
                <p14:modId xmlns:p14="http://schemas.microsoft.com/office/powerpoint/2010/main" val="1645744478"/>
              </p:ext>
            </p:extLst>
          </p:nvPr>
        </p:nvGraphicFramePr>
        <p:xfrm>
          <a:off x="797560" y="822536"/>
          <a:ext cx="1064387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5040332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a:extLst>
              <a:ext uri="{FF2B5EF4-FFF2-40B4-BE49-F238E27FC236}">
                <a16:creationId xmlns:a16="http://schemas.microsoft.com/office/drawing/2014/main" id="{BCBAC0FC-2434-CD04-5D24-40EB6AE47D95}"/>
              </a:ext>
            </a:extLst>
          </p:cNvPr>
          <p:cNvGraphicFramePr/>
          <p:nvPr>
            <p:extLst>
              <p:ext uri="{D42A27DB-BD31-4B8C-83A1-F6EECF244321}">
                <p14:modId xmlns:p14="http://schemas.microsoft.com/office/powerpoint/2010/main" val="3287154156"/>
              </p:ext>
            </p:extLst>
          </p:nvPr>
        </p:nvGraphicFramePr>
        <p:xfrm>
          <a:off x="797560" y="822536"/>
          <a:ext cx="1064387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5992041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a:extLst>
              <a:ext uri="{FF2B5EF4-FFF2-40B4-BE49-F238E27FC236}">
                <a16:creationId xmlns:a16="http://schemas.microsoft.com/office/drawing/2014/main" id="{9553D46A-C6AE-559A-AFF9-90F204710714}"/>
              </a:ext>
            </a:extLst>
          </p:cNvPr>
          <p:cNvGraphicFramePr/>
          <p:nvPr>
            <p:extLst>
              <p:ext uri="{D42A27DB-BD31-4B8C-83A1-F6EECF244321}">
                <p14:modId xmlns:p14="http://schemas.microsoft.com/office/powerpoint/2010/main" val="1426824038"/>
              </p:ext>
            </p:extLst>
          </p:nvPr>
        </p:nvGraphicFramePr>
        <p:xfrm>
          <a:off x="1282700" y="719666"/>
          <a:ext cx="1001014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4353497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a:extLst>
              <a:ext uri="{FF2B5EF4-FFF2-40B4-BE49-F238E27FC236}">
                <a16:creationId xmlns:a16="http://schemas.microsoft.com/office/drawing/2014/main" id="{9553D46A-C6AE-559A-AFF9-90F204710714}"/>
              </a:ext>
            </a:extLst>
          </p:cNvPr>
          <p:cNvGraphicFramePr/>
          <p:nvPr>
            <p:extLst>
              <p:ext uri="{D42A27DB-BD31-4B8C-83A1-F6EECF244321}">
                <p14:modId xmlns:p14="http://schemas.microsoft.com/office/powerpoint/2010/main" val="3770807911"/>
              </p:ext>
            </p:extLst>
          </p:nvPr>
        </p:nvGraphicFramePr>
        <p:xfrm>
          <a:off x="1282700" y="719666"/>
          <a:ext cx="1001014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2949015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a:extLst>
              <a:ext uri="{FF2B5EF4-FFF2-40B4-BE49-F238E27FC236}">
                <a16:creationId xmlns:a16="http://schemas.microsoft.com/office/drawing/2014/main" id="{F9EDAB40-A055-0021-1D8D-BE18DE71859C}"/>
              </a:ext>
            </a:extLst>
          </p:cNvPr>
          <p:cNvGraphicFramePr/>
          <p:nvPr>
            <p:extLst>
              <p:ext uri="{D42A27DB-BD31-4B8C-83A1-F6EECF244321}">
                <p14:modId xmlns:p14="http://schemas.microsoft.com/office/powerpoint/2010/main" val="2989375274"/>
              </p:ext>
            </p:extLst>
          </p:nvPr>
        </p:nvGraphicFramePr>
        <p:xfrm>
          <a:off x="957580" y="1760220"/>
          <a:ext cx="10266680" cy="445812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149936AA-1ED4-9F22-DB10-C686391C5D54}"/>
              </a:ext>
            </a:extLst>
          </p:cNvPr>
          <p:cNvSpPr txBox="1"/>
          <p:nvPr/>
        </p:nvSpPr>
        <p:spPr>
          <a:xfrm>
            <a:off x="1161732" y="639657"/>
            <a:ext cx="9858375" cy="830997"/>
          </a:xfrm>
          <a:prstGeom prst="rect">
            <a:avLst/>
          </a:prstGeom>
          <a:noFill/>
        </p:spPr>
        <p:txBody>
          <a:bodyPr wrap="square">
            <a:spAutoFit/>
          </a:bodyPr>
          <a:lstStyle/>
          <a:p>
            <a:pPr algn="ctr"/>
            <a:r>
              <a:rPr lang="ru-RU" sz="2400" b="1"/>
              <a:t>2. Продуктивные и рецептивные грамматические навыки. Система грамматических упражнений.</a:t>
            </a:r>
          </a:p>
        </p:txBody>
      </p:sp>
    </p:spTree>
    <p:extLst>
      <p:ext uri="{BB962C8B-B14F-4D97-AF65-F5344CB8AC3E}">
        <p14:creationId xmlns:p14="http://schemas.microsoft.com/office/powerpoint/2010/main" val="321520511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a:extLst>
              <a:ext uri="{FF2B5EF4-FFF2-40B4-BE49-F238E27FC236}">
                <a16:creationId xmlns:a16="http://schemas.microsoft.com/office/drawing/2014/main" id="{63CC9755-9385-AA29-6614-99C0FEE4D3E8}"/>
              </a:ext>
            </a:extLst>
          </p:cNvPr>
          <p:cNvGraphicFramePr/>
          <p:nvPr>
            <p:extLst>
              <p:ext uri="{D42A27DB-BD31-4B8C-83A1-F6EECF244321}">
                <p14:modId xmlns:p14="http://schemas.microsoft.com/office/powerpoint/2010/main" val="396049640"/>
              </p:ext>
            </p:extLst>
          </p:nvPr>
        </p:nvGraphicFramePr>
        <p:xfrm>
          <a:off x="614997" y="557107"/>
          <a:ext cx="10962005" cy="57437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7437489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4259706845"/>
              </p:ext>
            </p:extLst>
          </p:nvPr>
        </p:nvGraphicFramePr>
        <p:xfrm>
          <a:off x="577326" y="506367"/>
          <a:ext cx="11037347" cy="5669280"/>
        </p:xfrm>
        <a:graphic>
          <a:graphicData uri="http://schemas.openxmlformats.org/drawingml/2006/table">
            <a:tbl>
              <a:tblPr firstRow="1" bandRow="1">
                <a:tableStyleId>{5C22544A-7EE6-4342-B048-85BDC9FD1C3A}</a:tableStyleId>
              </a:tblPr>
              <a:tblGrid>
                <a:gridCol w="2927007">
                  <a:extLst>
                    <a:ext uri="{9D8B030D-6E8A-4147-A177-3AD203B41FA5}">
                      <a16:colId xmlns:a16="http://schemas.microsoft.com/office/drawing/2014/main" val="2577034530"/>
                    </a:ext>
                  </a:extLst>
                </a:gridCol>
                <a:gridCol w="8110340">
                  <a:extLst>
                    <a:ext uri="{9D8B030D-6E8A-4147-A177-3AD203B41FA5}">
                      <a16:colId xmlns:a16="http://schemas.microsoft.com/office/drawing/2014/main" val="1293462605"/>
                    </a:ext>
                  </a:extLst>
                </a:gridCol>
              </a:tblGrid>
              <a:tr h="295590">
                <a:tc gridSpan="2">
                  <a:txBody>
                    <a:bodyPr/>
                    <a:lstStyle/>
                    <a:p>
                      <a:pPr algn="ctr"/>
                      <a:r>
                        <a:rPr lang="ru-RU" sz="1800" b="1" i="0" u="none" strike="noStrike" kern="1200" cap="all" baseline="0">
                          <a:solidFill>
                            <a:schemeClr val="accent4">
                              <a:lumMod val="50000"/>
                            </a:schemeClr>
                          </a:solidFill>
                          <a:latin typeface="+mn-lt"/>
                          <a:ea typeface="+mn-ea"/>
                          <a:cs typeface="+mn-cs"/>
                        </a:rPr>
                        <a:t>Виды упражнений</a:t>
                      </a:r>
                    </a:p>
                  </a:txBody>
                  <a:tcPr>
                    <a:solidFill>
                      <a:schemeClr val="bg1"/>
                    </a:solidFill>
                  </a:tcPr>
                </a:tc>
                <a:tc hMerge="1">
                  <a:txBody>
                    <a:bodyPr/>
                    <a:lstStyle/>
                    <a:p>
                      <a:endParaRPr lang="ru-RU"/>
                    </a:p>
                  </a:txBody>
                  <a:tcPr/>
                </a:tc>
                <a:extLst>
                  <a:ext uri="{0D108BD9-81ED-4DB2-BD59-A6C34878D82A}">
                    <a16:rowId xmlns:a16="http://schemas.microsoft.com/office/drawing/2014/main" val="2248697383"/>
                  </a:ext>
                </a:extLst>
              </a:tr>
              <a:tr h="1007871">
                <a:tc>
                  <a:txBody>
                    <a:bodyPr/>
                    <a:lstStyle/>
                    <a:p>
                      <a:pPr algn="just"/>
                      <a:r>
                        <a:rPr lang="ru-RU" sz="1800" b="1"/>
                        <a:t>Имитативные</a:t>
                      </a:r>
                      <a:endParaRPr lang="ru-RU" sz="1800"/>
                    </a:p>
                  </a:txBody>
                  <a:tcPr/>
                </a:tc>
                <a:tc>
                  <a:txBody>
                    <a:bodyPr/>
                    <a:lstStyle/>
                    <a:p>
                      <a:r>
                        <a:rPr lang="ru-RU" sz="1800" b="1" i="1" u="sng" strike="noStrike" kern="1200" baseline="0">
                          <a:solidFill>
                            <a:schemeClr val="accent3">
                              <a:lumMod val="75000"/>
                            </a:schemeClr>
                          </a:solidFill>
                          <a:latin typeface="+mn-lt"/>
                          <a:ea typeface="+mn-ea"/>
                          <a:cs typeface="+mn-cs"/>
                        </a:rPr>
                        <a:t>принято считать упражнения, в которых учащийся для выполнения речевой задачи находит языковые формы, лексические единицы в реплике учителя (в речевом образце) и использует их, не изменяя (скажите, что Вы будете делать то же самое:I shall go to the museum on Sunday. I shall go to the museum on Sunday too). </a:t>
                      </a:r>
                      <a:endParaRPr lang="ru-RU" sz="1800" b="1" i="1" u="sng">
                        <a:solidFill>
                          <a:schemeClr val="accent3">
                            <a:lumMod val="75000"/>
                          </a:schemeClr>
                        </a:solidFill>
                        <a:latin typeface="+mn-lt"/>
                      </a:endParaRPr>
                    </a:p>
                  </a:txBody>
                  <a:tcPr/>
                </a:tc>
                <a:extLst>
                  <a:ext uri="{0D108BD9-81ED-4DB2-BD59-A6C34878D82A}">
                    <a16:rowId xmlns:a16="http://schemas.microsoft.com/office/drawing/2014/main" val="1933309673"/>
                  </a:ext>
                </a:extLst>
              </a:tr>
              <a:tr h="967560">
                <a:tc>
                  <a:txBody>
                    <a:bodyPr/>
                    <a:lstStyle/>
                    <a:p>
                      <a:pPr algn="just"/>
                      <a:r>
                        <a:rPr lang="ru-RU" sz="1800" b="1"/>
                        <a:t>Подстановочные упражнения</a:t>
                      </a:r>
                      <a:endParaRPr lang="ru-RU" sz="1800"/>
                    </a:p>
                  </a:txBody>
                  <a:tcPr/>
                </a:tc>
                <a:tc>
                  <a:txBody>
                    <a:bodyPr/>
                    <a:lstStyle/>
                    <a:p>
                      <a:r>
                        <a:rPr lang="ru-RU" sz="1800" b="1">
                          <a:solidFill>
                            <a:srgbClr val="002060"/>
                          </a:solidFill>
                        </a:rPr>
                        <a:t>характеризуются тем, что в них происходит подстановка лексических единиц в структуру какой–либо грамматической формы (Поделитесь с товарищем, если у Вас есть другие намерения: </a:t>
                      </a:r>
                      <a:r>
                        <a:rPr lang="tr-TR" sz="1800" b="1">
                          <a:solidFill>
                            <a:srgbClr val="002060"/>
                          </a:solidFill>
                        </a:rPr>
                        <a:t>I am going to write a letter to my pen–friend tonight. And I am going to help mother about the house tonight). </a:t>
                      </a:r>
                      <a:endParaRPr lang="ru-RU" sz="1800" b="1">
                        <a:solidFill>
                          <a:schemeClr val="accent4">
                            <a:lumMod val="50000"/>
                          </a:schemeClr>
                        </a:solidFill>
                        <a:latin typeface="+mn-lt"/>
                      </a:endParaRPr>
                    </a:p>
                  </a:txBody>
                  <a:tcPr/>
                </a:tc>
                <a:extLst>
                  <a:ext uri="{0D108BD9-81ED-4DB2-BD59-A6C34878D82A}">
                    <a16:rowId xmlns:a16="http://schemas.microsoft.com/office/drawing/2014/main" val="3120936295"/>
                  </a:ext>
                </a:extLst>
              </a:tr>
              <a:tr h="715665">
                <a:tc>
                  <a:txBody>
                    <a:bodyPr/>
                    <a:lstStyle/>
                    <a:p>
                      <a:r>
                        <a:rPr lang="ru-RU" sz="1800" b="1"/>
                        <a:t>Трансформационные упражнения</a:t>
                      </a:r>
                    </a:p>
                  </a:txBody>
                  <a:tcPr/>
                </a:tc>
                <a:tc>
                  <a:txBody>
                    <a:bodyPr/>
                    <a:lstStyle/>
                    <a:p>
                      <a:r>
                        <a:rPr lang="ru-RU" sz="1800" b="1">
                          <a:solidFill>
                            <a:srgbClr val="002060"/>
                          </a:solidFill>
                        </a:rPr>
                        <a:t>предполагают определенную трансформацию реплики (или части реплики) учителя, собеседника, что выражается в изменении порядка слов, лица или времени глагола, числа существительного и т.п.</a:t>
                      </a:r>
                      <a:endParaRPr lang="ru-RU" sz="1800" b="1">
                        <a:solidFill>
                          <a:schemeClr val="accent4">
                            <a:lumMod val="50000"/>
                          </a:schemeClr>
                        </a:solidFill>
                        <a:latin typeface="+mn-lt"/>
                      </a:endParaRPr>
                    </a:p>
                  </a:txBody>
                  <a:tcPr/>
                </a:tc>
                <a:extLst>
                  <a:ext uri="{0D108BD9-81ED-4DB2-BD59-A6C34878D82A}">
                    <a16:rowId xmlns:a16="http://schemas.microsoft.com/office/drawing/2014/main" val="3667503349"/>
                  </a:ext>
                </a:extLst>
              </a:tr>
              <a:tr h="1692134">
                <a:tc>
                  <a:txBody>
                    <a:bodyPr/>
                    <a:lstStyle/>
                    <a:p>
                      <a:r>
                        <a:rPr lang="ru-RU" sz="1800" b="1"/>
                        <a:t>Упражнения в комбинировании </a:t>
                      </a:r>
                    </a:p>
                  </a:txBody>
                  <a:tcPr/>
                </a:tc>
                <a:tc>
                  <a:txBody>
                    <a:bodyPr/>
                    <a:lstStyle/>
                    <a:p>
                      <a:pPr algn="just"/>
                      <a:r>
                        <a:rPr lang="ru-RU" sz="1800" b="1">
                          <a:solidFill>
                            <a:schemeClr val="accent3">
                              <a:lumMod val="75000"/>
                            </a:schemeClr>
                          </a:solidFill>
                        </a:rPr>
                        <a:t>ставят учащихся перед необходимостью соединять активизируемые речевые образцы с усвоенными ранее. Упражнения этой стадии следует специально организовать так, чтобы данная модель поочередно комбинировалась с различными другими моделями. </a:t>
                      </a:r>
                    </a:p>
                    <a:p>
                      <a:pPr algn="just"/>
                      <a:endParaRPr lang="ru-RU" sz="1800"/>
                    </a:p>
                    <a:p>
                      <a:endParaRPr lang="ru-RU" sz="1800" b="1">
                        <a:solidFill>
                          <a:schemeClr val="accent4">
                            <a:lumMod val="50000"/>
                          </a:schemeClr>
                        </a:solidFill>
                        <a:latin typeface="+mn-lt"/>
                      </a:endParaRPr>
                    </a:p>
                  </a:txBody>
                  <a:tcPr/>
                </a:tc>
                <a:extLst>
                  <a:ext uri="{0D108BD9-81ED-4DB2-BD59-A6C34878D82A}">
                    <a16:rowId xmlns:a16="http://schemas.microsoft.com/office/drawing/2014/main" val="3185733286"/>
                  </a:ext>
                </a:extLst>
              </a:tr>
            </a:tbl>
          </a:graphicData>
        </a:graphic>
      </p:graphicFrame>
    </p:spTree>
    <p:extLst>
      <p:ext uri="{BB962C8B-B14F-4D97-AF65-F5344CB8AC3E}">
        <p14:creationId xmlns:p14="http://schemas.microsoft.com/office/powerpoint/2010/main" val="89114315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a:extLst>
              <a:ext uri="{FF2B5EF4-FFF2-40B4-BE49-F238E27FC236}">
                <a16:creationId xmlns:a16="http://schemas.microsoft.com/office/drawing/2014/main" id="{F4485A27-EF60-5A2B-0AF4-4B58F8683B58}"/>
              </a:ext>
            </a:extLst>
          </p:cNvPr>
          <p:cNvGraphicFramePr/>
          <p:nvPr>
            <p:extLst>
              <p:ext uri="{D42A27DB-BD31-4B8C-83A1-F6EECF244321}">
                <p14:modId xmlns:p14="http://schemas.microsoft.com/office/powerpoint/2010/main" val="2807229390"/>
              </p:ext>
            </p:extLst>
          </p:nvPr>
        </p:nvGraphicFramePr>
        <p:xfrm>
          <a:off x="956944" y="833966"/>
          <a:ext cx="10347325"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300649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79241" y="732596"/>
            <a:ext cx="10227479" cy="830997"/>
          </a:xfrm>
          <a:prstGeom prst="rect">
            <a:avLst/>
          </a:prstGeom>
        </p:spPr>
        <p:txBody>
          <a:bodyPr wrap="none">
            <a:spAutoFit/>
          </a:bodyPr>
          <a:lstStyle/>
          <a:p>
            <a:pPr algn="ctr"/>
            <a:r>
              <a:rPr lang="ru-RU" sz="2400" b="1"/>
              <a:t>2.1 Цели обучения ИЯ </a:t>
            </a:r>
          </a:p>
          <a:p>
            <a:pPr algn="ctr"/>
            <a:r>
              <a:rPr lang="ru-RU" sz="2400" b="1"/>
              <a:t>Комплексный подход к реализации целей обучения иностранному языку</a:t>
            </a:r>
          </a:p>
        </p:txBody>
      </p:sp>
      <p:sp>
        <p:nvSpPr>
          <p:cNvPr id="3" name="Прямоугольник 2"/>
          <p:cNvSpPr/>
          <p:nvPr/>
        </p:nvSpPr>
        <p:spPr>
          <a:xfrm>
            <a:off x="2930236" y="1801214"/>
            <a:ext cx="6525491" cy="732197"/>
          </a:xfrm>
          <a:prstGeom prst="rect">
            <a:avLst/>
          </a:prstGeom>
          <a:solidFill>
            <a:schemeClr val="accent3">
              <a:lumMod val="20000"/>
              <a:lumOff val="8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a:ln w="0"/>
                <a:solidFill>
                  <a:schemeClr val="tx1"/>
                </a:solidFill>
                <a:effectLst>
                  <a:outerShdw blurRad="38100" dist="19050" dir="2700000" algn="tl" rotWithShape="0">
                    <a:schemeClr val="dk1">
                      <a:alpha val="40000"/>
                    </a:schemeClr>
                  </a:outerShdw>
                </a:effectLst>
              </a:rPr>
              <a:t>Практическая цель: формирование коммуникативной компетенции</a:t>
            </a:r>
          </a:p>
        </p:txBody>
      </p:sp>
      <p:sp>
        <p:nvSpPr>
          <p:cNvPr id="4" name="Прямоугольник 3"/>
          <p:cNvSpPr/>
          <p:nvPr/>
        </p:nvSpPr>
        <p:spPr>
          <a:xfrm>
            <a:off x="4336813" y="3172690"/>
            <a:ext cx="3962400" cy="1177636"/>
          </a:xfrm>
          <a:prstGeom prst="rect">
            <a:avLst/>
          </a:prstGeom>
          <a:solidFill>
            <a:schemeClr val="accent1">
              <a:lumMod val="60000"/>
              <a:lumOff val="4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a:ln w="0"/>
                <a:solidFill>
                  <a:schemeClr val="tx1"/>
                </a:solidFill>
                <a:effectLst>
                  <a:outerShdw blurRad="38100" dist="19050" dir="2700000" algn="tl" rotWithShape="0">
                    <a:schemeClr val="dk1">
                      <a:alpha val="40000"/>
                    </a:schemeClr>
                  </a:outerShdw>
                </a:effectLst>
              </a:rPr>
              <a:t>Стратегическая цель:</a:t>
            </a:r>
          </a:p>
          <a:p>
            <a:pPr algn="ctr"/>
            <a:r>
              <a:rPr lang="ru-RU" sz="2000" dirty="0">
                <a:ln w="0"/>
                <a:solidFill>
                  <a:schemeClr val="tx1"/>
                </a:solidFill>
                <a:effectLst>
                  <a:outerShdw blurRad="38100" dist="19050" dir="2700000" algn="tl" rotWithShape="0">
                    <a:schemeClr val="dk1">
                      <a:alpha val="40000"/>
                    </a:schemeClr>
                  </a:outerShdw>
                </a:effectLst>
              </a:rPr>
              <a:t>формирование вторичной языковой личности</a:t>
            </a:r>
          </a:p>
        </p:txBody>
      </p:sp>
      <p:sp>
        <p:nvSpPr>
          <p:cNvPr id="6" name="Прямоугольник 5"/>
          <p:cNvSpPr/>
          <p:nvPr/>
        </p:nvSpPr>
        <p:spPr>
          <a:xfrm>
            <a:off x="8756073" y="3297381"/>
            <a:ext cx="2507673" cy="928255"/>
          </a:xfrm>
          <a:prstGeom prst="rect">
            <a:avLst/>
          </a:prstGeom>
          <a:solidFill>
            <a:schemeClr val="accent3">
              <a:lumMod val="20000"/>
              <a:lumOff val="8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dirty="0">
              <a:ln w="0"/>
              <a:solidFill>
                <a:schemeClr val="tx1"/>
              </a:solidFill>
              <a:effectLst>
                <a:outerShdw blurRad="38100" dist="19050" dir="2700000" algn="tl" rotWithShape="0">
                  <a:schemeClr val="dk1">
                    <a:alpha val="40000"/>
                  </a:schemeClr>
                </a:outerShdw>
              </a:effectLst>
            </a:endParaRPr>
          </a:p>
          <a:p>
            <a:pPr algn="ctr"/>
            <a:r>
              <a:rPr lang="ru-RU" sz="2000" dirty="0">
                <a:ln w="0"/>
                <a:solidFill>
                  <a:schemeClr val="tx1"/>
                </a:solidFill>
                <a:effectLst>
                  <a:outerShdw blurRad="38100" dist="19050" dir="2700000" algn="tl" rotWithShape="0">
                    <a:schemeClr val="dk1">
                      <a:alpha val="40000"/>
                    </a:schemeClr>
                  </a:outerShdw>
                </a:effectLst>
              </a:rPr>
              <a:t>Образовательная  цель</a:t>
            </a:r>
          </a:p>
          <a:p>
            <a:pPr algn="ctr"/>
            <a:endParaRPr lang="ru-RU" dirty="0"/>
          </a:p>
        </p:txBody>
      </p:sp>
      <p:sp>
        <p:nvSpPr>
          <p:cNvPr id="7" name="Прямоугольник 6"/>
          <p:cNvSpPr/>
          <p:nvPr/>
        </p:nvSpPr>
        <p:spPr>
          <a:xfrm>
            <a:off x="1067480" y="3210191"/>
            <a:ext cx="2812473" cy="1066800"/>
          </a:xfrm>
          <a:prstGeom prst="rect">
            <a:avLst/>
          </a:prstGeom>
          <a:solidFill>
            <a:schemeClr val="accent3">
              <a:lumMod val="20000"/>
              <a:lumOff val="8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a:ln w="0"/>
                <a:solidFill>
                  <a:schemeClr val="tx1"/>
                </a:solidFill>
                <a:effectLst>
                  <a:outerShdw blurRad="38100" dist="19050" dir="2700000" algn="tl" rotWithShape="0">
                    <a:schemeClr val="dk1">
                      <a:alpha val="40000"/>
                    </a:schemeClr>
                  </a:outerShdw>
                </a:effectLst>
              </a:rPr>
              <a:t>Воспитательная цель</a:t>
            </a:r>
          </a:p>
        </p:txBody>
      </p:sp>
      <p:sp>
        <p:nvSpPr>
          <p:cNvPr id="8" name="Прямоугольник 7"/>
          <p:cNvSpPr/>
          <p:nvPr/>
        </p:nvSpPr>
        <p:spPr>
          <a:xfrm>
            <a:off x="3574473" y="4973782"/>
            <a:ext cx="5237018" cy="969818"/>
          </a:xfrm>
          <a:prstGeom prst="rect">
            <a:avLst/>
          </a:prstGeom>
          <a:solidFill>
            <a:schemeClr val="accent3">
              <a:lumMod val="20000"/>
              <a:lumOff val="8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a:ln w="0"/>
                <a:solidFill>
                  <a:schemeClr val="tx1"/>
                </a:solidFill>
                <a:effectLst>
                  <a:outerShdw blurRad="38100" dist="19050" dir="2700000" algn="tl" rotWithShape="0">
                    <a:schemeClr val="dk1">
                      <a:alpha val="40000"/>
                    </a:schemeClr>
                  </a:outerShdw>
                </a:effectLst>
              </a:rPr>
              <a:t>Развивающая цель</a:t>
            </a:r>
          </a:p>
        </p:txBody>
      </p:sp>
      <p:cxnSp>
        <p:nvCxnSpPr>
          <p:cNvPr id="11" name="Прямая со стрелкой 10"/>
          <p:cNvCxnSpPr>
            <a:stCxn id="8" idx="0"/>
          </p:cNvCxnSpPr>
          <p:nvPr/>
        </p:nvCxnSpPr>
        <p:spPr>
          <a:xfrm flipV="1">
            <a:off x="6192982" y="4358300"/>
            <a:ext cx="0" cy="61548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3" name="Прямая со стрелкой 12"/>
          <p:cNvCxnSpPr>
            <a:stCxn id="7" idx="3"/>
            <a:endCxn id="4" idx="1"/>
          </p:cNvCxnSpPr>
          <p:nvPr/>
        </p:nvCxnSpPr>
        <p:spPr>
          <a:xfrm>
            <a:off x="3879953" y="3743591"/>
            <a:ext cx="456860" cy="17917"/>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5" name="Прямая со стрелкой 14"/>
          <p:cNvCxnSpPr>
            <a:stCxn id="3" idx="2"/>
          </p:cNvCxnSpPr>
          <p:nvPr/>
        </p:nvCxnSpPr>
        <p:spPr>
          <a:xfrm flipH="1">
            <a:off x="6192981" y="2533411"/>
            <a:ext cx="1" cy="62345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7" name="Прямая со стрелкой 16"/>
          <p:cNvCxnSpPr>
            <a:stCxn id="6" idx="1"/>
            <a:endCxn id="4" idx="3"/>
          </p:cNvCxnSpPr>
          <p:nvPr/>
        </p:nvCxnSpPr>
        <p:spPr>
          <a:xfrm flipH="1" flipV="1">
            <a:off x="8299213" y="3761508"/>
            <a:ext cx="456860" cy="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66854393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a:extLst>
              <a:ext uri="{FF2B5EF4-FFF2-40B4-BE49-F238E27FC236}">
                <a16:creationId xmlns:a16="http://schemas.microsoft.com/office/drawing/2014/main" id="{20270272-3B2E-4E0C-7D91-CF603055933C}"/>
              </a:ext>
            </a:extLst>
          </p:cNvPr>
          <p:cNvGraphicFramePr/>
          <p:nvPr>
            <p:extLst>
              <p:ext uri="{D42A27DB-BD31-4B8C-83A1-F6EECF244321}">
                <p14:modId xmlns:p14="http://schemas.microsoft.com/office/powerpoint/2010/main" val="885306967"/>
              </p:ext>
            </p:extLst>
          </p:nvPr>
        </p:nvGraphicFramePr>
        <p:xfrm>
          <a:off x="802640" y="822536"/>
          <a:ext cx="1058672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7DB3B573-97E8-A0E0-775B-2C0E70D4936A}"/>
              </a:ext>
            </a:extLst>
          </p:cNvPr>
          <p:cNvSpPr txBox="1"/>
          <p:nvPr/>
        </p:nvSpPr>
        <p:spPr>
          <a:xfrm>
            <a:off x="887730" y="822536"/>
            <a:ext cx="9307829" cy="461665"/>
          </a:xfrm>
          <a:prstGeom prst="rect">
            <a:avLst/>
          </a:prstGeom>
          <a:noFill/>
        </p:spPr>
        <p:txBody>
          <a:bodyPr wrap="square">
            <a:spAutoFit/>
          </a:bodyPr>
          <a:lstStyle/>
          <a:p>
            <a:pPr algn="ctr"/>
            <a:r>
              <a:rPr lang="ru-RU" sz="2400" b="1"/>
              <a:t>Контроль сформированности грамматических навыков </a:t>
            </a:r>
          </a:p>
        </p:txBody>
      </p:sp>
    </p:spTree>
    <p:extLst>
      <p:ext uri="{BB962C8B-B14F-4D97-AF65-F5344CB8AC3E}">
        <p14:creationId xmlns:p14="http://schemas.microsoft.com/office/powerpoint/2010/main" val="315614667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14399" y="1394883"/>
            <a:ext cx="10551886" cy="4801314"/>
          </a:xfrm>
          <a:prstGeom prst="rect">
            <a:avLst/>
          </a:prstGeom>
          <a:solidFill>
            <a:schemeClr val="accent1">
              <a:lumMod val="20000"/>
              <a:lumOff val="80000"/>
            </a:schemeClr>
          </a:solidFill>
        </p:spPr>
        <p:txBody>
          <a:bodyPr wrap="square">
            <a:spAutoFit/>
          </a:bodyPr>
          <a:lstStyle/>
          <a:p>
            <a:pPr algn="just"/>
            <a:endParaRPr lang="ru-RU"/>
          </a:p>
          <a:p>
            <a:pPr indent="360000" algn="just"/>
            <a:r>
              <a:rPr lang="ru-RU"/>
              <a:t>В методической литературе выделяются следующие три этапа формирования грамматического навыка в продуктивной речи: </a:t>
            </a:r>
          </a:p>
          <a:p>
            <a:pPr marL="742950" indent="360000" algn="just">
              <a:buAutoNum type="arabicParenR"/>
            </a:pPr>
            <a:r>
              <a:rPr lang="ru-RU" b="1" i="1"/>
              <a:t>ознакомление и первичное закрепление; </a:t>
            </a:r>
          </a:p>
          <a:p>
            <a:pPr marL="742950" indent="360000" algn="just">
              <a:buAutoNum type="arabicParenR"/>
            </a:pPr>
            <a:r>
              <a:rPr lang="ru-RU" b="1" i="1"/>
              <a:t>тренировка; </a:t>
            </a:r>
          </a:p>
          <a:p>
            <a:pPr marL="742950" indent="360000" algn="just">
              <a:buAutoNum type="arabicParenR"/>
            </a:pPr>
            <a:r>
              <a:rPr lang="ru-RU" b="1" i="1"/>
              <a:t>применение.</a:t>
            </a:r>
          </a:p>
          <a:p>
            <a:pPr indent="360000" algn="just"/>
            <a:r>
              <a:rPr lang="ru-RU" b="1"/>
              <a:t>Для контроля иноязчных грамматичсеких навыков можно использовать и специальные упражнения, например, </a:t>
            </a:r>
          </a:p>
          <a:p>
            <a:pPr indent="360000" algn="just"/>
            <a:r>
              <a:rPr lang="ru-RU" b="1" i="1"/>
              <a:t>на заполнение пропусков, </a:t>
            </a:r>
          </a:p>
          <a:p>
            <a:pPr indent="360000" algn="just"/>
            <a:r>
              <a:rPr lang="ru-RU" b="1" i="1"/>
              <a:t>выбор из ряда форм нужной, </a:t>
            </a:r>
          </a:p>
          <a:p>
            <a:pPr indent="360000" algn="just"/>
            <a:r>
              <a:rPr lang="ru-RU" b="1" i="1"/>
              <a:t>на коррекцию, </a:t>
            </a:r>
          </a:p>
          <a:p>
            <a:pPr indent="360000" algn="just"/>
            <a:r>
              <a:rPr lang="ru-RU" b="1" i="1"/>
              <a:t>на преобразование одной формы в другую. </a:t>
            </a:r>
          </a:p>
          <a:p>
            <a:pPr indent="360000" algn="just"/>
            <a:r>
              <a:rPr lang="ru-RU" b="1" i="1"/>
              <a:t>Правильность и быстрота </a:t>
            </a:r>
            <a:r>
              <a:rPr lang="ru-RU"/>
              <a:t>реакции учащихся при выполнении задания свидетельствует о сформированности грамматических навыков. Большинство упражнений должно носить тестовый характер, поскольку они экономичны по времени, объективны в оценке и имеют массовый характер. </a:t>
            </a:r>
          </a:p>
          <a:p>
            <a:pPr indent="360000" algn="just"/>
            <a:r>
              <a:rPr lang="ru-RU"/>
              <a:t>Естественным средством контроля сформированности иноязычных грамматических навыков являются </a:t>
            </a:r>
            <a:r>
              <a:rPr lang="ru-RU" b="1"/>
              <a:t>ролевые игры.</a:t>
            </a:r>
          </a:p>
        </p:txBody>
      </p:sp>
      <p:sp>
        <p:nvSpPr>
          <p:cNvPr id="3" name="Скругленный прямоугольник 2"/>
          <p:cNvSpPr/>
          <p:nvPr/>
        </p:nvSpPr>
        <p:spPr>
          <a:xfrm>
            <a:off x="4310742" y="799796"/>
            <a:ext cx="3323772" cy="491976"/>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800" b="1">
              <a:solidFill>
                <a:schemeClr val="tx1"/>
              </a:solidFill>
            </a:endParaRPr>
          </a:p>
          <a:p>
            <a:pPr algn="ctr"/>
            <a:r>
              <a:rPr lang="ru-RU" sz="2800" b="1">
                <a:solidFill>
                  <a:schemeClr val="tx1"/>
                </a:solidFill>
              </a:rPr>
              <a:t>Резюме по теме: </a:t>
            </a:r>
          </a:p>
          <a:p>
            <a:pPr algn="ctr"/>
            <a:endParaRPr lang="ru-RU" sz="2800" b="1">
              <a:solidFill>
                <a:schemeClr val="tx1"/>
              </a:solidFill>
            </a:endParaRPr>
          </a:p>
        </p:txBody>
      </p:sp>
    </p:spTree>
    <p:extLst>
      <p:ext uri="{BB962C8B-B14F-4D97-AF65-F5344CB8AC3E}">
        <p14:creationId xmlns:p14="http://schemas.microsoft.com/office/powerpoint/2010/main" val="225834869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rmAutofit fontScale="90000"/>
          </a:bodyPr>
          <a:lstStyle/>
          <a:p>
            <a:r>
              <a:rPr lang="ru-RU" b="1"/>
              <a:t>Тема 6. Технология развития навыков и умений аудирования иноязычной речи</a:t>
            </a:r>
            <a:endParaRPr lang="ru-RU" dirty="0"/>
          </a:p>
        </p:txBody>
      </p:sp>
      <p:sp>
        <p:nvSpPr>
          <p:cNvPr id="5" name="Объект 4"/>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lnSpcReduction="10000"/>
          </a:bodyPr>
          <a:lstStyle/>
          <a:p>
            <a:pPr marL="457200" indent="-457200">
              <a:lnSpc>
                <a:spcPct val="120000"/>
              </a:lnSpc>
              <a:spcBef>
                <a:spcPts val="0"/>
              </a:spcBef>
              <a:spcAft>
                <a:spcPts val="0"/>
              </a:spcAft>
              <a:buFont typeface="+mj-lt"/>
              <a:buAutoNum type="arabicPeriod"/>
            </a:pPr>
            <a:r>
              <a:rPr lang="ru-RU" b="1" i="1"/>
              <a:t>Аудирование как цель и средство обучения</a:t>
            </a:r>
          </a:p>
          <a:p>
            <a:pPr marL="457200" indent="-457200">
              <a:lnSpc>
                <a:spcPct val="120000"/>
              </a:lnSpc>
              <a:spcBef>
                <a:spcPts val="0"/>
              </a:spcBef>
              <a:spcAft>
                <a:spcPts val="0"/>
              </a:spcAft>
              <a:buFont typeface="+mj-lt"/>
              <a:buAutoNum type="arabicPeriod"/>
            </a:pPr>
            <a:r>
              <a:rPr lang="ru-RU" b="1" i="1"/>
              <a:t>Трудности понимания иноязычной речи на слух и пути их преодоления</a:t>
            </a:r>
          </a:p>
          <a:p>
            <a:pPr marL="457200" indent="-457200">
              <a:lnSpc>
                <a:spcPct val="120000"/>
              </a:lnSpc>
              <a:spcBef>
                <a:spcPts val="0"/>
              </a:spcBef>
              <a:spcAft>
                <a:spcPts val="0"/>
              </a:spcAft>
              <a:buFont typeface="+mj-lt"/>
              <a:buAutoNum type="arabicPeriod"/>
            </a:pPr>
            <a:r>
              <a:rPr lang="ru-RU" b="1" i="1"/>
              <a:t>Механизмы аудирования</a:t>
            </a:r>
          </a:p>
          <a:p>
            <a:pPr marL="457200" indent="-457200">
              <a:lnSpc>
                <a:spcPct val="120000"/>
              </a:lnSpc>
              <a:spcBef>
                <a:spcPts val="0"/>
              </a:spcBef>
              <a:spcAft>
                <a:spcPts val="0"/>
              </a:spcAft>
              <a:buFont typeface="+mj-lt"/>
              <a:buAutoNum type="arabicPeriod"/>
            </a:pPr>
            <a:r>
              <a:rPr lang="ru-RU" b="1" i="1"/>
              <a:t>Цели и содержание обучения аудированию</a:t>
            </a:r>
          </a:p>
          <a:p>
            <a:pPr marL="457200" indent="-457200">
              <a:lnSpc>
                <a:spcPct val="120000"/>
              </a:lnSpc>
              <a:spcBef>
                <a:spcPts val="0"/>
              </a:spcBef>
              <a:spcAft>
                <a:spcPts val="0"/>
              </a:spcAft>
              <a:buFont typeface="+mj-lt"/>
              <a:buAutoNum type="arabicPeriod"/>
            </a:pPr>
            <a:r>
              <a:rPr lang="ru-RU" b="1" i="1"/>
              <a:t>Система упражнений на развитие навыков и умений аудирования</a:t>
            </a:r>
          </a:p>
          <a:p>
            <a:pPr marL="457200" indent="-457200">
              <a:lnSpc>
                <a:spcPct val="120000"/>
              </a:lnSpc>
              <a:spcBef>
                <a:spcPts val="0"/>
              </a:spcBef>
              <a:spcAft>
                <a:spcPts val="0"/>
              </a:spcAft>
              <a:buFont typeface="+mj-lt"/>
              <a:buAutoNum type="arabicPeriod"/>
            </a:pPr>
            <a:r>
              <a:rPr lang="ru-RU" b="1" i="1"/>
              <a:t>Методика работы с аудиотекстом</a:t>
            </a:r>
            <a:endParaRPr lang="ru-RU" sz="2800" b="1" i="1" dirty="0"/>
          </a:p>
        </p:txBody>
      </p:sp>
    </p:spTree>
    <p:extLst>
      <p:ext uri="{BB962C8B-B14F-4D97-AF65-F5344CB8AC3E}">
        <p14:creationId xmlns:p14="http://schemas.microsoft.com/office/powerpoint/2010/main" val="171629179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957941" y="634321"/>
            <a:ext cx="10551885" cy="410708"/>
          </a:xfrm>
          <a:solidFill>
            <a:schemeClr val="accent1">
              <a:lumMod val="20000"/>
              <a:lumOff val="80000"/>
            </a:schemeClr>
          </a:solidFill>
        </p:spPr>
        <p:txBody>
          <a:bodyPr>
            <a:normAutofit fontScale="90000"/>
          </a:bodyPr>
          <a:lstStyle/>
          <a:p>
            <a:br>
              <a:rPr lang="ru-RU"/>
            </a:br>
            <a:r>
              <a:rPr lang="ru-RU" sz="3600" b="1"/>
              <a:t>Литература:</a:t>
            </a:r>
            <a:br>
              <a:rPr lang="ru-RU" sz="3600" b="1"/>
            </a:br>
            <a:endParaRPr lang="ru-RU" b="1"/>
          </a:p>
        </p:txBody>
      </p:sp>
      <p:sp>
        <p:nvSpPr>
          <p:cNvPr id="3" name="Прямоугольник 2"/>
          <p:cNvSpPr/>
          <p:nvPr/>
        </p:nvSpPr>
        <p:spPr>
          <a:xfrm>
            <a:off x="957942" y="1146629"/>
            <a:ext cx="10551885" cy="5016758"/>
          </a:xfrm>
          <a:prstGeom prst="rect">
            <a:avLst/>
          </a:prstGeom>
        </p:spPr>
        <p:txBody>
          <a:bodyPr wrap="square">
            <a:spAutoFit/>
          </a:bodyPr>
          <a:lstStyle/>
          <a:p>
            <a:pPr marL="457200" indent="-457200" algn="just">
              <a:buFont typeface="+mj-lt"/>
              <a:buAutoNum type="arabicPeriod"/>
            </a:pPr>
            <a:r>
              <a:rPr lang="ru-RU" sz="2000"/>
              <a:t>Гальскова Н.Д. Современная методика обучения иностранным языкам. - М., 2000.</a:t>
            </a:r>
          </a:p>
          <a:p>
            <a:pPr marL="457200" indent="-457200" algn="just">
              <a:buFont typeface="+mj-lt"/>
              <a:buAutoNum type="arabicPeriod"/>
            </a:pPr>
            <a:r>
              <a:rPr lang="ru-RU" sz="2000"/>
              <a:t>Бабинская П.К. Практический курс методики преподавания иностранных языков М.:Просвещение, 2003. </a:t>
            </a:r>
          </a:p>
          <a:p>
            <a:pPr marL="457200" indent="-457200" algn="just">
              <a:buFont typeface="+mj-lt"/>
              <a:buAutoNum type="arabicPeriod"/>
            </a:pPr>
            <a:r>
              <a:rPr lang="ru-RU" sz="2000"/>
              <a:t>Колкер Я.М., Устинова Е.С., Еналиева Г.М. Практическая методика обучения иностранному языку. -  М., 2000</a:t>
            </a:r>
          </a:p>
          <a:p>
            <a:pPr marL="457200" indent="-457200" algn="just">
              <a:buFont typeface="+mj-lt"/>
              <a:buAutoNum type="arabicPeriod"/>
            </a:pPr>
            <a:r>
              <a:rPr lang="ru-RU" sz="2000"/>
              <a:t>Кунанбаева С.С. Теория и практика современного иноязычного образования. – Алматы, 2010.</a:t>
            </a:r>
          </a:p>
          <a:p>
            <a:pPr marL="457200" indent="-457200" algn="just">
              <a:buFont typeface="+mj-lt"/>
              <a:buAutoNum type="arabicPeriod"/>
            </a:pPr>
            <a:r>
              <a:rPr lang="ru-RU" sz="2000"/>
              <a:t>Бордовская Н.В. Современные образовательные технологии. Учебное пособие. – М., 2010. </a:t>
            </a:r>
          </a:p>
          <a:p>
            <a:pPr marL="457200" indent="-457200" algn="just">
              <a:buFont typeface="+mj-lt"/>
              <a:buAutoNum type="arabicPeriod"/>
            </a:pPr>
            <a:r>
              <a:rPr lang="ru-RU" sz="2000"/>
              <a:t>Солонцова Л.П. Современная методика обучения иностранным языкам (общие вопросы, базовый курс) Алматы, 2015.</a:t>
            </a:r>
          </a:p>
          <a:p>
            <a:pPr marL="457200" indent="-457200" algn="just">
              <a:buFont typeface="+mj-lt"/>
              <a:buAutoNum type="arabicPeriod"/>
            </a:pPr>
            <a:r>
              <a:rPr lang="ru-RU" sz="2000"/>
              <a:t>Методика обучения иностранным языкам: традиции и современность / Под ред. А. А. Миролюбова.— Обнинск: Титул, 2010.</a:t>
            </a:r>
          </a:p>
          <a:p>
            <a:pPr marL="457200" indent="-457200" algn="just">
              <a:buFont typeface="+mj-lt"/>
              <a:buAutoNum type="arabicPeriod"/>
            </a:pPr>
            <a:r>
              <a:rPr lang="ru-RU" sz="2000"/>
              <a:t>Методика обучения иностранным языкам (учебное пособие для студентов Института математики и механики им. Н.И. Лобачевского по направлению «педагогическое образование (с двумя профилями подготовки) / Составители: Л.Р. Сакаева, А.Р. Баранова. – Казань, КФУ, 2016. </a:t>
            </a:r>
          </a:p>
          <a:p>
            <a:pPr marL="457200" indent="-457200" algn="just">
              <a:buFont typeface="+mj-lt"/>
              <a:buAutoNum type="arabicPeriod"/>
            </a:pPr>
            <a:r>
              <a:rPr lang="en-US" sz="2000"/>
              <a:t>Geremy Harmer. The Practice of English Language Teaching. London - New-York, 1991. </a:t>
            </a:r>
            <a:endParaRPr lang="ru-RU" sz="2000"/>
          </a:p>
        </p:txBody>
      </p:sp>
    </p:spTree>
    <p:extLst>
      <p:ext uri="{BB962C8B-B14F-4D97-AF65-F5344CB8AC3E}">
        <p14:creationId xmlns:p14="http://schemas.microsoft.com/office/powerpoint/2010/main" val="280942498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02524" y="612247"/>
            <a:ext cx="10446327" cy="5632311"/>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ctr"/>
            <a:r>
              <a:rPr lang="ru-RU" sz="2400" i="1">
                <a:solidFill>
                  <a:schemeClr val="accent5">
                    <a:lumMod val="50000"/>
                  </a:schemeClr>
                </a:solidFill>
                <a:latin typeface="Arial" panose="020B0604020202020204" pitchFamily="34" charset="0"/>
                <a:cs typeface="Arial" panose="020B0604020202020204" pitchFamily="34" charset="0"/>
              </a:rPr>
              <a:t>	</a:t>
            </a:r>
            <a:r>
              <a:rPr lang="ru-RU" sz="2400" b="1" i="1" u="sng">
                <a:solidFill>
                  <a:schemeClr val="accent5">
                    <a:lumMod val="50000"/>
                  </a:schemeClr>
                </a:solidFill>
                <a:cs typeface="Arial" panose="020B0604020202020204" pitchFamily="34" charset="0"/>
              </a:rPr>
              <a:t>1. </a:t>
            </a:r>
            <a:r>
              <a:rPr lang="ru-RU" sz="2400" b="1" i="1" u="sng">
                <a:solidFill>
                  <a:schemeClr val="accent5">
                    <a:lumMod val="50000"/>
                  </a:schemeClr>
                </a:solidFill>
              </a:rPr>
              <a:t>Аудирование как цель и средство обучения</a:t>
            </a:r>
          </a:p>
          <a:p>
            <a:pPr algn="just"/>
            <a:r>
              <a:rPr lang="ru-RU" sz="2400" b="1">
                <a:solidFill>
                  <a:srgbClr val="C00000"/>
                </a:solidFill>
              </a:rPr>
              <a:t>	Аудирование</a:t>
            </a:r>
            <a:r>
              <a:rPr lang="ru-RU" sz="2400" b="1">
                <a:solidFill>
                  <a:srgbClr val="002060"/>
                </a:solidFill>
              </a:rPr>
              <a:t> – рецептивный вид речевой деятельности, представляет собой одновременное восприятие и понимание речи на слух.</a:t>
            </a:r>
          </a:p>
          <a:p>
            <a:pPr algn="just"/>
            <a:r>
              <a:rPr lang="ru-RU" sz="2400" b="1"/>
              <a:t>	</a:t>
            </a:r>
          </a:p>
          <a:p>
            <a:pPr algn="just"/>
            <a:r>
              <a:rPr lang="ru-RU" sz="2400" b="1"/>
              <a:t>	Аудирование, наряду с говорением, обеспечивает возможность общения на иностранном языке. В отличие от говорения, </a:t>
            </a:r>
            <a:r>
              <a:rPr lang="ru-RU" sz="2400" b="1" u="sng">
                <a:solidFill>
                  <a:srgbClr val="002060"/>
                </a:solidFill>
              </a:rPr>
              <a:t>аудирование</a:t>
            </a:r>
            <a:r>
              <a:rPr lang="ru-RU" sz="2400" b="1"/>
              <a:t> – </a:t>
            </a:r>
            <a:r>
              <a:rPr lang="ru-RU" sz="2400" b="1" u="sng">
                <a:solidFill>
                  <a:srgbClr val="002060"/>
                </a:solidFill>
              </a:rPr>
              <a:t>рецептивный вид речевой деятельности</a:t>
            </a:r>
            <a:r>
              <a:rPr lang="ru-RU" sz="2400" b="1"/>
              <a:t>. Основная форма его протекания – внутренняя, невыраженная. </a:t>
            </a:r>
          </a:p>
          <a:p>
            <a:pPr algn="just"/>
            <a:endParaRPr lang="ru-RU" sz="2400" b="1"/>
          </a:p>
          <a:p>
            <a:pPr algn="just"/>
            <a:r>
              <a:rPr lang="ru-RU" sz="2400" b="1"/>
              <a:t>	Реакция слушателя (мимика, жесты, смех, реплики) оказывают на речь говорящего немедленное влияние. </a:t>
            </a:r>
            <a:r>
              <a:rPr lang="ru-RU" sz="2400" b="1">
                <a:solidFill>
                  <a:srgbClr val="002060"/>
                </a:solidFill>
              </a:rPr>
              <a:t>Аудирование является, таким образом, </a:t>
            </a:r>
            <a:r>
              <a:rPr lang="ru-RU" sz="2400" b="1" u="sng">
                <a:solidFill>
                  <a:srgbClr val="002060"/>
                </a:solidFill>
              </a:rPr>
              <a:t>реактивным видом речевой деятельности</a:t>
            </a:r>
            <a:r>
              <a:rPr lang="ru-RU" sz="2400" b="1">
                <a:solidFill>
                  <a:srgbClr val="002060"/>
                </a:solidFill>
              </a:rPr>
              <a:t>. </a:t>
            </a:r>
            <a:r>
              <a:rPr lang="ru-RU" sz="2400" b="1"/>
              <a:t>Оно может быть </a:t>
            </a:r>
            <a:r>
              <a:rPr lang="ru-RU" sz="2400" b="1">
                <a:solidFill>
                  <a:srgbClr val="C00000"/>
                </a:solidFill>
              </a:rPr>
              <a:t>непосредственным</a:t>
            </a:r>
            <a:r>
              <a:rPr lang="ru-RU" sz="2400" b="1"/>
              <a:t> (</a:t>
            </a:r>
            <a:r>
              <a:rPr lang="ru-RU" sz="2400" b="1" u="sng"/>
              <a:t>диалогическое общение, слушание устных высказываний выступающих в аудитории</a:t>
            </a:r>
            <a:r>
              <a:rPr lang="ru-RU" sz="2400" b="1"/>
              <a:t>) и </a:t>
            </a:r>
            <a:r>
              <a:rPr lang="ru-RU" sz="2400" b="1">
                <a:solidFill>
                  <a:srgbClr val="C00000"/>
                </a:solidFill>
              </a:rPr>
              <a:t>опосредованным</a:t>
            </a:r>
            <a:r>
              <a:rPr lang="ru-RU" sz="2400" b="1"/>
              <a:t> (</a:t>
            </a:r>
            <a:r>
              <a:rPr lang="ru-RU" sz="2400" b="1" u="sng"/>
              <a:t>аудирование радио– и телепередач</a:t>
            </a:r>
            <a:r>
              <a:rPr lang="ru-RU" sz="2400" b="1"/>
              <a:t>).</a:t>
            </a:r>
            <a:endParaRPr lang="ru-RU" sz="2400" b="1" dirty="0"/>
          </a:p>
        </p:txBody>
      </p:sp>
    </p:spTree>
    <p:extLst>
      <p:ext uri="{BB962C8B-B14F-4D97-AF65-F5344CB8AC3E}">
        <p14:creationId xmlns:p14="http://schemas.microsoft.com/office/powerpoint/2010/main" val="154624307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19396" y="598392"/>
            <a:ext cx="10446327" cy="5632311"/>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ctr"/>
            <a:r>
              <a:rPr lang="ru-RU" sz="2400">
                <a:latin typeface="Arial" panose="020B0604020202020204" pitchFamily="34" charset="0"/>
                <a:cs typeface="Arial" panose="020B0604020202020204" pitchFamily="34" charset="0"/>
              </a:rPr>
              <a:t>	</a:t>
            </a:r>
            <a:r>
              <a:rPr lang="ru-RU" sz="2400" b="1" i="1" u="sng">
                <a:solidFill>
                  <a:schemeClr val="accent5">
                    <a:lumMod val="50000"/>
                  </a:schemeClr>
                </a:solidFill>
                <a:cs typeface="Arial" panose="020B0604020202020204" pitchFamily="34" charset="0"/>
              </a:rPr>
              <a:t>2. </a:t>
            </a:r>
            <a:r>
              <a:rPr lang="ru-RU" sz="2400" b="1" i="1" u="sng">
                <a:solidFill>
                  <a:schemeClr val="accent5">
                    <a:lumMod val="50000"/>
                  </a:schemeClr>
                </a:solidFill>
              </a:rPr>
              <a:t>Трудности понимания иноязычной речи на слух</a:t>
            </a:r>
          </a:p>
          <a:p>
            <a:pPr algn="ctr"/>
            <a:r>
              <a:rPr lang="ru-RU" sz="2400" b="1" i="1" u="sng">
                <a:solidFill>
                  <a:schemeClr val="accent5">
                    <a:lumMod val="50000"/>
                  </a:schemeClr>
                </a:solidFill>
              </a:rPr>
              <a:t>и пути их преодоления</a:t>
            </a:r>
          </a:p>
          <a:p>
            <a:pPr algn="ctr"/>
            <a:endParaRPr lang="ru-RU" sz="2400" b="1" i="1">
              <a:solidFill>
                <a:schemeClr val="accent5">
                  <a:lumMod val="50000"/>
                </a:schemeClr>
              </a:solidFill>
            </a:endParaRPr>
          </a:p>
          <a:p>
            <a:pPr algn="just"/>
            <a:r>
              <a:rPr lang="ru-RU" sz="2400" b="1"/>
              <a:t>	Аудирование является одним из самых сложных видов речевой деятельности: оно характеризуется одноразовостью предъявления; слушающий не в состоянии что-либо изменить, не может приспособить речь говорящего к своему уровню понимания; </a:t>
            </a:r>
            <a:r>
              <a:rPr lang="ru-RU" sz="2400" b="1">
                <a:solidFill>
                  <a:srgbClr val="C00000"/>
                </a:solidFill>
              </a:rPr>
              <a:t>существует целый ряд объективных трудностей</a:t>
            </a:r>
            <a:r>
              <a:rPr lang="ru-RU" sz="2400" b="1"/>
              <a:t>, препятствующих пониманию речи с первого раза: </a:t>
            </a:r>
          </a:p>
          <a:p>
            <a:pPr algn="just"/>
            <a:endParaRPr lang="ru-RU" sz="2400" b="1"/>
          </a:p>
          <a:p>
            <a:pPr marL="342900" indent="-342900" algn="just">
              <a:buFont typeface="Wingdings" panose="05000000000000000000" pitchFamily="2" charset="2"/>
              <a:buChar char="ü"/>
            </a:pPr>
            <a:r>
              <a:rPr lang="ru-RU" sz="2400" b="1">
                <a:solidFill>
                  <a:schemeClr val="accent3">
                    <a:lumMod val="50000"/>
                  </a:schemeClr>
                </a:solidFill>
              </a:rPr>
              <a:t>трудности, обусловленные условиями аудирования</a:t>
            </a:r>
            <a:r>
              <a:rPr lang="ru-RU" sz="2400" b="1"/>
              <a:t>; </a:t>
            </a:r>
          </a:p>
          <a:p>
            <a:pPr marL="342900" indent="-342900" algn="just">
              <a:buFont typeface="Wingdings" panose="05000000000000000000" pitchFamily="2" charset="2"/>
              <a:buChar char="ü"/>
            </a:pPr>
            <a:r>
              <a:rPr lang="ru-RU" sz="2400" b="1">
                <a:solidFill>
                  <a:schemeClr val="accent3">
                    <a:lumMod val="50000"/>
                  </a:schemeClr>
                </a:solidFill>
              </a:rPr>
              <a:t>трудности, обусловленные индивидуальными особенностями источника речи; </a:t>
            </a:r>
          </a:p>
          <a:p>
            <a:pPr marL="342900" indent="-342900" algn="just">
              <a:buFont typeface="Wingdings" panose="05000000000000000000" pitchFamily="2" charset="2"/>
              <a:buChar char="ü"/>
            </a:pPr>
            <a:r>
              <a:rPr lang="ru-RU" sz="2400" b="1">
                <a:solidFill>
                  <a:schemeClr val="accent3">
                    <a:lumMod val="50000"/>
                  </a:schemeClr>
                </a:solidFill>
              </a:rPr>
              <a:t>трудности, обусловленные языковыми особенностями воспринимаемого материала.</a:t>
            </a:r>
            <a:endParaRPr lang="ru-RU" sz="2400" b="1" dirty="0">
              <a:solidFill>
                <a:schemeClr val="accent3">
                  <a:lumMod val="50000"/>
                </a:schemeClr>
              </a:solidFill>
            </a:endParaRPr>
          </a:p>
        </p:txBody>
      </p:sp>
    </p:spTree>
    <p:extLst>
      <p:ext uri="{BB962C8B-B14F-4D97-AF65-F5344CB8AC3E}">
        <p14:creationId xmlns:p14="http://schemas.microsoft.com/office/powerpoint/2010/main" val="89018783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a:extLst>
              <a:ext uri="{FF2B5EF4-FFF2-40B4-BE49-F238E27FC236}">
                <a16:creationId xmlns:a16="http://schemas.microsoft.com/office/drawing/2014/main" id="{4F5AA627-0148-F219-E219-E80BDE0BF0FE}"/>
              </a:ext>
            </a:extLst>
          </p:cNvPr>
          <p:cNvGraphicFramePr/>
          <p:nvPr>
            <p:extLst>
              <p:ext uri="{D42A27DB-BD31-4B8C-83A1-F6EECF244321}">
                <p14:modId xmlns:p14="http://schemas.microsoft.com/office/powerpoint/2010/main" val="1928909791"/>
              </p:ext>
            </p:extLst>
          </p:nvPr>
        </p:nvGraphicFramePr>
        <p:xfrm>
          <a:off x="2032000" y="1839558"/>
          <a:ext cx="8128000" cy="42987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a:extLst>
              <a:ext uri="{FF2B5EF4-FFF2-40B4-BE49-F238E27FC236}">
                <a16:creationId xmlns:a16="http://schemas.microsoft.com/office/drawing/2014/main" id="{B15E7DB9-85B6-DABE-39BB-72E4E2D610A1}"/>
              </a:ext>
            </a:extLst>
          </p:cNvPr>
          <p:cNvSpPr txBox="1"/>
          <p:nvPr/>
        </p:nvSpPr>
        <p:spPr>
          <a:xfrm>
            <a:off x="785308" y="639229"/>
            <a:ext cx="10383519" cy="1015663"/>
          </a:xfrm>
          <a:prstGeom prst="rect">
            <a:avLst/>
          </a:prstGeom>
          <a:noFill/>
        </p:spPr>
        <p:txBody>
          <a:bodyPr wrap="square">
            <a:spAutoFit/>
          </a:bodyPr>
          <a:lstStyle/>
          <a:p>
            <a:pPr algn="ctr"/>
            <a:r>
              <a:rPr lang="ru-RU" sz="2000" b="1" i="1" u="sng">
                <a:solidFill>
                  <a:schemeClr val="accent5">
                    <a:lumMod val="50000"/>
                  </a:schemeClr>
                </a:solidFill>
              </a:rPr>
              <a:t>3. Механизмы аудирования</a:t>
            </a:r>
          </a:p>
          <a:p>
            <a:pPr algn="ctr"/>
            <a:endParaRPr lang="ru-RU" sz="2000" b="1" i="1">
              <a:solidFill>
                <a:schemeClr val="accent5">
                  <a:lumMod val="50000"/>
                </a:schemeClr>
              </a:solidFill>
            </a:endParaRPr>
          </a:p>
          <a:p>
            <a:pPr algn="just"/>
            <a:r>
              <a:rPr lang="ru-RU" sz="2000" b="1"/>
              <a:t>	В отечественной методике выделяют четыре основных механизма аудирования:</a:t>
            </a:r>
            <a:endParaRPr lang="ru-RU" sz="2000"/>
          </a:p>
        </p:txBody>
      </p:sp>
    </p:spTree>
    <p:extLst>
      <p:ext uri="{BB962C8B-B14F-4D97-AF65-F5344CB8AC3E}">
        <p14:creationId xmlns:p14="http://schemas.microsoft.com/office/powerpoint/2010/main" val="286945766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5CF668F-E20F-692C-810F-A15D6ECF4472}"/>
              </a:ext>
            </a:extLst>
          </p:cNvPr>
          <p:cNvSpPr txBox="1"/>
          <p:nvPr/>
        </p:nvSpPr>
        <p:spPr>
          <a:xfrm>
            <a:off x="2034989" y="708219"/>
            <a:ext cx="8122021" cy="461665"/>
          </a:xfrm>
          <a:prstGeom prst="rect">
            <a:avLst/>
          </a:prstGeom>
          <a:noFill/>
        </p:spPr>
        <p:txBody>
          <a:bodyPr wrap="square">
            <a:spAutoFit/>
          </a:bodyPr>
          <a:lstStyle/>
          <a:p>
            <a:pPr algn="ctr"/>
            <a:r>
              <a:rPr lang="ru-RU" sz="2400" b="1"/>
              <a:t>3 Упражнения в развитии монологической речи </a:t>
            </a:r>
          </a:p>
        </p:txBody>
      </p:sp>
      <p:graphicFrame>
        <p:nvGraphicFramePr>
          <p:cNvPr id="4" name="Схема 3">
            <a:extLst>
              <a:ext uri="{FF2B5EF4-FFF2-40B4-BE49-F238E27FC236}">
                <a16:creationId xmlns:a16="http://schemas.microsoft.com/office/drawing/2014/main" id="{005FF082-7D96-03C4-AE20-04A8B35D4A58}"/>
              </a:ext>
            </a:extLst>
          </p:cNvPr>
          <p:cNvGraphicFramePr/>
          <p:nvPr/>
        </p:nvGraphicFramePr>
        <p:xfrm>
          <a:off x="1010022" y="1333949"/>
          <a:ext cx="10177931" cy="48131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1678032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92777" y="788186"/>
            <a:ext cx="10110652" cy="523220"/>
          </a:xfrm>
          <a:prstGeom prst="rect">
            <a:avLst/>
          </a:prstGeom>
          <a:solidFill>
            <a:schemeClr val="accent1">
              <a:lumMod val="40000"/>
              <a:lumOff val="60000"/>
            </a:schemeClr>
          </a:solidFill>
          <a:ln>
            <a:solidFill>
              <a:schemeClr val="accent5">
                <a:lumMod val="50000"/>
              </a:schemeClr>
            </a:solidFill>
          </a:ln>
        </p:spPr>
        <p:txBody>
          <a:bodyPr wrap="square">
            <a:spAutoFit/>
          </a:bodyPr>
          <a:lstStyle/>
          <a:p>
            <a:pPr algn="just"/>
            <a:r>
              <a:rPr lang="ru-RU" sz="2800" b="1">
                <a:latin typeface="Bad Script" panose="02000000000000000000" pitchFamily="2" charset="0"/>
              </a:rPr>
              <a:t>	</a:t>
            </a:r>
            <a:r>
              <a:rPr lang="ru-RU" sz="2400" b="1">
                <a:latin typeface="Bad Script" panose="02000000000000000000" pitchFamily="2" charset="0"/>
              </a:rPr>
              <a:t>4. Цели и содержание обучения аудированию</a:t>
            </a:r>
            <a:endParaRPr lang="ru-RU" sz="2800" b="1">
              <a:latin typeface="Bad Script" panose="02000000000000000000" pitchFamily="2" charset="0"/>
            </a:endParaRPr>
          </a:p>
        </p:txBody>
      </p:sp>
      <p:graphicFrame>
        <p:nvGraphicFramePr>
          <p:cNvPr id="3" name="Схема 2">
            <a:extLst>
              <a:ext uri="{FF2B5EF4-FFF2-40B4-BE49-F238E27FC236}">
                <a16:creationId xmlns:a16="http://schemas.microsoft.com/office/drawing/2014/main" id="{A7D26D62-A3CC-DCF9-E5FD-2D38016A43CB}"/>
              </a:ext>
            </a:extLst>
          </p:cNvPr>
          <p:cNvGraphicFramePr/>
          <p:nvPr>
            <p:extLst>
              <p:ext uri="{D42A27DB-BD31-4B8C-83A1-F6EECF244321}">
                <p14:modId xmlns:p14="http://schemas.microsoft.com/office/powerpoint/2010/main" val="596820198"/>
              </p:ext>
            </p:extLst>
          </p:nvPr>
        </p:nvGraphicFramePr>
        <p:xfrm>
          <a:off x="1053736" y="1602889"/>
          <a:ext cx="10295581" cy="437407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1304908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19396" y="861629"/>
            <a:ext cx="10446327" cy="523220"/>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ctr"/>
            <a:r>
              <a:rPr lang="ru-RU" sz="2400">
                <a:latin typeface="Arial" panose="020B0604020202020204" pitchFamily="34" charset="0"/>
                <a:cs typeface="Arial" panose="020B0604020202020204" pitchFamily="34" charset="0"/>
              </a:rPr>
              <a:t>	</a:t>
            </a:r>
            <a:r>
              <a:rPr lang="ru-RU" sz="2800" b="1" i="1"/>
              <a:t>ВИДЫ АУДИРОВАНИЯ</a:t>
            </a:r>
          </a:p>
        </p:txBody>
      </p:sp>
      <p:graphicFrame>
        <p:nvGraphicFramePr>
          <p:cNvPr id="2" name="Схема 1"/>
          <p:cNvGraphicFramePr/>
          <p:nvPr/>
        </p:nvGraphicFramePr>
        <p:xfrm>
          <a:off x="972457" y="1384849"/>
          <a:ext cx="10293266" cy="47534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33574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25235" y="778271"/>
            <a:ext cx="9919855" cy="830997"/>
          </a:xfrm>
          <a:prstGeom prst="rect">
            <a:avLst/>
          </a:prstGeom>
        </p:spPr>
        <p:txBody>
          <a:bodyPr wrap="square">
            <a:spAutoFit/>
          </a:bodyPr>
          <a:lstStyle/>
          <a:p>
            <a:pPr algn="ctr"/>
            <a:r>
              <a:rPr lang="ru-RU" sz="2400" dirty="0"/>
              <a:t>Иноязычная коммуникативная компетенция (ИКК) в виде схемы</a:t>
            </a:r>
          </a:p>
          <a:p>
            <a:endParaRPr lang="ru-RU" sz="2400" dirty="0"/>
          </a:p>
        </p:txBody>
      </p:sp>
      <p:pic>
        <p:nvPicPr>
          <p:cNvPr id="3" name="Рисунок 2"/>
          <p:cNvPicPr>
            <a:picLocks noChangeAspect="1"/>
          </p:cNvPicPr>
          <p:nvPr/>
        </p:nvPicPr>
        <p:blipFill>
          <a:blip r:embed="rId2"/>
          <a:stretch>
            <a:fillRect/>
          </a:stretch>
        </p:blipFill>
        <p:spPr>
          <a:xfrm>
            <a:off x="1163782" y="1547250"/>
            <a:ext cx="8853054" cy="4507186"/>
          </a:xfrm>
          <a:prstGeom prst="rect">
            <a:avLst/>
          </a:prstGeom>
        </p:spPr>
      </p:pic>
    </p:spTree>
    <p:extLst>
      <p:ext uri="{BB962C8B-B14F-4D97-AF65-F5344CB8AC3E}">
        <p14:creationId xmlns:p14="http://schemas.microsoft.com/office/powerpoint/2010/main" val="84598300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хема 3">
            <a:extLst>
              <a:ext uri="{FF2B5EF4-FFF2-40B4-BE49-F238E27FC236}">
                <a16:creationId xmlns:a16="http://schemas.microsoft.com/office/drawing/2014/main" id="{005FF082-7D96-03C4-AE20-04A8B35D4A58}"/>
              </a:ext>
            </a:extLst>
          </p:cNvPr>
          <p:cNvGraphicFramePr/>
          <p:nvPr>
            <p:extLst>
              <p:ext uri="{D42A27DB-BD31-4B8C-83A1-F6EECF244321}">
                <p14:modId xmlns:p14="http://schemas.microsoft.com/office/powerpoint/2010/main" val="3643770761"/>
              </p:ext>
            </p:extLst>
          </p:nvPr>
        </p:nvGraphicFramePr>
        <p:xfrm>
          <a:off x="845669" y="685800"/>
          <a:ext cx="10500661" cy="54863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0265789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хема 3">
            <a:extLst>
              <a:ext uri="{FF2B5EF4-FFF2-40B4-BE49-F238E27FC236}">
                <a16:creationId xmlns:a16="http://schemas.microsoft.com/office/drawing/2014/main" id="{005FF082-7D96-03C4-AE20-04A8B35D4A58}"/>
              </a:ext>
            </a:extLst>
          </p:cNvPr>
          <p:cNvGraphicFramePr/>
          <p:nvPr>
            <p:extLst>
              <p:ext uri="{D42A27DB-BD31-4B8C-83A1-F6EECF244321}">
                <p14:modId xmlns:p14="http://schemas.microsoft.com/office/powerpoint/2010/main" val="2425590447"/>
              </p:ext>
            </p:extLst>
          </p:nvPr>
        </p:nvGraphicFramePr>
        <p:xfrm>
          <a:off x="845669" y="685800"/>
          <a:ext cx="10500661" cy="54863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1911083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55964" y="706582"/>
            <a:ext cx="10321636" cy="845127"/>
          </a:xfrm>
        </p:spPr>
        <p:style>
          <a:lnRef idx="1">
            <a:schemeClr val="accent6"/>
          </a:lnRef>
          <a:fillRef idx="2">
            <a:schemeClr val="accent6"/>
          </a:fillRef>
          <a:effectRef idx="1">
            <a:schemeClr val="accent6"/>
          </a:effectRef>
          <a:fontRef idx="minor">
            <a:schemeClr val="dk1"/>
          </a:fontRef>
        </p:style>
        <p:txBody>
          <a:bodyPr>
            <a:noAutofit/>
          </a:bodyPr>
          <a:lstStyle/>
          <a:p>
            <a:r>
              <a:rPr lang="ru-RU" sz="2400">
                <a:latin typeface="Arial" panose="020B0604020202020204" pitchFamily="34" charset="0"/>
                <a:cs typeface="Arial" panose="020B0604020202020204" pitchFamily="34" charset="0"/>
              </a:rPr>
              <a:t>	</a:t>
            </a:r>
            <a:r>
              <a:rPr lang="ru-RU" sz="2800" b="1" u="sng">
                <a:solidFill>
                  <a:schemeClr val="accent4">
                    <a:lumMod val="50000"/>
                  </a:schemeClr>
                </a:solidFill>
                <a:cs typeface="Arial" panose="020B0604020202020204" pitchFamily="34" charset="0"/>
              </a:rPr>
              <a:t>4. </a:t>
            </a:r>
            <a:r>
              <a:rPr lang="ru-RU" sz="2800" b="1" u="sng">
                <a:solidFill>
                  <a:schemeClr val="accent4">
                    <a:lumMod val="50000"/>
                  </a:schemeClr>
                </a:solidFill>
              </a:rPr>
              <a:t>Система упражнений на развитие навыков и умений</a:t>
            </a:r>
            <a:br>
              <a:rPr lang="ru-RU" sz="2800" b="1" u="sng">
                <a:solidFill>
                  <a:schemeClr val="accent4">
                    <a:lumMod val="50000"/>
                  </a:schemeClr>
                </a:solidFill>
              </a:rPr>
            </a:br>
            <a:r>
              <a:rPr lang="ru-RU" sz="2800" b="1" u="sng">
                <a:solidFill>
                  <a:schemeClr val="accent4">
                    <a:lumMod val="50000"/>
                  </a:schemeClr>
                </a:solidFill>
              </a:rPr>
              <a:t>аудирования</a:t>
            </a:r>
            <a:endParaRPr lang="ru-RU" sz="2800" b="1" u="sng" dirty="0">
              <a:solidFill>
                <a:schemeClr val="accent4">
                  <a:lumMod val="50000"/>
                </a:schemeClr>
              </a:solidFill>
              <a:latin typeface="Arial" panose="020B0604020202020204" pitchFamily="34" charset="0"/>
              <a:cs typeface="Arial" panose="020B0604020202020204" pitchFamily="34" charset="0"/>
            </a:endParaRPr>
          </a:p>
        </p:txBody>
      </p:sp>
      <p:sp>
        <p:nvSpPr>
          <p:cNvPr id="3" name="Текст 2"/>
          <p:cNvSpPr>
            <a:spLocks noGrp="1"/>
          </p:cNvSpPr>
          <p:nvPr>
            <p:ph type="body" idx="1"/>
          </p:nvPr>
        </p:nvSpPr>
        <p:spPr>
          <a:xfrm>
            <a:off x="955964" y="1641764"/>
            <a:ext cx="5057740" cy="754831"/>
          </a:xfrm>
          <a:ln/>
        </p:spPr>
        <p:style>
          <a:lnRef idx="1">
            <a:schemeClr val="accent1"/>
          </a:lnRef>
          <a:fillRef idx="2">
            <a:schemeClr val="accent1"/>
          </a:fillRef>
          <a:effectRef idx="1">
            <a:schemeClr val="accent1"/>
          </a:effectRef>
          <a:fontRef idx="minor">
            <a:schemeClr val="dk1"/>
          </a:fontRef>
        </p:style>
        <p:txBody>
          <a:bodyPr/>
          <a:lstStyle/>
          <a:p>
            <a:pPr algn="ctr">
              <a:spcBef>
                <a:spcPts val="0"/>
              </a:spcBef>
              <a:spcAft>
                <a:spcPts val="0"/>
              </a:spcAft>
            </a:pPr>
            <a:r>
              <a:rPr lang="ru-RU" sz="3600" b="1" i="1">
                <a:solidFill>
                  <a:srgbClr val="C00000"/>
                </a:solidFill>
              </a:rPr>
              <a:t>подготовительные</a:t>
            </a:r>
            <a:endParaRPr lang="ru-RU" sz="3200" b="1" i="1" dirty="0">
              <a:solidFill>
                <a:srgbClr val="C00000"/>
              </a:solidFill>
            </a:endParaRPr>
          </a:p>
        </p:txBody>
      </p:sp>
      <p:sp>
        <p:nvSpPr>
          <p:cNvPr id="4" name="Объект 3"/>
          <p:cNvSpPr>
            <a:spLocks noGrp="1"/>
          </p:cNvSpPr>
          <p:nvPr>
            <p:ph sz="half" idx="2"/>
          </p:nvPr>
        </p:nvSpPr>
        <p:spPr>
          <a:xfrm>
            <a:off x="955964" y="2660073"/>
            <a:ext cx="5057740" cy="3588327"/>
          </a:xfrm>
          <a:gradFill>
            <a:gsLst>
              <a:gs pos="0">
                <a:schemeClr val="accent6">
                  <a:lumMod val="60000"/>
                  <a:lumOff val="40000"/>
                </a:schemeClr>
              </a:gs>
              <a:gs pos="100000">
                <a:schemeClr val="dk1">
                  <a:tint val="82000"/>
                </a:schemeClr>
              </a:gs>
            </a:gsLst>
          </a:gradFill>
        </p:spPr>
        <p:style>
          <a:lnRef idx="1">
            <a:schemeClr val="dk1"/>
          </a:lnRef>
          <a:fillRef idx="2">
            <a:schemeClr val="dk1"/>
          </a:fillRef>
          <a:effectRef idx="1">
            <a:schemeClr val="dk1"/>
          </a:effectRef>
          <a:fontRef idx="minor">
            <a:schemeClr val="dk1"/>
          </a:fontRef>
        </p:style>
        <p:txBody>
          <a:bodyPr>
            <a:noAutofit/>
          </a:bodyPr>
          <a:lstStyle/>
          <a:p>
            <a:pPr>
              <a:spcBef>
                <a:spcPts val="0"/>
              </a:spcBef>
              <a:spcAft>
                <a:spcPts val="0"/>
              </a:spcAft>
            </a:pPr>
            <a:r>
              <a:rPr lang="ru-RU" b="1"/>
              <a:t>направлены на преодоление отдельных трудностей аудирования и на формирование его механизмов</a:t>
            </a:r>
            <a:endParaRPr lang="ru-RU" sz="2000" b="1" dirty="0">
              <a:latin typeface="Arial" panose="020B0604020202020204" pitchFamily="34" charset="0"/>
              <a:cs typeface="Arial" panose="020B0604020202020204" pitchFamily="34" charset="0"/>
            </a:endParaRPr>
          </a:p>
        </p:txBody>
      </p:sp>
      <p:sp>
        <p:nvSpPr>
          <p:cNvPr id="5" name="Текст 4"/>
          <p:cNvSpPr>
            <a:spLocks noGrp="1"/>
          </p:cNvSpPr>
          <p:nvPr>
            <p:ph type="body" sz="quarter" idx="3"/>
          </p:nvPr>
        </p:nvSpPr>
        <p:spPr>
          <a:xfrm>
            <a:off x="6172200" y="1641764"/>
            <a:ext cx="5096930" cy="754831"/>
          </a:xfrm>
        </p:spPr>
        <p:style>
          <a:lnRef idx="1">
            <a:schemeClr val="accent1"/>
          </a:lnRef>
          <a:fillRef idx="2">
            <a:schemeClr val="accent1"/>
          </a:fillRef>
          <a:effectRef idx="1">
            <a:schemeClr val="accent1"/>
          </a:effectRef>
          <a:fontRef idx="minor">
            <a:schemeClr val="dk1"/>
          </a:fontRef>
        </p:style>
        <p:txBody>
          <a:bodyPr/>
          <a:lstStyle/>
          <a:p>
            <a:pPr algn="ctr">
              <a:spcBef>
                <a:spcPts val="0"/>
              </a:spcBef>
              <a:spcAft>
                <a:spcPts val="0"/>
              </a:spcAft>
            </a:pPr>
            <a:r>
              <a:rPr lang="ru-RU" sz="3200" b="1" i="1">
                <a:solidFill>
                  <a:srgbClr val="C00000"/>
                </a:solidFill>
              </a:rPr>
              <a:t>речевые</a:t>
            </a:r>
            <a:endParaRPr lang="ru-RU" b="1" dirty="0">
              <a:solidFill>
                <a:srgbClr val="C00000"/>
              </a:solidFill>
            </a:endParaRPr>
          </a:p>
        </p:txBody>
      </p:sp>
      <p:sp>
        <p:nvSpPr>
          <p:cNvPr id="6" name="Объект 5"/>
          <p:cNvSpPr>
            <a:spLocks noGrp="1"/>
          </p:cNvSpPr>
          <p:nvPr>
            <p:ph sz="quarter" idx="4"/>
          </p:nvPr>
        </p:nvSpPr>
        <p:spPr>
          <a:xfrm>
            <a:off x="6172200" y="2660073"/>
            <a:ext cx="5096930" cy="3588327"/>
          </a:xfrm>
          <a:gradFill>
            <a:gsLst>
              <a:gs pos="0">
                <a:schemeClr val="accent6">
                  <a:lumMod val="60000"/>
                  <a:lumOff val="40000"/>
                </a:schemeClr>
              </a:gs>
              <a:gs pos="100000">
                <a:schemeClr val="dk1">
                  <a:tint val="82000"/>
                </a:schemeClr>
              </a:gs>
            </a:gsLst>
          </a:gradFill>
        </p:spPr>
        <p:style>
          <a:lnRef idx="1">
            <a:schemeClr val="dk1"/>
          </a:lnRef>
          <a:fillRef idx="2">
            <a:schemeClr val="dk1"/>
          </a:fillRef>
          <a:effectRef idx="1">
            <a:schemeClr val="dk1"/>
          </a:effectRef>
          <a:fontRef idx="minor">
            <a:schemeClr val="dk1"/>
          </a:fontRef>
        </p:style>
        <p:txBody>
          <a:bodyPr>
            <a:noAutofit/>
          </a:bodyPr>
          <a:lstStyle/>
          <a:p>
            <a:pPr>
              <a:spcBef>
                <a:spcPts val="0"/>
              </a:spcBef>
              <a:spcAft>
                <a:spcPts val="0"/>
              </a:spcAft>
            </a:pPr>
            <a:r>
              <a:rPr lang="ru-RU" sz="2200" b="1"/>
              <a:t>представляют собой управляемую речевую деятельность, поскольку они обеспечивают практику аудирования на основе комплексного преодоления аудитивных трудностей, предполагают смысловое восприятие речевого произведения в условиях, приближающихся к естественному общению</a:t>
            </a:r>
            <a:r>
              <a:rPr lang="ru-RU" sz="2200" b="1">
                <a:latin typeface="Arial" panose="020B0604020202020204" pitchFamily="34" charset="0"/>
                <a:cs typeface="Arial" panose="020B0604020202020204" pitchFamily="34" charset="0"/>
              </a:rPr>
              <a:t>.</a:t>
            </a:r>
            <a:endParaRPr lang="ru-RU" sz="2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34041102"/>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754743" y="711200"/>
          <a:ext cx="10653486" cy="5489917"/>
        </p:xfrm>
        <a:graphic>
          <a:graphicData uri="http://schemas.openxmlformats.org/drawingml/2006/table">
            <a:tbl>
              <a:tblPr firstRow="1" bandRow="1">
                <a:tableStyleId>{5C22544A-7EE6-4342-B048-85BDC9FD1C3A}</a:tableStyleId>
              </a:tblPr>
              <a:tblGrid>
                <a:gridCol w="3272249">
                  <a:extLst>
                    <a:ext uri="{9D8B030D-6E8A-4147-A177-3AD203B41FA5}">
                      <a16:colId xmlns:a16="http://schemas.microsoft.com/office/drawing/2014/main" val="749492282"/>
                    </a:ext>
                  </a:extLst>
                </a:gridCol>
                <a:gridCol w="7381237">
                  <a:extLst>
                    <a:ext uri="{9D8B030D-6E8A-4147-A177-3AD203B41FA5}">
                      <a16:colId xmlns:a16="http://schemas.microsoft.com/office/drawing/2014/main" val="695114072"/>
                    </a:ext>
                  </a:extLst>
                </a:gridCol>
              </a:tblGrid>
              <a:tr h="5489917">
                <a:tc>
                  <a:txBody>
                    <a:bodyPr/>
                    <a:lstStyle/>
                    <a:p>
                      <a:r>
                        <a:rPr lang="ru-RU" sz="2400" b="1" i="0" u="none" strike="noStrike" kern="1200" baseline="0">
                          <a:solidFill>
                            <a:schemeClr val="tx1"/>
                          </a:solidFill>
                          <a:latin typeface="+mn-lt"/>
                          <a:ea typeface="+mn-ea"/>
                          <a:cs typeface="+mn-cs"/>
                        </a:rPr>
                        <a:t>Упражнения </a:t>
                      </a:r>
                      <a:r>
                        <a:rPr lang="ru-RU" sz="2400" b="1" i="1" u="none" strike="noStrike" kern="1200" baseline="0">
                          <a:solidFill>
                            <a:srgbClr val="C00000"/>
                          </a:solidFill>
                          <a:latin typeface="+mn-lt"/>
                          <a:ea typeface="+mn-ea"/>
                          <a:cs typeface="+mn-cs"/>
                        </a:rPr>
                        <a:t>подготовительного </a:t>
                      </a:r>
                      <a:r>
                        <a:rPr lang="ru-RU" sz="2400" b="1" i="0" u="none" strike="noStrike" kern="1200" baseline="0">
                          <a:solidFill>
                            <a:srgbClr val="C00000"/>
                          </a:solidFill>
                          <a:latin typeface="+mn-lt"/>
                          <a:ea typeface="+mn-ea"/>
                          <a:cs typeface="+mn-cs"/>
                        </a:rPr>
                        <a:t>характера </a:t>
                      </a:r>
                      <a:r>
                        <a:rPr lang="ru-RU" sz="2000" b="1" i="0" u="none" strike="noStrike" kern="1200" baseline="0">
                          <a:solidFill>
                            <a:schemeClr val="tx1"/>
                          </a:solidFill>
                          <a:latin typeface="+mn-lt"/>
                          <a:ea typeface="+mn-ea"/>
                          <a:cs typeface="+mn-cs"/>
                        </a:rPr>
                        <a:t>некоторые методисты</a:t>
                      </a:r>
                    </a:p>
                    <a:p>
                      <a:r>
                        <a:rPr lang="ru-RU" sz="2000" b="1" i="0" u="none" strike="noStrike" kern="1200" baseline="0">
                          <a:solidFill>
                            <a:schemeClr val="tx1"/>
                          </a:solidFill>
                          <a:latin typeface="+mn-lt"/>
                          <a:ea typeface="+mn-ea"/>
                          <a:cs typeface="+mn-cs"/>
                        </a:rPr>
                        <a:t>называют </a:t>
                      </a:r>
                      <a:r>
                        <a:rPr lang="ru-RU" sz="2000" b="1" i="0" u="sng" strike="noStrike" kern="1200" baseline="0">
                          <a:solidFill>
                            <a:schemeClr val="tx1"/>
                          </a:solidFill>
                          <a:latin typeface="+mn-lt"/>
                          <a:ea typeface="+mn-ea"/>
                          <a:cs typeface="+mn-cs"/>
                        </a:rPr>
                        <a:t>ориентирующими, подготавливающими </a:t>
                      </a:r>
                      <a:r>
                        <a:rPr lang="ru-RU" sz="2000" b="1" i="0" u="none" strike="noStrike" kern="1200" baseline="0">
                          <a:solidFill>
                            <a:schemeClr val="tx1"/>
                          </a:solidFill>
                          <a:latin typeface="+mn-lt"/>
                          <a:ea typeface="+mn-ea"/>
                          <a:cs typeface="+mn-cs"/>
                        </a:rPr>
                        <a:t>к осуществлению</a:t>
                      </a:r>
                    </a:p>
                    <a:p>
                      <a:r>
                        <a:rPr lang="ru-RU" sz="2000" b="1" i="0" u="none" strike="noStrike" kern="1200" baseline="0">
                          <a:solidFill>
                            <a:schemeClr val="tx1"/>
                          </a:solidFill>
                          <a:latin typeface="+mn-lt"/>
                          <a:ea typeface="+mn-ea"/>
                          <a:cs typeface="+mn-cs"/>
                        </a:rPr>
                        <a:t>собственно аудирования. Это упражнения </a:t>
                      </a:r>
                      <a:r>
                        <a:rPr lang="ru-RU" sz="2000" b="1" i="0" u="none" strike="noStrike" kern="1200" baseline="0">
                          <a:solidFill>
                            <a:srgbClr val="C00000"/>
                          </a:solidFill>
                          <a:latin typeface="+mn-lt"/>
                          <a:ea typeface="+mn-ea"/>
                          <a:cs typeface="+mn-cs"/>
                        </a:rPr>
                        <a:t>на восприятие и распознавание</a:t>
                      </a:r>
                    </a:p>
                    <a:p>
                      <a:r>
                        <a:rPr lang="ru-RU" sz="2000" b="1" i="0" u="none" strike="noStrike" kern="1200" baseline="0">
                          <a:solidFill>
                            <a:srgbClr val="C00000"/>
                          </a:solidFill>
                          <a:latin typeface="+mn-lt"/>
                          <a:ea typeface="+mn-ea"/>
                          <a:cs typeface="+mn-cs"/>
                        </a:rPr>
                        <a:t>звуков, звукосочетаний, слов, словосочетаний, интонационного рисунка</a:t>
                      </a:r>
                    </a:p>
                    <a:p>
                      <a:r>
                        <a:rPr lang="ru-RU" sz="2000" b="1" i="0" u="none" strike="noStrike" kern="1200" baseline="0">
                          <a:solidFill>
                            <a:srgbClr val="C00000"/>
                          </a:solidFill>
                          <a:latin typeface="+mn-lt"/>
                          <a:ea typeface="+mn-ea"/>
                          <a:cs typeface="+mn-cs"/>
                        </a:rPr>
                        <a:t>фразы, грамматических форм слова.</a:t>
                      </a:r>
                      <a:endParaRPr lang="ru-RU" sz="2400" b="1" dirty="0">
                        <a:solidFill>
                          <a:srgbClr val="C00000"/>
                        </a:solidFill>
                      </a:endParaRPr>
                    </a:p>
                  </a:txBody>
                  <a:tcPr>
                    <a:solidFill>
                      <a:schemeClr val="accent1">
                        <a:lumMod val="20000"/>
                        <a:lumOff val="80000"/>
                      </a:schemeClr>
                    </a:solidFill>
                  </a:tcPr>
                </a:tc>
                <a:tc>
                  <a:txBody>
                    <a:bodyPr/>
                    <a:lstStyle/>
                    <a:p>
                      <a:pPr marL="342900" indent="-342900" algn="just">
                        <a:buFont typeface="Wingdings" panose="05000000000000000000" pitchFamily="2" charset="2"/>
                        <a:buChar char="Ø"/>
                      </a:pPr>
                      <a:r>
                        <a:rPr lang="ru-RU" sz="2400" b="1" i="0" u="none" strike="noStrike" kern="1200" baseline="0">
                          <a:solidFill>
                            <a:srgbClr val="002060"/>
                          </a:solidFill>
                          <a:latin typeface="+mn-lt"/>
                          <a:ea typeface="+mn-ea"/>
                          <a:cs typeface="+mn-cs"/>
                        </a:rPr>
                        <a:t>Послушайте слова и поднимите руку (или сигнальную карточку), если в слове звучит долгий/ краткий/глухой/звонкий звук;</a:t>
                      </a:r>
                    </a:p>
                    <a:p>
                      <a:pPr marL="342900" indent="-342900" algn="just">
                        <a:buFont typeface="Wingdings" panose="05000000000000000000" pitchFamily="2" charset="2"/>
                        <a:buChar char="Ø"/>
                      </a:pPr>
                      <a:r>
                        <a:rPr lang="ru-RU" sz="2400" b="1" i="0" u="none" strike="noStrike" kern="1200" baseline="0">
                          <a:solidFill>
                            <a:srgbClr val="002060"/>
                          </a:solidFill>
                          <a:latin typeface="+mn-lt"/>
                          <a:ea typeface="+mn-ea"/>
                          <a:cs typeface="+mn-cs"/>
                        </a:rPr>
                        <a:t>Прослушайте предложения и поднимите руку, когда услышите вопросительное предложение;</a:t>
                      </a:r>
                    </a:p>
                    <a:p>
                      <a:pPr marL="342900" indent="-342900" algn="just">
                        <a:buFont typeface="Wingdings" panose="05000000000000000000" pitchFamily="2" charset="2"/>
                        <a:buChar char="Ø"/>
                      </a:pPr>
                      <a:r>
                        <a:rPr lang="ru-RU" sz="2400" b="1" i="0" u="none" strike="noStrike" kern="1200" baseline="0">
                          <a:solidFill>
                            <a:srgbClr val="002060"/>
                          </a:solidFill>
                          <a:latin typeface="+mn-lt"/>
                          <a:ea typeface="+mn-ea"/>
                          <a:cs typeface="+mn-cs"/>
                        </a:rPr>
                        <a:t>Прослушайте предложения и выберите те, которые соответствуют картинке;</a:t>
                      </a:r>
                    </a:p>
                    <a:p>
                      <a:pPr marL="342900" indent="-342900" algn="just">
                        <a:buFont typeface="Wingdings" panose="05000000000000000000" pitchFamily="2" charset="2"/>
                        <a:buChar char="Ø"/>
                      </a:pPr>
                      <a:r>
                        <a:rPr lang="ru-RU" sz="2400" b="1" i="0" u="none" strike="noStrike" kern="1200" baseline="0">
                          <a:solidFill>
                            <a:srgbClr val="002060"/>
                          </a:solidFill>
                          <a:latin typeface="+mn-lt"/>
                          <a:ea typeface="+mn-ea"/>
                          <a:cs typeface="+mn-cs"/>
                        </a:rPr>
                        <a:t>Прослушайте глаголы и назовите те, которые употреблены в простом прошедшем времени.</a:t>
                      </a:r>
                    </a:p>
                    <a:p>
                      <a:pPr algn="just"/>
                      <a:endParaRPr lang="ru-RU" sz="2000" b="1" i="0" u="none" strike="noStrike" kern="1200" baseline="0">
                        <a:solidFill>
                          <a:srgbClr val="002060"/>
                        </a:solidFill>
                        <a:latin typeface="+mn-lt"/>
                        <a:ea typeface="+mn-ea"/>
                        <a:cs typeface="+mn-cs"/>
                      </a:endParaRPr>
                    </a:p>
                    <a:p>
                      <a:pPr algn="just"/>
                      <a:r>
                        <a:rPr lang="ru-RU" sz="2000" b="1" i="1" u="none" strike="noStrike" kern="1200" baseline="0">
                          <a:solidFill>
                            <a:srgbClr val="002060"/>
                          </a:solidFill>
                          <a:latin typeface="+mn-lt"/>
                          <a:ea typeface="+mn-ea"/>
                          <a:cs typeface="+mn-cs"/>
                        </a:rPr>
                        <a:t>Особое место занимает упражнение в повторении расширяющихся синтагм («снежный ком»), упражнения на развитие механизма вероятностного прогнозирования: Прослушайте начало слов и закончите их и др. </a:t>
                      </a:r>
                      <a:endParaRPr lang="ru-RU" sz="2000" b="1" i="1" dirty="0">
                        <a:solidFill>
                          <a:srgbClr val="002060"/>
                        </a:solidFill>
                      </a:endParaRPr>
                    </a:p>
                  </a:txBody>
                  <a:tcPr>
                    <a:solidFill>
                      <a:schemeClr val="accent1">
                        <a:lumMod val="60000"/>
                        <a:lumOff val="40000"/>
                      </a:schemeClr>
                    </a:solidFill>
                  </a:tcPr>
                </a:tc>
                <a:extLst>
                  <a:ext uri="{0D108BD9-81ED-4DB2-BD59-A6C34878D82A}">
                    <a16:rowId xmlns:a16="http://schemas.microsoft.com/office/drawing/2014/main" val="2146490063"/>
                  </a:ext>
                </a:extLst>
              </a:tr>
            </a:tbl>
          </a:graphicData>
        </a:graphic>
      </p:graphicFrame>
    </p:spTree>
    <p:extLst>
      <p:ext uri="{BB962C8B-B14F-4D97-AF65-F5344CB8AC3E}">
        <p14:creationId xmlns:p14="http://schemas.microsoft.com/office/powerpoint/2010/main" val="109539945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754743" y="711200"/>
          <a:ext cx="10653486" cy="5489917"/>
        </p:xfrm>
        <a:graphic>
          <a:graphicData uri="http://schemas.openxmlformats.org/drawingml/2006/table">
            <a:tbl>
              <a:tblPr firstRow="1" bandRow="1">
                <a:tableStyleId>{5C22544A-7EE6-4342-B048-85BDC9FD1C3A}</a:tableStyleId>
              </a:tblPr>
              <a:tblGrid>
                <a:gridCol w="3272249">
                  <a:extLst>
                    <a:ext uri="{9D8B030D-6E8A-4147-A177-3AD203B41FA5}">
                      <a16:colId xmlns:a16="http://schemas.microsoft.com/office/drawing/2014/main" val="749492282"/>
                    </a:ext>
                  </a:extLst>
                </a:gridCol>
                <a:gridCol w="7381237">
                  <a:extLst>
                    <a:ext uri="{9D8B030D-6E8A-4147-A177-3AD203B41FA5}">
                      <a16:colId xmlns:a16="http://schemas.microsoft.com/office/drawing/2014/main" val="695114072"/>
                    </a:ext>
                  </a:extLst>
                </a:gridCol>
              </a:tblGrid>
              <a:tr h="5489917">
                <a:tc>
                  <a:txBody>
                    <a:bodyPr/>
                    <a:lstStyle/>
                    <a:p>
                      <a:r>
                        <a:rPr lang="ru-RU" sz="2800" b="1" i="1" u="sng" strike="noStrike" kern="1200" baseline="0">
                          <a:solidFill>
                            <a:srgbClr val="C00000"/>
                          </a:solidFill>
                          <a:latin typeface="+mn-lt"/>
                          <a:ea typeface="+mn-ea"/>
                          <a:cs typeface="+mn-cs"/>
                        </a:rPr>
                        <a:t>Речевые упражнения </a:t>
                      </a:r>
                    </a:p>
                    <a:p>
                      <a:r>
                        <a:rPr lang="ru-RU" sz="2400" b="1" i="0" u="none" strike="noStrike" kern="1200" baseline="0">
                          <a:solidFill>
                            <a:schemeClr val="tx1"/>
                          </a:solidFill>
                          <a:latin typeface="+mn-lt"/>
                          <a:ea typeface="+mn-ea"/>
                          <a:cs typeface="+mn-cs"/>
                        </a:rPr>
                        <a:t>часто называют упражнениями в собственно</a:t>
                      </a:r>
                    </a:p>
                    <a:p>
                      <a:r>
                        <a:rPr lang="ru-RU" sz="2400" b="1" i="0" u="none" strike="noStrike" kern="1200" baseline="0">
                          <a:solidFill>
                            <a:schemeClr val="tx1"/>
                          </a:solidFill>
                          <a:latin typeface="+mn-lt"/>
                          <a:ea typeface="+mn-ea"/>
                          <a:cs typeface="+mn-cs"/>
                        </a:rPr>
                        <a:t>аудировании, которые выполняются на уровне законченного речевого</a:t>
                      </a:r>
                    </a:p>
                    <a:p>
                      <a:r>
                        <a:rPr lang="ru-RU" sz="2400" b="1" i="0" u="none" strike="noStrike" kern="1200" baseline="0">
                          <a:solidFill>
                            <a:schemeClr val="tx1"/>
                          </a:solidFill>
                          <a:latin typeface="+mn-lt"/>
                          <a:ea typeface="+mn-ea"/>
                          <a:cs typeface="+mn-cs"/>
                        </a:rPr>
                        <a:t>целого, т.е. развернутого текста</a:t>
                      </a:r>
                      <a:endParaRPr lang="ru-RU" sz="2800" b="1" dirty="0">
                        <a:solidFill>
                          <a:schemeClr val="tx1"/>
                        </a:solidFill>
                      </a:endParaRPr>
                    </a:p>
                  </a:txBody>
                  <a:tcPr>
                    <a:solidFill>
                      <a:schemeClr val="accent1">
                        <a:lumMod val="20000"/>
                        <a:lumOff val="80000"/>
                      </a:schemeClr>
                    </a:solidFill>
                  </a:tcPr>
                </a:tc>
                <a:tc>
                  <a:txBody>
                    <a:bodyPr/>
                    <a:lstStyle/>
                    <a:p>
                      <a:pPr marL="457200" indent="-457200">
                        <a:buFont typeface="Wingdings" panose="05000000000000000000" pitchFamily="2" charset="2"/>
                        <a:buChar char="Ø"/>
                      </a:pPr>
                      <a:r>
                        <a:rPr lang="ru-RU" sz="3200" b="1" i="0" u="none" strike="noStrike" kern="1200" baseline="0">
                          <a:solidFill>
                            <a:srgbClr val="002060"/>
                          </a:solidFill>
                          <a:latin typeface="+mn-lt"/>
                          <a:ea typeface="+mn-ea"/>
                          <a:cs typeface="+mn-cs"/>
                        </a:rPr>
                        <a:t>Прослушать и понять, кто или что имеется в виду;</a:t>
                      </a:r>
                    </a:p>
                    <a:p>
                      <a:pPr marL="457200" indent="-457200">
                        <a:buFont typeface="Wingdings" panose="05000000000000000000" pitchFamily="2" charset="2"/>
                        <a:buChar char="Ø"/>
                      </a:pPr>
                      <a:r>
                        <a:rPr lang="ru-RU" sz="3200" b="1" i="0" u="none" strike="noStrike" kern="1200" baseline="0">
                          <a:solidFill>
                            <a:srgbClr val="002060"/>
                          </a:solidFill>
                          <a:latin typeface="+mn-lt"/>
                          <a:ea typeface="+mn-ea"/>
                          <a:cs typeface="+mn-cs"/>
                        </a:rPr>
                        <a:t>Озаглавить прослушанное;</a:t>
                      </a:r>
                    </a:p>
                    <a:p>
                      <a:pPr marL="457200" indent="-457200">
                        <a:buFont typeface="Wingdings" panose="05000000000000000000" pitchFamily="2" charset="2"/>
                        <a:buChar char="Ø"/>
                      </a:pPr>
                      <a:r>
                        <a:rPr lang="ru-RU" sz="3200" b="1" i="0" u="none" strike="noStrike" kern="1200" baseline="0">
                          <a:solidFill>
                            <a:srgbClr val="002060"/>
                          </a:solidFill>
                          <a:latin typeface="+mn-lt"/>
                          <a:ea typeface="+mn-ea"/>
                          <a:cs typeface="+mn-cs"/>
                        </a:rPr>
                        <a:t>Разбить аудиотекст на смысловые куски;</a:t>
                      </a:r>
                    </a:p>
                    <a:p>
                      <a:pPr marL="457200" indent="-457200">
                        <a:buFont typeface="Wingdings" panose="05000000000000000000" pitchFamily="2" charset="2"/>
                        <a:buChar char="Ø"/>
                      </a:pPr>
                      <a:r>
                        <a:rPr lang="ru-RU" sz="3200" b="1" i="0" u="none" strike="noStrike" kern="1200" baseline="0">
                          <a:solidFill>
                            <a:srgbClr val="002060"/>
                          </a:solidFill>
                          <a:latin typeface="+mn-lt"/>
                          <a:ea typeface="+mn-ea"/>
                          <a:cs typeface="+mn-cs"/>
                        </a:rPr>
                        <a:t>Записать основное содержание в виде ключевых слов;</a:t>
                      </a:r>
                    </a:p>
                    <a:p>
                      <a:pPr marL="457200" indent="-457200">
                        <a:buFont typeface="Wingdings" panose="05000000000000000000" pitchFamily="2" charset="2"/>
                        <a:buChar char="Ø"/>
                      </a:pPr>
                      <a:r>
                        <a:rPr lang="ru-RU" sz="3200" b="1" i="0" u="none" strike="noStrike" kern="1200" baseline="0">
                          <a:solidFill>
                            <a:srgbClr val="002060"/>
                          </a:solidFill>
                          <a:latin typeface="+mn-lt"/>
                          <a:ea typeface="+mn-ea"/>
                          <a:cs typeface="+mn-cs"/>
                        </a:rPr>
                        <a:t>Передать содержание на родном языке.</a:t>
                      </a:r>
                      <a:endParaRPr lang="ru-RU" sz="3200" b="1" dirty="0">
                        <a:solidFill>
                          <a:srgbClr val="002060"/>
                        </a:solidFill>
                      </a:endParaRPr>
                    </a:p>
                  </a:txBody>
                  <a:tcPr>
                    <a:solidFill>
                      <a:schemeClr val="accent1">
                        <a:lumMod val="60000"/>
                        <a:lumOff val="40000"/>
                      </a:schemeClr>
                    </a:solidFill>
                  </a:tcPr>
                </a:tc>
                <a:extLst>
                  <a:ext uri="{0D108BD9-81ED-4DB2-BD59-A6C34878D82A}">
                    <a16:rowId xmlns:a16="http://schemas.microsoft.com/office/drawing/2014/main" val="2146490063"/>
                  </a:ext>
                </a:extLst>
              </a:tr>
            </a:tbl>
          </a:graphicData>
        </a:graphic>
      </p:graphicFrame>
    </p:spTree>
    <p:extLst>
      <p:ext uri="{BB962C8B-B14F-4D97-AF65-F5344CB8AC3E}">
        <p14:creationId xmlns:p14="http://schemas.microsoft.com/office/powerpoint/2010/main" val="141381148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45127" y="640506"/>
            <a:ext cx="10446327" cy="5386090"/>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just"/>
            <a:r>
              <a:rPr lang="ru-RU" sz="2400">
                <a:solidFill>
                  <a:schemeClr val="accent5">
                    <a:lumMod val="50000"/>
                  </a:schemeClr>
                </a:solidFill>
                <a:cs typeface="Arial" panose="020B0604020202020204" pitchFamily="34" charset="0"/>
              </a:rPr>
              <a:t>	</a:t>
            </a:r>
            <a:r>
              <a:rPr lang="ru-RU" sz="3200" b="1" u="sng">
                <a:solidFill>
                  <a:schemeClr val="accent5">
                    <a:lumMod val="50000"/>
                  </a:schemeClr>
                </a:solidFill>
                <a:cs typeface="Arial" panose="020B0604020202020204" pitchFamily="34" charset="0"/>
              </a:rPr>
              <a:t>5</a:t>
            </a:r>
            <a:r>
              <a:rPr lang="ru-RU" sz="3200" u="sng">
                <a:solidFill>
                  <a:schemeClr val="accent5">
                    <a:lumMod val="50000"/>
                  </a:schemeClr>
                </a:solidFill>
                <a:cs typeface="Arial" panose="020B0604020202020204" pitchFamily="34" charset="0"/>
              </a:rPr>
              <a:t>. </a:t>
            </a:r>
            <a:r>
              <a:rPr lang="ru-RU" sz="3200" b="1" u="sng">
                <a:solidFill>
                  <a:schemeClr val="accent5">
                    <a:lumMod val="50000"/>
                  </a:schemeClr>
                </a:solidFill>
              </a:rPr>
              <a:t>Методика работы с аудиотекстом</a:t>
            </a:r>
            <a:endParaRPr lang="ru-RU" sz="3200" b="1" u="sng" dirty="0">
              <a:solidFill>
                <a:schemeClr val="accent5">
                  <a:lumMod val="50000"/>
                </a:schemeClr>
              </a:solidFill>
            </a:endParaRPr>
          </a:p>
          <a:p>
            <a:pPr algn="just"/>
            <a:endParaRPr lang="ru-RU" sz="2400" b="1" dirty="0"/>
          </a:p>
          <a:p>
            <a:pPr algn="just"/>
            <a:r>
              <a:rPr lang="ru-RU" sz="2400" b="1"/>
              <a:t>	</a:t>
            </a:r>
            <a:r>
              <a:rPr lang="ru-RU" sz="2400" b="1">
                <a:solidFill>
                  <a:srgbClr val="C00000"/>
                </a:solidFill>
              </a:rPr>
              <a:t>Для эффективного обучения аудированию важен выбор аудиотекста. </a:t>
            </a:r>
            <a:r>
              <a:rPr lang="ru-RU" sz="2400" b="1"/>
              <a:t>Существует </a:t>
            </a:r>
            <a:r>
              <a:rPr lang="ru-RU" sz="2400" b="1" u="sng">
                <a:solidFill>
                  <a:schemeClr val="accent3">
                    <a:lumMod val="50000"/>
                  </a:schemeClr>
                </a:solidFill>
              </a:rPr>
              <a:t>ряд требований</a:t>
            </a:r>
            <a:r>
              <a:rPr lang="ru-RU" sz="2400" b="1">
                <a:solidFill>
                  <a:schemeClr val="accent3">
                    <a:lumMod val="50000"/>
                  </a:schemeClr>
                </a:solidFill>
              </a:rPr>
              <a:t> </a:t>
            </a:r>
            <a:r>
              <a:rPr lang="ru-RU" sz="2400" b="1"/>
              <a:t>к текстам для аудирования: </a:t>
            </a:r>
            <a:r>
              <a:rPr lang="ru-RU" sz="2400" b="1" i="1">
                <a:solidFill>
                  <a:schemeClr val="accent1">
                    <a:lumMod val="50000"/>
                  </a:schemeClr>
                </a:solidFill>
              </a:rPr>
              <a:t>воспитательная ценность, интересный сюжет, информативность, значимость и достоверность излагаемых фактов, соответствие возрастному уровню развития ученика и конкретным целям обучения на разных этапах, аутентичность текста</a:t>
            </a:r>
            <a:r>
              <a:rPr lang="ru-RU" sz="2400" b="1"/>
              <a:t>. (</a:t>
            </a:r>
            <a:r>
              <a:rPr lang="ru-RU" sz="2400" b="1" i="1"/>
              <a:t>Под аутентичными текстами понимают тексты.</a:t>
            </a:r>
            <a:r>
              <a:rPr lang="ru-RU" sz="2400" b="1" i="1" dirty="0"/>
              <a:t> </a:t>
            </a:r>
            <a:r>
              <a:rPr lang="ru-RU" sz="2400" b="1" i="1"/>
              <a:t>«которые носители языка продуцируют для носителей языка, т.е. собственно оригинальные тексты, создаваемые для реальных условий, а не для учебной ситуации»</a:t>
            </a:r>
            <a:r>
              <a:rPr lang="ru-RU" sz="2400" b="1"/>
              <a:t> (Халеева И.И.). </a:t>
            </a:r>
          </a:p>
          <a:p>
            <a:pPr algn="just"/>
            <a:endParaRPr lang="ru-RU" sz="2400" b="1"/>
          </a:p>
          <a:p>
            <a:pPr algn="just"/>
            <a:r>
              <a:rPr lang="ru-RU" sz="2400" b="1"/>
              <a:t>	Для обучения аудированию в школе используются </a:t>
            </a:r>
            <a:r>
              <a:rPr lang="ru-RU" sz="2400" b="1">
                <a:solidFill>
                  <a:srgbClr val="C00000"/>
                </a:solidFill>
              </a:rPr>
              <a:t>аутентичные, полуаутентичные и учебные тексты.</a:t>
            </a:r>
          </a:p>
        </p:txBody>
      </p:sp>
    </p:spTree>
    <p:extLst>
      <p:ext uri="{BB962C8B-B14F-4D97-AF65-F5344CB8AC3E}">
        <p14:creationId xmlns:p14="http://schemas.microsoft.com/office/powerpoint/2010/main" val="30708271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14400" y="900547"/>
            <a:ext cx="10113818" cy="5078313"/>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just"/>
            <a:r>
              <a:rPr lang="ru-RU" sz="2400" b="1">
                <a:latin typeface="Arial" panose="020B0604020202020204" pitchFamily="34" charset="0"/>
                <a:cs typeface="Arial" panose="020B0604020202020204" pitchFamily="34" charset="0"/>
              </a:rPr>
              <a:t>	</a:t>
            </a:r>
          </a:p>
          <a:p>
            <a:pPr algn="just"/>
            <a:endParaRPr lang="ru-RU" sz="2400" b="1">
              <a:latin typeface="Arial" panose="020B0604020202020204" pitchFamily="34" charset="0"/>
              <a:cs typeface="Arial" panose="020B0604020202020204" pitchFamily="34" charset="0"/>
            </a:endParaRPr>
          </a:p>
          <a:p>
            <a:pPr algn="just"/>
            <a:r>
              <a:rPr lang="ru-RU" sz="2400" b="1"/>
              <a:t>	</a:t>
            </a:r>
            <a:r>
              <a:rPr lang="ru-RU" sz="2800" b="1"/>
              <a:t>Как отечественные, так и зарубежные методисты традиционно предлагают разбить </a:t>
            </a:r>
            <a:r>
              <a:rPr lang="ru-RU" sz="2800" b="1">
                <a:solidFill>
                  <a:srgbClr val="002060"/>
                </a:solidFill>
              </a:rPr>
              <a:t>работу над текстом на три этапа:</a:t>
            </a:r>
          </a:p>
          <a:p>
            <a:pPr algn="just"/>
            <a:endParaRPr lang="ru-RU" sz="2400" b="1"/>
          </a:p>
          <a:p>
            <a:pPr algn="just"/>
            <a:r>
              <a:rPr lang="ru-RU" sz="3200" b="1" i="1">
                <a:solidFill>
                  <a:srgbClr val="C00000"/>
                </a:solidFill>
              </a:rPr>
              <a:t>1. до прослушивания,</a:t>
            </a:r>
          </a:p>
          <a:p>
            <a:pPr algn="just"/>
            <a:r>
              <a:rPr lang="ru-RU" sz="3200" b="1" i="1">
                <a:solidFill>
                  <a:srgbClr val="C00000"/>
                </a:solidFill>
              </a:rPr>
              <a:t>2. во время прослушивания,</a:t>
            </a:r>
          </a:p>
          <a:p>
            <a:pPr algn="just"/>
            <a:r>
              <a:rPr lang="ru-RU" sz="3200" b="1" i="1">
                <a:solidFill>
                  <a:srgbClr val="C00000"/>
                </a:solidFill>
              </a:rPr>
              <a:t>3. после прослушивания.</a:t>
            </a:r>
          </a:p>
          <a:p>
            <a:pPr algn="just"/>
            <a:endParaRPr lang="ru-RU" sz="2400" b="1"/>
          </a:p>
          <a:p>
            <a:pPr algn="just"/>
            <a:endParaRPr lang="ru-RU" sz="2400" b="1"/>
          </a:p>
          <a:p>
            <a:pPr algn="just"/>
            <a:endParaRPr lang="ru-RU" sz="2400" b="1" dirty="0"/>
          </a:p>
        </p:txBody>
      </p:sp>
    </p:spTree>
    <p:extLst>
      <p:ext uri="{BB962C8B-B14F-4D97-AF65-F5344CB8AC3E}">
        <p14:creationId xmlns:p14="http://schemas.microsoft.com/office/powerpoint/2010/main" val="128904613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00545" y="802236"/>
            <a:ext cx="10390909" cy="5262979"/>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just"/>
            <a:r>
              <a:rPr lang="ru-RU" sz="2400" b="1">
                <a:latin typeface="Arial" panose="020B0604020202020204" pitchFamily="34" charset="0"/>
                <a:cs typeface="Arial" panose="020B0604020202020204" pitchFamily="34" charset="0"/>
              </a:rPr>
              <a:t>	</a:t>
            </a:r>
          </a:p>
          <a:p>
            <a:pPr algn="just"/>
            <a:r>
              <a:rPr lang="ru-RU" sz="2400" b="1">
                <a:solidFill>
                  <a:srgbClr val="C00000"/>
                </a:solidFill>
                <a:latin typeface="Arial" panose="020B0604020202020204" pitchFamily="34" charset="0"/>
                <a:cs typeface="Arial" panose="020B0604020202020204" pitchFamily="34" charset="0"/>
              </a:rPr>
              <a:t>	</a:t>
            </a:r>
            <a:r>
              <a:rPr lang="ru-RU" sz="2400" b="1">
                <a:solidFill>
                  <a:srgbClr val="C00000"/>
                </a:solidFill>
              </a:rPr>
              <a:t>Дотекстовый этап. </a:t>
            </a:r>
            <a:r>
              <a:rPr lang="ru-RU" sz="2400" b="1" i="1"/>
              <a:t>Предварительная инструкция создает мотивационную и организационную установку, мобилизует на активную работу. Она включает формулировку задания, разъясняет пути его выполнения, ориентирует в трудностях, иногда указывает формы проверки понимания. </a:t>
            </a:r>
          </a:p>
          <a:p>
            <a:pPr algn="just"/>
            <a:endParaRPr lang="ru-RU" sz="2400" b="1"/>
          </a:p>
          <a:p>
            <a:pPr algn="just"/>
            <a:r>
              <a:rPr lang="ru-RU" sz="2400" b="1"/>
              <a:t>	Наиболее типичные установки – задания для этого этапа работы с текстом:</a:t>
            </a:r>
          </a:p>
          <a:p>
            <a:pPr algn="just"/>
            <a:endParaRPr lang="ru-RU" sz="2400" b="1"/>
          </a:p>
          <a:p>
            <a:pPr algn="just"/>
            <a:r>
              <a:rPr lang="ru-RU" sz="2400" b="1" i="1">
                <a:solidFill>
                  <a:srgbClr val="C00000"/>
                </a:solidFill>
              </a:rPr>
              <a:t>1. обсуждение вопросов/утверждений до прослушивания.</a:t>
            </a:r>
          </a:p>
          <a:p>
            <a:pPr algn="just"/>
            <a:r>
              <a:rPr lang="ru-RU" sz="2400" b="1" i="1">
                <a:solidFill>
                  <a:srgbClr val="C00000"/>
                </a:solidFill>
              </a:rPr>
              <a:t>2. догадка по заголовку/новым словам/иллюстрациям.</a:t>
            </a:r>
          </a:p>
          <a:p>
            <a:pPr algn="just"/>
            <a:r>
              <a:rPr lang="ru-RU" sz="2400" b="1" i="1">
                <a:solidFill>
                  <a:srgbClr val="C00000"/>
                </a:solidFill>
              </a:rPr>
              <a:t>3. краткое изложение основной темы учителем, введение в</a:t>
            </a:r>
          </a:p>
          <a:p>
            <a:pPr algn="just"/>
            <a:r>
              <a:rPr lang="ru-RU" sz="2400" b="1" i="1">
                <a:solidFill>
                  <a:srgbClr val="C00000"/>
                </a:solidFill>
              </a:rPr>
              <a:t>проблематику текста.</a:t>
            </a:r>
            <a:endParaRPr lang="ru-RU" sz="2400" b="1" i="1" dirty="0">
              <a:solidFill>
                <a:srgbClr val="C00000"/>
              </a:solidFill>
            </a:endParaRPr>
          </a:p>
        </p:txBody>
      </p:sp>
    </p:spTree>
    <p:extLst>
      <p:ext uri="{BB962C8B-B14F-4D97-AF65-F5344CB8AC3E}">
        <p14:creationId xmlns:p14="http://schemas.microsoft.com/office/powerpoint/2010/main" val="224737269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17418" y="612798"/>
            <a:ext cx="10529455" cy="5632311"/>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just"/>
            <a:endParaRPr lang="ru-RU" sz="2400" b="1"/>
          </a:p>
          <a:p>
            <a:pPr algn="just"/>
            <a:r>
              <a:rPr lang="ru-RU" sz="2400" b="1">
                <a:solidFill>
                  <a:srgbClr val="C00000"/>
                </a:solidFill>
              </a:rPr>
              <a:t>	Этап собственно слушания текста. </a:t>
            </a:r>
            <a:r>
              <a:rPr lang="ru-RU" sz="2400" b="1"/>
              <a:t>При формировании навыков аудирования прослушиваний может быть несколько, и при этом важно не потерять мотивацию. Новизна заданий поможет в этом: </a:t>
            </a:r>
          </a:p>
          <a:p>
            <a:pPr algn="just"/>
            <a:endParaRPr lang="ru-RU" sz="2400" b="1"/>
          </a:p>
          <a:p>
            <a:pPr algn="just"/>
            <a:r>
              <a:rPr lang="ru-RU" sz="2400" b="1" i="1">
                <a:solidFill>
                  <a:srgbClr val="002060"/>
                </a:solidFill>
              </a:rPr>
              <a:t>1. прослушать текст и вставить пропущенные слова в предложениях;</a:t>
            </a:r>
          </a:p>
          <a:p>
            <a:pPr algn="just"/>
            <a:r>
              <a:rPr lang="ru-RU" sz="2400" b="1" i="1">
                <a:solidFill>
                  <a:srgbClr val="002060"/>
                </a:solidFill>
              </a:rPr>
              <a:t>2. прослушать текст и сказать, какие из предложенных словосочетаний употреблялись в нем без каких–либо изменений;</a:t>
            </a:r>
          </a:p>
          <a:p>
            <a:pPr algn="just"/>
            <a:r>
              <a:rPr lang="ru-RU" sz="2400" b="1" i="1">
                <a:solidFill>
                  <a:srgbClr val="002060"/>
                </a:solidFill>
              </a:rPr>
              <a:t>3. прослушать текст и сказать, какие определения к следующим словам в нем встречались;</a:t>
            </a:r>
          </a:p>
          <a:p>
            <a:pPr algn="just"/>
            <a:r>
              <a:rPr lang="ru-RU" sz="2400" b="1" i="1">
                <a:solidFill>
                  <a:srgbClr val="002060"/>
                </a:solidFill>
              </a:rPr>
              <a:t>4. закончить следующие предложения;</a:t>
            </a:r>
          </a:p>
          <a:p>
            <a:pPr algn="just"/>
            <a:r>
              <a:rPr lang="ru-RU" sz="2400" b="1" i="1">
                <a:solidFill>
                  <a:srgbClr val="002060"/>
                </a:solidFill>
              </a:rPr>
              <a:t>5. прослушать текст и сказать, что в нем говорилось о чем–либо;</a:t>
            </a:r>
          </a:p>
          <a:p>
            <a:pPr algn="just"/>
            <a:r>
              <a:rPr lang="ru-RU" sz="2400" b="1" i="1">
                <a:solidFill>
                  <a:srgbClr val="002060"/>
                </a:solidFill>
              </a:rPr>
              <a:t>6. прослушать текст и найти русский\английский эквивалент слов в параллельном столбце</a:t>
            </a:r>
            <a:r>
              <a:rPr lang="ru-RU" i="1">
                <a:solidFill>
                  <a:srgbClr val="002060"/>
                </a:solidFill>
              </a:rPr>
              <a:t>.</a:t>
            </a:r>
          </a:p>
          <a:p>
            <a:pPr algn="just"/>
            <a:endParaRPr lang="ru-RU" sz="2400" i="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6510977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45126" y="737075"/>
            <a:ext cx="10390909" cy="5632311"/>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just"/>
            <a:r>
              <a:rPr lang="ru-RU" sz="2400" b="1">
                <a:latin typeface="Arial" panose="020B0604020202020204" pitchFamily="34" charset="0"/>
                <a:cs typeface="Arial" panose="020B0604020202020204" pitchFamily="34" charset="0"/>
              </a:rPr>
              <a:t>	</a:t>
            </a:r>
          </a:p>
          <a:p>
            <a:pPr algn="just"/>
            <a:r>
              <a:rPr lang="ru-RU" sz="2400" b="1">
                <a:solidFill>
                  <a:srgbClr val="C00000"/>
                </a:solidFill>
              </a:rPr>
              <a:t>	Послетекстовый этап.</a:t>
            </a:r>
            <a:r>
              <a:rPr lang="ru-RU" sz="2400" b="1"/>
              <a:t> </a:t>
            </a:r>
          </a:p>
          <a:p>
            <a:pPr algn="just"/>
            <a:endParaRPr lang="ru-RU" sz="2400" b="1"/>
          </a:p>
          <a:p>
            <a:pPr algn="just"/>
            <a:r>
              <a:rPr lang="ru-RU" sz="2400" b="1"/>
              <a:t>	Прослушав текст и выполнив ряд упражнений к нему, можно и дальше использовать его для развития навыков устной и письменной речи. </a:t>
            </a:r>
          </a:p>
          <a:p>
            <a:pPr algn="just"/>
            <a:r>
              <a:rPr lang="ru-RU" sz="2400" b="1"/>
              <a:t>	Контроль понимания может проводиться как на иностранном языке, так и на родном; традиционным путем либо с помощью тестов.</a:t>
            </a:r>
          </a:p>
          <a:p>
            <a:pPr algn="just"/>
            <a:endParaRPr lang="ru-RU" sz="2400" b="1"/>
          </a:p>
          <a:p>
            <a:pPr algn="just"/>
            <a:endParaRPr lang="ru-RU" sz="2400" b="1"/>
          </a:p>
          <a:p>
            <a:pPr algn="just"/>
            <a:endParaRPr lang="ru-RU" sz="2400" b="1"/>
          </a:p>
          <a:p>
            <a:pPr algn="just"/>
            <a:endParaRPr lang="ru-RU" sz="2400" b="1"/>
          </a:p>
          <a:p>
            <a:pPr algn="just"/>
            <a:endParaRPr lang="ru-RU" sz="2400" b="1"/>
          </a:p>
          <a:p>
            <a:pPr algn="just"/>
            <a:endParaRPr lang="ru-RU" sz="2400" b="1"/>
          </a:p>
          <a:p>
            <a:pPr algn="just"/>
            <a:endParaRPr lang="ru-RU" sz="2400" b="1" dirty="0"/>
          </a:p>
        </p:txBody>
      </p:sp>
    </p:spTree>
    <p:extLst>
      <p:ext uri="{BB962C8B-B14F-4D97-AF65-F5344CB8AC3E}">
        <p14:creationId xmlns:p14="http://schemas.microsoft.com/office/powerpoint/2010/main" val="2696556991"/>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Натуральные материалы">
  <a:themeElements>
    <a:clrScheme name="Натуральные материалы">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Натуральные материалы">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Натуральные материалы">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906</TotalTime>
  <Words>14167</Words>
  <Application>Microsoft Office PowerPoint</Application>
  <PresentationFormat>Широкоэкранный</PresentationFormat>
  <Paragraphs>1160</Paragraphs>
  <Slides>156</Slides>
  <Notes>1</Notes>
  <HiddenSlides>0</HiddenSlides>
  <MMClips>0</MMClips>
  <ScaleCrop>false</ScaleCrop>
  <HeadingPairs>
    <vt:vector size="6" baseType="variant">
      <vt:variant>
        <vt:lpstr>Использованные шрифты</vt:lpstr>
      </vt:variant>
      <vt:variant>
        <vt:i4>8</vt:i4>
      </vt:variant>
      <vt:variant>
        <vt:lpstr>Тема</vt:lpstr>
      </vt:variant>
      <vt:variant>
        <vt:i4>1</vt:i4>
      </vt:variant>
      <vt:variant>
        <vt:lpstr>Заголовки слайдов</vt:lpstr>
      </vt:variant>
      <vt:variant>
        <vt:i4>156</vt:i4>
      </vt:variant>
    </vt:vector>
  </HeadingPairs>
  <TitlesOfParts>
    <vt:vector size="165" baseType="lpstr">
      <vt:lpstr>Arial</vt:lpstr>
      <vt:lpstr>Arial Black</vt:lpstr>
      <vt:lpstr>Bad Script</vt:lpstr>
      <vt:lpstr>Calibri</vt:lpstr>
      <vt:lpstr>Garamond</vt:lpstr>
      <vt:lpstr>Times New Roman</vt:lpstr>
      <vt:lpstr>Times New Roman,Italic</vt:lpstr>
      <vt:lpstr>Wingdings</vt:lpstr>
      <vt:lpstr>Натуральные материалы</vt:lpstr>
      <vt:lpstr>Презентация PowerPoint</vt:lpstr>
      <vt:lpstr>Презентация PowerPoint</vt:lpstr>
      <vt:lpstr>Презентация PowerPoint</vt:lpstr>
      <vt:lpstr>Тема 1. Парадигма иноязычного образования</vt:lpstr>
      <vt:lpstr> Литература: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Тема 2. Теоретико-методологические основы иноязычного образования</vt:lpstr>
      <vt:lpstr> Литература: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Тема 3. Технология формирования иноязычных фонетических навыков</vt:lpstr>
      <vt:lpstr> Литература: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Тема 4. Технология формирования иноязычных лексических навыков</vt:lpstr>
      <vt:lpstr> Литература: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Тема 5. Технология формирования иноязычных грамматических  навыков</vt:lpstr>
      <vt:lpstr> Литература: </vt:lpstr>
      <vt:lpstr>1. Цели и содержание обучения грамматике иностранного языка</vt:lpstr>
      <vt:lpstr>Презентация PowerPoint</vt:lpstr>
      <vt:lpstr>Грамматический навык – это автоматизированное использование грамматического материала в продуктивной и рецептивной речевой деятельности. Грамматическое умение – это гибкие коммуникативные способности учащихся использовать усвоенный грамматический материал при решении более сложных коммуникативных задач в различных видах речевой деятельности</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Тема 6. Технология развития навыков и умений аудирования иноязычной речи</vt:lpstr>
      <vt:lpstr> Литература: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 4. Система упражнений на развитие навыков и умений аудирования</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Тема 7. Технология развития навыков и умений чтения на иностранном языке</vt:lpstr>
      <vt:lpstr> Литература: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Тема 8. Технология обучения иноязычному говорению</vt:lpstr>
      <vt:lpstr> Литература: </vt:lpstr>
      <vt:lpstr> 1 Говорение как вид речевой деятельности   Говорение – продуктивный (экспрессивный) вид речевой деятельности (РД), посредством которого совместно с аудированием осуществляется устно-речевое общение.   Содержанием говорения является выражение мыслей, передача информации в устной форме.</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Тема 9. Технология развития навыков и умений иноязычной письменной речи</vt:lpstr>
      <vt:lpstr> Литература: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Тема 10. Технологии и методики построения современного урока иностранного языка</vt:lpstr>
      <vt:lpstr> Литература: </vt:lpstr>
      <vt:lpstr> 1 Основные черты и технология урока иностранного языка   Урок является основной организационной формой обучения, наименьшей единицей процесса обучения. Урок – основное звено процесса обучения, на котором осуществляется решение конкретных практических, обрaзовательных, воспитательных и рaзвивающих задач, oбеспечивающих достижение конечных целей.</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Теоретико-методологические основы иноязычного образования</dc:title>
  <dc:creator>Пользователь</dc:creator>
  <cp:lastModifiedBy>Гульнур Смагулова</cp:lastModifiedBy>
  <cp:revision>65</cp:revision>
  <dcterms:created xsi:type="dcterms:W3CDTF">2021-01-26T16:26:17Z</dcterms:created>
  <dcterms:modified xsi:type="dcterms:W3CDTF">2024-06-14T17:39:33Z</dcterms:modified>
</cp:coreProperties>
</file>