
<file path=[Content_Types].xml><?xml version="1.0" encoding="utf-8"?>
<Types xmlns="http://schemas.openxmlformats.org/package/2006/content-types">
  <Override PartName="/ppt/slides/slide94.xml" ContentType="application/vnd.openxmlformats-officedocument.presentationml.slide+xml"/>
  <Override PartName="/ppt/slides/slide142.xml" ContentType="application/vnd.openxmlformats-officedocument.presentationml.slide+xml"/>
  <Override PartName="/ppt/diagrams/colors102.xml" ContentType="application/vnd.openxmlformats-officedocument.drawingml.diagramColors+xml"/>
  <Override PartName="/ppt/slideLayouts/slideLayout93.xml" ContentType="application/vnd.openxmlformats-officedocument.presentationml.slideLayout+xml"/>
  <Override PartName="/ppt/diagrams/colors11.xml" ContentType="application/vnd.openxmlformats-officedocument.drawingml.diagramColors+xml"/>
  <Override PartName="/ppt/diagrams/data24.xml" ContentType="application/vnd.openxmlformats-officedocument.drawingml.diagramData+xml"/>
  <Override PartName="/ppt/diagrams/quickStyle97.xml" ContentType="application/vnd.openxmlformats-officedocument.drawingml.diagramStyl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Override PartName="/ppt/diagrams/data100.xml" ContentType="application/vnd.openxmlformats-officedocument.drawingml.diagramData+xml"/>
  <Override PartName="/ppt/diagrams/layout125.xml" ContentType="application/vnd.openxmlformats-officedocument.drawingml.diagramLayout+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diagrams/layout86.xml" ContentType="application/vnd.openxmlformats-officedocument.drawingml.diagramLayout+xml"/>
  <Override PartName="/ppt/diagrams/layout150.xml" ContentType="application/vnd.openxmlformats-officedocument.drawingml.diagramLayout+xml"/>
  <Override PartName="/ppt/diagrams/quickStyle168.xml" ContentType="application/vnd.openxmlformats-officedocument.drawingml.diagramStyle+xml"/>
  <Override PartName="/ppt/diagrams/layout17.xml" ContentType="application/vnd.openxmlformats-officedocument.drawingml.diagramLayout+xml"/>
  <Override PartName="/ppt/diagrams/quickStyle53.xml" ContentType="application/vnd.openxmlformats-officedocument.drawingml.diagramStyle+xml"/>
  <Override PartName="/ppt/diagrams/colors96.xml" ContentType="application/vnd.openxmlformats-officedocument.drawingml.diagramColors+xml"/>
  <Override PartName="/ppt/diagrams/colors118.xml" ContentType="application/vnd.openxmlformats-officedocument.drawingml.diagramColors+xml"/>
  <Override PartName="/ppt/slides/slide158.xml" ContentType="application/vnd.openxmlformats-officedocument.presentationml.slide+xml"/>
  <Override PartName="/ppt/slides/slide183.xml" ContentType="application/vnd.openxmlformats-officedocument.presentationml.slide+xml"/>
  <Override PartName="/ppt/diagrams/colors27.xml" ContentType="application/vnd.openxmlformats-officedocument.drawingml.diagramColors+xml"/>
  <Override PartName="/ppt/diagrams/layout42.xml" ContentType="application/vnd.openxmlformats-officedocument.drawingml.diagramLayout+xml"/>
  <Override PartName="/ppt/diagrams/quickStyle124.xml" ContentType="application/vnd.openxmlformats-officedocument.drawingml.diagramStyle+xml"/>
  <Override PartName="/ppt/diagrams/colors143.xml" ContentType="application/vnd.openxmlformats-officedocument.drawingml.diagramColors+xml"/>
  <Override PartName="/ppt/diagrams/colors52.xml" ContentType="application/vnd.openxmlformats-officedocument.drawingml.diagramColors+xml"/>
  <Override PartName="/ppt/diagrams/data65.xml" ContentType="application/vnd.openxmlformats-officedocument.drawingml.diagramData+xml"/>
  <Override PartName="/ppt/diagrams/data116.xml" ContentType="application/vnd.openxmlformats-officedocument.drawingml.diagramData+xml"/>
  <Override PartName="/ppt/slides/slide66.xml" ContentType="application/vnd.openxmlformats-officedocument.presentationml.slide+xml"/>
  <Override PartName="/ppt/slides/slide114.xml" ContentType="application/vnd.openxmlformats-officedocument.presentationml.slide+xml"/>
  <Default Extension="png" ContentType="image/png"/>
  <Override PartName="/ppt/diagrams/layout166.xml" ContentType="application/vnd.openxmlformats-officedocument.drawingml.diagramLayout+xml"/>
  <Override PartName="/ppt/slideLayouts/slideLayout65.xml" ContentType="application/vnd.openxmlformats-officedocument.presentationml.slideLayout+xml"/>
  <Override PartName="/ppt/diagrams/quickStyle3.xml" ContentType="application/vnd.openxmlformats-officedocument.drawingml.diagramStyle+xml"/>
  <Override PartName="/ppt/diagrams/quickStyle69.xml" ContentType="application/vnd.openxmlformats-officedocument.drawingml.diagramStyle+xml"/>
  <Override PartName="/ppt/diagrams/data90.xml" ContentType="application/vnd.openxmlformats-officedocument.drawingml.diagramData+xml"/>
  <Override PartName="/ppt/diagrams/data141.xml" ContentType="application/vnd.openxmlformats-officedocument.drawingml.diagramData+xml"/>
  <Override PartName="/ppt/slides/slide91.xml" ContentType="application/vnd.openxmlformats-officedocument.presentationml.slide+xml"/>
  <Override PartName="/ppt/slideLayouts/slideLayout90.xml" ContentType="application/vnd.openxmlformats-officedocument.presentationml.slideLayout+xml"/>
  <Override PartName="/ppt/diagrams/data21.xml" ContentType="application/vnd.openxmlformats-officedocument.drawingml.diagramData+xml"/>
  <Override PartName="/ppt/diagrams/quickStyle94.xml" ContentType="application/vnd.openxmlformats-officedocument.drawingml.diagramStyle+xml"/>
  <Override PartName="/ppt/slides/slide22.xml" ContentType="application/vnd.openxmlformats-officedocument.presentationml.slide+xml"/>
  <Override PartName="/ppt/slides/slide199.xml" ContentType="application/vnd.openxmlformats-officedocument.presentationml.slide+xml"/>
  <Override PartName="/ppt/diagrams/layout6.xml" ContentType="application/vnd.openxmlformats-officedocument.drawingml.diagramLayout+xml"/>
  <Override PartName="/ppt/diagrams/layout58.xml" ContentType="application/vnd.openxmlformats-officedocument.drawingml.diagramLayout+xml"/>
  <Override PartName="/ppt/diagrams/layout122.xml" ContentType="application/vnd.openxmlformats-officedocument.drawingml.diagramLayout+xml"/>
  <Override PartName="/ppt/diagrams/colors159.xml" ContentType="application/vnd.openxmlformats-officedocument.drawingml.diagramColors+xml"/>
  <Override PartName="/ppt/slideLayouts/slideLayout21.xml" ContentType="application/vnd.openxmlformats-officedocument.presentationml.slideLayout+xml"/>
  <Override PartName="/ppt/diagrams/quickStyle25.xml" ContentType="application/vnd.openxmlformats-officedocument.drawingml.diagramStyle+xml"/>
  <Override PartName="/ppt/diagrams/colors68.xml" ContentType="application/vnd.openxmlformats-officedocument.drawingml.diagramColors+xml"/>
  <Override PartName="/ppt/diagrams/layout83.xml" ContentType="application/vnd.openxmlformats-officedocument.drawingml.diagramLayout+xml"/>
  <Override PartName="/ppt/diagrams/quickStyle165.xml" ContentType="application/vnd.openxmlformats-officedocument.drawingml.diagramStyle+xml"/>
  <Override PartName="/ppt/diagrams/quickStyle50.xml" ContentType="application/vnd.openxmlformats-officedocument.drawingml.diagramStyle+xml"/>
  <Override PartName="/ppt/diagrams/data157.xml" ContentType="application/vnd.openxmlformats-officedocument.drawingml.diagramData+xml"/>
  <Override PartName="/ppt/slides/slide155.xml" ContentType="application/vnd.openxmlformats-officedocument.presentationml.slide+xml"/>
  <Override PartName="/ppt/diagrams/layout14.xml" ContentType="application/vnd.openxmlformats-officedocument.drawingml.diagramLayout+xml"/>
  <Override PartName="/ppt/diagrams/colors93.xml" ContentType="application/vnd.openxmlformats-officedocument.drawingml.diagramColors+xml"/>
  <Override PartName="/ppt/diagrams/colors115.xml" ContentType="application/vnd.openxmlformats-officedocument.drawingml.diagramColors+xml"/>
  <Override PartName="/ppt/diagrams/colors24.xml" ContentType="application/vnd.openxmlformats-officedocument.drawingml.diagramColors+xml"/>
  <Override PartName="/ppt/diagrams/data37.xml" ContentType="application/vnd.openxmlformats-officedocument.drawingml.diagramData+xml"/>
  <Override PartName="/ppt/diagrams/quickStyle121.xml" ContentType="application/vnd.openxmlformats-officedocument.drawingml.diagramStyle+xml"/>
  <Override PartName="/ppt/diagrams/colors140.xml" ContentType="application/vnd.openxmlformats-officedocument.drawingml.diagramColors+xml"/>
  <Override PartName="/ppt/slides/slide38.xml" ContentType="application/vnd.openxmlformats-officedocument.presentationml.slide+xml"/>
  <Override PartName="/ppt/slides/slide180.xml" ContentType="application/vnd.openxmlformats-officedocument.presentationml.slide+xml"/>
  <Override PartName="/ppt/diagrams/layout138.xml" ContentType="application/vnd.openxmlformats-officedocument.drawingml.diagramLayout+xml"/>
  <Override PartName="/ppt/slides/slide111.xml" ContentType="application/vnd.openxmlformats-officedocument.presentationml.slide+xml"/>
  <Override PartName="/ppt/slideLayouts/slideLayout37.xml" ContentType="application/vnd.openxmlformats-officedocument.presentationml.slideLayout+xml"/>
  <Override PartName="/ppt/diagrams/data62.xml" ContentType="application/vnd.openxmlformats-officedocument.drawingml.diagramData+xml"/>
  <Override PartName="/ppt/diagrams/layout99.xml" ContentType="application/vnd.openxmlformats-officedocument.drawingml.diagramLayout+xml"/>
  <Override PartName="/ppt/diagrams/data113.xml" ContentType="application/vnd.openxmlformats-officedocument.drawingml.diagramData+xml"/>
  <Override PartName="/ppt/slides/slide63.xml" ContentType="application/vnd.openxmlformats-officedocument.presentationml.slide+xml"/>
  <Override PartName="/ppt/slideLayouts/slideLayout62.xml" ContentType="application/vnd.openxmlformats-officedocument.presentationml.slideLayout+xml"/>
  <Override PartName="/ppt/diagrams/quickStyle66.xml" ContentType="application/vnd.openxmlformats-officedocument.drawingml.diagramStyle+xml"/>
  <Override PartName="/ppt/diagrams/layout163.xml" ContentType="application/vnd.openxmlformats-officedocument.drawingml.diagramLayout+xml"/>
  <Override PartName="/ppt/slides/slide196.xml" ContentType="application/vnd.openxmlformats-officedocument.presentationml.slide+xml"/>
  <Override PartName="/ppt/slides/slide212.xml" ContentType="application/vnd.openxmlformats-officedocument.presentationml.slide+xml"/>
  <Override PartName="/ppt/diagrams/layout55.xml" ContentType="application/vnd.openxmlformats-officedocument.drawingml.diagramLayout+xml"/>
  <Override PartName="/ppt/diagrams/quickStyle91.xml" ContentType="application/vnd.openxmlformats-officedocument.drawingml.diagramStyle+xml"/>
  <Override PartName="/ppt/diagrams/quickStyle137.xml" ContentType="application/vnd.openxmlformats-officedocument.drawingml.diagramStyle+xml"/>
  <Override PartName="/ppt/diagrams/colors156.xml" ContentType="application/vnd.openxmlformats-officedocument.drawingml.diagramColors+xml"/>
  <Override PartName="/ppt/diagrams/layout3.xml" ContentType="application/vnd.openxmlformats-officedocument.drawingml.diagramLayout+xml"/>
  <Override PartName="/ppt/diagrams/quickStyle22.xml" ContentType="application/vnd.openxmlformats-officedocument.drawingml.diagramStyle+xml"/>
  <Override PartName="/ppt/diagrams/data78.xml" ContentType="application/vnd.openxmlformats-officedocument.drawingml.diagramData+xml"/>
  <Override PartName="/ppt/diagrams/data129.xml" ContentType="application/vnd.openxmlformats-officedocument.drawingml.diagramData+xml"/>
  <Override PartName="/ppt/slides/slide79.xml" ContentType="application/vnd.openxmlformats-officedocument.presentationml.slide+xml"/>
  <Override PartName="/ppt/slides/slide127.xml" ContentType="application/vnd.openxmlformats-officedocument.presentationml.slide+xml"/>
  <Override PartName="/ppt/diagrams/colors65.xml" ContentType="application/vnd.openxmlformats-officedocument.drawingml.diagramColors+xml"/>
  <Override PartName="/ppt/diagrams/layout80.xml" ContentType="application/vnd.openxmlformats-officedocument.drawingml.diagramLayout+xml"/>
  <Override PartName="/ppt/diagrams/quickStyle162.xml" ContentType="application/vnd.openxmlformats-officedocument.drawingml.diagramStyle+xml"/>
  <Override PartName="/ppt/diagrams/layout179.xml" ContentType="application/vnd.openxmlformats-officedocument.drawingml.diagramLayout+xml"/>
  <Override PartName="/ppt/diagrams/colors181.xml" ContentType="application/vnd.openxmlformats-officedocument.drawingml.diagramColors+xml"/>
  <Override PartName="/ppt/slideLayouts/slideLayout78.xml" ContentType="application/vnd.openxmlformats-officedocument.presentationml.slideLayout+xml"/>
  <Override PartName="/ppt/diagrams/layout11.xml" ContentType="application/vnd.openxmlformats-officedocument.drawingml.diagramLayout+xml"/>
  <Override PartName="/ppt/diagrams/colors90.xml" ContentType="application/vnd.openxmlformats-officedocument.drawingml.diagramColors+xml"/>
  <Override PartName="/ppt/diagrams/colors112.xml" ContentType="application/vnd.openxmlformats-officedocument.drawingml.diagramColors+xml"/>
  <Override PartName="/ppt/diagrams/data154.xml" ContentType="application/vnd.openxmlformats-officedocument.drawingml.diagramData+xml"/>
  <Override PartName="/ppt/slides/slide152.xml" ContentType="application/vnd.openxmlformats-officedocument.presentationml.slide+xml"/>
  <Override PartName="/ppt/diagrams/data34.xml" ContentType="application/vnd.openxmlformats-officedocument.drawingml.diagramData+xml"/>
  <Override PartName="/ppt/diagrams/colors21.xml" ContentType="application/vnd.openxmlformats-officedocument.drawingml.diagramColors+xml"/>
  <Override PartName="/ppt/diagrams/layout135.xml" ContentType="application/vnd.openxmlformats-officedocument.drawingml.diagramLayout+xml"/>
  <Override PartName="/ppt/slides/slide35.xml" ContentType="application/vnd.openxmlformats-officedocument.presentationml.slide+xml"/>
  <Override PartName="/ppt/slideLayouts/slideLayout34.xml" ContentType="application/vnd.openxmlformats-officedocument.presentationml.slideLayout+xml"/>
  <Override PartName="/ppt/diagrams/quickStyle38.xml" ContentType="application/vnd.openxmlformats-officedocument.drawingml.diagramStyle+xml"/>
  <Override PartName="/ppt/diagrams/data110.xml" ContentType="application/vnd.openxmlformats-officedocument.drawingml.diagramData+xml"/>
  <Override PartName="/ppt/slides/slide60.xml" ContentType="application/vnd.openxmlformats-officedocument.presentationml.slide+xml"/>
  <Override PartName="/ppt/diagrams/data9.xml" ContentType="application/vnd.openxmlformats-officedocument.drawingml.diagramData+xml"/>
  <Override PartName="/ppt/diagrams/layout96.xml" ContentType="application/vnd.openxmlformats-officedocument.drawingml.diagramLayout+xml"/>
  <Override PartName="/ppt/diagrams/layout160.xml" ContentType="application/vnd.openxmlformats-officedocument.drawingml.diagramLayout+xml"/>
  <Override PartName="/ppt/diagrams/quickStyle178.xml" ContentType="application/vnd.openxmlformats-officedocument.drawingml.diagramStyle+xml"/>
  <Override PartName="/ppt/slides/slide168.xml" ContentType="application/vnd.openxmlformats-officedocument.presentationml.slide+xml"/>
  <Override PartName="/ppt/diagrams/layout27.xml" ContentType="application/vnd.openxmlformats-officedocument.drawingml.diagramLayout+xml"/>
  <Override PartName="/ppt/diagrams/quickStyle63.xml" ContentType="application/vnd.openxmlformats-officedocument.drawingml.diagramStyle+xml"/>
  <Override PartName="/ppt/diagrams/quickStyle109.xml" ContentType="application/vnd.openxmlformats-officedocument.drawingml.diagramStyle+xml"/>
  <Override PartName="/ppt/diagrams/colors128.xml" ContentType="application/vnd.openxmlformats-officedocument.drawingml.diagramColors+xml"/>
  <Override PartName="/ppt/diagrams/colors37.xml" ContentType="application/vnd.openxmlformats-officedocument.drawingml.diagramColors+xml"/>
  <Override PartName="/ppt/slides/slide193.xml" ContentType="application/vnd.openxmlformats-officedocument.presentationml.slide+xml"/>
  <Override PartName="/ppt/theme/theme9.xml" ContentType="application/vnd.openxmlformats-officedocument.theme+xml"/>
  <Override PartName="/ppt/diagrams/layout52.xml" ContentType="application/vnd.openxmlformats-officedocument.drawingml.diagramLayout+xml"/>
  <Override PartName="/ppt/diagrams/quickStyle134.xml" ContentType="application/vnd.openxmlformats-officedocument.drawingml.diagramStyle+xml"/>
  <Override PartName="/ppt/diagrams/colors153.xml" ContentType="application/vnd.openxmlformats-officedocument.drawingml.diagramColors+xml"/>
  <Override PartName="/ppt/slides/slide124.xml" ContentType="application/vnd.openxmlformats-officedocument.presentationml.slide+xml"/>
  <Override PartName="/ppt/diagrams/colors62.xml" ContentType="application/vnd.openxmlformats-officedocument.drawingml.diagramColors+xml"/>
  <Override PartName="/ppt/diagrams/data75.xml" ContentType="application/vnd.openxmlformats-officedocument.drawingml.diagramData+xml"/>
  <Override PartName="/ppt/diagrams/data126.xml" ContentType="application/vnd.openxmlformats-officedocument.drawingml.diagramData+xml"/>
  <Override PartName="/ppt/slides/slide76.xml" ContentType="application/vnd.openxmlformats-officedocument.presentationml.slide+xml"/>
  <Override PartName="/ppt/diagrams/quickStyle79.xml" ContentType="application/vnd.openxmlformats-officedocument.drawingml.diagramStyle+xml"/>
  <Override PartName="/ppt/diagrams/data151.xml" ContentType="application/vnd.openxmlformats-officedocument.drawingml.diagramData+xml"/>
  <Override PartName="/ppt/diagrams/layout176.xml" ContentType="application/vnd.openxmlformats-officedocument.drawingml.diagramLayout+xml"/>
  <Override PartName="/ppt/slideLayouts/slideLayout75.xml" ContentType="application/vnd.openxmlformats-officedocument.presentationml.slideLayout+xml"/>
  <Override PartName="/ppt/diagrams/layout107.xml" ContentType="application/vnd.openxmlformats-officedocument.drawingml.diagramLayout+xml"/>
  <Override PartName="/ppt/diagrams/data31.xml" ContentType="application/vnd.openxmlformats-officedocument.drawingml.diagramData+xml"/>
  <Override PartName="/ppt/diagrams/colors169.xml" ContentType="application/vnd.openxmlformats-officedocument.drawingml.diagramColors+xml"/>
  <Override PartName="/ppt/slides/slide32.xml" ContentType="application/vnd.openxmlformats-officedocument.presentationml.slide+xml"/>
  <Override PartName="/ppt/diagrams/quickStyle35.xml" ContentType="application/vnd.openxmlformats-officedocument.drawingml.diagramStyle+xml"/>
  <Override PartName="/ppt/diagrams/layout68.xml" ContentType="application/vnd.openxmlformats-officedocument.drawingml.diagramLayout+xml"/>
  <Override PartName="/ppt/diagrams/layout132.xml" ContentType="application/vnd.openxmlformats-officedocument.drawingml.diagramLayout+xml"/>
  <Override PartName="/ppt/slideLayouts/slideLayout31.xml" ContentType="application/vnd.openxmlformats-officedocument.presentationml.slideLayout+xml"/>
  <Override PartName="/ppt/diagrams/data6.xml" ContentType="application/vnd.openxmlformats-officedocument.drawingml.diagramData+xml"/>
  <Override PartName="/ppt/diagrams/colors78.xml" ContentType="application/vnd.openxmlformats-officedocument.drawingml.diagramColors+xml"/>
  <Override PartName="/ppt/diagrams/layout93.xml" ContentType="application/vnd.openxmlformats-officedocument.drawingml.diagramLayout+xml"/>
  <Override PartName="/ppt/diagrams/quickStyle175.xml" ContentType="application/vnd.openxmlformats-officedocument.drawingml.diagramStyle+xml"/>
  <Override PartName="/ppt/diagrams/colors8.xml" ContentType="application/vnd.openxmlformats-officedocument.drawingml.diagramColors+xml"/>
  <Override PartName="/ppt/diagrams/quickStyle60.xml" ContentType="application/vnd.openxmlformats-officedocument.drawingml.diagramStyle+xml"/>
  <Override PartName="/ppt/diagrams/data167.xml" ContentType="application/vnd.openxmlformats-officedocument.drawingml.diagramData+xml"/>
  <Override PartName="/ppt/slides/slide165.xml" ContentType="application/vnd.openxmlformats-officedocument.presentationml.slide+xml"/>
  <Override PartName="/ppt/diagrams/layout24.xml" ContentType="application/vnd.openxmlformats-officedocument.drawingml.diagramLayout+xml"/>
  <Override PartName="/ppt/diagrams/quickStyle106.xml" ContentType="application/vnd.openxmlformats-officedocument.drawingml.diagramStyle+xml"/>
  <Override PartName="/ppt/diagrams/colors125.xml" ContentType="application/vnd.openxmlformats-officedocument.drawingml.diagramColors+xml"/>
  <Override PartName="/ppt/slides/slide190.xml" ContentType="application/vnd.openxmlformats-officedocument.presentationml.slide+xml"/>
  <Override PartName="/ppt/theme/theme6.xml" ContentType="application/vnd.openxmlformats-officedocument.theme+xml"/>
  <Override PartName="/ppt/diagrams/colors34.xml" ContentType="application/vnd.openxmlformats-officedocument.drawingml.diagramColors+xml"/>
  <Override PartName="/ppt/diagrams/data47.xml" ContentType="application/vnd.openxmlformats-officedocument.drawingml.diagramData+xml"/>
  <Override PartName="/ppt/diagrams/quickStyle131.xml" ContentType="application/vnd.openxmlformats-officedocument.drawingml.diagramStyle+xml"/>
  <Override PartName="/ppt/diagrams/colors150.xml" ContentType="application/vnd.openxmlformats-officedocument.drawingml.diagramColors+xml"/>
  <Override PartName="/ppt/slides/slide48.xml" ContentType="application/vnd.openxmlformats-officedocument.presentationml.slide+xml"/>
  <Override PartName="/ppt/diagrams/data72.xml" ContentType="application/vnd.openxmlformats-officedocument.drawingml.diagramData+xml"/>
  <Override PartName="/ppt/diagrams/data123.xml" ContentType="application/vnd.openxmlformats-officedocument.drawingml.diagramData+xml"/>
  <Override PartName="/ppt/diagrams/layout148.xml" ContentType="application/vnd.openxmlformats-officedocument.drawingml.diagramLayout+xml"/>
  <Override PartName="/ppt/slides/slide73.xml" ContentType="application/vnd.openxmlformats-officedocument.presentationml.slide+xml"/>
  <Override PartName="/ppt/slides/slide121.xml" ContentType="application/vnd.openxmlformats-officedocument.presentationml.slide+xml"/>
  <Override PartName="/ppt/slideLayouts/slideLayout47.xml" ContentType="application/vnd.openxmlformats-officedocument.presentationml.slideLayout+xml"/>
  <Override PartName="/ppt/diagrams/layout173.xml" ContentType="application/vnd.openxmlformats-officedocument.drawingml.diagramLayout+xml"/>
  <Override PartName="/ppt/slideLayouts/slideLayout72.xml" ContentType="application/vnd.openxmlformats-officedocument.presentationml.slideLayout+xml"/>
  <Override PartName="/ppt/diagrams/quickStyle76.xml" ContentType="application/vnd.openxmlformats-officedocument.drawingml.diagramStyle+xml"/>
  <Override PartName="/ppt/diagrams/layout104.xml" ContentType="application/vnd.openxmlformats-officedocument.drawingml.diagramLayout+xml"/>
  <Override PartName="/ppt/diagrams/layout65.xml" ContentType="application/vnd.openxmlformats-officedocument.drawingml.diagramLayout+xml"/>
  <Override PartName="/ppt/diagrams/quickStyle147.xml" ContentType="application/vnd.openxmlformats-officedocument.drawingml.diagramStyle+xml"/>
  <Override PartName="/ppt/diagrams/colors166.xml" ContentType="application/vnd.openxmlformats-officedocument.drawingml.diagramColors+xml"/>
  <Override PartName="/ppt/slideMasters/slideMaster9.xml" ContentType="application/vnd.openxmlformats-officedocument.presentationml.slideMaster+xml"/>
  <Override PartName="/ppt/diagrams/quickStyle32.xml" ContentType="application/vnd.openxmlformats-officedocument.drawingml.diagramStyle+xml"/>
  <Override PartName="/ppt/diagrams/colors75.xml" ContentType="application/vnd.openxmlformats-officedocument.drawingml.diagramColors+xml"/>
  <Override PartName="/ppt/diagrams/data88.xml" ContentType="application/vnd.openxmlformats-officedocument.drawingml.diagramData+xml"/>
  <Override PartName="/ppt/diagrams/data139.xml" ContentType="application/vnd.openxmlformats-officedocument.drawingml.diagramData+xml"/>
  <Override PartName="/ppt/diagrams/quickStyle172.xml" ContentType="application/vnd.openxmlformats-officedocument.drawingml.diagramStyle+xml"/>
  <Override PartName="/ppt/slides/slide89.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layout90.xml" ContentType="application/vnd.openxmlformats-officedocument.drawingml.diagramLayout+xml"/>
  <Override PartName="/ppt/slides/slide162.xml" ContentType="application/vnd.openxmlformats-officedocument.presentationml.slide+xml"/>
  <Override PartName="/ppt/slideLayouts/slideLayout88.xml" ContentType="application/vnd.openxmlformats-officedocument.presentationml.slideLayout+xml"/>
  <Override PartName="/ppt/diagrams/data19.xml" ContentType="application/vnd.openxmlformats-officedocument.drawingml.diagramData+xml"/>
  <Override PartName="/ppt/diagrams/layout21.xml" ContentType="application/vnd.openxmlformats-officedocument.drawingml.diagramLayout+xml"/>
  <Override PartName="/ppt/diagrams/quickStyle103.xml" ContentType="application/vnd.openxmlformats-officedocument.drawingml.diagramStyle+xml"/>
  <Override PartName="/ppt/diagrams/colors122.xml" ContentType="application/vnd.openxmlformats-officedocument.drawingml.diagramColors+xml"/>
  <Override PartName="/ppt/diagrams/data164.xml" ContentType="application/vnd.openxmlformats-officedocument.drawingml.diagramData+xml"/>
  <Override PartName="/ppt/slideLayouts/slideLayout19.xml" ContentType="application/vnd.openxmlformats-officedocument.presentationml.slideLayout+xml"/>
  <Override PartName="/ppt/diagrams/colors31.xml" ContentType="application/vnd.openxmlformats-officedocument.drawingml.diagramColors+xml"/>
  <Override PartName="/ppt/diagrams/data44.xml" ContentType="application/vnd.openxmlformats-officedocument.drawingml.diagramData+xml"/>
  <Override PartName="/ppt/slides/slide45.xml" ContentType="application/vnd.openxmlformats-officedocument.presentationml.slide+xml"/>
  <Override PartName="/ppt/theme/theme3.xml" ContentType="application/vnd.openxmlformats-officedocument.theme+xml"/>
  <Override PartName="/ppt/diagrams/layout145.xml" ContentType="application/vnd.openxmlformats-officedocument.drawingml.diagramLayout+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diagrams/data22.xml" ContentType="application/vnd.openxmlformats-officedocument.drawingml.diagramData+xml"/>
  <Override PartName="/ppt/diagrams/quickStyle48.xml" ContentType="application/vnd.openxmlformats-officedocument.drawingml.diagramStyle+xml"/>
  <Override PartName="/ppt/diagrams/layout59.xml" ContentType="application/vnd.openxmlformats-officedocument.drawingml.diagramLayout+xml"/>
  <Override PartName="/ppt/diagrams/quickStyle95.xml" ContentType="application/vnd.openxmlformats-officedocument.drawingml.diagramStyle+xml"/>
  <Override PartName="/ppt/diagrams/data120.xml" ContentType="application/vnd.openxmlformats-officedocument.drawingml.diagramData+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diagrams/layout7.xml" ContentType="application/vnd.openxmlformats-officedocument.drawingml.diagramLayout+xml"/>
  <Override PartName="/ppt/diagrams/quickStyle26.xml" ContentType="application/vnd.openxmlformats-officedocument.drawingml.diagramStyle+xml"/>
  <Override PartName="/ppt/diagrams/quickStyle73.xml" ContentType="application/vnd.openxmlformats-officedocument.drawingml.diagramStyle+xml"/>
  <Override PartName="/ppt/diagrams/layout123.xml" ContentType="application/vnd.openxmlformats-officedocument.drawingml.diagramLayout+xml"/>
  <Override PartName="/ppt/diagrams/layout170.xml" ContentType="application/vnd.openxmlformats-officedocument.drawingml.diagramLayout+xml"/>
  <Override PartName="/ppt/slides/slide178.xml" ContentType="application/vnd.openxmlformats-officedocument.presentationml.slide+xml"/>
  <Override PartName="/ppt/diagrams/layout37.xml" ContentType="application/vnd.openxmlformats-officedocument.drawingml.diagramLayout+xml"/>
  <Override PartName="/ppt/diagrams/colors69.xml" ContentType="application/vnd.openxmlformats-officedocument.drawingml.diagramColors+xml"/>
  <Override PartName="/ppt/diagrams/layout84.xml" ContentType="application/vnd.openxmlformats-officedocument.drawingml.diagramLayout+xml"/>
  <Override PartName="/ppt/diagrams/layout101.xml" ContentType="application/vnd.openxmlformats-officedocument.drawingml.diagramLayout+xml"/>
  <Override PartName="/ppt/diagrams/quickStyle119.xml" ContentType="application/vnd.openxmlformats-officedocument.drawingml.diagramStyle+xml"/>
  <Override PartName="/ppt/diagrams/colors138.xml" ContentType="application/vnd.openxmlformats-officedocument.drawingml.diagramColors+xml"/>
  <Override PartName="/ppt/diagrams/quickStyle166.xml" ContentType="application/vnd.openxmlformats-officedocument.drawingml.diagramStyle+xml"/>
  <Override PartName="/ppt/diagrams/layout15.xml" ContentType="application/vnd.openxmlformats-officedocument.drawingml.diagramLayout+xml"/>
  <Override PartName="/ppt/diagrams/colors47.xml" ContentType="application/vnd.openxmlformats-officedocument.drawingml.diagramColors+xml"/>
  <Override PartName="/ppt/diagrams/quickStyle51.xml" ContentType="application/vnd.openxmlformats-officedocument.drawingml.diagramStyle+xml"/>
  <Override PartName="/ppt/diagrams/layout62.xml" ContentType="application/vnd.openxmlformats-officedocument.drawingml.diagramLayout+xml"/>
  <Override PartName="/ppt/diagrams/colors94.xml" ContentType="application/vnd.openxmlformats-officedocument.drawingml.diagramColors+xml"/>
  <Override PartName="/ppt/diagrams/colors116.xml" ContentType="application/vnd.openxmlformats-officedocument.drawingml.diagramColors+xml"/>
  <Override PartName="/ppt/diagrams/quickStyle144.xml" ContentType="application/vnd.openxmlformats-officedocument.drawingml.diagramStyle+xml"/>
  <Override PartName="/ppt/diagrams/data158.xml" ContentType="application/vnd.openxmlformats-officedocument.drawingml.diagramData+xml"/>
  <Override PartName="/ppt/diagrams/colors163.xml" ContentType="application/vnd.openxmlformats-officedocument.drawingml.diagramColors+xml"/>
  <Override PartName="/ppt/slideMasters/slideMaster6.xml" ContentType="application/vnd.openxmlformats-officedocument.presentationml.slideMaster+xml"/>
  <Override PartName="/ppt/slides/slide109.xml" ContentType="application/vnd.openxmlformats-officedocument.presentationml.slide+xml"/>
  <Override PartName="/ppt/slides/slide156.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diagrams/colors25.xml" ContentType="application/vnd.openxmlformats-officedocument.drawingml.diagramColors+xml"/>
  <Override PartName="/ppt/diagrams/data38.xml" ContentType="application/vnd.openxmlformats-officedocument.drawingml.diagramData+xml"/>
  <Override PartName="/ppt/diagrams/layout40.xml" ContentType="application/vnd.openxmlformats-officedocument.drawingml.diagramLayout+xml"/>
  <Override PartName="/ppt/diagrams/colors72.xml" ContentType="application/vnd.openxmlformats-officedocument.drawingml.diagramColors+xml"/>
  <Override PartName="/ppt/diagrams/data85.xml" ContentType="application/vnd.openxmlformats-officedocument.drawingml.diagramData+xml"/>
  <Override PartName="/ppt/diagrams/quickStyle122.xml" ContentType="application/vnd.openxmlformats-officedocument.drawingml.diagramStyle+xml"/>
  <Override PartName="/ppt/diagrams/data136.xml" ContentType="application/vnd.openxmlformats-officedocument.drawingml.diagramData+xml"/>
  <Override PartName="/ppt/diagrams/colors141.xml" ContentType="application/vnd.openxmlformats-officedocument.drawingml.diagramColors+xml"/>
  <Override PartName="/ppt/slides/slide39.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slideLayouts/slideLayout85.xml" ContentType="application/vnd.openxmlformats-officedocument.presentationml.slideLayout+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diagrams/data63.xml" ContentType="application/vnd.openxmlformats-officedocument.drawingml.diagramData+xml"/>
  <Override PartName="/ppt/diagrams/quickStyle89.xml" ContentType="application/vnd.openxmlformats-officedocument.drawingml.diagramStyle+xml"/>
  <Override PartName="/ppt/diagrams/quickStyle100.xml" ContentType="application/vnd.openxmlformats-officedocument.drawingml.diagramStyle+xml"/>
  <Override PartName="/ppt/diagrams/data114.xml" ContentType="application/vnd.openxmlformats-officedocument.drawingml.diagramData+xml"/>
  <Override PartName="/ppt/diagrams/layout139.xml" ContentType="application/vnd.openxmlformats-officedocument.drawingml.diagramLayout+xml"/>
  <Override PartName="/ppt/diagrams/data161.xml" ContentType="application/vnd.openxmlformats-officedocument.drawingml.diagramData+xml"/>
  <Override PartName="/ppt/slides/slide17.xml" ContentType="application/vnd.openxmlformats-officedocument.presentationml.slide+xml"/>
  <Override PartName="/ppt/slides/slide64.xml" ContentType="application/vnd.openxmlformats-officedocument.presentationml.slide+xml"/>
  <Override PartName="/ppt/slides/slide112.xml" ContentType="application/vnd.openxmlformats-officedocument.presentationml.slide+xml"/>
  <Override PartName="/ppt/diagrams/layout117.xml" ContentType="application/vnd.openxmlformats-officedocument.drawingml.diagramLayout+xml"/>
  <Override PartName="/ppt/diagrams/layout164.xml" ContentType="application/vnd.openxmlformats-officedocument.drawingml.diagramLayout+xml"/>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Override PartName="/ppt/diagrams/data41.xml" ContentType="application/vnd.openxmlformats-officedocument.drawingml.diagramData+xml"/>
  <Override PartName="/ppt/diagrams/quickStyle67.xml" ContentType="application/vnd.openxmlformats-officedocument.drawingml.diagramStyle+xml"/>
  <Override PartName="/ppt/diagrams/layout78.xml" ContentType="application/vnd.openxmlformats-officedocument.drawingml.diagramLayout+xml"/>
  <Override PartName="/ppt/diagrams/colors179.xml" ContentType="application/vnd.openxmlformats-officedocument.drawingml.diagramColors+xml"/>
  <Override PartName="/ppt/slides/slide42.xml" ContentType="application/vnd.openxmlformats-officedocument.presentationml.slide+xml"/>
  <Override PartName="/ppt/slides/slide213.xml" ContentType="application/vnd.openxmlformats-officedocument.presentationml.slide+xml"/>
  <Override PartName="/ppt/slideLayouts/slideLayout41.xml" ContentType="application/vnd.openxmlformats-officedocument.presentationml.slideLayout+xml"/>
  <Override PartName="/ppt/diagrams/quickStyle45.xml" ContentType="application/vnd.openxmlformats-officedocument.drawingml.diagramStyle+xml"/>
  <Override PartName="/ppt/diagrams/quickStyle92.xml" ContentType="application/vnd.openxmlformats-officedocument.drawingml.diagramStyle+xml"/>
  <Override PartName="/ppt/diagrams/layout142.xml" ContentType="application/vnd.openxmlformats-officedocument.drawingml.diagramLayout+xml"/>
  <Override PartName="/ppt/slides/slide20.xml" ContentType="application/vnd.openxmlformats-officedocument.presentationml.slide+xml"/>
  <Override PartName="/ppt/slides/slide197.xml" ContentType="application/vnd.openxmlformats-officedocument.presentationml.slide+xml"/>
  <Override PartName="/ppt/diagrams/layout4.xml" ContentType="application/vnd.openxmlformats-officedocument.drawingml.diagramLayout+xml"/>
  <Override PartName="/ppt/diagrams/layout56.xml" ContentType="application/vnd.openxmlformats-officedocument.drawingml.diagramLayout+xml"/>
  <Override PartName="/ppt/diagrams/colors88.xml" ContentType="application/vnd.openxmlformats-officedocument.drawingml.diagramColors+xml"/>
  <Override PartName="/ppt/diagrams/layout120.xml" ContentType="application/vnd.openxmlformats-officedocument.drawingml.diagramLayout+xml"/>
  <Override PartName="/ppt/diagrams/quickStyle138.xml" ContentType="application/vnd.openxmlformats-officedocument.drawingml.diagramStyle+xml"/>
  <Override PartName="/ppt/diagrams/colors157.xml" ContentType="application/vnd.openxmlformats-officedocument.drawingml.diagramColors+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colors66.xml" ContentType="application/vnd.openxmlformats-officedocument.drawingml.diagramColors+xml"/>
  <Override PartName="/ppt/diagrams/quickStyle70.xml" ContentType="application/vnd.openxmlformats-officedocument.drawingml.diagramStyle+xml"/>
  <Override PartName="/ppt/diagrams/data79.xml" ContentType="application/vnd.openxmlformats-officedocument.drawingml.diagramData+xml"/>
  <Override PartName="/ppt/diagrams/layout81.xml" ContentType="application/vnd.openxmlformats-officedocument.drawingml.diagramLayout+xml"/>
  <Override PartName="/ppt/diagrams/quickStyle116.xml" ContentType="application/vnd.openxmlformats-officedocument.drawingml.diagramStyle+xml"/>
  <Override PartName="/ppt/diagrams/colors135.xml" ContentType="application/vnd.openxmlformats-officedocument.drawingml.diagramColors+xml"/>
  <Override PartName="/ppt/diagrams/quickStyle163.xml" ContentType="application/vnd.openxmlformats-officedocument.drawingml.diagramStyle+xml"/>
  <Override PartName="/ppt/diagrams/data177.xml" ContentType="application/vnd.openxmlformats-officedocument.drawingml.diagramData+xml"/>
  <Override PartName="/ppt/slides/slide128.xml" ContentType="application/vnd.openxmlformats-officedocument.presentationml.slide+xml"/>
  <Override PartName="/ppt/slides/slide175.xml" ContentType="application/vnd.openxmlformats-officedocument.presentationml.slide+xml"/>
  <Override PartName="/ppt/diagrams/data57.xml" ContentType="application/vnd.openxmlformats-officedocument.drawingml.diagramData+xml"/>
  <Override PartName="/ppt/diagrams/data108.xml" ContentType="application/vnd.openxmlformats-officedocument.drawingml.diagramData+xml"/>
  <Override PartName="/ppt/diagrams/data155.xml" ContentType="application/vnd.openxmlformats-officedocument.drawingml.diagramData+xml"/>
  <Override PartName="/ppt/slides/slide8.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slideLayouts/slideLayout79.xml" ContentType="application/vnd.openxmlformats-officedocument.presentationml.slideLayout+xml"/>
  <Override PartName="/ppt/diagrams/layout12.xml" ContentType="application/vnd.openxmlformats-officedocument.drawingml.diagramLayout+xml"/>
  <Override PartName="/ppt/diagrams/colors44.xml" ContentType="application/vnd.openxmlformats-officedocument.drawingml.diagramColors+xml"/>
  <Override PartName="/ppt/diagrams/colors91.xml" ContentType="application/vnd.openxmlformats-officedocument.drawingml.diagramColors+xml"/>
  <Override PartName="/ppt/diagrams/colors113.xml" ContentType="application/vnd.openxmlformats-officedocument.drawingml.diagramColors+xml"/>
  <Override PartName="/ppt/diagrams/quickStyle141.xml" ContentType="application/vnd.openxmlformats-officedocument.drawingml.diagramStyle+xml"/>
  <Override PartName="/ppt/diagrams/layout158.xml" ContentType="application/vnd.openxmlformats-officedocument.drawingml.diagramLayout+xml"/>
  <Override PartName="/ppt/diagrams/colors160.xml" ContentType="application/vnd.openxmlformats-officedocument.drawingml.diagramColors+xml"/>
  <Override PartName="/ppt/slideMasters/slideMaster3.xml" ContentType="application/vnd.openxmlformats-officedocument.presentationml.slideMaster+xml"/>
  <Override PartName="/ppt/slides/slide58.xml" ContentType="application/vnd.openxmlformats-officedocument.presentationml.slide+xml"/>
  <Override PartName="/ppt/slideLayouts/slideLayout57.xml" ContentType="application/vnd.openxmlformats-officedocument.presentationml.slideLayout+xml"/>
  <Override PartName="/ppt/diagrams/colors22.xml" ContentType="application/vnd.openxmlformats-officedocument.drawingml.diagramColors+xml"/>
  <Override PartName="/ppt/diagrams/data35.xml" ContentType="application/vnd.openxmlformats-officedocument.drawingml.diagramData+xml"/>
  <Override PartName="/ppt/diagrams/data82.xml" ContentType="application/vnd.openxmlformats-officedocument.drawingml.diagramData+xml"/>
  <Override PartName="/ppt/diagrams/data133.xml" ContentType="application/vnd.openxmlformats-officedocument.drawingml.diagramData+xml"/>
  <Override PartName="/ppt/diagrams/data180.xml" ContentType="application/vnd.openxmlformats-officedocument.drawingml.diagramData+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diagrams/quickStyle39.xml" ContentType="application/vnd.openxmlformats-officedocument.drawingml.diagramStyle+xml"/>
  <Override PartName="/ppt/diagrams/quickStyle86.xml" ContentType="application/vnd.openxmlformats-officedocument.drawingml.diagramStyle+xml"/>
  <Override PartName="/ppt/diagrams/data111.xml" ContentType="application/vnd.openxmlformats-officedocument.drawingml.diagramData+xml"/>
  <Override PartName="/ppt/diagrams/layout136.xml" ContentType="application/vnd.openxmlformats-officedocument.drawingml.diagramLayout+xml"/>
  <Override PartName="/ppt/slides/slide207.xml" ContentType="application/vnd.openxmlformats-officedocument.presentationml.slide+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diagrams/data13.xml" ContentType="application/vnd.openxmlformats-officedocument.drawingml.diagramData+xml"/>
  <Override PartName="/ppt/diagrams/data60.xml" ContentType="application/vnd.openxmlformats-officedocument.drawingml.diagramData+xml"/>
  <Override PartName="/ppt/diagrams/layout97.xml" ContentType="application/vnd.openxmlformats-officedocument.drawingml.diagramLayout+xml"/>
  <Override PartName="/ppt/diagrams/layout114.xml" ContentType="application/vnd.openxmlformats-officedocument.drawingml.diagramLayout+xml"/>
  <Override PartName="/ppt/diagrams/layout161.xml" ContentType="application/vnd.openxmlformats-officedocument.drawingml.diagramLayout+xml"/>
  <Override PartName="/ppt/diagrams/quickStyle179.xml" ContentType="application/vnd.openxmlformats-officedocument.drawingml.diagramStyle+xml"/>
  <Override PartName="/ppt/slides/slide14.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diagrams/quickStyle17.xml" ContentType="application/vnd.openxmlformats-officedocument.drawingml.diagramStyle+xml"/>
  <Override PartName="/ppt/diagrams/quickStyle64.xml" ContentType="application/vnd.openxmlformats-officedocument.drawingml.diagramStyle+xml"/>
  <Override PartName="/ppt/slides/slide169.xml" ContentType="application/vnd.openxmlformats-officedocument.presentationml.slide+xml"/>
  <Override PartName="/ppt/tableStyles.xml" ContentType="application/vnd.openxmlformats-officedocument.presentationml.tableStyles+xml"/>
  <Override PartName="/ppt/diagrams/layout28.xml" ContentType="application/vnd.openxmlformats-officedocument.drawingml.diagramLayout+xml"/>
  <Override PartName="/ppt/diagrams/layout75.xml" ContentType="application/vnd.openxmlformats-officedocument.drawingml.diagramLayout+xml"/>
  <Override PartName="/ppt/diagrams/colors129.xml" ContentType="application/vnd.openxmlformats-officedocument.drawingml.diagramColors+xml"/>
  <Override PartName="/ppt/diagrams/quickStyle157.xml" ContentType="application/vnd.openxmlformats-officedocument.drawingml.diagramStyle+xml"/>
  <Override PartName="/ppt/diagrams/colors176.xml" ContentType="application/vnd.openxmlformats-officedocument.drawingml.diagramColors+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diagrams/colors38.xml" ContentType="application/vnd.openxmlformats-officedocument.drawingml.diagramColors+xml"/>
  <Override PartName="/ppt/diagrams/quickStyle42.xml" ContentType="application/vnd.openxmlformats-officedocument.drawingml.diagramStyle+xml"/>
  <Override PartName="/ppt/diagrams/layout53.xml" ContentType="application/vnd.openxmlformats-officedocument.drawingml.diagramLayout+xml"/>
  <Override PartName="/ppt/diagrams/colors85.xml" ContentType="application/vnd.openxmlformats-officedocument.drawingml.diagramColors+xml"/>
  <Override PartName="/ppt/diagrams/data98.xml" ContentType="application/vnd.openxmlformats-officedocument.drawingml.diagramData+xml"/>
  <Override PartName="/ppt/diagrams/colors107.xml" ContentType="application/vnd.openxmlformats-officedocument.drawingml.diagramColors+xml"/>
  <Override PartName="/ppt/diagrams/quickStyle135.xml" ContentType="application/vnd.openxmlformats-officedocument.drawingml.diagramStyle+xml"/>
  <Override PartName="/ppt/diagrams/data149.xml" ContentType="application/vnd.openxmlformats-officedocument.drawingml.diagramData+xml"/>
  <Override PartName="/ppt/diagrams/colors154.xml" ContentType="application/vnd.openxmlformats-officedocument.drawingml.diagramColors+xml"/>
  <Override PartName="/ppt/slides/slide99.xml" ContentType="application/vnd.openxmlformats-officedocument.presentationml.slide+xml"/>
  <Override PartName="/ppt/diagrams/layout1.xml" ContentType="application/vnd.openxmlformats-officedocument.drawingml.diagramLayout+xml"/>
  <Override PartName="/ppt/diagrams/quickStyle20.xml" ContentType="application/vnd.openxmlformats-officedocument.drawingml.diagramStyle+xml"/>
  <Override PartName="/ppt/diagrams/data29.xml" ContentType="application/vnd.openxmlformats-officedocument.drawingml.diagramData+xml"/>
  <Override PartName="/ppt/diagrams/data76.xml" ContentType="application/vnd.openxmlformats-officedocument.drawingml.diagramData+xml"/>
  <Override PartName="/ppt/diagrams/data127.xml" ContentType="application/vnd.openxmlformats-officedocument.drawingml.diagramData+xml"/>
  <Override PartName="/ppt/diagrams/data174.xml" ContentType="application/vnd.openxmlformats-officedocument.drawingml.diagramData+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Layouts/slideLayout98.xml" ContentType="application/vnd.openxmlformats-officedocument.presentationml.slideLayout+xml"/>
  <Override PartName="/ppt/diagrams/colors16.xml" ContentType="application/vnd.openxmlformats-officedocument.drawingml.diagramColors+xml"/>
  <Override PartName="/ppt/diagrams/layout31.xml" ContentType="application/vnd.openxmlformats-officedocument.drawingml.diagramLayout+xml"/>
  <Override PartName="/ppt/diagrams/colors63.xml" ContentType="application/vnd.openxmlformats-officedocument.drawingml.diagramColors+xml"/>
  <Override PartName="/ppt/diagrams/quickStyle113.xml" ContentType="application/vnd.openxmlformats-officedocument.drawingml.diagramStyle+xml"/>
  <Override PartName="/ppt/diagrams/colors132.xml" ContentType="application/vnd.openxmlformats-officedocument.drawingml.diagramColors+xml"/>
  <Override PartName="/ppt/diagrams/quickStyle160.xml" ContentType="application/vnd.openxmlformats-officedocument.drawingml.diagramStyle+xml"/>
  <Override PartName="/ppt/diagrams/layout177.xml" ContentType="application/vnd.openxmlformats-officedocument.drawingml.diagramLayout+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diagrams/colors41.xml" ContentType="application/vnd.openxmlformats-officedocument.drawingml.diagramColors+xml"/>
  <Override PartName="/ppt/diagrams/data54.xml" ContentType="application/vnd.openxmlformats-officedocument.drawingml.diagramData+xml"/>
  <Override PartName="/ppt/diagrams/data105.xml" ContentType="application/vnd.openxmlformats-officedocument.drawingml.diagramData+xml"/>
  <Override PartName="/ppt/diagrams/colors110.xml" ContentType="application/vnd.openxmlformats-officedocument.drawingml.diagramColors+xml"/>
  <Override PartName="/ppt/diagrams/data152.xml" ContentType="application/vnd.openxmlformats-officedocument.drawingml.diagramData+xml"/>
  <Override PartName="/ppt/slides/slide55.xml" ContentType="application/vnd.openxmlformats-officedocument.presentationml.slide+xml"/>
  <Override PartName="/ppt/diagrams/data32.xml" ContentType="application/vnd.openxmlformats-officedocument.drawingml.diagramData+xml"/>
  <Override PartName="/ppt/diagrams/quickStyle58.xml" ContentType="application/vnd.openxmlformats-officedocument.drawingml.diagramStyle+xml"/>
  <Override PartName="/ppt/diagrams/layout108.xml" ContentType="application/vnd.openxmlformats-officedocument.drawingml.diagramLayout+xml"/>
  <Override PartName="/ppt/diagrams/data130.xml" ContentType="application/vnd.openxmlformats-officedocument.drawingml.diagramData+xml"/>
  <Override PartName="/ppt/diagrams/layout155.xml" ContentType="application/vnd.openxmlformats-officedocument.drawingml.diagramLayout+xml"/>
  <Override PartName="/ppt/slides/slide33.xml" ContentType="application/vnd.openxmlformats-officedocument.presentationml.slide+xml"/>
  <Override PartName="/ppt/slides/slide80.xml" ContentType="application/vnd.openxmlformats-officedocument.presentationml.slide+xml"/>
  <Override PartName="/ppt/slideLayouts/slideLayout54.xml" ContentType="application/vnd.openxmlformats-officedocument.presentationml.slideLayout+xml"/>
  <Override PartName="/ppt/diagrams/layout69.xml" ContentType="application/vnd.openxmlformats-officedocument.drawingml.diagramLayout+xml"/>
  <Override PartName="/ppt/diagrams/layout133.xml" ContentType="application/vnd.openxmlformats-officedocument.drawingml.diagramLayout+xml"/>
  <Override PartName="/ppt/diagrams/layout180.xml" ContentType="application/vnd.openxmlformats-officedocument.drawingml.diagramLayout+xml"/>
  <Override PartName="/ppt/presentation.xml" ContentType="application/vnd.openxmlformats-officedocument.presentationml.presentation.main+xml"/>
  <Override PartName="/ppt/slides/slide204.xml" ContentType="application/vnd.openxmlformats-officedocument.presentationml.slide+xml"/>
  <Override PartName="/ppt/slideLayouts/slideLayout32.xml" ContentType="application/vnd.openxmlformats-officedocument.presentationml.slideLayout+xml"/>
  <Override PartName="/ppt/diagrams/data10.xml" ContentType="application/vnd.openxmlformats-officedocument.drawingml.diagramData+xml"/>
  <Override PartName="/ppt/diagrams/quickStyle36.xml" ContentType="application/vnd.openxmlformats-officedocument.drawingml.diagramStyle+xml"/>
  <Override PartName="/ppt/diagrams/colors79.xml" ContentType="application/vnd.openxmlformats-officedocument.drawingml.diagramColors+xml"/>
  <Override PartName="/ppt/diagrams/quickStyle83.xml" ContentType="application/vnd.openxmlformats-officedocument.drawingml.diagramStyle+xml"/>
  <Override PartName="/ppt/diagrams/colors148.xml" ContentType="application/vnd.openxmlformats-officedocument.drawingml.diagramColors+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47.xml" ContentType="application/vnd.openxmlformats-officedocument.drawingml.diagramLayout+xml"/>
  <Override PartName="/ppt/diagrams/quickStyle61.xml" ContentType="application/vnd.openxmlformats-officedocument.drawingml.diagramStyle+xml"/>
  <Override PartName="/ppt/diagrams/layout94.xml" ContentType="application/vnd.openxmlformats-officedocument.drawingml.diagramLayout+xml"/>
  <Override PartName="/ppt/diagrams/layout111.xml" ContentType="application/vnd.openxmlformats-officedocument.drawingml.diagramLayout+xml"/>
  <Override PartName="/ppt/diagrams/quickStyle129.xml" ContentType="application/vnd.openxmlformats-officedocument.drawingml.diagramStyle+xml"/>
  <Override PartName="/ppt/diagrams/quickStyle176.xml" ContentType="application/vnd.openxmlformats-officedocument.drawingml.diagramStyl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colors57.xml" ContentType="application/vnd.openxmlformats-officedocument.drawingml.diagramColors+xml"/>
  <Override PartName="/ppt/diagrams/layout72.xml" ContentType="application/vnd.openxmlformats-officedocument.drawingml.diagramLayout+xml"/>
  <Override PartName="/ppt/diagrams/quickStyle107.xml" ContentType="application/vnd.openxmlformats-officedocument.drawingml.diagramStyle+xml"/>
  <Override PartName="/ppt/diagrams/colors126.xml" ContentType="application/vnd.openxmlformats-officedocument.drawingml.diagramColors+xml"/>
  <Override PartName="/ppt/diagrams/quickStyle154.xml" ContentType="application/vnd.openxmlformats-officedocument.drawingml.diagramStyle+xml"/>
  <Override PartName="/ppt/diagrams/data168.xml" ContentType="application/vnd.openxmlformats-officedocument.drawingml.diagramData+xml"/>
  <Override PartName="/ppt/diagrams/colors173.xml" ContentType="application/vnd.openxmlformats-officedocument.drawingml.diagramColors+xml"/>
  <Override PartName="/ppt/diagrams/quickStyle8.xml" ContentType="application/vnd.openxmlformats-officedocument.drawingml.diagramStyle+xml"/>
  <Override PartName="/ppt/diagrams/colors35.xml" ContentType="application/vnd.openxmlformats-officedocument.drawingml.diagramColors+xml"/>
  <Override PartName="/ppt/diagrams/data48.xml" ContentType="application/vnd.openxmlformats-officedocument.drawingml.diagramData+xml"/>
  <Override PartName="/ppt/diagrams/colors82.xml" ContentType="application/vnd.openxmlformats-officedocument.drawingml.diagramColors+xml"/>
  <Override PartName="/ppt/diagrams/data95.xml" ContentType="application/vnd.openxmlformats-officedocument.drawingml.diagramData+xml"/>
  <Override PartName="/ppt/diagrams/data146.xml" ContentType="application/vnd.openxmlformats-officedocument.drawingml.diagramData+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theme/theme7.xml" ContentType="application/vnd.openxmlformats-officedocument.theme+xml"/>
  <Override PartName="/ppt/diagrams/layout50.xml" ContentType="application/vnd.openxmlformats-officedocument.drawingml.diagramLayout+xml"/>
  <Override PartName="/ppt/diagrams/colors104.xml" ContentType="application/vnd.openxmlformats-officedocument.drawingml.diagramColors+xml"/>
  <Override PartName="/ppt/diagrams/quickStyle132.xml" ContentType="application/vnd.openxmlformats-officedocument.drawingml.diagramStyle+xml"/>
  <Override PartName="/ppt/diagrams/layout149.xml" ContentType="application/vnd.openxmlformats-officedocument.drawingml.diagramLayout+xml"/>
  <Override PartName="/ppt/diagrams/colors151.xml" ContentType="application/vnd.openxmlformats-officedocument.drawingml.diagramColors+xml"/>
  <Override PartName="/ppt/slides/slide122.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diagrams/colors13.xml" ContentType="application/vnd.openxmlformats-officedocument.drawingml.diagramColors+xml"/>
  <Override PartName="/ppt/diagrams/data26.xml" ContentType="application/vnd.openxmlformats-officedocument.drawingml.diagramData+xml"/>
  <Override PartName="/ppt/diagrams/colors60.xml" ContentType="application/vnd.openxmlformats-officedocument.drawingml.diagramColors+xml"/>
  <Override PartName="/ppt/diagrams/data73.xml" ContentType="application/vnd.openxmlformats-officedocument.drawingml.diagramData+xml"/>
  <Override PartName="/ppt/diagrams/quickStyle99.xml" ContentType="application/vnd.openxmlformats-officedocument.drawingml.diagramStyle+xml"/>
  <Override PartName="/ppt/diagrams/quickStyle110.xml" ContentType="application/vnd.openxmlformats-officedocument.drawingml.diagramStyle+xml"/>
  <Override PartName="/ppt/diagrams/data124.xml" ContentType="application/vnd.openxmlformats-officedocument.drawingml.diagramData+xml"/>
  <Override PartName="/ppt/diagrams/data171.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51.xml" ContentType="application/vnd.openxmlformats-officedocument.drawingml.diagramData+xml"/>
  <Override PartName="/ppt/diagrams/quickStyle77.xml" ContentType="application/vnd.openxmlformats-officedocument.drawingml.diagramStyle+xml"/>
  <Override PartName="/ppt/diagrams/data102.xml" ContentType="application/vnd.openxmlformats-officedocument.drawingml.diagramData+xml"/>
  <Override PartName="/ppt/diagrams/layout127.xml" ContentType="application/vnd.openxmlformats-officedocument.drawingml.diagramLayout+xml"/>
  <Override PartName="/ppt/diagrams/layout174.xml" ContentType="application/vnd.openxmlformats-officedocument.drawingml.diagramLayout+xml"/>
  <Override PartName="/ppt/slides/slide2.xml" ContentType="application/vnd.openxmlformats-officedocument.presentationml.slide+xml"/>
  <Override PartName="/ppt/slides/slide52.xml" ContentType="application/vnd.openxmlformats-officedocument.presentationml.slide+xml"/>
  <Override PartName="/ppt/slides/slide100.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diagrams/layout88.xml" ContentType="application/vnd.openxmlformats-officedocument.drawingml.diagramLayout+xml"/>
  <Override PartName="/ppt/diagrams/layout105.xml" ContentType="application/vnd.openxmlformats-officedocument.drawingml.diagramLayout+xml"/>
  <Override PartName="/ppt/diagrams/layout152.xml" ContentType="application/vnd.openxmlformats-officedocument.drawingml.diagramLayout+xml"/>
  <Override PartName="/ppt/slideLayouts/slideLayout51.xml" ContentType="application/vnd.openxmlformats-officedocument.presentationml.slideLayout+xml"/>
  <Override PartName="/ppt/diagrams/quickStyle55.xml" ContentType="application/vnd.openxmlformats-officedocument.drawingml.diagramStyle+xml"/>
  <Override PartName="/ppt/diagrams/colors98.xml" ContentType="application/vnd.openxmlformats-officedocument.drawingml.diagramColors+xml"/>
  <Override PartName="/ppt/diagrams/quickStyle148.xml" ContentType="application/vnd.openxmlformats-officedocument.drawingml.diagramStyle+xml"/>
  <Override PartName="/ppt/diagrams/colors167.xml" ContentType="application/vnd.openxmlformats-officedocument.drawingml.diagramColors+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66.xml" ContentType="application/vnd.openxmlformats-officedocument.drawingml.diagramLayout+xml"/>
  <Override PartName="/ppt/diagrams/quickStyle80.xml" ContentType="application/vnd.openxmlformats-officedocument.drawingml.diagramStyle+xml"/>
  <Override PartName="/ppt/diagrams/layout130.xml" ContentType="application/vnd.openxmlformats-officedocument.drawingml.diagramLayout+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diagrams/data4.xml" ContentType="application/vnd.openxmlformats-officedocument.drawingml.diagramData+xml"/>
  <Override PartName="/ppt/diagrams/colors29.xml" ContentType="application/vnd.openxmlformats-officedocument.drawingml.diagramColors+xml"/>
  <Override PartName="/ppt/diagrams/layout44.xml" ContentType="application/vnd.openxmlformats-officedocument.drawingml.diagramLayout+xml"/>
  <Override PartName="/ppt/diagrams/colors76.xml" ContentType="application/vnd.openxmlformats-officedocument.drawingml.diagramColors+xml"/>
  <Override PartName="/ppt/diagrams/data89.xml" ContentType="application/vnd.openxmlformats-officedocument.drawingml.diagramData+xml"/>
  <Override PartName="/ppt/diagrams/layout91.xml" ContentType="application/vnd.openxmlformats-officedocument.drawingml.diagramLayout+xml"/>
  <Override PartName="/ppt/diagrams/quickStyle126.xml" ContentType="application/vnd.openxmlformats-officedocument.drawingml.diagramStyle+xml"/>
  <Override PartName="/ppt/diagrams/colors145.xml" ContentType="application/vnd.openxmlformats-officedocument.drawingml.diagramColors+xml"/>
  <Override PartName="/ppt/diagrams/quickStyle173.xml" ContentType="application/vnd.openxmlformats-officedocument.drawingml.diagramStyle+xml"/>
  <Override PartName="/ppt/slideLayouts/slideLayout89.xml" ContentType="application/vnd.openxmlformats-officedocument.presentationml.slideLayout+xml"/>
  <Override PartName="/ppt/diagrams/colors6.xml" ContentType="application/vnd.openxmlformats-officedocument.drawingml.diagramColors+xml"/>
  <Override PartName="/ppt/diagrams/quickStyle11.xml" ContentType="application/vnd.openxmlformats-officedocument.drawingml.diagramStyle+xml"/>
  <Override PartName="/ppt/diagrams/colors54.xml" ContentType="application/vnd.openxmlformats-officedocument.drawingml.diagramColors+xml"/>
  <Override PartName="/ppt/diagrams/data67.xml" ContentType="application/vnd.openxmlformats-officedocument.drawingml.diagramData+xml"/>
  <Override PartName="/ppt/diagrams/quickStyle104.xml" ContentType="application/vnd.openxmlformats-officedocument.drawingml.diagramStyle+xml"/>
  <Override PartName="/ppt/diagrams/data118.xml" ContentType="application/vnd.openxmlformats-officedocument.drawingml.diagramData+xml"/>
  <Override PartName="/ppt/diagrams/colors123.xml" ContentType="application/vnd.openxmlformats-officedocument.drawingml.diagramColors+xml"/>
  <Override PartName="/ppt/diagrams/quickStyle151.xml" ContentType="application/vnd.openxmlformats-officedocument.drawingml.diagramStyle+xml"/>
  <Override PartName="/ppt/diagrams/data165.xml" ContentType="application/vnd.openxmlformats-officedocument.drawingml.diagramData+xml"/>
  <Override PartName="/ppt/diagrams/colors170.xml" ContentType="application/vnd.openxmlformats-officedocument.drawingml.diagramColors+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diagrams/layout22.xml" ContentType="application/vnd.openxmlformats-officedocument.drawingml.diagramLayout+xml"/>
  <Override PartName="/ppt/diagrams/layout168.xml" ContentType="application/vnd.openxmlformats-officedocument.drawingml.diagramLayout+xml"/>
  <Override PartName="/ppt/slides/slide141.xml" ContentType="application/vnd.openxmlformats-officedocument.presentationml.slide+xml"/>
  <Override PartName="/ppt/theme/theme4.xml" ContentType="application/vnd.openxmlformats-officedocument.theme+xml"/>
  <Override PartName="/ppt/slideLayouts/slideLayout67.xml" ContentType="application/vnd.openxmlformats-officedocument.presentationml.slideLayout+xml"/>
  <Override PartName="/ppt/diagrams/quickStyle5.xml" ContentType="application/vnd.openxmlformats-officedocument.drawingml.diagramStyle+xml"/>
  <Override PartName="/ppt/diagrams/colors32.xml" ContentType="application/vnd.openxmlformats-officedocument.drawingml.diagramColors+xml"/>
  <Override PartName="/ppt/diagrams/data45.xml" ContentType="application/vnd.openxmlformats-officedocument.drawingml.diagramData+xml"/>
  <Override PartName="/ppt/diagrams/data92.xml" ContentType="application/vnd.openxmlformats-officedocument.drawingml.diagramData+xml"/>
  <Override PartName="/ppt/diagrams/colors101.xml" ContentType="application/vnd.openxmlformats-officedocument.drawingml.diagramColors+xml"/>
  <Override PartName="/ppt/diagrams/data143.xml" ContentType="application/vnd.openxmlformats-officedocument.drawingml.diagramData+xml"/>
  <Override PartName="/ppt/slides/slide46.xml" ContentType="application/vnd.openxmlformats-officedocument.presentationml.slide+xml"/>
  <Override PartName="/ppt/slides/slide93.xml" ContentType="application/vnd.openxmlformats-officedocument.presentationml.slide+xml"/>
  <Override PartName="/ppt/slideLayouts/slideLayout45.xml" ContentType="application/vnd.openxmlformats-officedocument.presentationml.slideLayout+xml"/>
  <Override PartName="/ppt/diagrams/colors10.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diagrams/data70.xml" ContentType="application/vnd.openxmlformats-officedocument.drawingml.diagramData+xml"/>
  <Override PartName="/ppt/diagrams/quickStyle96.xml" ContentType="application/vnd.openxmlformats-officedocument.drawingml.diagramStyle+xml"/>
  <Override PartName="/ppt/diagrams/data121.xml" ContentType="application/vnd.openxmlformats-officedocument.drawingml.diagramData+xml"/>
  <Override PartName="/ppt/diagrams/layout146.xml" ContentType="application/vnd.openxmlformats-officedocument.drawingml.diagramLayout+xml"/>
  <Override PartName="/ppt/slides/slide24.xml" ContentType="application/vnd.openxmlformats-officedocument.presentationml.slide+xml"/>
  <Override PartName="/ppt/slides/slide71.xml" ContentType="application/vnd.openxmlformats-officedocument.presentationml.slide+xml"/>
  <Override PartName="/ppt/slideLayouts/slideLayout92.xml" ContentType="application/vnd.openxmlformats-officedocument.presentationml.slideLayout+xml"/>
  <Override PartName="/ppt/diagrams/layout8.xml" ContentType="application/vnd.openxmlformats-officedocument.drawingml.diagramLayout+xml"/>
  <Override PartName="/ppt/diagrams/layout124.xml" ContentType="application/vnd.openxmlformats-officedocument.drawingml.diagramLayout+xml"/>
  <Override PartName="/ppt/diagrams/layout171.xml" ContentType="application/vnd.openxmlformats-officedocument.drawingml.diagram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diagrams/quickStyle27.xml" ContentType="application/vnd.openxmlformats-officedocument.drawingml.diagramStyle+xml"/>
  <Override PartName="/ppt/diagrams/layout38.xml" ContentType="application/vnd.openxmlformats-officedocument.drawingml.diagramLayout+xml"/>
  <Override PartName="/ppt/diagrams/quickStyle74.xml" ContentType="application/vnd.openxmlformats-officedocument.drawingml.diagramStyle+xml"/>
  <Override PartName="/ppt/diagrams/layout85.xml" ContentType="application/vnd.openxmlformats-officedocument.drawingml.diagramLayout+xml"/>
  <Override PartName="/ppt/diagrams/colors139.xml" ContentType="application/vnd.openxmlformats-officedocument.drawingml.diagramColors+xml"/>
  <Override PartName="/ppt/diagrams/quickStyle167.xml" ContentType="application/vnd.openxmlformats-officedocument.drawingml.diagramStyle+xml"/>
  <Override PartName="/ppt/slides/slide179.xml" ContentType="application/vnd.openxmlformats-officedocument.presentationml.slide+xml"/>
  <Override PartName="/ppt/diagrams/quickStyle52.xml" ContentType="application/vnd.openxmlformats-officedocument.drawingml.diagramStyle+xml"/>
  <Override PartName="/ppt/diagrams/layout102.xml" ContentType="application/vnd.openxmlformats-officedocument.drawingml.diagramLayout+xml"/>
  <Override PartName="/ppt/slides/slide157.xml" ContentType="application/vnd.openxmlformats-officedocument.presentationml.slide+xml"/>
  <Override PartName="/ppt/diagrams/layout16.xml" ContentType="application/vnd.openxmlformats-officedocument.drawingml.diagramLayout+xml"/>
  <Override PartName="/ppt/diagrams/colors48.xml" ContentType="application/vnd.openxmlformats-officedocument.drawingml.diagramColors+xml"/>
  <Override PartName="/ppt/diagrams/layout63.xml" ContentType="application/vnd.openxmlformats-officedocument.drawingml.diagramLayout+xml"/>
  <Override PartName="/ppt/diagrams/colors95.xml" ContentType="application/vnd.openxmlformats-officedocument.drawingml.diagramColors+xml"/>
  <Override PartName="/ppt/diagrams/colors117.xml" ContentType="application/vnd.openxmlformats-officedocument.drawingml.diagramColors+xml"/>
  <Override PartName="/ppt/diagrams/quickStyle145.xml" ContentType="application/vnd.openxmlformats-officedocument.drawingml.diagramStyle+xml"/>
  <Override PartName="/ppt/diagrams/data159.xml" ContentType="application/vnd.openxmlformats-officedocument.drawingml.diagramData+xml"/>
  <Override PartName="/ppt/diagrams/colors164.xml" ContentType="application/vnd.openxmlformats-officedocument.drawingml.diagramColors+xml"/>
  <Override PartName="/ppt/slideMasters/slideMaster7.xml" ContentType="application/vnd.openxmlformats-officedocument.presentationml.slideMaster+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colors73.xml" ContentType="application/vnd.openxmlformats-officedocument.drawingml.diagramColors+xml"/>
  <Override PartName="/ppt/diagrams/data86.xml" ContentType="application/vnd.openxmlformats-officedocument.drawingml.diagramData+xml"/>
  <Override PartName="/ppt/diagrams/quickStyle123.xml" ContentType="application/vnd.openxmlformats-officedocument.drawingml.diagramStyle+xml"/>
  <Override PartName="/ppt/diagrams/data137.xml" ContentType="application/vnd.openxmlformats-officedocument.drawingml.diagramData+xml"/>
  <Override PartName="/ppt/diagrams/colors142.xml" ContentType="application/vnd.openxmlformats-officedocument.drawingml.diagramColors+xml"/>
  <Override PartName="/ppt/diagrams/quickStyle170.xml" ContentType="application/vnd.openxmlformats-officedocument.drawingml.diagramStyle+xml"/>
  <Override PartName="/ppt/slides/slide87.xml" ContentType="application/vnd.openxmlformats-officedocument.presentationml.slide+xml"/>
  <Override PartName="/ppt/slides/slide135.xml" ContentType="application/vnd.openxmlformats-officedocument.presentationml.slide+xml"/>
  <Override PartName="/ppt/slides/slide182.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113.xml" ContentType="application/vnd.openxmlformats-officedocument.presentationml.slide+xml"/>
  <Override PartName="/ppt/slides/slide160.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ata17.xml" ContentType="application/vnd.openxmlformats-officedocument.drawingml.diagramData+xml"/>
  <Override PartName="/ppt/diagrams/colors51.xml" ContentType="application/vnd.openxmlformats-officedocument.drawingml.diagramColors+xml"/>
  <Override PartName="/ppt/diagrams/data64.xml" ContentType="application/vnd.openxmlformats-officedocument.drawingml.diagramData+xml"/>
  <Override PartName="/ppt/diagrams/quickStyle101.xml" ContentType="application/vnd.openxmlformats-officedocument.drawingml.diagramStyle+xml"/>
  <Override PartName="/ppt/diagrams/data115.xml" ContentType="application/vnd.openxmlformats-officedocument.drawingml.diagramData+xml"/>
  <Override PartName="/ppt/diagrams/colors120.xml" ContentType="application/vnd.openxmlformats-officedocument.drawingml.diagramColors+xml"/>
  <Override PartName="/ppt/diagrams/data162.xml" ContentType="application/vnd.openxmlformats-officedocument.drawingml.diagramData+xml"/>
  <Override PartName="/ppt/slides/slide18.xml" ContentType="application/vnd.openxmlformats-officedocument.presentationml.slide+xml"/>
  <Override PartName="/ppt/slides/slide65.xml" ContentType="application/vnd.openxmlformats-officedocument.presentationml.slide+xml"/>
  <Override PartName="/ppt/slideLayouts/slideLayout17.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diagrams/data42.xml" ContentType="application/vnd.openxmlformats-officedocument.drawingml.diagramData+xml"/>
  <Override PartName="/ppt/diagrams/quickStyle68.xml" ContentType="application/vnd.openxmlformats-officedocument.drawingml.diagramStyle+xml"/>
  <Override PartName="/ppt/diagrams/layout118.xml" ContentType="application/vnd.openxmlformats-officedocument.drawingml.diagramLayout+xml"/>
  <Override PartName="/ppt/diagrams/data140.xml" ContentType="application/vnd.openxmlformats-officedocument.drawingml.diagramData+xml"/>
  <Override PartName="/ppt/diagrams/layout165.xml" ContentType="application/vnd.openxmlformats-officedocument.drawingml.diagram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diagrams/layout79.xml" ContentType="application/vnd.openxmlformats-officedocument.drawingml.diagramLayout+xml"/>
  <Override PartName="/ppt/diagrams/layout143.xml" ContentType="application/vnd.openxmlformats-officedocument.drawingml.diagramLayout+xml"/>
  <Override PartName="/ppt/slideLayouts/slideLayout42.xml" ContentType="application/vnd.openxmlformats-officedocument.presentationml.slideLayout+xml"/>
  <Override PartName="/ppt/diagrams/data20.xml" ContentType="application/vnd.openxmlformats-officedocument.drawingml.diagramData+xml"/>
  <Override PartName="/ppt/diagrams/quickStyle46.xml" ContentType="application/vnd.openxmlformats-officedocument.drawingml.diagramStyle+xml"/>
  <Override PartName="/ppt/diagrams/layout57.xml" ContentType="application/vnd.openxmlformats-officedocument.drawingml.diagramLayout+xml"/>
  <Override PartName="/ppt/diagrams/colors89.xml" ContentType="application/vnd.openxmlformats-officedocument.drawingml.diagramColors+xml"/>
  <Override PartName="/ppt/diagrams/quickStyle93.xml" ContentType="application/vnd.openxmlformats-officedocument.drawingml.diagramStyle+xml"/>
  <Override PartName="/ppt/diagrams/quickStyle139.xml" ContentType="application/vnd.openxmlformats-officedocument.drawingml.diagramStyle+xml"/>
  <Override PartName="/ppt/diagrams/colors158.xml" ContentType="application/vnd.openxmlformats-officedocument.drawingml.diagramColors+xml"/>
  <Override PartName="/ppt/slides/slide21.xml" ContentType="application/vnd.openxmlformats-officedocument.presentationml.slide+xml"/>
  <Override PartName="/ppt/slides/slide198.xml" ContentType="application/vnd.openxmlformats-officedocument.presentationml.slide+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quickStyle24.xml" ContentType="application/vnd.openxmlformats-officedocument.drawingml.diagramStyle+xml"/>
  <Override PartName="/ppt/diagrams/quickStyle71.xml" ContentType="application/vnd.openxmlformats-officedocument.drawingml.diagramStyle+xml"/>
  <Override PartName="/ppt/diagrams/layout121.xml" ContentType="application/vnd.openxmlformats-officedocument.drawingml.diagramLayout+xml"/>
  <Override PartName="/ppt/diagrams/data178.xml" ContentType="application/vnd.openxmlformats-officedocument.drawingml.diagramData+xml"/>
  <Override PartName="/ppt/slides/slide129.xml" ContentType="application/vnd.openxmlformats-officedocument.presentationml.slide+xml"/>
  <Override PartName="/ppt/slides/slide176.xml" ContentType="application/vnd.openxmlformats-officedocument.presentationml.slide+xml"/>
  <Override PartName="/ppt/diagrams/layout35.xml" ContentType="application/vnd.openxmlformats-officedocument.drawingml.diagramLayout+xml"/>
  <Override PartName="/ppt/diagrams/colors67.xml" ContentType="application/vnd.openxmlformats-officedocument.drawingml.diagramColors+xml"/>
  <Override PartName="/ppt/diagrams/layout82.xml" ContentType="application/vnd.openxmlformats-officedocument.drawingml.diagramLayout+xml"/>
  <Override PartName="/ppt/diagrams/quickStyle117.xml" ContentType="application/vnd.openxmlformats-officedocument.drawingml.diagramStyle+xml"/>
  <Override PartName="/ppt/diagrams/colors136.xml" ContentType="application/vnd.openxmlformats-officedocument.drawingml.diagramColors+xml"/>
  <Override PartName="/ppt/diagrams/quickStyle164.xml" ContentType="application/vnd.openxmlformats-officedocument.drawingml.diagramStyle+xml"/>
  <Override PartName="/ppt/diagrams/layout13.xml" ContentType="application/vnd.openxmlformats-officedocument.drawingml.diagramLayout+xml"/>
  <Override PartName="/ppt/diagrams/colors45.xml" ContentType="application/vnd.openxmlformats-officedocument.drawingml.diagramColors+xml"/>
  <Override PartName="/ppt/diagrams/data58.xml" ContentType="application/vnd.openxmlformats-officedocument.drawingml.diagramData+xml"/>
  <Override PartName="/ppt/diagrams/layout60.xml" ContentType="application/vnd.openxmlformats-officedocument.drawingml.diagramLayout+xml"/>
  <Override PartName="/ppt/diagrams/colors92.xml" ContentType="application/vnd.openxmlformats-officedocument.drawingml.diagramColors+xml"/>
  <Override PartName="/ppt/diagrams/data109.xml" ContentType="application/vnd.openxmlformats-officedocument.drawingml.diagramData+xml"/>
  <Override PartName="/ppt/diagrams/colors114.xml" ContentType="application/vnd.openxmlformats-officedocument.drawingml.diagramColors+xml"/>
  <Override PartName="/ppt/diagrams/quickStyle142.xml" ContentType="application/vnd.openxmlformats-officedocument.drawingml.diagramStyle+xml"/>
  <Override PartName="/ppt/diagrams/data156.xml" ContentType="application/vnd.openxmlformats-officedocument.drawingml.diagramData+xml"/>
  <Override PartName="/ppt/diagrams/colors161.xml" ContentType="application/vnd.openxmlformats-officedocument.drawingml.diagramColors+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diagrams/data134.xml" ContentType="application/vnd.openxmlformats-officedocument.drawingml.diagramData+xml"/>
  <Override PartName="/ppt/diagrams/layout159.xml" ContentType="application/vnd.openxmlformats-officedocument.drawingml.diagramLayout+xml"/>
  <Override PartName="/ppt/diagrams/data181.xml" ContentType="application/vnd.openxmlformats-officedocument.drawingml.diagramData+xml"/>
  <Override PartName="/ppt/slides/slide132.xml" ContentType="application/vnd.openxmlformats-officedocument.presentationml.slide+xml"/>
  <Override PartName="/ppt/slideLayouts/slideLayout58.xml" ContentType="application/vnd.openxmlformats-officedocument.presentationml.slideLayout+xml"/>
  <Override PartName="/ppt/diagrams/colors23.xml" ContentType="application/vnd.openxmlformats-officedocument.drawingml.diagramColors+xml"/>
  <Override PartName="/ppt/diagrams/data36.xml" ContentType="application/vnd.openxmlformats-officedocument.drawingml.diagramData+xml"/>
  <Override PartName="/ppt/diagrams/colors70.xml" ContentType="application/vnd.openxmlformats-officedocument.drawingml.diagramColors+xml"/>
  <Override PartName="/ppt/diagrams/data83.xml" ContentType="application/vnd.openxmlformats-officedocument.drawingml.diagramData+xml"/>
  <Override PartName="/ppt/diagrams/quickStyle120.xml" ContentType="application/vnd.openxmlformats-officedocument.drawingml.diagramStyle+xml"/>
  <Override PartName="/ppt/diagrams/layout137.xml" ContentType="application/vnd.openxmlformats-officedocument.drawingml.diagramLayout+xml"/>
  <Override PartName="/ppt/slides/slide37.xml" ContentType="application/vnd.openxmlformats-officedocument.presentationml.slide+xml"/>
  <Override PartName="/ppt/slides/slide84.xml" ContentType="application/vnd.openxmlformats-officedocument.presentationml.slide+xml"/>
  <Override PartName="/ppt/slides/slide208.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83.xml" ContentType="application/vnd.openxmlformats-officedocument.presentationml.slideLayout+xml"/>
  <Override PartName="/ppt/diagrams/data14.xml" ContentType="application/vnd.openxmlformats-officedocument.drawingml.diagramData+xml"/>
  <Override PartName="/ppt/diagrams/data61.xml" ContentType="application/vnd.openxmlformats-officedocument.drawingml.diagramData+xml"/>
  <Override PartName="/ppt/diagrams/quickStyle87.xml" ContentType="application/vnd.openxmlformats-officedocument.drawingml.diagramStyle+xml"/>
  <Override PartName="/ppt/diagrams/data112.xml" ContentType="application/vnd.openxmlformats-officedocument.drawingml.diagramData+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diagrams/layout98.xml" ContentType="application/vnd.openxmlformats-officedocument.drawingml.diagramLayout+xml"/>
  <Override PartName="/ppt/diagrams/layout115.xml" ContentType="application/vnd.openxmlformats-officedocument.drawingml.diagramLayout+xml"/>
  <Override PartName="/ppt/diagrams/layout162.xml" ContentType="application/vnd.openxmlformats-officedocument.drawingml.diagramLayout+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65.xml" ContentType="application/vnd.openxmlformats-officedocument.drawingml.diagramStyle+xml"/>
  <Override PartName="/ppt/diagrams/layout76.xml" ContentType="application/vnd.openxmlformats-officedocument.drawingml.diagramLayout+xml"/>
  <Override PartName="/ppt/diagrams/quickStyle158.xml" ContentType="application/vnd.openxmlformats-officedocument.drawingml.diagramStyle+xml"/>
  <Override PartName="/ppt/diagrams/colors177.xml" ContentType="application/vnd.openxmlformats-officedocument.drawingml.diagramColors+xml"/>
  <Override PartName="/ppt/slides/slide40.xml" ContentType="application/vnd.openxmlformats-officedocument.presentationml.slide+xml"/>
  <Override PartName="/ppt/slides/slide211.xml" ContentType="application/vnd.openxmlformats-officedocument.presentationml.slide+xml"/>
  <Override PartName="/ppt/diagrams/quickStyle43.xml" ContentType="application/vnd.openxmlformats-officedocument.drawingml.diagramStyle+xml"/>
  <Override PartName="/ppt/diagrams/quickStyle90.xml" ContentType="application/vnd.openxmlformats-officedocument.drawingml.diagramStyle+xml"/>
  <Override PartName="/ppt/diagrams/data99.xml" ContentType="application/vnd.openxmlformats-officedocument.drawingml.diagramData+xml"/>
  <Override PartName="/ppt/diagrams/layout140.xml" ContentType="application/vnd.openxmlformats-officedocument.drawingml.diagramLayout+xml"/>
  <Override PartName="/ppt/slides/slide148.xml" ContentType="application/vnd.openxmlformats-officedocument.presentationml.slide+xml"/>
  <Override PartName="/ppt/slides/slide195.xml" ContentType="application/vnd.openxmlformats-officedocument.presentationml.slide+xml"/>
  <Override PartName="/ppt/diagrams/layout2.xml" ContentType="application/vnd.openxmlformats-officedocument.drawingml.diagramLayout+xml"/>
  <Override PartName="/ppt/diagrams/colors39.xml" ContentType="application/vnd.openxmlformats-officedocument.drawingml.diagramColors+xml"/>
  <Override PartName="/ppt/diagrams/layout54.xml" ContentType="application/vnd.openxmlformats-officedocument.drawingml.diagramLayout+xml"/>
  <Override PartName="/ppt/diagrams/colors86.xml" ContentType="application/vnd.openxmlformats-officedocument.drawingml.diagramColors+xml"/>
  <Override PartName="/ppt/diagrams/colors108.xml" ContentType="application/vnd.openxmlformats-officedocument.drawingml.diagramColors+xml"/>
  <Override PartName="/ppt/diagrams/quickStyle136.xml" ContentType="application/vnd.openxmlformats-officedocument.drawingml.diagramStyle+xml"/>
  <Override PartName="/ppt/diagrams/colors155.xml" ContentType="application/vnd.openxmlformats-officedocument.drawingml.diagramColors+xml"/>
  <Override PartName="/ppt/slides/slide126.xml" ContentType="application/vnd.openxmlformats-officedocument.presentationml.slide+xml"/>
  <Override PartName="/ppt/slides/slide173.xml" ContentType="application/vnd.openxmlformats-officedocument.presentationml.slide+xml"/>
  <Override PartName="/ppt/slideLayouts/slideLayout99.xml" ContentType="application/vnd.openxmlformats-officedocument.presentationml.slide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64.xml" ContentType="application/vnd.openxmlformats-officedocument.drawingml.diagramColors+xml"/>
  <Override PartName="/ppt/diagrams/data77.xml" ContentType="application/vnd.openxmlformats-officedocument.drawingml.diagramData+xml"/>
  <Override PartName="/ppt/diagrams/quickStyle114.xml" ContentType="application/vnd.openxmlformats-officedocument.drawingml.diagramStyle+xml"/>
  <Override PartName="/ppt/diagrams/data128.xml" ContentType="application/vnd.openxmlformats-officedocument.drawingml.diagramData+xml"/>
  <Override PartName="/ppt/diagrams/colors133.xml" ContentType="application/vnd.openxmlformats-officedocument.drawingml.diagramColors+xml"/>
  <Override PartName="/ppt/diagrams/quickStyle161.xml" ContentType="application/vnd.openxmlformats-officedocument.drawingml.diagramStyle+xml"/>
  <Override PartName="/ppt/diagrams/data175.xml" ContentType="application/vnd.openxmlformats-officedocument.drawingml.diagramData+xml"/>
  <Override PartName="/ppt/diagrams/colors180.xml" ContentType="application/vnd.openxmlformats-officedocument.drawingml.diagramColors+xml"/>
  <Override PartName="/ppt/slides/slide78.xml" ContentType="application/vnd.openxmlformats-officedocument.presentationml.slide+xml"/>
  <Override PartName="/ppt/diagrams/data55.xml" ContentType="application/vnd.openxmlformats-officedocument.drawingml.diagramData+xml"/>
  <Override PartName="/ppt/diagrams/data106.xml" ContentType="application/vnd.openxmlformats-officedocument.drawingml.diagramData+xml"/>
  <Override PartName="/ppt/diagrams/data153.xml" ContentType="application/vnd.openxmlformats-officedocument.drawingml.diagramData+xml"/>
  <Override PartName="/ppt/diagrams/layout178.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77.xml" ContentType="application/vnd.openxmlformats-officedocument.presentationml.slideLayout+xml"/>
  <Override PartName="/ppt/diagrams/layout10.xml" ContentType="application/vnd.openxmlformats-officedocument.drawingml.diagramLayout+xml"/>
  <Override PartName="/ppt/diagrams/colors42.xml" ContentType="application/vnd.openxmlformats-officedocument.drawingml.diagramColors+xml"/>
  <Override PartName="/ppt/diagrams/layout109.xml" ContentType="application/vnd.openxmlformats-officedocument.drawingml.diagramLayout+xml"/>
  <Override PartName="/ppt/diagrams/colors111.xml" ContentType="application/vnd.openxmlformats-officedocument.drawingml.diagramColors+xml"/>
  <Override PartName="/ppt/diagrams/layout156.xml" ContentType="application/vnd.openxmlformats-officedocument.drawingml.diagramLayout+xml"/>
  <Override PartName="/ppt/slideMasters/slideMaster1.xml" ContentType="application/vnd.openxmlformats-officedocument.presentationml.slideMaster+xml"/>
  <Override PartName="/ppt/slideLayouts/slideLayout55.xml" ContentType="application/vnd.openxmlformats-officedocument.presentationml.slideLayout+xml"/>
  <Override PartName="/ppt/diagrams/colors20.xml" ContentType="application/vnd.openxmlformats-officedocument.drawingml.diagramColors+xml"/>
  <Override PartName="/ppt/diagrams/data33.xml" ContentType="application/vnd.openxmlformats-officedocument.drawingml.diagramData+xml"/>
  <Override PartName="/ppt/diagrams/quickStyle59.xml" ContentType="application/vnd.openxmlformats-officedocument.drawingml.diagramStyle+xml"/>
  <Override PartName="/ppt/diagrams/data80.xml" ContentType="application/vnd.openxmlformats-officedocument.drawingml.diagramData+xml"/>
  <Override PartName="/ppt/diagrams/data131.xml" ContentType="application/vnd.openxmlformats-officedocument.drawingml.diagramData+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diagrams/quickStyle37.xml" ContentType="application/vnd.openxmlformats-officedocument.drawingml.diagramStyle+xml"/>
  <Override PartName="/ppt/diagrams/quickStyle84.xml" ContentType="application/vnd.openxmlformats-officedocument.drawingml.diagramStyle+xml"/>
  <Override PartName="/ppt/diagrams/layout134.xml" ContentType="application/vnd.openxmlformats-officedocument.drawingml.diagramLayout+xml"/>
  <Override PartName="/ppt/diagrams/layout181.xml" ContentType="application/vnd.openxmlformats-officedocument.drawingml.diagramLayout+xml"/>
  <Default Extension="rels" ContentType="application/vnd.openxmlformats-package.relationships+xml"/>
  <Override PartName="/ppt/slides/slide189.xml" ContentType="application/vnd.openxmlformats-officedocument.presentationml.slide+xml"/>
  <Override PartName="/ppt/slides/slide205.xml" ContentType="application/vnd.openxmlformats-officedocument.presentationml.slide+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diagrams/data8.xml" ContentType="application/vnd.openxmlformats-officedocument.drawingml.diagramData+xml"/>
  <Override PartName="/ppt/diagrams/layout48.xml" ContentType="application/vnd.openxmlformats-officedocument.drawingml.diagramLayout+xml"/>
  <Override PartName="/ppt/diagrams/layout95.xml" ContentType="application/vnd.openxmlformats-officedocument.drawingml.diagramLayout+xml"/>
  <Override PartName="/ppt/diagrams/layout112.xml" ContentType="application/vnd.openxmlformats-officedocument.drawingml.diagramLayout+xml"/>
  <Override PartName="/ppt/diagrams/colors149.xml" ContentType="application/vnd.openxmlformats-officedocument.drawingml.diagramColors+xml"/>
  <Override PartName="/ppt/diagrams/quickStyle177.xml" ContentType="application/vnd.openxmlformats-officedocument.drawingml.diagramStyle+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colors58.xml" ContentType="application/vnd.openxmlformats-officedocument.drawingml.diagramColors+xml"/>
  <Override PartName="/ppt/diagrams/quickStyle62.xml" ContentType="application/vnd.openxmlformats-officedocument.drawingml.diagramStyle+xml"/>
  <Override PartName="/ppt/diagrams/data169.xml" ContentType="application/vnd.openxmlformats-officedocument.drawingml.diagramData+xml"/>
  <Override PartName="/ppt/slides/slide167.xml" ContentType="application/vnd.openxmlformats-officedocument.presentationml.slide+xml"/>
  <Override PartName="/ppt/diagrams/layout26.xml" ContentType="application/vnd.openxmlformats-officedocument.drawingml.diagramLayout+xml"/>
  <Override PartName="/ppt/diagrams/layout73.xml" ContentType="application/vnd.openxmlformats-officedocument.drawingml.diagramLayout+xml"/>
  <Override PartName="/ppt/diagrams/quickStyle108.xml" ContentType="application/vnd.openxmlformats-officedocument.drawingml.diagramStyle+xml"/>
  <Override PartName="/ppt/diagrams/colors127.xml" ContentType="application/vnd.openxmlformats-officedocument.drawingml.diagramColors+xml"/>
  <Override PartName="/ppt/diagrams/quickStyle155.xml" ContentType="application/vnd.openxmlformats-officedocument.drawingml.diagramStyle+xml"/>
  <Override PartName="/ppt/diagrams/colors174.xml" ContentType="application/vnd.openxmlformats-officedocument.drawingml.diagramColors+xml"/>
  <Override PartName="/ppt/slides/slide145.xml" ContentType="application/vnd.openxmlformats-officedocument.presentationml.slide+xml"/>
  <Override PartName="/ppt/slides/slide192.xml" ContentType="application/vnd.openxmlformats-officedocument.presentationml.slide+xml"/>
  <Override PartName="/ppt/theme/theme8.xml" ContentType="application/vnd.openxmlformats-officedocument.theme+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diagrams/colors83.xml" ContentType="application/vnd.openxmlformats-officedocument.drawingml.diagramColors+xml"/>
  <Override PartName="/ppt/diagrams/data96.xml" ContentType="application/vnd.openxmlformats-officedocument.drawingml.diagramData+xml"/>
  <Override PartName="/ppt/diagrams/colors105.xml" ContentType="application/vnd.openxmlformats-officedocument.drawingml.diagramColors+xml"/>
  <Override PartName="/ppt/diagrams/quickStyle133.xml" ContentType="application/vnd.openxmlformats-officedocument.drawingml.diagramStyle+xml"/>
  <Override PartName="/ppt/diagrams/data147.xml" ContentType="application/vnd.openxmlformats-officedocument.drawingml.diagramData+xml"/>
  <Override PartName="/ppt/diagrams/colors152.xml" ContentType="application/vnd.openxmlformats-officedocument.drawingml.diagramColors+xml"/>
  <Override PartName="/ppt/diagrams/quickStyle180.xml" ContentType="application/vnd.openxmlformats-officedocument.drawingml.diagramStyle+xml"/>
  <Override PartName="/ppt/slides/slide97.xml" ContentType="application/vnd.openxmlformats-officedocument.presentationml.slide+xml"/>
  <Override PartName="/ppt/diagrams/colors14.xml" ContentType="application/vnd.openxmlformats-officedocument.drawingml.diagramColors+xml"/>
  <Override PartName="/ppt/diagrams/data27.xml" ContentType="application/vnd.openxmlformats-officedocument.drawingml.diagramData+xml"/>
  <Override PartName="/ppt/diagrams/colors61.xml" ContentType="application/vnd.openxmlformats-officedocument.drawingml.diagramColors+xml"/>
  <Override PartName="/ppt/diagrams/data74.xml" ContentType="application/vnd.openxmlformats-officedocument.drawingml.diagramData+xml"/>
  <Override PartName="/ppt/diagrams/data125.xml" ContentType="application/vnd.openxmlformats-officedocument.drawingml.diagramData+xml"/>
  <Override PartName="/ppt/diagrams/data172.xml" ContentType="application/vnd.openxmlformats-officedocument.drawingml.diagramData+xml"/>
  <Override PartName="/ppt/slides/slide28.xml" ContentType="application/vnd.openxmlformats-officedocument.presentationml.slide+xml"/>
  <Override PartName="/ppt/slides/slide75.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slideLayouts/slideLayout49.xml" ContentType="application/vnd.openxmlformats-officedocument.presentationml.slideLayout+xml"/>
  <Override PartName="/ppt/slideLayouts/slideLayout96.xml" ContentType="application/vnd.openxmlformats-officedocument.presentationml.slideLayout+xml"/>
  <Override PartName="/ppt/diagrams/quickStyle111.xml" ContentType="application/vnd.openxmlformats-officedocument.drawingml.diagramStyle+xml"/>
  <Override PartName="/ppt/diagrams/layout128.xml" ContentType="application/vnd.openxmlformats-officedocument.drawingml.diagramLayout+xml"/>
  <Override PartName="/ppt/diagrams/colors130.xml" ContentType="application/vnd.openxmlformats-officedocument.drawingml.diagramColors+xml"/>
  <Override PartName="/ppt/diagrams/layout175.xml" ContentType="application/vnd.openxmlformats-officedocument.drawingml.diagramLayout+xml"/>
  <Override PartName="/ppt/slides/slide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diagrams/data52.xml" ContentType="application/vnd.openxmlformats-officedocument.drawingml.diagramData+xml"/>
  <Override PartName="/ppt/diagrams/quickStyle78.xml" ContentType="application/vnd.openxmlformats-officedocument.drawingml.diagramStyle+xml"/>
  <Override PartName="/ppt/diagrams/data103.xml" ContentType="application/vnd.openxmlformats-officedocument.drawingml.diagramData+xml"/>
  <Override PartName="/ppt/diagrams/data150.xml" ContentType="application/vnd.openxmlformats-officedocument.drawingml.diagramData+xml"/>
  <Override PartName="/ppt/slides/slide53.xml" ContentType="application/vnd.openxmlformats-officedocument.presentationml.slide+xml"/>
  <Override PartName="/ppt/diagrams/data30.xml" ContentType="application/vnd.openxmlformats-officedocument.drawingml.diagramData+xml"/>
  <Override PartName="/ppt/diagrams/quickStyle56.xml" ContentType="application/vnd.openxmlformats-officedocument.drawingml.diagramStyle+xml"/>
  <Override PartName="/ppt/diagrams/layout89.xml" ContentType="application/vnd.openxmlformats-officedocument.drawingml.diagramLayout+xml"/>
  <Override PartName="/ppt/diagrams/layout106.xml" ContentType="application/vnd.openxmlformats-officedocument.drawingml.diagramLayout+xml"/>
  <Override PartName="/ppt/diagrams/layout153.xml" ContentType="application/vnd.openxmlformats-officedocument.drawingml.diagramLayout+xml"/>
  <Default Extension="jpeg" ContentType="image/jpeg"/>
  <Override PartName="/ppt/slides/slide31.xml" ContentType="application/vnd.openxmlformats-officedocument.presentationml.slide+xml"/>
  <Override PartName="/ppt/slideLayouts/slideLayout52.xml" ContentType="application/vnd.openxmlformats-officedocument.presentationml.slideLayout+xml"/>
  <Override PartName="/ppt/diagrams/layout67.xml" ContentType="application/vnd.openxmlformats-officedocument.drawingml.diagramLayout+xml"/>
  <Override PartName="/ppt/diagrams/colors99.xml" ContentType="application/vnd.openxmlformats-officedocument.drawingml.diagramColors+xml"/>
  <Override PartName="/ppt/diagrams/layout131.xml" ContentType="application/vnd.openxmlformats-officedocument.drawingml.diagramLayout+xml"/>
  <Override PartName="/ppt/diagrams/quickStyle149.xml" ContentType="application/vnd.openxmlformats-officedocument.drawingml.diagramStyle+xml"/>
  <Override PartName="/ppt/diagrams/colors168.xml" ContentType="application/vnd.openxmlformats-officedocument.drawingml.diagramColors+xml"/>
  <Override PartName="/ppt/slides/slide202.xml" ContentType="application/vnd.openxmlformats-officedocument.presentationml.slide+xml"/>
  <Override PartName="/ppt/slideLayouts/slideLayout30.xml" ContentType="application/vnd.openxmlformats-officedocument.presentationml.slideLayout+xml"/>
  <Override PartName="/ppt/diagrams/quickStyle34.xml" ContentType="application/vnd.openxmlformats-officedocument.drawingml.diagramStyle+xml"/>
  <Override PartName="/ppt/diagrams/colors77.xml" ContentType="application/vnd.openxmlformats-officedocument.drawingml.diagramColors+xml"/>
  <Override PartName="/ppt/diagrams/quickStyle81.xml" ContentType="application/vnd.openxmlformats-officedocument.drawingml.diagramStyle+xml"/>
  <Override PartName="/ppt/diagrams/quickStyle127.xml" ContentType="application/vnd.openxmlformats-officedocument.drawingml.diagramStyle+xml"/>
  <Override PartName="/ppt/diagrams/colors146.xml" ContentType="application/vnd.openxmlformats-officedocument.drawingml.diagramColors+xml"/>
  <Override PartName="/ppt/diagrams/quickStyle174.xml" ContentType="application/vnd.openxmlformats-officedocument.drawingml.diagramStyle+xml"/>
  <Override PartName="/ppt/slides/slide139.xml" ContentType="application/vnd.openxmlformats-officedocument.presentationml.slide+xml"/>
  <Override PartName="/ppt/slides/slide186.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45.xml" ContentType="application/vnd.openxmlformats-officedocument.drawingml.diagramLayout+xml"/>
  <Override PartName="/ppt/diagrams/layout92.xml" ContentType="application/vnd.openxmlformats-officedocument.drawingml.diagramLayout+xml"/>
  <Override PartName="/ppt/slides/slide117.xml" ContentType="application/vnd.openxmlformats-officedocument.presentationml.slide+xml"/>
  <Override PartName="/ppt/slides/slide164.xml" ContentType="application/vnd.openxmlformats-officedocument.presentationml.slide+xml"/>
  <Override PartName="/ppt/diagrams/layout23.xml" ContentType="application/vnd.openxmlformats-officedocument.drawingml.diagramLayout+xml"/>
  <Override PartName="/ppt/diagrams/colors55.xml" ContentType="application/vnd.openxmlformats-officedocument.drawingml.diagramColors+xml"/>
  <Override PartName="/ppt/diagrams/data68.xml" ContentType="application/vnd.openxmlformats-officedocument.drawingml.diagramData+xml"/>
  <Override PartName="/ppt/diagrams/layout70.xml" ContentType="application/vnd.openxmlformats-officedocument.drawingml.diagramLayout+xml"/>
  <Override PartName="/ppt/diagrams/quickStyle105.xml" ContentType="application/vnd.openxmlformats-officedocument.drawingml.diagramStyle+xml"/>
  <Override PartName="/ppt/diagrams/data119.xml" ContentType="application/vnd.openxmlformats-officedocument.drawingml.diagramData+xml"/>
  <Override PartName="/ppt/diagrams/colors124.xml" ContentType="application/vnd.openxmlformats-officedocument.drawingml.diagramColors+xml"/>
  <Override PartName="/ppt/diagrams/quickStyle152.xml" ContentType="application/vnd.openxmlformats-officedocument.drawingml.diagramStyle+xml"/>
  <Override PartName="/ppt/diagrams/data166.xml" ContentType="application/vnd.openxmlformats-officedocument.drawingml.diagramData+xml"/>
  <Override PartName="/ppt/diagrams/colors171.xml" ContentType="application/vnd.openxmlformats-officedocument.drawingml.diagramColors+xml"/>
  <Override PartName="/ppt/slides/slide69.xml" ContentType="application/vnd.openxmlformats-officedocument.presentationml.slide+xml"/>
  <Override PartName="/ppt/slideLayouts/slideLayout68.xml" ContentType="application/vnd.openxmlformats-officedocument.presentationml.slideLayout+xml"/>
  <Override PartName="/ppt/diagrams/quickStyle6.xml" ContentType="application/vnd.openxmlformats-officedocument.drawingml.diagramStyle+xml"/>
  <Override PartName="/ppt/diagrams/colors33.xml" ContentType="application/vnd.openxmlformats-officedocument.drawingml.diagramColors+xml"/>
  <Override PartName="/ppt/diagrams/data46.xml" ContentType="application/vnd.openxmlformats-officedocument.drawingml.diagramData+xml"/>
  <Override PartName="/ppt/diagrams/colors80.xml" ContentType="application/vnd.openxmlformats-officedocument.drawingml.diagramColors+xml"/>
  <Override PartName="/ppt/diagrams/data93.xml" ContentType="application/vnd.openxmlformats-officedocument.drawingml.diagramData+xml"/>
  <Override PartName="/ppt/diagrams/data144.xml" ContentType="application/vnd.openxmlformats-officedocument.drawingml.diagramData+xml"/>
  <Override PartName="/ppt/diagrams/layout169.xml" ContentType="application/vnd.openxmlformats-officedocument.drawingml.diagramLayout+xml"/>
  <Override PartName="/ppt/slides/slide47.xml" ContentType="application/vnd.openxmlformats-officedocument.presentationml.slide+xml"/>
  <Override PartName="/ppt/theme/theme5.xml" ContentType="application/vnd.openxmlformats-officedocument.theme+xml"/>
  <Override PartName="/ppt/diagrams/quickStyle130.xml" ContentType="application/vnd.openxmlformats-officedocument.drawingml.diagramStyle+xml"/>
  <Override PartName="/ppt/diagrams/layout147.xml" ContentType="application/vnd.openxmlformats-officedocument.drawingml.diagramLayout+xml"/>
  <Override PartName="/ppt/slides/slide120.xml" ContentType="application/vnd.openxmlformats-officedocument.presentationml.slide+xml"/>
  <Override PartName="/ppt/slideLayouts/slideLayout46.xml" ContentType="application/vnd.openxmlformats-officedocument.presentationml.slideLayout+xml"/>
  <Override PartName="/ppt/diagrams/data71.xml" ContentType="application/vnd.openxmlformats-officedocument.drawingml.diagramData+xml"/>
  <Override PartName="/ppt/diagrams/data122.xml" ContentType="application/vnd.openxmlformats-officedocument.drawingml.diagramData+xml"/>
  <Override PartName="/ppt/slides/slide72.xml" ContentType="application/vnd.openxmlformats-officedocument.presentationml.slide+xml"/>
  <Override PartName="/ppt/diagrams/quickStyle75.xml" ContentType="application/vnd.openxmlformats-officedocument.drawingml.diagramStyle+xml"/>
  <Override PartName="/ppt/diagrams/layout172.xml" ContentType="application/vnd.openxmlformats-officedocument.drawingml.diagramLayout+xml"/>
  <Override PartName="/ppt/slideLayouts/slideLayout71.xml" ContentType="application/vnd.openxmlformats-officedocument.presentationml.slideLayout+xml"/>
  <Override PartName="/ppt/diagrams/layout39.xml" ContentType="application/vnd.openxmlformats-officedocument.drawingml.diagramLayout+xml"/>
  <Override PartName="/ppt/diagrams/layout103.xml" ContentType="application/vnd.openxmlformats-officedocument.drawingml.diagramLayout+xml"/>
  <Override PartName="/ppt/diagrams/colors49.xml" ContentType="application/vnd.openxmlformats-officedocument.drawingml.diagramColors+xml"/>
  <Override PartName="/ppt/diagrams/layout64.xml" ContentType="application/vnd.openxmlformats-officedocument.drawingml.diagramLayout+xml"/>
  <Override PartName="/ppt/diagrams/quickStyle146.xml" ContentType="application/vnd.openxmlformats-officedocument.drawingml.diagramStyle+xml"/>
  <Override PartName="/ppt/diagrams/colors165.xml" ContentType="application/vnd.openxmlformats-officedocument.drawingml.diagramColors+xml"/>
  <Override PartName="/ppt/slideMasters/slideMaster8.xml" ContentType="application/vnd.openxmlformats-officedocument.presentationml.slideMaster+xml"/>
  <Override PartName="/ppt/diagrams/quickStyle31.xml" ContentType="application/vnd.openxmlformats-officedocument.drawingml.diagramStyle+xml"/>
  <Override PartName="/ppt/slides/slide136.xml" ContentType="application/vnd.openxmlformats-officedocument.presentationml.slide+xml"/>
  <Override PartName="/ppt/diagrams/data2.xml" ContentType="application/vnd.openxmlformats-officedocument.drawingml.diagramData+xml"/>
  <Override PartName="/ppt/diagrams/colors74.xml" ContentType="application/vnd.openxmlformats-officedocument.drawingml.diagramColors+xml"/>
  <Override PartName="/ppt/diagrams/data87.xml" ContentType="application/vnd.openxmlformats-officedocument.drawingml.diagramData+xml"/>
  <Override PartName="/ppt/diagrams/data138.xml" ContentType="application/vnd.openxmlformats-officedocument.drawingml.diagramData+xml"/>
  <Override PartName="/ppt/diagrams/quickStyle171.xml" ContentType="application/vnd.openxmlformats-officedocument.drawingml.diagramStyle+xml"/>
  <Override PartName="/ppt/slides/slide88.xml" ContentType="application/vnd.openxmlformats-officedocument.presentationml.slide+xml"/>
  <Override PartName="/ppt/slideLayouts/slideLayout87.xml" ContentType="application/vnd.openxmlformats-officedocument.presentationml.slideLayout+xml"/>
  <Override PartName="/ppt/diagrams/colors4.xml" ContentType="application/vnd.openxmlformats-officedocument.drawingml.diagramColors+xml"/>
  <Override PartName="/ppt/diagrams/data18.xml" ContentType="application/vnd.openxmlformats-officedocument.drawingml.diagramData+xml"/>
  <Override PartName="/ppt/diagrams/quickStyle102.xml" ContentType="application/vnd.openxmlformats-officedocument.drawingml.diagramStyle+xml"/>
  <Override PartName="/ppt/diagrams/colors121.xml" ContentType="application/vnd.openxmlformats-officedocument.drawingml.diagramColors+xml"/>
  <Override PartName="/ppt/diagrams/data163.xml" ContentType="application/vnd.openxmlformats-officedocument.drawingml.diagramData+xml"/>
  <Override PartName="/ppt/slides/slide19.xml" ContentType="application/vnd.openxmlformats-officedocument.presentationml.slide+xml"/>
  <Override PartName="/ppt/slides/slide161.xml" ContentType="application/vnd.openxmlformats-officedocument.presentationml.slide+xml"/>
  <Override PartName="/ppt/diagrams/layout20.xml" ContentType="application/vnd.openxmlformats-officedocument.drawingml.diagramLayout+xml"/>
  <Override PartName="/ppt/diagrams/layout119.xml" ContentType="application/vnd.openxmlformats-officedocument.drawingml.diagramLayout+xml"/>
  <Override PartName="/ppt/slideLayouts/slideLayout18.xml" ContentType="application/vnd.openxmlformats-officedocument.presentationml.slideLayout+xml"/>
  <Override PartName="/ppt/theme/theme2.xml" ContentType="application/vnd.openxmlformats-officedocument.theme+xml"/>
  <Override PartName="/ppt/diagrams/colors30.xml" ContentType="application/vnd.openxmlformats-officedocument.drawingml.diagramColors+xml"/>
  <Override PartName="/ppt/diagrams/data43.xml" ContentType="application/vnd.openxmlformats-officedocument.drawingml.diagramData+xml"/>
  <Override PartName="/ppt/slides/slide44.xml" ContentType="application/vnd.openxmlformats-officedocument.presentationml.slide+xml"/>
  <Override PartName="/ppt/slideLayouts/slideLayout43.xml" ContentType="application/vnd.openxmlformats-officedocument.presentationml.slideLayout+xml"/>
  <Override PartName="/ppt/diagrams/quickStyle47.xml" ContentType="application/vnd.openxmlformats-officedocument.drawingml.diagramStyle+xml"/>
  <Override PartName="/ppt/diagrams/layout144.xml" ContentType="application/vnd.openxmlformats-officedocument.drawingml.diagramLayout+xml"/>
  <Override PartName="/ppt/diagrams/layout36.xml" ContentType="application/vnd.openxmlformats-officedocument.drawingml.diagramLayout+xml"/>
  <Override PartName="/ppt/diagrams/quickStyle72.xml" ContentType="application/vnd.openxmlformats-officedocument.drawingml.diagramStyle+xml"/>
  <Override PartName="/ppt/diagrams/quickStyle118.xml" ContentType="application/vnd.openxmlformats-officedocument.drawingml.diagramStyle+xml"/>
  <Override PartName="/ppt/diagrams/colors137.xml" ContentType="application/vnd.openxmlformats-officedocument.drawingml.diagramColors+xml"/>
  <Override PartName="/ppt/diagrams/data179.xml" ContentType="application/vnd.openxmlformats-officedocument.drawingml.diagramData+xml"/>
  <Override PartName="/ppt/slides/slide177.xml" ContentType="application/vnd.openxmlformats-officedocument.presentationml.slide+xml"/>
  <Override PartName="/ppt/diagrams/layout100.xml" ContentType="application/vnd.openxmlformats-officedocument.drawingml.diagramLayout+xml"/>
  <Override PartName="/ppt/slides/slide108.xml" ContentType="application/vnd.openxmlformats-officedocument.presentationml.slide+xml"/>
  <Override PartName="/ppt/diagrams/colors46.xml" ContentType="application/vnd.openxmlformats-officedocument.drawingml.diagramColors+xml"/>
  <Override PartName="/ppt/diagrams/data59.xml" ContentType="application/vnd.openxmlformats-officedocument.drawingml.diagramData+xml"/>
  <Override PartName="/ppt/diagrams/layout61.xml" ContentType="application/vnd.openxmlformats-officedocument.drawingml.diagramLayout+xml"/>
  <Override PartName="/ppt/diagrams/quickStyle143.xml" ContentType="application/vnd.openxmlformats-officedocument.drawingml.diagramStyle+xml"/>
  <Override PartName="/ppt/diagrams/colors162.xml" ContentType="application/vnd.openxmlformats-officedocument.drawingml.diagramColors+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diagrams/colors71.xml" ContentType="application/vnd.openxmlformats-officedocument.drawingml.diagramColors+xml"/>
  <Override PartName="/ppt/diagrams/data84.xml" ContentType="application/vnd.openxmlformats-officedocument.drawingml.diagramData+xml"/>
  <Override PartName="/ppt/diagrams/data135.xml" ContentType="application/vnd.openxmlformats-officedocument.drawingml.diagramData+xml"/>
  <Override PartName="/ppt/slides/slide85.xml" ContentType="application/vnd.openxmlformats-officedocument.presentationml.slide+xml"/>
  <Override PartName="/ppt/slides/slide133.xml" ContentType="application/vnd.openxmlformats-officedocument.presentationml.slide+xml"/>
  <Override PartName="/ppt/diagrams/colors1.xml" ContentType="application/vnd.openxmlformats-officedocument.drawingml.diagramColors+xml"/>
  <Override PartName="/ppt/slides/slide209.xml" ContentType="application/vnd.openxmlformats-officedocument.presentationml.slide+xml"/>
  <Override PartName="/ppt/slideLayouts/slideLayout84.xml" ContentType="application/vnd.openxmlformats-officedocument.presentationml.slideLayout+xml"/>
  <Override PartName="/ppt/diagrams/data15.xml" ContentType="application/vnd.openxmlformats-officedocument.drawingml.diagramData+xml"/>
  <Override PartName="/ppt/diagrams/quickStyle88.xml" ContentType="application/vnd.openxmlformats-officedocument.drawingml.diagramStyle+xml"/>
  <Override PartName="/ppt/diagrams/data160.xml" ContentType="application/vnd.openxmlformats-officedocument.drawingml.diagramData+xml"/>
  <Override PartName="/ppt/slides/slide16.xml" ContentType="application/vnd.openxmlformats-officedocument.presentationml.slide+xml"/>
  <Override PartName="/ppt/slideLayouts/slideLayout15.xml" ContentType="application/vnd.openxmlformats-officedocument.presentationml.slideLayout+xml"/>
  <Override PartName="/ppt/diagrams/quickStyle19.xml" ContentType="application/vnd.openxmlformats-officedocument.drawingml.diagramStyle+xml"/>
  <Override PartName="/ppt/diagrams/data40.xml" ContentType="application/vnd.openxmlformats-officedocument.drawingml.diagramData+xml"/>
  <Override PartName="/ppt/diagrams/layout116.xml" ContentType="application/vnd.openxmlformats-officedocument.drawingml.diagramLayout+xml"/>
  <Override PartName="/ppt/slides/slide41.xml" ContentType="application/vnd.openxmlformats-officedocument.presentationml.slide+xml"/>
  <Override PartName="/ppt/diagrams/layout77.xml" ContentType="application/vnd.openxmlformats-officedocument.drawingml.diagramLayout+xml"/>
  <Override PartName="/ppt/diagrams/layout141.xml" ContentType="application/vnd.openxmlformats-officedocument.drawingml.diagramLayout+xml"/>
  <Override PartName="/ppt/diagrams/quickStyle159.xml" ContentType="application/vnd.openxmlformats-officedocument.drawingml.diagramStyle+xml"/>
  <Override PartName="/ppt/diagrams/colors178.xml" ContentType="application/vnd.openxmlformats-officedocument.drawingml.diagramColors+xml"/>
  <Override PartName="/ppt/slides/slide149.xml" ContentType="application/vnd.openxmlformats-officedocument.presentationml.slide+xml"/>
  <Override PartName="/ppt/slideLayouts/slideLayout40.xml" ContentType="application/vnd.openxmlformats-officedocument.presentationml.slideLayout+xml"/>
  <Override PartName="/ppt/diagrams/quickStyle44.xml" ContentType="application/vnd.openxmlformats-officedocument.drawingml.diagramStyle+xml"/>
  <Override PartName="/ppt/diagrams/colors87.xml" ContentType="application/vnd.openxmlformats-officedocument.drawingml.diagramColors+xml"/>
  <Override PartName="/ppt/diagrams/colors109.xml" ContentType="application/vnd.openxmlformats-officedocument.drawingml.diagramColors+xml"/>
  <Override PartName="/ppt/diagrams/data176.xml" ContentType="application/vnd.openxmlformats-officedocument.drawingml.diagramData+xml"/>
  <Override PartName="/ppt/slides/slide174.xml" ContentType="application/vnd.openxmlformats-officedocument.presentationml.slide+xml"/>
  <Override PartName="/ppt/diagrams/colors18.xml" ContentType="application/vnd.openxmlformats-officedocument.drawingml.diagramColors+xml"/>
  <Override PartName="/ppt/diagrams/layout33.xml" ContentType="application/vnd.openxmlformats-officedocument.drawingml.diagramLayout+xml"/>
  <Override PartName="/ppt/diagrams/quickStyle115.xml" ContentType="application/vnd.openxmlformats-officedocument.drawingml.diagramStyle+xml"/>
  <Override PartName="/ppt/diagrams/colors134.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colors43.xml" ContentType="application/vnd.openxmlformats-officedocument.drawingml.diagramColors+xml"/>
  <Override PartName="/ppt/diagrams/data56.xml" ContentType="application/vnd.openxmlformats-officedocument.drawingml.diagramData+xml"/>
  <Override PartName="/ppt/diagrams/data107.xml" ContentType="application/vnd.openxmlformats-officedocument.drawingml.diagramData+xml"/>
  <Override PartName="/ppt/diagrams/quickStyle140.xml" ContentType="application/vnd.openxmlformats-officedocument.drawingml.diagramStyle+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diagrams/data81.xml" ContentType="application/vnd.openxmlformats-officedocument.drawingml.diagramData+xml"/>
  <Override PartName="/ppt/diagrams/data132.xml" ContentType="application/vnd.openxmlformats-officedocument.drawingml.diagramData+xml"/>
  <Override PartName="/ppt/diagrams/layout157.xml" ContentType="application/vnd.openxmlformats-officedocument.drawingml.diagramLayout+xml"/>
  <Override PartName="/ppt/slides/slide130.xml" ContentType="application/vnd.openxmlformats-officedocument.presentationml.slide+xml"/>
  <Override PartName="/ppt/slideLayouts/slideLayout56.xml" ContentType="application/vnd.openxmlformats-officedocument.presentationml.slideLayout+xml"/>
  <Override PartName="/ppt/slides/slide82.xml" ContentType="application/vnd.openxmlformats-officedocument.presentationml.slide+xml"/>
  <Override PartName="/ppt/slides/slide206.xml" ContentType="application/vnd.openxmlformats-officedocument.presentationml.slide+xml"/>
  <Override PartName="/ppt/slideLayouts/slideLayout81.xml" ContentType="application/vnd.openxmlformats-officedocument.presentationml.slideLayout+xml"/>
  <Override PartName="/ppt/diagrams/data12.xml" ContentType="application/vnd.openxmlformats-officedocument.drawingml.diagramData+xml"/>
  <Override PartName="/ppt/diagrams/quickStyle85.xml" ContentType="application/vnd.openxmlformats-officedocument.drawingml.diagramStyle+xml"/>
  <Override PartName="/ppt/slides/slide13.xml" ContentType="application/vnd.openxmlformats-officedocument.presentationml.slide+xml"/>
  <Override PartName="/ppt/diagrams/quickStyle16.xml" ContentType="application/vnd.openxmlformats-officedocument.drawingml.diagramStyle+xml"/>
  <Override PartName="/ppt/diagrams/layout49.xml" ContentType="application/vnd.openxmlformats-officedocument.drawingml.diagramLayout+xml"/>
  <Override PartName="/ppt/diagrams/layout113.xml" ContentType="application/vnd.openxmlformats-officedocument.drawingml.diagramLayout+xml"/>
  <Override PartName="/ppt/slideLayouts/slideLayout12.xml" ContentType="application/vnd.openxmlformats-officedocument.presentationml.slideLayout+xml"/>
  <Override PartName="/ppt/diagrams/colors59.xml" ContentType="application/vnd.openxmlformats-officedocument.drawingml.diagramColors+xml"/>
  <Override PartName="/ppt/diagrams/layout74.xml" ContentType="application/vnd.openxmlformats-officedocument.drawingml.diagramLayout+xml"/>
  <Override PartName="/ppt/diagrams/quickStyle156.xml" ContentType="application/vnd.openxmlformats-officedocument.drawingml.diagramStyle+xml"/>
  <Override PartName="/ppt/diagrams/colors175.xml" ContentType="application/vnd.openxmlformats-officedocument.drawingml.diagramColors+xml"/>
  <Override PartName="/ppt/diagrams/quickStyle41.xml" ContentType="application/vnd.openxmlformats-officedocument.drawingml.diagramStyle+xml"/>
  <Override PartName="/ppt/diagrams/colors84.xml" ContentType="application/vnd.openxmlformats-officedocument.drawingml.diagramColors+xml"/>
  <Override PartName="/ppt/diagrams/data97.xml" ContentType="application/vnd.openxmlformats-officedocument.drawingml.diagramData+xml"/>
  <Override PartName="/ppt/diagrams/data148.xml" ContentType="application/vnd.openxmlformats-officedocument.drawingml.diagramData+xml"/>
  <Override PartName="/ppt/slides/slide98.xml" ContentType="application/vnd.openxmlformats-officedocument.presentationml.slide+xml"/>
  <Override PartName="/ppt/slides/slide146.xml" ContentType="application/vnd.openxmlformats-officedocument.presentationml.slide+xml"/>
  <Override PartName="/ppt/diagrams/colors106.xml" ContentType="application/vnd.openxmlformats-officedocument.drawingml.diagramColors+xml"/>
  <Override PartName="/ppt/diagrams/quickStyle181.xml" ContentType="application/vnd.openxmlformats-officedocument.drawingml.diagramStyle+xml"/>
  <Override PartName="/ppt/slides/slide171.xml" ContentType="application/vnd.openxmlformats-officedocument.presentationml.slide+xml"/>
  <Override PartName="/ppt/slideLayouts/slideLayout97.xml" ContentType="application/vnd.openxmlformats-officedocument.presentationml.slide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quickStyle112.xml" ContentType="application/vnd.openxmlformats-officedocument.drawingml.diagramStyle+xml"/>
  <Override PartName="/ppt/diagrams/colors131.xml" ContentType="application/vnd.openxmlformats-officedocument.drawingml.diagramColors+xml"/>
  <Override PartName="/ppt/diagrams/data173.xml" ContentType="application/vnd.openxmlformats-officedocument.drawingml.diagramData+xml"/>
  <Override PartName="/ppt/slides/slide29.xml" ContentType="application/vnd.openxmlformats-officedocument.presentationml.slide+xml"/>
  <Override PartName="/ppt/diagrams/data53.xml" ContentType="application/vnd.openxmlformats-officedocument.drawingml.diagramData+xml"/>
  <Override PartName="/ppt/diagrams/data104.xml" ContentType="application/vnd.openxmlformats-officedocument.drawingml.diagramData+xml"/>
  <Override PartName="/ppt/diagrams/layout129.xml" ContentType="application/vnd.openxmlformats-officedocument.drawingml.diagramLayout+xml"/>
  <Override PartName="/ppt/slides/slide4.xml" ContentType="application/vnd.openxmlformats-officedocument.presentationml.slide+xml"/>
  <Override PartName="/ppt/slides/slide54.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diagrams/colors40.xml" ContentType="application/vnd.openxmlformats-officedocument.drawingml.diagramColors+xml"/>
  <Override PartName="/ppt/diagrams/layout154.xml" ContentType="application/vnd.openxmlformats-officedocument.drawingml.diagramLayout+xml"/>
  <Override PartName="/ppt/slideLayouts/slideLayout53.xml" ContentType="application/vnd.openxmlformats-officedocument.presentationml.slideLayout+xml"/>
  <Override PartName="/ppt/diagrams/quickStyle57.xml" ContentType="application/vnd.openxmlformats-officedocument.drawingml.diagramStyle+xml"/>
  <Override PartName="/ppt/diagrams/quickStyle82.xml" ContentType="application/vnd.openxmlformats-officedocument.drawingml.diagramStyle+xml"/>
  <Override PartName="/ppt/slides/slide10.xml" ContentType="application/vnd.openxmlformats-officedocument.presentationml.slide+xml"/>
  <Override PartName="/ppt/slides/slide187.xml" ContentType="application/vnd.openxmlformats-officedocument.presentationml.slide+xml"/>
  <Override PartName="/ppt/slides/slide203.xml" ContentType="application/vnd.openxmlformats-officedocument.presentationml.slide+xml"/>
  <Override PartName="/ppt/diagrams/layout46.xml" ContentType="application/vnd.openxmlformats-officedocument.drawingml.diagramLayout+xml"/>
  <Override PartName="/ppt/diagrams/layout110.xml" ContentType="application/vnd.openxmlformats-officedocument.drawingml.diagramLayout+xml"/>
  <Override PartName="/ppt/diagrams/quickStyle128.xml" ContentType="application/vnd.openxmlformats-officedocument.drawingml.diagramStyle+xml"/>
  <Override PartName="/ppt/diagrams/colors147.xml" ContentType="application/vnd.openxmlformats-officedocument.drawingml.diagramColors+xml"/>
  <Override PartName="/ppt/diagrams/quickStyle13.xml" ContentType="application/vnd.openxmlformats-officedocument.drawingml.diagramStyle+xml"/>
  <Override PartName="/ppt/diagrams/colors56.xml" ContentType="application/vnd.openxmlformats-officedocument.drawingml.diagramColors+xml"/>
  <Override PartName="/ppt/diagrams/data69.xml" ContentType="application/vnd.openxmlformats-officedocument.drawingml.diagramData+xml"/>
  <Override PartName="/ppt/slides/slide118.xml" ContentType="application/vnd.openxmlformats-officedocument.presentationml.slide+xml"/>
  <Override PartName="/ppt/diagrams/layout71.xml" ContentType="application/vnd.openxmlformats-officedocument.drawingml.diagramLayout+xml"/>
  <Override PartName="/ppt/diagrams/quickStyle153.xml" ContentType="application/vnd.openxmlformats-officedocument.drawingml.diagramStyle+xml"/>
  <Override PartName="/ppt/diagrams/colors172.xml" ContentType="application/vnd.openxmlformats-officedocument.drawingml.diagramColors+xml"/>
  <Override PartName="/ppt/slides/slide143.xml" ContentType="application/vnd.openxmlformats-officedocument.presentationml.slide+xml"/>
  <Override PartName="/ppt/slideLayouts/slideLayout69.xml" ContentType="application/vnd.openxmlformats-officedocument.presentationml.slideLayout+xml"/>
  <Override PartName="/ppt/diagrams/quickStyle7.xml" ContentType="application/vnd.openxmlformats-officedocument.drawingml.diagramStyle+xml"/>
  <Override PartName="/ppt/diagrams/colors81.xml" ContentType="application/vnd.openxmlformats-officedocument.drawingml.diagramColors+xml"/>
  <Override PartName="/ppt/diagrams/data94.xml" ContentType="application/vnd.openxmlformats-officedocument.drawingml.diagramData+xml"/>
  <Override PartName="/ppt/diagrams/colors103.xml" ContentType="application/vnd.openxmlformats-officedocument.drawingml.diagramColors+xml"/>
  <Override PartName="/ppt/diagrams/data145.xml" ContentType="application/vnd.openxmlformats-officedocument.drawingml.diagramData+xml"/>
  <Override PartName="/ppt/slides/slide95.xml" ContentType="application/vnd.openxmlformats-officedocument.presentationml.slide+xml"/>
  <Override PartName="/ppt/diagrams/colors12.xml" ContentType="application/vnd.openxmlformats-officedocument.drawingml.diagramColors+xml"/>
  <Override PartName="/ppt/diagrams/data25.xml" ContentType="application/vnd.openxmlformats-officedocument.drawingml.diagramData+xml"/>
  <Override PartName="/ppt/diagrams/quickStyle98.xml" ContentType="application/vnd.openxmlformats-officedocument.drawingml.diagramStyle+xml"/>
  <Override PartName="/ppt/diagrams/data170.xml" ContentType="application/vnd.openxmlformats-officedocument.drawingml.diagramData+xml"/>
  <Override PartName="/ppt/slides/slide26.xml" ContentType="application/vnd.openxmlformats-officedocument.presentationml.slide+xml"/>
  <Override PartName="/ppt/slideLayouts/slideLayout94.xml" ContentType="application/vnd.openxmlformats-officedocument.presentationml.slideLayout+xml"/>
  <Override PartName="/ppt/diagrams/layout126.xml" ContentType="application/vnd.openxmlformats-officedocument.drawingml.diagram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diagrams/quickStyle29.xml" ContentType="application/vnd.openxmlformats-officedocument.drawingml.diagramStyle+xml"/>
  <Override PartName="/ppt/diagrams/data50.xml" ContentType="application/vnd.openxmlformats-officedocument.drawingml.diagramData+xml"/>
  <Override PartName="/ppt/diagrams/layout87.xml" ContentType="application/vnd.openxmlformats-officedocument.drawingml.diagramLayout+xml"/>
  <Override PartName="/ppt/diagrams/data101.xml" ContentType="application/vnd.openxmlformats-officedocument.drawingml.diagramData+xml"/>
  <Override PartName="/ppt/diagrams/quickStyle169.xml" ContentType="application/vnd.openxmlformats-officedocument.drawingml.diagramStyle+xml"/>
  <Override PartName="/ppt/slides/slide51.xml" ContentType="application/vnd.openxmlformats-officedocument.presentationml.slide+xml"/>
  <Override PartName="/ppt/diagrams/quickStyle54.xml" ContentType="application/vnd.openxmlformats-officedocument.drawingml.diagramStyle+xml"/>
  <Override PartName="/ppt/diagrams/layout151.xml" ContentType="application/vnd.openxmlformats-officedocument.drawingml.diagramLayout+xml"/>
  <Override PartName="/ppt/slides/slide159.xml" ContentType="application/vnd.openxmlformats-officedocument.presentationml.slide+xml"/>
  <Override PartName="/ppt/slideLayouts/slideLayout50.xml" ContentType="application/vnd.openxmlformats-officedocument.presentationml.slideLayout+xml"/>
  <Override PartName="/ppt/diagrams/layout18.xml" ContentType="application/vnd.openxmlformats-officedocument.drawingml.diagramLayout+xml"/>
  <Override PartName="/ppt/diagrams/colors97.xml" ContentType="application/vnd.openxmlformats-officedocument.drawingml.diagramColors+xml"/>
  <Override PartName="/ppt/diagrams/colors119.xml" ContentType="application/vnd.openxmlformats-officedocument.drawingml.diagramColors+xml"/>
  <Override PartName="/ppt/slides/slide200.xml" ContentType="application/vnd.openxmlformats-officedocument.presentationml.slide+xml"/>
  <Override PartName="/ppt/diagrams/colors28.xml" ContentType="application/vnd.openxmlformats-officedocument.drawingml.diagramColors+xml"/>
  <Override PartName="/ppt/diagrams/quickStyle125.xml" ContentType="application/vnd.openxmlformats-officedocument.drawingml.diagramStyle+xml"/>
  <Override PartName="/ppt/diagrams/colors144.xml" ContentType="application/vnd.openxmlformats-officedocument.drawingml.diagramColors+xml"/>
  <Override PartName="/ppt/slides/slide184.xml" ContentType="application/vnd.openxmlformats-officedocument.presentationml.slide+xml"/>
  <Override PartName="/ppt/diagrams/quickStyle10.xml" ContentType="application/vnd.openxmlformats-officedocument.drawingml.diagramStyle+xml"/>
  <Override PartName="/ppt/diagrams/layout43.xml" ContentType="application/vnd.openxmlformats-officedocument.drawingml.diagramLayout+xml"/>
  <Override PartName="/ppt/slides/slide115.xml" ContentType="application/vnd.openxmlformats-officedocument.presentationml.slide+xml"/>
  <Override PartName="/ppt/diagrams/colors53.xml" ContentType="application/vnd.openxmlformats-officedocument.drawingml.diagramColors+xml"/>
  <Override PartName="/ppt/diagrams/data66.xml" ContentType="application/vnd.openxmlformats-officedocument.drawingml.diagramData+xml"/>
  <Override PartName="/ppt/diagrams/data117.xml" ContentType="application/vnd.openxmlformats-officedocument.drawingml.diagramData+xml"/>
  <Override PartName="/ppt/diagrams/quickStyle150.xml" ContentType="application/vnd.openxmlformats-officedocument.drawingml.diagramStyle+xml"/>
  <Override PartName="/ppt/slides/slide67.xml" ContentType="application/vnd.openxmlformats-officedocument.presentationml.slide+xml"/>
  <Override PartName="/ppt/slideLayouts/slideLayout66.xml" ContentType="application/vnd.openxmlformats-officedocument.presentationml.slideLayout+xml"/>
  <Override PartName="/ppt/diagrams/quickStyle4.xml" ContentType="application/vnd.openxmlformats-officedocument.drawingml.diagramStyle+xml"/>
  <Override PartName="/ppt/diagrams/data91.xml" ContentType="application/vnd.openxmlformats-officedocument.drawingml.diagramData+xml"/>
  <Override PartName="/ppt/diagrams/colors100.xml" ContentType="application/vnd.openxmlformats-officedocument.drawingml.diagramColors+xml"/>
  <Override PartName="/ppt/diagrams/data142.xml" ContentType="application/vnd.openxmlformats-officedocument.drawingml.diagramData+xml"/>
  <Override PartName="/ppt/diagrams/layout167.xml" ContentType="application/vnd.openxmlformats-officedocument.drawingml.diagramLayout+xml"/>
  <Override PartName="/ppt/slides/slide92.xml" ContentType="application/vnd.openxmlformats-officedocument.presentationml.slide+xml"/>
  <Override PartName="/ppt/slides/slide1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Lst>
  <p:sldIdLst>
    <p:sldId id="259" r:id="rId10"/>
    <p:sldId id="262" r:id="rId11"/>
    <p:sldId id="265" r:id="rId12"/>
    <p:sldId id="268" r:id="rId13"/>
    <p:sldId id="271" r:id="rId14"/>
    <p:sldId id="274" r:id="rId15"/>
    <p:sldId id="277" r:id="rId16"/>
    <p:sldId id="280" r:id="rId17"/>
    <p:sldId id="283" r:id="rId18"/>
    <p:sldId id="286" r:id="rId19"/>
    <p:sldId id="289" r:id="rId20"/>
    <p:sldId id="292" r:id="rId21"/>
    <p:sldId id="295" r:id="rId22"/>
    <p:sldId id="298" r:id="rId23"/>
    <p:sldId id="301" r:id="rId24"/>
    <p:sldId id="304" r:id="rId25"/>
    <p:sldId id="307" r:id="rId26"/>
    <p:sldId id="310" r:id="rId27"/>
    <p:sldId id="313" r:id="rId28"/>
    <p:sldId id="316" r:id="rId29"/>
    <p:sldId id="319" r:id="rId30"/>
    <p:sldId id="322" r:id="rId31"/>
    <p:sldId id="325" r:id="rId32"/>
    <p:sldId id="328" r:id="rId33"/>
    <p:sldId id="331" r:id="rId34"/>
    <p:sldId id="334" r:id="rId35"/>
    <p:sldId id="337" r:id="rId36"/>
    <p:sldId id="340" r:id="rId37"/>
    <p:sldId id="343" r:id="rId38"/>
    <p:sldId id="346" r:id="rId39"/>
    <p:sldId id="349" r:id="rId40"/>
    <p:sldId id="352" r:id="rId41"/>
    <p:sldId id="355" r:id="rId42"/>
    <p:sldId id="358" r:id="rId43"/>
    <p:sldId id="361" r:id="rId44"/>
    <p:sldId id="364" r:id="rId45"/>
    <p:sldId id="367" r:id="rId46"/>
    <p:sldId id="370" r:id="rId47"/>
    <p:sldId id="373" r:id="rId48"/>
    <p:sldId id="376" r:id="rId49"/>
    <p:sldId id="379" r:id="rId50"/>
    <p:sldId id="382" r:id="rId51"/>
    <p:sldId id="385" r:id="rId52"/>
    <p:sldId id="388" r:id="rId53"/>
    <p:sldId id="391" r:id="rId54"/>
    <p:sldId id="394" r:id="rId55"/>
    <p:sldId id="397" r:id="rId56"/>
    <p:sldId id="400" r:id="rId57"/>
    <p:sldId id="403" r:id="rId58"/>
    <p:sldId id="406" r:id="rId59"/>
    <p:sldId id="409" r:id="rId60"/>
    <p:sldId id="412" r:id="rId61"/>
    <p:sldId id="415" r:id="rId62"/>
    <p:sldId id="418" r:id="rId63"/>
    <p:sldId id="421" r:id="rId64"/>
    <p:sldId id="424" r:id="rId65"/>
    <p:sldId id="427" r:id="rId66"/>
    <p:sldId id="430" r:id="rId67"/>
    <p:sldId id="433" r:id="rId68"/>
    <p:sldId id="436" r:id="rId69"/>
    <p:sldId id="439" r:id="rId70"/>
    <p:sldId id="442" r:id="rId71"/>
    <p:sldId id="445" r:id="rId72"/>
    <p:sldId id="448" r:id="rId73"/>
    <p:sldId id="451" r:id="rId74"/>
    <p:sldId id="454" r:id="rId75"/>
    <p:sldId id="457" r:id="rId76"/>
    <p:sldId id="460" r:id="rId77"/>
    <p:sldId id="463" r:id="rId78"/>
    <p:sldId id="466" r:id="rId79"/>
    <p:sldId id="469" r:id="rId80"/>
    <p:sldId id="472" r:id="rId81"/>
    <p:sldId id="475" r:id="rId82"/>
    <p:sldId id="478" r:id="rId83"/>
    <p:sldId id="481" r:id="rId84"/>
    <p:sldId id="484" r:id="rId85"/>
    <p:sldId id="487" r:id="rId86"/>
    <p:sldId id="490" r:id="rId87"/>
    <p:sldId id="493" r:id="rId88"/>
    <p:sldId id="496" r:id="rId89"/>
    <p:sldId id="499" r:id="rId90"/>
    <p:sldId id="502" r:id="rId91"/>
    <p:sldId id="505" r:id="rId92"/>
    <p:sldId id="508" r:id="rId93"/>
    <p:sldId id="511" r:id="rId94"/>
    <p:sldId id="514" r:id="rId95"/>
    <p:sldId id="517" r:id="rId96"/>
    <p:sldId id="520" r:id="rId97"/>
    <p:sldId id="523" r:id="rId98"/>
    <p:sldId id="526" r:id="rId99"/>
    <p:sldId id="529" r:id="rId100"/>
    <p:sldId id="532" r:id="rId101"/>
    <p:sldId id="535" r:id="rId102"/>
    <p:sldId id="538" r:id="rId103"/>
    <p:sldId id="541" r:id="rId104"/>
    <p:sldId id="544" r:id="rId105"/>
    <p:sldId id="547" r:id="rId106"/>
    <p:sldId id="550" r:id="rId107"/>
    <p:sldId id="553" r:id="rId108"/>
    <p:sldId id="556" r:id="rId109"/>
    <p:sldId id="559" r:id="rId110"/>
    <p:sldId id="562" r:id="rId111"/>
    <p:sldId id="565" r:id="rId112"/>
    <p:sldId id="568" r:id="rId113"/>
    <p:sldId id="571" r:id="rId114"/>
    <p:sldId id="574" r:id="rId115"/>
    <p:sldId id="577" r:id="rId116"/>
    <p:sldId id="580" r:id="rId117"/>
    <p:sldId id="583" r:id="rId118"/>
    <p:sldId id="586" r:id="rId119"/>
    <p:sldId id="589" r:id="rId120"/>
    <p:sldId id="592" r:id="rId121"/>
    <p:sldId id="595" r:id="rId122"/>
    <p:sldId id="598" r:id="rId123"/>
    <p:sldId id="601" r:id="rId124"/>
    <p:sldId id="604" r:id="rId125"/>
    <p:sldId id="607" r:id="rId126"/>
    <p:sldId id="610" r:id="rId127"/>
    <p:sldId id="613" r:id="rId128"/>
    <p:sldId id="616" r:id="rId129"/>
    <p:sldId id="619" r:id="rId130"/>
    <p:sldId id="622" r:id="rId131"/>
    <p:sldId id="625" r:id="rId132"/>
    <p:sldId id="628" r:id="rId133"/>
    <p:sldId id="631" r:id="rId134"/>
    <p:sldId id="634" r:id="rId135"/>
    <p:sldId id="637" r:id="rId136"/>
    <p:sldId id="640" r:id="rId137"/>
    <p:sldId id="643" r:id="rId138"/>
    <p:sldId id="646" r:id="rId139"/>
    <p:sldId id="649" r:id="rId140"/>
    <p:sldId id="652" r:id="rId141"/>
    <p:sldId id="655" r:id="rId142"/>
    <p:sldId id="658" r:id="rId143"/>
    <p:sldId id="661" r:id="rId144"/>
    <p:sldId id="664" r:id="rId145"/>
    <p:sldId id="667" r:id="rId146"/>
    <p:sldId id="670" r:id="rId147"/>
    <p:sldId id="673" r:id="rId148"/>
    <p:sldId id="676" r:id="rId149"/>
    <p:sldId id="679" r:id="rId150"/>
    <p:sldId id="682" r:id="rId151"/>
    <p:sldId id="685" r:id="rId152"/>
    <p:sldId id="688" r:id="rId153"/>
    <p:sldId id="691" r:id="rId154"/>
    <p:sldId id="694" r:id="rId155"/>
    <p:sldId id="697" r:id="rId156"/>
    <p:sldId id="700" r:id="rId157"/>
    <p:sldId id="703" r:id="rId158"/>
    <p:sldId id="706" r:id="rId159"/>
    <p:sldId id="709" r:id="rId160"/>
    <p:sldId id="712" r:id="rId161"/>
    <p:sldId id="715" r:id="rId162"/>
    <p:sldId id="718" r:id="rId163"/>
    <p:sldId id="721" r:id="rId164"/>
    <p:sldId id="724" r:id="rId165"/>
    <p:sldId id="727" r:id="rId166"/>
    <p:sldId id="730" r:id="rId167"/>
    <p:sldId id="733" r:id="rId168"/>
    <p:sldId id="736" r:id="rId169"/>
    <p:sldId id="739" r:id="rId170"/>
    <p:sldId id="742" r:id="rId171"/>
    <p:sldId id="745" r:id="rId172"/>
    <p:sldId id="748" r:id="rId173"/>
    <p:sldId id="751" r:id="rId174"/>
    <p:sldId id="754" r:id="rId175"/>
    <p:sldId id="757" r:id="rId176"/>
    <p:sldId id="760" r:id="rId177"/>
    <p:sldId id="763" r:id="rId178"/>
    <p:sldId id="766" r:id="rId179"/>
    <p:sldId id="769" r:id="rId180"/>
    <p:sldId id="772" r:id="rId181"/>
    <p:sldId id="775" r:id="rId182"/>
    <p:sldId id="778" r:id="rId183"/>
    <p:sldId id="781" r:id="rId184"/>
    <p:sldId id="784" r:id="rId185"/>
    <p:sldId id="787" r:id="rId186"/>
    <p:sldId id="790" r:id="rId187"/>
    <p:sldId id="793" r:id="rId188"/>
    <p:sldId id="796" r:id="rId189"/>
    <p:sldId id="799" r:id="rId190"/>
    <p:sldId id="802" r:id="rId191"/>
    <p:sldId id="805" r:id="rId192"/>
    <p:sldId id="808" r:id="rId193"/>
    <p:sldId id="811" r:id="rId194"/>
    <p:sldId id="814" r:id="rId195"/>
    <p:sldId id="817" r:id="rId196"/>
    <p:sldId id="820" r:id="rId197"/>
    <p:sldId id="823" r:id="rId198"/>
    <p:sldId id="826" r:id="rId199"/>
    <p:sldId id="829" r:id="rId200"/>
    <p:sldId id="832" r:id="rId201"/>
    <p:sldId id="835" r:id="rId202"/>
    <p:sldId id="838" r:id="rId203"/>
    <p:sldId id="841" r:id="rId204"/>
    <p:sldId id="844" r:id="rId205"/>
    <p:sldId id="847" r:id="rId206"/>
    <p:sldId id="850" r:id="rId207"/>
    <p:sldId id="853" r:id="rId208"/>
    <p:sldId id="856" r:id="rId209"/>
    <p:sldId id="859" r:id="rId210"/>
    <p:sldId id="862" r:id="rId211"/>
    <p:sldId id="865" r:id="rId212"/>
    <p:sldId id="868" r:id="rId213"/>
    <p:sldId id="871" r:id="rId214"/>
    <p:sldId id="874" r:id="rId215"/>
    <p:sldId id="877" r:id="rId216"/>
    <p:sldId id="880" r:id="rId217"/>
    <p:sldId id="883" r:id="rId218"/>
    <p:sldId id="886" r:id="rId219"/>
    <p:sldId id="889" r:id="rId220"/>
    <p:sldId id="892" r:id="rId221"/>
    <p:sldId id="895" r:id="rId222"/>
  </p:sldIdLst>
  <p:sldSz cx="12192000" cy="6858000"/>
  <p:notesSz cx="6858000" cy="9144000"/>
  <p:custDataLst>
    <p:tags r:id="rId2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00"/>
    <p:restoredTop sz="0"/>
  </p:normalViewPr>
  <p:slideViewPr>
    <p:cSldViewPr>
      <p:cViewPr>
        <p:scale>
          <a:sx n="73" d="100"/>
          <a:sy n="73" d="100"/>
        </p:scale>
        <p:origin x="-582" y="-102"/>
      </p:cViewPr>
      <p:guideLst>
        <p:guide orient="horz" pos="2160"/>
        <p:guide pos="3840"/>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08.xml"/><Relationship Id="rId21" Type="http://schemas.openxmlformats.org/officeDocument/2006/relationships/slide" Target="slides/slide12.xml"/><Relationship Id="rId42" Type="http://schemas.openxmlformats.org/officeDocument/2006/relationships/slide" Target="slides/slide33.xml"/><Relationship Id="rId63" Type="http://schemas.openxmlformats.org/officeDocument/2006/relationships/slide" Target="slides/slide54.xml"/><Relationship Id="rId84" Type="http://schemas.openxmlformats.org/officeDocument/2006/relationships/slide" Target="slides/slide75.xml"/><Relationship Id="rId138" Type="http://schemas.openxmlformats.org/officeDocument/2006/relationships/slide" Target="slides/slide129.xml"/><Relationship Id="rId159" Type="http://schemas.openxmlformats.org/officeDocument/2006/relationships/slide" Target="slides/slide150.xml"/><Relationship Id="rId170" Type="http://schemas.openxmlformats.org/officeDocument/2006/relationships/slide" Target="slides/slide161.xml"/><Relationship Id="rId191" Type="http://schemas.openxmlformats.org/officeDocument/2006/relationships/slide" Target="slides/slide182.xml"/><Relationship Id="rId205" Type="http://schemas.openxmlformats.org/officeDocument/2006/relationships/slide" Target="slides/slide196.xml"/><Relationship Id="rId226" Type="http://schemas.openxmlformats.org/officeDocument/2006/relationships/theme" Target="theme/theme1.xml"/><Relationship Id="rId107" Type="http://schemas.openxmlformats.org/officeDocument/2006/relationships/slide" Target="slides/slide98.xml"/><Relationship Id="rId11" Type="http://schemas.openxmlformats.org/officeDocument/2006/relationships/slide" Target="slides/slide2.xml"/><Relationship Id="rId32" Type="http://schemas.openxmlformats.org/officeDocument/2006/relationships/slide" Target="slides/slide23.xml"/><Relationship Id="rId53" Type="http://schemas.openxmlformats.org/officeDocument/2006/relationships/slide" Target="slides/slide44.xml"/><Relationship Id="rId74" Type="http://schemas.openxmlformats.org/officeDocument/2006/relationships/slide" Target="slides/slide65.xml"/><Relationship Id="rId128" Type="http://schemas.openxmlformats.org/officeDocument/2006/relationships/slide" Target="slides/slide119.xml"/><Relationship Id="rId149" Type="http://schemas.openxmlformats.org/officeDocument/2006/relationships/slide" Target="slides/slide140.xml"/><Relationship Id="rId5" Type="http://schemas.openxmlformats.org/officeDocument/2006/relationships/slideMaster" Target="slideMasters/slideMaster5.xml"/><Relationship Id="rId95" Type="http://schemas.openxmlformats.org/officeDocument/2006/relationships/slide" Target="slides/slide86.xml"/><Relationship Id="rId160" Type="http://schemas.openxmlformats.org/officeDocument/2006/relationships/slide" Target="slides/slide151.xml"/><Relationship Id="rId181" Type="http://schemas.openxmlformats.org/officeDocument/2006/relationships/slide" Target="slides/slide172.xml"/><Relationship Id="rId216" Type="http://schemas.openxmlformats.org/officeDocument/2006/relationships/slide" Target="slides/slide207.xml"/><Relationship Id="rId211" Type="http://schemas.openxmlformats.org/officeDocument/2006/relationships/slide" Target="slides/slide202.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113" Type="http://schemas.openxmlformats.org/officeDocument/2006/relationships/slide" Target="slides/slide104.xml"/><Relationship Id="rId118" Type="http://schemas.openxmlformats.org/officeDocument/2006/relationships/slide" Target="slides/slide109.xml"/><Relationship Id="rId134" Type="http://schemas.openxmlformats.org/officeDocument/2006/relationships/slide" Target="slides/slide125.xml"/><Relationship Id="rId139" Type="http://schemas.openxmlformats.org/officeDocument/2006/relationships/slide" Target="slides/slide130.xml"/><Relationship Id="rId80" Type="http://schemas.openxmlformats.org/officeDocument/2006/relationships/slide" Target="slides/slide71.xml"/><Relationship Id="rId85" Type="http://schemas.openxmlformats.org/officeDocument/2006/relationships/slide" Target="slides/slide76.xml"/><Relationship Id="rId150" Type="http://schemas.openxmlformats.org/officeDocument/2006/relationships/slide" Target="slides/slide141.xml"/><Relationship Id="rId155" Type="http://schemas.openxmlformats.org/officeDocument/2006/relationships/slide" Target="slides/slide146.xml"/><Relationship Id="rId171" Type="http://schemas.openxmlformats.org/officeDocument/2006/relationships/slide" Target="slides/slide162.xml"/><Relationship Id="rId176" Type="http://schemas.openxmlformats.org/officeDocument/2006/relationships/slide" Target="slides/slide167.xml"/><Relationship Id="rId192" Type="http://schemas.openxmlformats.org/officeDocument/2006/relationships/slide" Target="slides/slide183.xml"/><Relationship Id="rId197" Type="http://schemas.openxmlformats.org/officeDocument/2006/relationships/slide" Target="slides/slide188.xml"/><Relationship Id="rId206" Type="http://schemas.openxmlformats.org/officeDocument/2006/relationships/slide" Target="slides/slide197.xml"/><Relationship Id="rId227" Type="http://schemas.openxmlformats.org/officeDocument/2006/relationships/tableStyles" Target="tableStyles.xml"/><Relationship Id="rId201" Type="http://schemas.openxmlformats.org/officeDocument/2006/relationships/slide" Target="slides/slide192.xml"/><Relationship Id="rId222" Type="http://schemas.openxmlformats.org/officeDocument/2006/relationships/slide" Target="slides/slide213.xml"/><Relationship Id="rId12" Type="http://schemas.openxmlformats.org/officeDocument/2006/relationships/slide" Target="slides/slide3.xml"/><Relationship Id="rId17" Type="http://schemas.openxmlformats.org/officeDocument/2006/relationships/slide" Target="slides/slide8.xml"/><Relationship Id="rId33" Type="http://schemas.openxmlformats.org/officeDocument/2006/relationships/slide" Target="slides/slide24.xml"/><Relationship Id="rId38" Type="http://schemas.openxmlformats.org/officeDocument/2006/relationships/slide" Target="slides/slide29.xml"/><Relationship Id="rId59" Type="http://schemas.openxmlformats.org/officeDocument/2006/relationships/slide" Target="slides/slide50.xml"/><Relationship Id="rId103" Type="http://schemas.openxmlformats.org/officeDocument/2006/relationships/slide" Target="slides/slide94.xml"/><Relationship Id="rId108" Type="http://schemas.openxmlformats.org/officeDocument/2006/relationships/slide" Target="slides/slide99.xml"/><Relationship Id="rId124" Type="http://schemas.openxmlformats.org/officeDocument/2006/relationships/slide" Target="slides/slide115.xml"/><Relationship Id="rId129" Type="http://schemas.openxmlformats.org/officeDocument/2006/relationships/slide" Target="slides/slide120.xml"/><Relationship Id="rId54" Type="http://schemas.openxmlformats.org/officeDocument/2006/relationships/slide" Target="slides/slide45.xml"/><Relationship Id="rId70" Type="http://schemas.openxmlformats.org/officeDocument/2006/relationships/slide" Target="slides/slide61.xml"/><Relationship Id="rId75" Type="http://schemas.openxmlformats.org/officeDocument/2006/relationships/slide" Target="slides/slide66.xml"/><Relationship Id="rId91" Type="http://schemas.openxmlformats.org/officeDocument/2006/relationships/slide" Target="slides/slide82.xml"/><Relationship Id="rId96" Type="http://schemas.openxmlformats.org/officeDocument/2006/relationships/slide" Target="slides/slide87.xml"/><Relationship Id="rId140" Type="http://schemas.openxmlformats.org/officeDocument/2006/relationships/slide" Target="slides/slide131.xml"/><Relationship Id="rId145" Type="http://schemas.openxmlformats.org/officeDocument/2006/relationships/slide" Target="slides/slide136.xml"/><Relationship Id="rId161" Type="http://schemas.openxmlformats.org/officeDocument/2006/relationships/slide" Target="slides/slide152.xml"/><Relationship Id="rId166" Type="http://schemas.openxmlformats.org/officeDocument/2006/relationships/slide" Target="slides/slide157.xml"/><Relationship Id="rId182" Type="http://schemas.openxmlformats.org/officeDocument/2006/relationships/slide" Target="slides/slide173.xml"/><Relationship Id="rId187" Type="http://schemas.openxmlformats.org/officeDocument/2006/relationships/slide" Target="slides/slide178.xml"/><Relationship Id="rId217" Type="http://schemas.openxmlformats.org/officeDocument/2006/relationships/slide" Target="slides/slide208.xml"/><Relationship Id="rId1" Type="http://schemas.openxmlformats.org/officeDocument/2006/relationships/slideMaster" Target="slideMasters/slideMaster1.xml"/><Relationship Id="rId6" Type="http://schemas.openxmlformats.org/officeDocument/2006/relationships/slideMaster" Target="slideMasters/slideMaster6.xml"/><Relationship Id="rId212" Type="http://schemas.openxmlformats.org/officeDocument/2006/relationships/slide" Target="slides/slide203.xml"/><Relationship Id="rId23" Type="http://schemas.openxmlformats.org/officeDocument/2006/relationships/slide" Target="slides/slide14.xml"/><Relationship Id="rId28" Type="http://schemas.openxmlformats.org/officeDocument/2006/relationships/slide" Target="slides/slide19.xml"/><Relationship Id="rId49" Type="http://schemas.openxmlformats.org/officeDocument/2006/relationships/slide" Target="slides/slide40.xml"/><Relationship Id="rId114" Type="http://schemas.openxmlformats.org/officeDocument/2006/relationships/slide" Target="slides/slide105.xml"/><Relationship Id="rId119" Type="http://schemas.openxmlformats.org/officeDocument/2006/relationships/slide" Target="slides/slide110.xml"/><Relationship Id="rId44" Type="http://schemas.openxmlformats.org/officeDocument/2006/relationships/slide" Target="slides/slide35.xml"/><Relationship Id="rId60" Type="http://schemas.openxmlformats.org/officeDocument/2006/relationships/slide" Target="slides/slide51.xml"/><Relationship Id="rId65" Type="http://schemas.openxmlformats.org/officeDocument/2006/relationships/slide" Target="slides/slide56.xml"/><Relationship Id="rId81" Type="http://schemas.openxmlformats.org/officeDocument/2006/relationships/slide" Target="slides/slide72.xml"/><Relationship Id="rId86" Type="http://schemas.openxmlformats.org/officeDocument/2006/relationships/slide" Target="slides/slide77.xml"/><Relationship Id="rId130" Type="http://schemas.openxmlformats.org/officeDocument/2006/relationships/slide" Target="slides/slide121.xml"/><Relationship Id="rId135" Type="http://schemas.openxmlformats.org/officeDocument/2006/relationships/slide" Target="slides/slide126.xml"/><Relationship Id="rId151" Type="http://schemas.openxmlformats.org/officeDocument/2006/relationships/slide" Target="slides/slide142.xml"/><Relationship Id="rId156" Type="http://schemas.openxmlformats.org/officeDocument/2006/relationships/slide" Target="slides/slide147.xml"/><Relationship Id="rId177" Type="http://schemas.openxmlformats.org/officeDocument/2006/relationships/slide" Target="slides/slide168.xml"/><Relationship Id="rId198" Type="http://schemas.openxmlformats.org/officeDocument/2006/relationships/slide" Target="slides/slide189.xml"/><Relationship Id="rId172" Type="http://schemas.openxmlformats.org/officeDocument/2006/relationships/slide" Target="slides/slide163.xml"/><Relationship Id="rId193" Type="http://schemas.openxmlformats.org/officeDocument/2006/relationships/slide" Target="slides/slide184.xml"/><Relationship Id="rId202" Type="http://schemas.openxmlformats.org/officeDocument/2006/relationships/slide" Target="slides/slide193.xml"/><Relationship Id="rId207" Type="http://schemas.openxmlformats.org/officeDocument/2006/relationships/slide" Target="slides/slide198.xml"/><Relationship Id="rId223" Type="http://schemas.openxmlformats.org/officeDocument/2006/relationships/tags" Target="tags/tag1.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109" Type="http://schemas.openxmlformats.org/officeDocument/2006/relationships/slide" Target="slides/slide10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slide" Target="slides/slide88.xml"/><Relationship Id="rId104" Type="http://schemas.openxmlformats.org/officeDocument/2006/relationships/slide" Target="slides/slide95.xml"/><Relationship Id="rId120" Type="http://schemas.openxmlformats.org/officeDocument/2006/relationships/slide" Target="slides/slide111.xml"/><Relationship Id="rId125" Type="http://schemas.openxmlformats.org/officeDocument/2006/relationships/slide" Target="slides/slide116.xml"/><Relationship Id="rId141" Type="http://schemas.openxmlformats.org/officeDocument/2006/relationships/slide" Target="slides/slide132.xml"/><Relationship Id="rId146" Type="http://schemas.openxmlformats.org/officeDocument/2006/relationships/slide" Target="slides/slide137.xml"/><Relationship Id="rId167" Type="http://schemas.openxmlformats.org/officeDocument/2006/relationships/slide" Target="slides/slide158.xml"/><Relationship Id="rId188" Type="http://schemas.openxmlformats.org/officeDocument/2006/relationships/slide" Target="slides/slide179.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slide" Target="slides/slide83.xml"/><Relationship Id="rId162" Type="http://schemas.openxmlformats.org/officeDocument/2006/relationships/slide" Target="slides/slide153.xml"/><Relationship Id="rId183" Type="http://schemas.openxmlformats.org/officeDocument/2006/relationships/slide" Target="slides/slide174.xml"/><Relationship Id="rId213" Type="http://schemas.openxmlformats.org/officeDocument/2006/relationships/slide" Target="slides/slide204.xml"/><Relationship Id="rId218" Type="http://schemas.openxmlformats.org/officeDocument/2006/relationships/slide" Target="slides/slide209.xml"/><Relationship Id="rId2" Type="http://schemas.openxmlformats.org/officeDocument/2006/relationships/slideMaster" Target="slideMasters/slideMaster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110" Type="http://schemas.openxmlformats.org/officeDocument/2006/relationships/slide" Target="slides/slide101.xml"/><Relationship Id="rId115" Type="http://schemas.openxmlformats.org/officeDocument/2006/relationships/slide" Target="slides/slide106.xml"/><Relationship Id="rId131" Type="http://schemas.openxmlformats.org/officeDocument/2006/relationships/slide" Target="slides/slide122.xml"/><Relationship Id="rId136" Type="http://schemas.openxmlformats.org/officeDocument/2006/relationships/slide" Target="slides/slide127.xml"/><Relationship Id="rId157" Type="http://schemas.openxmlformats.org/officeDocument/2006/relationships/slide" Target="slides/slide148.xml"/><Relationship Id="rId178" Type="http://schemas.openxmlformats.org/officeDocument/2006/relationships/slide" Target="slides/slide169.xml"/><Relationship Id="rId61" Type="http://schemas.openxmlformats.org/officeDocument/2006/relationships/slide" Target="slides/slide52.xml"/><Relationship Id="rId82" Type="http://schemas.openxmlformats.org/officeDocument/2006/relationships/slide" Target="slides/slide73.xml"/><Relationship Id="rId152" Type="http://schemas.openxmlformats.org/officeDocument/2006/relationships/slide" Target="slides/slide143.xml"/><Relationship Id="rId173" Type="http://schemas.openxmlformats.org/officeDocument/2006/relationships/slide" Target="slides/slide164.xml"/><Relationship Id="rId194" Type="http://schemas.openxmlformats.org/officeDocument/2006/relationships/slide" Target="slides/slide185.xml"/><Relationship Id="rId199" Type="http://schemas.openxmlformats.org/officeDocument/2006/relationships/slide" Target="slides/slide190.xml"/><Relationship Id="rId203" Type="http://schemas.openxmlformats.org/officeDocument/2006/relationships/slide" Target="slides/slide194.xml"/><Relationship Id="rId208" Type="http://schemas.openxmlformats.org/officeDocument/2006/relationships/slide" Target="slides/slide199.xml"/><Relationship Id="rId19" Type="http://schemas.openxmlformats.org/officeDocument/2006/relationships/slide" Target="slides/slide10.xml"/><Relationship Id="rId224" Type="http://schemas.openxmlformats.org/officeDocument/2006/relationships/presProps" Target="presProps.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100" Type="http://schemas.openxmlformats.org/officeDocument/2006/relationships/slide" Target="slides/slide91.xml"/><Relationship Id="rId105" Type="http://schemas.openxmlformats.org/officeDocument/2006/relationships/slide" Target="slides/slide96.xml"/><Relationship Id="rId126" Type="http://schemas.openxmlformats.org/officeDocument/2006/relationships/slide" Target="slides/slide117.xml"/><Relationship Id="rId147" Type="http://schemas.openxmlformats.org/officeDocument/2006/relationships/slide" Target="slides/slide138.xml"/><Relationship Id="rId168" Type="http://schemas.openxmlformats.org/officeDocument/2006/relationships/slide" Target="slides/slide159.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slide" Target="slides/slide84.xml"/><Relationship Id="rId98" Type="http://schemas.openxmlformats.org/officeDocument/2006/relationships/slide" Target="slides/slide89.xml"/><Relationship Id="rId121" Type="http://schemas.openxmlformats.org/officeDocument/2006/relationships/slide" Target="slides/slide112.xml"/><Relationship Id="rId142" Type="http://schemas.openxmlformats.org/officeDocument/2006/relationships/slide" Target="slides/slide133.xml"/><Relationship Id="rId163" Type="http://schemas.openxmlformats.org/officeDocument/2006/relationships/slide" Target="slides/slide154.xml"/><Relationship Id="rId184" Type="http://schemas.openxmlformats.org/officeDocument/2006/relationships/slide" Target="slides/slide175.xml"/><Relationship Id="rId189" Type="http://schemas.openxmlformats.org/officeDocument/2006/relationships/slide" Target="slides/slide180.xml"/><Relationship Id="rId219" Type="http://schemas.openxmlformats.org/officeDocument/2006/relationships/slide" Target="slides/slide210.xml"/><Relationship Id="rId3" Type="http://schemas.openxmlformats.org/officeDocument/2006/relationships/slideMaster" Target="slideMasters/slideMaster3.xml"/><Relationship Id="rId214" Type="http://schemas.openxmlformats.org/officeDocument/2006/relationships/slide" Target="slides/slide205.xml"/><Relationship Id="rId25" Type="http://schemas.openxmlformats.org/officeDocument/2006/relationships/slide" Target="slides/slide16.xml"/><Relationship Id="rId46" Type="http://schemas.openxmlformats.org/officeDocument/2006/relationships/slide" Target="slides/slide37.xml"/><Relationship Id="rId67" Type="http://schemas.openxmlformats.org/officeDocument/2006/relationships/slide" Target="slides/slide58.xml"/><Relationship Id="rId116" Type="http://schemas.openxmlformats.org/officeDocument/2006/relationships/slide" Target="slides/slide107.xml"/><Relationship Id="rId137" Type="http://schemas.openxmlformats.org/officeDocument/2006/relationships/slide" Target="slides/slide128.xml"/><Relationship Id="rId158" Type="http://schemas.openxmlformats.org/officeDocument/2006/relationships/slide" Target="slides/slide149.xml"/><Relationship Id="rId20" Type="http://schemas.openxmlformats.org/officeDocument/2006/relationships/slide" Target="slides/slide11.xml"/><Relationship Id="rId41" Type="http://schemas.openxmlformats.org/officeDocument/2006/relationships/slide" Target="slides/slide32.xml"/><Relationship Id="rId62" Type="http://schemas.openxmlformats.org/officeDocument/2006/relationships/slide" Target="slides/slide53.xml"/><Relationship Id="rId83" Type="http://schemas.openxmlformats.org/officeDocument/2006/relationships/slide" Target="slides/slide74.xml"/><Relationship Id="rId88" Type="http://schemas.openxmlformats.org/officeDocument/2006/relationships/slide" Target="slides/slide79.xml"/><Relationship Id="rId111" Type="http://schemas.openxmlformats.org/officeDocument/2006/relationships/slide" Target="slides/slide102.xml"/><Relationship Id="rId132" Type="http://schemas.openxmlformats.org/officeDocument/2006/relationships/slide" Target="slides/slide123.xml"/><Relationship Id="rId153" Type="http://schemas.openxmlformats.org/officeDocument/2006/relationships/slide" Target="slides/slide144.xml"/><Relationship Id="rId174" Type="http://schemas.openxmlformats.org/officeDocument/2006/relationships/slide" Target="slides/slide165.xml"/><Relationship Id="rId179" Type="http://schemas.openxmlformats.org/officeDocument/2006/relationships/slide" Target="slides/slide170.xml"/><Relationship Id="rId195" Type="http://schemas.openxmlformats.org/officeDocument/2006/relationships/slide" Target="slides/slide186.xml"/><Relationship Id="rId209" Type="http://schemas.openxmlformats.org/officeDocument/2006/relationships/slide" Target="slides/slide200.xml"/><Relationship Id="rId190" Type="http://schemas.openxmlformats.org/officeDocument/2006/relationships/slide" Target="slides/slide181.xml"/><Relationship Id="rId204" Type="http://schemas.openxmlformats.org/officeDocument/2006/relationships/slide" Target="slides/slide195.xml"/><Relationship Id="rId220" Type="http://schemas.openxmlformats.org/officeDocument/2006/relationships/slide" Target="slides/slide211.xml"/><Relationship Id="rId225" Type="http://schemas.openxmlformats.org/officeDocument/2006/relationships/viewProps" Target="viewProps.xml"/><Relationship Id="rId15" Type="http://schemas.openxmlformats.org/officeDocument/2006/relationships/slide" Target="slides/slide6.xml"/><Relationship Id="rId36" Type="http://schemas.openxmlformats.org/officeDocument/2006/relationships/slide" Target="slides/slide27.xml"/><Relationship Id="rId57" Type="http://schemas.openxmlformats.org/officeDocument/2006/relationships/slide" Target="slides/slide48.xml"/><Relationship Id="rId106" Type="http://schemas.openxmlformats.org/officeDocument/2006/relationships/slide" Target="slides/slide97.xml"/><Relationship Id="rId127" Type="http://schemas.openxmlformats.org/officeDocument/2006/relationships/slide" Target="slides/slide118.xml"/><Relationship Id="rId10" Type="http://schemas.openxmlformats.org/officeDocument/2006/relationships/slide" Target="slides/slide1.xml"/><Relationship Id="rId31" Type="http://schemas.openxmlformats.org/officeDocument/2006/relationships/slide" Target="slides/slide22.xml"/><Relationship Id="rId52" Type="http://schemas.openxmlformats.org/officeDocument/2006/relationships/slide" Target="slides/slide43.xml"/><Relationship Id="rId73" Type="http://schemas.openxmlformats.org/officeDocument/2006/relationships/slide" Target="slides/slide64.xml"/><Relationship Id="rId78" Type="http://schemas.openxmlformats.org/officeDocument/2006/relationships/slide" Target="slides/slide69.xml"/><Relationship Id="rId94" Type="http://schemas.openxmlformats.org/officeDocument/2006/relationships/slide" Target="slides/slide85.xml"/><Relationship Id="rId99" Type="http://schemas.openxmlformats.org/officeDocument/2006/relationships/slide" Target="slides/slide90.xml"/><Relationship Id="rId101" Type="http://schemas.openxmlformats.org/officeDocument/2006/relationships/slide" Target="slides/slide92.xml"/><Relationship Id="rId122" Type="http://schemas.openxmlformats.org/officeDocument/2006/relationships/slide" Target="slides/slide113.xml"/><Relationship Id="rId143" Type="http://schemas.openxmlformats.org/officeDocument/2006/relationships/slide" Target="slides/slide134.xml"/><Relationship Id="rId148" Type="http://schemas.openxmlformats.org/officeDocument/2006/relationships/slide" Target="slides/slide139.xml"/><Relationship Id="rId164" Type="http://schemas.openxmlformats.org/officeDocument/2006/relationships/slide" Target="slides/slide155.xml"/><Relationship Id="rId169" Type="http://schemas.openxmlformats.org/officeDocument/2006/relationships/slide" Target="slides/slide160.xml"/><Relationship Id="rId185" Type="http://schemas.openxmlformats.org/officeDocument/2006/relationships/slide" Target="slides/slide176.xml"/><Relationship Id="rId4" Type="http://schemas.openxmlformats.org/officeDocument/2006/relationships/slideMaster" Target="slideMasters/slideMaster4.xml"/><Relationship Id="rId9" Type="http://schemas.openxmlformats.org/officeDocument/2006/relationships/slideMaster" Target="slideMasters/slideMaster9.xml"/><Relationship Id="rId180" Type="http://schemas.openxmlformats.org/officeDocument/2006/relationships/slide" Target="slides/slide171.xml"/><Relationship Id="rId210" Type="http://schemas.openxmlformats.org/officeDocument/2006/relationships/slide" Target="slides/slide201.xml"/><Relationship Id="rId215" Type="http://schemas.openxmlformats.org/officeDocument/2006/relationships/slide" Target="slides/slide206.xml"/><Relationship Id="rId26" Type="http://schemas.openxmlformats.org/officeDocument/2006/relationships/slide" Target="slides/slide17.xml"/><Relationship Id="rId47" Type="http://schemas.openxmlformats.org/officeDocument/2006/relationships/slide" Target="slides/slide38.xml"/><Relationship Id="rId68" Type="http://schemas.openxmlformats.org/officeDocument/2006/relationships/slide" Target="slides/slide59.xml"/><Relationship Id="rId89" Type="http://schemas.openxmlformats.org/officeDocument/2006/relationships/slide" Target="slides/slide80.xml"/><Relationship Id="rId112" Type="http://schemas.openxmlformats.org/officeDocument/2006/relationships/slide" Target="slides/slide103.xml"/><Relationship Id="rId133" Type="http://schemas.openxmlformats.org/officeDocument/2006/relationships/slide" Target="slides/slide124.xml"/><Relationship Id="rId154" Type="http://schemas.openxmlformats.org/officeDocument/2006/relationships/slide" Target="slides/slide145.xml"/><Relationship Id="rId175" Type="http://schemas.openxmlformats.org/officeDocument/2006/relationships/slide" Target="slides/slide166.xml"/><Relationship Id="rId196" Type="http://schemas.openxmlformats.org/officeDocument/2006/relationships/slide" Target="slides/slide187.xml"/><Relationship Id="rId200" Type="http://schemas.openxmlformats.org/officeDocument/2006/relationships/slide" Target="slides/slide191.xml"/><Relationship Id="rId16" Type="http://schemas.openxmlformats.org/officeDocument/2006/relationships/slide" Target="slides/slide7.xml"/><Relationship Id="rId221" Type="http://schemas.openxmlformats.org/officeDocument/2006/relationships/slide" Target="slides/slide212.xml"/><Relationship Id="rId37" Type="http://schemas.openxmlformats.org/officeDocument/2006/relationships/slide" Target="slides/slide28.xml"/><Relationship Id="rId58" Type="http://schemas.openxmlformats.org/officeDocument/2006/relationships/slide" Target="slides/slide49.xml"/><Relationship Id="rId79" Type="http://schemas.openxmlformats.org/officeDocument/2006/relationships/slide" Target="slides/slide70.xml"/><Relationship Id="rId102" Type="http://schemas.openxmlformats.org/officeDocument/2006/relationships/slide" Target="slides/slide93.xml"/><Relationship Id="rId123" Type="http://schemas.openxmlformats.org/officeDocument/2006/relationships/slide" Target="slides/slide114.xml"/><Relationship Id="rId144" Type="http://schemas.openxmlformats.org/officeDocument/2006/relationships/slide" Target="slides/slide135.xml"/><Relationship Id="rId90" Type="http://schemas.openxmlformats.org/officeDocument/2006/relationships/slide" Target="slides/slide81.xml"/><Relationship Id="rId165" Type="http://schemas.openxmlformats.org/officeDocument/2006/relationships/slide" Target="slides/slide156.xml"/><Relationship Id="rId186" Type="http://schemas.openxmlformats.org/officeDocument/2006/relationships/slide" Target="slides/slide177.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26FEFE-23B4-49F7-9CAA-1773E00E5228}"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D639F167-84E3-4B77-9035-099B2AA71FB3}" type="parTrans" cxnId="{2D08087F-60C8-4434-B7B9-EA035A965BB4}">
      <dgm:prSet/>
      <dgm:spPr/>
      <dgm:t>
        <a:bodyPr/>
        <a:lstStyle/>
        <a:p>
          <a:endParaRPr lang="ru-RU"/>
        </a:p>
      </dgm:t>
    </dgm:pt>
    <dgm:pt modelId="{D7D59C4C-E710-408B-A3DA-DFCFFEB6038B}">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Күнделікті білім, оны кейде "күнделікті" немесе "дүниелік" деп те атайды, кез-келген қарапайым заманауи адамға қол жетімді. </a:t>
          </a:r>
        </a:p>
      </dgm:t>
    </dgm:pt>
    <dgm:pt modelId="{050545AA-A6BC-4381-ABCF-56A76A344E79}" type="sibTrans" cxnId="{2D08087F-60C8-4434-B7B9-EA035A965BB4}">
      <dgm:prSet/>
      <dgm:spPr/>
      <dgm:t>
        <a:bodyPr/>
        <a:lstStyle/>
        <a:p>
          <a:endParaRPr lang="ru-RU"/>
        </a:p>
      </dgm:t>
    </dgm:pt>
    <dgm:pt modelId="{24E27D70-9138-4CC9-BD10-0870A642033A}" type="parTrans" cxnId="{30FE0AE7-3644-49EE-A1CF-30FC410183A9}">
      <dgm:prSet/>
      <dgm:spPr/>
      <dgm:t>
        <a:bodyPr/>
        <a:lstStyle/>
        <a:p>
          <a:endParaRPr lang="ru-RU"/>
        </a:p>
      </dgm:t>
    </dgm:pt>
    <dgm:pt modelId="{B4A7805D-C36B-4C17-A7C8-A85C45358727}">
      <dgm:prSet/>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Күнделікті таным адамдардың өмір сүруінің ең жақын және жақын жағдайларын – табиғи ортаны, күнделікті өмірді, экономикалық, саяси, әлеуметтік және басқа құбылыстар мен процестерді бейнелейді, оған әрбір заманауи адам күнделікті және тікелей кіреді. </a:t>
          </a:r>
        </a:p>
      </dgm:t>
    </dgm:pt>
    <dgm:pt modelId="{34ECC08B-A761-41ED-AFD0-11ABB1D2E2C8}" type="sibTrans" cxnId="{30FE0AE7-3644-49EE-A1CF-30FC410183A9}">
      <dgm:prSet/>
      <dgm:spPr/>
      <dgm:t>
        <a:bodyPr/>
        <a:lstStyle/>
        <a:p>
          <a:endParaRPr lang="ru-RU"/>
        </a:p>
      </dgm:t>
    </dgm:pt>
    <dgm:pt modelId="{ADE3BD35-6F7D-46B5-B23B-D1D2FE8C49C1}" type="parTrans" cxnId="{61268EA1-AD6D-4465-AC56-051FA5C151F5}">
      <dgm:prSet/>
      <dgm:spPr/>
      <dgm:t>
        <a:bodyPr/>
        <a:lstStyle/>
        <a:p>
          <a:endParaRPr lang="ru-RU"/>
        </a:p>
      </dgm:t>
    </dgm:pt>
    <dgm:pt modelId="{1D6437A4-6DFA-4BE9-AD67-77A277E94735}">
      <dgm:prSet/>
      <dgm:spPr/>
      <dgm:t>
        <a:bodyPr/>
        <a:lstStyle/>
        <a:p>
          <a:r>
            <a:rPr lang="ru-RU"/>
            <a:t>Мұндай қарапайым танымның өзегі қарапайым және "шынайы" ақпаратты немесе нақты табиғи немесе әлеуметтік әлем туралы білімді қамтитын парасаттылық болып табылады. Сонымен қатар, күнделікті таным әлеуметтік психологияның элементтерін, сонымен қатар адамдардың тәжірибелік және өндірістік білімдерін қамтиды. </a:t>
          </a:r>
        </a:p>
      </dgm:t>
    </dgm:pt>
    <dgm:pt modelId="{CA1922FD-3290-493A-949F-93888C0BC04F}" type="sibTrans" cxnId="{61268EA1-AD6D-4465-AC56-051FA5C151F5}">
      <dgm:prSet/>
      <dgm:spPr/>
      <dgm:t>
        <a:bodyPr/>
        <a:lstStyle/>
        <a:p>
          <a:endParaRPr lang="ru-RU"/>
        </a:p>
      </dgm:t>
    </dgm:pt>
    <dgm:pt modelId="{E1D5F313-DF70-4410-9064-2ADF83B3E5AA}" type="pres">
      <dgm:prSet presAssocID="{FD26FEFE-23B4-49F7-9CAA-1773E00E5228}" presName="outerComposite" presStyleCnt="0">
        <dgm:presLayoutVars>
          <dgm:chMax val="5"/>
          <dgm:dir/>
          <dgm:resizeHandles val="exact"/>
        </dgm:presLayoutVars>
      </dgm:prSet>
      <dgm:spPr/>
      <dgm:t>
        <a:bodyPr/>
        <a:lstStyle/>
        <a:p>
          <a:endParaRPr lang="ru-RU"/>
        </a:p>
      </dgm:t>
    </dgm:pt>
    <dgm:pt modelId="{C49E0B20-BE88-46CF-B4A2-604BD0F2C4A2}" type="pres">
      <dgm:prSet presAssocID="{FD26FEFE-23B4-49F7-9CAA-1773E00E5228}" presName="dummyMaxCanvas" presStyleCnt="0">
        <dgm:presLayoutVars/>
      </dgm:prSet>
      <dgm:spPr/>
      <dgm:t>
        <a:bodyPr/>
        <a:lstStyle/>
        <a:p>
          <a:endParaRPr/>
        </a:p>
      </dgm:t>
    </dgm:pt>
    <dgm:pt modelId="{6032CD99-0465-4F6A-8974-B24C6EC741DE}" type="pres">
      <dgm:prSet presAssocID="{FD26FEFE-23B4-49F7-9CAA-1773E00E5228}" presName="ThreeNodes_1" presStyleLbl="node1" presStyleIdx="0" presStyleCnt="3">
        <dgm:presLayoutVars>
          <dgm:bulletEnabled val="1"/>
        </dgm:presLayoutVars>
      </dgm:prSet>
      <dgm:spPr/>
      <dgm:t>
        <a:bodyPr/>
        <a:lstStyle/>
        <a:p>
          <a:endParaRPr lang="ru-RU"/>
        </a:p>
      </dgm:t>
    </dgm:pt>
    <dgm:pt modelId="{53B70BD5-AD09-4A8A-B9A2-3879E0F07622}" type="pres">
      <dgm:prSet presAssocID="{FD26FEFE-23B4-49F7-9CAA-1773E00E5228}" presName="ThreeNodes_2" presStyleLbl="node1" presStyleIdx="1" presStyleCnt="3">
        <dgm:presLayoutVars>
          <dgm:bulletEnabled val="1"/>
        </dgm:presLayoutVars>
      </dgm:prSet>
      <dgm:spPr/>
      <dgm:t>
        <a:bodyPr/>
        <a:lstStyle/>
        <a:p>
          <a:endParaRPr lang="ru-RU"/>
        </a:p>
      </dgm:t>
    </dgm:pt>
    <dgm:pt modelId="{21BC3477-B25F-41C4-92AE-21C3A756DC86}" type="pres">
      <dgm:prSet presAssocID="{FD26FEFE-23B4-49F7-9CAA-1773E00E5228}" presName="ThreeNodes_3" presStyleLbl="node1" presStyleIdx="2" presStyleCnt="3">
        <dgm:presLayoutVars>
          <dgm:bulletEnabled val="1"/>
        </dgm:presLayoutVars>
      </dgm:prSet>
      <dgm:spPr/>
      <dgm:t>
        <a:bodyPr/>
        <a:lstStyle/>
        <a:p>
          <a:endParaRPr lang="ru-RU"/>
        </a:p>
      </dgm:t>
    </dgm:pt>
    <dgm:pt modelId="{65D446E7-67B3-4C21-AEF7-2EE9B6A15B2B}" type="pres">
      <dgm:prSet presAssocID="{FD26FEFE-23B4-49F7-9CAA-1773E00E5228}" presName="ThreeConn_1-2" presStyleLbl="fgAccFollowNode1" presStyleIdx="0" presStyleCnt="2">
        <dgm:presLayoutVars>
          <dgm:bulletEnabled val="1"/>
        </dgm:presLayoutVars>
      </dgm:prSet>
      <dgm:spPr/>
      <dgm:t>
        <a:bodyPr/>
        <a:lstStyle/>
        <a:p>
          <a:endParaRPr lang="ru-RU"/>
        </a:p>
      </dgm:t>
    </dgm:pt>
    <dgm:pt modelId="{5EC05E67-AA7D-4646-A20E-5BED0480CD43}" type="pres">
      <dgm:prSet presAssocID="{FD26FEFE-23B4-49F7-9CAA-1773E00E5228}" presName="ThreeConn_2-3" presStyleLbl="fgAccFollowNode1" presStyleIdx="1" presStyleCnt="2">
        <dgm:presLayoutVars>
          <dgm:bulletEnabled val="1"/>
        </dgm:presLayoutVars>
      </dgm:prSet>
      <dgm:spPr/>
      <dgm:t>
        <a:bodyPr/>
        <a:lstStyle/>
        <a:p>
          <a:endParaRPr lang="ru-RU"/>
        </a:p>
      </dgm:t>
    </dgm:pt>
    <dgm:pt modelId="{07E831F4-3381-404B-A3E4-ED3758ECC0FC}" type="pres">
      <dgm:prSet presAssocID="{FD26FEFE-23B4-49F7-9CAA-1773E00E5228}" presName="ThreeNodes_1_text" presStyleLbl="node1" presStyleIdx="2" presStyleCnt="3">
        <dgm:presLayoutVars>
          <dgm:bulletEnabled val="1"/>
        </dgm:presLayoutVars>
      </dgm:prSet>
      <dgm:spPr/>
      <dgm:t>
        <a:bodyPr/>
        <a:lstStyle/>
        <a:p>
          <a:endParaRPr lang="ru-RU"/>
        </a:p>
      </dgm:t>
    </dgm:pt>
    <dgm:pt modelId="{2B88FFA0-D7CE-41FD-B7BD-4E62C863CD85}" type="pres">
      <dgm:prSet presAssocID="{FD26FEFE-23B4-49F7-9CAA-1773E00E5228}" presName="ThreeNodes_2_text" presStyleLbl="node1" presStyleIdx="2" presStyleCnt="3">
        <dgm:presLayoutVars>
          <dgm:bulletEnabled val="1"/>
        </dgm:presLayoutVars>
      </dgm:prSet>
      <dgm:spPr/>
      <dgm:t>
        <a:bodyPr/>
        <a:lstStyle/>
        <a:p>
          <a:endParaRPr lang="ru-RU"/>
        </a:p>
      </dgm:t>
    </dgm:pt>
    <dgm:pt modelId="{1FC1A0D2-70FA-4B66-A538-F1E827ABA43E}" type="pres">
      <dgm:prSet presAssocID="{FD26FEFE-23B4-49F7-9CAA-1773E00E5228}" presName="ThreeNodes_3_text" presStyleLbl="node1" presStyleIdx="2" presStyleCnt="3">
        <dgm:presLayoutVars>
          <dgm:bulletEnabled val="1"/>
        </dgm:presLayoutVars>
      </dgm:prSet>
      <dgm:spPr/>
      <dgm:t>
        <a:bodyPr/>
        <a:lstStyle/>
        <a:p>
          <a:endParaRPr lang="ru-RU"/>
        </a:p>
      </dgm:t>
    </dgm:pt>
  </dgm:ptLst>
  <dgm:cxnLst>
    <dgm:cxn modelId="{5A1712FE-3CB9-4380-B367-A3E7140524C4}" type="presOf" srcId="{34ECC08B-A761-41ED-AFD0-11ABB1D2E2C8}" destId="{5EC05E67-AA7D-4646-A20E-5BED0480CD43}" srcOrd="0" destOrd="0" presId="urn:microsoft.com/office/officeart/2005/8/layout/vProcess5"/>
    <dgm:cxn modelId="{30FE0AE7-3644-49EE-A1CF-30FC410183A9}" srcId="{FD26FEFE-23B4-49F7-9CAA-1773E00E5228}" destId="{B4A7805D-C36B-4C17-A7C8-A85C45358727}" srcOrd="1" destOrd="0" parTransId="{24E27D70-9138-4CC9-BD10-0870A642033A}" sibTransId="{34ECC08B-A761-41ED-AFD0-11ABB1D2E2C8}"/>
    <dgm:cxn modelId="{BC42692B-3221-4163-AAA8-714FCD7D4FD3}" type="presOf" srcId="{1D6437A4-6DFA-4BE9-AD67-77A277E94735}" destId="{1FC1A0D2-70FA-4B66-A538-F1E827ABA43E}" srcOrd="1" destOrd="0" presId="urn:microsoft.com/office/officeart/2005/8/layout/vProcess5"/>
    <dgm:cxn modelId="{61268EA1-AD6D-4465-AC56-051FA5C151F5}" srcId="{FD26FEFE-23B4-49F7-9CAA-1773E00E5228}" destId="{1D6437A4-6DFA-4BE9-AD67-77A277E94735}" srcOrd="2" destOrd="0" parTransId="{ADE3BD35-6F7D-46B5-B23B-D1D2FE8C49C1}" sibTransId="{CA1922FD-3290-493A-949F-93888C0BC04F}"/>
    <dgm:cxn modelId="{A61396AB-FD78-4A21-A950-26D3B0F4F42A}" type="presOf" srcId="{D7D59C4C-E710-408B-A3DA-DFCFFEB6038B}" destId="{6032CD99-0465-4F6A-8974-B24C6EC741DE}" srcOrd="0" destOrd="0" presId="urn:microsoft.com/office/officeart/2005/8/layout/vProcess5"/>
    <dgm:cxn modelId="{52549C70-AD78-458A-BFAC-AF575C356939}" type="presOf" srcId="{D7D59C4C-E710-408B-A3DA-DFCFFEB6038B}" destId="{07E831F4-3381-404B-A3E4-ED3758ECC0FC}" srcOrd="1" destOrd="0" presId="urn:microsoft.com/office/officeart/2005/8/layout/vProcess5"/>
    <dgm:cxn modelId="{F7D6AD78-FC0F-4B12-B6E3-EAC83BF2D968}" type="presOf" srcId="{FD26FEFE-23B4-49F7-9CAA-1773E00E5228}" destId="{E1D5F313-DF70-4410-9064-2ADF83B3E5AA}" srcOrd="0" destOrd="0" presId="urn:microsoft.com/office/officeart/2005/8/layout/vProcess5"/>
    <dgm:cxn modelId="{2D08087F-60C8-4434-B7B9-EA035A965BB4}" srcId="{FD26FEFE-23B4-49F7-9CAA-1773E00E5228}" destId="{D7D59C4C-E710-408B-A3DA-DFCFFEB6038B}" srcOrd="0" destOrd="0" parTransId="{D639F167-84E3-4B77-9035-099B2AA71FB3}" sibTransId="{050545AA-A6BC-4381-ABCF-56A76A344E79}"/>
    <dgm:cxn modelId="{08F21C14-3E6D-4068-B7FE-E82FFB879377}" type="presOf" srcId="{B4A7805D-C36B-4C17-A7C8-A85C45358727}" destId="{2B88FFA0-D7CE-41FD-B7BD-4E62C863CD85}" srcOrd="1" destOrd="0" presId="urn:microsoft.com/office/officeart/2005/8/layout/vProcess5"/>
    <dgm:cxn modelId="{E75CA58A-6612-4BA2-9E19-365A9D3896F8}" type="presOf" srcId="{B4A7805D-C36B-4C17-A7C8-A85C45358727}" destId="{53B70BD5-AD09-4A8A-B9A2-3879E0F07622}" srcOrd="0" destOrd="0" presId="urn:microsoft.com/office/officeart/2005/8/layout/vProcess5"/>
    <dgm:cxn modelId="{5EE17FE1-AAB9-4D05-8E32-1CA587B3DBE5}" type="presOf" srcId="{1D6437A4-6DFA-4BE9-AD67-77A277E94735}" destId="{21BC3477-B25F-41C4-92AE-21C3A756DC86}" srcOrd="0" destOrd="0" presId="urn:microsoft.com/office/officeart/2005/8/layout/vProcess5"/>
    <dgm:cxn modelId="{CE9FBF89-F2C9-482F-B53A-9D130854B220}" type="presOf" srcId="{050545AA-A6BC-4381-ABCF-56A76A344E79}" destId="{65D446E7-67B3-4C21-AEF7-2EE9B6A15B2B}" srcOrd="0" destOrd="0" presId="urn:microsoft.com/office/officeart/2005/8/layout/vProcess5"/>
    <dgm:cxn modelId="{881D1A49-3C4B-40C3-86F3-551321DB061A}" type="presParOf" srcId="{E1D5F313-DF70-4410-9064-2ADF83B3E5AA}" destId="{C49E0B20-BE88-46CF-B4A2-604BD0F2C4A2}" srcOrd="0" destOrd="0" presId="urn:microsoft.com/office/officeart/2005/8/layout/vProcess5"/>
    <dgm:cxn modelId="{50E77364-85BC-4801-968F-350829E517D1}" type="presParOf" srcId="{E1D5F313-DF70-4410-9064-2ADF83B3E5AA}" destId="{6032CD99-0465-4F6A-8974-B24C6EC741DE}" srcOrd="1" destOrd="0" presId="urn:microsoft.com/office/officeart/2005/8/layout/vProcess5"/>
    <dgm:cxn modelId="{FC089951-2837-441F-AF73-409AABF30835}" type="presParOf" srcId="{E1D5F313-DF70-4410-9064-2ADF83B3E5AA}" destId="{53B70BD5-AD09-4A8A-B9A2-3879E0F07622}" srcOrd="2" destOrd="0" presId="urn:microsoft.com/office/officeart/2005/8/layout/vProcess5"/>
    <dgm:cxn modelId="{CC4BCC19-B886-4AEC-A3FB-60B924F3AD89}" type="presParOf" srcId="{E1D5F313-DF70-4410-9064-2ADF83B3E5AA}" destId="{21BC3477-B25F-41C4-92AE-21C3A756DC86}" srcOrd="3" destOrd="0" presId="urn:microsoft.com/office/officeart/2005/8/layout/vProcess5"/>
    <dgm:cxn modelId="{0C204064-CD06-4CA1-8444-971B4F81EC3D}" type="presParOf" srcId="{E1D5F313-DF70-4410-9064-2ADF83B3E5AA}" destId="{65D446E7-67B3-4C21-AEF7-2EE9B6A15B2B}" srcOrd="4" destOrd="0" presId="urn:microsoft.com/office/officeart/2005/8/layout/vProcess5"/>
    <dgm:cxn modelId="{B46532BE-6A8A-42A0-AB71-7666C9425D2A}" type="presParOf" srcId="{E1D5F313-DF70-4410-9064-2ADF83B3E5AA}" destId="{5EC05E67-AA7D-4646-A20E-5BED0480CD43}" srcOrd="5" destOrd="0" presId="urn:microsoft.com/office/officeart/2005/8/layout/vProcess5"/>
    <dgm:cxn modelId="{1ED63828-9760-4183-8756-26214229A1BD}" type="presParOf" srcId="{E1D5F313-DF70-4410-9064-2ADF83B3E5AA}" destId="{07E831F4-3381-404B-A3E4-ED3758ECC0FC}" srcOrd="6" destOrd="0" presId="urn:microsoft.com/office/officeart/2005/8/layout/vProcess5"/>
    <dgm:cxn modelId="{1A67AE41-80D1-4A28-912D-94F39DDA74F1}" type="presParOf" srcId="{E1D5F313-DF70-4410-9064-2ADF83B3E5AA}" destId="{2B88FFA0-D7CE-41FD-B7BD-4E62C863CD85}" srcOrd="7" destOrd="0" presId="urn:microsoft.com/office/officeart/2005/8/layout/vProcess5"/>
    <dgm:cxn modelId="{E1203AE9-C307-4738-A9EA-545815F7480A}" type="presParOf" srcId="{E1D5F313-DF70-4410-9064-2ADF83B3E5AA}" destId="{1FC1A0D2-70FA-4B66-A538-F1E827ABA43E}" srcOrd="8" destOrd="0" presId="urn:microsoft.com/office/officeart/2005/8/layout/vProcess5"/>
  </dgm:cxnLst>
  <dgm:bg/>
  <dgm:whole/>
</dgm:dataModel>
</file>

<file path=ppt/diagrams/data10.xml><?xml version="1.0" encoding="utf-8"?>
<dgm:dataModel xmlns:dgm="http://schemas.openxmlformats.org/drawingml/2006/diagram" xmlns:a="http://schemas.openxmlformats.org/drawingml/2006/main">
  <dgm:ptLst>
    <dgm:pt modelId="{BB41BD34-29B0-4F16-8246-84C242AB9867}"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711AA1F6-6747-4221-840F-0341261A3791}" type="parTrans" cxnId="{7AD82357-10AA-4F0E-9EAE-06CAFB36D624}">
      <dgm:prSet/>
      <dgm:spPr/>
      <dgm:t>
        <a:bodyPr/>
        <a:lstStyle/>
        <a:p>
          <a:endParaRPr lang="ru-RU"/>
        </a:p>
      </dgm:t>
    </dgm:pt>
    <dgm:pt modelId="{ECE0FB09-4071-4F4D-8D5C-3D7317E35EA2}">
      <dgm:prSet phldrT="[Текст]"/>
      <dgm:spPr/>
      <dgm:t>
        <a:bodyPr/>
        <a:lstStyle/>
        <a:p>
          <a:r>
            <a:rPr lang="ru-RU"/>
            <a:t>Ғылыми таным қашанда жүйелі сипатта болады. Ғылым білімді өндіріп, оны әртүрлі әдістер арқылы тіркеп қана қоймайды, сонымен қатар оны бар гипотезалар, заңдар және теориялар арқылы түсіндіруге тырысады.</a:t>
          </a:r>
        </a:p>
      </dgm:t>
    </dgm:pt>
    <dgm:pt modelId="{A773B16F-BA97-4AF3-A97B-AEB7D390A1F1}" type="sibTrans" cxnId="{7AD82357-10AA-4F0E-9EAE-06CAFB36D624}">
      <dgm:prSet/>
      <dgm:spPr/>
      <dgm:t>
        <a:bodyPr/>
        <a:lstStyle/>
        <a:p>
          <a:endParaRPr lang="ru-RU"/>
        </a:p>
      </dgm:t>
    </dgm:pt>
    <dgm:pt modelId="{1C279D0D-4B7A-4D9E-8C8A-CFF9BF5EEEED}" type="parTrans" cxnId="{4919F221-01C1-49F2-AE17-6B13F8E6C01E}">
      <dgm:prSet/>
      <dgm:spPr/>
      <dgm:t>
        <a:bodyPr/>
        <a:lstStyle/>
        <a:p>
          <a:endParaRPr lang="ru-RU"/>
        </a:p>
      </dgm:t>
    </dgm:pt>
    <dgm:pt modelId="{16306881-7AE4-4E49-81C0-8DBB36595AA0}">
      <dgm:prSet phldrT="[Текст]"/>
      <dgm:spPr/>
      <dgm:t>
        <a:bodyPr/>
        <a:lstStyle/>
        <a:p>
          <a:r>
            <a:rPr lang="ru-RU"/>
            <a:t>Ғылыми білімнің немесе зерттеудің бұл айрықша белгісі алынған нәтижелердің қатаң дәлелдемелері мен негізділігімен, сондай-ақ қорытындылардың сенімділігімен сипатталатын ғылыми білімнің жүйелі, дәйекті және бақыланатын сипатын жақсырақ түсінуге мүмкіндік береді.</a:t>
          </a:r>
        </a:p>
      </dgm:t>
    </dgm:pt>
    <dgm:pt modelId="{95F6414F-A8DB-45AB-A305-347383785C09}" type="sibTrans" cxnId="{4919F221-01C1-49F2-AE17-6B13F8E6C01E}">
      <dgm:prSet/>
      <dgm:spPr/>
      <dgm:t>
        <a:bodyPr/>
        <a:lstStyle/>
        <a:p>
          <a:endParaRPr lang="ru-RU"/>
        </a:p>
      </dgm:t>
    </dgm:pt>
    <dgm:pt modelId="{9228A201-DAA7-40E6-B365-C51C2BEC3928}" type="parTrans" cxnId="{B6A75BF2-C602-43CD-AD58-2A50CDEBFDCB}">
      <dgm:prSet/>
      <dgm:spPr/>
      <dgm:t>
        <a:bodyPr/>
        <a:lstStyle/>
        <a:p>
          <a:endParaRPr lang="ru-RU"/>
        </a:p>
      </dgm:t>
    </dgm:pt>
    <dgm:pt modelId="{E616DD69-A06A-4961-81FD-34B9F6DCFA3D}">
      <dgm:prSet phldrT="[Текст]"/>
      <dgm:spPr/>
      <dgm:t>
        <a:bodyPr/>
        <a:lstStyle/>
        <a:p>
          <a:r>
            <a:rPr lang="ru-RU"/>
            <a:t>Сонымен бірге көптеген гипотезалар, болжамдар, болжамдар және ықтималдық пайымдаулар бар. Осыған байланысты зерттеушілердің логикалық және әдіснамалық дайындығы, олардың философиялық мәдениеті, олардың ойлау қабілетін үнемі жетілдіріп отыруы, оның заңдылықтары мен ұстанымдарын дұрыс қолдана білуі аса маңызды мәнге ие болады.</a:t>
          </a:r>
        </a:p>
      </dgm:t>
    </dgm:pt>
    <dgm:pt modelId="{2ACA05FF-4673-4711-A887-93F094A45DB4}" type="sibTrans" cxnId="{B6A75BF2-C602-43CD-AD58-2A50CDEBFDCB}">
      <dgm:prSet/>
      <dgm:spPr/>
      <dgm:t>
        <a:bodyPr/>
        <a:lstStyle/>
        <a:p>
          <a:endParaRPr lang="ru-RU"/>
        </a:p>
      </dgm:t>
    </dgm:pt>
    <dgm:pt modelId="{883959A1-D126-4BAA-AC60-DA7A40034495}" type="pres">
      <dgm:prSet presAssocID="{BB41BD34-29B0-4F16-8246-84C242AB9867}" presName="linearFlow" presStyleCnt="0">
        <dgm:presLayoutVars>
          <dgm:dir/>
          <dgm:resizeHandles val="exact"/>
        </dgm:presLayoutVars>
      </dgm:prSet>
      <dgm:spPr/>
      <dgm:t>
        <a:bodyPr/>
        <a:lstStyle/>
        <a:p>
          <a:endParaRPr/>
        </a:p>
      </dgm:t>
    </dgm:pt>
    <dgm:pt modelId="{F8B36FC5-3139-42DC-9DD6-82A61E8598B4}" type="pres">
      <dgm:prSet presAssocID="{ECE0FB09-4071-4F4D-8D5C-3D7317E35EA2}" presName="comp" presStyleCnt="0"/>
      <dgm:spPr/>
      <dgm:t>
        <a:bodyPr/>
        <a:lstStyle/>
        <a:p>
          <a:endParaRPr/>
        </a:p>
      </dgm:t>
    </dgm:pt>
    <dgm:pt modelId="{55D7B6ED-A6F1-4309-82F2-A04E7BFC67FF}" type="pres">
      <dgm:prSet presAssocID="{ECE0FB09-4071-4F4D-8D5C-3D7317E35EA2}" presName="rect2" presStyleLbl="node1" presStyleIdx="0" presStyleCnt="3" custScaleX="178678" custLinFactNeighborX="15755" custLinFactNeighborY="4823">
        <dgm:presLayoutVars>
          <dgm:bulletEnabled val="1"/>
        </dgm:presLayoutVars>
      </dgm:prSet>
      <dgm:spPr/>
      <dgm:t>
        <a:bodyPr/>
        <a:lstStyle/>
        <a:p>
          <a:endParaRPr lang="ru-RU"/>
        </a:p>
      </dgm:t>
    </dgm:pt>
    <dgm:pt modelId="{FE2E1299-7ADB-4B6B-8896-E8E071851B3B}" type="pres">
      <dgm:prSet presAssocID="{ECE0FB09-4071-4F4D-8D5C-3D7317E35EA2}" presName="rect1" presStyleLbl="lnNode1" presStyleIdx="0" presStyleCnt="3" custLinFactNeighborX="-59554" custLinFactNeighborY="1608"/>
      <dgm:spPr/>
      <dgm:t>
        <a:bodyPr/>
        <a:lstStyle/>
        <a:p>
          <a:endParaRPr/>
        </a:p>
      </dgm:t>
    </dgm:pt>
    <dgm:pt modelId="{E834C18F-2614-4AE0-90E0-C48BBB763822}" type="pres">
      <dgm:prSet presAssocID="{A773B16F-BA97-4AF3-A97B-AEB7D390A1F1}" presName="sibTrans" presStyleCnt="0"/>
      <dgm:spPr/>
      <dgm:t>
        <a:bodyPr/>
        <a:lstStyle/>
        <a:p>
          <a:endParaRPr/>
        </a:p>
      </dgm:t>
    </dgm:pt>
    <dgm:pt modelId="{42FA5455-AE7B-4BC0-9CEF-F4E0564D4302}" type="pres">
      <dgm:prSet presAssocID="{16306881-7AE4-4E49-81C0-8DBB36595AA0}" presName="comp" presStyleCnt="0"/>
      <dgm:spPr/>
      <dgm:t>
        <a:bodyPr/>
        <a:lstStyle/>
        <a:p>
          <a:endParaRPr/>
        </a:p>
      </dgm:t>
    </dgm:pt>
    <dgm:pt modelId="{E21FB4DC-FF03-459B-BCAA-ED044AC86B3D}" type="pres">
      <dgm:prSet presAssocID="{16306881-7AE4-4E49-81C0-8DBB36595AA0}" presName="rect2" presStyleLbl="node1" presStyleIdx="1" presStyleCnt="3" custScaleX="178862" custLinFactNeighborX="-25450" custLinFactNeighborY="-3721">
        <dgm:presLayoutVars>
          <dgm:bulletEnabled val="1"/>
        </dgm:presLayoutVars>
      </dgm:prSet>
      <dgm:spPr/>
      <dgm:t>
        <a:bodyPr/>
        <a:lstStyle/>
        <a:p>
          <a:endParaRPr lang="ru-RU"/>
        </a:p>
      </dgm:t>
    </dgm:pt>
    <dgm:pt modelId="{2ADDE08A-5257-41E2-92B3-F378EA942D06}" type="pres">
      <dgm:prSet presAssocID="{16306881-7AE4-4E49-81C0-8DBB36595AA0}" presName="rect1" presStyleLbl="lnNode1" presStyleIdx="1" presStyleCnt="3" custLinFactNeighborX="36268" custLinFactNeighborY="-3721"/>
      <dgm:spPr/>
      <dgm:t>
        <a:bodyPr/>
        <a:lstStyle/>
        <a:p>
          <a:endParaRPr/>
        </a:p>
      </dgm:t>
    </dgm:pt>
    <dgm:pt modelId="{49F4E1A5-5857-40E1-A8AC-E7E568E2E62D}" type="pres">
      <dgm:prSet presAssocID="{95F6414F-A8DB-45AB-A305-347383785C09}" presName="sibTrans" presStyleCnt="0"/>
      <dgm:spPr/>
      <dgm:t>
        <a:bodyPr/>
        <a:lstStyle/>
        <a:p>
          <a:endParaRPr/>
        </a:p>
      </dgm:t>
    </dgm:pt>
    <dgm:pt modelId="{55B64EE2-621E-4498-B48E-29B479A2E987}" type="pres">
      <dgm:prSet presAssocID="{E616DD69-A06A-4961-81FD-34B9F6DCFA3D}" presName="comp" presStyleCnt="0"/>
      <dgm:spPr/>
      <dgm:t>
        <a:bodyPr/>
        <a:lstStyle/>
        <a:p>
          <a:endParaRPr/>
        </a:p>
      </dgm:t>
    </dgm:pt>
    <dgm:pt modelId="{BC6CBE65-BF13-46AB-8D7D-57600862A3F7}" type="pres">
      <dgm:prSet presAssocID="{E616DD69-A06A-4961-81FD-34B9F6DCFA3D}" presName="rect2" presStyleLbl="node1" presStyleIdx="2" presStyleCnt="3" custScaleX="179426" custLinFactNeighborX="15270" custLinFactNeighborY="1608">
        <dgm:presLayoutVars>
          <dgm:bulletEnabled val="1"/>
        </dgm:presLayoutVars>
      </dgm:prSet>
      <dgm:spPr/>
      <dgm:t>
        <a:bodyPr/>
        <a:lstStyle/>
        <a:p>
          <a:endParaRPr lang="ru-RU"/>
        </a:p>
      </dgm:t>
    </dgm:pt>
    <dgm:pt modelId="{68099F9E-56D8-48E1-ACE0-4CB62C985EDD}" type="pres">
      <dgm:prSet presAssocID="{E616DD69-A06A-4961-81FD-34B9F6DCFA3D}" presName="rect1" presStyleLbl="lnNode1" presStyleIdx="2" presStyleCnt="3" custLinFactNeighborX="-57379" custLinFactNeighborY="-1072"/>
      <dgm:spPr/>
      <dgm:t>
        <a:bodyPr/>
        <a:lstStyle/>
        <a:p>
          <a:endParaRPr/>
        </a:p>
      </dgm:t>
    </dgm:pt>
  </dgm:ptLst>
  <dgm:cxnLst>
    <dgm:cxn modelId="{61CA2C1F-9E7E-42AC-B109-C0DBEE83C2E8}" type="presOf" srcId="{E616DD69-A06A-4961-81FD-34B9F6DCFA3D}" destId="{BC6CBE65-BF13-46AB-8D7D-57600862A3F7}" srcOrd="0" destOrd="0" presId="urn:microsoft.com/office/officeart/2008/layout/AlternatingPictureBlocks"/>
    <dgm:cxn modelId="{7AD82357-10AA-4F0E-9EAE-06CAFB36D624}" srcId="{BB41BD34-29B0-4F16-8246-84C242AB9867}" destId="{ECE0FB09-4071-4F4D-8D5C-3D7317E35EA2}" srcOrd="0" destOrd="0" parTransId="{711AA1F6-6747-4221-840F-0341261A3791}" sibTransId="{A773B16F-BA97-4AF3-A97B-AEB7D390A1F1}"/>
    <dgm:cxn modelId="{64D5056D-3126-443A-A578-28C6814DF00D}" type="presOf" srcId="{BB41BD34-29B0-4F16-8246-84C242AB9867}" destId="{883959A1-D126-4BAA-AC60-DA7A40034495}" srcOrd="0" destOrd="0" presId="urn:microsoft.com/office/officeart/2008/layout/AlternatingPictureBlocks"/>
    <dgm:cxn modelId="{6AF67BF1-EC0B-41C9-8CA9-208E6A074807}" type="presOf" srcId="{ECE0FB09-4071-4F4D-8D5C-3D7317E35EA2}" destId="{55D7B6ED-A6F1-4309-82F2-A04E7BFC67FF}" srcOrd="0" destOrd="0" presId="urn:microsoft.com/office/officeart/2008/layout/AlternatingPictureBlocks"/>
    <dgm:cxn modelId="{B6A75BF2-C602-43CD-AD58-2A50CDEBFDCB}" srcId="{BB41BD34-29B0-4F16-8246-84C242AB9867}" destId="{E616DD69-A06A-4961-81FD-34B9F6DCFA3D}" srcOrd="2" destOrd="0" parTransId="{9228A201-DAA7-40E6-B365-C51C2BEC3928}" sibTransId="{2ACA05FF-4673-4711-A887-93F094A45DB4}"/>
    <dgm:cxn modelId="{4919F221-01C1-49F2-AE17-6B13F8E6C01E}" srcId="{BB41BD34-29B0-4F16-8246-84C242AB9867}" destId="{16306881-7AE4-4E49-81C0-8DBB36595AA0}" srcOrd="1" destOrd="0" parTransId="{1C279D0D-4B7A-4D9E-8C8A-CFF9BF5EEEED}" sibTransId="{95F6414F-A8DB-45AB-A305-347383785C09}"/>
    <dgm:cxn modelId="{F070B6A9-985B-4A72-8D1E-F2C5B6D909C4}" type="presOf" srcId="{16306881-7AE4-4E49-81C0-8DBB36595AA0}" destId="{E21FB4DC-FF03-459B-BCAA-ED044AC86B3D}" srcOrd="0" destOrd="0" presId="urn:microsoft.com/office/officeart/2008/layout/AlternatingPictureBlocks"/>
    <dgm:cxn modelId="{83F496AD-CD7A-446D-AF8E-60B7A1800633}" type="presParOf" srcId="{883959A1-D126-4BAA-AC60-DA7A40034495}" destId="{F8B36FC5-3139-42DC-9DD6-82A61E8598B4}" srcOrd="0" destOrd="0" presId="urn:microsoft.com/office/officeart/2008/layout/AlternatingPictureBlocks"/>
    <dgm:cxn modelId="{9E94F0C3-5BC5-4545-95E4-FF584543B1E4}" type="presParOf" srcId="{F8B36FC5-3139-42DC-9DD6-82A61E8598B4}" destId="{55D7B6ED-A6F1-4309-82F2-A04E7BFC67FF}" srcOrd="0" destOrd="0" presId="urn:microsoft.com/office/officeart/2008/layout/AlternatingPictureBlocks"/>
    <dgm:cxn modelId="{85A30567-87CE-4CC7-811D-2F0CDCF46C4E}" type="presParOf" srcId="{F8B36FC5-3139-42DC-9DD6-82A61E8598B4}" destId="{FE2E1299-7ADB-4B6B-8896-E8E071851B3B}" srcOrd="1" destOrd="0" presId="urn:microsoft.com/office/officeart/2008/layout/AlternatingPictureBlocks"/>
    <dgm:cxn modelId="{957ED634-E861-4464-9210-D5DFB9646FE5}" type="presParOf" srcId="{883959A1-D126-4BAA-AC60-DA7A40034495}" destId="{E834C18F-2614-4AE0-90E0-C48BBB763822}" srcOrd="1" destOrd="0" presId="urn:microsoft.com/office/officeart/2008/layout/AlternatingPictureBlocks"/>
    <dgm:cxn modelId="{1F67CDFB-3310-4F90-BC90-9863EE59AA4E}" type="presParOf" srcId="{883959A1-D126-4BAA-AC60-DA7A40034495}" destId="{42FA5455-AE7B-4BC0-9CEF-F4E0564D4302}" srcOrd="2" destOrd="0" presId="urn:microsoft.com/office/officeart/2008/layout/AlternatingPictureBlocks"/>
    <dgm:cxn modelId="{576CA68D-4453-4187-97A0-E545592E84FD}" type="presParOf" srcId="{42FA5455-AE7B-4BC0-9CEF-F4E0564D4302}" destId="{E21FB4DC-FF03-459B-BCAA-ED044AC86B3D}" srcOrd="0" destOrd="0" presId="urn:microsoft.com/office/officeart/2008/layout/AlternatingPictureBlocks"/>
    <dgm:cxn modelId="{3708B539-7844-421F-805F-CA7E351CF731}" type="presParOf" srcId="{42FA5455-AE7B-4BC0-9CEF-F4E0564D4302}" destId="{2ADDE08A-5257-41E2-92B3-F378EA942D06}" srcOrd="1" destOrd="0" presId="urn:microsoft.com/office/officeart/2008/layout/AlternatingPictureBlocks"/>
    <dgm:cxn modelId="{72DD8D5F-8CB4-410C-AB1A-F3D913DF3885}" type="presParOf" srcId="{883959A1-D126-4BAA-AC60-DA7A40034495}" destId="{49F4E1A5-5857-40E1-A8AC-E7E568E2E62D}" srcOrd="3" destOrd="0" presId="urn:microsoft.com/office/officeart/2008/layout/AlternatingPictureBlocks"/>
    <dgm:cxn modelId="{E7226894-1EF1-46DA-8678-A3257FAF48B7}" type="presParOf" srcId="{883959A1-D126-4BAA-AC60-DA7A40034495}" destId="{55B64EE2-621E-4498-B48E-29B479A2E987}" srcOrd="4" destOrd="0" presId="urn:microsoft.com/office/officeart/2008/layout/AlternatingPictureBlocks"/>
    <dgm:cxn modelId="{79B01A7B-C2AF-4CB8-8B3E-FB24FFFF7A3E}" type="presParOf" srcId="{55B64EE2-621E-4498-B48E-29B479A2E987}" destId="{BC6CBE65-BF13-46AB-8D7D-57600862A3F7}" srcOrd="0" destOrd="0" presId="urn:microsoft.com/office/officeart/2008/layout/AlternatingPictureBlocks"/>
    <dgm:cxn modelId="{9500EEF8-0039-4A13-B11B-F6A4109DBB4D}" type="presParOf" srcId="{55B64EE2-621E-4498-B48E-29B479A2E987}" destId="{68099F9E-56D8-48E1-ACE0-4CB62C985EDD}" srcOrd="1" destOrd="0" presId="urn:microsoft.com/office/officeart/2008/layout/AlternatingPictureBlocks"/>
  </dgm:cxnLst>
  <dgm:bg/>
  <dgm:whole/>
</dgm:dataModel>
</file>

<file path=ppt/diagrams/data100.xml><?xml version="1.0" encoding="utf-8"?>
<dgm:dataModel xmlns:dgm="http://schemas.openxmlformats.org/drawingml/2006/diagram" xmlns:a="http://schemas.openxmlformats.org/drawingml/2006/main">
  <dgm:ptLst>
    <dgm:pt modelId="{61733989-6319-444A-92BC-2F7CB639628B}"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3BE4CB9C-4FB9-46A9-972D-62F66391B522}" type="parTrans" cxnId="{DA31F9F7-31E3-46C6-9733-D91B4902D32D}">
      <dgm:prSet/>
      <dgm:spPr/>
      <dgm:t>
        <a:bodyPr/>
        <a:lstStyle/>
        <a:p>
          <a:endParaRPr lang="x-none"/>
        </a:p>
      </dgm:t>
    </dgm:pt>
    <dgm:pt modelId="{4D92CC27-D09F-493E-BE65-20DEA040877E}">
      <dgm:prSet phldrT="[Текст]"/>
      <dgm:spPr/>
      <dgm:t>
        <a:bodyPr/>
        <a:lstStyle/>
        <a:p>
          <a:r>
            <a:rPr lang="ru-RU"/>
            <a:t>Практикалық функция. Кез келген теорияның түпкі мақсаты тәжірибеге ену, шындықты өзгерту, түрлендіру үшін "іс-әрекетке нұсқау" болу. Сондықтан жақсы теориядан артық практикалық ештеңе жоқ деген тұжырым дұрыс. </a:t>
          </a:r>
          <a:endParaRPr lang="x-none"/>
        </a:p>
      </dgm:t>
    </dgm:pt>
    <dgm:pt modelId="{7A8CED83-E232-49AA-8A6D-9E015835680C}" type="sibTrans" cxnId="{DA31F9F7-31E3-46C6-9733-D91B4902D32D}">
      <dgm:prSet/>
      <dgm:spPr/>
      <dgm:t>
        <a:bodyPr/>
        <a:lstStyle/>
        <a:p>
          <a:endParaRPr lang="x-none"/>
        </a:p>
      </dgm:t>
    </dgm:pt>
    <dgm:pt modelId="{454E48AE-8AA1-4529-A058-459D96BCAEB7}" type="parTrans" cxnId="{5BDF46A9-EBD4-4C15-ADAD-015635F0BEBE}">
      <dgm:prSet/>
      <dgm:spPr/>
      <dgm:t>
        <a:bodyPr/>
        <a:lstStyle/>
        <a:p>
          <a:endParaRPr lang="x-none"/>
        </a:p>
      </dgm:t>
    </dgm:pt>
    <dgm:pt modelId="{554A7E04-D8EA-4905-801B-CC2E69370258}">
      <dgm:prSet phldrT="[Текст]"/>
      <dgm:spPr/>
      <dgm:t>
        <a:bodyPr/>
        <a:lstStyle/>
        <a:p>
          <a:r>
            <a:rPr lang="ru-RU"/>
            <a:t>К.Поппердің пікірінше, теорияларды таңдауда олардың дәрежесі маңызды рөл атқарады тексерілу мүмкіндігі: ол неғұрлым жоғары болса, сенімді теорияны таңдау мүмкіндігі соғұрлым жоғары болады. </a:t>
          </a:r>
          <a:endParaRPr lang="x-none"/>
        </a:p>
      </dgm:t>
    </dgm:pt>
    <dgm:pt modelId="{E21AE8CE-B2AD-40FF-8923-090F935060A2}" type="sibTrans" cxnId="{5BDF46A9-EBD4-4C15-ADAD-015635F0BEBE}">
      <dgm:prSet/>
      <dgm:spPr/>
      <dgm:t>
        <a:bodyPr/>
        <a:lstStyle/>
        <a:p>
          <a:endParaRPr lang="x-none"/>
        </a:p>
      </dgm:t>
    </dgm:pt>
    <dgm:pt modelId="{094B7E49-FEE8-48BD-9E63-2475C19949F7}" type="parTrans" cxnId="{1FD75A69-D461-4460-A7E3-3E4A062BADD5}">
      <dgm:prSet/>
      <dgm:spPr/>
      <dgm:t>
        <a:bodyPr/>
        <a:lstStyle/>
        <a:p>
          <a:endParaRPr lang="x-none"/>
        </a:p>
      </dgm:t>
    </dgm:pt>
    <dgm:pt modelId="{633A8C94-72D7-4723-A7B5-9EB2ED28C057}">
      <dgm:prSet phldrT="[Текст]"/>
      <dgm:spPr/>
      <dgm:t>
        <a:bodyPr/>
        <a:lstStyle/>
        <a:p>
          <a:r>
            <a:rPr lang="ru-RU"/>
            <a:t>Салыстырмалы қолайлылық критерийі деп аталатын ақпарат ең көп ақпарат беретін теорияға беріледі, яғни. тереңірек мазмұнға ие; логикалық тұрғыдан қатаңырақ; көбірек түсіндіру және болжау күші бар; болжамды фактілерді бақылаулармен салыстыру арқылы қатаңырақ тексеруге болады. </a:t>
          </a:r>
          <a:endParaRPr lang="x-none"/>
        </a:p>
      </dgm:t>
    </dgm:pt>
    <dgm:pt modelId="{B69AD4F8-2E97-4CF0-91CA-8848A9D50EC0}" type="sibTrans" cxnId="{1FD75A69-D461-4460-A7E3-3E4A062BADD5}">
      <dgm:prSet/>
      <dgm:spPr/>
      <dgm:t>
        <a:bodyPr/>
        <a:lstStyle/>
        <a:p>
          <a:endParaRPr lang="x-none"/>
        </a:p>
      </dgm:t>
    </dgm:pt>
    <dgm:pt modelId="{2E16EC6E-F296-4FCD-8B6D-C8153363736D}" type="pres">
      <dgm:prSet presAssocID="{61733989-6319-444A-92BC-2F7CB639628B}" presName="Name0" presStyleCnt="0">
        <dgm:presLayoutVars>
          <dgm:chMax val="7"/>
          <dgm:chPref val="7"/>
          <dgm:dir/>
        </dgm:presLayoutVars>
      </dgm:prSet>
      <dgm:spPr/>
      <dgm:t>
        <a:bodyPr/>
        <a:lstStyle/>
        <a:p>
          <a:endParaRPr lang="ru-RU"/>
        </a:p>
      </dgm:t>
    </dgm:pt>
    <dgm:pt modelId="{D40D04D5-3153-48F8-B515-AB6C658E279C}" type="pres">
      <dgm:prSet presAssocID="{61733989-6319-444A-92BC-2F7CB639628B}" presName="Name1" presStyleCnt="0"/>
      <dgm:spPr/>
      <dgm:t>
        <a:bodyPr/>
        <a:lstStyle/>
        <a:p>
          <a:endParaRPr/>
        </a:p>
      </dgm:t>
    </dgm:pt>
    <dgm:pt modelId="{F1694E83-350F-4F54-BC73-3F42C1A966F7}" type="pres">
      <dgm:prSet presAssocID="{61733989-6319-444A-92BC-2F7CB639628B}" presName="cycle" presStyleCnt="0"/>
      <dgm:spPr/>
      <dgm:t>
        <a:bodyPr/>
        <a:lstStyle/>
        <a:p>
          <a:endParaRPr/>
        </a:p>
      </dgm:t>
    </dgm:pt>
    <dgm:pt modelId="{B9A6D5AC-69F6-4A44-B49B-E3CB830DB7E8}" type="pres">
      <dgm:prSet presAssocID="{61733989-6319-444A-92BC-2F7CB639628B}" presName="srcNode" presStyleLbl="node1" presStyleIdx="0" presStyleCnt="3"/>
      <dgm:spPr/>
      <dgm:t>
        <a:bodyPr/>
        <a:lstStyle/>
        <a:p>
          <a:endParaRPr/>
        </a:p>
      </dgm:t>
    </dgm:pt>
    <dgm:pt modelId="{FCBEFDDE-A0A9-410F-952B-E6D684BE062A}" type="pres">
      <dgm:prSet presAssocID="{61733989-6319-444A-92BC-2F7CB639628B}" presName="conn" presStyleLbl="parChTrans1D2" presStyleIdx="0" presStyleCnt="1"/>
      <dgm:spPr/>
      <dgm:t>
        <a:bodyPr/>
        <a:lstStyle/>
        <a:p>
          <a:endParaRPr lang="ru-RU"/>
        </a:p>
      </dgm:t>
    </dgm:pt>
    <dgm:pt modelId="{AF83ABB2-E69B-4DA0-B923-C2B3E1982995}" type="pres">
      <dgm:prSet presAssocID="{61733989-6319-444A-92BC-2F7CB639628B}" presName="extraNode" presStyleLbl="node1" presStyleIdx="0" presStyleCnt="3"/>
      <dgm:spPr/>
      <dgm:t>
        <a:bodyPr/>
        <a:lstStyle/>
        <a:p>
          <a:endParaRPr/>
        </a:p>
      </dgm:t>
    </dgm:pt>
    <dgm:pt modelId="{FC59550B-CA51-40F9-8317-BECACF62D785}" type="pres">
      <dgm:prSet presAssocID="{61733989-6319-444A-92BC-2F7CB639628B}" presName="dstNode" presStyleLbl="node1" presStyleIdx="0" presStyleCnt="3"/>
      <dgm:spPr/>
      <dgm:t>
        <a:bodyPr/>
        <a:lstStyle/>
        <a:p>
          <a:endParaRPr/>
        </a:p>
      </dgm:t>
    </dgm:pt>
    <dgm:pt modelId="{65E2F4D1-785A-423C-BC07-71C03CC98943}" type="pres">
      <dgm:prSet presAssocID="{4D92CC27-D09F-493E-BE65-20DEA040877E}" presName="text_1" presStyleLbl="node1" presStyleIdx="0" presStyleCnt="3" custScaleY="114050">
        <dgm:presLayoutVars>
          <dgm:bulletEnabled val="1"/>
        </dgm:presLayoutVars>
      </dgm:prSet>
      <dgm:spPr/>
      <dgm:t>
        <a:bodyPr/>
        <a:lstStyle/>
        <a:p>
          <a:endParaRPr lang="ru-RU"/>
        </a:p>
      </dgm:t>
    </dgm:pt>
    <dgm:pt modelId="{EAB544C6-F5A6-4862-B8C0-1484072C77A2}" type="pres">
      <dgm:prSet presAssocID="{4D92CC27-D09F-493E-BE65-20DEA040877E}" presName="accent_1" presStyleCnt="0"/>
      <dgm:spPr/>
      <dgm:t>
        <a:bodyPr/>
        <a:lstStyle/>
        <a:p>
          <a:endParaRPr/>
        </a:p>
      </dgm:t>
    </dgm:pt>
    <dgm:pt modelId="{8443F7FF-6134-4F1F-8EC7-797FF44CE811}" type="pres">
      <dgm:prSet presAssocID="{4D92CC27-D09F-493E-BE65-20DEA040877E}" presName="accentRepeatNode" presStyleLbl="solidFgAcc1" presStyleIdx="0" presStyleCnt="3"/>
      <dgm:spPr/>
      <dgm:t>
        <a:bodyPr/>
        <a:lstStyle/>
        <a:p>
          <a:endParaRPr/>
        </a:p>
      </dgm:t>
    </dgm:pt>
    <dgm:pt modelId="{B5FC45E1-9CC7-4ECA-B779-63AE4F3E71FD}" type="pres">
      <dgm:prSet presAssocID="{554A7E04-D8EA-4905-801B-CC2E69370258}" presName="text_2" presStyleLbl="node1" presStyleIdx="1" presStyleCnt="3">
        <dgm:presLayoutVars>
          <dgm:bulletEnabled val="1"/>
        </dgm:presLayoutVars>
      </dgm:prSet>
      <dgm:spPr/>
      <dgm:t>
        <a:bodyPr/>
        <a:lstStyle/>
        <a:p>
          <a:endParaRPr lang="ru-RU"/>
        </a:p>
      </dgm:t>
    </dgm:pt>
    <dgm:pt modelId="{C5A2FEDE-686E-408B-99C1-945CEDB21ACE}" type="pres">
      <dgm:prSet presAssocID="{554A7E04-D8EA-4905-801B-CC2E69370258}" presName="accent_2" presStyleCnt="0"/>
      <dgm:spPr/>
      <dgm:t>
        <a:bodyPr/>
        <a:lstStyle/>
        <a:p>
          <a:endParaRPr/>
        </a:p>
      </dgm:t>
    </dgm:pt>
    <dgm:pt modelId="{A1C1CAC4-A027-4869-B407-2A6C81BC5210}" type="pres">
      <dgm:prSet presAssocID="{554A7E04-D8EA-4905-801B-CC2E69370258}" presName="accentRepeatNode" presStyleLbl="solidFgAcc1" presStyleIdx="1" presStyleCnt="3"/>
      <dgm:spPr/>
      <dgm:t>
        <a:bodyPr/>
        <a:lstStyle/>
        <a:p>
          <a:endParaRPr/>
        </a:p>
      </dgm:t>
    </dgm:pt>
    <dgm:pt modelId="{380033B1-55F0-4ED3-9028-779120C636C1}" type="pres">
      <dgm:prSet presAssocID="{633A8C94-72D7-4723-A7B5-9EB2ED28C057}" presName="text_3" presStyleLbl="node1" presStyleIdx="2" presStyleCnt="3" custScaleY="145455">
        <dgm:presLayoutVars>
          <dgm:bulletEnabled val="1"/>
        </dgm:presLayoutVars>
      </dgm:prSet>
      <dgm:spPr/>
      <dgm:t>
        <a:bodyPr/>
        <a:lstStyle/>
        <a:p>
          <a:endParaRPr lang="ru-RU"/>
        </a:p>
      </dgm:t>
    </dgm:pt>
    <dgm:pt modelId="{EB507371-E296-47A2-A6D9-B56F87E85D77}" type="pres">
      <dgm:prSet presAssocID="{633A8C94-72D7-4723-A7B5-9EB2ED28C057}" presName="accent_3" presStyleCnt="0"/>
      <dgm:spPr/>
      <dgm:t>
        <a:bodyPr/>
        <a:lstStyle/>
        <a:p>
          <a:endParaRPr/>
        </a:p>
      </dgm:t>
    </dgm:pt>
    <dgm:pt modelId="{7044004E-407A-472D-AFF6-E7B879BBC801}" type="pres">
      <dgm:prSet presAssocID="{633A8C94-72D7-4723-A7B5-9EB2ED28C057}" presName="accentRepeatNode" presStyleLbl="solidFgAcc1" presStyleIdx="2" presStyleCnt="3"/>
      <dgm:spPr/>
      <dgm:t>
        <a:bodyPr/>
        <a:lstStyle/>
        <a:p>
          <a:endParaRPr/>
        </a:p>
      </dgm:t>
    </dgm:pt>
  </dgm:ptLst>
  <dgm:cxnLst>
    <dgm:cxn modelId="{DA31F9F7-31E3-46C6-9733-D91B4902D32D}" srcId="{61733989-6319-444A-92BC-2F7CB639628B}" destId="{4D92CC27-D09F-493E-BE65-20DEA040877E}" srcOrd="0" destOrd="0" parTransId="{3BE4CB9C-4FB9-46A9-972D-62F66391B522}" sibTransId="{7A8CED83-E232-49AA-8A6D-9E015835680C}"/>
    <dgm:cxn modelId="{0B0925BB-DD2D-4E23-B68E-1B922C280335}" type="presOf" srcId="{7A8CED83-E232-49AA-8A6D-9E015835680C}" destId="{FCBEFDDE-A0A9-410F-952B-E6D684BE062A}" srcOrd="0" destOrd="0" presId="urn:microsoft.com/office/officeart/2008/layout/VerticalCurvedList"/>
    <dgm:cxn modelId="{36ABF1C9-E0B1-44F5-B2BE-95B3347132C4}" type="presOf" srcId="{4D92CC27-D09F-493E-BE65-20DEA040877E}" destId="{65E2F4D1-785A-423C-BC07-71C03CC98943}" srcOrd="0" destOrd="0" presId="urn:microsoft.com/office/officeart/2008/layout/VerticalCurvedList"/>
    <dgm:cxn modelId="{ADA257F6-836E-4720-9B67-73F087E8E3FE}" type="presOf" srcId="{61733989-6319-444A-92BC-2F7CB639628B}" destId="{2E16EC6E-F296-4FCD-8B6D-C8153363736D}" srcOrd="0" destOrd="0" presId="urn:microsoft.com/office/officeart/2008/layout/VerticalCurvedList"/>
    <dgm:cxn modelId="{5BDF46A9-EBD4-4C15-ADAD-015635F0BEBE}" srcId="{61733989-6319-444A-92BC-2F7CB639628B}" destId="{554A7E04-D8EA-4905-801B-CC2E69370258}" srcOrd="1" destOrd="0" parTransId="{454E48AE-8AA1-4529-A058-459D96BCAEB7}" sibTransId="{E21AE8CE-B2AD-40FF-8923-090F935060A2}"/>
    <dgm:cxn modelId="{E315DE47-C778-4AD2-A3BE-480199118F20}" type="presOf" srcId="{633A8C94-72D7-4723-A7B5-9EB2ED28C057}" destId="{380033B1-55F0-4ED3-9028-779120C636C1}" srcOrd="0" destOrd="0" presId="urn:microsoft.com/office/officeart/2008/layout/VerticalCurvedList"/>
    <dgm:cxn modelId="{1FD75A69-D461-4460-A7E3-3E4A062BADD5}" srcId="{61733989-6319-444A-92BC-2F7CB639628B}" destId="{633A8C94-72D7-4723-A7B5-9EB2ED28C057}" srcOrd="2" destOrd="0" parTransId="{094B7E49-FEE8-48BD-9E63-2475C19949F7}" sibTransId="{B69AD4F8-2E97-4CF0-91CA-8848A9D50EC0}"/>
    <dgm:cxn modelId="{AFA25968-F359-4B7C-A117-42A4066225BD}" type="presOf" srcId="{554A7E04-D8EA-4905-801B-CC2E69370258}" destId="{B5FC45E1-9CC7-4ECA-B779-63AE4F3E71FD}" srcOrd="0" destOrd="0" presId="urn:microsoft.com/office/officeart/2008/layout/VerticalCurvedList"/>
    <dgm:cxn modelId="{DAF0B4DA-D336-4F44-825F-663F1B39DBCF}" type="presParOf" srcId="{2E16EC6E-F296-4FCD-8B6D-C8153363736D}" destId="{D40D04D5-3153-48F8-B515-AB6C658E279C}" srcOrd="0" destOrd="0" presId="urn:microsoft.com/office/officeart/2008/layout/VerticalCurvedList"/>
    <dgm:cxn modelId="{334DB872-1146-4582-BBE6-B5D79508DFD3}" type="presParOf" srcId="{D40D04D5-3153-48F8-B515-AB6C658E279C}" destId="{F1694E83-350F-4F54-BC73-3F42C1A966F7}" srcOrd="0" destOrd="0" presId="urn:microsoft.com/office/officeart/2008/layout/VerticalCurvedList"/>
    <dgm:cxn modelId="{62EE04E6-2BD8-41F6-87DF-BE828235A0B8}" type="presParOf" srcId="{F1694E83-350F-4F54-BC73-3F42C1A966F7}" destId="{B9A6D5AC-69F6-4A44-B49B-E3CB830DB7E8}" srcOrd="0" destOrd="0" presId="urn:microsoft.com/office/officeart/2008/layout/VerticalCurvedList"/>
    <dgm:cxn modelId="{E50DA654-50D0-4620-B399-F7B07FE375F6}" type="presParOf" srcId="{F1694E83-350F-4F54-BC73-3F42C1A966F7}" destId="{FCBEFDDE-A0A9-410F-952B-E6D684BE062A}" srcOrd="1" destOrd="0" presId="urn:microsoft.com/office/officeart/2008/layout/VerticalCurvedList"/>
    <dgm:cxn modelId="{2A804233-0307-4559-9A2B-8C16A768DFEC}" type="presParOf" srcId="{F1694E83-350F-4F54-BC73-3F42C1A966F7}" destId="{AF83ABB2-E69B-4DA0-B923-C2B3E1982995}" srcOrd="2" destOrd="0" presId="urn:microsoft.com/office/officeart/2008/layout/VerticalCurvedList"/>
    <dgm:cxn modelId="{C9770A6D-F49D-4E8A-AD69-BD7ADA288817}" type="presParOf" srcId="{F1694E83-350F-4F54-BC73-3F42C1A966F7}" destId="{FC59550B-CA51-40F9-8317-BECACF62D785}" srcOrd="3" destOrd="0" presId="urn:microsoft.com/office/officeart/2008/layout/VerticalCurvedList"/>
    <dgm:cxn modelId="{CA35B29C-5B9F-4EC0-A5B4-54AD75AB3697}" type="presParOf" srcId="{D40D04D5-3153-48F8-B515-AB6C658E279C}" destId="{65E2F4D1-785A-423C-BC07-71C03CC98943}" srcOrd="1" destOrd="0" presId="urn:microsoft.com/office/officeart/2008/layout/VerticalCurvedList"/>
    <dgm:cxn modelId="{42497514-7CC8-4755-8805-072026A22CB3}" type="presParOf" srcId="{D40D04D5-3153-48F8-B515-AB6C658E279C}" destId="{EAB544C6-F5A6-4862-B8C0-1484072C77A2}" srcOrd="2" destOrd="0" presId="urn:microsoft.com/office/officeart/2008/layout/VerticalCurvedList"/>
    <dgm:cxn modelId="{9D9FE96B-A0D3-4459-9F16-10F25D798057}" type="presParOf" srcId="{EAB544C6-F5A6-4862-B8C0-1484072C77A2}" destId="{8443F7FF-6134-4F1F-8EC7-797FF44CE811}" srcOrd="0" destOrd="0" presId="urn:microsoft.com/office/officeart/2008/layout/VerticalCurvedList"/>
    <dgm:cxn modelId="{D5F97564-5093-4195-B98C-41F278D647D1}" type="presParOf" srcId="{D40D04D5-3153-48F8-B515-AB6C658E279C}" destId="{B5FC45E1-9CC7-4ECA-B779-63AE4F3E71FD}" srcOrd="3" destOrd="0" presId="urn:microsoft.com/office/officeart/2008/layout/VerticalCurvedList"/>
    <dgm:cxn modelId="{B19C1F35-9ADF-41EB-9877-6FECF8935FBB}" type="presParOf" srcId="{D40D04D5-3153-48F8-B515-AB6C658E279C}" destId="{C5A2FEDE-686E-408B-99C1-945CEDB21ACE}" srcOrd="4" destOrd="0" presId="urn:microsoft.com/office/officeart/2008/layout/VerticalCurvedList"/>
    <dgm:cxn modelId="{2BC9C1B1-E5DB-41FA-867D-19B07BCED041}" type="presParOf" srcId="{C5A2FEDE-686E-408B-99C1-945CEDB21ACE}" destId="{A1C1CAC4-A027-4869-B407-2A6C81BC5210}" srcOrd="0" destOrd="0" presId="urn:microsoft.com/office/officeart/2008/layout/VerticalCurvedList"/>
    <dgm:cxn modelId="{B06E599D-DD3D-41BF-9A31-2F6957479F0A}" type="presParOf" srcId="{D40D04D5-3153-48F8-B515-AB6C658E279C}" destId="{380033B1-55F0-4ED3-9028-779120C636C1}" srcOrd="5" destOrd="0" presId="urn:microsoft.com/office/officeart/2008/layout/VerticalCurvedList"/>
    <dgm:cxn modelId="{E335F2EB-6946-4F95-925E-5D4D972971A2}" type="presParOf" srcId="{D40D04D5-3153-48F8-B515-AB6C658E279C}" destId="{EB507371-E296-47A2-A6D9-B56F87E85D77}" srcOrd="6" destOrd="0" presId="urn:microsoft.com/office/officeart/2008/layout/VerticalCurvedList"/>
    <dgm:cxn modelId="{D295CE43-2EFE-4F2E-8384-3BBE313166F5}" type="presParOf" srcId="{EB507371-E296-47A2-A6D9-B56F87E85D77}" destId="{7044004E-407A-472D-AFF6-E7B879BBC801}" srcOrd="0" destOrd="0" presId="urn:microsoft.com/office/officeart/2008/layout/VerticalCurvedList"/>
  </dgm:cxnLst>
  <dgm:bg/>
  <dgm:whole/>
</dgm:dataModel>
</file>

<file path=ppt/diagrams/data101.xml><?xml version="1.0" encoding="utf-8"?>
<dgm:dataModel xmlns:dgm="http://schemas.openxmlformats.org/drawingml/2006/diagram" xmlns:a="http://schemas.openxmlformats.org/drawingml/2006/main">
  <dgm:ptLst>
    <dgm:pt modelId="{DB2F7451-8140-47FB-B085-32160886C8FB}"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A0F74E32-0162-4955-AF45-B199F97D1DB8}" type="parTrans" cxnId="{7314D587-20AF-42A3-9718-FB23276C804F}">
      <dgm:prSet/>
      <dgm:spPr/>
      <dgm:t>
        <a:bodyPr/>
        <a:lstStyle/>
        <a:p>
          <a:endParaRPr lang="x-none"/>
        </a:p>
      </dgm:t>
    </dgm:pt>
    <dgm:pt modelId="{CE973E4C-3802-4B9E-8D37-1E06141B3459}">
      <dgm:prSet phldrT="[Текст]"/>
      <dgm:spPr/>
      <dgm:t>
        <a:bodyPr/>
        <a:lstStyle/>
        <a:p>
          <a:r>
            <a:rPr lang="ru-RU"/>
            <a:t>Біз басқа теориялармен бәсекелестікке ең жақсы төтеп беретін және табиғи сұрыпталу арқылы өмір сүруге ең қолайлы болып табылатын теорияны таңдаймыз. </a:t>
          </a:r>
          <a:endParaRPr lang="x-none"/>
        </a:p>
      </dgm:t>
    </dgm:pt>
    <dgm:pt modelId="{BBF93C49-697A-48FE-B52D-FB2232C23CD3}" type="sibTrans" cxnId="{7314D587-20AF-42A3-9718-FB23276C804F}">
      <dgm:prSet/>
      <dgm:spPr/>
      <dgm:t>
        <a:bodyPr/>
        <a:lstStyle/>
        <a:p>
          <a:endParaRPr lang="x-none"/>
        </a:p>
      </dgm:t>
    </dgm:pt>
    <dgm:pt modelId="{6D21A483-69AC-4159-86C5-A418358B78FF}" type="parTrans" cxnId="{66B12C4E-86F9-4BF1-A929-28C32EED2319}">
      <dgm:prSet/>
      <dgm:spPr/>
      <dgm:t>
        <a:bodyPr/>
        <a:lstStyle/>
        <a:p>
          <a:endParaRPr lang="x-none"/>
        </a:p>
      </dgm:t>
    </dgm:pt>
    <dgm:pt modelId="{2DCFFD9F-1B3A-4E3B-89B5-47A335936A1F}">
      <dgm:prSet phldrT="[Текст]"/>
      <dgm:spPr/>
      <dgm:t>
        <a:bodyPr/>
        <a:lstStyle/>
        <a:p>
          <a:r>
            <a:rPr lang="ru-RU"/>
            <a:t>Ғылымды, жалпы ғылыми білімді сипаттай отырып, оның негізгі міндетін, негізгі қызметін бөліп көрсету қажет. Бұл зерттелетін шындықтың заңдылықтарының ашылуы. Ақиқат заңдылықтарын белгілемей, оларды ұғымдар жүйесінде білдірмей, ғылыми теория, демек, жалпы ғылым болуы мүмкін емес. </a:t>
          </a:r>
          <a:endParaRPr lang="x-none"/>
        </a:p>
      </dgm:t>
    </dgm:pt>
    <dgm:pt modelId="{6F69D750-28BE-4F4E-A0FC-D85C1A5EDB30}" type="sibTrans" cxnId="{66B12C4E-86F9-4BF1-A929-28C32EED2319}">
      <dgm:prSet/>
      <dgm:spPr/>
      <dgm:t>
        <a:bodyPr/>
        <a:lstStyle/>
        <a:p>
          <a:endParaRPr lang="x-none"/>
        </a:p>
      </dgm:t>
    </dgm:pt>
    <dgm:pt modelId="{F56CF8CA-A2FE-4BEB-99D5-7E43BCAFBD1E}" type="parTrans" cxnId="{F923416D-82DC-43E1-94D1-E6EECE330137}">
      <dgm:prSet/>
      <dgm:spPr/>
      <dgm:t>
        <a:bodyPr/>
        <a:lstStyle/>
        <a:p>
          <a:endParaRPr lang="x-none"/>
        </a:p>
      </dgm:t>
    </dgm:pt>
    <dgm:pt modelId="{F6094B2B-525A-468F-AD96-C41D689554C6}">
      <dgm:prSet phldrT="[Текст]"/>
      <dgm:spPr/>
      <dgm:t>
        <a:bodyPr/>
        <a:lstStyle/>
        <a:p>
          <a:r>
            <a:rPr lang="ru-RU"/>
            <a:t>Ғылымилық ұғымының өзі заңдылықтарды ашуды, зерттелетін құбылыстардың мәнін тереңдетуді, заңдар мен теориялардың іс жүзінде қолданылу шарттарын анықтауды көздейді. </a:t>
          </a:r>
          <a:endParaRPr lang="x-none"/>
        </a:p>
      </dgm:t>
    </dgm:pt>
    <dgm:pt modelId="{1707F78D-A7A0-44D0-B36D-D3474726FEB1}" type="sibTrans" cxnId="{F923416D-82DC-43E1-94D1-E6EECE330137}">
      <dgm:prSet/>
      <dgm:spPr/>
      <dgm:t>
        <a:bodyPr/>
        <a:lstStyle/>
        <a:p>
          <a:endParaRPr lang="x-none"/>
        </a:p>
      </dgm:t>
    </dgm:pt>
    <dgm:pt modelId="{A10BF4B5-88E5-4350-8A1C-6D6397769805}" type="pres">
      <dgm:prSet presAssocID="{DB2F7451-8140-47FB-B085-32160886C8FB}" presName="Name0" presStyleCnt="0">
        <dgm:presLayoutVars>
          <dgm:chMax val="7"/>
          <dgm:chPref val="7"/>
          <dgm:dir/>
        </dgm:presLayoutVars>
      </dgm:prSet>
      <dgm:spPr/>
      <dgm:t>
        <a:bodyPr/>
        <a:lstStyle/>
        <a:p>
          <a:endParaRPr lang="ru-RU"/>
        </a:p>
      </dgm:t>
    </dgm:pt>
    <dgm:pt modelId="{9725A98F-3811-4093-AB93-ED735E3C4A3B}" type="pres">
      <dgm:prSet presAssocID="{DB2F7451-8140-47FB-B085-32160886C8FB}" presName="Name1" presStyleCnt="0"/>
      <dgm:spPr/>
      <dgm:t>
        <a:bodyPr/>
        <a:lstStyle/>
        <a:p>
          <a:endParaRPr/>
        </a:p>
      </dgm:t>
    </dgm:pt>
    <dgm:pt modelId="{775A2284-241D-4180-95DA-8442F964FC19}" type="pres">
      <dgm:prSet presAssocID="{DB2F7451-8140-47FB-B085-32160886C8FB}" presName="cycle" presStyleCnt="0"/>
      <dgm:spPr/>
      <dgm:t>
        <a:bodyPr/>
        <a:lstStyle/>
        <a:p>
          <a:endParaRPr/>
        </a:p>
      </dgm:t>
    </dgm:pt>
    <dgm:pt modelId="{AD979A57-5AF6-4836-8DB6-CA2EB0E362C7}" type="pres">
      <dgm:prSet presAssocID="{DB2F7451-8140-47FB-B085-32160886C8FB}" presName="srcNode" presStyleLbl="node1" presStyleIdx="0" presStyleCnt="3"/>
      <dgm:spPr/>
      <dgm:t>
        <a:bodyPr/>
        <a:lstStyle/>
        <a:p>
          <a:endParaRPr/>
        </a:p>
      </dgm:t>
    </dgm:pt>
    <dgm:pt modelId="{467192C4-62A3-43C0-8218-E22F7EBF3A33}" type="pres">
      <dgm:prSet presAssocID="{DB2F7451-8140-47FB-B085-32160886C8FB}" presName="conn" presStyleLbl="parChTrans1D2" presStyleIdx="0" presStyleCnt="1"/>
      <dgm:spPr/>
      <dgm:t>
        <a:bodyPr/>
        <a:lstStyle/>
        <a:p>
          <a:endParaRPr lang="ru-RU"/>
        </a:p>
      </dgm:t>
    </dgm:pt>
    <dgm:pt modelId="{40E517E3-67D7-4587-9860-B49D04AB4719}" type="pres">
      <dgm:prSet presAssocID="{DB2F7451-8140-47FB-B085-32160886C8FB}" presName="extraNode" presStyleLbl="node1" presStyleIdx="0" presStyleCnt="3"/>
      <dgm:spPr/>
      <dgm:t>
        <a:bodyPr/>
        <a:lstStyle/>
        <a:p>
          <a:endParaRPr/>
        </a:p>
      </dgm:t>
    </dgm:pt>
    <dgm:pt modelId="{8FBEECBD-7717-4EC4-BFE4-36C3AF2EB6FA}" type="pres">
      <dgm:prSet presAssocID="{DB2F7451-8140-47FB-B085-32160886C8FB}" presName="dstNode" presStyleLbl="node1" presStyleIdx="0" presStyleCnt="3"/>
      <dgm:spPr/>
      <dgm:t>
        <a:bodyPr/>
        <a:lstStyle/>
        <a:p>
          <a:endParaRPr/>
        </a:p>
      </dgm:t>
    </dgm:pt>
    <dgm:pt modelId="{CF3D7446-DA3E-4249-961B-3AAE944855FA}" type="pres">
      <dgm:prSet presAssocID="{CE973E4C-3802-4B9E-8D37-1E06141B3459}" presName="text_1" presStyleLbl="node1" presStyleIdx="0" presStyleCnt="3">
        <dgm:presLayoutVars>
          <dgm:bulletEnabled val="1"/>
        </dgm:presLayoutVars>
      </dgm:prSet>
      <dgm:spPr/>
      <dgm:t>
        <a:bodyPr/>
        <a:lstStyle/>
        <a:p>
          <a:endParaRPr lang="ru-RU"/>
        </a:p>
      </dgm:t>
    </dgm:pt>
    <dgm:pt modelId="{8BC716BF-4BD6-4AF8-A251-7AA07548BB94}" type="pres">
      <dgm:prSet presAssocID="{CE973E4C-3802-4B9E-8D37-1E06141B3459}" presName="accent_1" presStyleCnt="0"/>
      <dgm:spPr/>
      <dgm:t>
        <a:bodyPr/>
        <a:lstStyle/>
        <a:p>
          <a:endParaRPr/>
        </a:p>
      </dgm:t>
    </dgm:pt>
    <dgm:pt modelId="{6C2A96BC-8F8D-4033-9351-C89B9BC64C12}" type="pres">
      <dgm:prSet presAssocID="{CE973E4C-3802-4B9E-8D37-1E06141B3459}" presName="accentRepeatNode" presStyleLbl="solidFgAcc1" presStyleIdx="0" presStyleCnt="3"/>
      <dgm:spPr/>
      <dgm:t>
        <a:bodyPr/>
        <a:lstStyle/>
        <a:p>
          <a:endParaRPr/>
        </a:p>
      </dgm:t>
    </dgm:pt>
    <dgm:pt modelId="{94908005-8D6E-4857-84D1-88FF38CDC345}" type="pres">
      <dgm:prSet presAssocID="{2DCFFD9F-1B3A-4E3B-89B5-47A335936A1F}" presName="text_2" presStyleLbl="node1" presStyleIdx="1" presStyleCnt="3" custScaleY="130542">
        <dgm:presLayoutVars>
          <dgm:bulletEnabled val="1"/>
        </dgm:presLayoutVars>
      </dgm:prSet>
      <dgm:spPr/>
      <dgm:t>
        <a:bodyPr/>
        <a:lstStyle/>
        <a:p>
          <a:endParaRPr lang="ru-RU"/>
        </a:p>
      </dgm:t>
    </dgm:pt>
    <dgm:pt modelId="{4D241F8A-C29E-4F7E-A6A7-B66206A6BBEC}" type="pres">
      <dgm:prSet presAssocID="{2DCFFD9F-1B3A-4E3B-89B5-47A335936A1F}" presName="accent_2" presStyleCnt="0"/>
      <dgm:spPr/>
      <dgm:t>
        <a:bodyPr/>
        <a:lstStyle/>
        <a:p>
          <a:endParaRPr/>
        </a:p>
      </dgm:t>
    </dgm:pt>
    <dgm:pt modelId="{AC2E2F7E-A9B5-4193-85AA-A9B256882F81}" type="pres">
      <dgm:prSet presAssocID="{2DCFFD9F-1B3A-4E3B-89B5-47A335936A1F}" presName="accentRepeatNode" presStyleLbl="solidFgAcc1" presStyleIdx="1" presStyleCnt="3"/>
      <dgm:spPr/>
      <dgm:t>
        <a:bodyPr/>
        <a:lstStyle/>
        <a:p>
          <a:endParaRPr/>
        </a:p>
      </dgm:t>
    </dgm:pt>
    <dgm:pt modelId="{C0702485-052A-4E52-A65E-AC8FB15D59AB}" type="pres">
      <dgm:prSet presAssocID="{F6094B2B-525A-468F-AD96-C41D689554C6}" presName="text_3" presStyleLbl="node1" presStyleIdx="2" presStyleCnt="3">
        <dgm:presLayoutVars>
          <dgm:bulletEnabled val="1"/>
        </dgm:presLayoutVars>
      </dgm:prSet>
      <dgm:spPr/>
      <dgm:t>
        <a:bodyPr/>
        <a:lstStyle/>
        <a:p>
          <a:endParaRPr lang="ru-RU"/>
        </a:p>
      </dgm:t>
    </dgm:pt>
    <dgm:pt modelId="{2FBB509C-1930-4A35-B10E-C43257D6011B}" type="pres">
      <dgm:prSet presAssocID="{F6094B2B-525A-468F-AD96-C41D689554C6}" presName="accent_3" presStyleCnt="0"/>
      <dgm:spPr/>
      <dgm:t>
        <a:bodyPr/>
        <a:lstStyle/>
        <a:p>
          <a:endParaRPr/>
        </a:p>
      </dgm:t>
    </dgm:pt>
    <dgm:pt modelId="{263F65A9-8D43-44F2-984A-670FCE58EFD6}" type="pres">
      <dgm:prSet presAssocID="{F6094B2B-525A-468F-AD96-C41D689554C6}" presName="accentRepeatNode" presStyleLbl="solidFgAcc1" presStyleIdx="2" presStyleCnt="3"/>
      <dgm:spPr/>
      <dgm:t>
        <a:bodyPr/>
        <a:lstStyle/>
        <a:p>
          <a:endParaRPr/>
        </a:p>
      </dgm:t>
    </dgm:pt>
  </dgm:ptLst>
  <dgm:cxnLst>
    <dgm:cxn modelId="{F923416D-82DC-43E1-94D1-E6EECE330137}" srcId="{DB2F7451-8140-47FB-B085-32160886C8FB}" destId="{F6094B2B-525A-468F-AD96-C41D689554C6}" srcOrd="2" destOrd="0" parTransId="{F56CF8CA-A2FE-4BEB-99D5-7E43BCAFBD1E}" sibTransId="{1707F78D-A7A0-44D0-B36D-D3474726FEB1}"/>
    <dgm:cxn modelId="{65DA8BA6-0E1A-4F37-9DAD-BD5EB66B0EDD}" type="presOf" srcId="{F6094B2B-525A-468F-AD96-C41D689554C6}" destId="{C0702485-052A-4E52-A65E-AC8FB15D59AB}" srcOrd="0" destOrd="0" presId="urn:microsoft.com/office/officeart/2008/layout/VerticalCurvedList"/>
    <dgm:cxn modelId="{66B12C4E-86F9-4BF1-A929-28C32EED2319}" srcId="{DB2F7451-8140-47FB-B085-32160886C8FB}" destId="{2DCFFD9F-1B3A-4E3B-89B5-47A335936A1F}" srcOrd="1" destOrd="0" parTransId="{6D21A483-69AC-4159-86C5-A418358B78FF}" sibTransId="{6F69D750-28BE-4F4E-A0FC-D85C1A5EDB30}"/>
    <dgm:cxn modelId="{928166C0-A656-4596-8E59-5EC1963F5443}" type="presOf" srcId="{DB2F7451-8140-47FB-B085-32160886C8FB}" destId="{A10BF4B5-88E5-4350-8A1C-6D6397769805}" srcOrd="0" destOrd="0" presId="urn:microsoft.com/office/officeart/2008/layout/VerticalCurvedList"/>
    <dgm:cxn modelId="{51D233CF-AB59-4C93-8C8B-DE78B2055FE4}" type="presOf" srcId="{2DCFFD9F-1B3A-4E3B-89B5-47A335936A1F}" destId="{94908005-8D6E-4857-84D1-88FF38CDC345}" srcOrd="0" destOrd="0" presId="urn:microsoft.com/office/officeart/2008/layout/VerticalCurvedList"/>
    <dgm:cxn modelId="{224B3FA3-CE35-4246-9467-2BDE7D107173}" type="presOf" srcId="{CE973E4C-3802-4B9E-8D37-1E06141B3459}" destId="{CF3D7446-DA3E-4249-961B-3AAE944855FA}" srcOrd="0" destOrd="0" presId="urn:microsoft.com/office/officeart/2008/layout/VerticalCurvedList"/>
    <dgm:cxn modelId="{7314D587-20AF-42A3-9718-FB23276C804F}" srcId="{DB2F7451-8140-47FB-B085-32160886C8FB}" destId="{CE973E4C-3802-4B9E-8D37-1E06141B3459}" srcOrd="0" destOrd="0" parTransId="{A0F74E32-0162-4955-AF45-B199F97D1DB8}" sibTransId="{BBF93C49-697A-48FE-B52D-FB2232C23CD3}"/>
    <dgm:cxn modelId="{75035ACE-66CA-4615-8D95-5DF63B050B37}" type="presOf" srcId="{BBF93C49-697A-48FE-B52D-FB2232C23CD3}" destId="{467192C4-62A3-43C0-8218-E22F7EBF3A33}" srcOrd="0" destOrd="0" presId="urn:microsoft.com/office/officeart/2008/layout/VerticalCurvedList"/>
    <dgm:cxn modelId="{45CC5CD8-CA10-4529-8E45-C5EE9B105F0A}" type="presParOf" srcId="{A10BF4B5-88E5-4350-8A1C-6D6397769805}" destId="{9725A98F-3811-4093-AB93-ED735E3C4A3B}" srcOrd="0" destOrd="0" presId="urn:microsoft.com/office/officeart/2008/layout/VerticalCurvedList"/>
    <dgm:cxn modelId="{999C6A26-5316-4172-BE03-AEEB2043EC2B}" type="presParOf" srcId="{9725A98F-3811-4093-AB93-ED735E3C4A3B}" destId="{775A2284-241D-4180-95DA-8442F964FC19}" srcOrd="0" destOrd="0" presId="urn:microsoft.com/office/officeart/2008/layout/VerticalCurvedList"/>
    <dgm:cxn modelId="{0257C9D2-1B10-4470-A248-F91DB4D04AF4}" type="presParOf" srcId="{775A2284-241D-4180-95DA-8442F964FC19}" destId="{AD979A57-5AF6-4836-8DB6-CA2EB0E362C7}" srcOrd="0" destOrd="0" presId="urn:microsoft.com/office/officeart/2008/layout/VerticalCurvedList"/>
    <dgm:cxn modelId="{D6D7B785-38E6-4869-BCD1-5BEC341849D4}" type="presParOf" srcId="{775A2284-241D-4180-95DA-8442F964FC19}" destId="{467192C4-62A3-43C0-8218-E22F7EBF3A33}" srcOrd="1" destOrd="0" presId="urn:microsoft.com/office/officeart/2008/layout/VerticalCurvedList"/>
    <dgm:cxn modelId="{D12B3A5E-B88D-45E6-9ECE-0CDB967C0BDC}" type="presParOf" srcId="{775A2284-241D-4180-95DA-8442F964FC19}" destId="{40E517E3-67D7-4587-9860-B49D04AB4719}" srcOrd="2" destOrd="0" presId="urn:microsoft.com/office/officeart/2008/layout/VerticalCurvedList"/>
    <dgm:cxn modelId="{36073492-2519-4314-9477-9AC97053BCCB}" type="presParOf" srcId="{775A2284-241D-4180-95DA-8442F964FC19}" destId="{8FBEECBD-7717-4EC4-BFE4-36C3AF2EB6FA}" srcOrd="3" destOrd="0" presId="urn:microsoft.com/office/officeart/2008/layout/VerticalCurvedList"/>
    <dgm:cxn modelId="{98B5ECE3-A147-4D46-90AA-6350AB42363D}" type="presParOf" srcId="{9725A98F-3811-4093-AB93-ED735E3C4A3B}" destId="{CF3D7446-DA3E-4249-961B-3AAE944855FA}" srcOrd="1" destOrd="0" presId="urn:microsoft.com/office/officeart/2008/layout/VerticalCurvedList"/>
    <dgm:cxn modelId="{9E3D40EC-6AB3-40AA-9594-320EE6C378BD}" type="presParOf" srcId="{9725A98F-3811-4093-AB93-ED735E3C4A3B}" destId="{8BC716BF-4BD6-4AF8-A251-7AA07548BB94}" srcOrd="2" destOrd="0" presId="urn:microsoft.com/office/officeart/2008/layout/VerticalCurvedList"/>
    <dgm:cxn modelId="{1EE51CE6-6067-484B-AE3F-9B08E4CA78AF}" type="presParOf" srcId="{8BC716BF-4BD6-4AF8-A251-7AA07548BB94}" destId="{6C2A96BC-8F8D-4033-9351-C89B9BC64C12}" srcOrd="0" destOrd="0" presId="urn:microsoft.com/office/officeart/2008/layout/VerticalCurvedList"/>
    <dgm:cxn modelId="{810AEDF2-D9CC-47DC-9FB4-67C593F13427}" type="presParOf" srcId="{9725A98F-3811-4093-AB93-ED735E3C4A3B}" destId="{94908005-8D6E-4857-84D1-88FF38CDC345}" srcOrd="3" destOrd="0" presId="urn:microsoft.com/office/officeart/2008/layout/VerticalCurvedList"/>
    <dgm:cxn modelId="{38AA4D5A-4236-4A17-9446-D39BAD102346}" type="presParOf" srcId="{9725A98F-3811-4093-AB93-ED735E3C4A3B}" destId="{4D241F8A-C29E-4F7E-A6A7-B66206A6BBEC}" srcOrd="4" destOrd="0" presId="urn:microsoft.com/office/officeart/2008/layout/VerticalCurvedList"/>
    <dgm:cxn modelId="{7E0679D9-27BE-4430-900D-EA298682447A}" type="presParOf" srcId="{4D241F8A-C29E-4F7E-A6A7-B66206A6BBEC}" destId="{AC2E2F7E-A9B5-4193-85AA-A9B256882F81}" srcOrd="0" destOrd="0" presId="urn:microsoft.com/office/officeart/2008/layout/VerticalCurvedList"/>
    <dgm:cxn modelId="{F396471E-7751-49FD-B8A6-7469EDF82F02}" type="presParOf" srcId="{9725A98F-3811-4093-AB93-ED735E3C4A3B}" destId="{C0702485-052A-4E52-A65E-AC8FB15D59AB}" srcOrd="5" destOrd="0" presId="urn:microsoft.com/office/officeart/2008/layout/VerticalCurvedList"/>
    <dgm:cxn modelId="{779F493E-AF1F-4EF5-8EB2-0430D11CFA44}" type="presParOf" srcId="{9725A98F-3811-4093-AB93-ED735E3C4A3B}" destId="{2FBB509C-1930-4A35-B10E-C43257D6011B}" srcOrd="6" destOrd="0" presId="urn:microsoft.com/office/officeart/2008/layout/VerticalCurvedList"/>
    <dgm:cxn modelId="{1484EFDE-A69A-4D32-95E2-626CE61DF50D}" type="presParOf" srcId="{2FBB509C-1930-4A35-B10E-C43257D6011B}" destId="{263F65A9-8D43-44F2-984A-670FCE58EFD6}" srcOrd="0" destOrd="0" presId="urn:microsoft.com/office/officeart/2008/layout/VerticalCurvedList"/>
  </dgm:cxnLst>
  <dgm:bg/>
  <dgm:whole/>
</dgm:dataModel>
</file>

<file path=ppt/diagrams/data102.xml><?xml version="1.0" encoding="utf-8"?>
<dgm:dataModel xmlns:dgm="http://schemas.openxmlformats.org/drawingml/2006/diagram" xmlns:a="http://schemas.openxmlformats.org/drawingml/2006/main">
  <dgm:ptLst>
    <dgm:pt modelId="{5CAAE829-671C-4DB7-B201-60DFC12344C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BA168EFE-B830-48B2-B61F-E386E1818A5E}" type="parTrans" cxnId="{67F05836-10CE-4127-9693-1A64C6E2CD4F}">
      <dgm:prSet/>
      <dgm:spPr/>
      <dgm:t>
        <a:bodyPr/>
        <a:lstStyle/>
        <a:p>
          <a:endParaRPr lang="ru-RU"/>
        </a:p>
      </dgm:t>
    </dgm:pt>
    <dgm:pt modelId="{F7E8CD49-B9C9-4B88-8667-FC183274BF16}">
      <dgm:prSet phldrT="[Текст]"/>
      <dgm:spPr/>
      <dgm:t>
        <a:bodyPr/>
        <a:lstStyle/>
        <a:p>
          <a:r>
            <a:rPr lang="ru-RU"/>
            <a:t>Жаңа білімді меңгеру - өзіндік логикалық жүйелілігі, өзіндік кезеңдері мен деңгейлері бар күрделі шығармашылық процесс. Ғылыми зерттеулердің әр деңгейінде танымның алуан түрлі әдістері, құралдары, тәсілдері мен принциптері қолданылады. </a:t>
          </a:r>
        </a:p>
      </dgm:t>
    </dgm:pt>
    <dgm:pt modelId="{E70903B8-A85B-492A-ACAE-4DCB1FC89794}" type="parTrans" cxnId="{E5542CAB-4869-4107-A15C-0422668AEEB0}">
      <dgm:prSet/>
      <dgm:spPr/>
      <dgm:t>
        <a:bodyPr/>
        <a:lstStyle/>
        <a:p>
          <a:endParaRPr lang="ru-RU"/>
        </a:p>
      </dgm:t>
    </dgm:pt>
    <dgm:pt modelId="{A71C8CB6-C62C-4090-ADD5-424A5F9DE8D2}">
      <dgm:prSet phldrT="[Текст]" phldr="1"/>
      <dgm:spPr/>
      <dgm:t>
        <a:bodyPr/>
        <a:lstStyle/>
        <a:p>
          <a:endParaRPr lang="ru-RU"/>
        </a:p>
      </dgm:t>
    </dgm:pt>
    <dgm:pt modelId="{0BB6C864-15F4-4889-8D26-D2E8069DD611}" type="sibTrans" cxnId="{E5542CAB-4869-4107-A15C-0422668AEEB0}">
      <dgm:prSet/>
      <dgm:spPr/>
      <dgm:t>
        <a:bodyPr/>
        <a:lstStyle/>
        <a:p>
          <a:endParaRPr lang="ru-RU"/>
        </a:p>
      </dgm:t>
    </dgm:pt>
    <dgm:pt modelId="{92A83D10-77A8-4D19-9516-D5DF45FCBD38}" type="sibTrans" cxnId="{67F05836-10CE-4127-9693-1A64C6E2CD4F}">
      <dgm:prSet/>
      <dgm:spPr/>
      <dgm:t>
        <a:bodyPr/>
        <a:lstStyle/>
        <a:p>
          <a:endParaRPr lang="ru-RU"/>
        </a:p>
      </dgm:t>
    </dgm:pt>
    <dgm:pt modelId="{1052D65E-2709-481C-9029-0B4BB8FD0D04}" type="parTrans" cxnId="{9C1E75F3-9AE2-40ED-B040-555960E6E556}">
      <dgm:prSet/>
      <dgm:spPr/>
      <dgm:t>
        <a:bodyPr/>
        <a:lstStyle/>
        <a:p>
          <a:endParaRPr lang="ru-RU"/>
        </a:p>
      </dgm:t>
    </dgm:pt>
    <dgm:pt modelId="{4E7D5E1E-CF73-493C-A948-109315DC58E7}">
      <dgm:prSet phldrT="[Текст]"/>
      <dgm:spPr/>
      <dgm:t>
        <a:bodyPr/>
        <a:lstStyle/>
        <a:p>
          <a:r>
            <a:rPr lang="ru-RU"/>
            <a:t>Ғылыми зерттеудің логикасы мен әдістері ғылыми білімнің негізгі формаларын дамытудың үдемелі сипатына сәйкес келеді. Ғылыми білім танымның нәтижесі ретінде мазмұндық жағынан әр түрлі сипатта және деңгейге ие болғандықтан, жаңа білімді игеру бойынша ғылыми зерттеулер де әр түрлі деңгейде – эмпирикалық және теориялық деңгейде жүзеге асырылады.</a:t>
          </a:r>
        </a:p>
      </dgm:t>
    </dgm:pt>
    <dgm:pt modelId="{C239EE5F-3C2D-41AB-9597-E446B380DCC4}" type="parTrans" cxnId="{6B649B7B-21AC-44A9-A6D9-1A5F2EC43155}">
      <dgm:prSet/>
      <dgm:spPr/>
      <dgm:t>
        <a:bodyPr/>
        <a:lstStyle/>
        <a:p>
          <a:endParaRPr lang="ru-RU"/>
        </a:p>
      </dgm:t>
    </dgm:pt>
    <dgm:pt modelId="{AB82B598-774E-4A5E-86B4-E7CED4C3D278}">
      <dgm:prSet phldrT="[Текст]" phldr="1"/>
      <dgm:spPr/>
      <dgm:t>
        <a:bodyPr/>
        <a:lstStyle/>
        <a:p>
          <a:endParaRPr lang="ru-RU"/>
        </a:p>
      </dgm:t>
    </dgm:pt>
    <dgm:pt modelId="{A21BF12D-1F73-4BF0-B463-FBDF255B9D36}" type="sibTrans" cxnId="{6B649B7B-21AC-44A9-A6D9-1A5F2EC43155}">
      <dgm:prSet/>
      <dgm:spPr/>
      <dgm:t>
        <a:bodyPr/>
        <a:lstStyle/>
        <a:p>
          <a:endParaRPr lang="ru-RU"/>
        </a:p>
      </dgm:t>
    </dgm:pt>
    <dgm:pt modelId="{67F98B6C-3AC1-443B-8EBD-864527A8732C}" type="sibTrans" cxnId="{9C1E75F3-9AE2-40ED-B040-555960E6E556}">
      <dgm:prSet/>
      <dgm:spPr/>
      <dgm:t>
        <a:bodyPr/>
        <a:lstStyle/>
        <a:p>
          <a:endParaRPr lang="ru-RU"/>
        </a:p>
      </dgm:t>
    </dgm:pt>
    <dgm:pt modelId="{7C491513-5C2D-4DA6-B13F-FDB24455C38A}" type="pres">
      <dgm:prSet presAssocID="{5CAAE829-671C-4DB7-B201-60DFC12344CB}" presName="linear" presStyleCnt="0">
        <dgm:presLayoutVars>
          <dgm:animLvl val="lvl"/>
          <dgm:resizeHandles val="exact"/>
        </dgm:presLayoutVars>
      </dgm:prSet>
      <dgm:spPr/>
      <dgm:t>
        <a:bodyPr/>
        <a:lstStyle/>
        <a:p>
          <a:endParaRPr lang="ru-RU"/>
        </a:p>
      </dgm:t>
    </dgm:pt>
    <dgm:pt modelId="{7CDD86FA-824B-4764-BF2D-FA9F2F0AEC37}" type="pres">
      <dgm:prSet presAssocID="{F7E8CD49-B9C9-4B88-8667-FC183274BF16}" presName="parentText" presStyleLbl="node1" presStyleIdx="0" presStyleCnt="2" custScaleX="98572" custScaleY="94100">
        <dgm:presLayoutVars>
          <dgm:chMax val="0"/>
          <dgm:bulletEnabled val="1"/>
        </dgm:presLayoutVars>
      </dgm:prSet>
      <dgm:spPr/>
      <dgm:t>
        <a:bodyPr/>
        <a:lstStyle/>
        <a:p>
          <a:endParaRPr lang="ru-RU"/>
        </a:p>
      </dgm:t>
    </dgm:pt>
    <dgm:pt modelId="{060B4B95-B80D-4E57-9090-223D5B46B011}" type="pres">
      <dgm:prSet presAssocID="{F7E8CD49-B9C9-4B88-8667-FC183274BF16}" presName="childText" presStyleLbl="revTx" presStyleIdx="0" presStyleCnt="2">
        <dgm:presLayoutVars>
          <dgm:bulletEnabled val="1"/>
        </dgm:presLayoutVars>
      </dgm:prSet>
      <dgm:spPr/>
      <dgm:t>
        <a:bodyPr/>
        <a:lstStyle/>
        <a:p>
          <a:endParaRPr lang="ru-RU"/>
        </a:p>
      </dgm:t>
    </dgm:pt>
    <dgm:pt modelId="{79793255-06D3-4960-8C69-91B6648FCFD6}" type="pres">
      <dgm:prSet presAssocID="{4E7D5E1E-CF73-493C-A948-109315DC58E7}" presName="parentText" presStyleLbl="node1" presStyleIdx="1" presStyleCnt="2">
        <dgm:presLayoutVars>
          <dgm:chMax val="0"/>
          <dgm:bulletEnabled val="1"/>
        </dgm:presLayoutVars>
      </dgm:prSet>
      <dgm:spPr/>
      <dgm:t>
        <a:bodyPr/>
        <a:lstStyle/>
        <a:p>
          <a:endParaRPr lang="ru-RU"/>
        </a:p>
      </dgm:t>
    </dgm:pt>
    <dgm:pt modelId="{2E0F7422-3A93-4142-AD78-4CB523908A3F}" type="pres">
      <dgm:prSet presAssocID="{4E7D5E1E-CF73-493C-A948-109315DC58E7}" presName="childText" presStyleLbl="revTx" presStyleIdx="1" presStyleCnt="2">
        <dgm:presLayoutVars>
          <dgm:bulletEnabled val="1"/>
        </dgm:presLayoutVars>
      </dgm:prSet>
      <dgm:spPr/>
      <dgm:t>
        <a:bodyPr/>
        <a:lstStyle/>
        <a:p>
          <a:endParaRPr lang="ru-RU"/>
        </a:p>
      </dgm:t>
    </dgm:pt>
  </dgm:ptLst>
  <dgm:cxnLst>
    <dgm:cxn modelId="{4409C31E-CBF4-461F-B860-B713E831C87E}" type="presOf" srcId="{A71C8CB6-C62C-4090-ADD5-424A5F9DE8D2}" destId="{060B4B95-B80D-4E57-9090-223D5B46B011}" srcOrd="0" destOrd="0" presId="urn:microsoft.com/office/officeart/2005/8/layout/vList2"/>
    <dgm:cxn modelId="{DAE29422-583D-4D18-8231-B7955155A165}" type="presOf" srcId="{AB82B598-774E-4A5E-86B4-E7CED4C3D278}" destId="{2E0F7422-3A93-4142-AD78-4CB523908A3F}" srcOrd="0" destOrd="0" presId="urn:microsoft.com/office/officeart/2005/8/layout/vList2"/>
    <dgm:cxn modelId="{92C08662-4E32-4041-90AA-CD656B6EF769}" type="presOf" srcId="{4E7D5E1E-CF73-493C-A948-109315DC58E7}" destId="{79793255-06D3-4960-8C69-91B6648FCFD6}" srcOrd="0" destOrd="0" presId="urn:microsoft.com/office/officeart/2005/8/layout/vList2"/>
    <dgm:cxn modelId="{6B649B7B-21AC-44A9-A6D9-1A5F2EC43155}" srcId="{4E7D5E1E-CF73-493C-A948-109315DC58E7}" destId="{AB82B598-774E-4A5E-86B4-E7CED4C3D278}" srcOrd="0" destOrd="0" parTransId="{C239EE5F-3C2D-41AB-9597-E446B380DCC4}" sibTransId="{A21BF12D-1F73-4BF0-B463-FBDF255B9D36}"/>
    <dgm:cxn modelId="{FBC1D8CE-D1FF-4010-81E5-68DE043959E8}" type="presOf" srcId="{5CAAE829-671C-4DB7-B201-60DFC12344CB}" destId="{7C491513-5C2D-4DA6-B13F-FDB24455C38A}" srcOrd="0" destOrd="0" presId="urn:microsoft.com/office/officeart/2005/8/layout/vList2"/>
    <dgm:cxn modelId="{67F05836-10CE-4127-9693-1A64C6E2CD4F}" srcId="{5CAAE829-671C-4DB7-B201-60DFC12344CB}" destId="{F7E8CD49-B9C9-4B88-8667-FC183274BF16}" srcOrd="0" destOrd="0" parTransId="{BA168EFE-B830-48B2-B61F-E386E1818A5E}" sibTransId="{92A83D10-77A8-4D19-9516-D5DF45FCBD38}"/>
    <dgm:cxn modelId="{15AD6365-339E-49E5-98EF-A98A91D64460}" type="presOf" srcId="{F7E8CD49-B9C9-4B88-8667-FC183274BF16}" destId="{7CDD86FA-824B-4764-BF2D-FA9F2F0AEC37}" srcOrd="0" destOrd="0" presId="urn:microsoft.com/office/officeart/2005/8/layout/vList2"/>
    <dgm:cxn modelId="{9C1E75F3-9AE2-40ED-B040-555960E6E556}" srcId="{5CAAE829-671C-4DB7-B201-60DFC12344CB}" destId="{4E7D5E1E-CF73-493C-A948-109315DC58E7}" srcOrd="1" destOrd="0" parTransId="{1052D65E-2709-481C-9029-0B4BB8FD0D04}" sibTransId="{67F98B6C-3AC1-443B-8EBD-864527A8732C}"/>
    <dgm:cxn modelId="{E5542CAB-4869-4107-A15C-0422668AEEB0}" srcId="{F7E8CD49-B9C9-4B88-8667-FC183274BF16}" destId="{A71C8CB6-C62C-4090-ADD5-424A5F9DE8D2}" srcOrd="0" destOrd="0" parTransId="{E70903B8-A85B-492A-ACAE-4DCB1FC89794}" sibTransId="{0BB6C864-15F4-4889-8D26-D2E8069DD611}"/>
    <dgm:cxn modelId="{A5E1547E-D68F-46B4-B1BF-642E0A8B5C90}" type="presParOf" srcId="{7C491513-5C2D-4DA6-B13F-FDB24455C38A}" destId="{7CDD86FA-824B-4764-BF2D-FA9F2F0AEC37}" srcOrd="0" destOrd="0" presId="urn:microsoft.com/office/officeart/2005/8/layout/vList2"/>
    <dgm:cxn modelId="{5EBB43B4-9ED2-4667-82FB-71E922D7AF12}" type="presParOf" srcId="{7C491513-5C2D-4DA6-B13F-FDB24455C38A}" destId="{060B4B95-B80D-4E57-9090-223D5B46B011}" srcOrd="1" destOrd="0" presId="urn:microsoft.com/office/officeart/2005/8/layout/vList2"/>
    <dgm:cxn modelId="{B999F8B4-7834-49B6-91C4-1F5F27C5181A}" type="presParOf" srcId="{7C491513-5C2D-4DA6-B13F-FDB24455C38A}" destId="{79793255-06D3-4960-8C69-91B6648FCFD6}" srcOrd="2" destOrd="0" presId="urn:microsoft.com/office/officeart/2005/8/layout/vList2"/>
    <dgm:cxn modelId="{21686A51-8C2A-4EB8-A07B-76BF1B2903A5}" type="presParOf" srcId="{7C491513-5C2D-4DA6-B13F-FDB24455C38A}" destId="{2E0F7422-3A93-4142-AD78-4CB523908A3F}" srcOrd="3" destOrd="0" presId="urn:microsoft.com/office/officeart/2005/8/layout/vList2"/>
  </dgm:cxnLst>
  <dgm:bg/>
  <dgm:whole/>
</dgm:dataModel>
</file>

<file path=ppt/diagrams/data103.xml><?xml version="1.0" encoding="utf-8"?>
<dgm:dataModel xmlns:dgm="http://schemas.openxmlformats.org/drawingml/2006/diagram" xmlns:a="http://schemas.openxmlformats.org/drawingml/2006/main">
  <dgm:ptLst>
    <dgm:pt modelId="{ED7AA127-9791-4968-9D77-E01325BEE27A}"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DE6AAFCF-965A-4F71-A251-ABDE67DE37B9}" type="parTrans" cxnId="{9786308F-0AD8-4F6E-B45A-F71EEEC2372F}">
      <dgm:prSet/>
      <dgm:spPr/>
      <dgm:t>
        <a:bodyPr/>
        <a:lstStyle/>
        <a:p>
          <a:endParaRPr lang="ru-RU"/>
        </a:p>
      </dgm:t>
    </dgm:pt>
    <dgm:pt modelId="{0108390D-F7DD-4F4D-A4BF-F0BD0A9F45D8}">
      <dgm:prSet phldrT="[Текст]"/>
      <dgm:spPr/>
      <dgm:t>
        <a:bodyPr/>
        <a:lstStyle/>
        <a:p>
          <a:r>
            <a:rPr lang="ru-RU"/>
            <a:t>Ғылыми таным - бұл әртүрлі бөлімдерде, әртүрлі спецификалық элементтермен ұсынылуы мүмкін тұтас дамып келе жатқан жүйе.</a:t>
          </a:r>
        </a:p>
        <a:p>
          <a:r>
            <a:rPr lang="ru-RU"/>
            <a:t>Ғылыми таным - бұл әртүрлі спецификалық элементтері бар біртұтас дамып келе жатқан жүйе:</a:t>
          </a:r>
        </a:p>
      </dgm:t>
    </dgm:pt>
    <dgm:pt modelId="{32957F47-DF68-47F3-AD7E-D94A39FD4ED5}" type="parTrans" cxnId="{87330DA7-0539-479D-8012-9F8C845D6FC6}">
      <dgm:prSet/>
      <dgm:spPr/>
      <dgm:t>
        <a:bodyPr/>
        <a:lstStyle/>
        <a:p>
          <a:endParaRPr lang="ru-RU"/>
        </a:p>
      </dgm:t>
    </dgm:pt>
    <dgm:pt modelId="{BEF243FB-9252-433C-B9CD-D28CCF2AD0F9}">
      <dgm:prSet phldrT="[Текст]"/>
      <dgm:spPr/>
      <dgm:t>
        <a:bodyPr/>
        <a:lstStyle/>
        <a:p>
          <a:r>
            <a:rPr lang="ru-RU"/>
            <a:t>таным объектісі; </a:t>
          </a:r>
        </a:p>
      </dgm:t>
    </dgm:pt>
    <dgm:pt modelId="{7E3F3709-ACC6-44FD-B163-2A350BB47D44}" type="sibTrans" cxnId="{87330DA7-0539-479D-8012-9F8C845D6FC6}">
      <dgm:prSet/>
      <dgm:spPr/>
      <dgm:t>
        <a:bodyPr/>
        <a:lstStyle/>
        <a:p>
          <a:endParaRPr lang="ru-RU"/>
        </a:p>
      </dgm:t>
    </dgm:pt>
    <dgm:pt modelId="{6D145D07-EE2F-4C56-81A4-EF48FF99D9B7}" type="parTrans" cxnId="{E9C427F0-1207-4A24-9E9E-E022D68AF183}">
      <dgm:prSet/>
      <dgm:spPr/>
      <dgm:t>
        <a:bodyPr/>
        <a:lstStyle/>
        <a:p>
          <a:endParaRPr lang="ru-RU"/>
        </a:p>
      </dgm:t>
    </dgm:pt>
    <dgm:pt modelId="{7A447360-27B7-41AE-A818-CC2FFF80F148}">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 таным субъектісі;</a:t>
          </a:r>
        </a:p>
      </dgm:t>
    </dgm:pt>
    <dgm:pt modelId="{AFC6CB6C-83E1-49F1-9EB6-9F3030487E3B}" type="sibTrans" cxnId="{E9C427F0-1207-4A24-9E9E-E022D68AF183}">
      <dgm:prSet/>
      <dgm:spPr/>
      <dgm:t>
        <a:bodyPr/>
        <a:lstStyle/>
        <a:p>
          <a:endParaRPr lang="ru-RU"/>
        </a:p>
      </dgm:t>
    </dgm:pt>
    <dgm:pt modelId="{6A6BBB0B-254A-49A6-9E39-2F172D92CA7F}" type="parTrans" cxnId="{667D5301-F5C2-461B-A1C3-1475B5A4834A}">
      <dgm:prSet/>
      <dgm:spPr/>
      <dgm:t>
        <a:bodyPr/>
        <a:lstStyle/>
        <a:p>
          <a:endParaRPr lang="ru-RU"/>
        </a:p>
      </dgm:t>
    </dgm:pt>
    <dgm:pt modelId="{F8CB4894-220B-410F-BA9D-D9DB4270F57D}">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әдістер, таным құралдары оның құралы ретінде (материалдық және рухани).</a:t>
          </a:r>
        </a:p>
      </dgm:t>
    </dgm:pt>
    <dgm:pt modelId="{F6123EF5-6DF2-4796-A502-B1EA04177772}" type="sibTrans" cxnId="{667D5301-F5C2-461B-A1C3-1475B5A4834A}">
      <dgm:prSet/>
      <dgm:spPr/>
      <dgm:t>
        <a:bodyPr/>
        <a:lstStyle/>
        <a:p>
          <a:endParaRPr lang="ru-RU"/>
        </a:p>
      </dgm:t>
    </dgm:pt>
    <dgm:pt modelId="{73FBD735-72E5-4C30-9A68-1BF15E8DF710}" type="sibTrans" cxnId="{9786308F-0AD8-4F6E-B45A-F71EEEC2372F}">
      <dgm:prSet/>
      <dgm:spPr/>
      <dgm:t>
        <a:bodyPr/>
        <a:lstStyle/>
        <a:p>
          <a:endParaRPr lang="ru-RU"/>
        </a:p>
      </dgm:t>
    </dgm:pt>
    <dgm:pt modelId="{88803B24-D007-4942-8E7D-B49FBEAEE16B}" type="pres">
      <dgm:prSet presAssocID="{ED7AA127-9791-4968-9D77-E01325BEE27A}" presName="layout" presStyleCnt="0">
        <dgm:presLayoutVars>
          <dgm:chMax/>
          <dgm:chPref/>
          <dgm:dir/>
          <dgm:animOne val="branch"/>
          <dgm:animLvl val="lvl"/>
          <dgm:resizeHandles/>
        </dgm:presLayoutVars>
      </dgm:prSet>
      <dgm:spPr/>
      <dgm:t>
        <a:bodyPr/>
        <a:lstStyle/>
        <a:p>
          <a:endParaRPr lang="ru-RU"/>
        </a:p>
      </dgm:t>
    </dgm:pt>
    <dgm:pt modelId="{1EC66A34-B59B-423C-A168-37E2623A68D8}" type="pres">
      <dgm:prSet presAssocID="{0108390D-F7DD-4F4D-A4BF-F0BD0A9F45D8}" presName="root" presStyleCnt="0">
        <dgm:presLayoutVars>
          <dgm:chMax/>
          <dgm:chPref val="4"/>
        </dgm:presLayoutVars>
      </dgm:prSet>
      <dgm:spPr/>
      <dgm:t>
        <a:bodyPr/>
        <a:lstStyle/>
        <a:p>
          <a:endParaRPr/>
        </a:p>
      </dgm:t>
    </dgm:pt>
    <dgm:pt modelId="{1B53EED6-12A8-4B17-B32F-27F9B48A775F}" type="pres">
      <dgm:prSet presAssocID="{0108390D-F7DD-4F4D-A4BF-F0BD0A9F45D8}" presName="rootComposite" presStyleCnt="0">
        <dgm:presLayoutVars/>
      </dgm:prSet>
      <dgm:spPr/>
      <dgm:t>
        <a:bodyPr/>
        <a:lstStyle/>
        <a:p>
          <a:endParaRPr/>
        </a:p>
      </dgm:t>
    </dgm:pt>
    <dgm:pt modelId="{AB4FAB16-3E85-4D39-96BC-BF7B2DB8474E}" type="pres">
      <dgm:prSet presAssocID="{0108390D-F7DD-4F4D-A4BF-F0BD0A9F45D8}" presName="rootText" presStyleLbl="node0" presStyleIdx="0" presStyleCnt="1">
        <dgm:presLayoutVars>
          <dgm:chMax/>
          <dgm:chPref val="4"/>
        </dgm:presLayoutVars>
      </dgm:prSet>
      <dgm:spPr/>
      <dgm:t>
        <a:bodyPr/>
        <a:lstStyle/>
        <a:p>
          <a:endParaRPr lang="ru-RU"/>
        </a:p>
      </dgm:t>
    </dgm:pt>
    <dgm:pt modelId="{74289D0B-85A9-492F-AC19-76472BF5D8E6}" type="pres">
      <dgm:prSet presAssocID="{0108390D-F7DD-4F4D-A4BF-F0BD0A9F45D8}" presName="childShape" presStyleCnt="0">
        <dgm:presLayoutVars>
          <dgm:chMax val="0"/>
          <dgm:chPref val="0"/>
        </dgm:presLayoutVars>
      </dgm:prSet>
      <dgm:spPr/>
      <dgm:t>
        <a:bodyPr/>
        <a:lstStyle/>
        <a:p>
          <a:endParaRPr/>
        </a:p>
      </dgm:t>
    </dgm:pt>
    <dgm:pt modelId="{B4FFD204-89A9-47E9-B63E-B54E3417EFA1}" type="pres">
      <dgm:prSet presAssocID="{BEF243FB-9252-433C-B9CD-D28CCF2AD0F9}" presName="childComposite" presStyleCnt="0">
        <dgm:presLayoutVars>
          <dgm:chMax val="0"/>
          <dgm:chPref val="0"/>
        </dgm:presLayoutVars>
      </dgm:prSet>
      <dgm:spPr/>
      <dgm:t>
        <a:bodyPr/>
        <a:lstStyle/>
        <a:p>
          <a:endParaRPr/>
        </a:p>
      </dgm:t>
    </dgm:pt>
    <dgm:pt modelId="{57A38195-4097-40FE-BB9C-3EE7B64EB13D}" type="pres">
      <dgm:prSet presAssocID="{BEF243FB-9252-433C-B9CD-D28CCF2AD0F9}" presName="Image" presStyleLbl="node1" presStyleIdx="0" presStyleCnt="3"/>
      <dgm:spPr/>
      <dgm:t>
        <a:bodyPr/>
        <a:lstStyle/>
        <a:p>
          <a:endParaRPr/>
        </a:p>
      </dgm:t>
    </dgm:pt>
    <dgm:pt modelId="{F3DB4062-7114-4B6B-ADCC-D477CB940F47}" type="pres">
      <dgm:prSet presAssocID="{BEF243FB-9252-433C-B9CD-D28CCF2AD0F9}" presName="childText" presStyleLbl="lnNode1" presStyleIdx="0" presStyleCnt="3">
        <dgm:presLayoutVars>
          <dgm:chMax val="0"/>
          <dgm:chPref val="0"/>
          <dgm:bulletEnabled val="1"/>
        </dgm:presLayoutVars>
      </dgm:prSet>
      <dgm:spPr/>
      <dgm:t>
        <a:bodyPr/>
        <a:lstStyle/>
        <a:p>
          <a:endParaRPr lang="ru-RU"/>
        </a:p>
      </dgm:t>
    </dgm:pt>
    <dgm:pt modelId="{D401D592-A277-48A1-A881-54598E19AA12}" type="pres">
      <dgm:prSet presAssocID="{7A447360-27B7-41AE-A818-CC2FFF80F148}" presName="childComposite" presStyleCnt="0">
        <dgm:presLayoutVars>
          <dgm:chMax val="0"/>
          <dgm:chPref val="0"/>
        </dgm:presLayoutVars>
      </dgm:prSet>
      <dgm:spPr/>
      <dgm:t>
        <a:bodyPr/>
        <a:lstStyle/>
        <a:p>
          <a:endParaRPr/>
        </a:p>
      </dgm:t>
    </dgm:pt>
    <dgm:pt modelId="{8DE22927-58C7-4CC0-82BF-1A8CF055D15A}" type="pres">
      <dgm:prSet presAssocID="{7A447360-27B7-41AE-A818-CC2FFF80F148}" presName="Image" presStyleLbl="node1" presStyleIdx="1" presStyleCnt="3"/>
      <dgm:spPr/>
      <dgm:t>
        <a:bodyPr/>
        <a:lstStyle/>
        <a:p>
          <a:endParaRPr/>
        </a:p>
      </dgm:t>
    </dgm:pt>
    <dgm:pt modelId="{DCEAE2EF-CE9D-47ED-A9E0-7B18A963648C}" type="pres">
      <dgm:prSet presAssocID="{7A447360-27B7-41AE-A818-CC2FFF80F148}" presName="childText" presStyleLbl="lnNode1" presStyleIdx="1" presStyleCnt="3">
        <dgm:presLayoutVars>
          <dgm:chMax val="0"/>
          <dgm:chPref val="0"/>
          <dgm:bulletEnabled val="1"/>
        </dgm:presLayoutVars>
      </dgm:prSet>
      <dgm:spPr/>
      <dgm:t>
        <a:bodyPr/>
        <a:lstStyle/>
        <a:p>
          <a:endParaRPr lang="ru-RU"/>
        </a:p>
      </dgm:t>
    </dgm:pt>
    <dgm:pt modelId="{AF6CFBC6-D50E-4122-88E3-EED692535AE7}" type="pres">
      <dgm:prSet presAssocID="{F8CB4894-220B-410F-BA9D-D9DB4270F57D}" presName="childComposite" presStyleCnt="0">
        <dgm:presLayoutVars>
          <dgm:chMax val="0"/>
          <dgm:chPref val="0"/>
        </dgm:presLayoutVars>
      </dgm:prSet>
      <dgm:spPr/>
      <dgm:t>
        <a:bodyPr/>
        <a:lstStyle/>
        <a:p>
          <a:endParaRPr/>
        </a:p>
      </dgm:t>
    </dgm:pt>
    <dgm:pt modelId="{49B73A3C-9E21-40BE-BAC6-884DCAEB1499}" type="pres">
      <dgm:prSet presAssocID="{F8CB4894-220B-410F-BA9D-D9DB4270F57D}" presName="Image" presStyleLbl="node1" presStyleIdx="2" presStyleCnt="3"/>
      <dgm:spPr/>
      <dgm:t>
        <a:bodyPr/>
        <a:lstStyle/>
        <a:p>
          <a:endParaRPr/>
        </a:p>
      </dgm:t>
    </dgm:pt>
    <dgm:pt modelId="{DCA5B087-2BD5-4F04-B503-E519FF309CF1}" type="pres">
      <dgm:prSet presAssocID="{F8CB4894-220B-410F-BA9D-D9DB4270F57D}" presName="childText" presStyleLbl="lnNode1" presStyleIdx="2" presStyleCnt="3">
        <dgm:presLayoutVars>
          <dgm:chMax val="0"/>
          <dgm:chPref val="0"/>
          <dgm:bulletEnabled val="1"/>
        </dgm:presLayoutVars>
      </dgm:prSet>
      <dgm:spPr/>
      <dgm:t>
        <a:bodyPr/>
        <a:lstStyle/>
        <a:p>
          <a:endParaRPr lang="ru-RU"/>
        </a:p>
      </dgm:t>
    </dgm:pt>
  </dgm:ptLst>
  <dgm:cxnLst>
    <dgm:cxn modelId="{5CDD0209-3D72-405C-B171-8C49D4E97A4B}" type="presOf" srcId="{7A447360-27B7-41AE-A818-CC2FFF80F148}" destId="{DCEAE2EF-CE9D-47ED-A9E0-7B18A963648C}" srcOrd="0" destOrd="0" presId="urn:microsoft.com/office/officeart/2008/layout/PictureAccentList"/>
    <dgm:cxn modelId="{9786308F-0AD8-4F6E-B45A-F71EEEC2372F}" srcId="{ED7AA127-9791-4968-9D77-E01325BEE27A}" destId="{0108390D-F7DD-4F4D-A4BF-F0BD0A9F45D8}" srcOrd="0" destOrd="0" parTransId="{DE6AAFCF-965A-4F71-A251-ABDE67DE37B9}" sibTransId="{73FBD735-72E5-4C30-9A68-1BF15E8DF710}"/>
    <dgm:cxn modelId="{72CD0483-A1D3-4B30-AAE1-573F5FE40427}" type="presOf" srcId="{ED7AA127-9791-4968-9D77-E01325BEE27A}" destId="{88803B24-D007-4942-8E7D-B49FBEAEE16B}" srcOrd="0" destOrd="0" presId="urn:microsoft.com/office/officeart/2008/layout/PictureAccentList"/>
    <dgm:cxn modelId="{87330DA7-0539-479D-8012-9F8C845D6FC6}" srcId="{0108390D-F7DD-4F4D-A4BF-F0BD0A9F45D8}" destId="{BEF243FB-9252-433C-B9CD-D28CCF2AD0F9}" srcOrd="0" destOrd="0" parTransId="{32957F47-DF68-47F3-AD7E-D94A39FD4ED5}" sibTransId="{7E3F3709-ACC6-44FD-B163-2A350BB47D44}"/>
    <dgm:cxn modelId="{DF1B2043-0714-4430-9648-90E5CB4AA0F6}" type="presOf" srcId="{F8CB4894-220B-410F-BA9D-D9DB4270F57D}" destId="{DCA5B087-2BD5-4F04-B503-E519FF309CF1}" srcOrd="0" destOrd="0" presId="urn:microsoft.com/office/officeart/2008/layout/PictureAccentList"/>
    <dgm:cxn modelId="{667D5301-F5C2-461B-A1C3-1475B5A4834A}" srcId="{0108390D-F7DD-4F4D-A4BF-F0BD0A9F45D8}" destId="{F8CB4894-220B-410F-BA9D-D9DB4270F57D}" srcOrd="2" destOrd="0" parTransId="{6A6BBB0B-254A-49A6-9E39-2F172D92CA7F}" sibTransId="{F6123EF5-6DF2-4796-A502-B1EA04177772}"/>
    <dgm:cxn modelId="{EB1F715B-78D1-4FF2-BD4E-4D8056C8EEEB}" type="presOf" srcId="{0108390D-F7DD-4F4D-A4BF-F0BD0A9F45D8}" destId="{AB4FAB16-3E85-4D39-96BC-BF7B2DB8474E}" srcOrd="0" destOrd="0" presId="urn:microsoft.com/office/officeart/2008/layout/PictureAccentList"/>
    <dgm:cxn modelId="{E9C427F0-1207-4A24-9E9E-E022D68AF183}" srcId="{0108390D-F7DD-4F4D-A4BF-F0BD0A9F45D8}" destId="{7A447360-27B7-41AE-A818-CC2FFF80F148}" srcOrd="1" destOrd="0" parTransId="{6D145D07-EE2F-4C56-81A4-EF48FF99D9B7}" sibTransId="{AFC6CB6C-83E1-49F1-9EB6-9F3030487E3B}"/>
    <dgm:cxn modelId="{D47DCCA9-6269-436E-A8F0-600C9BB3B99A}" type="presOf" srcId="{BEF243FB-9252-433C-B9CD-D28CCF2AD0F9}" destId="{F3DB4062-7114-4B6B-ADCC-D477CB940F47}" srcOrd="0" destOrd="0" presId="urn:microsoft.com/office/officeart/2008/layout/PictureAccentList"/>
    <dgm:cxn modelId="{CA2485E5-E84D-40E4-8055-4901EAD3DF91}" type="presParOf" srcId="{88803B24-D007-4942-8E7D-B49FBEAEE16B}" destId="{1EC66A34-B59B-423C-A168-37E2623A68D8}" srcOrd="0" destOrd="0" presId="urn:microsoft.com/office/officeart/2008/layout/PictureAccentList"/>
    <dgm:cxn modelId="{AE6C2AE5-B0F2-4C17-BA69-34939A1E0D18}" type="presParOf" srcId="{1EC66A34-B59B-423C-A168-37E2623A68D8}" destId="{1B53EED6-12A8-4B17-B32F-27F9B48A775F}" srcOrd="0" destOrd="0" presId="urn:microsoft.com/office/officeart/2008/layout/PictureAccentList"/>
    <dgm:cxn modelId="{30090113-1D35-41D1-9205-5359CC93F42B}" type="presParOf" srcId="{1B53EED6-12A8-4B17-B32F-27F9B48A775F}" destId="{AB4FAB16-3E85-4D39-96BC-BF7B2DB8474E}" srcOrd="0" destOrd="0" presId="urn:microsoft.com/office/officeart/2008/layout/PictureAccentList"/>
    <dgm:cxn modelId="{135768EC-2D96-41E2-A9DE-601091AF5A8D}" type="presParOf" srcId="{1EC66A34-B59B-423C-A168-37E2623A68D8}" destId="{74289D0B-85A9-492F-AC19-76472BF5D8E6}" srcOrd="1" destOrd="0" presId="urn:microsoft.com/office/officeart/2008/layout/PictureAccentList"/>
    <dgm:cxn modelId="{DA200994-0C4F-4520-A27E-4B63612DFB73}" type="presParOf" srcId="{74289D0B-85A9-492F-AC19-76472BF5D8E6}" destId="{B4FFD204-89A9-47E9-B63E-B54E3417EFA1}" srcOrd="0" destOrd="0" presId="urn:microsoft.com/office/officeart/2008/layout/PictureAccentList"/>
    <dgm:cxn modelId="{66C37541-F5CF-4887-A9AB-450C2B2A34BA}" type="presParOf" srcId="{B4FFD204-89A9-47E9-B63E-B54E3417EFA1}" destId="{57A38195-4097-40FE-BB9C-3EE7B64EB13D}" srcOrd="0" destOrd="0" presId="urn:microsoft.com/office/officeart/2008/layout/PictureAccentList"/>
    <dgm:cxn modelId="{5F0BD187-8C5E-4F5A-A0F9-F8468FC1FE0A}" type="presParOf" srcId="{B4FFD204-89A9-47E9-B63E-B54E3417EFA1}" destId="{F3DB4062-7114-4B6B-ADCC-D477CB940F47}" srcOrd="1" destOrd="0" presId="urn:microsoft.com/office/officeart/2008/layout/PictureAccentList"/>
    <dgm:cxn modelId="{E347C707-820A-4E24-9954-55116B8721C1}" type="presParOf" srcId="{74289D0B-85A9-492F-AC19-76472BF5D8E6}" destId="{D401D592-A277-48A1-A881-54598E19AA12}" srcOrd="1" destOrd="0" presId="urn:microsoft.com/office/officeart/2008/layout/PictureAccentList"/>
    <dgm:cxn modelId="{08D68364-4F51-42F4-B377-9291E8146191}" type="presParOf" srcId="{D401D592-A277-48A1-A881-54598E19AA12}" destId="{8DE22927-58C7-4CC0-82BF-1A8CF055D15A}" srcOrd="0" destOrd="0" presId="urn:microsoft.com/office/officeart/2008/layout/PictureAccentList"/>
    <dgm:cxn modelId="{B8639921-C246-457D-BA29-3E6418F81EEF}" type="presParOf" srcId="{D401D592-A277-48A1-A881-54598E19AA12}" destId="{DCEAE2EF-CE9D-47ED-A9E0-7B18A963648C}" srcOrd="1" destOrd="0" presId="urn:microsoft.com/office/officeart/2008/layout/PictureAccentList"/>
    <dgm:cxn modelId="{D874BED1-EA62-4ACA-8C06-1ACD20105335}" type="presParOf" srcId="{74289D0B-85A9-492F-AC19-76472BF5D8E6}" destId="{AF6CFBC6-D50E-4122-88E3-EED692535AE7}" srcOrd="2" destOrd="0" presId="urn:microsoft.com/office/officeart/2008/layout/PictureAccentList"/>
    <dgm:cxn modelId="{9868642A-DEBB-4C5C-94DD-2CB60BFABED5}" type="presParOf" srcId="{AF6CFBC6-D50E-4122-88E3-EED692535AE7}" destId="{49B73A3C-9E21-40BE-BAC6-884DCAEB1499}" srcOrd="0" destOrd="0" presId="urn:microsoft.com/office/officeart/2008/layout/PictureAccentList"/>
    <dgm:cxn modelId="{74E1CDC5-DDFD-4615-A69B-4BC40AFDEB0D}" type="presParOf" srcId="{AF6CFBC6-D50E-4122-88E3-EED692535AE7}" destId="{DCA5B087-2BD5-4F04-B503-E519FF309CF1}" srcOrd="1" destOrd="0" presId="urn:microsoft.com/office/officeart/2008/layout/PictureAccentList"/>
  </dgm:cxnLst>
  <dgm:bg/>
  <dgm:whole/>
</dgm:dataModel>
</file>

<file path=ppt/diagrams/data104.xml><?xml version="1.0" encoding="utf-8"?>
<dgm:dataModel xmlns:dgm="http://schemas.openxmlformats.org/drawingml/2006/diagram" xmlns:a="http://schemas.openxmlformats.org/drawingml/2006/main">
  <dgm:ptLst>
    <dgm:pt modelId="{F5970E5C-66B6-4150-82CF-012C23D9F760}"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69AA82A1-F52B-4789-93C7-10513438DA67}" type="parTrans" cxnId="{2591F258-36E5-49CA-B14F-9715ECFD0E58}">
      <dgm:prSet/>
      <dgm:spPr/>
      <dgm:t>
        <a:bodyPr/>
        <a:lstStyle/>
        <a:p>
          <a:endParaRPr lang="ru-RU"/>
        </a:p>
      </dgm:t>
    </dgm:pt>
    <dgm:pt modelId="{B0E2F7AC-4052-456E-93F5-841A50624E5D}">
      <dgm:prSet phldrT="[Текст]"/>
      <dgm:spPr/>
      <dgm:t>
        <a:bodyPr/>
        <a:lstStyle/>
        <a:p>
          <a:r>
            <a:rPr lang="ru-RU"/>
            <a:t>Ғылыми таным - бұл әртүрлі спецификалық элементтері бар біртұтас дамып келе жатқан жүйе, оның келесі құрылымдық элементтері бар:</a:t>
          </a:r>
        </a:p>
      </dgm:t>
    </dgm:pt>
    <dgm:pt modelId="{DCEDF9BF-07DF-4BEE-B3E3-CE9C7E11F548}" type="parTrans" cxnId="{80417F2D-9F99-4BF4-8A44-2591B1C4382E}">
      <dgm:prSet/>
      <dgm:spPr/>
      <dgm:t>
        <a:bodyPr/>
        <a:lstStyle/>
        <a:p>
          <a:endParaRPr lang="ru-RU"/>
        </a:p>
      </dgm:t>
    </dgm:pt>
    <dgm:pt modelId="{3A46FD74-5D28-4C9E-81AB-348C776728EA}">
      <dgm:prSet phldrT="[Текст]"/>
      <dgm:spPr/>
      <dgm:t>
        <a:bodyPr/>
        <a:lstStyle/>
        <a:p>
          <a:r>
            <a:rPr lang="ru-RU"/>
            <a:t>эмпирикалық тәжірибеден алынған нақты материал;</a:t>
          </a:r>
        </a:p>
      </dgm:t>
    </dgm:pt>
    <dgm:pt modelId="{D24F3875-BFF6-4629-9F58-42EB0035F45C}" type="sibTrans" cxnId="{80417F2D-9F99-4BF4-8A44-2591B1C4382E}">
      <dgm:prSet/>
      <dgm:spPr/>
      <dgm:t>
        <a:bodyPr/>
        <a:lstStyle/>
        <a:p>
          <a:endParaRPr lang="ru-RU"/>
        </a:p>
      </dgm:t>
    </dgm:pt>
    <dgm:pt modelId="{61B05477-64C7-4792-85E1-6842A4066BF1}" type="parTrans" cxnId="{26E36CD8-849F-4D90-A51B-0D7EBD73688F}">
      <dgm:prSet/>
      <dgm:spPr/>
      <dgm:t>
        <a:bodyPr/>
        <a:lstStyle/>
        <a:p>
          <a:endParaRPr lang="ru-RU"/>
        </a:p>
      </dgm:t>
    </dgm:pt>
    <dgm:pt modelId="{D71E5409-27D6-4EB6-BC25-B7662F1B246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оның тұжырымдамалардағы және басқа абстракциялардағы бастапқы концептуалды жалпылауының нәтижелері;</a:t>
          </a:r>
        </a:p>
      </dgm:t>
    </dgm:pt>
    <dgm:pt modelId="{AA455207-A52C-4BA7-A9D8-EEA708DDB8E8}" type="sibTrans" cxnId="{26E36CD8-849F-4D90-A51B-0D7EBD73688F}">
      <dgm:prSet/>
      <dgm:spPr/>
      <dgm:t>
        <a:bodyPr/>
        <a:lstStyle/>
        <a:p>
          <a:endParaRPr lang="ru-RU"/>
        </a:p>
      </dgm:t>
    </dgm:pt>
    <dgm:pt modelId="{BD0125AB-F8B7-4BBC-9AB2-CB700DB34150}" type="parTrans" cxnId="{58667909-9EEE-4DB9-9F88-1EB0B38E0928}">
      <dgm:prSet/>
      <dgm:spPr/>
      <dgm:t>
        <a:bodyPr/>
        <a:lstStyle/>
        <a:p>
          <a:endParaRPr lang="ru-RU"/>
        </a:p>
      </dgm:t>
    </dgm:pt>
    <dgm:pt modelId="{70004FC8-88E8-447C-8670-6A54ABC62A1D}">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 фактілерге негізделген мәселелер мен ғылыми болжамдар (гипотезалар); </a:t>
          </a:r>
        </a:p>
      </dgm:t>
    </dgm:pt>
    <dgm:pt modelId="{D52E3982-42C3-437B-AAE5-2F3AB81C0866}" type="sibTrans" cxnId="{58667909-9EEE-4DB9-9F88-1EB0B38E0928}">
      <dgm:prSet/>
      <dgm:spPr/>
      <dgm:t>
        <a:bodyPr/>
        <a:lstStyle/>
        <a:p>
          <a:endParaRPr lang="ru-RU"/>
        </a:p>
      </dgm:t>
    </dgm:pt>
    <dgm:pt modelId="{65D7C382-0C1C-4A84-AE94-43A5AB1312DD}" type="parTrans" cxnId="{5966153A-C8BE-4CD4-954E-7843458B058F}">
      <dgm:prSet/>
      <dgm:spPr/>
      <dgm:t>
        <a:bodyPr/>
        <a:lstStyle/>
        <a:p>
          <a:endParaRPr lang="ru-RU"/>
        </a:p>
      </dgm:t>
    </dgm:pt>
    <dgm:pt modelId="{A62A2AB4-0181-4D55-B4A1-381DDD4D6528}">
      <dgm:prSet phldrT="[Текст]"/>
      <dgm:spPr/>
      <dgm:t>
        <a:bodyPr/>
        <a:lstStyle/>
        <a:p>
          <a:r>
            <a:rPr lang="ru-RU"/>
            <a:t>олардан "өсетін" заңдар, принциптер мен теориялар; философиялық ұстанымдар; әлеуметтік-мәдени негіздер;</a:t>
          </a:r>
        </a:p>
      </dgm:t>
    </dgm:pt>
    <dgm:pt modelId="{31C225B8-8BBF-4C62-AC51-C0E463A01A76}" type="sibTrans" cxnId="{5966153A-C8BE-4CD4-954E-7843458B058F}">
      <dgm:prSet/>
      <dgm:spPr/>
      <dgm:t>
        <a:bodyPr/>
        <a:lstStyle/>
        <a:p>
          <a:endParaRPr lang="ru-RU"/>
        </a:p>
      </dgm:t>
    </dgm:pt>
    <dgm:pt modelId="{C79314B2-BCFB-4347-9590-AE63C4A2E242}" type="parTrans" cxnId="{167ECBE5-E50E-4149-873E-264C9889AD8C}">
      <dgm:prSet/>
      <dgm:spPr/>
      <dgm:t>
        <a:bodyPr/>
        <a:lstStyle/>
        <a:p>
          <a:endParaRPr lang="ru-RU"/>
        </a:p>
      </dgm:t>
    </dgm:pt>
    <dgm:pt modelId="{7C0D2957-5A77-46C0-8E90-B78B530E539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танымның әдістері, идеалдары мен нормалары және басқа элементтер.</a:t>
          </a:r>
        </a:p>
      </dgm:t>
    </dgm:pt>
    <dgm:pt modelId="{D00770AA-D61C-403D-A067-0286C53A77E6}" type="sibTrans" cxnId="{167ECBE5-E50E-4149-873E-264C9889AD8C}">
      <dgm:prSet/>
      <dgm:spPr/>
      <dgm:t>
        <a:bodyPr/>
        <a:lstStyle/>
        <a:p>
          <a:endParaRPr lang="ru-RU"/>
        </a:p>
      </dgm:t>
    </dgm:pt>
    <dgm:pt modelId="{8D8B5EA7-ED0C-4072-8D84-91C379504D9E}" type="sibTrans" cxnId="{2591F258-36E5-49CA-B14F-9715ECFD0E58}">
      <dgm:prSet/>
      <dgm:spPr/>
      <dgm:t>
        <a:bodyPr/>
        <a:lstStyle/>
        <a:p>
          <a:endParaRPr lang="ru-RU"/>
        </a:p>
      </dgm:t>
    </dgm:pt>
    <dgm:pt modelId="{2AF70E55-5DC6-42D0-A69F-8A81352C98B4}" type="pres">
      <dgm:prSet presAssocID="{F5970E5C-66B6-4150-82CF-012C23D9F760}" presName="layout" presStyleCnt="0">
        <dgm:presLayoutVars>
          <dgm:chMax/>
          <dgm:chPref/>
          <dgm:dir/>
          <dgm:animOne val="branch"/>
          <dgm:animLvl val="lvl"/>
          <dgm:resizeHandles/>
        </dgm:presLayoutVars>
      </dgm:prSet>
      <dgm:spPr/>
      <dgm:t>
        <a:bodyPr/>
        <a:lstStyle/>
        <a:p>
          <a:endParaRPr lang="ru-RU"/>
        </a:p>
      </dgm:t>
    </dgm:pt>
    <dgm:pt modelId="{919BF054-1C66-44E3-ACEE-7F39584217AC}" type="pres">
      <dgm:prSet presAssocID="{B0E2F7AC-4052-456E-93F5-841A50624E5D}" presName="root" presStyleCnt="0">
        <dgm:presLayoutVars>
          <dgm:chMax/>
          <dgm:chPref val="4"/>
        </dgm:presLayoutVars>
      </dgm:prSet>
      <dgm:spPr/>
      <dgm:t>
        <a:bodyPr/>
        <a:lstStyle/>
        <a:p>
          <a:endParaRPr/>
        </a:p>
      </dgm:t>
    </dgm:pt>
    <dgm:pt modelId="{7177D3B3-9344-4389-BFDE-7F21CDF37619}" type="pres">
      <dgm:prSet presAssocID="{B0E2F7AC-4052-456E-93F5-841A50624E5D}" presName="rootComposite" presStyleCnt="0">
        <dgm:presLayoutVars/>
      </dgm:prSet>
      <dgm:spPr/>
      <dgm:t>
        <a:bodyPr/>
        <a:lstStyle/>
        <a:p>
          <a:endParaRPr/>
        </a:p>
      </dgm:t>
    </dgm:pt>
    <dgm:pt modelId="{125F3119-18B2-43E4-AB4D-3203CEABEAA9}" type="pres">
      <dgm:prSet presAssocID="{B0E2F7AC-4052-456E-93F5-841A50624E5D}" presName="rootText" presStyleLbl="node0" presStyleIdx="0" presStyleCnt="1">
        <dgm:presLayoutVars>
          <dgm:chMax/>
          <dgm:chPref val="4"/>
        </dgm:presLayoutVars>
      </dgm:prSet>
      <dgm:spPr/>
      <dgm:t>
        <a:bodyPr/>
        <a:lstStyle/>
        <a:p>
          <a:endParaRPr lang="ru-RU"/>
        </a:p>
      </dgm:t>
    </dgm:pt>
    <dgm:pt modelId="{7D1A5E1B-7D75-4DFD-AD40-5C32616C57FE}" type="pres">
      <dgm:prSet presAssocID="{B0E2F7AC-4052-456E-93F5-841A50624E5D}" presName="childShape" presStyleCnt="0">
        <dgm:presLayoutVars>
          <dgm:chMax val="0"/>
          <dgm:chPref val="0"/>
        </dgm:presLayoutVars>
      </dgm:prSet>
      <dgm:spPr/>
      <dgm:t>
        <a:bodyPr/>
        <a:lstStyle/>
        <a:p>
          <a:endParaRPr/>
        </a:p>
      </dgm:t>
    </dgm:pt>
    <dgm:pt modelId="{86BED955-E5D0-47FE-BBF2-8D058947161D}" type="pres">
      <dgm:prSet presAssocID="{3A46FD74-5D28-4C9E-81AB-348C776728EA}" presName="childComposite" presStyleCnt="0">
        <dgm:presLayoutVars>
          <dgm:chMax val="0"/>
          <dgm:chPref val="0"/>
        </dgm:presLayoutVars>
      </dgm:prSet>
      <dgm:spPr/>
      <dgm:t>
        <a:bodyPr/>
        <a:lstStyle/>
        <a:p>
          <a:endParaRPr/>
        </a:p>
      </dgm:t>
    </dgm:pt>
    <dgm:pt modelId="{DCF29700-8C2E-4873-A7AE-628C88C60089}" type="pres">
      <dgm:prSet presAssocID="{3A46FD74-5D28-4C9E-81AB-348C776728EA}" presName="Image" presStyleLbl="node1" presStyleIdx="0" presStyleCnt="5"/>
      <dgm:spPr/>
      <dgm:t>
        <a:bodyPr/>
        <a:lstStyle/>
        <a:p>
          <a:endParaRPr/>
        </a:p>
      </dgm:t>
    </dgm:pt>
    <dgm:pt modelId="{6CD35E15-7504-4DAC-B85D-182D945034E5}" type="pres">
      <dgm:prSet presAssocID="{3A46FD74-5D28-4C9E-81AB-348C776728EA}" presName="childText" presStyleLbl="lnNode1" presStyleIdx="0" presStyleCnt="5">
        <dgm:presLayoutVars>
          <dgm:chMax val="0"/>
          <dgm:chPref val="0"/>
          <dgm:bulletEnabled val="1"/>
        </dgm:presLayoutVars>
      </dgm:prSet>
      <dgm:spPr/>
      <dgm:t>
        <a:bodyPr/>
        <a:lstStyle/>
        <a:p>
          <a:endParaRPr lang="ru-RU"/>
        </a:p>
      </dgm:t>
    </dgm:pt>
    <dgm:pt modelId="{8BDDC325-5E9C-4B51-B3D5-8147ABAAE42A}" type="pres">
      <dgm:prSet presAssocID="{D71E5409-27D6-4EB6-BC25-B7662F1B2463}" presName="childComposite" presStyleCnt="0">
        <dgm:presLayoutVars>
          <dgm:chMax val="0"/>
          <dgm:chPref val="0"/>
        </dgm:presLayoutVars>
      </dgm:prSet>
      <dgm:spPr/>
      <dgm:t>
        <a:bodyPr/>
        <a:lstStyle/>
        <a:p>
          <a:endParaRPr/>
        </a:p>
      </dgm:t>
    </dgm:pt>
    <dgm:pt modelId="{013FE307-F4C4-472C-802F-2AE77654ADE5}" type="pres">
      <dgm:prSet presAssocID="{D71E5409-27D6-4EB6-BC25-B7662F1B2463}" presName="Image" presStyleLbl="node1" presStyleIdx="1" presStyleCnt="5"/>
      <dgm:spPr/>
      <dgm:t>
        <a:bodyPr/>
        <a:lstStyle/>
        <a:p>
          <a:endParaRPr/>
        </a:p>
      </dgm:t>
    </dgm:pt>
    <dgm:pt modelId="{7066B917-F1D0-4AB6-B47A-A8A5B55D8D79}" type="pres">
      <dgm:prSet presAssocID="{D71E5409-27D6-4EB6-BC25-B7662F1B2463}" presName="childText" presStyleLbl="lnNode1" presStyleIdx="1" presStyleCnt="5">
        <dgm:presLayoutVars>
          <dgm:chMax val="0"/>
          <dgm:chPref val="0"/>
          <dgm:bulletEnabled val="1"/>
        </dgm:presLayoutVars>
      </dgm:prSet>
      <dgm:spPr/>
      <dgm:t>
        <a:bodyPr/>
        <a:lstStyle/>
        <a:p>
          <a:endParaRPr lang="ru-RU"/>
        </a:p>
      </dgm:t>
    </dgm:pt>
    <dgm:pt modelId="{7BA94D9E-A04A-4B4F-848F-256897DC3827}" type="pres">
      <dgm:prSet presAssocID="{70004FC8-88E8-447C-8670-6A54ABC62A1D}" presName="childComposite" presStyleCnt="0">
        <dgm:presLayoutVars>
          <dgm:chMax val="0"/>
          <dgm:chPref val="0"/>
        </dgm:presLayoutVars>
      </dgm:prSet>
      <dgm:spPr/>
      <dgm:t>
        <a:bodyPr/>
        <a:lstStyle/>
        <a:p>
          <a:endParaRPr/>
        </a:p>
      </dgm:t>
    </dgm:pt>
    <dgm:pt modelId="{EDB51A46-017C-49CF-9F4B-2A84B5C355BA}" type="pres">
      <dgm:prSet presAssocID="{70004FC8-88E8-447C-8670-6A54ABC62A1D}" presName="Image" presStyleLbl="node1" presStyleIdx="2" presStyleCnt="5"/>
      <dgm:spPr/>
      <dgm:t>
        <a:bodyPr/>
        <a:lstStyle/>
        <a:p>
          <a:endParaRPr/>
        </a:p>
      </dgm:t>
    </dgm:pt>
    <dgm:pt modelId="{3AF07115-EE2D-4077-A3F6-BF168873168D}" type="pres">
      <dgm:prSet presAssocID="{70004FC8-88E8-447C-8670-6A54ABC62A1D}" presName="childText" presStyleLbl="lnNode1" presStyleIdx="2" presStyleCnt="5">
        <dgm:presLayoutVars>
          <dgm:chMax val="0"/>
          <dgm:chPref val="0"/>
          <dgm:bulletEnabled val="1"/>
        </dgm:presLayoutVars>
      </dgm:prSet>
      <dgm:spPr/>
      <dgm:t>
        <a:bodyPr/>
        <a:lstStyle/>
        <a:p>
          <a:endParaRPr lang="ru-RU"/>
        </a:p>
      </dgm:t>
    </dgm:pt>
    <dgm:pt modelId="{8E4593B3-F323-4C82-BC1B-72EB39236CCF}" type="pres">
      <dgm:prSet presAssocID="{A62A2AB4-0181-4D55-B4A1-381DDD4D6528}" presName="childComposite" presStyleCnt="0">
        <dgm:presLayoutVars>
          <dgm:chMax val="0"/>
          <dgm:chPref val="0"/>
        </dgm:presLayoutVars>
      </dgm:prSet>
      <dgm:spPr/>
      <dgm:t>
        <a:bodyPr/>
        <a:lstStyle/>
        <a:p>
          <a:endParaRPr/>
        </a:p>
      </dgm:t>
    </dgm:pt>
    <dgm:pt modelId="{0ABFECCC-F296-45FD-8209-D579C8CC482B}" type="pres">
      <dgm:prSet presAssocID="{A62A2AB4-0181-4D55-B4A1-381DDD4D6528}" presName="Image" presStyleLbl="node1" presStyleIdx="3" presStyleCnt="5"/>
      <dgm:spPr/>
      <dgm:t>
        <a:bodyPr/>
        <a:lstStyle/>
        <a:p>
          <a:endParaRPr/>
        </a:p>
      </dgm:t>
    </dgm:pt>
    <dgm:pt modelId="{61261E02-2B3A-4B8C-913A-84A9661E1D5F}" type="pres">
      <dgm:prSet presAssocID="{A62A2AB4-0181-4D55-B4A1-381DDD4D6528}" presName="childText" presStyleLbl="lnNode1" presStyleIdx="3" presStyleCnt="5">
        <dgm:presLayoutVars>
          <dgm:chMax val="0"/>
          <dgm:chPref val="0"/>
          <dgm:bulletEnabled val="1"/>
        </dgm:presLayoutVars>
      </dgm:prSet>
      <dgm:spPr/>
      <dgm:t>
        <a:bodyPr/>
        <a:lstStyle/>
        <a:p>
          <a:endParaRPr lang="ru-RU"/>
        </a:p>
      </dgm:t>
    </dgm:pt>
    <dgm:pt modelId="{41D551DA-7928-4392-AFD6-2DD68C153E53}" type="pres">
      <dgm:prSet presAssocID="{7C0D2957-5A77-46C0-8E90-B78B530E5399}" presName="childComposite" presStyleCnt="0">
        <dgm:presLayoutVars>
          <dgm:chMax val="0"/>
          <dgm:chPref val="0"/>
        </dgm:presLayoutVars>
      </dgm:prSet>
      <dgm:spPr/>
      <dgm:t>
        <a:bodyPr/>
        <a:lstStyle/>
        <a:p>
          <a:endParaRPr/>
        </a:p>
      </dgm:t>
    </dgm:pt>
    <dgm:pt modelId="{6833C3A9-5660-4755-974B-7006A0C55EE2}" type="pres">
      <dgm:prSet presAssocID="{7C0D2957-5A77-46C0-8E90-B78B530E5399}" presName="Image" presStyleLbl="node1" presStyleIdx="4" presStyleCnt="5"/>
      <dgm:spPr/>
      <dgm:t>
        <a:bodyPr/>
        <a:lstStyle/>
        <a:p>
          <a:endParaRPr/>
        </a:p>
      </dgm:t>
    </dgm:pt>
    <dgm:pt modelId="{B75F7494-896E-437D-BD9E-7096FEE32D9D}" type="pres">
      <dgm:prSet presAssocID="{7C0D2957-5A77-46C0-8E90-B78B530E5399}" presName="childText" presStyleLbl="lnNode1" presStyleIdx="4" presStyleCnt="5">
        <dgm:presLayoutVars>
          <dgm:chMax val="0"/>
          <dgm:chPref val="0"/>
          <dgm:bulletEnabled val="1"/>
        </dgm:presLayoutVars>
      </dgm:prSet>
      <dgm:spPr/>
      <dgm:t>
        <a:bodyPr/>
        <a:lstStyle/>
        <a:p>
          <a:endParaRPr lang="ru-RU"/>
        </a:p>
      </dgm:t>
    </dgm:pt>
  </dgm:ptLst>
  <dgm:cxnLst>
    <dgm:cxn modelId="{167ECBE5-E50E-4149-873E-264C9889AD8C}" srcId="{B0E2F7AC-4052-456E-93F5-841A50624E5D}" destId="{7C0D2957-5A77-46C0-8E90-B78B530E5399}" srcOrd="4" destOrd="0" parTransId="{C79314B2-BCFB-4347-9590-AE63C4A2E242}" sibTransId="{D00770AA-D61C-403D-A067-0286C53A77E6}"/>
    <dgm:cxn modelId="{C3983E2C-6A56-48C1-8D08-EF3D0910BEAE}" type="presOf" srcId="{3A46FD74-5D28-4C9E-81AB-348C776728EA}" destId="{6CD35E15-7504-4DAC-B85D-182D945034E5}" srcOrd="0" destOrd="0" presId="urn:microsoft.com/office/officeart/2008/layout/PictureAccentList"/>
    <dgm:cxn modelId="{5966153A-C8BE-4CD4-954E-7843458B058F}" srcId="{B0E2F7AC-4052-456E-93F5-841A50624E5D}" destId="{A62A2AB4-0181-4D55-B4A1-381DDD4D6528}" srcOrd="3" destOrd="0" parTransId="{65D7C382-0C1C-4A84-AE94-43A5AB1312DD}" sibTransId="{31C225B8-8BBF-4C62-AC51-C0E463A01A76}"/>
    <dgm:cxn modelId="{26E36CD8-849F-4D90-A51B-0D7EBD73688F}" srcId="{B0E2F7AC-4052-456E-93F5-841A50624E5D}" destId="{D71E5409-27D6-4EB6-BC25-B7662F1B2463}" srcOrd="1" destOrd="0" parTransId="{61B05477-64C7-4792-85E1-6842A4066BF1}" sibTransId="{AA455207-A52C-4BA7-A9D8-EEA708DDB8E8}"/>
    <dgm:cxn modelId="{FD8D6B62-AC91-47B7-919C-25FF965F113F}" type="presOf" srcId="{F5970E5C-66B6-4150-82CF-012C23D9F760}" destId="{2AF70E55-5DC6-42D0-A69F-8A81352C98B4}" srcOrd="0" destOrd="0" presId="urn:microsoft.com/office/officeart/2008/layout/PictureAccentList"/>
    <dgm:cxn modelId="{5E204E38-8666-4B62-993C-353A68F5420A}" type="presOf" srcId="{D71E5409-27D6-4EB6-BC25-B7662F1B2463}" destId="{7066B917-F1D0-4AB6-B47A-A8A5B55D8D79}" srcOrd="0" destOrd="0" presId="urn:microsoft.com/office/officeart/2008/layout/PictureAccentList"/>
    <dgm:cxn modelId="{2591F258-36E5-49CA-B14F-9715ECFD0E58}" srcId="{F5970E5C-66B6-4150-82CF-012C23D9F760}" destId="{B0E2F7AC-4052-456E-93F5-841A50624E5D}" srcOrd="0" destOrd="0" parTransId="{69AA82A1-F52B-4789-93C7-10513438DA67}" sibTransId="{8D8B5EA7-ED0C-4072-8D84-91C379504D9E}"/>
    <dgm:cxn modelId="{D568E4AA-5207-4C9A-B007-C2842B6237E3}" type="presOf" srcId="{A62A2AB4-0181-4D55-B4A1-381DDD4D6528}" destId="{61261E02-2B3A-4B8C-913A-84A9661E1D5F}" srcOrd="0" destOrd="0" presId="urn:microsoft.com/office/officeart/2008/layout/PictureAccentList"/>
    <dgm:cxn modelId="{80417F2D-9F99-4BF4-8A44-2591B1C4382E}" srcId="{B0E2F7AC-4052-456E-93F5-841A50624E5D}" destId="{3A46FD74-5D28-4C9E-81AB-348C776728EA}" srcOrd="0" destOrd="0" parTransId="{DCEDF9BF-07DF-4BEE-B3E3-CE9C7E11F548}" sibTransId="{D24F3875-BFF6-4629-9F58-42EB0035F45C}"/>
    <dgm:cxn modelId="{B7826780-5DB6-4E2E-AE5E-3B0F264EBDE6}" type="presOf" srcId="{7C0D2957-5A77-46C0-8E90-B78B530E5399}" destId="{B75F7494-896E-437D-BD9E-7096FEE32D9D}" srcOrd="0" destOrd="0" presId="urn:microsoft.com/office/officeart/2008/layout/PictureAccentList"/>
    <dgm:cxn modelId="{F8213875-5EBA-4D31-B9F6-71414D0A72F2}" type="presOf" srcId="{70004FC8-88E8-447C-8670-6A54ABC62A1D}" destId="{3AF07115-EE2D-4077-A3F6-BF168873168D}" srcOrd="0" destOrd="0" presId="urn:microsoft.com/office/officeart/2008/layout/PictureAccentList"/>
    <dgm:cxn modelId="{BA628D9C-86E7-403B-9A82-4C2120DADEED}" type="presOf" srcId="{B0E2F7AC-4052-456E-93F5-841A50624E5D}" destId="{125F3119-18B2-43E4-AB4D-3203CEABEAA9}" srcOrd="0" destOrd="0" presId="urn:microsoft.com/office/officeart/2008/layout/PictureAccentList"/>
    <dgm:cxn modelId="{58667909-9EEE-4DB9-9F88-1EB0B38E0928}" srcId="{B0E2F7AC-4052-456E-93F5-841A50624E5D}" destId="{70004FC8-88E8-447C-8670-6A54ABC62A1D}" srcOrd="2" destOrd="0" parTransId="{BD0125AB-F8B7-4BBC-9AB2-CB700DB34150}" sibTransId="{D52E3982-42C3-437B-AAE5-2F3AB81C0866}"/>
    <dgm:cxn modelId="{2E9BEC9B-D2B9-4579-8054-939D32D236AB}" type="presParOf" srcId="{2AF70E55-5DC6-42D0-A69F-8A81352C98B4}" destId="{919BF054-1C66-44E3-ACEE-7F39584217AC}" srcOrd="0" destOrd="0" presId="urn:microsoft.com/office/officeart/2008/layout/PictureAccentList"/>
    <dgm:cxn modelId="{CB16DBDE-02D8-4595-9509-CD3EAAF4C3A3}" type="presParOf" srcId="{919BF054-1C66-44E3-ACEE-7F39584217AC}" destId="{7177D3B3-9344-4389-BFDE-7F21CDF37619}" srcOrd="0" destOrd="0" presId="urn:microsoft.com/office/officeart/2008/layout/PictureAccentList"/>
    <dgm:cxn modelId="{9C5D7D95-00B1-4000-95BA-F74E34C683D9}" type="presParOf" srcId="{7177D3B3-9344-4389-BFDE-7F21CDF37619}" destId="{125F3119-18B2-43E4-AB4D-3203CEABEAA9}" srcOrd="0" destOrd="0" presId="urn:microsoft.com/office/officeart/2008/layout/PictureAccentList"/>
    <dgm:cxn modelId="{14ACA3E8-F144-49E2-A6F6-4C178E15BBE7}" type="presParOf" srcId="{919BF054-1C66-44E3-ACEE-7F39584217AC}" destId="{7D1A5E1B-7D75-4DFD-AD40-5C32616C57FE}" srcOrd="1" destOrd="0" presId="urn:microsoft.com/office/officeart/2008/layout/PictureAccentList"/>
    <dgm:cxn modelId="{EB0F01B4-288E-4450-B4E3-4777162AF728}" type="presParOf" srcId="{7D1A5E1B-7D75-4DFD-AD40-5C32616C57FE}" destId="{86BED955-E5D0-47FE-BBF2-8D058947161D}" srcOrd="0" destOrd="0" presId="urn:microsoft.com/office/officeart/2008/layout/PictureAccentList"/>
    <dgm:cxn modelId="{0EA24BCB-B78D-47B8-9E8E-FAD979569C31}" type="presParOf" srcId="{86BED955-E5D0-47FE-BBF2-8D058947161D}" destId="{DCF29700-8C2E-4873-A7AE-628C88C60089}" srcOrd="0" destOrd="0" presId="urn:microsoft.com/office/officeart/2008/layout/PictureAccentList"/>
    <dgm:cxn modelId="{5A6E65B4-5872-4309-83DC-69F89485628F}" type="presParOf" srcId="{86BED955-E5D0-47FE-BBF2-8D058947161D}" destId="{6CD35E15-7504-4DAC-B85D-182D945034E5}" srcOrd="1" destOrd="0" presId="urn:microsoft.com/office/officeart/2008/layout/PictureAccentList"/>
    <dgm:cxn modelId="{5536863B-568B-4CEC-BB80-CA467807630F}" type="presParOf" srcId="{7D1A5E1B-7D75-4DFD-AD40-5C32616C57FE}" destId="{8BDDC325-5E9C-4B51-B3D5-8147ABAAE42A}" srcOrd="1" destOrd="0" presId="urn:microsoft.com/office/officeart/2008/layout/PictureAccentList"/>
    <dgm:cxn modelId="{861F6568-87BA-44E7-AB4F-437D817EFA80}" type="presParOf" srcId="{8BDDC325-5E9C-4B51-B3D5-8147ABAAE42A}" destId="{013FE307-F4C4-472C-802F-2AE77654ADE5}" srcOrd="0" destOrd="0" presId="urn:microsoft.com/office/officeart/2008/layout/PictureAccentList"/>
    <dgm:cxn modelId="{7048D119-B6B2-4B4D-8F15-27F27F961AE4}" type="presParOf" srcId="{8BDDC325-5E9C-4B51-B3D5-8147ABAAE42A}" destId="{7066B917-F1D0-4AB6-B47A-A8A5B55D8D79}" srcOrd="1" destOrd="0" presId="urn:microsoft.com/office/officeart/2008/layout/PictureAccentList"/>
    <dgm:cxn modelId="{894A4D43-FEB6-4A50-86DC-1CCEA537C78A}" type="presParOf" srcId="{7D1A5E1B-7D75-4DFD-AD40-5C32616C57FE}" destId="{7BA94D9E-A04A-4B4F-848F-256897DC3827}" srcOrd="2" destOrd="0" presId="urn:microsoft.com/office/officeart/2008/layout/PictureAccentList"/>
    <dgm:cxn modelId="{C72C53B1-D3F3-434E-876D-2EDA4F7A2BAB}" type="presParOf" srcId="{7BA94D9E-A04A-4B4F-848F-256897DC3827}" destId="{EDB51A46-017C-49CF-9F4B-2A84B5C355BA}" srcOrd="0" destOrd="0" presId="urn:microsoft.com/office/officeart/2008/layout/PictureAccentList"/>
    <dgm:cxn modelId="{76628DE6-44A2-40AF-9F53-78F19A666D75}" type="presParOf" srcId="{7BA94D9E-A04A-4B4F-848F-256897DC3827}" destId="{3AF07115-EE2D-4077-A3F6-BF168873168D}" srcOrd="1" destOrd="0" presId="urn:microsoft.com/office/officeart/2008/layout/PictureAccentList"/>
    <dgm:cxn modelId="{175F1862-5B67-4A94-9EF5-4A755F3A0925}" type="presParOf" srcId="{7D1A5E1B-7D75-4DFD-AD40-5C32616C57FE}" destId="{8E4593B3-F323-4C82-BC1B-72EB39236CCF}" srcOrd="3" destOrd="0" presId="urn:microsoft.com/office/officeart/2008/layout/PictureAccentList"/>
    <dgm:cxn modelId="{EC237BB3-AEFE-41C0-A146-8232E23722BE}" type="presParOf" srcId="{8E4593B3-F323-4C82-BC1B-72EB39236CCF}" destId="{0ABFECCC-F296-45FD-8209-D579C8CC482B}" srcOrd="0" destOrd="0" presId="urn:microsoft.com/office/officeart/2008/layout/PictureAccentList"/>
    <dgm:cxn modelId="{280F924F-0D2C-430F-845B-0AE8A35B8E19}" type="presParOf" srcId="{8E4593B3-F323-4C82-BC1B-72EB39236CCF}" destId="{61261E02-2B3A-4B8C-913A-84A9661E1D5F}" srcOrd="1" destOrd="0" presId="urn:microsoft.com/office/officeart/2008/layout/PictureAccentList"/>
    <dgm:cxn modelId="{08897FB3-8FA3-4FEC-8776-D24C4CE02569}" type="presParOf" srcId="{7D1A5E1B-7D75-4DFD-AD40-5C32616C57FE}" destId="{41D551DA-7928-4392-AFD6-2DD68C153E53}" srcOrd="4" destOrd="0" presId="urn:microsoft.com/office/officeart/2008/layout/PictureAccentList"/>
    <dgm:cxn modelId="{6250288A-7AD8-4CE4-880B-5A38C214D889}" type="presParOf" srcId="{41D551DA-7928-4392-AFD6-2DD68C153E53}" destId="{6833C3A9-5660-4755-974B-7006A0C55EE2}" srcOrd="0" destOrd="0" presId="urn:microsoft.com/office/officeart/2008/layout/PictureAccentList"/>
    <dgm:cxn modelId="{9B31C4E0-70A7-4778-85B1-A8F183DAFD1C}" type="presParOf" srcId="{41D551DA-7928-4392-AFD6-2DD68C153E53}" destId="{B75F7494-896E-437D-BD9E-7096FEE32D9D}" srcOrd="1" destOrd="0" presId="urn:microsoft.com/office/officeart/2008/layout/PictureAccentList"/>
  </dgm:cxnLst>
  <dgm:bg/>
  <dgm:whole/>
</dgm:dataModel>
</file>

<file path=ppt/diagrams/data105.xml><?xml version="1.0" encoding="utf-8"?>
<dgm:dataModel xmlns:dgm="http://schemas.openxmlformats.org/drawingml/2006/diagram" xmlns:a="http://schemas.openxmlformats.org/drawingml/2006/main">
  <dgm:ptLst>
    <dgm:pt modelId="{3BC2B33A-09DF-4119-9751-AF36AAF6AC10}"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ru-RU"/>
        </a:p>
      </dgm:t>
    </dgm:pt>
    <dgm:pt modelId="{6A6F0B83-60BF-4423-8496-82F2F29ACA17}" type="parTrans" cxnId="{4BE7A4C6-82D3-4320-B376-E02A491934AA}">
      <dgm:prSet/>
      <dgm:spPr/>
      <dgm:t>
        <a:bodyPr/>
        <a:lstStyle/>
        <a:p>
          <a:endParaRPr lang="ru-RU"/>
        </a:p>
      </dgm:t>
    </dgm:pt>
    <dgm:pt modelId="{C3D40F7A-8001-4B35-A32B-787D6DB3DB81}">
      <dgm:prSet phldrT="[Текст]"/>
      <dgm:spPr/>
      <dgm:t>
        <a:bodyPr/>
        <a:lstStyle/>
        <a:p>
          <a:r>
            <a:rPr lang="ru-RU"/>
            <a:t>Ғылыми зерттеулердің деңгейлері </a:t>
          </a:r>
        </a:p>
      </dgm:t>
    </dgm:pt>
    <dgm:pt modelId="{8348D6EF-3FF9-44D9-9AE9-CCD6A4502BD9}" type="parTrans" cxnId="{0A7D071C-A881-456F-B2C6-C5320A94F73A}">
      <dgm:prSet/>
      <dgm:spPr/>
      <dgm:t>
        <a:bodyPr/>
        <a:lstStyle/>
        <a:p>
          <a:endParaRPr lang="ru-RU"/>
        </a:p>
      </dgm:t>
    </dgm:pt>
    <dgm:pt modelId="{4692849D-D1C2-4B2F-ABC5-F70D7DE20271}">
      <dgm:prSet phldrT="[Текст]"/>
      <dgm:spPr/>
      <dgm:t>
        <a:bodyPr/>
        <a:lstStyle/>
        <a:p>
          <a:r>
            <a:rPr lang="ru-RU"/>
            <a:t>эмпирикалық</a:t>
          </a:r>
        </a:p>
      </dgm:t>
    </dgm:pt>
    <dgm:pt modelId="{98547918-4690-4259-96E5-B4139E7C6C72}" type="sibTrans" cxnId="{0A7D071C-A881-456F-B2C6-C5320A94F73A}">
      <dgm:prSet/>
      <dgm:spPr/>
      <dgm:t>
        <a:bodyPr/>
        <a:lstStyle/>
        <a:p>
          <a:endParaRPr lang="ru-RU"/>
        </a:p>
      </dgm:t>
    </dgm:pt>
    <dgm:pt modelId="{86C72A74-9268-4BA3-933C-EFB748666D88}" type="parTrans" cxnId="{124A26CC-9E8E-445C-870F-A2EE1F484DFD}">
      <dgm:prSet/>
      <dgm:spPr/>
      <dgm:t>
        <a:bodyPr/>
        <a:lstStyle/>
        <a:p>
          <a:endParaRPr lang="ru-RU"/>
        </a:p>
      </dgm:t>
    </dgm:pt>
    <dgm:pt modelId="{9B7742C9-4BC4-42BC-989D-538293282903}">
      <dgm:prSet phldrT="[Текст]"/>
      <dgm:spPr/>
      <dgm:t>
        <a:bodyPr/>
        <a:lstStyle/>
        <a:p>
          <a:r>
            <a:rPr lang="ru-RU"/>
            <a:t>теориялық</a:t>
          </a:r>
        </a:p>
      </dgm:t>
    </dgm:pt>
    <dgm:pt modelId="{AEAFDC8C-A3CE-404D-A048-1FF78CC46C09}" type="sibTrans" cxnId="{124A26CC-9E8E-445C-870F-A2EE1F484DFD}">
      <dgm:prSet/>
      <dgm:spPr/>
      <dgm:t>
        <a:bodyPr/>
        <a:lstStyle/>
        <a:p>
          <a:endParaRPr lang="ru-RU"/>
        </a:p>
      </dgm:t>
    </dgm:pt>
    <dgm:pt modelId="{80F51F56-AE8F-4419-B001-0EE9DE16EFD6}" type="sibTrans" cxnId="{4BE7A4C6-82D3-4320-B376-E02A491934AA}">
      <dgm:prSet/>
      <dgm:spPr/>
      <dgm:t>
        <a:bodyPr/>
        <a:lstStyle/>
        <a:p>
          <a:endParaRPr lang="ru-RU"/>
        </a:p>
      </dgm:t>
    </dgm:pt>
    <dgm:pt modelId="{B164335B-16C7-4FAB-AECF-A79E4AFFAEE5}" type="pres">
      <dgm:prSet presAssocID="{3BC2B33A-09DF-4119-9751-AF36AAF6AC10}" presName="hierChild1" presStyleCnt="0">
        <dgm:presLayoutVars>
          <dgm:chPref val="1"/>
          <dgm:dir/>
          <dgm:animOne val="branch"/>
          <dgm:animLvl val="lvl"/>
          <dgm:resizeHandles/>
        </dgm:presLayoutVars>
      </dgm:prSet>
      <dgm:spPr/>
      <dgm:t>
        <a:bodyPr/>
        <a:lstStyle/>
        <a:p>
          <a:endParaRPr lang="ru-RU"/>
        </a:p>
      </dgm:t>
    </dgm:pt>
    <dgm:pt modelId="{987F8A0A-9E2E-4551-A497-C9F81D6F9F79}" type="pres">
      <dgm:prSet presAssocID="{C3D40F7A-8001-4B35-A32B-787D6DB3DB81}" presName="hierRoot1" presStyleCnt="0"/>
      <dgm:spPr/>
      <dgm:t>
        <a:bodyPr/>
        <a:lstStyle/>
        <a:p>
          <a:endParaRPr/>
        </a:p>
      </dgm:t>
    </dgm:pt>
    <dgm:pt modelId="{EBE20D19-D2A8-4A56-AE1C-CBD382A25369}" type="pres">
      <dgm:prSet presAssocID="{C3D40F7A-8001-4B35-A32B-787D6DB3DB81}" presName="composite" presStyleCnt="0"/>
      <dgm:spPr/>
      <dgm:t>
        <a:bodyPr/>
        <a:lstStyle/>
        <a:p>
          <a:endParaRPr/>
        </a:p>
      </dgm:t>
    </dgm:pt>
    <dgm:pt modelId="{0D8F1966-3050-4A8C-B497-B4DB0EC30A89}" type="pres">
      <dgm:prSet presAssocID="{C3D40F7A-8001-4B35-A32B-787D6DB3DB81}" presName="background" presStyleLbl="node0" presStyleIdx="0" presStyleCnt="1"/>
      <dgm:spPr/>
      <dgm:t>
        <a:bodyPr/>
        <a:lstStyle/>
        <a:p>
          <a:endParaRPr/>
        </a:p>
      </dgm:t>
    </dgm:pt>
    <dgm:pt modelId="{2BC8A6BA-6033-4BE6-A6F9-2F6C61408547}" type="pres">
      <dgm:prSet presAssocID="{C3D40F7A-8001-4B35-A32B-787D6DB3DB81}" presName="text" presStyleLbl="fgAcc0" presStyleIdx="0" presStyleCnt="1">
        <dgm:presLayoutVars>
          <dgm:chPref val="3"/>
        </dgm:presLayoutVars>
      </dgm:prSet>
      <dgm:spPr/>
      <dgm:t>
        <a:bodyPr/>
        <a:lstStyle/>
        <a:p>
          <a:endParaRPr lang="ru-RU"/>
        </a:p>
      </dgm:t>
    </dgm:pt>
    <dgm:pt modelId="{CE42117F-7DEF-48CF-B8AB-4265DF8B10AB}" type="pres">
      <dgm:prSet presAssocID="{C3D40F7A-8001-4B35-A32B-787D6DB3DB81}" presName="hierChild2" presStyleCnt="0"/>
      <dgm:spPr/>
      <dgm:t>
        <a:bodyPr/>
        <a:lstStyle/>
        <a:p>
          <a:endParaRPr/>
        </a:p>
      </dgm:t>
    </dgm:pt>
    <dgm:pt modelId="{BEB361EB-3B27-4C7B-85C2-ABBDE1B6CE9A}" type="pres">
      <dgm:prSet presAssocID="{8348D6EF-3FF9-44D9-9AE9-CCD6A4502BD9}" presName="Name10" presStyleLbl="parChTrans1D2" presStyleIdx="0" presStyleCnt="2"/>
      <dgm:spPr/>
      <dgm:t>
        <a:bodyPr/>
        <a:lstStyle/>
        <a:p>
          <a:endParaRPr lang="ru-RU"/>
        </a:p>
      </dgm:t>
    </dgm:pt>
    <dgm:pt modelId="{E1D71E10-A6F0-41E6-B41C-2F946E39723D}" type="pres">
      <dgm:prSet presAssocID="{4692849D-D1C2-4B2F-ABC5-F70D7DE20271}" presName="hierRoot2" presStyleCnt="0"/>
      <dgm:spPr/>
      <dgm:t>
        <a:bodyPr/>
        <a:lstStyle/>
        <a:p>
          <a:endParaRPr/>
        </a:p>
      </dgm:t>
    </dgm:pt>
    <dgm:pt modelId="{92769F6F-8644-4047-B359-9D94FE94AE2A}" type="pres">
      <dgm:prSet presAssocID="{4692849D-D1C2-4B2F-ABC5-F70D7DE20271}" presName="composite2" presStyleCnt="0"/>
      <dgm:spPr/>
      <dgm:t>
        <a:bodyPr/>
        <a:lstStyle/>
        <a:p>
          <a:endParaRPr/>
        </a:p>
      </dgm:t>
    </dgm:pt>
    <dgm:pt modelId="{193CC6F3-7825-4413-9800-9C34443B1102}" type="pres">
      <dgm:prSet presAssocID="{4692849D-D1C2-4B2F-ABC5-F70D7DE20271}" presName="background2" presStyleLbl="node2" presStyleIdx="0" presStyleCnt="2"/>
      <dgm:spPr/>
      <dgm:t>
        <a:bodyPr/>
        <a:lstStyle/>
        <a:p>
          <a:endParaRPr/>
        </a:p>
      </dgm:t>
    </dgm:pt>
    <dgm:pt modelId="{6F926B72-E057-415E-9774-9B899E632B09}" type="pres">
      <dgm:prSet presAssocID="{4692849D-D1C2-4B2F-ABC5-F70D7DE20271}" presName="text2" presStyleLbl="fgAcc2" presStyleIdx="0" presStyleCnt="2">
        <dgm:presLayoutVars>
          <dgm:chPref val="3"/>
        </dgm:presLayoutVars>
      </dgm:prSet>
      <dgm:spPr/>
      <dgm:t>
        <a:bodyPr/>
        <a:lstStyle/>
        <a:p>
          <a:endParaRPr lang="ru-RU"/>
        </a:p>
      </dgm:t>
    </dgm:pt>
    <dgm:pt modelId="{1FA61482-7EDA-43EA-B019-09A582172B04}" type="pres">
      <dgm:prSet presAssocID="{4692849D-D1C2-4B2F-ABC5-F70D7DE20271}" presName="hierChild3" presStyleCnt="0"/>
      <dgm:spPr/>
      <dgm:t>
        <a:bodyPr/>
        <a:lstStyle/>
        <a:p>
          <a:endParaRPr/>
        </a:p>
      </dgm:t>
    </dgm:pt>
    <dgm:pt modelId="{E91155E6-8262-4302-BB05-53E337F0A991}" type="pres">
      <dgm:prSet presAssocID="{86C72A74-9268-4BA3-933C-EFB748666D88}" presName="Name10" presStyleLbl="parChTrans1D2" presStyleIdx="1" presStyleCnt="2"/>
      <dgm:spPr/>
      <dgm:t>
        <a:bodyPr/>
        <a:lstStyle/>
        <a:p>
          <a:endParaRPr lang="ru-RU"/>
        </a:p>
      </dgm:t>
    </dgm:pt>
    <dgm:pt modelId="{CF827CDD-305A-45F9-BD1B-84FF02D42AB1}" type="pres">
      <dgm:prSet presAssocID="{9B7742C9-4BC4-42BC-989D-538293282903}" presName="hierRoot2" presStyleCnt="0"/>
      <dgm:spPr/>
      <dgm:t>
        <a:bodyPr/>
        <a:lstStyle/>
        <a:p>
          <a:endParaRPr/>
        </a:p>
      </dgm:t>
    </dgm:pt>
    <dgm:pt modelId="{E19D7C41-8D3E-4041-9A24-60BCD2369749}" type="pres">
      <dgm:prSet presAssocID="{9B7742C9-4BC4-42BC-989D-538293282903}" presName="composite2" presStyleCnt="0"/>
      <dgm:spPr/>
      <dgm:t>
        <a:bodyPr/>
        <a:lstStyle/>
        <a:p>
          <a:endParaRPr/>
        </a:p>
      </dgm:t>
    </dgm:pt>
    <dgm:pt modelId="{9D7D65CF-773A-4D3B-A001-290A519FD043}" type="pres">
      <dgm:prSet presAssocID="{9B7742C9-4BC4-42BC-989D-538293282903}" presName="background2" presStyleLbl="node2" presStyleIdx="1" presStyleCnt="2"/>
      <dgm:spPr/>
      <dgm:t>
        <a:bodyPr/>
        <a:lstStyle/>
        <a:p>
          <a:endParaRPr/>
        </a:p>
      </dgm:t>
    </dgm:pt>
    <dgm:pt modelId="{02DFA80D-29BE-4EC2-A4F6-1CB42294E395}" type="pres">
      <dgm:prSet presAssocID="{9B7742C9-4BC4-42BC-989D-538293282903}" presName="text2" presStyleLbl="fgAcc2" presStyleIdx="1" presStyleCnt="2">
        <dgm:presLayoutVars>
          <dgm:chPref val="3"/>
        </dgm:presLayoutVars>
      </dgm:prSet>
      <dgm:spPr/>
      <dgm:t>
        <a:bodyPr/>
        <a:lstStyle/>
        <a:p>
          <a:endParaRPr lang="ru-RU"/>
        </a:p>
      </dgm:t>
    </dgm:pt>
    <dgm:pt modelId="{0C8CF773-7A11-4E18-899D-4D7D800CD34A}" type="pres">
      <dgm:prSet presAssocID="{9B7742C9-4BC4-42BC-989D-538293282903}" presName="hierChild3" presStyleCnt="0"/>
      <dgm:spPr/>
      <dgm:t>
        <a:bodyPr/>
        <a:lstStyle/>
        <a:p>
          <a:endParaRPr/>
        </a:p>
      </dgm:t>
    </dgm:pt>
  </dgm:ptLst>
  <dgm:cxnLst>
    <dgm:cxn modelId="{9F2FF13A-0124-4AC6-9CFF-6561F16EADAD}" type="presOf" srcId="{C3D40F7A-8001-4B35-A32B-787D6DB3DB81}" destId="{2BC8A6BA-6033-4BE6-A6F9-2F6C61408547}" srcOrd="0" destOrd="0" presId="urn:microsoft.com/office/officeart/2005/8/layout/hierarchy1"/>
    <dgm:cxn modelId="{2E0FB7D6-4D2A-4B2E-9B6E-239BFF32C7A6}" type="presOf" srcId="{8348D6EF-3FF9-44D9-9AE9-CCD6A4502BD9}" destId="{BEB361EB-3B27-4C7B-85C2-ABBDE1B6CE9A}" srcOrd="0" destOrd="0" presId="urn:microsoft.com/office/officeart/2005/8/layout/hierarchy1"/>
    <dgm:cxn modelId="{6DC907F9-0C93-4496-8970-4127DAAE6038}" type="presOf" srcId="{9B7742C9-4BC4-42BC-989D-538293282903}" destId="{02DFA80D-29BE-4EC2-A4F6-1CB42294E395}" srcOrd="0" destOrd="0" presId="urn:microsoft.com/office/officeart/2005/8/layout/hierarchy1"/>
    <dgm:cxn modelId="{7F524B66-49BD-4600-B083-BA0FA991A95C}" type="presOf" srcId="{3BC2B33A-09DF-4119-9751-AF36AAF6AC10}" destId="{B164335B-16C7-4FAB-AECF-A79E4AFFAEE5}" srcOrd="0" destOrd="0" presId="urn:microsoft.com/office/officeart/2005/8/layout/hierarchy1"/>
    <dgm:cxn modelId="{4BE7A4C6-82D3-4320-B376-E02A491934AA}" srcId="{3BC2B33A-09DF-4119-9751-AF36AAF6AC10}" destId="{C3D40F7A-8001-4B35-A32B-787D6DB3DB81}" srcOrd="0" destOrd="0" parTransId="{6A6F0B83-60BF-4423-8496-82F2F29ACA17}" sibTransId="{80F51F56-AE8F-4419-B001-0EE9DE16EFD6}"/>
    <dgm:cxn modelId="{3C20B8F2-7CE2-4B5A-B504-519DB8E22AF8}" type="presOf" srcId="{4692849D-D1C2-4B2F-ABC5-F70D7DE20271}" destId="{6F926B72-E057-415E-9774-9B899E632B09}" srcOrd="0" destOrd="0" presId="urn:microsoft.com/office/officeart/2005/8/layout/hierarchy1"/>
    <dgm:cxn modelId="{0A7D071C-A881-456F-B2C6-C5320A94F73A}" srcId="{C3D40F7A-8001-4B35-A32B-787D6DB3DB81}" destId="{4692849D-D1C2-4B2F-ABC5-F70D7DE20271}" srcOrd="0" destOrd="0" parTransId="{8348D6EF-3FF9-44D9-9AE9-CCD6A4502BD9}" sibTransId="{98547918-4690-4259-96E5-B4139E7C6C72}"/>
    <dgm:cxn modelId="{124A26CC-9E8E-445C-870F-A2EE1F484DFD}" srcId="{C3D40F7A-8001-4B35-A32B-787D6DB3DB81}" destId="{9B7742C9-4BC4-42BC-989D-538293282903}" srcOrd="1" destOrd="0" parTransId="{86C72A74-9268-4BA3-933C-EFB748666D88}" sibTransId="{AEAFDC8C-A3CE-404D-A048-1FF78CC46C09}"/>
    <dgm:cxn modelId="{15E05DC4-9415-445E-AE33-D0B6FF5FFFF1}" type="presOf" srcId="{86C72A74-9268-4BA3-933C-EFB748666D88}" destId="{E91155E6-8262-4302-BB05-53E337F0A991}" srcOrd="0" destOrd="0" presId="urn:microsoft.com/office/officeart/2005/8/layout/hierarchy1"/>
    <dgm:cxn modelId="{0EB3746A-969A-4F1F-A1DC-341F589BC0AB}" type="presParOf" srcId="{B164335B-16C7-4FAB-AECF-A79E4AFFAEE5}" destId="{987F8A0A-9E2E-4551-A497-C9F81D6F9F79}" srcOrd="0" destOrd="0" presId="urn:microsoft.com/office/officeart/2005/8/layout/hierarchy1"/>
    <dgm:cxn modelId="{69A8BC61-868A-4C09-B718-C879627D5731}" type="presParOf" srcId="{987F8A0A-9E2E-4551-A497-C9F81D6F9F79}" destId="{EBE20D19-D2A8-4A56-AE1C-CBD382A25369}" srcOrd="0" destOrd="0" presId="urn:microsoft.com/office/officeart/2005/8/layout/hierarchy1"/>
    <dgm:cxn modelId="{A7FC57DB-45C4-40B4-A4C1-6E35B6181128}" type="presParOf" srcId="{EBE20D19-D2A8-4A56-AE1C-CBD382A25369}" destId="{0D8F1966-3050-4A8C-B497-B4DB0EC30A89}" srcOrd="0" destOrd="0" presId="urn:microsoft.com/office/officeart/2005/8/layout/hierarchy1"/>
    <dgm:cxn modelId="{F0D5ADA6-B9DF-48D7-A54F-A14AA1E4D339}" type="presParOf" srcId="{EBE20D19-D2A8-4A56-AE1C-CBD382A25369}" destId="{2BC8A6BA-6033-4BE6-A6F9-2F6C61408547}" srcOrd="1" destOrd="0" presId="urn:microsoft.com/office/officeart/2005/8/layout/hierarchy1"/>
    <dgm:cxn modelId="{5BCE2315-A3FD-44A6-86E9-354DD83A80C0}" type="presParOf" srcId="{987F8A0A-9E2E-4551-A497-C9F81D6F9F79}" destId="{CE42117F-7DEF-48CF-B8AB-4265DF8B10AB}" srcOrd="1" destOrd="0" presId="urn:microsoft.com/office/officeart/2005/8/layout/hierarchy1"/>
    <dgm:cxn modelId="{7B318D67-BE85-4FDA-9B31-02199A7E1ECD}" type="presParOf" srcId="{CE42117F-7DEF-48CF-B8AB-4265DF8B10AB}" destId="{BEB361EB-3B27-4C7B-85C2-ABBDE1B6CE9A}" srcOrd="0" destOrd="0" presId="urn:microsoft.com/office/officeart/2005/8/layout/hierarchy1"/>
    <dgm:cxn modelId="{684A9B7B-6F17-4A48-BDBA-321ACF66CFC6}" type="presParOf" srcId="{CE42117F-7DEF-48CF-B8AB-4265DF8B10AB}" destId="{E1D71E10-A6F0-41E6-B41C-2F946E39723D}" srcOrd="1" destOrd="0" presId="urn:microsoft.com/office/officeart/2005/8/layout/hierarchy1"/>
    <dgm:cxn modelId="{F49443DA-306D-46AC-92DD-65E320DEF2D4}" type="presParOf" srcId="{E1D71E10-A6F0-41E6-B41C-2F946E39723D}" destId="{92769F6F-8644-4047-B359-9D94FE94AE2A}" srcOrd="0" destOrd="0" presId="urn:microsoft.com/office/officeart/2005/8/layout/hierarchy1"/>
    <dgm:cxn modelId="{07DEEB08-27B1-4451-8609-B6A4F52831CA}" type="presParOf" srcId="{92769F6F-8644-4047-B359-9D94FE94AE2A}" destId="{193CC6F3-7825-4413-9800-9C34443B1102}" srcOrd="0" destOrd="0" presId="urn:microsoft.com/office/officeart/2005/8/layout/hierarchy1"/>
    <dgm:cxn modelId="{F2494C01-D4B2-4C57-A96B-360393FB2414}" type="presParOf" srcId="{92769F6F-8644-4047-B359-9D94FE94AE2A}" destId="{6F926B72-E057-415E-9774-9B899E632B09}" srcOrd="1" destOrd="0" presId="urn:microsoft.com/office/officeart/2005/8/layout/hierarchy1"/>
    <dgm:cxn modelId="{F1FCC8B9-39C4-4C75-B29E-E0B41868285F}" type="presParOf" srcId="{E1D71E10-A6F0-41E6-B41C-2F946E39723D}" destId="{1FA61482-7EDA-43EA-B019-09A582172B04}" srcOrd="1" destOrd="0" presId="urn:microsoft.com/office/officeart/2005/8/layout/hierarchy1"/>
    <dgm:cxn modelId="{E7E9E880-0F8C-4687-8899-1056305308C6}" type="presParOf" srcId="{CE42117F-7DEF-48CF-B8AB-4265DF8B10AB}" destId="{E91155E6-8262-4302-BB05-53E337F0A991}" srcOrd="2" destOrd="0" presId="urn:microsoft.com/office/officeart/2005/8/layout/hierarchy1"/>
    <dgm:cxn modelId="{DD3A3E01-369B-427D-9802-9137F2FEBA37}" type="presParOf" srcId="{CE42117F-7DEF-48CF-B8AB-4265DF8B10AB}" destId="{CF827CDD-305A-45F9-BD1B-84FF02D42AB1}" srcOrd="3" destOrd="0" presId="urn:microsoft.com/office/officeart/2005/8/layout/hierarchy1"/>
    <dgm:cxn modelId="{D852EDE4-737C-493A-877F-F9B236388029}" type="presParOf" srcId="{CF827CDD-305A-45F9-BD1B-84FF02D42AB1}" destId="{E19D7C41-8D3E-4041-9A24-60BCD2369749}" srcOrd="0" destOrd="0" presId="urn:microsoft.com/office/officeart/2005/8/layout/hierarchy1"/>
    <dgm:cxn modelId="{0A257A78-05AE-4200-8F8D-16FB2636DE48}" type="presParOf" srcId="{E19D7C41-8D3E-4041-9A24-60BCD2369749}" destId="{9D7D65CF-773A-4D3B-A001-290A519FD043}" srcOrd="0" destOrd="0" presId="urn:microsoft.com/office/officeart/2005/8/layout/hierarchy1"/>
    <dgm:cxn modelId="{156234CB-BD10-4A16-82D9-F9B88B109931}" type="presParOf" srcId="{E19D7C41-8D3E-4041-9A24-60BCD2369749}" destId="{02DFA80D-29BE-4EC2-A4F6-1CB42294E395}" srcOrd="1" destOrd="0" presId="urn:microsoft.com/office/officeart/2005/8/layout/hierarchy1"/>
    <dgm:cxn modelId="{E8597112-7A64-4641-8A28-1F028FD2DECB}" type="presParOf" srcId="{CF827CDD-305A-45F9-BD1B-84FF02D42AB1}" destId="{0C8CF773-7A11-4E18-899D-4D7D800CD34A}" srcOrd="1" destOrd="0" presId="urn:microsoft.com/office/officeart/2005/8/layout/hierarchy1"/>
  </dgm:cxnLst>
  <dgm:bg/>
  <dgm:whole/>
</dgm:dataModel>
</file>

<file path=ppt/diagrams/data106.xml><?xml version="1.0" encoding="utf-8"?>
<dgm:dataModel xmlns:dgm="http://schemas.openxmlformats.org/drawingml/2006/diagram" xmlns:a="http://schemas.openxmlformats.org/drawingml/2006/main">
  <dgm:ptLst>
    <dgm:pt modelId="{90A261D8-DDE6-4E9B-B1C1-D9539D7D9DA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BA87C44A-D7C7-4585-BA0A-EF5499629DC8}" type="parTrans" cxnId="{6556925D-F369-49A5-B92F-91FA35E00755}">
      <dgm:prSet/>
      <dgm:spPr/>
      <dgm:t>
        <a:bodyPr/>
        <a:lstStyle/>
        <a:p>
          <a:endParaRPr lang="x-none"/>
        </a:p>
      </dgm:t>
    </dgm:pt>
    <dgm:pt modelId="{C47DB12C-9100-42F9-804C-3505BBC22CB3}">
      <dgm:prSet phldrT="[Текст]"/>
      <dgm:spPr/>
      <dgm:t>
        <a:bodyPr/>
        <a:lstStyle/>
        <a:p>
          <a:r>
            <a:rPr lang="ru-RU"/>
            <a:t>Ғылыми таным - бұл әртүрлі бөлімдерде, әртүрлі спецификалық элементтермен ұсынылуы мүмкін тұтас дамып келе жатқан жүйе.</a:t>
          </a:r>
          <a:endParaRPr lang="x-none"/>
        </a:p>
      </dgm:t>
    </dgm:pt>
    <dgm:pt modelId="{126585E0-2AEA-42C1-A3FF-A67CEBA7594E}" type="parTrans" cxnId="{F828FDD3-04CD-4A38-8326-EB3FDBFDD2E0}">
      <dgm:prSet/>
      <dgm:spPr/>
      <dgm:t>
        <a:bodyPr/>
        <a:lstStyle/>
        <a:p>
          <a:endParaRPr lang="x-none"/>
        </a:p>
      </dgm:t>
    </dgm:pt>
    <dgm:pt modelId="{0D2E8DB8-2145-4207-A83A-9AEDC2A2088A}">
      <dgm:prSet phldrT="[Текст]" phldr="1"/>
      <dgm:spPr/>
      <dgm:t>
        <a:bodyPr/>
        <a:lstStyle/>
        <a:p>
          <a:endParaRPr lang="x-none"/>
        </a:p>
      </dgm:t>
    </dgm:pt>
    <dgm:pt modelId="{97E861CD-2DFB-4335-B0BF-3D96015843C1}" type="sibTrans" cxnId="{F828FDD3-04CD-4A38-8326-EB3FDBFDD2E0}">
      <dgm:prSet/>
      <dgm:spPr/>
      <dgm:t>
        <a:bodyPr/>
        <a:lstStyle/>
        <a:p>
          <a:endParaRPr lang="x-none"/>
        </a:p>
      </dgm:t>
    </dgm:pt>
    <dgm:pt modelId="{1DEF1671-F7FD-4514-B8DF-E42DCC947D28}" type="sibTrans" cxnId="{6556925D-F369-49A5-B92F-91FA35E00755}">
      <dgm:prSet/>
      <dgm:spPr/>
      <dgm:t>
        <a:bodyPr/>
        <a:lstStyle/>
        <a:p>
          <a:endParaRPr lang="x-none"/>
        </a:p>
      </dgm:t>
    </dgm:pt>
    <dgm:pt modelId="{8059DC03-570C-410F-A869-6CB55784F619}" type="parTrans" cxnId="{FE59DDED-0C68-4A29-8A31-F1F6A7E380E0}">
      <dgm:prSet/>
      <dgm:spPr/>
      <dgm:t>
        <a:bodyPr/>
        <a:lstStyle/>
        <a:p>
          <a:endParaRPr lang="x-none"/>
        </a:p>
      </dgm:t>
    </dgm:pt>
    <dgm:pt modelId="{77DC1A4B-2285-4394-88E3-E06E59579C75}">
      <dgm:prSet phldrT="[Текст]"/>
      <dgm:spPr/>
      <dgm:t>
        <a:bodyPr/>
        <a:lstStyle/>
        <a:p>
          <a:r>
            <a:rPr lang="ru-RU"/>
            <a:t>Ғылыми танымның негізгі элементтері ғылыми танымның объектісі, пәні және әдістері болып табылады </a:t>
          </a:r>
          <a:endParaRPr lang="x-none"/>
        </a:p>
      </dgm:t>
    </dgm:pt>
    <dgm:pt modelId="{51B12F76-5ECA-4C6D-B878-05FFD7FD30D9}" type="parTrans" cxnId="{388A6AA3-08A8-4A8B-AE74-18CD0D863409}">
      <dgm:prSet/>
      <dgm:spPr/>
      <dgm:t>
        <a:bodyPr/>
        <a:lstStyle/>
        <a:p>
          <a:endParaRPr lang="x-none"/>
        </a:p>
      </dgm:t>
    </dgm:pt>
    <dgm:pt modelId="{B2CEFC85-19E8-48E3-BE48-D87A92E328EF}">
      <dgm:prSet phldrT="[Текст]" phldr="1"/>
      <dgm:spPr/>
      <dgm:t>
        <a:bodyPr/>
        <a:lstStyle/>
        <a:p>
          <a:endParaRPr lang="x-none"/>
        </a:p>
      </dgm:t>
    </dgm:pt>
    <dgm:pt modelId="{DE851E04-4FBD-4EB6-B5A6-9C66D23EAEA8}" type="sibTrans" cxnId="{388A6AA3-08A8-4A8B-AE74-18CD0D863409}">
      <dgm:prSet/>
      <dgm:spPr/>
      <dgm:t>
        <a:bodyPr/>
        <a:lstStyle/>
        <a:p>
          <a:endParaRPr lang="x-none"/>
        </a:p>
      </dgm:t>
    </dgm:pt>
    <dgm:pt modelId="{F97B5298-25BE-4819-986B-D8CD0F9AF9CE}" type="sibTrans" cxnId="{FE59DDED-0C68-4A29-8A31-F1F6A7E380E0}">
      <dgm:prSet/>
      <dgm:spPr/>
      <dgm:t>
        <a:bodyPr/>
        <a:lstStyle/>
        <a:p>
          <a:endParaRPr lang="x-none"/>
        </a:p>
      </dgm:t>
    </dgm:pt>
    <dgm:pt modelId="{58C50905-BCF4-418E-B1AA-E93C0597B527}" type="pres">
      <dgm:prSet presAssocID="{90A261D8-DDE6-4E9B-B1C1-D9539D7D9DA4}" presName="linear" presStyleCnt="0">
        <dgm:presLayoutVars>
          <dgm:animLvl val="lvl"/>
          <dgm:resizeHandles val="exact"/>
        </dgm:presLayoutVars>
      </dgm:prSet>
      <dgm:spPr/>
      <dgm:t>
        <a:bodyPr/>
        <a:lstStyle/>
        <a:p>
          <a:endParaRPr lang="ru-RU"/>
        </a:p>
      </dgm:t>
    </dgm:pt>
    <dgm:pt modelId="{1133B937-BBCA-44F3-AABE-F1185075B168}" type="pres">
      <dgm:prSet presAssocID="{C47DB12C-9100-42F9-804C-3505BBC22CB3}" presName="parentText" presStyleLbl="node1" presStyleIdx="0" presStyleCnt="2">
        <dgm:presLayoutVars>
          <dgm:chMax val="0"/>
          <dgm:bulletEnabled val="1"/>
        </dgm:presLayoutVars>
      </dgm:prSet>
      <dgm:spPr/>
      <dgm:t>
        <a:bodyPr/>
        <a:lstStyle/>
        <a:p>
          <a:endParaRPr lang="ru-RU"/>
        </a:p>
      </dgm:t>
    </dgm:pt>
    <dgm:pt modelId="{A46AB5F9-C8B7-48A4-A993-1B002C4F3189}" type="pres">
      <dgm:prSet presAssocID="{C47DB12C-9100-42F9-804C-3505BBC22CB3}" presName="childText" presStyleLbl="revTx" presStyleIdx="0" presStyleCnt="2">
        <dgm:presLayoutVars>
          <dgm:bulletEnabled val="1"/>
        </dgm:presLayoutVars>
      </dgm:prSet>
      <dgm:spPr/>
      <dgm:t>
        <a:bodyPr/>
        <a:lstStyle/>
        <a:p>
          <a:endParaRPr lang="ru-RU"/>
        </a:p>
      </dgm:t>
    </dgm:pt>
    <dgm:pt modelId="{8BCB599D-D448-4443-AD99-28313BAF2717}" type="pres">
      <dgm:prSet presAssocID="{77DC1A4B-2285-4394-88E3-E06E59579C75}" presName="parentText" presStyleLbl="node1" presStyleIdx="1" presStyleCnt="2">
        <dgm:presLayoutVars>
          <dgm:chMax val="0"/>
          <dgm:bulletEnabled val="1"/>
        </dgm:presLayoutVars>
      </dgm:prSet>
      <dgm:spPr/>
      <dgm:t>
        <a:bodyPr/>
        <a:lstStyle/>
        <a:p>
          <a:endParaRPr lang="ru-RU"/>
        </a:p>
      </dgm:t>
    </dgm:pt>
    <dgm:pt modelId="{90C3B115-AD0F-47B1-A3AF-1F7C0215B885}" type="pres">
      <dgm:prSet presAssocID="{77DC1A4B-2285-4394-88E3-E06E59579C75}" presName="childText" presStyleLbl="revTx" presStyleIdx="1" presStyleCnt="2">
        <dgm:presLayoutVars>
          <dgm:bulletEnabled val="1"/>
        </dgm:presLayoutVars>
      </dgm:prSet>
      <dgm:spPr/>
      <dgm:t>
        <a:bodyPr/>
        <a:lstStyle/>
        <a:p>
          <a:endParaRPr lang="ru-RU"/>
        </a:p>
      </dgm:t>
    </dgm:pt>
  </dgm:ptLst>
  <dgm:cxnLst>
    <dgm:cxn modelId="{EEB1035C-CD68-4167-8A82-CE4BE85C7056}" type="presOf" srcId="{77DC1A4B-2285-4394-88E3-E06E59579C75}" destId="{8BCB599D-D448-4443-AD99-28313BAF2717}" srcOrd="0" destOrd="0" presId="urn:microsoft.com/office/officeart/2005/8/layout/vList2"/>
    <dgm:cxn modelId="{FE59DDED-0C68-4A29-8A31-F1F6A7E380E0}" srcId="{90A261D8-DDE6-4E9B-B1C1-D9539D7D9DA4}" destId="{77DC1A4B-2285-4394-88E3-E06E59579C75}" srcOrd="1" destOrd="0" parTransId="{8059DC03-570C-410F-A869-6CB55784F619}" sibTransId="{F97B5298-25BE-4819-986B-D8CD0F9AF9CE}"/>
    <dgm:cxn modelId="{DC19609A-CFE3-40B0-AA80-ABC903F52E75}" type="presOf" srcId="{0D2E8DB8-2145-4207-A83A-9AEDC2A2088A}" destId="{A46AB5F9-C8B7-48A4-A993-1B002C4F3189}" srcOrd="0" destOrd="0" presId="urn:microsoft.com/office/officeart/2005/8/layout/vList2"/>
    <dgm:cxn modelId="{4A846FA7-0BB8-4E61-A66B-035CD9AB2AD8}" type="presOf" srcId="{90A261D8-DDE6-4E9B-B1C1-D9539D7D9DA4}" destId="{58C50905-BCF4-418E-B1AA-E93C0597B527}" srcOrd="0" destOrd="0" presId="urn:microsoft.com/office/officeart/2005/8/layout/vList2"/>
    <dgm:cxn modelId="{57263EBC-ED7C-48FE-943E-34CA80EB613C}" type="presOf" srcId="{C47DB12C-9100-42F9-804C-3505BBC22CB3}" destId="{1133B937-BBCA-44F3-AABE-F1185075B168}" srcOrd="0" destOrd="0" presId="urn:microsoft.com/office/officeart/2005/8/layout/vList2"/>
    <dgm:cxn modelId="{6556925D-F369-49A5-B92F-91FA35E00755}" srcId="{90A261D8-DDE6-4E9B-B1C1-D9539D7D9DA4}" destId="{C47DB12C-9100-42F9-804C-3505BBC22CB3}" srcOrd="0" destOrd="0" parTransId="{BA87C44A-D7C7-4585-BA0A-EF5499629DC8}" sibTransId="{1DEF1671-F7FD-4514-B8DF-E42DCC947D28}"/>
    <dgm:cxn modelId="{FF43A747-F88D-4DEB-8CED-297172206AD4}" type="presOf" srcId="{B2CEFC85-19E8-48E3-BE48-D87A92E328EF}" destId="{90C3B115-AD0F-47B1-A3AF-1F7C0215B885}" srcOrd="0" destOrd="0" presId="urn:microsoft.com/office/officeart/2005/8/layout/vList2"/>
    <dgm:cxn modelId="{388A6AA3-08A8-4A8B-AE74-18CD0D863409}" srcId="{77DC1A4B-2285-4394-88E3-E06E59579C75}" destId="{B2CEFC85-19E8-48E3-BE48-D87A92E328EF}" srcOrd="0" destOrd="0" parTransId="{51B12F76-5ECA-4C6D-B878-05FFD7FD30D9}" sibTransId="{DE851E04-4FBD-4EB6-B5A6-9C66D23EAEA8}"/>
    <dgm:cxn modelId="{F828FDD3-04CD-4A38-8326-EB3FDBFDD2E0}" srcId="{C47DB12C-9100-42F9-804C-3505BBC22CB3}" destId="{0D2E8DB8-2145-4207-A83A-9AEDC2A2088A}" srcOrd="0" destOrd="0" parTransId="{126585E0-2AEA-42C1-A3FF-A67CEBA7594E}" sibTransId="{97E861CD-2DFB-4335-B0BF-3D96015843C1}"/>
    <dgm:cxn modelId="{CFC08ADE-E283-4AC5-BF93-43A589445547}" type="presParOf" srcId="{58C50905-BCF4-418E-B1AA-E93C0597B527}" destId="{1133B937-BBCA-44F3-AABE-F1185075B168}" srcOrd="0" destOrd="0" presId="urn:microsoft.com/office/officeart/2005/8/layout/vList2"/>
    <dgm:cxn modelId="{F25A897A-4A99-445E-A2DE-A1D62C5CA21A}" type="presParOf" srcId="{58C50905-BCF4-418E-B1AA-E93C0597B527}" destId="{A46AB5F9-C8B7-48A4-A993-1B002C4F3189}" srcOrd="1" destOrd="0" presId="urn:microsoft.com/office/officeart/2005/8/layout/vList2"/>
    <dgm:cxn modelId="{EE9E54BD-95AB-4FC3-954F-CA3BBD2D7862}" type="presParOf" srcId="{58C50905-BCF4-418E-B1AA-E93C0597B527}" destId="{8BCB599D-D448-4443-AD99-28313BAF2717}" srcOrd="2" destOrd="0" presId="urn:microsoft.com/office/officeart/2005/8/layout/vList2"/>
    <dgm:cxn modelId="{C4F3C2FC-F6B1-42E2-93E2-D03B19E92576}" type="presParOf" srcId="{58C50905-BCF4-418E-B1AA-E93C0597B527}" destId="{90C3B115-AD0F-47B1-A3AF-1F7C0215B885}" srcOrd="3" destOrd="0" presId="urn:microsoft.com/office/officeart/2005/8/layout/vList2"/>
  </dgm:cxnLst>
  <dgm:bg/>
  <dgm:whole/>
</dgm:dataModel>
</file>

<file path=ppt/diagrams/data107.xml><?xml version="1.0" encoding="utf-8"?>
<dgm:dataModel xmlns:dgm="http://schemas.openxmlformats.org/drawingml/2006/diagram" xmlns:a="http://schemas.openxmlformats.org/drawingml/2006/main">
  <dgm:ptLst>
    <dgm:pt modelId="{56F5C419-2081-4D0A-A2F6-6BDFBCE630A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38C072E4-B343-4C8B-83DE-416CF0A1C1E3}" type="parTrans" cxnId="{F966C1B6-EECD-4299-AFE3-EFFA7C45A834}">
      <dgm:prSet/>
      <dgm:spPr/>
      <dgm:t>
        <a:bodyPr/>
        <a:lstStyle/>
        <a:p>
          <a:endParaRPr lang="ru-RU"/>
        </a:p>
      </dgm:t>
    </dgm:pt>
    <dgm:pt modelId="{067DFBA5-7CD0-4305-BF60-0535C7E8C902}">
      <dgm:prSet phldrT="[Текст]"/>
      <dgm:spPr/>
      <dgm:t>
        <a:bodyPr/>
        <a:lstStyle/>
        <a:p>
          <a:r>
            <a:rPr lang="ru-RU" i="1"/>
            <a:t>Ғылыми зерттеудің эмпирикалық деңгейі </a:t>
          </a:r>
          <a:r>
            <a:rPr lang="ru-RU"/>
            <a:t>бастапқы нақты материалды алуға және бастапқы өңдеуге байланысты. Эмпирикалық </a:t>
          </a:r>
          <a:r>
            <a:rPr lang="ru-RU" i="1"/>
            <a:t>объектімен </a:t>
          </a:r>
          <a:r>
            <a:rPr lang="ru-RU"/>
            <a:t>бұл адамдардың практикалық іс-әрекеті барысында ашылған және таным процесіне кіретін, сондай-ақ ғылыми эксперимент нәтижесінде анықталған заттардың объективті қасиеттері, байланыстары мен байланыстары.</a:t>
          </a:r>
        </a:p>
      </dgm:t>
    </dgm:pt>
    <dgm:pt modelId="{B198A913-2005-43F9-B14E-62439216E7E2}" type="parTrans" cxnId="{65C099F5-11A9-4D83-A487-DD75E1CD1C31}">
      <dgm:prSet/>
      <dgm:spPr/>
      <dgm:t>
        <a:bodyPr/>
        <a:lstStyle/>
        <a:p>
          <a:endParaRPr lang="ru-RU"/>
        </a:p>
      </dgm:t>
    </dgm:pt>
    <dgm:pt modelId="{A984E186-25B1-449B-BD58-938013BD7958}">
      <dgm:prSet phldrT="[Текст]" phldr="1"/>
      <dgm:spPr/>
      <dgm:t>
        <a:bodyPr/>
        <a:lstStyle/>
        <a:p>
          <a:endParaRPr lang="ru-RU"/>
        </a:p>
      </dgm:t>
    </dgm:pt>
    <dgm:pt modelId="{C6D44A59-336D-4EA8-83DA-CEF4219EBE10}" type="sibTrans" cxnId="{65C099F5-11A9-4D83-A487-DD75E1CD1C31}">
      <dgm:prSet/>
      <dgm:spPr/>
      <dgm:t>
        <a:bodyPr/>
        <a:lstStyle/>
        <a:p>
          <a:endParaRPr lang="ru-RU"/>
        </a:p>
      </dgm:t>
    </dgm:pt>
    <dgm:pt modelId="{F1F61BF5-20DA-42A2-B1E7-0B23156B166F}" type="sibTrans" cxnId="{F966C1B6-EECD-4299-AFE3-EFFA7C45A834}">
      <dgm:prSet/>
      <dgm:spPr/>
      <dgm:t>
        <a:bodyPr/>
        <a:lstStyle/>
        <a:p>
          <a:endParaRPr lang="ru-RU"/>
        </a:p>
      </dgm:t>
    </dgm:pt>
    <dgm:pt modelId="{F41F1E5B-8F6B-4050-854E-30FFBC60E3F8}" type="parTrans" cxnId="{695C1EF7-9EBB-4DA5-A051-FBF1A94D865F}">
      <dgm:prSet/>
      <dgm:spPr/>
      <dgm:t>
        <a:bodyPr/>
        <a:lstStyle/>
        <a:p>
          <a:endParaRPr lang="ru-RU"/>
        </a:p>
      </dgm:t>
    </dgm:pt>
    <dgm:pt modelId="{FA39B473-CB69-4A32-A088-A580E7CDAA60}">
      <dgm:prSet phldrT="[Текст]"/>
      <dgm:spPr/>
      <dgm:t>
        <a:bodyPr/>
        <a:lstStyle/>
        <a:p>
          <a:r>
            <a:rPr lang="ru-RU"/>
            <a:t>Эмпирикалық объектіге тән қасиет оның сезімдік қабылдауы болып табылады. Эмпирикалық объектінің қасиеттерін, байланыстарын және байланыстарын зерттеу бақылаулармен, өлшемдермен, тәжірибелермен және салыстырулармен тығыз байланысты. Эмпирикалық объектімен танымдық операциялар әрқашан сенсорлық-объектілік формада жүзеге асырылады.</a:t>
          </a:r>
        </a:p>
      </dgm:t>
    </dgm:pt>
    <dgm:pt modelId="{EDEFD83D-08A5-49F4-8111-D178C72E5E88}" type="parTrans" cxnId="{8098E70E-6639-4257-8A0F-3B7715317B2E}">
      <dgm:prSet/>
      <dgm:spPr/>
      <dgm:t>
        <a:bodyPr/>
        <a:lstStyle/>
        <a:p>
          <a:endParaRPr lang="ru-RU"/>
        </a:p>
      </dgm:t>
    </dgm:pt>
    <dgm:pt modelId="{6345A57D-C4B7-4F4C-BD7B-FD258EC975B4}">
      <dgm:prSet phldrT="[Текст]" phldr="1"/>
      <dgm:spPr/>
      <dgm:t>
        <a:bodyPr/>
        <a:lstStyle/>
        <a:p>
          <a:endParaRPr lang="ru-RU"/>
        </a:p>
      </dgm:t>
    </dgm:pt>
    <dgm:pt modelId="{00C5DBBD-9B3E-4831-9642-4F955D91CDD1}" type="sibTrans" cxnId="{8098E70E-6639-4257-8A0F-3B7715317B2E}">
      <dgm:prSet/>
      <dgm:spPr/>
      <dgm:t>
        <a:bodyPr/>
        <a:lstStyle/>
        <a:p>
          <a:endParaRPr lang="ru-RU"/>
        </a:p>
      </dgm:t>
    </dgm:pt>
    <dgm:pt modelId="{B4585289-56BC-4961-877F-04F0C0FD06FF}" type="sibTrans" cxnId="{695C1EF7-9EBB-4DA5-A051-FBF1A94D865F}">
      <dgm:prSet/>
      <dgm:spPr/>
      <dgm:t>
        <a:bodyPr/>
        <a:lstStyle/>
        <a:p>
          <a:endParaRPr lang="ru-RU"/>
        </a:p>
      </dgm:t>
    </dgm:pt>
    <dgm:pt modelId="{FA46D6C9-D81C-4CF1-9196-1C1D978D928A}" type="pres">
      <dgm:prSet presAssocID="{56F5C419-2081-4D0A-A2F6-6BDFBCE630AE}" presName="linear" presStyleCnt="0">
        <dgm:presLayoutVars>
          <dgm:animLvl val="lvl"/>
          <dgm:resizeHandles val="exact"/>
        </dgm:presLayoutVars>
      </dgm:prSet>
      <dgm:spPr/>
      <dgm:t>
        <a:bodyPr/>
        <a:lstStyle/>
        <a:p>
          <a:endParaRPr lang="ru-RU"/>
        </a:p>
      </dgm:t>
    </dgm:pt>
    <dgm:pt modelId="{0F6C9116-AF72-4147-BE3D-6F318FA8340E}" type="pres">
      <dgm:prSet presAssocID="{067DFBA5-7CD0-4305-BF60-0535C7E8C902}" presName="parentText" presStyleLbl="node1" presStyleIdx="0" presStyleCnt="2" custScaleX="99615" custScaleY="96737">
        <dgm:presLayoutVars>
          <dgm:chMax val="0"/>
          <dgm:bulletEnabled val="1"/>
        </dgm:presLayoutVars>
      </dgm:prSet>
      <dgm:spPr/>
      <dgm:t>
        <a:bodyPr/>
        <a:lstStyle/>
        <a:p>
          <a:endParaRPr lang="ru-RU"/>
        </a:p>
      </dgm:t>
    </dgm:pt>
    <dgm:pt modelId="{E4323617-DD34-47C7-94AA-800D411A7160}" type="pres">
      <dgm:prSet presAssocID="{067DFBA5-7CD0-4305-BF60-0535C7E8C902}" presName="childText" presStyleLbl="revTx" presStyleIdx="0" presStyleCnt="2">
        <dgm:presLayoutVars>
          <dgm:bulletEnabled val="1"/>
        </dgm:presLayoutVars>
      </dgm:prSet>
      <dgm:spPr/>
      <dgm:t>
        <a:bodyPr/>
        <a:lstStyle/>
        <a:p>
          <a:endParaRPr lang="ru-RU"/>
        </a:p>
      </dgm:t>
    </dgm:pt>
    <dgm:pt modelId="{A0E0F49B-7A73-42EB-8F37-72EA79CC9A6F}" type="pres">
      <dgm:prSet presAssocID="{FA39B473-CB69-4A32-A088-A580E7CDAA60}" presName="parentText" presStyleLbl="node1" presStyleIdx="1" presStyleCnt="2">
        <dgm:presLayoutVars>
          <dgm:chMax val="0"/>
          <dgm:bulletEnabled val="1"/>
        </dgm:presLayoutVars>
      </dgm:prSet>
      <dgm:spPr/>
      <dgm:t>
        <a:bodyPr/>
        <a:lstStyle/>
        <a:p>
          <a:endParaRPr lang="ru-RU"/>
        </a:p>
      </dgm:t>
    </dgm:pt>
    <dgm:pt modelId="{1F76FFBA-50D9-4789-AC84-45B34C91F51A}" type="pres">
      <dgm:prSet presAssocID="{FA39B473-CB69-4A32-A088-A580E7CDAA60}" presName="childText" presStyleLbl="revTx" presStyleIdx="1" presStyleCnt="2">
        <dgm:presLayoutVars>
          <dgm:bulletEnabled val="1"/>
        </dgm:presLayoutVars>
      </dgm:prSet>
      <dgm:spPr/>
      <dgm:t>
        <a:bodyPr/>
        <a:lstStyle/>
        <a:p>
          <a:endParaRPr lang="ru-RU"/>
        </a:p>
      </dgm:t>
    </dgm:pt>
  </dgm:ptLst>
  <dgm:cxnLst>
    <dgm:cxn modelId="{A6932AD5-B9C0-49FE-96FE-A7CAE918CB08}" type="presOf" srcId="{FA39B473-CB69-4A32-A088-A580E7CDAA60}" destId="{A0E0F49B-7A73-42EB-8F37-72EA79CC9A6F}" srcOrd="0" destOrd="0" presId="urn:microsoft.com/office/officeart/2005/8/layout/vList2"/>
    <dgm:cxn modelId="{67DE9A35-1291-4AF9-9DA6-FAECEFB55577}" type="presOf" srcId="{56F5C419-2081-4D0A-A2F6-6BDFBCE630AE}" destId="{FA46D6C9-D81C-4CF1-9196-1C1D978D928A}" srcOrd="0" destOrd="0" presId="urn:microsoft.com/office/officeart/2005/8/layout/vList2"/>
    <dgm:cxn modelId="{9BFDFEBB-EFD3-4850-990E-61CEA993135A}" type="presOf" srcId="{067DFBA5-7CD0-4305-BF60-0535C7E8C902}" destId="{0F6C9116-AF72-4147-BE3D-6F318FA8340E}" srcOrd="0" destOrd="0" presId="urn:microsoft.com/office/officeart/2005/8/layout/vList2"/>
    <dgm:cxn modelId="{F966C1B6-EECD-4299-AFE3-EFFA7C45A834}" srcId="{56F5C419-2081-4D0A-A2F6-6BDFBCE630AE}" destId="{067DFBA5-7CD0-4305-BF60-0535C7E8C902}" srcOrd="0" destOrd="0" parTransId="{38C072E4-B343-4C8B-83DE-416CF0A1C1E3}" sibTransId="{F1F61BF5-20DA-42A2-B1E7-0B23156B166F}"/>
    <dgm:cxn modelId="{65C099F5-11A9-4D83-A487-DD75E1CD1C31}" srcId="{067DFBA5-7CD0-4305-BF60-0535C7E8C902}" destId="{A984E186-25B1-449B-BD58-938013BD7958}" srcOrd="0" destOrd="0" parTransId="{B198A913-2005-43F9-B14E-62439216E7E2}" sibTransId="{C6D44A59-336D-4EA8-83DA-CEF4219EBE10}"/>
    <dgm:cxn modelId="{ED8EAFF8-CB55-48D1-B858-8F46CF1EBD40}" type="presOf" srcId="{A984E186-25B1-449B-BD58-938013BD7958}" destId="{E4323617-DD34-47C7-94AA-800D411A7160}" srcOrd="0" destOrd="0" presId="urn:microsoft.com/office/officeart/2005/8/layout/vList2"/>
    <dgm:cxn modelId="{8098E70E-6639-4257-8A0F-3B7715317B2E}" srcId="{FA39B473-CB69-4A32-A088-A580E7CDAA60}" destId="{6345A57D-C4B7-4F4C-BD7B-FD258EC975B4}" srcOrd="0" destOrd="0" parTransId="{EDEFD83D-08A5-49F4-8111-D178C72E5E88}" sibTransId="{00C5DBBD-9B3E-4831-9642-4F955D91CDD1}"/>
    <dgm:cxn modelId="{B1DBE25A-FBCF-4FA4-A72C-75E98A98F078}" type="presOf" srcId="{6345A57D-C4B7-4F4C-BD7B-FD258EC975B4}" destId="{1F76FFBA-50D9-4789-AC84-45B34C91F51A}" srcOrd="0" destOrd="0" presId="urn:microsoft.com/office/officeart/2005/8/layout/vList2"/>
    <dgm:cxn modelId="{695C1EF7-9EBB-4DA5-A051-FBF1A94D865F}" srcId="{56F5C419-2081-4D0A-A2F6-6BDFBCE630AE}" destId="{FA39B473-CB69-4A32-A088-A580E7CDAA60}" srcOrd="1" destOrd="0" parTransId="{F41F1E5B-8F6B-4050-854E-30FFBC60E3F8}" sibTransId="{B4585289-56BC-4961-877F-04F0C0FD06FF}"/>
    <dgm:cxn modelId="{3D2CFF28-2DF8-40C2-A075-19C8E9E5809E}" type="presParOf" srcId="{FA46D6C9-D81C-4CF1-9196-1C1D978D928A}" destId="{0F6C9116-AF72-4147-BE3D-6F318FA8340E}" srcOrd="0" destOrd="0" presId="urn:microsoft.com/office/officeart/2005/8/layout/vList2"/>
    <dgm:cxn modelId="{FCC270F5-1755-45B9-88FA-4BACC29FC86E}" type="presParOf" srcId="{FA46D6C9-D81C-4CF1-9196-1C1D978D928A}" destId="{E4323617-DD34-47C7-94AA-800D411A7160}" srcOrd="1" destOrd="0" presId="urn:microsoft.com/office/officeart/2005/8/layout/vList2"/>
    <dgm:cxn modelId="{90FEF0C2-78B2-41CC-80D0-B9D944739478}" type="presParOf" srcId="{FA46D6C9-D81C-4CF1-9196-1C1D978D928A}" destId="{A0E0F49B-7A73-42EB-8F37-72EA79CC9A6F}" srcOrd="2" destOrd="0" presId="urn:microsoft.com/office/officeart/2005/8/layout/vList2"/>
    <dgm:cxn modelId="{09BC83C9-F68D-42EC-9D74-FA4F6AE555FB}" type="presParOf" srcId="{FA46D6C9-D81C-4CF1-9196-1C1D978D928A}" destId="{1F76FFBA-50D9-4789-AC84-45B34C91F51A}" srcOrd="3" destOrd="0" presId="urn:microsoft.com/office/officeart/2005/8/layout/vList2"/>
  </dgm:cxnLst>
  <dgm:bg/>
  <dgm:whole/>
</dgm:dataModel>
</file>

<file path=ppt/diagrams/data108.xml><?xml version="1.0" encoding="utf-8"?>
<dgm:dataModel xmlns:dgm="http://schemas.openxmlformats.org/drawingml/2006/diagram" xmlns:a="http://schemas.openxmlformats.org/drawingml/2006/main">
  <dgm:ptLst>
    <dgm:pt modelId="{475C08EF-8309-4E88-B8BE-F1CC4033F73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03E419AD-1F71-4AF0-A600-80AE226FAD22}" type="parTrans" cxnId="{1B0C45DE-1504-4D69-9DFC-F2778189F8A3}">
      <dgm:prSet/>
      <dgm:spPr/>
      <dgm:t>
        <a:bodyPr/>
        <a:lstStyle/>
        <a:p>
          <a:endParaRPr lang="ru-RU"/>
        </a:p>
      </dgm:t>
    </dgm:pt>
    <dgm:pt modelId="{FB3E81DA-6B1A-4F4E-A7C6-940A37ABA062}">
      <dgm:prSet phldrT="[Текст]"/>
      <dgm:spPr/>
      <dgm:t>
        <a:bodyPr/>
        <a:lstStyle/>
        <a:p>
          <a:r>
            <a:rPr lang="ru-RU"/>
            <a:t>Ғылыми зерттеудің эмпирикалық деңгейі ерекше сипатқа ие </a:t>
          </a:r>
          <a:r>
            <a:rPr lang="ru-RU" i="1"/>
            <a:t>таным пәні. </a:t>
          </a:r>
          <a:r>
            <a:rPr lang="ru-RU"/>
            <a:t>Эмпирикалық білімнің пәні әртүрлі ғылыми фактілерде, статистикалық мәліметтерде және т.б. көрініс тапқан эмпирикалық объектіні зерттеудің негізгі нәтижелері болып табылады.Эмпирикалық білімнің пәні түптеп келгенде эмпирикалық объектімен анықталғанымен, оларды әлі де анықтау мүмкін емес.</a:t>
          </a:r>
        </a:p>
      </dgm:t>
    </dgm:pt>
    <dgm:pt modelId="{0654B815-F7E9-4B14-9D1F-C5B8ABF7CCFE}" type="parTrans" cxnId="{7C65568A-D146-4101-B612-75EA6CF7689C}">
      <dgm:prSet/>
      <dgm:spPr/>
      <dgm:t>
        <a:bodyPr/>
        <a:lstStyle/>
        <a:p>
          <a:endParaRPr lang="ru-RU"/>
        </a:p>
      </dgm:t>
    </dgm:pt>
    <dgm:pt modelId="{907E79D0-86C7-4407-AC07-ECEF739EF1F9}">
      <dgm:prSet phldrT="[Текст]" phldr="1"/>
      <dgm:spPr/>
      <dgm:t>
        <a:bodyPr/>
        <a:lstStyle/>
        <a:p>
          <a:endParaRPr lang="ru-RU"/>
        </a:p>
      </dgm:t>
    </dgm:pt>
    <dgm:pt modelId="{13D3E19E-3E5D-43F1-897D-FA589AB846DC}" type="sibTrans" cxnId="{7C65568A-D146-4101-B612-75EA6CF7689C}">
      <dgm:prSet/>
      <dgm:spPr/>
      <dgm:t>
        <a:bodyPr/>
        <a:lstStyle/>
        <a:p>
          <a:endParaRPr lang="ru-RU"/>
        </a:p>
      </dgm:t>
    </dgm:pt>
    <dgm:pt modelId="{8E3E5F57-22AB-45A5-B75C-D1C67B04D86E}" type="sibTrans" cxnId="{1B0C45DE-1504-4D69-9DFC-F2778189F8A3}">
      <dgm:prSet/>
      <dgm:spPr/>
      <dgm:t>
        <a:bodyPr/>
        <a:lstStyle/>
        <a:p>
          <a:endParaRPr lang="ru-RU"/>
        </a:p>
      </dgm:t>
    </dgm:pt>
    <dgm:pt modelId="{5E6F9E4D-FB92-434A-B710-E2E17DB3604D}" type="parTrans" cxnId="{C2600881-DC94-4731-B074-E30FAC9D3ABC}">
      <dgm:prSet/>
      <dgm:spPr/>
      <dgm:t>
        <a:bodyPr/>
        <a:lstStyle/>
        <a:p>
          <a:endParaRPr lang="ru-RU"/>
        </a:p>
      </dgm:t>
    </dgm:pt>
    <dgm:pt modelId="{BC067AFA-D059-4D32-B24B-434E9093FBE7}">
      <dgm:prSet phldrT="[Текст]"/>
      <dgm:spPr/>
      <dgm:t>
        <a:bodyPr/>
        <a:lstStyle/>
        <a:p>
          <a:r>
            <a:rPr lang="ru-RU"/>
            <a:t>Эмпирикалық объект таным субъектісіне тәуелсіз өмір сүреді, ал субъектіні қалыптастыру зерттеушінің ең маңызды қызметі болып табылады. Ғылыми зерттеу пәні шоғырландырылған түрде зерттелетін объектінің дамуының объективті жақтары мен объективті тенденцияларын бейнелейді, олар әр түрлі ғылыми фактілерде және білімнің басқа формаларында көрініс табады.</a:t>
          </a:r>
        </a:p>
      </dgm:t>
    </dgm:pt>
    <dgm:pt modelId="{D90D5009-3606-406C-8426-DA152393ACA0}" type="parTrans" cxnId="{548E1B88-4FEB-42EF-A3CB-7742395F3795}">
      <dgm:prSet/>
      <dgm:spPr/>
      <dgm:t>
        <a:bodyPr/>
        <a:lstStyle/>
        <a:p>
          <a:endParaRPr lang="ru-RU"/>
        </a:p>
      </dgm:t>
    </dgm:pt>
    <dgm:pt modelId="{1E3F0AB0-B7A4-40D2-9936-3C40AB12A4C2}">
      <dgm:prSet phldrT="[Текст]" phldr="1"/>
      <dgm:spPr/>
      <dgm:t>
        <a:bodyPr/>
        <a:lstStyle/>
        <a:p>
          <a:endParaRPr lang="ru-RU"/>
        </a:p>
      </dgm:t>
    </dgm:pt>
    <dgm:pt modelId="{0E68F423-0011-4B22-887C-2F8611C2F4C8}" type="sibTrans" cxnId="{548E1B88-4FEB-42EF-A3CB-7742395F3795}">
      <dgm:prSet/>
      <dgm:spPr/>
      <dgm:t>
        <a:bodyPr/>
        <a:lstStyle/>
        <a:p>
          <a:endParaRPr lang="ru-RU"/>
        </a:p>
      </dgm:t>
    </dgm:pt>
    <dgm:pt modelId="{471865A9-F182-4E05-B7D7-98204B3CFD3E}" type="sibTrans" cxnId="{C2600881-DC94-4731-B074-E30FAC9D3ABC}">
      <dgm:prSet/>
      <dgm:spPr/>
      <dgm:t>
        <a:bodyPr/>
        <a:lstStyle/>
        <a:p>
          <a:endParaRPr lang="ru-RU"/>
        </a:p>
      </dgm:t>
    </dgm:pt>
    <dgm:pt modelId="{2C123ED9-33B6-4A26-8D58-5A0EB0D14D2B}" type="pres">
      <dgm:prSet presAssocID="{475C08EF-8309-4E88-B8BE-F1CC4033F73F}" presName="linear" presStyleCnt="0">
        <dgm:presLayoutVars>
          <dgm:animLvl val="lvl"/>
          <dgm:resizeHandles val="exact"/>
        </dgm:presLayoutVars>
      </dgm:prSet>
      <dgm:spPr/>
      <dgm:t>
        <a:bodyPr/>
        <a:lstStyle/>
        <a:p>
          <a:endParaRPr lang="ru-RU"/>
        </a:p>
      </dgm:t>
    </dgm:pt>
    <dgm:pt modelId="{696153D0-97D0-4273-8697-398377929BD1}" type="pres">
      <dgm:prSet presAssocID="{FB3E81DA-6B1A-4F4E-A7C6-940A37ABA062}" presName="parentText" presStyleLbl="node1" presStyleIdx="0" presStyleCnt="2">
        <dgm:presLayoutVars>
          <dgm:chMax val="0"/>
          <dgm:bulletEnabled val="1"/>
        </dgm:presLayoutVars>
      </dgm:prSet>
      <dgm:spPr/>
      <dgm:t>
        <a:bodyPr/>
        <a:lstStyle/>
        <a:p>
          <a:endParaRPr lang="ru-RU"/>
        </a:p>
      </dgm:t>
    </dgm:pt>
    <dgm:pt modelId="{5BD75F22-A1DD-49C8-9E9C-C312746BC104}" type="pres">
      <dgm:prSet presAssocID="{FB3E81DA-6B1A-4F4E-A7C6-940A37ABA062}" presName="childText" presStyleLbl="revTx" presStyleIdx="0" presStyleCnt="2">
        <dgm:presLayoutVars>
          <dgm:bulletEnabled val="1"/>
        </dgm:presLayoutVars>
      </dgm:prSet>
      <dgm:spPr/>
      <dgm:t>
        <a:bodyPr/>
        <a:lstStyle/>
        <a:p>
          <a:endParaRPr lang="ru-RU"/>
        </a:p>
      </dgm:t>
    </dgm:pt>
    <dgm:pt modelId="{6EA9BB1F-2502-4032-8CE2-4B618AEB647B}" type="pres">
      <dgm:prSet presAssocID="{BC067AFA-D059-4D32-B24B-434E9093FBE7}" presName="parentText" presStyleLbl="node1" presStyleIdx="1" presStyleCnt="2">
        <dgm:presLayoutVars>
          <dgm:chMax val="0"/>
          <dgm:bulletEnabled val="1"/>
        </dgm:presLayoutVars>
      </dgm:prSet>
      <dgm:spPr/>
      <dgm:t>
        <a:bodyPr/>
        <a:lstStyle/>
        <a:p>
          <a:endParaRPr lang="ru-RU"/>
        </a:p>
      </dgm:t>
    </dgm:pt>
    <dgm:pt modelId="{C1722CC7-B33C-4A45-A57A-7292BB9A1547}" type="pres">
      <dgm:prSet presAssocID="{BC067AFA-D059-4D32-B24B-434E9093FBE7}" presName="childText" presStyleLbl="revTx" presStyleIdx="1" presStyleCnt="2">
        <dgm:presLayoutVars>
          <dgm:bulletEnabled val="1"/>
        </dgm:presLayoutVars>
      </dgm:prSet>
      <dgm:spPr/>
      <dgm:t>
        <a:bodyPr/>
        <a:lstStyle/>
        <a:p>
          <a:endParaRPr lang="ru-RU"/>
        </a:p>
      </dgm:t>
    </dgm:pt>
  </dgm:ptLst>
  <dgm:cxnLst>
    <dgm:cxn modelId="{1B0C45DE-1504-4D69-9DFC-F2778189F8A3}" srcId="{475C08EF-8309-4E88-B8BE-F1CC4033F73F}" destId="{FB3E81DA-6B1A-4F4E-A7C6-940A37ABA062}" srcOrd="0" destOrd="0" parTransId="{03E419AD-1F71-4AF0-A600-80AE226FAD22}" sibTransId="{8E3E5F57-22AB-45A5-B75C-D1C67B04D86E}"/>
    <dgm:cxn modelId="{190C2421-C66D-44F9-ADD5-2241CD2ACFC5}" type="presOf" srcId="{907E79D0-86C7-4407-AC07-ECEF739EF1F9}" destId="{5BD75F22-A1DD-49C8-9E9C-C312746BC104}" srcOrd="0" destOrd="0" presId="urn:microsoft.com/office/officeart/2005/8/layout/vList2"/>
    <dgm:cxn modelId="{7C65568A-D146-4101-B612-75EA6CF7689C}" srcId="{FB3E81DA-6B1A-4F4E-A7C6-940A37ABA062}" destId="{907E79D0-86C7-4407-AC07-ECEF739EF1F9}" srcOrd="0" destOrd="0" parTransId="{0654B815-F7E9-4B14-9D1F-C5B8ABF7CCFE}" sibTransId="{13D3E19E-3E5D-43F1-897D-FA589AB846DC}"/>
    <dgm:cxn modelId="{143CECB0-3047-42DC-AA6A-3C9D913D8ABC}" type="presOf" srcId="{BC067AFA-D059-4D32-B24B-434E9093FBE7}" destId="{6EA9BB1F-2502-4032-8CE2-4B618AEB647B}" srcOrd="0" destOrd="0" presId="urn:microsoft.com/office/officeart/2005/8/layout/vList2"/>
    <dgm:cxn modelId="{C35D01FD-EC50-4000-A4D1-15759BE8F1A1}" type="presOf" srcId="{475C08EF-8309-4E88-B8BE-F1CC4033F73F}" destId="{2C123ED9-33B6-4A26-8D58-5A0EB0D14D2B}" srcOrd="0" destOrd="0" presId="urn:microsoft.com/office/officeart/2005/8/layout/vList2"/>
    <dgm:cxn modelId="{548E1B88-4FEB-42EF-A3CB-7742395F3795}" srcId="{BC067AFA-D059-4D32-B24B-434E9093FBE7}" destId="{1E3F0AB0-B7A4-40D2-9936-3C40AB12A4C2}" srcOrd="0" destOrd="0" parTransId="{D90D5009-3606-406C-8426-DA152393ACA0}" sibTransId="{0E68F423-0011-4B22-887C-2F8611C2F4C8}"/>
    <dgm:cxn modelId="{B02A9257-2BB0-46A7-AC5D-56C3A12BCF4A}" type="presOf" srcId="{FB3E81DA-6B1A-4F4E-A7C6-940A37ABA062}" destId="{696153D0-97D0-4273-8697-398377929BD1}" srcOrd="0" destOrd="0" presId="urn:microsoft.com/office/officeart/2005/8/layout/vList2"/>
    <dgm:cxn modelId="{C2600881-DC94-4731-B074-E30FAC9D3ABC}" srcId="{475C08EF-8309-4E88-B8BE-F1CC4033F73F}" destId="{BC067AFA-D059-4D32-B24B-434E9093FBE7}" srcOrd="1" destOrd="0" parTransId="{5E6F9E4D-FB92-434A-B710-E2E17DB3604D}" sibTransId="{471865A9-F182-4E05-B7D7-98204B3CFD3E}"/>
    <dgm:cxn modelId="{74156593-E860-465E-94A6-88182ADABFB6}" type="presOf" srcId="{1E3F0AB0-B7A4-40D2-9936-3C40AB12A4C2}" destId="{C1722CC7-B33C-4A45-A57A-7292BB9A1547}" srcOrd="0" destOrd="0" presId="urn:microsoft.com/office/officeart/2005/8/layout/vList2"/>
    <dgm:cxn modelId="{A21C592B-0B3B-42D4-A1E6-9D1D0C37B1D2}" type="presParOf" srcId="{2C123ED9-33B6-4A26-8D58-5A0EB0D14D2B}" destId="{696153D0-97D0-4273-8697-398377929BD1}" srcOrd="0" destOrd="0" presId="urn:microsoft.com/office/officeart/2005/8/layout/vList2"/>
    <dgm:cxn modelId="{946F24FA-5108-4B60-9E47-F438755B9080}" type="presParOf" srcId="{2C123ED9-33B6-4A26-8D58-5A0EB0D14D2B}" destId="{5BD75F22-A1DD-49C8-9E9C-C312746BC104}" srcOrd="1" destOrd="0" presId="urn:microsoft.com/office/officeart/2005/8/layout/vList2"/>
    <dgm:cxn modelId="{E7744E1F-AA3E-49F1-991B-33B8C06A1492}" type="presParOf" srcId="{2C123ED9-33B6-4A26-8D58-5A0EB0D14D2B}" destId="{6EA9BB1F-2502-4032-8CE2-4B618AEB647B}" srcOrd="2" destOrd="0" presId="urn:microsoft.com/office/officeart/2005/8/layout/vList2"/>
    <dgm:cxn modelId="{64980A3E-20FC-43F4-B26D-5CFE9D72FC05}" type="presParOf" srcId="{2C123ED9-33B6-4A26-8D58-5A0EB0D14D2B}" destId="{C1722CC7-B33C-4A45-A57A-7292BB9A1547}" srcOrd="3" destOrd="0" presId="urn:microsoft.com/office/officeart/2005/8/layout/vList2"/>
  </dgm:cxnLst>
  <dgm:bg/>
  <dgm:whole/>
</dgm:dataModel>
</file>

<file path=ppt/diagrams/data109.xml><?xml version="1.0" encoding="utf-8"?>
<dgm:dataModel xmlns:dgm="http://schemas.openxmlformats.org/drawingml/2006/diagram" xmlns:a="http://schemas.openxmlformats.org/drawingml/2006/main">
  <dgm:ptLst>
    <dgm:pt modelId="{259DB0A2-C5AA-4A7A-844D-C5DD34D1FBB0}" type="doc">
      <dgm:prSet loTypeId="urn:microsoft.com/office/officeart/2005/8/layout/vList4#4" loCatId="list" qsTypeId="urn:microsoft.com/office/officeart/2005/8/quickstyle/simple1" qsCatId="simple" csTypeId="urn:microsoft.com/office/officeart/2005/8/colors/accent0_3" csCatId="mainScheme" phldr="1"/>
      <dgm:spPr/>
      <dgm:t>
        <a:bodyPr/>
        <a:lstStyle/>
        <a:p>
          <a:endParaRPr lang="ru-RU"/>
        </a:p>
      </dgm:t>
    </dgm:pt>
    <dgm:pt modelId="{D698C56E-26BD-41F3-9146-9C124C207476}" type="parTrans" cxnId="{825C26F3-6331-4A37-AE5C-30A60BC40707}">
      <dgm:prSet/>
      <dgm:spPr/>
      <dgm:t>
        <a:bodyPr/>
        <a:lstStyle/>
        <a:p>
          <a:endParaRPr lang="ru-RU"/>
        </a:p>
      </dgm:t>
    </dgm:pt>
    <dgm:pt modelId="{57B763B6-4068-4346-89B2-FA30D40AC78B}">
      <dgm:prSet phldrT="[Текст]"/>
      <dgm:spPr/>
      <dgm:t>
        <a:bodyPr/>
        <a:lstStyle/>
        <a:p>
          <a:r>
            <a:rPr lang="ru-RU" i="1"/>
            <a:t>Біріншіден, </a:t>
          </a:r>
          <a:r>
            <a:rPr lang="ru-RU"/>
            <a:t>зерттелетін объект туралы қажетті нақты материалдарды жинау. Фактілер, эмпирикалық материалдар ғылыми зерттеудің бүкіл процесінің негізін құрайды. Белгілі бір фактілер жиынтығынсыз тиімді ғылыми теорияны құру мүмкін емес.</a:t>
          </a:r>
        </a:p>
      </dgm:t>
    </dgm:pt>
    <dgm:pt modelId="{1B1AE5EF-D2EA-4E78-BF36-84228480BA51}" type="sibTrans" cxnId="{825C26F3-6331-4A37-AE5C-30A60BC40707}">
      <dgm:prSet/>
      <dgm:spPr/>
      <dgm:t>
        <a:bodyPr/>
        <a:lstStyle/>
        <a:p>
          <a:endParaRPr lang="ru-RU"/>
        </a:p>
      </dgm:t>
    </dgm:pt>
    <dgm:pt modelId="{A49308A1-AD3A-4A96-8497-53CB8D78AE43}" type="parTrans" cxnId="{775EFADD-1605-4A74-9970-AF431AE55895}">
      <dgm:prSet/>
      <dgm:spPr/>
      <dgm:t>
        <a:bodyPr/>
        <a:lstStyle/>
        <a:p>
          <a:endParaRPr lang="ru-RU"/>
        </a:p>
      </dgm:t>
    </dgm:pt>
    <dgm:pt modelId="{8774D825-C162-49F8-A4D5-46AFE7E2A826}">
      <dgm:prSet phldrT="[Текст]"/>
      <dgm:spPr/>
      <dgm:t>
        <a:bodyPr/>
        <a:lstStyle/>
        <a:p>
          <a:r>
            <a:rPr lang="ru-RU" i="1"/>
            <a:t>Екіншіден, </a:t>
          </a:r>
          <a:r>
            <a:rPr lang="ru-RU"/>
            <a:t>эмпирикалық зерттеудің маңызды міндеті эмпирикалық объектінің әртүрлі қасиеттері мен байланыстары, оның қозғалысы мен даму тенденциялары туралы статистикалық мәліметтерді алу болып табылады. Эмпирикалық деректерді алу бақылау, өлшеу және эксперимент әдістерін қолданумен байланысты. </a:t>
          </a:r>
        </a:p>
      </dgm:t>
    </dgm:pt>
    <dgm:pt modelId="{68DFF38D-1318-4484-9426-0E0132683D40}" type="sibTrans" cxnId="{775EFADD-1605-4A74-9970-AF431AE55895}">
      <dgm:prSet/>
      <dgm:spPr/>
      <dgm:t>
        <a:bodyPr/>
        <a:lstStyle/>
        <a:p>
          <a:endParaRPr lang="ru-RU"/>
        </a:p>
      </dgm:t>
    </dgm:pt>
    <dgm:pt modelId="{D8A52AE4-740C-4E78-9FD4-DA0D5C4A730D}" type="parTrans" cxnId="{78FBE03F-E1E9-4D73-8C0F-EE9B5BC8A2FC}">
      <dgm:prSet/>
      <dgm:spPr/>
      <dgm:t>
        <a:bodyPr/>
        <a:lstStyle/>
        <a:p>
          <a:endParaRPr lang="ru-RU"/>
        </a:p>
      </dgm:t>
    </dgm:pt>
    <dgm:pt modelId="{898E5998-8486-4885-B3FA-928554F5731B}">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Статистикалық мәліметтерде ең алдымен зерттелетін объектінің сандық қатынасы, оның қасиеттері мен байланыстары өз көрінісін табады. Бұл білімді формализациялауға және ғылыми теорияларды құруда сандық әдістерді кеңінен қолдануға үлкен мүмкіндіктер туғызады.</a:t>
          </a:r>
        </a:p>
      </dgm:t>
    </dgm:pt>
    <dgm:pt modelId="{7487F560-34DB-4BDC-BFFF-36CB11BE2809}" type="sibTrans" cxnId="{78FBE03F-E1E9-4D73-8C0F-EE9B5BC8A2FC}">
      <dgm:prSet/>
      <dgm:spPr/>
      <dgm:t>
        <a:bodyPr/>
        <a:lstStyle/>
        <a:p>
          <a:endParaRPr lang="ru-RU"/>
        </a:p>
      </dgm:t>
    </dgm:pt>
    <dgm:pt modelId="{CD60CE69-0058-43A9-94BA-A3EBD8DF8CCE}" type="pres">
      <dgm:prSet presAssocID="{259DB0A2-C5AA-4A7A-844D-C5DD34D1FBB0}" presName="linear" presStyleCnt="0">
        <dgm:presLayoutVars>
          <dgm:dir/>
          <dgm:resizeHandles val="exact"/>
        </dgm:presLayoutVars>
      </dgm:prSet>
      <dgm:spPr/>
      <dgm:t>
        <a:bodyPr/>
        <a:lstStyle/>
        <a:p>
          <a:endParaRPr lang="ru-RU"/>
        </a:p>
      </dgm:t>
    </dgm:pt>
    <dgm:pt modelId="{CFB013AD-9311-44ED-9DC2-67E6326F692B}" type="pres">
      <dgm:prSet presAssocID="{57B763B6-4068-4346-89B2-FA30D40AC78B}" presName="comp" presStyleCnt="0"/>
      <dgm:spPr/>
      <dgm:t>
        <a:bodyPr/>
        <a:lstStyle/>
        <a:p>
          <a:endParaRPr/>
        </a:p>
      </dgm:t>
    </dgm:pt>
    <dgm:pt modelId="{F2D8882B-2EF6-4A33-9887-C549B8F8B71E}" type="pres">
      <dgm:prSet presAssocID="{57B763B6-4068-4346-89B2-FA30D40AC78B}" presName="box" presStyleLbl="node1" presStyleIdx="0" presStyleCnt="3"/>
      <dgm:spPr/>
      <dgm:t>
        <a:bodyPr/>
        <a:lstStyle/>
        <a:p>
          <a:endParaRPr lang="ru-RU"/>
        </a:p>
      </dgm:t>
    </dgm:pt>
    <dgm:pt modelId="{0674CD4E-40D1-4D4B-B881-D5D1D7B2153B}" type="pres">
      <dgm:prSet presAssocID="{57B763B6-4068-4346-89B2-FA30D40AC78B}" presName="img" presStyleLbl="fgImgPlace1" presStyleIdx="0" presStyleCnt="3"/>
      <dgm:spPr/>
      <dgm:t>
        <a:bodyPr/>
        <a:lstStyle/>
        <a:p>
          <a:endParaRPr/>
        </a:p>
      </dgm:t>
    </dgm:pt>
    <dgm:pt modelId="{9CB15FE6-1558-436C-B57C-EDB709E3B627}" type="pres">
      <dgm:prSet presAssocID="{57B763B6-4068-4346-89B2-FA30D40AC78B}" presName="text" presStyleLbl="node1" presStyleIdx="0" presStyleCnt="3">
        <dgm:presLayoutVars>
          <dgm:bulletEnabled val="1"/>
        </dgm:presLayoutVars>
      </dgm:prSet>
      <dgm:spPr/>
      <dgm:t>
        <a:bodyPr/>
        <a:lstStyle/>
        <a:p>
          <a:endParaRPr lang="ru-RU"/>
        </a:p>
      </dgm:t>
    </dgm:pt>
    <dgm:pt modelId="{4A0BDA36-7F8B-4F10-910D-762C232C10DF}" type="pres">
      <dgm:prSet presAssocID="{1B1AE5EF-D2EA-4E78-BF36-84228480BA51}" presName="spacer" presStyleCnt="0"/>
      <dgm:spPr/>
      <dgm:t>
        <a:bodyPr/>
        <a:lstStyle/>
        <a:p>
          <a:endParaRPr/>
        </a:p>
      </dgm:t>
    </dgm:pt>
    <dgm:pt modelId="{00E1BEFF-74AC-4786-A02B-E2ED7DD44423}" type="pres">
      <dgm:prSet presAssocID="{8774D825-C162-49F8-A4D5-46AFE7E2A826}" presName="comp" presStyleCnt="0"/>
      <dgm:spPr/>
      <dgm:t>
        <a:bodyPr/>
        <a:lstStyle/>
        <a:p>
          <a:endParaRPr/>
        </a:p>
      </dgm:t>
    </dgm:pt>
    <dgm:pt modelId="{82F219B2-27A1-4C95-B716-EF98B275206D}" type="pres">
      <dgm:prSet presAssocID="{8774D825-C162-49F8-A4D5-46AFE7E2A826}" presName="box" presStyleLbl="node1" presStyleIdx="1" presStyleCnt="3"/>
      <dgm:spPr/>
      <dgm:t>
        <a:bodyPr/>
        <a:lstStyle/>
        <a:p>
          <a:endParaRPr lang="ru-RU"/>
        </a:p>
      </dgm:t>
    </dgm:pt>
    <dgm:pt modelId="{FFB5F8BE-5663-491B-9501-B99864419362}" type="pres">
      <dgm:prSet presAssocID="{8774D825-C162-49F8-A4D5-46AFE7E2A826}" presName="img" presStyleLbl="fgImgPlace1" presStyleIdx="1" presStyleCnt="3"/>
      <dgm:spPr/>
      <dgm:t>
        <a:bodyPr/>
        <a:lstStyle/>
        <a:p>
          <a:endParaRPr/>
        </a:p>
      </dgm:t>
    </dgm:pt>
    <dgm:pt modelId="{7BD1D235-0DED-4537-85E7-256DE68B7ADF}" type="pres">
      <dgm:prSet presAssocID="{8774D825-C162-49F8-A4D5-46AFE7E2A826}" presName="text" presStyleLbl="node1" presStyleIdx="1" presStyleCnt="3">
        <dgm:presLayoutVars>
          <dgm:bulletEnabled val="1"/>
        </dgm:presLayoutVars>
      </dgm:prSet>
      <dgm:spPr/>
      <dgm:t>
        <a:bodyPr/>
        <a:lstStyle/>
        <a:p>
          <a:endParaRPr lang="ru-RU"/>
        </a:p>
      </dgm:t>
    </dgm:pt>
    <dgm:pt modelId="{473D0030-7A84-4598-B5A7-EDCDB73B5AF0}" type="pres">
      <dgm:prSet presAssocID="{68DFF38D-1318-4484-9426-0E0132683D40}" presName="spacer" presStyleCnt="0"/>
      <dgm:spPr/>
      <dgm:t>
        <a:bodyPr/>
        <a:lstStyle/>
        <a:p>
          <a:endParaRPr/>
        </a:p>
      </dgm:t>
    </dgm:pt>
    <dgm:pt modelId="{C2EE7C7F-942D-4547-A567-3A99DC0EA199}" type="pres">
      <dgm:prSet presAssocID="{898E5998-8486-4885-B3FA-928554F5731B}" presName="comp" presStyleCnt="0"/>
      <dgm:spPr/>
      <dgm:t>
        <a:bodyPr/>
        <a:lstStyle/>
        <a:p>
          <a:endParaRPr/>
        </a:p>
      </dgm:t>
    </dgm:pt>
    <dgm:pt modelId="{3992AA4B-D553-4138-9E49-74C7E52C15A7}" type="pres">
      <dgm:prSet presAssocID="{898E5998-8486-4885-B3FA-928554F5731B}" presName="box" presStyleLbl="node1" presStyleIdx="2" presStyleCnt="3"/>
      <dgm:spPr/>
      <dgm:t>
        <a:bodyPr/>
        <a:lstStyle/>
        <a:p>
          <a:endParaRPr lang="ru-RU"/>
        </a:p>
      </dgm:t>
    </dgm:pt>
    <dgm:pt modelId="{0F4780F0-F540-41EA-91DB-49607337CA82}" type="pres">
      <dgm:prSet presAssocID="{898E5998-8486-4885-B3FA-928554F5731B}" presName="img" presStyleLbl="fgImgPlace1" presStyleIdx="2" presStyleCnt="3"/>
      <dgm:spPr/>
      <dgm:t>
        <a:bodyPr/>
        <a:lstStyle/>
        <a:p>
          <a:endParaRPr/>
        </a:p>
      </dgm:t>
    </dgm:pt>
    <dgm:pt modelId="{E7B74C5A-F8C6-48A2-961C-3F05E344EA93}" type="pres">
      <dgm:prSet presAssocID="{898E5998-8486-4885-B3FA-928554F5731B}" presName="text" presStyleLbl="node1" presStyleIdx="2" presStyleCnt="3">
        <dgm:presLayoutVars>
          <dgm:bulletEnabled val="1"/>
        </dgm:presLayoutVars>
      </dgm:prSet>
      <dgm:spPr/>
      <dgm:t>
        <a:bodyPr/>
        <a:lstStyle/>
        <a:p>
          <a:endParaRPr lang="ru-RU"/>
        </a:p>
      </dgm:t>
    </dgm:pt>
  </dgm:ptLst>
  <dgm:cxnLst>
    <dgm:cxn modelId="{78FBE03F-E1E9-4D73-8C0F-EE9B5BC8A2FC}" srcId="{259DB0A2-C5AA-4A7A-844D-C5DD34D1FBB0}" destId="{898E5998-8486-4885-B3FA-928554F5731B}" srcOrd="2" destOrd="0" parTransId="{D8A52AE4-740C-4E78-9FD4-DA0D5C4A730D}" sibTransId="{7487F560-34DB-4BDC-BFFF-36CB11BE2809}"/>
    <dgm:cxn modelId="{825C26F3-6331-4A37-AE5C-30A60BC40707}" srcId="{259DB0A2-C5AA-4A7A-844D-C5DD34D1FBB0}" destId="{57B763B6-4068-4346-89B2-FA30D40AC78B}" srcOrd="0" destOrd="0" parTransId="{D698C56E-26BD-41F3-9146-9C124C207476}" sibTransId="{1B1AE5EF-D2EA-4E78-BF36-84228480BA51}"/>
    <dgm:cxn modelId="{7FA0D132-9426-45D5-8878-FEB8223A133E}" type="presOf" srcId="{57B763B6-4068-4346-89B2-FA30D40AC78B}" destId="{F2D8882B-2EF6-4A33-9887-C549B8F8B71E}" srcOrd="0" destOrd="0" presId="urn:microsoft.com/office/officeart/2005/8/layout/vList4#4"/>
    <dgm:cxn modelId="{ED560582-5276-43A9-BA32-25C66A34F76B}" type="presOf" srcId="{898E5998-8486-4885-B3FA-928554F5731B}" destId="{3992AA4B-D553-4138-9E49-74C7E52C15A7}" srcOrd="0" destOrd="0" presId="urn:microsoft.com/office/officeart/2005/8/layout/vList4#4"/>
    <dgm:cxn modelId="{8C845A54-6F24-423E-8449-B7D2300D590C}" type="presOf" srcId="{898E5998-8486-4885-B3FA-928554F5731B}" destId="{E7B74C5A-F8C6-48A2-961C-3F05E344EA93}" srcOrd="1" destOrd="0" presId="urn:microsoft.com/office/officeart/2005/8/layout/vList4#4"/>
    <dgm:cxn modelId="{D6D33C15-18CC-44CC-89C0-D8009BF3FE7F}" type="presOf" srcId="{259DB0A2-C5AA-4A7A-844D-C5DD34D1FBB0}" destId="{CD60CE69-0058-43A9-94BA-A3EBD8DF8CCE}" srcOrd="0" destOrd="0" presId="urn:microsoft.com/office/officeart/2005/8/layout/vList4#4"/>
    <dgm:cxn modelId="{AAB21F7B-DA5F-4A24-A75F-D939C4FC69A7}" type="presOf" srcId="{8774D825-C162-49F8-A4D5-46AFE7E2A826}" destId="{82F219B2-27A1-4C95-B716-EF98B275206D}" srcOrd="0" destOrd="0" presId="urn:microsoft.com/office/officeart/2005/8/layout/vList4#4"/>
    <dgm:cxn modelId="{775EFADD-1605-4A74-9970-AF431AE55895}" srcId="{259DB0A2-C5AA-4A7A-844D-C5DD34D1FBB0}" destId="{8774D825-C162-49F8-A4D5-46AFE7E2A826}" srcOrd="1" destOrd="0" parTransId="{A49308A1-AD3A-4A96-8497-53CB8D78AE43}" sibTransId="{68DFF38D-1318-4484-9426-0E0132683D40}"/>
    <dgm:cxn modelId="{C440E32F-BF59-4A0A-A18B-7B23F0B74F38}" type="presOf" srcId="{57B763B6-4068-4346-89B2-FA30D40AC78B}" destId="{9CB15FE6-1558-436C-B57C-EDB709E3B627}" srcOrd="1" destOrd="0" presId="urn:microsoft.com/office/officeart/2005/8/layout/vList4#4"/>
    <dgm:cxn modelId="{BDD21B92-1849-49D1-B3BC-DF6FA8F945B8}" type="presOf" srcId="{8774D825-C162-49F8-A4D5-46AFE7E2A826}" destId="{7BD1D235-0DED-4537-85E7-256DE68B7ADF}" srcOrd="1" destOrd="0" presId="urn:microsoft.com/office/officeart/2005/8/layout/vList4#4"/>
    <dgm:cxn modelId="{B06C69B7-649A-47C8-8E65-63BD487F89B6}" type="presParOf" srcId="{CD60CE69-0058-43A9-94BA-A3EBD8DF8CCE}" destId="{CFB013AD-9311-44ED-9DC2-67E6326F692B}" srcOrd="0" destOrd="0" presId="urn:microsoft.com/office/officeart/2005/8/layout/vList4#4"/>
    <dgm:cxn modelId="{9900DCD1-BC67-49D5-8F29-F4812D08A675}" type="presParOf" srcId="{CFB013AD-9311-44ED-9DC2-67E6326F692B}" destId="{F2D8882B-2EF6-4A33-9887-C549B8F8B71E}" srcOrd="0" destOrd="0" presId="urn:microsoft.com/office/officeart/2005/8/layout/vList4#4"/>
    <dgm:cxn modelId="{47FC7D41-1185-427E-8C0E-C88D97D07E30}" type="presParOf" srcId="{CFB013AD-9311-44ED-9DC2-67E6326F692B}" destId="{0674CD4E-40D1-4D4B-B881-D5D1D7B2153B}" srcOrd="1" destOrd="0" presId="urn:microsoft.com/office/officeart/2005/8/layout/vList4#4"/>
    <dgm:cxn modelId="{D7BAB696-941E-490F-AB10-7BD7C04AC40C}" type="presParOf" srcId="{CFB013AD-9311-44ED-9DC2-67E6326F692B}" destId="{9CB15FE6-1558-436C-B57C-EDB709E3B627}" srcOrd="2" destOrd="0" presId="urn:microsoft.com/office/officeart/2005/8/layout/vList4#4"/>
    <dgm:cxn modelId="{0381C617-4D3C-486E-A0C7-97F97EC2AF77}" type="presParOf" srcId="{CD60CE69-0058-43A9-94BA-A3EBD8DF8CCE}" destId="{4A0BDA36-7F8B-4F10-910D-762C232C10DF}" srcOrd="1" destOrd="0" presId="urn:microsoft.com/office/officeart/2005/8/layout/vList4#4"/>
    <dgm:cxn modelId="{FCFB785E-EE21-44DA-9D3A-0C100CF6D9CE}" type="presParOf" srcId="{CD60CE69-0058-43A9-94BA-A3EBD8DF8CCE}" destId="{00E1BEFF-74AC-4786-A02B-E2ED7DD44423}" srcOrd="2" destOrd="0" presId="urn:microsoft.com/office/officeart/2005/8/layout/vList4#4"/>
    <dgm:cxn modelId="{E5755D25-F471-4EA8-934B-931BD5C00392}" type="presParOf" srcId="{00E1BEFF-74AC-4786-A02B-E2ED7DD44423}" destId="{82F219B2-27A1-4C95-B716-EF98B275206D}" srcOrd="0" destOrd="0" presId="urn:microsoft.com/office/officeart/2005/8/layout/vList4#4"/>
    <dgm:cxn modelId="{B0868D8D-BC54-46DD-B765-8F078DD23E0A}" type="presParOf" srcId="{00E1BEFF-74AC-4786-A02B-E2ED7DD44423}" destId="{FFB5F8BE-5663-491B-9501-B99864419362}" srcOrd="1" destOrd="0" presId="urn:microsoft.com/office/officeart/2005/8/layout/vList4#4"/>
    <dgm:cxn modelId="{49DFF8C9-B996-453E-AB47-D71073F85E9C}" type="presParOf" srcId="{00E1BEFF-74AC-4786-A02B-E2ED7DD44423}" destId="{7BD1D235-0DED-4537-85E7-256DE68B7ADF}" srcOrd="2" destOrd="0" presId="urn:microsoft.com/office/officeart/2005/8/layout/vList4#4"/>
    <dgm:cxn modelId="{BF22664F-18AA-4C6A-9B10-12046401CACF}" type="presParOf" srcId="{CD60CE69-0058-43A9-94BA-A3EBD8DF8CCE}" destId="{473D0030-7A84-4598-B5A7-EDCDB73B5AF0}" srcOrd="3" destOrd="0" presId="urn:microsoft.com/office/officeart/2005/8/layout/vList4#4"/>
    <dgm:cxn modelId="{566E2822-F4B9-4453-B1D4-2F51260892AC}" type="presParOf" srcId="{CD60CE69-0058-43A9-94BA-A3EBD8DF8CCE}" destId="{C2EE7C7F-942D-4547-A567-3A99DC0EA199}" srcOrd="4" destOrd="0" presId="urn:microsoft.com/office/officeart/2005/8/layout/vList4#4"/>
    <dgm:cxn modelId="{CB4BF0A0-9BA9-4CF7-9412-9C56551CEDB3}" type="presParOf" srcId="{C2EE7C7F-942D-4547-A567-3A99DC0EA199}" destId="{3992AA4B-D553-4138-9E49-74C7E52C15A7}" srcOrd="0" destOrd="0" presId="urn:microsoft.com/office/officeart/2005/8/layout/vList4#4"/>
    <dgm:cxn modelId="{1A456654-4128-4D0E-B6E3-8604F38D9159}" type="presParOf" srcId="{C2EE7C7F-942D-4547-A567-3A99DC0EA199}" destId="{0F4780F0-F540-41EA-91DB-49607337CA82}" srcOrd="1" destOrd="0" presId="urn:microsoft.com/office/officeart/2005/8/layout/vList4#4"/>
    <dgm:cxn modelId="{F211A21B-A776-4AD5-9E28-1B814FDD7A8C}" type="presParOf" srcId="{C2EE7C7F-942D-4547-A567-3A99DC0EA199}" destId="{E7B74C5A-F8C6-48A2-961C-3F05E344EA93}" srcOrd="2" destOrd="0" presId="urn:microsoft.com/office/officeart/2005/8/layout/vList4#4"/>
  </dgm:cxnLst>
  <dgm:bg/>
  <dgm:whole/>
</dgm:dataModel>
</file>

<file path=ppt/diagrams/data11.xml><?xml version="1.0" encoding="utf-8"?>
<dgm:dataModel xmlns:dgm="http://schemas.openxmlformats.org/drawingml/2006/diagram" xmlns:a="http://schemas.openxmlformats.org/drawingml/2006/main">
  <dgm:ptLst>
    <dgm:pt modelId="{F92492B7-4FB1-4706-A81D-FA69CE7ECDE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88824281-71AA-471C-AFAF-A69F31BAED31}" type="parTrans" cxnId="{798CBC25-531E-45FE-8E1B-7464A6A43A4D}">
      <dgm:prSet/>
      <dgm:spPr/>
      <dgm:t>
        <a:bodyPr/>
        <a:lstStyle/>
        <a:p>
          <a:endParaRPr lang="ru-RU"/>
        </a:p>
      </dgm:t>
    </dgm:pt>
    <dgm:pt modelId="{50AA3392-C9B7-432A-87BD-92D1C83FC6A4}">
      <dgm:prSet phldrT="[Текст]"/>
      <dgm:spPr/>
      <dgm:t>
        <a:bodyPr/>
        <a:lstStyle/>
        <a:p>
          <a:r>
            <a:rPr lang="ru-RU"/>
            <a:t>Қазіргі ғылыми әдістемеде ғылымилықтың әртүрлі критерийлері ажыратылады. </a:t>
          </a:r>
        </a:p>
      </dgm:t>
    </dgm:pt>
    <dgm:pt modelId="{D859DEFC-BC46-4852-AFEB-6B33F890AA3E}" type="parTrans" cxnId="{2BA48384-DBF5-4AD6-A5A8-EA11734E6044}">
      <dgm:prSet/>
      <dgm:spPr/>
      <dgm:t>
        <a:bodyPr/>
        <a:lstStyle/>
        <a:p>
          <a:endParaRPr lang="ru-RU"/>
        </a:p>
      </dgm:t>
    </dgm:pt>
    <dgm:pt modelId="{D2EAABE2-9280-437D-8912-AC4401A11774}">
      <dgm:prSet phldrT="[Текст]" phldr="1"/>
      <dgm:spPr/>
      <dgm:t>
        <a:bodyPr/>
        <a:lstStyle/>
        <a:p>
          <a:endParaRPr lang="ru-RU"/>
        </a:p>
      </dgm:t>
    </dgm:pt>
    <dgm:pt modelId="{84809D8B-0219-466F-9E6E-2AB82B5F38A8}" type="sibTrans" cxnId="{2BA48384-DBF5-4AD6-A5A8-EA11734E6044}">
      <dgm:prSet/>
      <dgm:spPr/>
      <dgm:t>
        <a:bodyPr/>
        <a:lstStyle/>
        <a:p>
          <a:endParaRPr lang="ru-RU"/>
        </a:p>
      </dgm:t>
    </dgm:pt>
    <dgm:pt modelId="{B44DA3B2-1413-411F-807C-C0E53F919500}" type="sibTrans" cxnId="{798CBC25-531E-45FE-8E1B-7464A6A43A4D}">
      <dgm:prSet/>
      <dgm:spPr/>
      <dgm:t>
        <a:bodyPr/>
        <a:lstStyle/>
        <a:p>
          <a:endParaRPr lang="ru-RU"/>
        </a:p>
      </dgm:t>
    </dgm:pt>
    <dgm:pt modelId="{A5B8CE46-C495-44CC-B1D7-0C217298CF47}" type="parTrans" cxnId="{FD5CA9BB-007C-4876-A8CA-8C305D07D3A0}">
      <dgm:prSet/>
      <dgm:spPr/>
      <dgm:t>
        <a:bodyPr/>
        <a:lstStyle/>
        <a:p>
          <a:endParaRPr lang="ru-RU"/>
        </a:p>
      </dgm:t>
    </dgm:pt>
    <dgm:pt modelId="{21CDD1E4-FDBF-4138-ABC0-B9F978B3CDA9}">
      <dgm:prSet phldrT="[Текст]"/>
      <dgm:spPr/>
      <dgm:t>
        <a:bodyPr/>
        <a:lstStyle/>
        <a:p>
          <a:r>
            <a:rPr lang="ru-RU"/>
            <a:t>Оларға білімнің ішкі жүйелілігі, оның формальды бірізділігі және тәжірибесі сияқты нәрселерді жатқызуға болады тексерілетіндігі, қайталану мүмкіндігі және сынға ашықтық, біржақтылықтан арылу және т.б. </a:t>
          </a:r>
        </a:p>
      </dgm:t>
    </dgm:pt>
    <dgm:pt modelId="{2EB8D4CD-1D7F-4A09-ACE9-58C2EF1EFE38}" type="parTrans" cxnId="{5BE5ECB2-A050-4975-9CD6-C7C8569F163C}">
      <dgm:prSet/>
      <dgm:spPr/>
      <dgm:t>
        <a:bodyPr/>
        <a:lstStyle/>
        <a:p>
          <a:endParaRPr lang="ru-RU"/>
        </a:p>
      </dgm:t>
    </dgm:pt>
    <dgm:pt modelId="{AE714EC5-7DE2-49C1-B77A-C748860D2B39}">
      <dgm:prSet phldrT="[Текст]" phldr="1"/>
      <dgm:spPr/>
      <dgm:t>
        <a:bodyPr/>
        <a:lstStyle/>
        <a:p>
          <a:endParaRPr lang="ru-RU"/>
        </a:p>
      </dgm:t>
    </dgm:pt>
    <dgm:pt modelId="{A7AC5350-64E5-4BA3-A925-F85365308889}" type="sibTrans" cxnId="{5BE5ECB2-A050-4975-9CD6-C7C8569F163C}">
      <dgm:prSet/>
      <dgm:spPr/>
      <dgm:t>
        <a:bodyPr/>
        <a:lstStyle/>
        <a:p>
          <a:endParaRPr lang="ru-RU"/>
        </a:p>
      </dgm:t>
    </dgm:pt>
    <dgm:pt modelId="{F50E1DA8-7A3F-4A8D-85FA-B2581979679C}" type="sibTrans" cxnId="{FD5CA9BB-007C-4876-A8CA-8C305D07D3A0}">
      <dgm:prSet/>
      <dgm:spPr/>
      <dgm:t>
        <a:bodyPr/>
        <a:lstStyle/>
        <a:p>
          <a:endParaRPr lang="ru-RU"/>
        </a:p>
      </dgm:t>
    </dgm:pt>
    <dgm:pt modelId="{D015FFC5-4AA4-41B9-BBBC-9C0333A8EE2E}" type="parTrans" cxnId="{1462E946-1ED5-4532-BEB6-446A183A77AF}">
      <dgm:prSet/>
      <dgm:spPr/>
      <dgm:t>
        <a:bodyPr/>
        <a:lstStyle/>
        <a:p>
          <a:endParaRPr lang="ru-RU"/>
        </a:p>
      </dgm:t>
    </dgm:pt>
    <dgm:pt modelId="{DC235661-87FF-41AD-84E7-C23F69BEC3BB}">
      <dgm:prSet phldrT="[Текст]"/>
      <dgm:spPr/>
      <dgm:t>
        <a:bodyPr/>
        <a:lstStyle/>
        <a:p>
          <a:r>
            <a:rPr lang="ru-RU"/>
            <a:t>Ғылыми білімнің, кез келген басқа әлеуметтік құбылыс сияқты, оның құрамдас элементтерінің тұрақты өзара байланыстарының диалектикалық бірлігінде көрініс табатын өзіндік белгілі және жеткілікті күрделі құрылымы бар. </a:t>
          </a:r>
        </a:p>
      </dgm:t>
    </dgm:pt>
    <dgm:pt modelId="{AB114052-2A3A-421A-B882-E44D9A226970}" type="sibTrans" cxnId="{1462E946-1ED5-4532-BEB6-446A183A77AF}">
      <dgm:prSet/>
      <dgm:spPr/>
      <dgm:t>
        <a:bodyPr/>
        <a:lstStyle/>
        <a:p>
          <a:endParaRPr lang="ru-RU"/>
        </a:p>
      </dgm:t>
    </dgm:pt>
    <dgm:pt modelId="{09F1048B-244F-4161-970D-4712601E358F}" type="pres">
      <dgm:prSet presAssocID="{F92492B7-4FB1-4706-A81D-FA69CE7ECDED}" presName="linear" presStyleCnt="0">
        <dgm:presLayoutVars>
          <dgm:animLvl val="lvl"/>
          <dgm:resizeHandles val="exact"/>
        </dgm:presLayoutVars>
      </dgm:prSet>
      <dgm:spPr/>
      <dgm:t>
        <a:bodyPr/>
        <a:lstStyle/>
        <a:p>
          <a:endParaRPr lang="ru-RU"/>
        </a:p>
      </dgm:t>
    </dgm:pt>
    <dgm:pt modelId="{AB2685E5-DAFE-4014-A4E0-6A3AA3C7F7D5}" type="pres">
      <dgm:prSet presAssocID="{50AA3392-C9B7-432A-87BD-92D1C83FC6A4}" presName="parentText" presStyleLbl="node1" presStyleIdx="0" presStyleCnt="3">
        <dgm:presLayoutVars>
          <dgm:chMax val="0"/>
          <dgm:bulletEnabled val="1"/>
        </dgm:presLayoutVars>
      </dgm:prSet>
      <dgm:spPr/>
      <dgm:t>
        <a:bodyPr/>
        <a:lstStyle/>
        <a:p>
          <a:endParaRPr lang="ru-RU"/>
        </a:p>
      </dgm:t>
    </dgm:pt>
    <dgm:pt modelId="{EA2148A9-BCA5-4484-88DD-7A540793958D}" type="pres">
      <dgm:prSet presAssocID="{50AA3392-C9B7-432A-87BD-92D1C83FC6A4}" presName="childText" presStyleLbl="revTx" presStyleIdx="0" presStyleCnt="2">
        <dgm:presLayoutVars>
          <dgm:bulletEnabled val="1"/>
        </dgm:presLayoutVars>
      </dgm:prSet>
      <dgm:spPr/>
      <dgm:t>
        <a:bodyPr/>
        <a:lstStyle/>
        <a:p>
          <a:endParaRPr lang="ru-RU"/>
        </a:p>
      </dgm:t>
    </dgm:pt>
    <dgm:pt modelId="{FCF36BAA-5295-418D-ABC0-4B36573559AA}" type="pres">
      <dgm:prSet presAssocID="{21CDD1E4-FDBF-4138-ABC0-B9F978B3CDA9}" presName="parentText" presStyleLbl="node1" presStyleIdx="1" presStyleCnt="3">
        <dgm:presLayoutVars>
          <dgm:chMax val="0"/>
          <dgm:bulletEnabled val="1"/>
        </dgm:presLayoutVars>
      </dgm:prSet>
      <dgm:spPr/>
      <dgm:t>
        <a:bodyPr/>
        <a:lstStyle/>
        <a:p>
          <a:endParaRPr lang="ru-RU"/>
        </a:p>
      </dgm:t>
    </dgm:pt>
    <dgm:pt modelId="{FF988447-6B8E-472D-90C7-70A8A198A322}" type="pres">
      <dgm:prSet presAssocID="{21CDD1E4-FDBF-4138-ABC0-B9F978B3CDA9}" presName="childText" presStyleLbl="revTx" presStyleIdx="1" presStyleCnt="2">
        <dgm:presLayoutVars>
          <dgm:bulletEnabled val="1"/>
        </dgm:presLayoutVars>
      </dgm:prSet>
      <dgm:spPr/>
      <dgm:t>
        <a:bodyPr/>
        <a:lstStyle/>
        <a:p>
          <a:endParaRPr lang="ru-RU"/>
        </a:p>
      </dgm:t>
    </dgm:pt>
    <dgm:pt modelId="{86CFAAEA-10D0-4C42-85AF-9D4717EE51F8}" type="pres">
      <dgm:prSet presAssocID="{DC235661-87FF-41AD-84E7-C23F69BEC3BB}" presName="parentText" presStyleLbl="node1" presStyleIdx="2" presStyleCnt="3">
        <dgm:presLayoutVars>
          <dgm:chMax val="0"/>
          <dgm:bulletEnabled val="1"/>
        </dgm:presLayoutVars>
      </dgm:prSet>
      <dgm:spPr/>
      <dgm:t>
        <a:bodyPr/>
        <a:lstStyle/>
        <a:p>
          <a:endParaRPr lang="ru-RU"/>
        </a:p>
      </dgm:t>
    </dgm:pt>
  </dgm:ptLst>
  <dgm:cxnLst>
    <dgm:cxn modelId="{3E9C305D-EC28-4EF7-A105-25DEF8F0EBA6}" type="presOf" srcId="{DC235661-87FF-41AD-84E7-C23F69BEC3BB}" destId="{86CFAAEA-10D0-4C42-85AF-9D4717EE51F8}" srcOrd="0" destOrd="0" presId="urn:microsoft.com/office/officeart/2005/8/layout/vList2"/>
    <dgm:cxn modelId="{8ED3CBAB-86B8-4AA4-A756-CBEAB40955CB}" type="presOf" srcId="{21CDD1E4-FDBF-4138-ABC0-B9F978B3CDA9}" destId="{FCF36BAA-5295-418D-ABC0-4B36573559AA}" srcOrd="0" destOrd="0" presId="urn:microsoft.com/office/officeart/2005/8/layout/vList2"/>
    <dgm:cxn modelId="{FD5CA9BB-007C-4876-A8CA-8C305D07D3A0}" srcId="{F92492B7-4FB1-4706-A81D-FA69CE7ECDED}" destId="{21CDD1E4-FDBF-4138-ABC0-B9F978B3CDA9}" srcOrd="1" destOrd="0" parTransId="{A5B8CE46-C495-44CC-B1D7-0C217298CF47}" sibTransId="{F50E1DA8-7A3F-4A8D-85FA-B2581979679C}"/>
    <dgm:cxn modelId="{1462E946-1ED5-4532-BEB6-446A183A77AF}" srcId="{F92492B7-4FB1-4706-A81D-FA69CE7ECDED}" destId="{DC235661-87FF-41AD-84E7-C23F69BEC3BB}" srcOrd="2" destOrd="0" parTransId="{D015FFC5-4AA4-41B9-BBBC-9C0333A8EE2E}" sibTransId="{AB114052-2A3A-421A-B882-E44D9A226970}"/>
    <dgm:cxn modelId="{B3E8536A-5490-4456-811F-7792DC66A01B}" type="presOf" srcId="{D2EAABE2-9280-437D-8912-AC4401A11774}" destId="{EA2148A9-BCA5-4484-88DD-7A540793958D}" srcOrd="0" destOrd="0" presId="urn:microsoft.com/office/officeart/2005/8/layout/vList2"/>
    <dgm:cxn modelId="{2F1A41AE-0EA6-4B20-A44C-78C60A1EEE5F}" type="presOf" srcId="{50AA3392-C9B7-432A-87BD-92D1C83FC6A4}" destId="{AB2685E5-DAFE-4014-A4E0-6A3AA3C7F7D5}" srcOrd="0" destOrd="0" presId="urn:microsoft.com/office/officeart/2005/8/layout/vList2"/>
    <dgm:cxn modelId="{2BA48384-DBF5-4AD6-A5A8-EA11734E6044}" srcId="{50AA3392-C9B7-432A-87BD-92D1C83FC6A4}" destId="{D2EAABE2-9280-437D-8912-AC4401A11774}" srcOrd="0" destOrd="0" parTransId="{D859DEFC-BC46-4852-AFEB-6B33F890AA3E}" sibTransId="{84809D8B-0219-466F-9E6E-2AB82B5F38A8}"/>
    <dgm:cxn modelId="{2712BD00-821D-4904-9335-CD802C2B1F35}" type="presOf" srcId="{F92492B7-4FB1-4706-A81D-FA69CE7ECDED}" destId="{09F1048B-244F-4161-970D-4712601E358F}" srcOrd="0" destOrd="0" presId="urn:microsoft.com/office/officeart/2005/8/layout/vList2"/>
    <dgm:cxn modelId="{76D9F9FB-B4B6-42F7-93A4-B1D23120427D}" type="presOf" srcId="{AE714EC5-7DE2-49C1-B77A-C748860D2B39}" destId="{FF988447-6B8E-472D-90C7-70A8A198A322}" srcOrd="0" destOrd="0" presId="urn:microsoft.com/office/officeart/2005/8/layout/vList2"/>
    <dgm:cxn modelId="{798CBC25-531E-45FE-8E1B-7464A6A43A4D}" srcId="{F92492B7-4FB1-4706-A81D-FA69CE7ECDED}" destId="{50AA3392-C9B7-432A-87BD-92D1C83FC6A4}" srcOrd="0" destOrd="0" parTransId="{88824281-71AA-471C-AFAF-A69F31BAED31}" sibTransId="{B44DA3B2-1413-411F-807C-C0E53F919500}"/>
    <dgm:cxn modelId="{5BE5ECB2-A050-4975-9CD6-C7C8569F163C}" srcId="{21CDD1E4-FDBF-4138-ABC0-B9F978B3CDA9}" destId="{AE714EC5-7DE2-49C1-B77A-C748860D2B39}" srcOrd="0" destOrd="0" parTransId="{2EB8D4CD-1D7F-4A09-ACE9-58C2EF1EFE38}" sibTransId="{A7AC5350-64E5-4BA3-A925-F85365308889}"/>
    <dgm:cxn modelId="{7F290778-A8C5-453F-8C68-F90FA25B925F}" type="presParOf" srcId="{09F1048B-244F-4161-970D-4712601E358F}" destId="{AB2685E5-DAFE-4014-A4E0-6A3AA3C7F7D5}" srcOrd="0" destOrd="0" presId="urn:microsoft.com/office/officeart/2005/8/layout/vList2"/>
    <dgm:cxn modelId="{6A96A77D-EE0D-44D7-8A79-CA95458BE6D8}" type="presParOf" srcId="{09F1048B-244F-4161-970D-4712601E358F}" destId="{EA2148A9-BCA5-4484-88DD-7A540793958D}" srcOrd="1" destOrd="0" presId="urn:microsoft.com/office/officeart/2005/8/layout/vList2"/>
    <dgm:cxn modelId="{4813C52A-00AF-420D-B08D-83A7BD9C253C}" type="presParOf" srcId="{09F1048B-244F-4161-970D-4712601E358F}" destId="{FCF36BAA-5295-418D-ABC0-4B36573559AA}" srcOrd="2" destOrd="0" presId="urn:microsoft.com/office/officeart/2005/8/layout/vList2"/>
    <dgm:cxn modelId="{2641C718-FBB4-48C5-901E-E371DFBC5AF1}" type="presParOf" srcId="{09F1048B-244F-4161-970D-4712601E358F}" destId="{FF988447-6B8E-472D-90C7-70A8A198A322}" srcOrd="3" destOrd="0" presId="urn:microsoft.com/office/officeart/2005/8/layout/vList2"/>
    <dgm:cxn modelId="{F51C3D77-3CEA-4A29-81A0-56F180476097}" type="presParOf" srcId="{09F1048B-244F-4161-970D-4712601E358F}" destId="{86CFAAEA-10D0-4C42-85AF-9D4717EE51F8}" srcOrd="4" destOrd="0" presId="urn:microsoft.com/office/officeart/2005/8/layout/vList2"/>
  </dgm:cxnLst>
  <dgm:bg/>
  <dgm:whole/>
</dgm:dataModel>
</file>

<file path=ppt/diagrams/data110.xml><?xml version="1.0" encoding="utf-8"?>
<dgm:dataModel xmlns:dgm="http://schemas.openxmlformats.org/drawingml/2006/diagram" xmlns:a="http://schemas.openxmlformats.org/drawingml/2006/main">
  <dgm:ptLst>
    <dgm:pt modelId="{257C816C-D3C5-4850-8379-B4C1DA54BC35}" type="doc">
      <dgm:prSet loTypeId="urn:microsoft.com/office/officeart/2005/8/layout/vList4#5" loCatId="list" qsTypeId="urn:microsoft.com/office/officeart/2005/8/quickstyle/simple1" qsCatId="simple" csTypeId="urn:microsoft.com/office/officeart/2005/8/colors/accent0_3" csCatId="mainScheme" phldr="1"/>
      <dgm:spPr/>
      <dgm:t>
        <a:bodyPr/>
        <a:lstStyle/>
        <a:p>
          <a:endParaRPr lang="ru-RU"/>
        </a:p>
      </dgm:t>
    </dgm:pt>
    <dgm:pt modelId="{1A6B81C2-28A4-4321-8380-D389207C7088}" type="parTrans" cxnId="{97885967-8572-4C70-9F4A-508A793A9CEB}">
      <dgm:prSet/>
      <dgm:spPr/>
      <dgm:t>
        <a:bodyPr/>
        <a:lstStyle/>
        <a:p>
          <a:endParaRPr lang="ru-RU"/>
        </a:p>
      </dgm:t>
    </dgm:pt>
    <dgm:pt modelId="{F6809766-2EAB-4271-AB50-4AF391AA8A24}">
      <dgm:prSet phldrT="[Текст]"/>
      <dgm:spPr/>
      <dgm:t>
        <a:bodyPr/>
        <a:lstStyle/>
        <a:p>
          <a:r>
            <a:rPr lang="ru-RU" i="1"/>
            <a:t>Үшіншіден, </a:t>
          </a:r>
          <a:r>
            <a:rPr lang="ru-RU"/>
            <a:t>зерттеудің эмпирикалық деңгейінде зерттелетін объектінің жай-күйін, оның қозғалысының, дамуының, өзгеруінің динамикасын тіркейтін және көрсететін әртүрлі диаграммаларды, диаграммаларды, карталарды құрастыру мәселесі шешіледі. Диаграммалар, диаграммалар мен карталар зерттелетін объектінің мінез-құлқындағы маңызды тенденцияларды сенсорлық-визуалды қабылдауға мүмкіндік береді.</a:t>
          </a:r>
        </a:p>
      </dgm:t>
    </dgm:pt>
    <dgm:pt modelId="{56505559-427F-4E9D-9A3A-96303D2C8191}" type="sibTrans" cxnId="{97885967-8572-4C70-9F4A-508A793A9CEB}">
      <dgm:prSet/>
      <dgm:spPr/>
      <dgm:t>
        <a:bodyPr/>
        <a:lstStyle/>
        <a:p>
          <a:endParaRPr lang="ru-RU"/>
        </a:p>
      </dgm:t>
    </dgm:pt>
    <dgm:pt modelId="{4E40E3E8-1572-4A81-8ABE-83F1FE37B490}" type="parTrans" cxnId="{294AACEA-A699-4879-A62B-27F6EAC2998B}">
      <dgm:prSet/>
      <dgm:spPr/>
      <dgm:t>
        <a:bodyPr/>
        <a:lstStyle/>
        <a:p>
          <a:endParaRPr lang="ru-RU"/>
        </a:p>
      </dgm:t>
    </dgm:pt>
    <dgm:pt modelId="{8823B2B9-1CBE-4AF8-A756-5E3CB30C3942}">
      <dgm:prSet phldrT="[Текст]"/>
      <dgm:spPr/>
      <dgm:t>
        <a:bodyPr/>
        <a:lstStyle/>
        <a:p>
          <a:r>
            <a:rPr lang="ru-RU" i="1"/>
            <a:t>Төртіншіден, </a:t>
          </a:r>
          <a:r>
            <a:rPr lang="ru-RU"/>
            <a:t>зерттеудің эмпирикалық деңгейінде ғылыми фактілердің, статистикалық мәліметтердің белгілі бір классификациясы жүзеге асырылады, олар жалпылама түрде эмпирикалық ақпарат деп аталады. Мұндай жіктеу эмпирикалық ақпараттың кейінгі теориялық талдау үшін маңыздылығы принципі бойынша жүзеге асырылады; алынған фактілер мен статистикалық мәліметтердің жаңалығы принципі бойынша; табылған қасиеттер мен байланыстардың сипаты мен ерекшеліктері бойынша. </a:t>
          </a:r>
        </a:p>
      </dgm:t>
    </dgm:pt>
    <dgm:pt modelId="{C4144D6A-5B40-43FC-A5BF-536E7A106011}" type="sibTrans" cxnId="{294AACEA-A699-4879-A62B-27F6EAC2998B}">
      <dgm:prSet/>
      <dgm:spPr/>
      <dgm:t>
        <a:bodyPr/>
        <a:lstStyle/>
        <a:p>
          <a:endParaRPr lang="ru-RU"/>
        </a:p>
      </dgm:t>
    </dgm:pt>
    <dgm:pt modelId="{22D74703-D197-4FEF-8FBB-84F6592E96D9}" type="parTrans" cxnId="{0C373EE1-CFFF-4F5C-85B7-084208268545}">
      <dgm:prSet/>
      <dgm:spPr/>
      <dgm:t>
        <a:bodyPr/>
        <a:lstStyle/>
        <a:p>
          <a:endParaRPr lang="ru-RU"/>
        </a:p>
      </dgm:t>
    </dgm:pt>
    <dgm:pt modelId="{C3839B17-0EEC-45BD-8E9F-7230F87876B6}">
      <dgm:prSet phldrT="[Текст]"/>
      <dgm:spPr/>
      <dgm:t>
        <a:bodyPr/>
        <a:lstStyle/>
        <a:p>
          <a:r>
            <a:rPr lang="ru-RU"/>
            <a:t>Осы классификация негізінде кейбір эмпирикалық заңдылықтарды тұжырымдауға мүмкіндік туады. Сонымен қатар, эмпирикалық ақпаратты жіктеу ғылыми зерттеулердің теориялық деңгейінде оны жемісті және тиімді талдаудың қажетті шарты болып табылады.</a:t>
          </a:r>
        </a:p>
      </dgm:t>
    </dgm:pt>
    <dgm:pt modelId="{0092982B-A361-4B82-A36F-5E7C556BBF41}" type="sibTrans" cxnId="{0C373EE1-CFFF-4F5C-85B7-084208268545}">
      <dgm:prSet/>
      <dgm:spPr/>
      <dgm:t>
        <a:bodyPr/>
        <a:lstStyle/>
        <a:p>
          <a:endParaRPr lang="ru-RU"/>
        </a:p>
      </dgm:t>
    </dgm:pt>
    <dgm:pt modelId="{E3ECB98C-3091-4825-9C93-21FA71E52D70}" type="pres">
      <dgm:prSet presAssocID="{257C816C-D3C5-4850-8379-B4C1DA54BC35}" presName="linear" presStyleCnt="0">
        <dgm:presLayoutVars>
          <dgm:dir/>
          <dgm:resizeHandles val="exact"/>
        </dgm:presLayoutVars>
      </dgm:prSet>
      <dgm:spPr/>
      <dgm:t>
        <a:bodyPr/>
        <a:lstStyle/>
        <a:p>
          <a:endParaRPr lang="ru-RU"/>
        </a:p>
      </dgm:t>
    </dgm:pt>
    <dgm:pt modelId="{ED86794D-0979-40BD-B2F8-A8B06B625EC9}" type="pres">
      <dgm:prSet presAssocID="{F6809766-2EAB-4271-AB50-4AF391AA8A24}" presName="comp" presStyleCnt="0"/>
      <dgm:spPr/>
      <dgm:t>
        <a:bodyPr/>
        <a:lstStyle/>
        <a:p>
          <a:endParaRPr/>
        </a:p>
      </dgm:t>
    </dgm:pt>
    <dgm:pt modelId="{6DC0EC9A-3F44-4DA5-A348-9D4982023B9A}" type="pres">
      <dgm:prSet presAssocID="{F6809766-2EAB-4271-AB50-4AF391AA8A24}" presName="box" presStyleLbl="node1" presStyleIdx="0" presStyleCnt="3"/>
      <dgm:spPr/>
      <dgm:t>
        <a:bodyPr/>
        <a:lstStyle/>
        <a:p>
          <a:endParaRPr lang="ru-RU"/>
        </a:p>
      </dgm:t>
    </dgm:pt>
    <dgm:pt modelId="{710BA192-EC7B-4F52-8C98-CB5190D27357}" type="pres">
      <dgm:prSet presAssocID="{F6809766-2EAB-4271-AB50-4AF391AA8A24}" presName="img" presStyleLbl="fgImgPlace1" presStyleIdx="0" presStyleCnt="3"/>
      <dgm:spPr/>
      <dgm:t>
        <a:bodyPr/>
        <a:lstStyle/>
        <a:p>
          <a:endParaRPr/>
        </a:p>
      </dgm:t>
    </dgm:pt>
    <dgm:pt modelId="{741A92C7-742C-4A01-945B-7756E8A08844}" type="pres">
      <dgm:prSet presAssocID="{F6809766-2EAB-4271-AB50-4AF391AA8A24}" presName="text" presStyleLbl="node1" presStyleIdx="0" presStyleCnt="3">
        <dgm:presLayoutVars>
          <dgm:bulletEnabled val="1"/>
        </dgm:presLayoutVars>
      </dgm:prSet>
      <dgm:spPr/>
      <dgm:t>
        <a:bodyPr/>
        <a:lstStyle/>
        <a:p>
          <a:endParaRPr lang="ru-RU"/>
        </a:p>
      </dgm:t>
    </dgm:pt>
    <dgm:pt modelId="{833C7781-6219-4ED4-BFC0-79A43E982633}" type="pres">
      <dgm:prSet presAssocID="{56505559-427F-4E9D-9A3A-96303D2C8191}" presName="spacer" presStyleCnt="0"/>
      <dgm:spPr/>
      <dgm:t>
        <a:bodyPr/>
        <a:lstStyle/>
        <a:p>
          <a:endParaRPr/>
        </a:p>
      </dgm:t>
    </dgm:pt>
    <dgm:pt modelId="{7466ACCD-2520-4E43-B10A-8D8AE24CA25A}" type="pres">
      <dgm:prSet presAssocID="{8823B2B9-1CBE-4AF8-A756-5E3CB30C3942}" presName="comp" presStyleCnt="0"/>
      <dgm:spPr/>
      <dgm:t>
        <a:bodyPr/>
        <a:lstStyle/>
        <a:p>
          <a:endParaRPr/>
        </a:p>
      </dgm:t>
    </dgm:pt>
    <dgm:pt modelId="{168692A1-D90C-4942-B32A-0D2F588A52B7}" type="pres">
      <dgm:prSet presAssocID="{8823B2B9-1CBE-4AF8-A756-5E3CB30C3942}" presName="box" presStyleLbl="node1" presStyleIdx="1" presStyleCnt="3" custScaleY="106348"/>
      <dgm:spPr/>
      <dgm:t>
        <a:bodyPr/>
        <a:lstStyle/>
        <a:p>
          <a:endParaRPr lang="ru-RU"/>
        </a:p>
      </dgm:t>
    </dgm:pt>
    <dgm:pt modelId="{4C6A1727-82A8-462B-9A0D-1B3DD67529F7}" type="pres">
      <dgm:prSet presAssocID="{8823B2B9-1CBE-4AF8-A756-5E3CB30C3942}" presName="img" presStyleLbl="fgImgPlace1" presStyleIdx="1" presStyleCnt="3"/>
      <dgm:spPr/>
      <dgm:t>
        <a:bodyPr/>
        <a:lstStyle/>
        <a:p>
          <a:endParaRPr/>
        </a:p>
      </dgm:t>
    </dgm:pt>
    <dgm:pt modelId="{CA6707DB-C03B-4A82-944F-212A764CB942}" type="pres">
      <dgm:prSet presAssocID="{8823B2B9-1CBE-4AF8-A756-5E3CB30C3942}" presName="text" presStyleLbl="node1" presStyleIdx="1" presStyleCnt="3">
        <dgm:presLayoutVars>
          <dgm:bulletEnabled val="1"/>
        </dgm:presLayoutVars>
      </dgm:prSet>
      <dgm:spPr/>
      <dgm:t>
        <a:bodyPr/>
        <a:lstStyle/>
        <a:p>
          <a:endParaRPr lang="ru-RU"/>
        </a:p>
      </dgm:t>
    </dgm:pt>
    <dgm:pt modelId="{33D4C26D-87F5-4A35-B3C4-54515092925A}" type="pres">
      <dgm:prSet presAssocID="{C4144D6A-5B40-43FC-A5BF-536E7A106011}" presName="spacer" presStyleCnt="0"/>
      <dgm:spPr/>
      <dgm:t>
        <a:bodyPr/>
        <a:lstStyle/>
        <a:p>
          <a:endParaRPr/>
        </a:p>
      </dgm:t>
    </dgm:pt>
    <dgm:pt modelId="{1443696D-5E86-4A79-B1D3-822D6994D304}" type="pres">
      <dgm:prSet presAssocID="{C3839B17-0EEC-45BD-8E9F-7230F87876B6}" presName="comp" presStyleCnt="0"/>
      <dgm:spPr/>
      <dgm:t>
        <a:bodyPr/>
        <a:lstStyle/>
        <a:p>
          <a:endParaRPr/>
        </a:p>
      </dgm:t>
    </dgm:pt>
    <dgm:pt modelId="{C5FD7418-2D07-415B-BDC2-8F01253EBA97}" type="pres">
      <dgm:prSet presAssocID="{C3839B17-0EEC-45BD-8E9F-7230F87876B6}" presName="box" presStyleLbl="node1" presStyleIdx="2" presStyleCnt="3"/>
      <dgm:spPr/>
      <dgm:t>
        <a:bodyPr/>
        <a:lstStyle/>
        <a:p>
          <a:endParaRPr lang="ru-RU"/>
        </a:p>
      </dgm:t>
    </dgm:pt>
    <dgm:pt modelId="{2193913C-FA83-483F-922B-68C53C264D89}" type="pres">
      <dgm:prSet presAssocID="{C3839B17-0EEC-45BD-8E9F-7230F87876B6}" presName="img" presStyleLbl="fgImgPlace1" presStyleIdx="2" presStyleCnt="3"/>
      <dgm:spPr/>
      <dgm:t>
        <a:bodyPr/>
        <a:lstStyle/>
        <a:p>
          <a:endParaRPr/>
        </a:p>
      </dgm:t>
    </dgm:pt>
    <dgm:pt modelId="{6D793BE6-95EB-4C99-9035-21C3F494E7EF}" type="pres">
      <dgm:prSet presAssocID="{C3839B17-0EEC-45BD-8E9F-7230F87876B6}" presName="text" presStyleLbl="node1" presStyleIdx="2" presStyleCnt="3">
        <dgm:presLayoutVars>
          <dgm:bulletEnabled val="1"/>
        </dgm:presLayoutVars>
      </dgm:prSet>
      <dgm:spPr/>
      <dgm:t>
        <a:bodyPr/>
        <a:lstStyle/>
        <a:p>
          <a:endParaRPr lang="ru-RU"/>
        </a:p>
      </dgm:t>
    </dgm:pt>
  </dgm:ptLst>
  <dgm:cxnLst>
    <dgm:cxn modelId="{1F0FBD02-0CD9-466E-A1EE-B7210A422E2F}" type="presOf" srcId="{C3839B17-0EEC-45BD-8E9F-7230F87876B6}" destId="{C5FD7418-2D07-415B-BDC2-8F01253EBA97}" srcOrd="0" destOrd="0" presId="urn:microsoft.com/office/officeart/2005/8/layout/vList4#5"/>
    <dgm:cxn modelId="{F3DE1D30-F4F4-4780-8B72-F9795708B4E6}" type="presOf" srcId="{257C816C-D3C5-4850-8379-B4C1DA54BC35}" destId="{E3ECB98C-3091-4825-9C93-21FA71E52D70}" srcOrd="0" destOrd="0" presId="urn:microsoft.com/office/officeart/2005/8/layout/vList4#5"/>
    <dgm:cxn modelId="{57EBDED0-8925-4B0C-942D-0E6B81B58141}" type="presOf" srcId="{8823B2B9-1CBE-4AF8-A756-5E3CB30C3942}" destId="{CA6707DB-C03B-4A82-944F-212A764CB942}" srcOrd="1" destOrd="0" presId="urn:microsoft.com/office/officeart/2005/8/layout/vList4#5"/>
    <dgm:cxn modelId="{C2B7C591-B76A-4D4F-A0D3-43BF27102B74}" type="presOf" srcId="{C3839B17-0EEC-45BD-8E9F-7230F87876B6}" destId="{6D793BE6-95EB-4C99-9035-21C3F494E7EF}" srcOrd="1" destOrd="0" presId="urn:microsoft.com/office/officeart/2005/8/layout/vList4#5"/>
    <dgm:cxn modelId="{0C373EE1-CFFF-4F5C-85B7-084208268545}" srcId="{257C816C-D3C5-4850-8379-B4C1DA54BC35}" destId="{C3839B17-0EEC-45BD-8E9F-7230F87876B6}" srcOrd="2" destOrd="0" parTransId="{22D74703-D197-4FEF-8FBB-84F6592E96D9}" sibTransId="{0092982B-A361-4B82-A36F-5E7C556BBF41}"/>
    <dgm:cxn modelId="{04FA89A3-83B7-485E-9560-937C40183F09}" type="presOf" srcId="{8823B2B9-1CBE-4AF8-A756-5E3CB30C3942}" destId="{168692A1-D90C-4942-B32A-0D2F588A52B7}" srcOrd="0" destOrd="0" presId="urn:microsoft.com/office/officeart/2005/8/layout/vList4#5"/>
    <dgm:cxn modelId="{97885967-8572-4C70-9F4A-508A793A9CEB}" srcId="{257C816C-D3C5-4850-8379-B4C1DA54BC35}" destId="{F6809766-2EAB-4271-AB50-4AF391AA8A24}" srcOrd="0" destOrd="0" parTransId="{1A6B81C2-28A4-4321-8380-D389207C7088}" sibTransId="{56505559-427F-4E9D-9A3A-96303D2C8191}"/>
    <dgm:cxn modelId="{E6180B41-63A2-4F5B-A891-E67B67A26751}" type="presOf" srcId="{F6809766-2EAB-4271-AB50-4AF391AA8A24}" destId="{6DC0EC9A-3F44-4DA5-A348-9D4982023B9A}" srcOrd="0" destOrd="0" presId="urn:microsoft.com/office/officeart/2005/8/layout/vList4#5"/>
    <dgm:cxn modelId="{294AACEA-A699-4879-A62B-27F6EAC2998B}" srcId="{257C816C-D3C5-4850-8379-B4C1DA54BC35}" destId="{8823B2B9-1CBE-4AF8-A756-5E3CB30C3942}" srcOrd="1" destOrd="0" parTransId="{4E40E3E8-1572-4A81-8ABE-83F1FE37B490}" sibTransId="{C4144D6A-5B40-43FC-A5BF-536E7A106011}"/>
    <dgm:cxn modelId="{D51AAB4D-439F-4B4F-98EF-99ED0026FBFA}" type="presOf" srcId="{F6809766-2EAB-4271-AB50-4AF391AA8A24}" destId="{741A92C7-742C-4A01-945B-7756E8A08844}" srcOrd="1" destOrd="0" presId="urn:microsoft.com/office/officeart/2005/8/layout/vList4#5"/>
    <dgm:cxn modelId="{4CF211D6-B47D-48A6-93BC-288F4429953F}" type="presParOf" srcId="{E3ECB98C-3091-4825-9C93-21FA71E52D70}" destId="{ED86794D-0979-40BD-B2F8-A8B06B625EC9}" srcOrd="0" destOrd="0" presId="urn:microsoft.com/office/officeart/2005/8/layout/vList4#5"/>
    <dgm:cxn modelId="{0036DF30-E61F-494B-9ED7-22ED5F0E7D22}" type="presParOf" srcId="{ED86794D-0979-40BD-B2F8-A8B06B625EC9}" destId="{6DC0EC9A-3F44-4DA5-A348-9D4982023B9A}" srcOrd="0" destOrd="0" presId="urn:microsoft.com/office/officeart/2005/8/layout/vList4#5"/>
    <dgm:cxn modelId="{8C5230F8-181B-4B6F-8A03-97B6BBB4CFD2}" type="presParOf" srcId="{ED86794D-0979-40BD-B2F8-A8B06B625EC9}" destId="{710BA192-EC7B-4F52-8C98-CB5190D27357}" srcOrd="1" destOrd="0" presId="urn:microsoft.com/office/officeart/2005/8/layout/vList4#5"/>
    <dgm:cxn modelId="{B1CE9F76-B59A-4A7D-B254-29D70D87DA37}" type="presParOf" srcId="{ED86794D-0979-40BD-B2F8-A8B06B625EC9}" destId="{741A92C7-742C-4A01-945B-7756E8A08844}" srcOrd="2" destOrd="0" presId="urn:microsoft.com/office/officeart/2005/8/layout/vList4#5"/>
    <dgm:cxn modelId="{EF0F75BA-8304-48AD-AEDB-5422DBC95724}" type="presParOf" srcId="{E3ECB98C-3091-4825-9C93-21FA71E52D70}" destId="{833C7781-6219-4ED4-BFC0-79A43E982633}" srcOrd="1" destOrd="0" presId="urn:microsoft.com/office/officeart/2005/8/layout/vList4#5"/>
    <dgm:cxn modelId="{7A92FF8F-DDEA-4440-990D-84338FC42C19}" type="presParOf" srcId="{E3ECB98C-3091-4825-9C93-21FA71E52D70}" destId="{7466ACCD-2520-4E43-B10A-8D8AE24CA25A}" srcOrd="2" destOrd="0" presId="urn:microsoft.com/office/officeart/2005/8/layout/vList4#5"/>
    <dgm:cxn modelId="{566E2E0A-79CD-4A79-AFD2-2C792BE68430}" type="presParOf" srcId="{7466ACCD-2520-4E43-B10A-8D8AE24CA25A}" destId="{168692A1-D90C-4942-B32A-0D2F588A52B7}" srcOrd="0" destOrd="0" presId="urn:microsoft.com/office/officeart/2005/8/layout/vList4#5"/>
    <dgm:cxn modelId="{DE75E520-6F27-4128-BADF-2BFC4E173653}" type="presParOf" srcId="{7466ACCD-2520-4E43-B10A-8D8AE24CA25A}" destId="{4C6A1727-82A8-462B-9A0D-1B3DD67529F7}" srcOrd="1" destOrd="0" presId="urn:microsoft.com/office/officeart/2005/8/layout/vList4#5"/>
    <dgm:cxn modelId="{6F6E1795-3C5D-486C-A4E6-18EABD0DFD99}" type="presParOf" srcId="{7466ACCD-2520-4E43-B10A-8D8AE24CA25A}" destId="{CA6707DB-C03B-4A82-944F-212A764CB942}" srcOrd="2" destOrd="0" presId="urn:microsoft.com/office/officeart/2005/8/layout/vList4#5"/>
    <dgm:cxn modelId="{6D1E8316-BA2F-40DB-B6A0-2866DAF0C753}" type="presParOf" srcId="{E3ECB98C-3091-4825-9C93-21FA71E52D70}" destId="{33D4C26D-87F5-4A35-B3C4-54515092925A}" srcOrd="3" destOrd="0" presId="urn:microsoft.com/office/officeart/2005/8/layout/vList4#5"/>
    <dgm:cxn modelId="{6A77CE84-06AA-4D05-BDAE-A06BEE56D8A9}" type="presParOf" srcId="{E3ECB98C-3091-4825-9C93-21FA71E52D70}" destId="{1443696D-5E86-4A79-B1D3-822D6994D304}" srcOrd="4" destOrd="0" presId="urn:microsoft.com/office/officeart/2005/8/layout/vList4#5"/>
    <dgm:cxn modelId="{73506F4B-BCE9-4442-B8B4-A839140E59E3}" type="presParOf" srcId="{1443696D-5E86-4A79-B1D3-822D6994D304}" destId="{C5FD7418-2D07-415B-BDC2-8F01253EBA97}" srcOrd="0" destOrd="0" presId="urn:microsoft.com/office/officeart/2005/8/layout/vList4#5"/>
    <dgm:cxn modelId="{0A1A6169-708A-4F59-ACC7-A1645FE4915E}" type="presParOf" srcId="{1443696D-5E86-4A79-B1D3-822D6994D304}" destId="{2193913C-FA83-483F-922B-68C53C264D89}" srcOrd="1" destOrd="0" presId="urn:microsoft.com/office/officeart/2005/8/layout/vList4#5"/>
    <dgm:cxn modelId="{233BB1FA-35E6-465B-960A-5CC052C3596A}" type="presParOf" srcId="{1443696D-5E86-4A79-B1D3-822D6994D304}" destId="{6D793BE6-95EB-4C99-9035-21C3F494E7EF}" srcOrd="2" destOrd="0" presId="urn:microsoft.com/office/officeart/2005/8/layout/vList4#5"/>
  </dgm:cxnLst>
  <dgm:bg/>
  <dgm:whole/>
</dgm:dataModel>
</file>

<file path=ppt/diagrams/data111.xml><?xml version="1.0" encoding="utf-8"?>
<dgm:dataModel xmlns:dgm="http://schemas.openxmlformats.org/drawingml/2006/diagram" xmlns:a="http://schemas.openxmlformats.org/drawingml/2006/main">
  <dgm:ptLst>
    <dgm:pt modelId="{015DBE74-A093-45BC-BB0A-6AD61A5CC20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91AF42FA-7CD5-44B8-A250-F1243B583B32}" type="parTrans" cxnId="{C8505D31-5F09-4CAF-ADA1-7C841AF3A8CB}">
      <dgm:prSet/>
      <dgm:spPr/>
      <dgm:t>
        <a:bodyPr/>
        <a:lstStyle/>
        <a:p>
          <a:endParaRPr lang="x-none"/>
        </a:p>
      </dgm:t>
    </dgm:pt>
    <dgm:pt modelId="{510A0676-424E-4CC4-9E92-0540CA988329}">
      <dgm:prSet phldrT="[Текст]"/>
      <dgm:spPr/>
      <dgm:t>
        <a:bodyPr/>
        <a:lstStyle/>
        <a:p>
          <a:r>
            <a:rPr lang="ru-RU"/>
            <a:t>Эмпирикалық </a:t>
          </a:r>
          <a:r>
            <a:rPr lang="ru-RU" i="1"/>
            <a:t>объектімен </a:t>
          </a:r>
          <a:r>
            <a:rPr lang="ru-RU"/>
            <a:t>бұл адамдардың практикалық іс-әрекеті барысында ашылған және таным процесіне кіретін, сондай-ақ ғылыми эксперимент нәтижесінде анықталған заттардың объективті қасиеттері, байланыстары мен байланыстары.</a:t>
          </a:r>
          <a:endParaRPr lang="x-none"/>
        </a:p>
      </dgm:t>
    </dgm:pt>
    <dgm:pt modelId="{3B88E679-08A4-4E61-9772-9A52AC8777B6}" type="parTrans" cxnId="{B3732D85-E6E5-41BF-9A19-772EFAC87F43}">
      <dgm:prSet/>
      <dgm:spPr/>
      <dgm:t>
        <a:bodyPr/>
        <a:lstStyle/>
        <a:p>
          <a:endParaRPr lang="x-none"/>
        </a:p>
      </dgm:t>
    </dgm:pt>
    <dgm:pt modelId="{FDF8F5DE-7BE8-493B-B7E8-92F78111BAD5}">
      <dgm:prSet phldrT="[Текст]" phldr="1"/>
      <dgm:spPr/>
      <dgm:t>
        <a:bodyPr/>
        <a:lstStyle/>
        <a:p>
          <a:endParaRPr lang="x-none"/>
        </a:p>
      </dgm:t>
    </dgm:pt>
    <dgm:pt modelId="{19958C00-A272-4F7E-BCCA-A5BBD624729C}" type="sibTrans" cxnId="{B3732D85-E6E5-41BF-9A19-772EFAC87F43}">
      <dgm:prSet/>
      <dgm:spPr/>
      <dgm:t>
        <a:bodyPr/>
        <a:lstStyle/>
        <a:p>
          <a:endParaRPr lang="x-none"/>
        </a:p>
      </dgm:t>
    </dgm:pt>
    <dgm:pt modelId="{FA291809-C982-4F38-B00B-97F318AC1B6D}" type="sibTrans" cxnId="{C8505D31-5F09-4CAF-ADA1-7C841AF3A8CB}">
      <dgm:prSet/>
      <dgm:spPr/>
      <dgm:t>
        <a:bodyPr/>
        <a:lstStyle/>
        <a:p>
          <a:endParaRPr lang="x-none"/>
        </a:p>
      </dgm:t>
    </dgm:pt>
    <dgm:pt modelId="{5F2183C3-DED8-4C15-BA4B-AA4A6CEF344A}" type="parTrans" cxnId="{356AA377-A88F-46CC-B514-C39ED61BF509}">
      <dgm:prSet/>
      <dgm:spPr/>
      <dgm:t>
        <a:bodyPr/>
        <a:lstStyle/>
        <a:p>
          <a:endParaRPr lang="x-none"/>
        </a:p>
      </dgm:t>
    </dgm:pt>
    <dgm:pt modelId="{A1A033F6-F1FC-4B78-9DCB-F1643B62B882}">
      <dgm:prSet phldrT="[Текст]"/>
      <dgm:spPr/>
      <dgm:t>
        <a:bodyPr/>
        <a:lstStyle/>
        <a:p>
          <a:r>
            <a:rPr lang="ru-RU" i="1"/>
            <a:t>Ғылыми зерттеудің эмпирикалық деңгейі </a:t>
          </a:r>
          <a:r>
            <a:rPr lang="ru-RU"/>
            <a:t>бастапқы нақты материалды алуға және бастапқы өңдеуге байланысты. </a:t>
          </a:r>
          <a:endParaRPr lang="x-none"/>
        </a:p>
      </dgm:t>
    </dgm:pt>
    <dgm:pt modelId="{67D8A99E-E442-4451-82E6-994242F925A3}" type="parTrans" cxnId="{CBEFD647-EB1C-4326-BDA1-D054F5C9E645}">
      <dgm:prSet/>
      <dgm:spPr/>
      <dgm:t>
        <a:bodyPr/>
        <a:lstStyle/>
        <a:p>
          <a:endParaRPr lang="x-none"/>
        </a:p>
      </dgm:t>
    </dgm:pt>
    <dgm:pt modelId="{6E0AA3EA-6A65-4F01-B5FF-ADC34892B336}">
      <dgm:prSet phldrT="[Текст]" phldr="1"/>
      <dgm:spPr/>
      <dgm:t>
        <a:bodyPr/>
        <a:lstStyle/>
        <a:p>
          <a:endParaRPr lang="x-none"/>
        </a:p>
      </dgm:t>
    </dgm:pt>
    <dgm:pt modelId="{F8FFC71A-963E-4FB0-BDE5-C003C837C03D}" type="sibTrans" cxnId="{CBEFD647-EB1C-4326-BDA1-D054F5C9E645}">
      <dgm:prSet/>
      <dgm:spPr/>
      <dgm:t>
        <a:bodyPr/>
        <a:lstStyle/>
        <a:p>
          <a:endParaRPr lang="x-none"/>
        </a:p>
      </dgm:t>
    </dgm:pt>
    <dgm:pt modelId="{CE58E4CF-35AF-46C3-A466-1831BF8C287B}" type="sibTrans" cxnId="{356AA377-A88F-46CC-B514-C39ED61BF509}">
      <dgm:prSet/>
      <dgm:spPr/>
      <dgm:t>
        <a:bodyPr/>
        <a:lstStyle/>
        <a:p>
          <a:endParaRPr lang="x-none"/>
        </a:p>
      </dgm:t>
    </dgm:pt>
    <dgm:pt modelId="{795A8DFB-711F-4944-B48B-7F5E25CBBE64}" type="pres">
      <dgm:prSet presAssocID="{015DBE74-A093-45BC-BB0A-6AD61A5CC20E}" presName="linear" presStyleCnt="0">
        <dgm:presLayoutVars>
          <dgm:animLvl val="lvl"/>
          <dgm:resizeHandles val="exact"/>
        </dgm:presLayoutVars>
      </dgm:prSet>
      <dgm:spPr/>
      <dgm:t>
        <a:bodyPr/>
        <a:lstStyle/>
        <a:p>
          <a:endParaRPr lang="ru-RU"/>
        </a:p>
      </dgm:t>
    </dgm:pt>
    <dgm:pt modelId="{EDF75BC6-C040-4DE0-8541-5184DA52509F}" type="pres">
      <dgm:prSet presAssocID="{510A0676-424E-4CC4-9E92-0540CA988329}" presName="parentText" presStyleLbl="node1" presStyleIdx="0" presStyleCnt="2">
        <dgm:presLayoutVars>
          <dgm:chMax val="0"/>
          <dgm:bulletEnabled val="1"/>
        </dgm:presLayoutVars>
      </dgm:prSet>
      <dgm:spPr/>
      <dgm:t>
        <a:bodyPr/>
        <a:lstStyle/>
        <a:p>
          <a:endParaRPr lang="ru-RU"/>
        </a:p>
      </dgm:t>
    </dgm:pt>
    <dgm:pt modelId="{3F573489-628A-4878-875E-D18B7E259F68}" type="pres">
      <dgm:prSet presAssocID="{510A0676-424E-4CC4-9E92-0540CA988329}" presName="childText" presStyleLbl="revTx" presStyleIdx="0" presStyleCnt="2">
        <dgm:presLayoutVars>
          <dgm:bulletEnabled val="1"/>
        </dgm:presLayoutVars>
      </dgm:prSet>
      <dgm:spPr/>
      <dgm:t>
        <a:bodyPr/>
        <a:lstStyle/>
        <a:p>
          <a:endParaRPr lang="ru-RU"/>
        </a:p>
      </dgm:t>
    </dgm:pt>
    <dgm:pt modelId="{36D74403-5024-4011-9835-CF0A8280001E}" type="pres">
      <dgm:prSet presAssocID="{A1A033F6-F1FC-4B78-9DCB-F1643B62B882}" presName="parentText" presStyleLbl="node1" presStyleIdx="1" presStyleCnt="2">
        <dgm:presLayoutVars>
          <dgm:chMax val="0"/>
          <dgm:bulletEnabled val="1"/>
        </dgm:presLayoutVars>
      </dgm:prSet>
      <dgm:spPr/>
      <dgm:t>
        <a:bodyPr/>
        <a:lstStyle/>
        <a:p>
          <a:endParaRPr lang="ru-RU"/>
        </a:p>
      </dgm:t>
    </dgm:pt>
    <dgm:pt modelId="{33D34EF3-2C35-4D90-BE1A-4CD68FFCC420}" type="pres">
      <dgm:prSet presAssocID="{A1A033F6-F1FC-4B78-9DCB-F1643B62B882}" presName="childText" presStyleLbl="revTx" presStyleIdx="1" presStyleCnt="2">
        <dgm:presLayoutVars>
          <dgm:bulletEnabled val="1"/>
        </dgm:presLayoutVars>
      </dgm:prSet>
      <dgm:spPr/>
      <dgm:t>
        <a:bodyPr/>
        <a:lstStyle/>
        <a:p>
          <a:endParaRPr lang="ru-RU"/>
        </a:p>
      </dgm:t>
    </dgm:pt>
  </dgm:ptLst>
  <dgm:cxnLst>
    <dgm:cxn modelId="{356AA377-A88F-46CC-B514-C39ED61BF509}" srcId="{015DBE74-A093-45BC-BB0A-6AD61A5CC20E}" destId="{A1A033F6-F1FC-4B78-9DCB-F1643B62B882}" srcOrd="1" destOrd="0" parTransId="{5F2183C3-DED8-4C15-BA4B-AA4A6CEF344A}" sibTransId="{CE58E4CF-35AF-46C3-A466-1831BF8C287B}"/>
    <dgm:cxn modelId="{C8505D31-5F09-4CAF-ADA1-7C841AF3A8CB}" srcId="{015DBE74-A093-45BC-BB0A-6AD61A5CC20E}" destId="{510A0676-424E-4CC4-9E92-0540CA988329}" srcOrd="0" destOrd="0" parTransId="{91AF42FA-7CD5-44B8-A250-F1243B583B32}" sibTransId="{FA291809-C982-4F38-B00B-97F318AC1B6D}"/>
    <dgm:cxn modelId="{048C8623-0BD4-4BCE-9C48-7AD93BC71D9E}" type="presOf" srcId="{6E0AA3EA-6A65-4F01-B5FF-ADC34892B336}" destId="{33D34EF3-2C35-4D90-BE1A-4CD68FFCC420}" srcOrd="0" destOrd="0" presId="urn:microsoft.com/office/officeart/2005/8/layout/vList2"/>
    <dgm:cxn modelId="{6B0267F5-44FB-4D3F-9F32-C461543A3844}" type="presOf" srcId="{FDF8F5DE-7BE8-493B-B7E8-92F78111BAD5}" destId="{3F573489-628A-4878-875E-D18B7E259F68}" srcOrd="0" destOrd="0" presId="urn:microsoft.com/office/officeart/2005/8/layout/vList2"/>
    <dgm:cxn modelId="{FAB989B8-258D-45E0-A576-B1E9172FF070}" type="presOf" srcId="{015DBE74-A093-45BC-BB0A-6AD61A5CC20E}" destId="{795A8DFB-711F-4944-B48B-7F5E25CBBE64}" srcOrd="0" destOrd="0" presId="urn:microsoft.com/office/officeart/2005/8/layout/vList2"/>
    <dgm:cxn modelId="{61D86ED0-4AFD-43F2-BF3D-9A4C7A7E120F}" type="presOf" srcId="{A1A033F6-F1FC-4B78-9DCB-F1643B62B882}" destId="{36D74403-5024-4011-9835-CF0A8280001E}" srcOrd="0" destOrd="0" presId="urn:microsoft.com/office/officeart/2005/8/layout/vList2"/>
    <dgm:cxn modelId="{2BED1DF8-1B4C-4DD2-80EF-402BA66BC695}" type="presOf" srcId="{510A0676-424E-4CC4-9E92-0540CA988329}" destId="{EDF75BC6-C040-4DE0-8541-5184DA52509F}" srcOrd="0" destOrd="0" presId="urn:microsoft.com/office/officeart/2005/8/layout/vList2"/>
    <dgm:cxn modelId="{B3732D85-E6E5-41BF-9A19-772EFAC87F43}" srcId="{510A0676-424E-4CC4-9E92-0540CA988329}" destId="{FDF8F5DE-7BE8-493B-B7E8-92F78111BAD5}" srcOrd="0" destOrd="0" parTransId="{3B88E679-08A4-4E61-9772-9A52AC8777B6}" sibTransId="{19958C00-A272-4F7E-BCCA-A5BBD624729C}"/>
    <dgm:cxn modelId="{CBEFD647-EB1C-4326-BDA1-D054F5C9E645}" srcId="{A1A033F6-F1FC-4B78-9DCB-F1643B62B882}" destId="{6E0AA3EA-6A65-4F01-B5FF-ADC34892B336}" srcOrd="0" destOrd="0" parTransId="{67D8A99E-E442-4451-82E6-994242F925A3}" sibTransId="{F8FFC71A-963E-4FB0-BDE5-C003C837C03D}"/>
    <dgm:cxn modelId="{FFFFF075-7378-469F-8A7B-91C75034135A}" type="presParOf" srcId="{795A8DFB-711F-4944-B48B-7F5E25CBBE64}" destId="{EDF75BC6-C040-4DE0-8541-5184DA52509F}" srcOrd="0" destOrd="0" presId="urn:microsoft.com/office/officeart/2005/8/layout/vList2"/>
    <dgm:cxn modelId="{BB24074F-3D8B-4769-A816-0A83E940B911}" type="presParOf" srcId="{795A8DFB-711F-4944-B48B-7F5E25CBBE64}" destId="{3F573489-628A-4878-875E-D18B7E259F68}" srcOrd="1" destOrd="0" presId="urn:microsoft.com/office/officeart/2005/8/layout/vList2"/>
    <dgm:cxn modelId="{C631190E-9EAA-4E7B-BEFB-93913D4135F2}" type="presParOf" srcId="{795A8DFB-711F-4944-B48B-7F5E25CBBE64}" destId="{36D74403-5024-4011-9835-CF0A8280001E}" srcOrd="2" destOrd="0" presId="urn:microsoft.com/office/officeart/2005/8/layout/vList2"/>
    <dgm:cxn modelId="{F713307A-39E3-4973-B4E9-FD1FFEA6BF23}" type="presParOf" srcId="{795A8DFB-711F-4944-B48B-7F5E25CBBE64}" destId="{33D34EF3-2C35-4D90-BE1A-4CD68FFCC420}" srcOrd="3" destOrd="0" presId="urn:microsoft.com/office/officeart/2005/8/layout/vList2"/>
  </dgm:cxnLst>
  <dgm:bg/>
  <dgm:whole/>
</dgm:dataModel>
</file>

<file path=ppt/diagrams/data112.xml><?xml version="1.0" encoding="utf-8"?>
<dgm:dataModel xmlns:dgm="http://schemas.openxmlformats.org/drawingml/2006/diagram" xmlns:a="http://schemas.openxmlformats.org/drawingml/2006/main">
  <dgm:ptLst>
    <dgm:pt modelId="{BA127765-D29B-4DAD-9F37-51676493A25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6B6C3428-AC58-4641-B37B-DB89F0BFB6B4}" type="parTrans" cxnId="{B5AF120B-824E-4510-8CEA-EA2017F4F1C3}">
      <dgm:prSet/>
      <dgm:spPr/>
      <dgm:t>
        <a:bodyPr/>
        <a:lstStyle/>
        <a:p>
          <a:endParaRPr lang="ru-RU"/>
        </a:p>
      </dgm:t>
    </dgm:pt>
    <dgm:pt modelId="{A49B5A11-41BB-463C-AABD-2007E6F43A23}">
      <dgm:prSet phldrT="[Текст]"/>
      <dgm:spPr/>
      <dgm:t>
        <a:bodyPr/>
        <a:lstStyle/>
        <a:p>
          <a:r>
            <a:rPr lang="ru-RU" i="1"/>
            <a:t>Ғылыми зерттеудің теориялық деңгейі </a:t>
          </a:r>
          <a:r>
            <a:rPr lang="ru-RU"/>
            <a:t>бұл ғылыми фактілерді терең талдаумен, зерттелетін құбылыстардың мәніне енумен, ғылым заңдылықтарын білумен және тұжырымдаумен, т.б. шындықтың объектілері мен процестерін түсіндірумен.</a:t>
          </a:r>
        </a:p>
      </dgm:t>
    </dgm:pt>
    <dgm:pt modelId="{6A72BA7B-8911-4F3B-B53F-BECC686AE94F}" type="parTrans" cxnId="{E054E1F6-ECBB-4F3D-A211-4377A70E5145}">
      <dgm:prSet/>
      <dgm:spPr/>
      <dgm:t>
        <a:bodyPr/>
        <a:lstStyle/>
        <a:p>
          <a:endParaRPr lang="ru-RU"/>
        </a:p>
      </dgm:t>
    </dgm:pt>
    <dgm:pt modelId="{E51A3EEC-B737-45CB-AE6E-7AE31158CFC6}">
      <dgm:prSet phldrT="[Текст]" phldr="1"/>
      <dgm:spPr/>
      <dgm:t>
        <a:bodyPr/>
        <a:lstStyle/>
        <a:p>
          <a:endParaRPr lang="ru-RU"/>
        </a:p>
      </dgm:t>
    </dgm:pt>
    <dgm:pt modelId="{A11315AE-5C8F-4FB7-8686-D0DCF729440C}" type="sibTrans" cxnId="{E054E1F6-ECBB-4F3D-A211-4377A70E5145}">
      <dgm:prSet/>
      <dgm:spPr/>
      <dgm:t>
        <a:bodyPr/>
        <a:lstStyle/>
        <a:p>
          <a:endParaRPr lang="ru-RU"/>
        </a:p>
      </dgm:t>
    </dgm:pt>
    <dgm:pt modelId="{29FD70D6-6F4F-4BD6-92E8-97A12A57E69F}" type="sibTrans" cxnId="{B5AF120B-824E-4510-8CEA-EA2017F4F1C3}">
      <dgm:prSet/>
      <dgm:spPr/>
      <dgm:t>
        <a:bodyPr/>
        <a:lstStyle/>
        <a:p>
          <a:endParaRPr lang="ru-RU"/>
        </a:p>
      </dgm:t>
    </dgm:pt>
    <dgm:pt modelId="{9A910055-B1A0-4203-B263-A64587762F55}" type="parTrans" cxnId="{ED49A081-6FA4-439D-A96F-E4BE8510B75C}">
      <dgm:prSet/>
      <dgm:spPr/>
      <dgm:t>
        <a:bodyPr/>
        <a:lstStyle/>
        <a:p>
          <a:endParaRPr lang="ru-RU"/>
        </a:p>
      </dgm:t>
    </dgm:pt>
    <dgm:pt modelId="{E73B03C2-1784-42ED-8945-76B862C798EF}">
      <dgm:prSet phldrT="[Текст]"/>
      <dgm:spPr/>
      <dgm:t>
        <a:bodyPr/>
        <a:lstStyle/>
        <a:p>
          <a:r>
            <a:rPr lang="ru-RU"/>
            <a:t>Теориялық білімнің құрылысы – бұл тұжырымдалған ғылыми абстракциялар негізінде бетонды, бірақ қазірдің өзінде жоғары деңгейде зерттеуге қайта оралу үшін бетоннан абстрактіліге көтерілу процесі. Теориялық зерттеудің нәтижелері заң, теория, ғылыми гипотеза және т.б. сияқты формаларда көрініс табады.</a:t>
          </a:r>
        </a:p>
      </dgm:t>
    </dgm:pt>
    <dgm:pt modelId="{66F34BC4-D54C-41FA-ACD9-60D936621464}" type="parTrans" cxnId="{BA01CA5B-CEB8-4FCF-BE0E-0593C60E834C}">
      <dgm:prSet/>
      <dgm:spPr/>
      <dgm:t>
        <a:bodyPr/>
        <a:lstStyle/>
        <a:p>
          <a:endParaRPr lang="ru-RU"/>
        </a:p>
      </dgm:t>
    </dgm:pt>
    <dgm:pt modelId="{DB416846-9EA2-4647-ADF8-F92AFB3C1986}">
      <dgm:prSet phldrT="[Текст]" phldr="1"/>
      <dgm:spPr/>
      <dgm:t>
        <a:bodyPr/>
        <a:lstStyle/>
        <a:p>
          <a:endParaRPr lang="ru-RU"/>
        </a:p>
      </dgm:t>
    </dgm:pt>
    <dgm:pt modelId="{6294AA40-6F78-4317-B310-4B5248E8610A}" type="sibTrans" cxnId="{BA01CA5B-CEB8-4FCF-BE0E-0593C60E834C}">
      <dgm:prSet/>
      <dgm:spPr/>
      <dgm:t>
        <a:bodyPr/>
        <a:lstStyle/>
        <a:p>
          <a:endParaRPr lang="ru-RU"/>
        </a:p>
      </dgm:t>
    </dgm:pt>
    <dgm:pt modelId="{C19C1253-2D70-4361-83F7-C42F4F7CA2B7}" type="sibTrans" cxnId="{ED49A081-6FA4-439D-A96F-E4BE8510B75C}">
      <dgm:prSet/>
      <dgm:spPr/>
      <dgm:t>
        <a:bodyPr/>
        <a:lstStyle/>
        <a:p>
          <a:endParaRPr lang="ru-RU"/>
        </a:p>
      </dgm:t>
    </dgm:pt>
    <dgm:pt modelId="{09FE30EF-505D-4F69-9CAA-DBE0CAA77E5F}" type="pres">
      <dgm:prSet presAssocID="{BA127765-D29B-4DAD-9F37-51676493A252}" presName="linear" presStyleCnt="0">
        <dgm:presLayoutVars>
          <dgm:animLvl val="lvl"/>
          <dgm:resizeHandles val="exact"/>
        </dgm:presLayoutVars>
      </dgm:prSet>
      <dgm:spPr/>
      <dgm:t>
        <a:bodyPr/>
        <a:lstStyle/>
        <a:p>
          <a:endParaRPr lang="ru-RU"/>
        </a:p>
      </dgm:t>
    </dgm:pt>
    <dgm:pt modelId="{C241FFFB-C17D-4F67-9C17-CDFC67AB95C8}" type="pres">
      <dgm:prSet presAssocID="{A49B5A11-41BB-463C-AABD-2007E6F43A23}" presName="parentText" presStyleLbl="node1" presStyleIdx="0" presStyleCnt="2">
        <dgm:presLayoutVars>
          <dgm:chMax val="0"/>
          <dgm:bulletEnabled val="1"/>
        </dgm:presLayoutVars>
      </dgm:prSet>
      <dgm:spPr/>
      <dgm:t>
        <a:bodyPr/>
        <a:lstStyle/>
        <a:p>
          <a:endParaRPr lang="ru-RU"/>
        </a:p>
      </dgm:t>
    </dgm:pt>
    <dgm:pt modelId="{06AB0729-43B9-49F5-8735-D80851FD4F56}" type="pres">
      <dgm:prSet presAssocID="{A49B5A11-41BB-463C-AABD-2007E6F43A23}" presName="childText" presStyleLbl="revTx" presStyleIdx="0" presStyleCnt="2">
        <dgm:presLayoutVars>
          <dgm:bulletEnabled val="1"/>
        </dgm:presLayoutVars>
      </dgm:prSet>
      <dgm:spPr/>
      <dgm:t>
        <a:bodyPr/>
        <a:lstStyle/>
        <a:p>
          <a:endParaRPr lang="ru-RU"/>
        </a:p>
      </dgm:t>
    </dgm:pt>
    <dgm:pt modelId="{569E10BE-D770-4C9A-B80C-E726061C4F1E}" type="pres">
      <dgm:prSet presAssocID="{E73B03C2-1784-42ED-8945-76B862C798EF}" presName="parentText" presStyleLbl="node1" presStyleIdx="1" presStyleCnt="2">
        <dgm:presLayoutVars>
          <dgm:chMax val="0"/>
          <dgm:bulletEnabled val="1"/>
        </dgm:presLayoutVars>
      </dgm:prSet>
      <dgm:spPr/>
      <dgm:t>
        <a:bodyPr/>
        <a:lstStyle/>
        <a:p>
          <a:endParaRPr lang="ru-RU"/>
        </a:p>
      </dgm:t>
    </dgm:pt>
    <dgm:pt modelId="{E6BDD142-1A63-4D30-AB1A-70CADB60B7D9}" type="pres">
      <dgm:prSet presAssocID="{E73B03C2-1784-42ED-8945-76B862C798EF}" presName="childText" presStyleLbl="revTx" presStyleIdx="1" presStyleCnt="2">
        <dgm:presLayoutVars>
          <dgm:bulletEnabled val="1"/>
        </dgm:presLayoutVars>
      </dgm:prSet>
      <dgm:spPr/>
      <dgm:t>
        <a:bodyPr/>
        <a:lstStyle/>
        <a:p>
          <a:endParaRPr lang="ru-RU"/>
        </a:p>
      </dgm:t>
    </dgm:pt>
  </dgm:ptLst>
  <dgm:cxnLst>
    <dgm:cxn modelId="{4A38419B-3AF3-485E-9A94-487AAEF92BE8}" type="presOf" srcId="{E51A3EEC-B737-45CB-AE6E-7AE31158CFC6}" destId="{06AB0729-43B9-49F5-8735-D80851FD4F56}" srcOrd="0" destOrd="0" presId="urn:microsoft.com/office/officeart/2005/8/layout/vList2"/>
    <dgm:cxn modelId="{BA01CA5B-CEB8-4FCF-BE0E-0593C60E834C}" srcId="{E73B03C2-1784-42ED-8945-76B862C798EF}" destId="{DB416846-9EA2-4647-ADF8-F92AFB3C1986}" srcOrd="0" destOrd="0" parTransId="{66F34BC4-D54C-41FA-ACD9-60D936621464}" sibTransId="{6294AA40-6F78-4317-B310-4B5248E8610A}"/>
    <dgm:cxn modelId="{ED49A081-6FA4-439D-A96F-E4BE8510B75C}" srcId="{BA127765-D29B-4DAD-9F37-51676493A252}" destId="{E73B03C2-1784-42ED-8945-76B862C798EF}" srcOrd="1" destOrd="0" parTransId="{9A910055-B1A0-4203-B263-A64587762F55}" sibTransId="{C19C1253-2D70-4361-83F7-C42F4F7CA2B7}"/>
    <dgm:cxn modelId="{220EB85B-14D7-4C9E-A011-455C5D25A3ED}" type="presOf" srcId="{A49B5A11-41BB-463C-AABD-2007E6F43A23}" destId="{C241FFFB-C17D-4F67-9C17-CDFC67AB95C8}" srcOrd="0" destOrd="0" presId="urn:microsoft.com/office/officeart/2005/8/layout/vList2"/>
    <dgm:cxn modelId="{F3D6FF4B-8004-4327-9CAF-25C4E72D5EAE}" type="presOf" srcId="{DB416846-9EA2-4647-ADF8-F92AFB3C1986}" destId="{E6BDD142-1A63-4D30-AB1A-70CADB60B7D9}" srcOrd="0" destOrd="0" presId="urn:microsoft.com/office/officeart/2005/8/layout/vList2"/>
    <dgm:cxn modelId="{33D4B0B2-CE20-460E-9C2E-7ED8EB9822CC}" type="presOf" srcId="{E73B03C2-1784-42ED-8945-76B862C798EF}" destId="{569E10BE-D770-4C9A-B80C-E726061C4F1E}" srcOrd="0" destOrd="0" presId="urn:microsoft.com/office/officeart/2005/8/layout/vList2"/>
    <dgm:cxn modelId="{86CA1C51-FB9D-433B-A87D-5B05EDDAE3E5}" type="presOf" srcId="{BA127765-D29B-4DAD-9F37-51676493A252}" destId="{09FE30EF-505D-4F69-9CAA-DBE0CAA77E5F}" srcOrd="0" destOrd="0" presId="urn:microsoft.com/office/officeart/2005/8/layout/vList2"/>
    <dgm:cxn modelId="{B5AF120B-824E-4510-8CEA-EA2017F4F1C3}" srcId="{BA127765-D29B-4DAD-9F37-51676493A252}" destId="{A49B5A11-41BB-463C-AABD-2007E6F43A23}" srcOrd="0" destOrd="0" parTransId="{6B6C3428-AC58-4641-B37B-DB89F0BFB6B4}" sibTransId="{29FD70D6-6F4F-4BD6-92E8-97A12A57E69F}"/>
    <dgm:cxn modelId="{E054E1F6-ECBB-4F3D-A211-4377A70E5145}" srcId="{A49B5A11-41BB-463C-AABD-2007E6F43A23}" destId="{E51A3EEC-B737-45CB-AE6E-7AE31158CFC6}" srcOrd="0" destOrd="0" parTransId="{6A72BA7B-8911-4F3B-B53F-BECC686AE94F}" sibTransId="{A11315AE-5C8F-4FB7-8686-D0DCF729440C}"/>
    <dgm:cxn modelId="{F8E9E707-0976-47D2-A9A3-8D120CA3AC19}" type="presParOf" srcId="{09FE30EF-505D-4F69-9CAA-DBE0CAA77E5F}" destId="{C241FFFB-C17D-4F67-9C17-CDFC67AB95C8}" srcOrd="0" destOrd="0" presId="urn:microsoft.com/office/officeart/2005/8/layout/vList2"/>
    <dgm:cxn modelId="{1F592F48-1627-428B-BC90-81D27327D791}" type="presParOf" srcId="{09FE30EF-505D-4F69-9CAA-DBE0CAA77E5F}" destId="{06AB0729-43B9-49F5-8735-D80851FD4F56}" srcOrd="1" destOrd="0" presId="urn:microsoft.com/office/officeart/2005/8/layout/vList2"/>
    <dgm:cxn modelId="{0130A07E-7E5B-4859-8026-9A93540BCBAB}" type="presParOf" srcId="{09FE30EF-505D-4F69-9CAA-DBE0CAA77E5F}" destId="{569E10BE-D770-4C9A-B80C-E726061C4F1E}" srcOrd="2" destOrd="0" presId="urn:microsoft.com/office/officeart/2005/8/layout/vList2"/>
    <dgm:cxn modelId="{59758B8F-41F2-4B9B-8E9A-8E4D47EDB6EA}" type="presParOf" srcId="{09FE30EF-505D-4F69-9CAA-DBE0CAA77E5F}" destId="{E6BDD142-1A63-4D30-AB1A-70CADB60B7D9}" srcOrd="3" destOrd="0" presId="urn:microsoft.com/office/officeart/2005/8/layout/vList2"/>
  </dgm:cxnLst>
  <dgm:bg/>
  <dgm:whole/>
</dgm:dataModel>
</file>

<file path=ppt/diagrams/data113.xml><?xml version="1.0" encoding="utf-8"?>
<dgm:dataModel xmlns:dgm="http://schemas.openxmlformats.org/drawingml/2006/diagram" xmlns:a="http://schemas.openxmlformats.org/drawingml/2006/main">
  <dgm:ptLst>
    <dgm:pt modelId="{F1B4D398-52C0-482B-9C8D-F622F46178B8}"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FEF37D1E-B37D-4C52-B445-7B1884FA9741}" type="parTrans" cxnId="{8CDE5D7C-D185-46CC-A141-6D35DE583AA8}">
      <dgm:prSet/>
      <dgm:spPr/>
      <dgm:t>
        <a:bodyPr/>
        <a:lstStyle/>
        <a:p>
          <a:endParaRPr lang="ru-RU"/>
        </a:p>
      </dgm:t>
    </dgm:pt>
    <dgm:pt modelId="{71EE8951-E5E1-4576-A401-592EFE67C9EC}">
      <dgm:prSet phldrT="[Текст]"/>
      <dgm:spPr/>
      <dgm:t>
        <a:bodyPr/>
        <a:lstStyle/>
        <a:p>
          <a:r>
            <a:rPr lang="ru-RU"/>
            <a:t>Зерттеудің теориялық деңгейі рационалдылықтың – ұғымдардың, теориялардың, заңдардың және басқа формалар мен "ақыл-ой операцияларының" басым болуымен сипатталады. Бұл жерде жанды толғаныс жойылмай, таным үдерісінің бағынышты аспектісіне айналады. </a:t>
          </a:r>
        </a:p>
      </dgm:t>
    </dgm:pt>
    <dgm:pt modelId="{5520FC01-048E-484A-9FE9-9DE564178478}" type="sibTrans" cxnId="{8CDE5D7C-D185-46CC-A141-6D35DE583AA8}">
      <dgm:prSet/>
      <dgm:spPr/>
      <dgm:t>
        <a:bodyPr/>
        <a:lstStyle/>
        <a:p>
          <a:endParaRPr lang="ru-RU"/>
        </a:p>
      </dgm:t>
    </dgm:pt>
    <dgm:pt modelId="{9A399CDC-BFE9-420C-BC03-AD255D342667}" type="parTrans" cxnId="{AEBB98EF-2FCA-40C3-AA2F-E48185B12999}">
      <dgm:prSet/>
      <dgm:spPr/>
      <dgm:t>
        <a:bodyPr/>
        <a:lstStyle/>
        <a:p>
          <a:endParaRPr lang="ru-RU"/>
        </a:p>
      </dgm:t>
    </dgm:pt>
    <dgm:pt modelId="{04C52F32-FB68-4683-81FA-95BD0A5EFA98}">
      <dgm:prSet phldrT="[Текст]"/>
      <dgm:spPr/>
      <dgm:t>
        <a:bodyPr/>
        <a:lstStyle/>
        <a:p>
          <a:r>
            <a:rPr lang="ru-RU"/>
            <a:t>Теориялық білім құбылыстар мен процестерді олардың әмбебап ішкі байланыстары мен заңдылықтары жағынан көрсетеді, эмпирикалық білім деректерін ұтымды өңдеу арқылы түсініледі. </a:t>
          </a:r>
        </a:p>
      </dgm:t>
    </dgm:pt>
    <dgm:pt modelId="{FFF69325-0161-4F2E-BC02-5CA0ABADBE0F}" type="sibTrans" cxnId="{AEBB98EF-2FCA-40C3-AA2F-E48185B12999}">
      <dgm:prSet/>
      <dgm:spPr/>
      <dgm:t>
        <a:bodyPr/>
        <a:lstStyle/>
        <a:p>
          <a:endParaRPr lang="ru-RU"/>
        </a:p>
      </dgm:t>
    </dgm:pt>
    <dgm:pt modelId="{03966252-31D0-4223-A42C-D4A20B205C06}" type="parTrans" cxnId="{731FE4B2-3965-4D1B-9942-70A94D145450}">
      <dgm:prSet/>
      <dgm:spPr/>
      <dgm:t>
        <a:bodyPr/>
        <a:lstStyle/>
        <a:p>
          <a:endParaRPr lang="ru-RU"/>
        </a:p>
      </dgm:t>
    </dgm:pt>
    <dgm:pt modelId="{D4E69C52-925B-4C14-B005-31F455BB62A0}">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Бұл өңдеу ғылыми абстракциялар жүйесін – ұғымдарды, категорияларды, заңдылықтарды, принциптерді және т.б. қолдану арқылы жүзеге асырылады.</a:t>
          </a:r>
        </a:p>
      </dgm:t>
    </dgm:pt>
    <dgm:pt modelId="{49B091BC-117D-48B9-8ABA-56DD6E57A18B}" type="sibTrans" cxnId="{731FE4B2-3965-4D1B-9942-70A94D145450}">
      <dgm:prSet/>
      <dgm:spPr/>
      <dgm:t>
        <a:bodyPr/>
        <a:lstStyle/>
        <a:p>
          <a:endParaRPr lang="ru-RU"/>
        </a:p>
      </dgm:t>
    </dgm:pt>
    <dgm:pt modelId="{BD0C3CC5-8929-4A1F-9545-0B21141AC569}" type="pres">
      <dgm:prSet presAssocID="{F1B4D398-52C0-482B-9C8D-F622F46178B8}" presName="outerComposite" presStyleCnt="0">
        <dgm:presLayoutVars>
          <dgm:chMax val="5"/>
          <dgm:dir/>
          <dgm:resizeHandles val="exact"/>
        </dgm:presLayoutVars>
      </dgm:prSet>
      <dgm:spPr/>
      <dgm:t>
        <a:bodyPr/>
        <a:lstStyle/>
        <a:p>
          <a:endParaRPr lang="ru-RU"/>
        </a:p>
      </dgm:t>
    </dgm:pt>
    <dgm:pt modelId="{985F05BE-EADD-456E-880C-FAED974B64D2}" type="pres">
      <dgm:prSet presAssocID="{F1B4D398-52C0-482B-9C8D-F622F46178B8}" presName="dummyMaxCanvas" presStyleCnt="0">
        <dgm:presLayoutVars/>
      </dgm:prSet>
      <dgm:spPr/>
      <dgm:t>
        <a:bodyPr/>
        <a:lstStyle/>
        <a:p>
          <a:endParaRPr/>
        </a:p>
      </dgm:t>
    </dgm:pt>
    <dgm:pt modelId="{0EDB62A9-7C57-4D12-A72C-A4F3B62A89D5}" type="pres">
      <dgm:prSet presAssocID="{F1B4D398-52C0-482B-9C8D-F622F46178B8}" presName="ThreeNodes_1" presStyleLbl="node1" presStyleIdx="0" presStyleCnt="3">
        <dgm:presLayoutVars>
          <dgm:bulletEnabled val="1"/>
        </dgm:presLayoutVars>
      </dgm:prSet>
      <dgm:spPr/>
      <dgm:t>
        <a:bodyPr/>
        <a:lstStyle/>
        <a:p>
          <a:endParaRPr lang="ru-RU"/>
        </a:p>
      </dgm:t>
    </dgm:pt>
    <dgm:pt modelId="{E3C9069A-9724-4866-892A-D3AA9337561E}" type="pres">
      <dgm:prSet presAssocID="{F1B4D398-52C0-482B-9C8D-F622F46178B8}" presName="ThreeNodes_2" presStyleLbl="node1" presStyleIdx="1" presStyleCnt="3">
        <dgm:presLayoutVars>
          <dgm:bulletEnabled val="1"/>
        </dgm:presLayoutVars>
      </dgm:prSet>
      <dgm:spPr/>
      <dgm:t>
        <a:bodyPr/>
        <a:lstStyle/>
        <a:p>
          <a:endParaRPr lang="ru-RU"/>
        </a:p>
      </dgm:t>
    </dgm:pt>
    <dgm:pt modelId="{0999A3E3-0134-4E23-A180-08C58940B88C}" type="pres">
      <dgm:prSet presAssocID="{F1B4D398-52C0-482B-9C8D-F622F46178B8}" presName="ThreeNodes_3" presStyleLbl="node1" presStyleIdx="2" presStyleCnt="3">
        <dgm:presLayoutVars>
          <dgm:bulletEnabled val="1"/>
        </dgm:presLayoutVars>
      </dgm:prSet>
      <dgm:spPr/>
      <dgm:t>
        <a:bodyPr/>
        <a:lstStyle/>
        <a:p>
          <a:endParaRPr lang="ru-RU"/>
        </a:p>
      </dgm:t>
    </dgm:pt>
    <dgm:pt modelId="{9D3F883A-57C6-4AD7-BB46-1C0B1FE82CFE}" type="pres">
      <dgm:prSet presAssocID="{F1B4D398-52C0-482B-9C8D-F622F46178B8}" presName="ThreeConn_1-2" presStyleLbl="fgAccFollowNode1" presStyleIdx="0" presStyleCnt="2">
        <dgm:presLayoutVars>
          <dgm:bulletEnabled val="1"/>
        </dgm:presLayoutVars>
      </dgm:prSet>
      <dgm:spPr/>
      <dgm:t>
        <a:bodyPr/>
        <a:lstStyle/>
        <a:p>
          <a:endParaRPr lang="ru-RU"/>
        </a:p>
      </dgm:t>
    </dgm:pt>
    <dgm:pt modelId="{1748096D-4F30-4C8A-85C6-DF74499E5D51}" type="pres">
      <dgm:prSet presAssocID="{F1B4D398-52C0-482B-9C8D-F622F46178B8}" presName="ThreeConn_2-3" presStyleLbl="fgAccFollowNode1" presStyleIdx="1" presStyleCnt="2">
        <dgm:presLayoutVars>
          <dgm:bulletEnabled val="1"/>
        </dgm:presLayoutVars>
      </dgm:prSet>
      <dgm:spPr/>
      <dgm:t>
        <a:bodyPr/>
        <a:lstStyle/>
        <a:p>
          <a:endParaRPr lang="ru-RU"/>
        </a:p>
      </dgm:t>
    </dgm:pt>
    <dgm:pt modelId="{1AC593E6-44BD-4CD5-A868-C9ED3CE3999A}" type="pres">
      <dgm:prSet presAssocID="{F1B4D398-52C0-482B-9C8D-F622F46178B8}" presName="ThreeNodes_1_text" presStyleLbl="node1" presStyleIdx="2" presStyleCnt="3">
        <dgm:presLayoutVars>
          <dgm:bulletEnabled val="1"/>
        </dgm:presLayoutVars>
      </dgm:prSet>
      <dgm:spPr/>
      <dgm:t>
        <a:bodyPr/>
        <a:lstStyle/>
        <a:p>
          <a:endParaRPr lang="ru-RU"/>
        </a:p>
      </dgm:t>
    </dgm:pt>
    <dgm:pt modelId="{35F5F650-91B1-4F00-A45E-7004555ED1E9}" type="pres">
      <dgm:prSet presAssocID="{F1B4D398-52C0-482B-9C8D-F622F46178B8}" presName="ThreeNodes_2_text" presStyleLbl="node1" presStyleIdx="2" presStyleCnt="3">
        <dgm:presLayoutVars>
          <dgm:bulletEnabled val="1"/>
        </dgm:presLayoutVars>
      </dgm:prSet>
      <dgm:spPr/>
      <dgm:t>
        <a:bodyPr/>
        <a:lstStyle/>
        <a:p>
          <a:endParaRPr lang="ru-RU"/>
        </a:p>
      </dgm:t>
    </dgm:pt>
    <dgm:pt modelId="{6673514B-8A68-4B23-9551-BD7679D18AED}" type="pres">
      <dgm:prSet presAssocID="{F1B4D398-52C0-482B-9C8D-F622F46178B8}" presName="ThreeNodes_3_text" presStyleLbl="node1" presStyleIdx="2" presStyleCnt="3">
        <dgm:presLayoutVars>
          <dgm:bulletEnabled val="1"/>
        </dgm:presLayoutVars>
      </dgm:prSet>
      <dgm:spPr/>
      <dgm:t>
        <a:bodyPr/>
        <a:lstStyle/>
        <a:p>
          <a:endParaRPr lang="ru-RU"/>
        </a:p>
      </dgm:t>
    </dgm:pt>
  </dgm:ptLst>
  <dgm:cxnLst>
    <dgm:cxn modelId="{23D454A1-5085-4971-A7DA-AE310A4CC04E}" type="presOf" srcId="{D4E69C52-925B-4C14-B005-31F455BB62A0}" destId="{6673514B-8A68-4B23-9551-BD7679D18AED}" srcOrd="1" destOrd="0" presId="urn:microsoft.com/office/officeart/2005/8/layout/vProcess5"/>
    <dgm:cxn modelId="{351E4F57-4A37-4430-8225-F712C9978855}" type="presOf" srcId="{D4E69C52-925B-4C14-B005-31F455BB62A0}" destId="{0999A3E3-0134-4E23-A180-08C58940B88C}" srcOrd="0" destOrd="0" presId="urn:microsoft.com/office/officeart/2005/8/layout/vProcess5"/>
    <dgm:cxn modelId="{66C91E6E-DE8B-4A76-B35E-E9475A88787B}" type="presOf" srcId="{5520FC01-048E-484A-9FE9-9DE564178478}" destId="{9D3F883A-57C6-4AD7-BB46-1C0B1FE82CFE}" srcOrd="0" destOrd="0" presId="urn:microsoft.com/office/officeart/2005/8/layout/vProcess5"/>
    <dgm:cxn modelId="{3859087F-501D-4CBD-8458-B77D7C9A68BD}" type="presOf" srcId="{FFF69325-0161-4F2E-BC02-5CA0ABADBE0F}" destId="{1748096D-4F30-4C8A-85C6-DF74499E5D51}" srcOrd="0" destOrd="0" presId="urn:microsoft.com/office/officeart/2005/8/layout/vProcess5"/>
    <dgm:cxn modelId="{2E531FCB-D69E-4A3D-97DE-5D7282C0AF47}" type="presOf" srcId="{04C52F32-FB68-4683-81FA-95BD0A5EFA98}" destId="{E3C9069A-9724-4866-892A-D3AA9337561E}" srcOrd="0" destOrd="0" presId="urn:microsoft.com/office/officeart/2005/8/layout/vProcess5"/>
    <dgm:cxn modelId="{731FE4B2-3965-4D1B-9942-70A94D145450}" srcId="{F1B4D398-52C0-482B-9C8D-F622F46178B8}" destId="{D4E69C52-925B-4C14-B005-31F455BB62A0}" srcOrd="2" destOrd="0" parTransId="{03966252-31D0-4223-A42C-D4A20B205C06}" sibTransId="{49B091BC-117D-48B9-8ABA-56DD6E57A18B}"/>
    <dgm:cxn modelId="{2160FFA3-A1D0-43E4-8832-4A9ED40866C3}" type="presOf" srcId="{F1B4D398-52C0-482B-9C8D-F622F46178B8}" destId="{BD0C3CC5-8929-4A1F-9545-0B21141AC569}" srcOrd="0" destOrd="0" presId="urn:microsoft.com/office/officeart/2005/8/layout/vProcess5"/>
    <dgm:cxn modelId="{AEBB98EF-2FCA-40C3-AA2F-E48185B12999}" srcId="{F1B4D398-52C0-482B-9C8D-F622F46178B8}" destId="{04C52F32-FB68-4683-81FA-95BD0A5EFA98}" srcOrd="1" destOrd="0" parTransId="{9A399CDC-BFE9-420C-BC03-AD255D342667}" sibTransId="{FFF69325-0161-4F2E-BC02-5CA0ABADBE0F}"/>
    <dgm:cxn modelId="{8CDE5D7C-D185-46CC-A141-6D35DE583AA8}" srcId="{F1B4D398-52C0-482B-9C8D-F622F46178B8}" destId="{71EE8951-E5E1-4576-A401-592EFE67C9EC}" srcOrd="0" destOrd="0" parTransId="{FEF37D1E-B37D-4C52-B445-7B1884FA9741}" sibTransId="{5520FC01-048E-484A-9FE9-9DE564178478}"/>
    <dgm:cxn modelId="{7E5FBAD8-08A0-4BBA-B226-932A23033E4B}" type="presOf" srcId="{04C52F32-FB68-4683-81FA-95BD0A5EFA98}" destId="{35F5F650-91B1-4F00-A45E-7004555ED1E9}" srcOrd="1" destOrd="0" presId="urn:microsoft.com/office/officeart/2005/8/layout/vProcess5"/>
    <dgm:cxn modelId="{A7601F31-7607-420F-A4C9-E0CF3404F72E}" type="presOf" srcId="{71EE8951-E5E1-4576-A401-592EFE67C9EC}" destId="{1AC593E6-44BD-4CD5-A868-C9ED3CE3999A}" srcOrd="1" destOrd="0" presId="urn:microsoft.com/office/officeart/2005/8/layout/vProcess5"/>
    <dgm:cxn modelId="{6CA69C14-3FC0-4D67-A03B-0286628457DF}" type="presOf" srcId="{71EE8951-E5E1-4576-A401-592EFE67C9EC}" destId="{0EDB62A9-7C57-4D12-A72C-A4F3B62A89D5}" srcOrd="0" destOrd="0" presId="urn:microsoft.com/office/officeart/2005/8/layout/vProcess5"/>
    <dgm:cxn modelId="{3A7FACEB-8785-40FC-BEE9-C1071263FB37}" type="presParOf" srcId="{BD0C3CC5-8929-4A1F-9545-0B21141AC569}" destId="{985F05BE-EADD-456E-880C-FAED974B64D2}" srcOrd="0" destOrd="0" presId="urn:microsoft.com/office/officeart/2005/8/layout/vProcess5"/>
    <dgm:cxn modelId="{F969D725-28D8-4F8F-B1E1-FDBB99FDE262}" type="presParOf" srcId="{BD0C3CC5-8929-4A1F-9545-0B21141AC569}" destId="{0EDB62A9-7C57-4D12-A72C-A4F3B62A89D5}" srcOrd="1" destOrd="0" presId="urn:microsoft.com/office/officeart/2005/8/layout/vProcess5"/>
    <dgm:cxn modelId="{E534AE01-5B0C-4543-AC45-486FA4378496}" type="presParOf" srcId="{BD0C3CC5-8929-4A1F-9545-0B21141AC569}" destId="{E3C9069A-9724-4866-892A-D3AA9337561E}" srcOrd="2" destOrd="0" presId="urn:microsoft.com/office/officeart/2005/8/layout/vProcess5"/>
    <dgm:cxn modelId="{75F2558E-5492-433A-8242-A839F059CAF8}" type="presParOf" srcId="{BD0C3CC5-8929-4A1F-9545-0B21141AC569}" destId="{0999A3E3-0134-4E23-A180-08C58940B88C}" srcOrd="3" destOrd="0" presId="urn:microsoft.com/office/officeart/2005/8/layout/vProcess5"/>
    <dgm:cxn modelId="{D890A38B-E51B-467F-9553-9E67FE7E3E1E}" type="presParOf" srcId="{BD0C3CC5-8929-4A1F-9545-0B21141AC569}" destId="{9D3F883A-57C6-4AD7-BB46-1C0B1FE82CFE}" srcOrd="4" destOrd="0" presId="urn:microsoft.com/office/officeart/2005/8/layout/vProcess5"/>
    <dgm:cxn modelId="{A19A392F-359D-47AD-85F9-7BC7A7123969}" type="presParOf" srcId="{BD0C3CC5-8929-4A1F-9545-0B21141AC569}" destId="{1748096D-4F30-4C8A-85C6-DF74499E5D51}" srcOrd="5" destOrd="0" presId="urn:microsoft.com/office/officeart/2005/8/layout/vProcess5"/>
    <dgm:cxn modelId="{D8B11BCA-945C-4C2C-BCB5-153582D68097}" type="presParOf" srcId="{BD0C3CC5-8929-4A1F-9545-0B21141AC569}" destId="{1AC593E6-44BD-4CD5-A868-C9ED3CE3999A}" srcOrd="6" destOrd="0" presId="urn:microsoft.com/office/officeart/2005/8/layout/vProcess5"/>
    <dgm:cxn modelId="{FBCBA838-39DF-4591-AE53-472C5ACC33B8}" type="presParOf" srcId="{BD0C3CC5-8929-4A1F-9545-0B21141AC569}" destId="{35F5F650-91B1-4F00-A45E-7004555ED1E9}" srcOrd="7" destOrd="0" presId="urn:microsoft.com/office/officeart/2005/8/layout/vProcess5"/>
    <dgm:cxn modelId="{053E2099-FE83-4122-9C17-D4151D259E66}" type="presParOf" srcId="{BD0C3CC5-8929-4A1F-9545-0B21141AC569}" destId="{6673514B-8A68-4B23-9551-BD7679D18AED}" srcOrd="8" destOrd="0" presId="urn:microsoft.com/office/officeart/2005/8/layout/vProcess5"/>
  </dgm:cxnLst>
  <dgm:bg/>
  <dgm:whole/>
</dgm:dataModel>
</file>

<file path=ppt/diagrams/data114.xml><?xml version="1.0" encoding="utf-8"?>
<dgm:dataModel xmlns:dgm="http://schemas.openxmlformats.org/drawingml/2006/diagram" xmlns:a="http://schemas.openxmlformats.org/drawingml/2006/main">
  <dgm:ptLst>
    <dgm:pt modelId="{3E1C7DC6-BC38-4F09-A12E-3C6C511AA44A}"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80FE0292-BC25-4275-9ECA-FF9176BAE270}" type="parTrans" cxnId="{0AA9209F-E851-4DD6-85A3-150126616629}">
      <dgm:prSet/>
      <dgm:spPr/>
      <dgm:t>
        <a:bodyPr/>
        <a:lstStyle/>
        <a:p>
          <a:endParaRPr lang="ru-RU"/>
        </a:p>
      </dgm:t>
    </dgm:pt>
    <dgm:pt modelId="{E7EB5FEA-03A7-446D-A548-EB79BC644459}">
      <dgm:prSet phldrT="[Текст]"/>
      <dgm:spPr/>
      <dgm:t>
        <a:bodyPr/>
        <a:lstStyle/>
        <a:p>
          <a:r>
            <a:rPr lang="ru-RU"/>
            <a:t>Теориялық деңгейдегі эмпирикалық мәліметтерге сүйене отырып, зерттелетін объектілердің ойша бірігуі, теориялардың негізгі мазмұнын құрайтын олардың мәнін, тіршілік ету заңдылықтарын түсіну жүреді. Басқаша айтқанда, зерттеудің теориялық деңгейінде өзіндік танымдық міндеттер нақты әдістердің көмегімен шешіледі. </a:t>
          </a:r>
        </a:p>
      </dgm:t>
    </dgm:pt>
    <dgm:pt modelId="{C625C880-3297-43B9-9CAD-44ED91C60385}" type="parTrans" cxnId="{3C5F2816-40DD-4697-9CE5-F6EC57AA4895}">
      <dgm:prSet/>
      <dgm:spPr/>
      <dgm:t>
        <a:bodyPr/>
        <a:lstStyle/>
        <a:p>
          <a:endParaRPr lang="ru-RU"/>
        </a:p>
      </dgm:t>
    </dgm:pt>
    <dgm:pt modelId="{CEA6B203-056B-4D0E-9898-648FAF0CFDD3}">
      <dgm:prSet phldrT="[Текст]"/>
      <dgm:spPr/>
      <dgm:t>
        <a:bodyPr/>
        <a:lstStyle/>
        <a:p>
          <a:r>
            <a:rPr lang="ru-RU"/>
            <a:t>біріншіден, зерттеуші зерттелетін объектілердің мәнін біледі; </a:t>
          </a:r>
        </a:p>
      </dgm:t>
    </dgm:pt>
    <dgm:pt modelId="{B6ABA787-07CB-4856-A531-B2AC10BC59B9}" type="sibTrans" cxnId="{3C5F2816-40DD-4697-9CE5-F6EC57AA4895}">
      <dgm:prSet/>
      <dgm:spPr/>
      <dgm:t>
        <a:bodyPr/>
        <a:lstStyle/>
        <a:p>
          <a:endParaRPr lang="ru-RU"/>
        </a:p>
      </dgm:t>
    </dgm:pt>
    <dgm:pt modelId="{09718B47-F52D-422C-8D70-3550C743BAC6}" type="parTrans" cxnId="{A2A735BF-459F-45AC-9A21-5D111478DD3A}">
      <dgm:prSet/>
      <dgm:spPr/>
      <dgm:t>
        <a:bodyPr/>
        <a:lstStyle/>
        <a:p>
          <a:endParaRPr lang="ru-RU"/>
        </a:p>
      </dgm:t>
    </dgm:pt>
    <dgm:pt modelId="{BCAAF40D-2730-4868-9BEC-10DF99163088}">
      <dgm:prSet phldrT="[Текст]"/>
      <dgm:spPr/>
      <dgm:t>
        <a:bodyPr/>
        <a:lstStyle/>
        <a:p>
          <a:r>
            <a:rPr lang="ru-RU"/>
            <a:t>екіншіден, теориялық деңгейде объективті шындықты оның барлық нақтылығымен және мазмұнының толықтығымен түсіну жүзеге асырылады.</a:t>
          </a:r>
        </a:p>
      </dgm:t>
    </dgm:pt>
    <dgm:pt modelId="{0C4AF314-FA8A-4ED1-8117-9B7DC9C29DF9}" type="sibTrans" cxnId="{A2A735BF-459F-45AC-9A21-5D111478DD3A}">
      <dgm:prSet/>
      <dgm:spPr/>
      <dgm:t>
        <a:bodyPr/>
        <a:lstStyle/>
        <a:p>
          <a:endParaRPr lang="ru-RU"/>
        </a:p>
      </dgm:t>
    </dgm:pt>
    <dgm:pt modelId="{08FAE631-C00F-45EC-A66B-FFD8A8ECDFEE}" type="parTrans" cxnId="{AEBBD9C5-1D6F-42E4-9364-0E11180DBDCE}">
      <dgm:prSet/>
      <dgm:spPr/>
      <dgm:t>
        <a:bodyPr/>
        <a:lstStyle/>
        <a:p>
          <a:endParaRPr lang="x-none"/>
        </a:p>
      </dgm:t>
    </dgm:pt>
    <dgm:pt modelId="{AA188D26-1EAB-411F-B2C7-C5CDF7B8345E}">
      <dgm:prSet phldrT="[Текст]"/>
      <dgm:spPr/>
      <dgm:t>
        <a:bodyPr/>
        <a:lstStyle/>
        <a:p>
          <a:r>
            <a:rPr lang="ru-RU"/>
            <a:t>Бұл жағдайда абстракциялау, идеалдандыру, синтездеу, дедукция, абстрактіліден нақтыға көтерілу және т.б. сияқты танымдық әдістер мен құралдар әсіресе кеңінен қолданылады. </a:t>
          </a:r>
        </a:p>
      </dgm:t>
    </dgm:pt>
    <dgm:pt modelId="{085E9685-D272-461D-A2A0-3E195E1391DE}" type="sibTrans" cxnId="{AEBBD9C5-1D6F-42E4-9364-0E11180DBDCE}">
      <dgm:prSet/>
      <dgm:spPr/>
      <dgm:t>
        <a:bodyPr/>
        <a:lstStyle/>
        <a:p>
          <a:endParaRPr lang="x-none"/>
        </a:p>
      </dgm:t>
    </dgm:pt>
    <dgm:pt modelId="{FAC14F4F-61DD-454E-9117-746F5C53CDED}" type="sibTrans" cxnId="{0AA9209F-E851-4DD6-85A3-150126616629}">
      <dgm:prSet/>
      <dgm:spPr/>
      <dgm:t>
        <a:bodyPr/>
        <a:lstStyle/>
        <a:p>
          <a:endParaRPr lang="ru-RU"/>
        </a:p>
      </dgm:t>
    </dgm:pt>
    <dgm:pt modelId="{6C029EF3-95C0-4B59-A8C1-CC430884B250}" type="pres">
      <dgm:prSet presAssocID="{3E1C7DC6-BC38-4F09-A12E-3C6C511AA44A}" presName="layout" presStyleCnt="0">
        <dgm:presLayoutVars>
          <dgm:chMax/>
          <dgm:chPref/>
          <dgm:dir/>
          <dgm:animOne val="branch"/>
          <dgm:animLvl val="lvl"/>
          <dgm:resizeHandles/>
        </dgm:presLayoutVars>
      </dgm:prSet>
      <dgm:spPr/>
      <dgm:t>
        <a:bodyPr/>
        <a:lstStyle/>
        <a:p>
          <a:endParaRPr lang="ru-RU"/>
        </a:p>
      </dgm:t>
    </dgm:pt>
    <dgm:pt modelId="{6B6D0785-0081-4025-A173-427F0EB3F6C3}" type="pres">
      <dgm:prSet presAssocID="{E7EB5FEA-03A7-446D-A548-EB79BC644459}" presName="root" presStyleCnt="0">
        <dgm:presLayoutVars>
          <dgm:chMax/>
          <dgm:chPref val="4"/>
        </dgm:presLayoutVars>
      </dgm:prSet>
      <dgm:spPr/>
      <dgm:t>
        <a:bodyPr/>
        <a:lstStyle/>
        <a:p>
          <a:endParaRPr/>
        </a:p>
      </dgm:t>
    </dgm:pt>
    <dgm:pt modelId="{8D4C0329-1DF2-4F2D-9FC7-8E2DDAE1AC60}" type="pres">
      <dgm:prSet presAssocID="{E7EB5FEA-03A7-446D-A548-EB79BC644459}" presName="rootComposite" presStyleCnt="0">
        <dgm:presLayoutVars/>
      </dgm:prSet>
      <dgm:spPr/>
      <dgm:t>
        <a:bodyPr/>
        <a:lstStyle/>
        <a:p>
          <a:endParaRPr/>
        </a:p>
      </dgm:t>
    </dgm:pt>
    <dgm:pt modelId="{C673834A-56D3-4C13-AEAB-B833B2A41594}" type="pres">
      <dgm:prSet presAssocID="{E7EB5FEA-03A7-446D-A548-EB79BC644459}" presName="rootText" presStyleLbl="node0" presStyleIdx="0" presStyleCnt="1" custScaleY="126266">
        <dgm:presLayoutVars>
          <dgm:chMax/>
          <dgm:chPref val="4"/>
        </dgm:presLayoutVars>
      </dgm:prSet>
      <dgm:spPr/>
      <dgm:t>
        <a:bodyPr/>
        <a:lstStyle/>
        <a:p>
          <a:endParaRPr lang="ru-RU"/>
        </a:p>
      </dgm:t>
    </dgm:pt>
    <dgm:pt modelId="{9B9A1770-40C7-4173-889B-1D5E1B60314E}" type="pres">
      <dgm:prSet presAssocID="{E7EB5FEA-03A7-446D-A548-EB79BC644459}" presName="childShape" presStyleCnt="0">
        <dgm:presLayoutVars>
          <dgm:chMax val="0"/>
          <dgm:chPref val="0"/>
        </dgm:presLayoutVars>
      </dgm:prSet>
      <dgm:spPr/>
      <dgm:t>
        <a:bodyPr/>
        <a:lstStyle/>
        <a:p>
          <a:endParaRPr/>
        </a:p>
      </dgm:t>
    </dgm:pt>
    <dgm:pt modelId="{36ABEBDE-371D-4131-8F19-5C5632ECCDD2}" type="pres">
      <dgm:prSet presAssocID="{CEA6B203-056B-4D0E-9898-648FAF0CFDD3}" presName="childComposite" presStyleCnt="0">
        <dgm:presLayoutVars>
          <dgm:chMax val="0"/>
          <dgm:chPref val="0"/>
        </dgm:presLayoutVars>
      </dgm:prSet>
      <dgm:spPr/>
      <dgm:t>
        <a:bodyPr/>
        <a:lstStyle/>
        <a:p>
          <a:endParaRPr/>
        </a:p>
      </dgm:t>
    </dgm:pt>
    <dgm:pt modelId="{99C3EE9D-DCF7-464E-BF8F-361C0B80E54C}" type="pres">
      <dgm:prSet presAssocID="{CEA6B203-056B-4D0E-9898-648FAF0CFDD3}" presName="Image" presStyleLbl="node1" presStyleIdx="0" presStyleCnt="3"/>
      <dgm:spPr/>
      <dgm:t>
        <a:bodyPr/>
        <a:lstStyle/>
        <a:p>
          <a:endParaRPr/>
        </a:p>
      </dgm:t>
    </dgm:pt>
    <dgm:pt modelId="{33AEF8B0-146D-48CE-A580-20FA49E221A5}" type="pres">
      <dgm:prSet presAssocID="{CEA6B203-056B-4D0E-9898-648FAF0CFDD3}" presName="childText" presStyleLbl="lnNode1" presStyleIdx="0" presStyleCnt="3">
        <dgm:presLayoutVars>
          <dgm:chMax val="0"/>
          <dgm:chPref val="0"/>
          <dgm:bulletEnabled val="1"/>
        </dgm:presLayoutVars>
      </dgm:prSet>
      <dgm:spPr/>
      <dgm:t>
        <a:bodyPr/>
        <a:lstStyle/>
        <a:p>
          <a:endParaRPr lang="ru-RU"/>
        </a:p>
      </dgm:t>
    </dgm:pt>
    <dgm:pt modelId="{471781B6-B1C8-42A3-979E-34C4412B146D}" type="pres">
      <dgm:prSet presAssocID="{BCAAF40D-2730-4868-9BEC-10DF99163088}" presName="childComposite" presStyleCnt="0">
        <dgm:presLayoutVars>
          <dgm:chMax val="0"/>
          <dgm:chPref val="0"/>
        </dgm:presLayoutVars>
      </dgm:prSet>
      <dgm:spPr/>
      <dgm:t>
        <a:bodyPr/>
        <a:lstStyle/>
        <a:p>
          <a:endParaRPr/>
        </a:p>
      </dgm:t>
    </dgm:pt>
    <dgm:pt modelId="{248520AC-4985-48AC-83B9-17820F78BAF7}" type="pres">
      <dgm:prSet presAssocID="{BCAAF40D-2730-4868-9BEC-10DF99163088}" presName="Image" presStyleLbl="node1" presStyleIdx="1" presStyleCnt="3"/>
      <dgm:spPr/>
      <dgm:t>
        <a:bodyPr/>
        <a:lstStyle/>
        <a:p>
          <a:endParaRPr/>
        </a:p>
      </dgm:t>
    </dgm:pt>
    <dgm:pt modelId="{9FA20BF8-7F87-4130-A0FC-3E68ABED6868}" type="pres">
      <dgm:prSet presAssocID="{BCAAF40D-2730-4868-9BEC-10DF99163088}" presName="childText" presStyleLbl="lnNode1" presStyleIdx="1" presStyleCnt="3">
        <dgm:presLayoutVars>
          <dgm:chMax val="0"/>
          <dgm:chPref val="0"/>
          <dgm:bulletEnabled val="1"/>
        </dgm:presLayoutVars>
      </dgm:prSet>
      <dgm:spPr/>
      <dgm:t>
        <a:bodyPr/>
        <a:lstStyle/>
        <a:p>
          <a:endParaRPr lang="ru-RU"/>
        </a:p>
      </dgm:t>
    </dgm:pt>
    <dgm:pt modelId="{41A08A9B-E358-441C-B4B9-55B6E22A0A2C}" type="pres">
      <dgm:prSet presAssocID="{AA188D26-1EAB-411F-B2C7-C5CDF7B8345E}" presName="childComposite" presStyleCnt="0">
        <dgm:presLayoutVars>
          <dgm:chMax val="0"/>
          <dgm:chPref val="0"/>
        </dgm:presLayoutVars>
      </dgm:prSet>
      <dgm:spPr/>
      <dgm:t>
        <a:bodyPr/>
        <a:lstStyle/>
        <a:p>
          <a:endParaRPr/>
        </a:p>
      </dgm:t>
    </dgm:pt>
    <dgm:pt modelId="{F0658D8C-47C4-417B-8115-B5D4EAC35EE7}" type="pres">
      <dgm:prSet presAssocID="{AA188D26-1EAB-411F-B2C7-C5CDF7B8345E}" presName="Image" presStyleLbl="node1" presStyleIdx="2" presStyleCnt="3"/>
      <dgm:spPr/>
      <dgm:t>
        <a:bodyPr/>
        <a:lstStyle/>
        <a:p>
          <a:endParaRPr/>
        </a:p>
      </dgm:t>
    </dgm:pt>
    <dgm:pt modelId="{97F344D5-9555-4AB0-AEC0-4D295D307F72}" type="pres">
      <dgm:prSet presAssocID="{AA188D26-1EAB-411F-B2C7-C5CDF7B8345E}" presName="childText" presStyleLbl="lnNode1" presStyleIdx="2" presStyleCnt="3">
        <dgm:presLayoutVars>
          <dgm:chMax val="0"/>
          <dgm:chPref val="0"/>
          <dgm:bulletEnabled val="1"/>
        </dgm:presLayoutVars>
      </dgm:prSet>
      <dgm:spPr/>
      <dgm:t>
        <a:bodyPr/>
        <a:lstStyle/>
        <a:p>
          <a:endParaRPr lang="ru-RU"/>
        </a:p>
      </dgm:t>
    </dgm:pt>
  </dgm:ptLst>
  <dgm:cxnLst>
    <dgm:cxn modelId="{FA8611B5-DBAE-471C-8F29-87FF2747A4FB}" type="presOf" srcId="{E7EB5FEA-03A7-446D-A548-EB79BC644459}" destId="{C673834A-56D3-4C13-AEAB-B833B2A41594}" srcOrd="0" destOrd="0" presId="urn:microsoft.com/office/officeart/2008/layout/PictureAccentList"/>
    <dgm:cxn modelId="{A24123E7-7176-4972-AFCA-1075F66E5719}" type="presOf" srcId="{AA188D26-1EAB-411F-B2C7-C5CDF7B8345E}" destId="{97F344D5-9555-4AB0-AEC0-4D295D307F72}" srcOrd="0" destOrd="0" presId="urn:microsoft.com/office/officeart/2008/layout/PictureAccentList"/>
    <dgm:cxn modelId="{AEBBD9C5-1D6F-42E4-9364-0E11180DBDCE}" srcId="{E7EB5FEA-03A7-446D-A548-EB79BC644459}" destId="{AA188D26-1EAB-411F-B2C7-C5CDF7B8345E}" srcOrd="2" destOrd="0" parTransId="{08FAE631-C00F-45EC-A66B-FFD8A8ECDFEE}" sibTransId="{085E9685-D272-461D-A2A0-3E195E1391DE}"/>
    <dgm:cxn modelId="{5E345067-4C38-44B8-8A6C-04F9B6BA8516}" type="presOf" srcId="{CEA6B203-056B-4D0E-9898-648FAF0CFDD3}" destId="{33AEF8B0-146D-48CE-A580-20FA49E221A5}" srcOrd="0" destOrd="0" presId="urn:microsoft.com/office/officeart/2008/layout/PictureAccentList"/>
    <dgm:cxn modelId="{F5F05E14-9D7E-4B30-8B33-283A1AA1E7DA}" type="presOf" srcId="{3E1C7DC6-BC38-4F09-A12E-3C6C511AA44A}" destId="{6C029EF3-95C0-4B59-A8C1-CC430884B250}" srcOrd="0" destOrd="0" presId="urn:microsoft.com/office/officeart/2008/layout/PictureAccentList"/>
    <dgm:cxn modelId="{A2A735BF-459F-45AC-9A21-5D111478DD3A}" srcId="{E7EB5FEA-03A7-446D-A548-EB79BC644459}" destId="{BCAAF40D-2730-4868-9BEC-10DF99163088}" srcOrd="1" destOrd="0" parTransId="{09718B47-F52D-422C-8D70-3550C743BAC6}" sibTransId="{0C4AF314-FA8A-4ED1-8117-9B7DC9C29DF9}"/>
    <dgm:cxn modelId="{3C5F2816-40DD-4697-9CE5-F6EC57AA4895}" srcId="{E7EB5FEA-03A7-446D-A548-EB79BC644459}" destId="{CEA6B203-056B-4D0E-9898-648FAF0CFDD3}" srcOrd="0" destOrd="0" parTransId="{C625C880-3297-43B9-9CAD-44ED91C60385}" sibTransId="{B6ABA787-07CB-4856-A531-B2AC10BC59B9}"/>
    <dgm:cxn modelId="{0AA9209F-E851-4DD6-85A3-150126616629}" srcId="{3E1C7DC6-BC38-4F09-A12E-3C6C511AA44A}" destId="{E7EB5FEA-03A7-446D-A548-EB79BC644459}" srcOrd="0" destOrd="0" parTransId="{80FE0292-BC25-4275-9ECA-FF9176BAE270}" sibTransId="{FAC14F4F-61DD-454E-9117-746F5C53CDED}"/>
    <dgm:cxn modelId="{B4BD5930-7757-44C9-B62D-B6FE9D111B2B}" type="presOf" srcId="{BCAAF40D-2730-4868-9BEC-10DF99163088}" destId="{9FA20BF8-7F87-4130-A0FC-3E68ABED6868}" srcOrd="0" destOrd="0" presId="urn:microsoft.com/office/officeart/2008/layout/PictureAccentList"/>
    <dgm:cxn modelId="{17C0204A-5B63-41CE-A83F-F4890129253A}" type="presParOf" srcId="{6C029EF3-95C0-4B59-A8C1-CC430884B250}" destId="{6B6D0785-0081-4025-A173-427F0EB3F6C3}" srcOrd="0" destOrd="0" presId="urn:microsoft.com/office/officeart/2008/layout/PictureAccentList"/>
    <dgm:cxn modelId="{EF7B0D46-1329-4643-83E3-054D4EA75167}" type="presParOf" srcId="{6B6D0785-0081-4025-A173-427F0EB3F6C3}" destId="{8D4C0329-1DF2-4F2D-9FC7-8E2DDAE1AC60}" srcOrd="0" destOrd="0" presId="urn:microsoft.com/office/officeart/2008/layout/PictureAccentList"/>
    <dgm:cxn modelId="{5AC3783C-0D2A-4C9F-A668-971C53DC8B3E}" type="presParOf" srcId="{8D4C0329-1DF2-4F2D-9FC7-8E2DDAE1AC60}" destId="{C673834A-56D3-4C13-AEAB-B833B2A41594}" srcOrd="0" destOrd="0" presId="urn:microsoft.com/office/officeart/2008/layout/PictureAccentList"/>
    <dgm:cxn modelId="{7CDE9B6A-6616-4C64-911A-DF4F478BC371}" type="presParOf" srcId="{6B6D0785-0081-4025-A173-427F0EB3F6C3}" destId="{9B9A1770-40C7-4173-889B-1D5E1B60314E}" srcOrd="1" destOrd="0" presId="urn:microsoft.com/office/officeart/2008/layout/PictureAccentList"/>
    <dgm:cxn modelId="{C0804906-FB57-41E1-B3B1-AB6974691F64}" type="presParOf" srcId="{9B9A1770-40C7-4173-889B-1D5E1B60314E}" destId="{36ABEBDE-371D-4131-8F19-5C5632ECCDD2}" srcOrd="0" destOrd="0" presId="urn:microsoft.com/office/officeart/2008/layout/PictureAccentList"/>
    <dgm:cxn modelId="{5794577C-A6B6-446E-B744-32DE6D4DA145}" type="presParOf" srcId="{36ABEBDE-371D-4131-8F19-5C5632ECCDD2}" destId="{99C3EE9D-DCF7-464E-BF8F-361C0B80E54C}" srcOrd="0" destOrd="0" presId="urn:microsoft.com/office/officeart/2008/layout/PictureAccentList"/>
    <dgm:cxn modelId="{BC08514C-FFC2-4CBF-9F97-65C5D68FC067}" type="presParOf" srcId="{36ABEBDE-371D-4131-8F19-5C5632ECCDD2}" destId="{33AEF8B0-146D-48CE-A580-20FA49E221A5}" srcOrd="1" destOrd="0" presId="urn:microsoft.com/office/officeart/2008/layout/PictureAccentList"/>
    <dgm:cxn modelId="{625EC613-43B9-41C3-9E67-06126738E96E}" type="presParOf" srcId="{9B9A1770-40C7-4173-889B-1D5E1B60314E}" destId="{471781B6-B1C8-42A3-979E-34C4412B146D}" srcOrd="1" destOrd="0" presId="urn:microsoft.com/office/officeart/2008/layout/PictureAccentList"/>
    <dgm:cxn modelId="{177EE29D-A0AA-4C49-AF01-8E21430FF204}" type="presParOf" srcId="{471781B6-B1C8-42A3-979E-34C4412B146D}" destId="{248520AC-4985-48AC-83B9-17820F78BAF7}" srcOrd="0" destOrd="0" presId="urn:microsoft.com/office/officeart/2008/layout/PictureAccentList"/>
    <dgm:cxn modelId="{E0FF1B45-A26F-42E9-9ECF-3B01AF979AF5}" type="presParOf" srcId="{471781B6-B1C8-42A3-979E-34C4412B146D}" destId="{9FA20BF8-7F87-4130-A0FC-3E68ABED6868}" srcOrd="1" destOrd="0" presId="urn:microsoft.com/office/officeart/2008/layout/PictureAccentList"/>
    <dgm:cxn modelId="{BF83DD1C-4DC0-4800-BBAF-7ECEB3AEDF8F}" type="presParOf" srcId="{9B9A1770-40C7-4173-889B-1D5E1B60314E}" destId="{41A08A9B-E358-441C-B4B9-55B6E22A0A2C}" srcOrd="2" destOrd="0" presId="urn:microsoft.com/office/officeart/2008/layout/PictureAccentList"/>
    <dgm:cxn modelId="{9C8B9EE4-1D86-44D1-969A-3DED23386CD7}" type="presParOf" srcId="{41A08A9B-E358-441C-B4B9-55B6E22A0A2C}" destId="{F0658D8C-47C4-417B-8115-B5D4EAC35EE7}" srcOrd="0" destOrd="0" presId="urn:microsoft.com/office/officeart/2008/layout/PictureAccentList"/>
    <dgm:cxn modelId="{3E388BDB-720C-4DAF-BB39-190A0F12A2E7}" type="presParOf" srcId="{41A08A9B-E358-441C-B4B9-55B6E22A0A2C}" destId="{97F344D5-9555-4AB0-AEC0-4D295D307F72}" srcOrd="1" destOrd="0" presId="urn:microsoft.com/office/officeart/2008/layout/PictureAccentList"/>
  </dgm:cxnLst>
  <dgm:bg/>
  <dgm:whole/>
</dgm:dataModel>
</file>

<file path=ppt/diagrams/data115.xml><?xml version="1.0" encoding="utf-8"?>
<dgm:dataModel xmlns:dgm="http://schemas.openxmlformats.org/drawingml/2006/diagram" xmlns:a="http://schemas.openxmlformats.org/drawingml/2006/main">
  <dgm:ptLst>
    <dgm:pt modelId="{942B900F-7794-480E-9A21-9EA8138BC53D}"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ED5CBFC0-B6FB-4D7F-8C1F-C4CCD1DB4535}" type="parTrans" cxnId="{93E43CA8-5925-4627-BD0D-95AD432DDEB1}">
      <dgm:prSet/>
      <dgm:spPr/>
      <dgm:t>
        <a:bodyPr/>
        <a:lstStyle/>
        <a:p>
          <a:endParaRPr lang="ru-RU"/>
        </a:p>
      </dgm:t>
    </dgm:pt>
    <dgm:pt modelId="{BCA60D1B-575B-4EBE-9029-9587885AE99F}">
      <dgm:prSet phldrT="[Текст]" custT="1"/>
      <dgm:spPr/>
      <dgm:t>
        <a:bodyPr/>
        <a:lstStyle/>
        <a:p>
          <a:r>
            <a:rPr lang="ru-RU" sz="2000"/>
            <a:t>Теориялық зерттеудің өзіне тән ерекшелігі оның өзіне бағыттылығы болып табылады, ғылымішілік рефлексия, яғни. таным процесінің өзін, оның формаларын, тәсілдерін, әдістерін, концептуалды аппаратын зерттеу. Теориялық түсініктер мен белгілі заңдылықтар негізінде " болашақты болжау, ғылыми болжау жүзеге асырылады.</a:t>
          </a:r>
        </a:p>
      </dgm:t>
    </dgm:pt>
    <dgm:pt modelId="{D85580A2-6727-4B24-955D-D87E2F194BD0}" type="sibTrans" cxnId="{93E43CA8-5925-4627-BD0D-95AD432DDEB1}">
      <dgm:prSet/>
      <dgm:spPr/>
      <dgm:t>
        <a:bodyPr/>
        <a:lstStyle/>
        <a:p>
          <a:endParaRPr lang="ru-RU"/>
        </a:p>
      </dgm:t>
    </dgm:pt>
    <dgm:pt modelId="{8F0467B6-37B1-466D-98C9-665DCF101670}" type="parTrans" cxnId="{0C8E941C-20AC-40AD-B34B-D77BDADC8EF5}">
      <dgm:prSet/>
      <dgm:spPr/>
      <dgm:t>
        <a:bodyPr/>
        <a:lstStyle/>
        <a:p>
          <a:endParaRPr lang="ru-RU"/>
        </a:p>
      </dgm:t>
    </dgm:pt>
    <dgm:pt modelId="{A8BD3F54-7BEA-4765-8441-557AEF1DF050}">
      <dgm:prSet phldrT="[Текст]" custT="1"/>
      <dgm:spPr/>
      <dgm:t>
        <a:bodyPr/>
        <a:lstStyle/>
        <a:p>
          <a:r>
            <a:rPr lang="ru-RU" sz="2000"/>
            <a:t>Айырмашылықтарға қарамастан </a:t>
          </a:r>
          <a:r>
            <a:rPr lang="ru-RU" sz="2000" i="1"/>
            <a:t>эмпирикалық </a:t>
          </a:r>
          <a:r>
            <a:rPr lang="ru-RU" sz="2000"/>
            <a:t>және </a:t>
          </a:r>
          <a:r>
            <a:rPr lang="ru-RU" sz="2000" i="1"/>
            <a:t>теориялық деңгейлердің </a:t>
          </a:r>
          <a:r>
            <a:rPr lang="ru-RU" sz="2000"/>
            <a:t>ғылыми зерттеулер, олар тығыз байланыста </a:t>
          </a:r>
          <a:r>
            <a:rPr lang="ru-RU" sz="2000" i="1"/>
            <a:t>өзара байланысты, </a:t>
          </a:r>
          <a:r>
            <a:rPr lang="ru-RU" sz="2000"/>
            <a:t>ал олардың арасындағы шекара шартты болып табылады. Эмпирикалық зерттеулер бақылаулар мен эксперименттер арқылы жаңа мәліметтерді анықтай отырып, теориялық білімді ынталандырады, оған жаңа, күрделі міндеттер қояды. </a:t>
          </a:r>
        </a:p>
      </dgm:t>
    </dgm:pt>
    <dgm:pt modelId="{0CBD8159-A67B-457F-98D6-51B6B8F9BFBD}" type="sibTrans" cxnId="{0C8E941C-20AC-40AD-B34B-D77BDADC8EF5}">
      <dgm:prSet/>
      <dgm:spPr/>
      <dgm:t>
        <a:bodyPr/>
        <a:lstStyle/>
        <a:p>
          <a:endParaRPr lang="ru-RU"/>
        </a:p>
      </dgm:t>
    </dgm:pt>
    <dgm:pt modelId="{FEEC906B-F5A0-41D4-B908-B5B51707D6E1}" type="parTrans" cxnId="{402C2F4B-82B3-494B-A795-C9582A8B0F78}">
      <dgm:prSet/>
      <dgm:spPr/>
      <dgm:t>
        <a:bodyPr/>
        <a:lstStyle/>
        <a:p>
          <a:endParaRPr lang="ru-RU"/>
        </a:p>
      </dgm:t>
    </dgm:pt>
    <dgm:pt modelId="{1298381F-C3E8-4983-8D3F-73AE7FE92E55}">
      <dgm:prSet phldrT="[Текст]" custT="1"/>
      <dgm:spPr/>
      <dgm:t>
        <a:bodyPr/>
        <a:lstStyle/>
        <a:p>
          <a:r>
            <a:rPr lang="ru-RU" sz="2000"/>
            <a:t>Өз кезегінде, теориялық білім эмпирикалық мәліметтер негізінде өзінің жаңа мазмұнын дамыта және нақтылай отырып, эмпирикалық білімнің жаңа, кең көкжиектерін ашады, оны жаңа фактілерді іздеуге бағыттайды және бағыттайды, оның әдістері мен құралдарын жетілдіруге ықпал етеді.</a:t>
          </a:r>
        </a:p>
      </dgm:t>
    </dgm:pt>
    <dgm:pt modelId="{4C20D152-665A-4F8A-B556-4DA2363F019E}" type="sibTrans" cxnId="{402C2F4B-82B3-494B-A795-C9582A8B0F78}">
      <dgm:prSet/>
      <dgm:spPr/>
      <dgm:t>
        <a:bodyPr/>
        <a:lstStyle/>
        <a:p>
          <a:endParaRPr lang="ru-RU"/>
        </a:p>
      </dgm:t>
    </dgm:pt>
    <dgm:pt modelId="{5692CEF3-257D-4995-8158-53BE51B3FF94}" type="pres">
      <dgm:prSet presAssocID="{942B900F-7794-480E-9A21-9EA8138BC53D}" presName="linearFlow" presStyleCnt="0">
        <dgm:presLayoutVars>
          <dgm:dir/>
          <dgm:resizeHandles val="exact"/>
        </dgm:presLayoutVars>
      </dgm:prSet>
      <dgm:spPr/>
      <dgm:t>
        <a:bodyPr/>
        <a:lstStyle/>
        <a:p>
          <a:endParaRPr/>
        </a:p>
      </dgm:t>
    </dgm:pt>
    <dgm:pt modelId="{8FDFF6D8-D4FD-4672-8823-972951390B2E}" type="pres">
      <dgm:prSet presAssocID="{BCA60D1B-575B-4EBE-9029-9587885AE99F}" presName="comp" presStyleCnt="0"/>
      <dgm:spPr/>
      <dgm:t>
        <a:bodyPr/>
        <a:lstStyle/>
        <a:p>
          <a:endParaRPr/>
        </a:p>
      </dgm:t>
    </dgm:pt>
    <dgm:pt modelId="{7DF2D6D2-671E-4E2A-9B90-B6DCB53B2C76}" type="pres">
      <dgm:prSet presAssocID="{BCA60D1B-575B-4EBE-9029-9587885AE99F}" presName="rect2" presStyleLbl="node1" presStyleIdx="0" presStyleCnt="3" custScaleX="194950" custLinFactNeighborX="17745" custLinFactNeighborY="8719">
        <dgm:presLayoutVars>
          <dgm:bulletEnabled val="1"/>
        </dgm:presLayoutVars>
      </dgm:prSet>
      <dgm:spPr/>
      <dgm:t>
        <a:bodyPr/>
        <a:lstStyle/>
        <a:p>
          <a:endParaRPr lang="ru-RU"/>
        </a:p>
      </dgm:t>
    </dgm:pt>
    <dgm:pt modelId="{4BFFB758-BA46-413E-9FD3-69AFB0E99878}" type="pres">
      <dgm:prSet presAssocID="{BCA60D1B-575B-4EBE-9029-9587885AE99F}" presName="rect1" presStyleLbl="lnNode1" presStyleIdx="0" presStyleCnt="3" custLinFactNeighborX="-71720" custLinFactNeighborY="7000"/>
      <dgm:spPr/>
      <dgm:t>
        <a:bodyPr/>
        <a:lstStyle/>
        <a:p>
          <a:endParaRPr/>
        </a:p>
      </dgm:t>
    </dgm:pt>
    <dgm:pt modelId="{AF255FEF-22CF-4CDB-B733-97883C565C81}" type="pres">
      <dgm:prSet presAssocID="{D85580A2-6727-4B24-955D-D87E2F194BD0}" presName="sibTrans" presStyleCnt="0"/>
      <dgm:spPr/>
      <dgm:t>
        <a:bodyPr/>
        <a:lstStyle/>
        <a:p>
          <a:endParaRPr/>
        </a:p>
      </dgm:t>
    </dgm:pt>
    <dgm:pt modelId="{B2F0E183-9665-45AB-91A3-E00F841ABF9C}" type="pres">
      <dgm:prSet presAssocID="{A8BD3F54-7BEA-4765-8441-557AEF1DF050}" presName="comp" presStyleCnt="0"/>
      <dgm:spPr/>
      <dgm:t>
        <a:bodyPr/>
        <a:lstStyle/>
        <a:p>
          <a:endParaRPr/>
        </a:p>
      </dgm:t>
    </dgm:pt>
    <dgm:pt modelId="{DFEDE443-2444-4DC8-BAE9-24829D7ED946}" type="pres">
      <dgm:prSet presAssocID="{A8BD3F54-7BEA-4765-8441-557AEF1DF050}" presName="rect2" presStyleLbl="node1" presStyleIdx="1" presStyleCnt="3" custScaleX="194555" custLinFactNeighborX="-27306" custLinFactNeighborY="4359">
        <dgm:presLayoutVars>
          <dgm:bulletEnabled val="1"/>
        </dgm:presLayoutVars>
      </dgm:prSet>
      <dgm:spPr/>
      <dgm:t>
        <a:bodyPr/>
        <a:lstStyle/>
        <a:p>
          <a:endParaRPr lang="ru-RU"/>
        </a:p>
      </dgm:t>
    </dgm:pt>
    <dgm:pt modelId="{C34EF066-99A8-4722-A4A4-77D08C789442}" type="pres">
      <dgm:prSet presAssocID="{A8BD3F54-7BEA-4765-8441-557AEF1DF050}" presName="rect1" presStyleLbl="lnNode1" presStyleIdx="1" presStyleCnt="3" custLinFactNeighborX="41281" custLinFactNeighborY="3269"/>
      <dgm:spPr/>
      <dgm:t>
        <a:bodyPr/>
        <a:lstStyle/>
        <a:p>
          <a:endParaRPr/>
        </a:p>
      </dgm:t>
    </dgm:pt>
    <dgm:pt modelId="{DD9E25BF-D0AF-4640-8CDB-6E4EAC1ED69F}" type="pres">
      <dgm:prSet presAssocID="{0CBD8159-A67B-457F-98D6-51B6B8F9BFBD}" presName="sibTrans" presStyleCnt="0"/>
      <dgm:spPr/>
      <dgm:t>
        <a:bodyPr/>
        <a:lstStyle/>
        <a:p>
          <a:endParaRPr/>
        </a:p>
      </dgm:t>
    </dgm:pt>
    <dgm:pt modelId="{21B6D56E-E0F9-4C3E-AFD4-B40B006E57E3}" type="pres">
      <dgm:prSet presAssocID="{1298381F-C3E8-4983-8D3F-73AE7FE92E55}" presName="comp" presStyleCnt="0"/>
      <dgm:spPr/>
      <dgm:t>
        <a:bodyPr/>
        <a:lstStyle/>
        <a:p>
          <a:endParaRPr/>
        </a:p>
      </dgm:t>
    </dgm:pt>
    <dgm:pt modelId="{C6098295-9BD2-416B-83C3-A4AD23ED001C}" type="pres">
      <dgm:prSet presAssocID="{1298381F-C3E8-4983-8D3F-73AE7FE92E55}" presName="rect2" presStyleLbl="node1" presStyleIdx="2" presStyleCnt="3" custScaleX="194734" custLinFactNeighborX="18731" custLinFactNeighborY="-1090">
        <dgm:presLayoutVars>
          <dgm:bulletEnabled val="1"/>
        </dgm:presLayoutVars>
      </dgm:prSet>
      <dgm:spPr/>
      <dgm:t>
        <a:bodyPr/>
        <a:lstStyle/>
        <a:p>
          <a:endParaRPr lang="ru-RU"/>
        </a:p>
      </dgm:t>
    </dgm:pt>
    <dgm:pt modelId="{055F0939-921D-48D7-A639-DDBEED54AA51}" type="pres">
      <dgm:prSet presAssocID="{1298381F-C3E8-4983-8D3F-73AE7FE92E55}" presName="rect1" presStyleLbl="lnNode1" presStyleIdx="2" presStyleCnt="3" custLinFactNeighborX="-65707" custLinFactNeighborY="150"/>
      <dgm:spPr/>
      <dgm:t>
        <a:bodyPr/>
        <a:lstStyle/>
        <a:p>
          <a:endParaRPr/>
        </a:p>
      </dgm:t>
    </dgm:pt>
  </dgm:ptLst>
  <dgm:cxnLst>
    <dgm:cxn modelId="{0C8E941C-20AC-40AD-B34B-D77BDADC8EF5}" srcId="{942B900F-7794-480E-9A21-9EA8138BC53D}" destId="{A8BD3F54-7BEA-4765-8441-557AEF1DF050}" srcOrd="1" destOrd="0" parTransId="{8F0467B6-37B1-466D-98C9-665DCF101670}" sibTransId="{0CBD8159-A67B-457F-98D6-51B6B8F9BFBD}"/>
    <dgm:cxn modelId="{03144138-821C-4876-95DD-2F629A0E2984}" type="presOf" srcId="{BCA60D1B-575B-4EBE-9029-9587885AE99F}" destId="{7DF2D6D2-671E-4E2A-9B90-B6DCB53B2C76}" srcOrd="0" destOrd="0" presId="urn:microsoft.com/office/officeart/2008/layout/AlternatingPictureBlocks"/>
    <dgm:cxn modelId="{488EF6C0-A52B-4349-A783-6FE488A975A2}" type="presOf" srcId="{1298381F-C3E8-4983-8D3F-73AE7FE92E55}" destId="{C6098295-9BD2-416B-83C3-A4AD23ED001C}" srcOrd="0" destOrd="0" presId="urn:microsoft.com/office/officeart/2008/layout/AlternatingPictureBlocks"/>
    <dgm:cxn modelId="{8F3C022E-0652-440F-B245-C3F5DEDBC4A8}" type="presOf" srcId="{942B900F-7794-480E-9A21-9EA8138BC53D}" destId="{5692CEF3-257D-4995-8158-53BE51B3FF94}" srcOrd="0" destOrd="0" presId="urn:microsoft.com/office/officeart/2008/layout/AlternatingPictureBlocks"/>
    <dgm:cxn modelId="{402C2F4B-82B3-494B-A795-C9582A8B0F78}" srcId="{942B900F-7794-480E-9A21-9EA8138BC53D}" destId="{1298381F-C3E8-4983-8D3F-73AE7FE92E55}" srcOrd="2" destOrd="0" parTransId="{FEEC906B-F5A0-41D4-B908-B5B51707D6E1}" sibTransId="{4C20D152-665A-4F8A-B556-4DA2363F019E}"/>
    <dgm:cxn modelId="{287C2FEC-8483-4C55-9D87-A80D6F81274E}" type="presOf" srcId="{A8BD3F54-7BEA-4765-8441-557AEF1DF050}" destId="{DFEDE443-2444-4DC8-BAE9-24829D7ED946}" srcOrd="0" destOrd="0" presId="urn:microsoft.com/office/officeart/2008/layout/AlternatingPictureBlocks"/>
    <dgm:cxn modelId="{93E43CA8-5925-4627-BD0D-95AD432DDEB1}" srcId="{942B900F-7794-480E-9A21-9EA8138BC53D}" destId="{BCA60D1B-575B-4EBE-9029-9587885AE99F}" srcOrd="0" destOrd="0" parTransId="{ED5CBFC0-B6FB-4D7F-8C1F-C4CCD1DB4535}" sibTransId="{D85580A2-6727-4B24-955D-D87E2F194BD0}"/>
    <dgm:cxn modelId="{D9E354D6-8659-4813-BE50-57AD0DD41FAF}" type="presParOf" srcId="{5692CEF3-257D-4995-8158-53BE51B3FF94}" destId="{8FDFF6D8-D4FD-4672-8823-972951390B2E}" srcOrd="0" destOrd="0" presId="urn:microsoft.com/office/officeart/2008/layout/AlternatingPictureBlocks"/>
    <dgm:cxn modelId="{03553FE3-94F1-45E6-86EE-E2617B029D63}" type="presParOf" srcId="{8FDFF6D8-D4FD-4672-8823-972951390B2E}" destId="{7DF2D6D2-671E-4E2A-9B90-B6DCB53B2C76}" srcOrd="0" destOrd="0" presId="urn:microsoft.com/office/officeart/2008/layout/AlternatingPictureBlocks"/>
    <dgm:cxn modelId="{7D948012-8BE3-42D9-83FF-070F569CC52A}" type="presParOf" srcId="{8FDFF6D8-D4FD-4672-8823-972951390B2E}" destId="{4BFFB758-BA46-413E-9FD3-69AFB0E99878}" srcOrd="1" destOrd="0" presId="urn:microsoft.com/office/officeart/2008/layout/AlternatingPictureBlocks"/>
    <dgm:cxn modelId="{029A820E-AD5D-4A58-9772-C396BA8F6B7A}" type="presParOf" srcId="{5692CEF3-257D-4995-8158-53BE51B3FF94}" destId="{AF255FEF-22CF-4CDB-B733-97883C565C81}" srcOrd="1" destOrd="0" presId="urn:microsoft.com/office/officeart/2008/layout/AlternatingPictureBlocks"/>
    <dgm:cxn modelId="{97CA37AF-B201-49E0-84E5-A3399FDA601D}" type="presParOf" srcId="{5692CEF3-257D-4995-8158-53BE51B3FF94}" destId="{B2F0E183-9665-45AB-91A3-E00F841ABF9C}" srcOrd="2" destOrd="0" presId="urn:microsoft.com/office/officeart/2008/layout/AlternatingPictureBlocks"/>
    <dgm:cxn modelId="{98172B8B-0C77-4EA3-B8C7-D22EAC803072}" type="presParOf" srcId="{B2F0E183-9665-45AB-91A3-E00F841ABF9C}" destId="{DFEDE443-2444-4DC8-BAE9-24829D7ED946}" srcOrd="0" destOrd="0" presId="urn:microsoft.com/office/officeart/2008/layout/AlternatingPictureBlocks"/>
    <dgm:cxn modelId="{24FE129F-5F08-465E-9B1F-99DC325D1752}" type="presParOf" srcId="{B2F0E183-9665-45AB-91A3-E00F841ABF9C}" destId="{C34EF066-99A8-4722-A4A4-77D08C789442}" srcOrd="1" destOrd="0" presId="urn:microsoft.com/office/officeart/2008/layout/AlternatingPictureBlocks"/>
    <dgm:cxn modelId="{EB37519C-139F-435E-86E6-16E4191C8579}" type="presParOf" srcId="{5692CEF3-257D-4995-8158-53BE51B3FF94}" destId="{DD9E25BF-D0AF-4640-8CDB-6E4EAC1ED69F}" srcOrd="3" destOrd="0" presId="urn:microsoft.com/office/officeart/2008/layout/AlternatingPictureBlocks"/>
    <dgm:cxn modelId="{448DC288-11BA-40EC-8AD2-BCECFBF3BD86}" type="presParOf" srcId="{5692CEF3-257D-4995-8158-53BE51B3FF94}" destId="{21B6D56E-E0F9-4C3E-AFD4-B40B006E57E3}" srcOrd="4" destOrd="0" presId="urn:microsoft.com/office/officeart/2008/layout/AlternatingPictureBlocks"/>
    <dgm:cxn modelId="{E79C0981-38DD-4F48-A231-26A49A470DB3}" type="presParOf" srcId="{21B6D56E-E0F9-4C3E-AFD4-B40B006E57E3}" destId="{C6098295-9BD2-416B-83C3-A4AD23ED001C}" srcOrd="0" destOrd="0" presId="urn:microsoft.com/office/officeart/2008/layout/AlternatingPictureBlocks"/>
    <dgm:cxn modelId="{FA583B9B-7806-4651-B079-9F3900B5A1E0}" type="presParOf" srcId="{21B6D56E-E0F9-4C3E-AFD4-B40B006E57E3}" destId="{055F0939-921D-48D7-A639-DDBEED54AA51}" srcOrd="1" destOrd="0" presId="urn:microsoft.com/office/officeart/2008/layout/AlternatingPictureBlocks"/>
  </dgm:cxnLst>
  <dgm:bg/>
  <dgm:whole/>
</dgm:dataModel>
</file>

<file path=ppt/diagrams/data116.xml><?xml version="1.0" encoding="utf-8"?>
<dgm:dataModel xmlns:dgm="http://schemas.openxmlformats.org/drawingml/2006/diagram" xmlns:a="http://schemas.openxmlformats.org/drawingml/2006/main">
  <dgm:ptLst>
    <dgm:pt modelId="{67A9815C-DFE4-4B78-8436-8AAE21A985A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FC439700-55F7-4D12-9FA2-8C165858F4B6}" type="parTrans" cxnId="{92B71261-D5D2-40F5-A8B8-1A21357AFC00}">
      <dgm:prSet/>
      <dgm:spPr/>
      <dgm:t>
        <a:bodyPr/>
        <a:lstStyle/>
        <a:p>
          <a:endParaRPr lang="ru-RU"/>
        </a:p>
      </dgm:t>
    </dgm:pt>
    <dgm:pt modelId="{B073550C-F5E9-4085-B11F-4C710287BF43}">
      <dgm:prSet phldrT="[Текст]"/>
      <dgm:spPr/>
      <dgm:t>
        <a:bodyPr/>
        <a:lstStyle/>
        <a:p>
          <a:r>
            <a:rPr lang="ru-RU"/>
            <a:t>Ғылым білімнің тұтас динамикалық жүйесі ретінде жаңа эмпирикалық мәліметтермен байытылмай, оларды теориялық құралдар, формалар мен әдістер жүйесінде жалпыламай, ойдағыдай дами алмайды. таным. </a:t>
          </a:r>
        </a:p>
      </dgm:t>
    </dgm:pt>
    <dgm:pt modelId="{320D9371-B40F-48AB-82FE-9EC0EDBBB39C}" type="sibTrans" cxnId="{92B71261-D5D2-40F5-A8B8-1A21357AFC00}">
      <dgm:prSet/>
      <dgm:spPr/>
      <dgm:t>
        <a:bodyPr/>
        <a:lstStyle/>
        <a:p>
          <a:endParaRPr lang="ru-RU"/>
        </a:p>
      </dgm:t>
    </dgm:pt>
    <dgm:pt modelId="{53BDBB4A-AAC3-4A3A-BAD7-E77CC0282F1B}" type="parTrans" cxnId="{8453C77D-26C3-4DDC-A632-B02FED7945D8}">
      <dgm:prSet/>
      <dgm:spPr/>
      <dgm:t>
        <a:bodyPr/>
        <a:lstStyle/>
        <a:p>
          <a:endParaRPr lang="ru-RU"/>
        </a:p>
      </dgm:t>
    </dgm:pt>
    <dgm:pt modelId="{23D1D4A2-4D6F-4408-AC3E-071EBB200857}">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 дамуының белгілі бір кезеңдерінде эмпирикалық теориялыққа ауысады және керісінше. Алайда, бұл деңгейлердің ешқайсысын екіншісіне зиян келтіріп абсолюттендіруге жол берілмейді, бірақ оларды диалектикалық өзара байланыста және өзара тәуелділікте қарастыру қажет.</a:t>
          </a:r>
        </a:p>
      </dgm:t>
    </dgm:pt>
    <dgm:pt modelId="{0D1B124A-C49A-47BC-8008-2FEFC0B771CE}" type="sibTrans" cxnId="{8453C77D-26C3-4DDC-A632-B02FED7945D8}">
      <dgm:prSet/>
      <dgm:spPr/>
      <dgm:t>
        <a:bodyPr/>
        <a:lstStyle/>
        <a:p>
          <a:endParaRPr lang="ru-RU"/>
        </a:p>
      </dgm:t>
    </dgm:pt>
    <dgm:pt modelId="{D1C65380-5E8F-463E-8153-79278600576C}" type="parTrans" cxnId="{3BE29700-C9F5-4649-AEEF-1089688B4A9D}">
      <dgm:prSet/>
      <dgm:spPr/>
      <dgm:t>
        <a:bodyPr/>
        <a:lstStyle/>
        <a:p>
          <a:endParaRPr lang="ru-RU"/>
        </a:p>
      </dgm:t>
    </dgm:pt>
    <dgm:pt modelId="{E77EC3F6-CFC1-4BDE-A4A7-FF7E1D80ACE4}">
      <dgm:prSet phldrT="[Текст]"/>
      <dgm:spPr/>
      <dgm:t>
        <a:bodyPr/>
        <a:lstStyle/>
        <a:p>
          <a:r>
            <a:rPr lang="ru-RU"/>
            <a:t>Өкінішке орай, эмпиризм ғылыми білімді оның эмпирикалық деңгейіне дейін төмендетеді, сол арқылы теориялық білімді төмендетеді немесе мүлдем жоққа шығарады.</a:t>
          </a:r>
        </a:p>
      </dgm:t>
    </dgm:pt>
    <dgm:pt modelId="{264809F1-FB6D-4F02-972A-9205D9FF9216}" type="sibTrans" cxnId="{3BE29700-C9F5-4649-AEEF-1089688B4A9D}">
      <dgm:prSet/>
      <dgm:spPr/>
      <dgm:t>
        <a:bodyPr/>
        <a:lstStyle/>
        <a:p>
          <a:endParaRPr lang="ru-RU"/>
        </a:p>
      </dgm:t>
    </dgm:pt>
    <dgm:pt modelId="{7C889ABB-D777-4AF4-A45C-00135E908035}" type="pres">
      <dgm:prSet presAssocID="{67A9815C-DFE4-4B78-8436-8AAE21A985AC}" presName="Name0" presStyleCnt="0">
        <dgm:presLayoutVars>
          <dgm:chMax val="7"/>
          <dgm:chPref val="7"/>
          <dgm:dir/>
        </dgm:presLayoutVars>
      </dgm:prSet>
      <dgm:spPr/>
      <dgm:t>
        <a:bodyPr/>
        <a:lstStyle/>
        <a:p>
          <a:endParaRPr lang="ru-RU"/>
        </a:p>
      </dgm:t>
    </dgm:pt>
    <dgm:pt modelId="{583647A3-0E41-4AB2-B528-6CAAA03A341A}" type="pres">
      <dgm:prSet presAssocID="{67A9815C-DFE4-4B78-8436-8AAE21A985AC}" presName="Name1" presStyleCnt="0"/>
      <dgm:spPr/>
      <dgm:t>
        <a:bodyPr/>
        <a:lstStyle/>
        <a:p>
          <a:endParaRPr/>
        </a:p>
      </dgm:t>
    </dgm:pt>
    <dgm:pt modelId="{C301C0A1-5016-42F1-9E25-4D33B45E9A2A}" type="pres">
      <dgm:prSet presAssocID="{67A9815C-DFE4-4B78-8436-8AAE21A985AC}" presName="cycle" presStyleCnt="0"/>
      <dgm:spPr/>
      <dgm:t>
        <a:bodyPr/>
        <a:lstStyle/>
        <a:p>
          <a:endParaRPr/>
        </a:p>
      </dgm:t>
    </dgm:pt>
    <dgm:pt modelId="{A4E1B879-5539-4A47-AB94-6AC77A8BBB99}" type="pres">
      <dgm:prSet presAssocID="{67A9815C-DFE4-4B78-8436-8AAE21A985AC}" presName="srcNode" presStyleLbl="node1" presStyleIdx="0" presStyleCnt="3"/>
      <dgm:spPr/>
      <dgm:t>
        <a:bodyPr/>
        <a:lstStyle/>
        <a:p>
          <a:endParaRPr/>
        </a:p>
      </dgm:t>
    </dgm:pt>
    <dgm:pt modelId="{2FA5AE4F-9785-4EF4-A2A4-BF074FB82FE9}" type="pres">
      <dgm:prSet presAssocID="{67A9815C-DFE4-4B78-8436-8AAE21A985AC}" presName="conn" presStyleLbl="parChTrans1D2" presStyleIdx="0" presStyleCnt="1"/>
      <dgm:spPr/>
      <dgm:t>
        <a:bodyPr/>
        <a:lstStyle/>
        <a:p>
          <a:endParaRPr lang="ru-RU"/>
        </a:p>
      </dgm:t>
    </dgm:pt>
    <dgm:pt modelId="{CDF30301-8262-40F9-B930-3591783F719A}" type="pres">
      <dgm:prSet presAssocID="{67A9815C-DFE4-4B78-8436-8AAE21A985AC}" presName="extraNode" presStyleLbl="node1" presStyleIdx="0" presStyleCnt="3"/>
      <dgm:spPr/>
      <dgm:t>
        <a:bodyPr/>
        <a:lstStyle/>
        <a:p>
          <a:endParaRPr/>
        </a:p>
      </dgm:t>
    </dgm:pt>
    <dgm:pt modelId="{76ED390B-9761-479C-9A74-0B519B1772FC}" type="pres">
      <dgm:prSet presAssocID="{67A9815C-DFE4-4B78-8436-8AAE21A985AC}" presName="dstNode" presStyleLbl="node1" presStyleIdx="0" presStyleCnt="3"/>
      <dgm:spPr/>
      <dgm:t>
        <a:bodyPr/>
        <a:lstStyle/>
        <a:p>
          <a:endParaRPr/>
        </a:p>
      </dgm:t>
    </dgm:pt>
    <dgm:pt modelId="{66513483-B188-4C1C-A1B0-ED89D0BBAA02}" type="pres">
      <dgm:prSet presAssocID="{B073550C-F5E9-4085-B11F-4C710287BF43}" presName="text_1" presStyleLbl="node1" presStyleIdx="0" presStyleCnt="3">
        <dgm:presLayoutVars>
          <dgm:bulletEnabled val="1"/>
        </dgm:presLayoutVars>
      </dgm:prSet>
      <dgm:spPr/>
      <dgm:t>
        <a:bodyPr/>
        <a:lstStyle/>
        <a:p>
          <a:endParaRPr lang="ru-RU"/>
        </a:p>
      </dgm:t>
    </dgm:pt>
    <dgm:pt modelId="{3859F039-DDC5-4C33-878B-B77C2FE89726}" type="pres">
      <dgm:prSet presAssocID="{B073550C-F5E9-4085-B11F-4C710287BF43}" presName="accent_1" presStyleCnt="0"/>
      <dgm:spPr/>
      <dgm:t>
        <a:bodyPr/>
        <a:lstStyle/>
        <a:p>
          <a:endParaRPr/>
        </a:p>
      </dgm:t>
    </dgm:pt>
    <dgm:pt modelId="{BB16DF71-00DA-4C3C-8B21-DA05B799D8B7}" type="pres">
      <dgm:prSet presAssocID="{B073550C-F5E9-4085-B11F-4C710287BF43}" presName="accentRepeatNode" presStyleLbl="solidFgAcc1" presStyleIdx="0" presStyleCnt="3"/>
      <dgm:spPr/>
      <dgm:t>
        <a:bodyPr/>
        <a:lstStyle/>
        <a:p>
          <a:endParaRPr/>
        </a:p>
      </dgm:t>
    </dgm:pt>
    <dgm:pt modelId="{FFE63CCF-8406-4F62-9D27-15264D387F0F}" type="pres">
      <dgm:prSet presAssocID="{23D1D4A2-4D6F-4408-AC3E-071EBB200857}" presName="text_2" presStyleLbl="node1" presStyleIdx="1" presStyleCnt="3" custScaleY="125496">
        <dgm:presLayoutVars>
          <dgm:bulletEnabled val="1"/>
        </dgm:presLayoutVars>
      </dgm:prSet>
      <dgm:spPr/>
      <dgm:t>
        <a:bodyPr/>
        <a:lstStyle/>
        <a:p>
          <a:endParaRPr lang="ru-RU"/>
        </a:p>
      </dgm:t>
    </dgm:pt>
    <dgm:pt modelId="{EDF655E0-E72F-4C3D-9840-E14348BC722E}" type="pres">
      <dgm:prSet presAssocID="{23D1D4A2-4D6F-4408-AC3E-071EBB200857}" presName="accent_2" presStyleCnt="0"/>
      <dgm:spPr/>
      <dgm:t>
        <a:bodyPr/>
        <a:lstStyle/>
        <a:p>
          <a:endParaRPr/>
        </a:p>
      </dgm:t>
    </dgm:pt>
    <dgm:pt modelId="{5A360D23-171D-45C9-AC15-ED60B04419A9}" type="pres">
      <dgm:prSet presAssocID="{23D1D4A2-4D6F-4408-AC3E-071EBB200857}" presName="accentRepeatNode" presStyleLbl="solidFgAcc1" presStyleIdx="1" presStyleCnt="3"/>
      <dgm:spPr/>
      <dgm:t>
        <a:bodyPr/>
        <a:lstStyle/>
        <a:p>
          <a:endParaRPr/>
        </a:p>
      </dgm:t>
    </dgm:pt>
    <dgm:pt modelId="{74C77DA9-BC16-4570-A619-9D147CD749DE}" type="pres">
      <dgm:prSet presAssocID="{E77EC3F6-CFC1-4BDE-A4A7-FF7E1D80ACE4}" presName="text_3" presStyleLbl="node1" presStyleIdx="2" presStyleCnt="3">
        <dgm:presLayoutVars>
          <dgm:bulletEnabled val="1"/>
        </dgm:presLayoutVars>
      </dgm:prSet>
      <dgm:spPr/>
      <dgm:t>
        <a:bodyPr/>
        <a:lstStyle/>
        <a:p>
          <a:endParaRPr lang="ru-RU"/>
        </a:p>
      </dgm:t>
    </dgm:pt>
    <dgm:pt modelId="{C13AE2F6-CE80-42EC-9B32-5DB8F2399BD0}" type="pres">
      <dgm:prSet presAssocID="{E77EC3F6-CFC1-4BDE-A4A7-FF7E1D80ACE4}" presName="accent_3" presStyleCnt="0"/>
      <dgm:spPr/>
      <dgm:t>
        <a:bodyPr/>
        <a:lstStyle/>
        <a:p>
          <a:endParaRPr/>
        </a:p>
      </dgm:t>
    </dgm:pt>
    <dgm:pt modelId="{275DB4CB-2613-4644-A6CE-88BDA5491531}" type="pres">
      <dgm:prSet presAssocID="{E77EC3F6-CFC1-4BDE-A4A7-FF7E1D80ACE4}" presName="accentRepeatNode" presStyleLbl="solidFgAcc1" presStyleIdx="2" presStyleCnt="3"/>
      <dgm:spPr/>
      <dgm:t>
        <a:bodyPr/>
        <a:lstStyle/>
        <a:p>
          <a:endParaRPr/>
        </a:p>
      </dgm:t>
    </dgm:pt>
  </dgm:ptLst>
  <dgm:cxnLst>
    <dgm:cxn modelId="{14F6FAB1-9E99-4B59-BB50-AA49C50C39B0}" type="presOf" srcId="{23D1D4A2-4D6F-4408-AC3E-071EBB200857}" destId="{FFE63CCF-8406-4F62-9D27-15264D387F0F}" srcOrd="0" destOrd="0" presId="urn:microsoft.com/office/officeart/2008/layout/VerticalCurvedList"/>
    <dgm:cxn modelId="{AA384D7F-3933-43BA-A77D-665E7B3380D1}" type="presOf" srcId="{B073550C-F5E9-4085-B11F-4C710287BF43}" destId="{66513483-B188-4C1C-A1B0-ED89D0BBAA02}" srcOrd="0" destOrd="0" presId="urn:microsoft.com/office/officeart/2008/layout/VerticalCurvedList"/>
    <dgm:cxn modelId="{091CB714-3423-4EFD-ADE5-A550CC7DA850}" type="presOf" srcId="{320D9371-B40F-48AB-82FE-9EC0EDBBB39C}" destId="{2FA5AE4F-9785-4EF4-A2A4-BF074FB82FE9}" srcOrd="0" destOrd="0" presId="urn:microsoft.com/office/officeart/2008/layout/VerticalCurvedList"/>
    <dgm:cxn modelId="{3BE29700-C9F5-4649-AEEF-1089688B4A9D}" srcId="{67A9815C-DFE4-4B78-8436-8AAE21A985AC}" destId="{E77EC3F6-CFC1-4BDE-A4A7-FF7E1D80ACE4}" srcOrd="2" destOrd="0" parTransId="{D1C65380-5E8F-463E-8153-79278600576C}" sibTransId="{264809F1-FB6D-4F02-972A-9205D9FF9216}"/>
    <dgm:cxn modelId="{EE27BFE3-0791-4014-9A6C-0753E63DB461}" type="presOf" srcId="{E77EC3F6-CFC1-4BDE-A4A7-FF7E1D80ACE4}" destId="{74C77DA9-BC16-4570-A619-9D147CD749DE}" srcOrd="0" destOrd="0" presId="urn:microsoft.com/office/officeart/2008/layout/VerticalCurvedList"/>
    <dgm:cxn modelId="{92B71261-D5D2-40F5-A8B8-1A21357AFC00}" srcId="{67A9815C-DFE4-4B78-8436-8AAE21A985AC}" destId="{B073550C-F5E9-4085-B11F-4C710287BF43}" srcOrd="0" destOrd="0" parTransId="{FC439700-55F7-4D12-9FA2-8C165858F4B6}" sibTransId="{320D9371-B40F-48AB-82FE-9EC0EDBBB39C}"/>
    <dgm:cxn modelId="{302A162E-44D4-4A57-8F66-B5DC42A9BBD6}" type="presOf" srcId="{67A9815C-DFE4-4B78-8436-8AAE21A985AC}" destId="{7C889ABB-D777-4AF4-A45C-00135E908035}" srcOrd="0" destOrd="0" presId="urn:microsoft.com/office/officeart/2008/layout/VerticalCurvedList"/>
    <dgm:cxn modelId="{8453C77D-26C3-4DDC-A632-B02FED7945D8}" srcId="{67A9815C-DFE4-4B78-8436-8AAE21A985AC}" destId="{23D1D4A2-4D6F-4408-AC3E-071EBB200857}" srcOrd="1" destOrd="0" parTransId="{53BDBB4A-AAC3-4A3A-BAD7-E77CC0282F1B}" sibTransId="{0D1B124A-C49A-47BC-8008-2FEFC0B771CE}"/>
    <dgm:cxn modelId="{FE29616E-6F4B-4F66-B224-2435E88EBD51}" type="presParOf" srcId="{7C889ABB-D777-4AF4-A45C-00135E908035}" destId="{583647A3-0E41-4AB2-B528-6CAAA03A341A}" srcOrd="0" destOrd="0" presId="urn:microsoft.com/office/officeart/2008/layout/VerticalCurvedList"/>
    <dgm:cxn modelId="{A05E2020-5E76-4219-86C8-DC2FC1C43661}" type="presParOf" srcId="{583647A3-0E41-4AB2-B528-6CAAA03A341A}" destId="{C301C0A1-5016-42F1-9E25-4D33B45E9A2A}" srcOrd="0" destOrd="0" presId="urn:microsoft.com/office/officeart/2008/layout/VerticalCurvedList"/>
    <dgm:cxn modelId="{1D378B94-93DE-4046-86F8-70BCD227A6BF}" type="presParOf" srcId="{C301C0A1-5016-42F1-9E25-4D33B45E9A2A}" destId="{A4E1B879-5539-4A47-AB94-6AC77A8BBB99}" srcOrd="0" destOrd="0" presId="urn:microsoft.com/office/officeart/2008/layout/VerticalCurvedList"/>
    <dgm:cxn modelId="{85C6816B-8AF8-47DF-BBE0-E741C79143CA}" type="presParOf" srcId="{C301C0A1-5016-42F1-9E25-4D33B45E9A2A}" destId="{2FA5AE4F-9785-4EF4-A2A4-BF074FB82FE9}" srcOrd="1" destOrd="0" presId="urn:microsoft.com/office/officeart/2008/layout/VerticalCurvedList"/>
    <dgm:cxn modelId="{FF7EC893-CA32-4929-BEBE-E729980A027E}" type="presParOf" srcId="{C301C0A1-5016-42F1-9E25-4D33B45E9A2A}" destId="{CDF30301-8262-40F9-B930-3591783F719A}" srcOrd="2" destOrd="0" presId="urn:microsoft.com/office/officeart/2008/layout/VerticalCurvedList"/>
    <dgm:cxn modelId="{C46FD75D-8014-4F21-995A-8DFB91A85546}" type="presParOf" srcId="{C301C0A1-5016-42F1-9E25-4D33B45E9A2A}" destId="{76ED390B-9761-479C-9A74-0B519B1772FC}" srcOrd="3" destOrd="0" presId="urn:microsoft.com/office/officeart/2008/layout/VerticalCurvedList"/>
    <dgm:cxn modelId="{842A2682-56F2-4202-BD04-7C8EA3282BF8}" type="presParOf" srcId="{583647A3-0E41-4AB2-B528-6CAAA03A341A}" destId="{66513483-B188-4C1C-A1B0-ED89D0BBAA02}" srcOrd="1" destOrd="0" presId="urn:microsoft.com/office/officeart/2008/layout/VerticalCurvedList"/>
    <dgm:cxn modelId="{334D5C6C-758E-4CC5-BCE7-2AB4905659BF}" type="presParOf" srcId="{583647A3-0E41-4AB2-B528-6CAAA03A341A}" destId="{3859F039-DDC5-4C33-878B-B77C2FE89726}" srcOrd="2" destOrd="0" presId="urn:microsoft.com/office/officeart/2008/layout/VerticalCurvedList"/>
    <dgm:cxn modelId="{DAC4F397-D837-43FE-B519-228E3DB56194}" type="presParOf" srcId="{3859F039-DDC5-4C33-878B-B77C2FE89726}" destId="{BB16DF71-00DA-4C3C-8B21-DA05B799D8B7}" srcOrd="0" destOrd="0" presId="urn:microsoft.com/office/officeart/2008/layout/VerticalCurvedList"/>
    <dgm:cxn modelId="{BA2285D5-7FC2-4E55-BEBD-2A3E98D5AD98}" type="presParOf" srcId="{583647A3-0E41-4AB2-B528-6CAAA03A341A}" destId="{FFE63CCF-8406-4F62-9D27-15264D387F0F}" srcOrd="3" destOrd="0" presId="urn:microsoft.com/office/officeart/2008/layout/VerticalCurvedList"/>
    <dgm:cxn modelId="{0B3D6C6B-19FD-4450-AA6C-645F3880DC07}" type="presParOf" srcId="{583647A3-0E41-4AB2-B528-6CAAA03A341A}" destId="{EDF655E0-E72F-4C3D-9840-E14348BC722E}" srcOrd="4" destOrd="0" presId="urn:microsoft.com/office/officeart/2008/layout/VerticalCurvedList"/>
    <dgm:cxn modelId="{972FDB38-8E92-493F-92FF-95003334CBCA}" type="presParOf" srcId="{EDF655E0-E72F-4C3D-9840-E14348BC722E}" destId="{5A360D23-171D-45C9-AC15-ED60B04419A9}" srcOrd="0" destOrd="0" presId="urn:microsoft.com/office/officeart/2008/layout/VerticalCurvedList"/>
    <dgm:cxn modelId="{47F15C5C-3C3B-4052-BA6E-15E43B7F6142}" type="presParOf" srcId="{583647A3-0E41-4AB2-B528-6CAAA03A341A}" destId="{74C77DA9-BC16-4570-A619-9D147CD749DE}" srcOrd="5" destOrd="0" presId="urn:microsoft.com/office/officeart/2008/layout/VerticalCurvedList"/>
    <dgm:cxn modelId="{29535B3A-2FF8-4A0E-B75F-C01367BF094D}" type="presParOf" srcId="{583647A3-0E41-4AB2-B528-6CAAA03A341A}" destId="{C13AE2F6-CE80-42EC-9B32-5DB8F2399BD0}" srcOrd="6" destOrd="0" presId="urn:microsoft.com/office/officeart/2008/layout/VerticalCurvedList"/>
    <dgm:cxn modelId="{E4ED036B-B040-468B-BFC2-DD72408FAAC8}" type="presParOf" srcId="{C13AE2F6-CE80-42EC-9B32-5DB8F2399BD0}" destId="{275DB4CB-2613-4644-A6CE-88BDA5491531}" srcOrd="0" destOrd="0" presId="urn:microsoft.com/office/officeart/2008/layout/VerticalCurvedList"/>
  </dgm:cxnLst>
  <dgm:bg/>
  <dgm:whole/>
</dgm:dataModel>
</file>

<file path=ppt/diagrams/data117.xml><?xml version="1.0" encoding="utf-8"?>
<dgm:dataModel xmlns:dgm="http://schemas.openxmlformats.org/drawingml/2006/diagram" xmlns:a="http://schemas.openxmlformats.org/drawingml/2006/main">
  <dgm:ptLst>
    <dgm:pt modelId="{82CD5B1D-5081-4DF1-9601-BB177491134A}"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7A189622-93E0-4B83-B778-FF50727E7D81}" type="parTrans" cxnId="{92CAEC48-4A99-47D0-98BB-DE7BD41F2225}">
      <dgm:prSet/>
      <dgm:spPr/>
      <dgm:t>
        <a:bodyPr/>
        <a:lstStyle/>
        <a:p>
          <a:endParaRPr lang="ru-RU"/>
        </a:p>
      </dgm:t>
    </dgm:pt>
    <dgm:pt modelId="{B1F313AE-23A0-4AD7-A0A6-ED2DCC4277DC}">
      <dgm:prSet phldrT="[Текст]"/>
      <dgm:spPr/>
      <dgm:t>
        <a:bodyPr/>
        <a:lstStyle/>
        <a:p>
          <a:r>
            <a:rPr lang="ru-RU"/>
            <a:t>"Схоластикалық теоризация" эмпирикалық деректердің маңыздылығын елемейді, теориялық конструкциялардың қайнар көзі және негізі ретінде фактілерді жан-жақты талдау қажеттілігін жоққа шығарады және нақты өмірден алшақтайды. </a:t>
          </a:r>
        </a:p>
      </dgm:t>
    </dgm:pt>
    <dgm:pt modelId="{5918CFEF-84E7-4A50-8620-B7B487437FED}" type="sibTrans" cxnId="{92CAEC48-4A99-47D0-98BB-DE7BD41F2225}">
      <dgm:prSet/>
      <dgm:spPr/>
      <dgm:t>
        <a:bodyPr/>
        <a:lstStyle/>
        <a:p>
          <a:endParaRPr lang="ru-RU"/>
        </a:p>
      </dgm:t>
    </dgm:pt>
    <dgm:pt modelId="{425F4FE0-1F26-42A9-949C-0444C069C4E9}" type="parTrans" cxnId="{A35E1E55-B2EA-42A3-A4B3-61351EB1686C}">
      <dgm:prSet/>
      <dgm:spPr/>
      <dgm:t>
        <a:bodyPr/>
        <a:lstStyle/>
        <a:p>
          <a:endParaRPr lang="ru-RU"/>
        </a:p>
      </dgm:t>
    </dgm:pt>
    <dgm:pt modelId="{D35601DD-1D83-4E63-9028-197BA5B10CB4}">
      <dgm:prSet phldrT="[Текст]"/>
      <dgm:spPr/>
      <dgm:t>
        <a:bodyPr/>
        <a:lstStyle/>
        <a:p>
          <a:r>
            <a:rPr lang="ru-RU"/>
            <a:t>Оның өнімі, мысалы, "80-ші жылдардағы коммунизмді енгізу" тұжырымдамасы немесе дамыған социализмнің "теориясы" сияқты иллюзиялық-утопиялық, догматикалық құрылымдар болып табылады.</a:t>
          </a:r>
        </a:p>
      </dgm:t>
    </dgm:pt>
    <dgm:pt modelId="{3E2BAB01-3BF7-4C85-BD55-AA70144C47DB}" type="sibTrans" cxnId="{A35E1E55-B2EA-42A3-A4B3-61351EB1686C}">
      <dgm:prSet/>
      <dgm:spPr/>
      <dgm:t>
        <a:bodyPr/>
        <a:lstStyle/>
        <a:p>
          <a:endParaRPr lang="ru-RU"/>
        </a:p>
      </dgm:t>
    </dgm:pt>
    <dgm:pt modelId="{1497B5AE-9A8E-4512-9E5B-13A8A4B96D3B}" type="parTrans" cxnId="{346A23BF-EA85-4E06-99E2-6DF0611B3391}">
      <dgm:prSet/>
      <dgm:spPr/>
      <dgm:t>
        <a:bodyPr/>
        <a:lstStyle/>
        <a:p>
          <a:endParaRPr lang="ru-RU"/>
        </a:p>
      </dgm:t>
    </dgm:pt>
    <dgm:pt modelId="{D772FCE7-F0BD-4F84-BD23-7EAB7C4BA573}">
      <dgm:prSet phldrT="[Текст]"/>
      <dgm:spPr/>
      <dgm:t>
        <a:bodyPr/>
        <a:lstStyle/>
        <a:p>
          <a:r>
            <a:rPr lang="ru-RU"/>
            <a:t>Эмпирикалық және теориялық білім мәселесінің ғылыми шешімі ғылымның гносеологиясының, әдіснамасының және логикасының маңызды мәселелерін әзірлеуге, соның ішінде зерттеудің эмпирикалық және теориялық деңгейлеріндегі ғылыми білім әдістерінің мәселелерін шешуге негіз болады.</a:t>
          </a:r>
        </a:p>
      </dgm:t>
    </dgm:pt>
    <dgm:pt modelId="{81F88FF2-FCB4-4F55-A32D-148DCD8330C7}" type="sibTrans" cxnId="{346A23BF-EA85-4E06-99E2-6DF0611B3391}">
      <dgm:prSet/>
      <dgm:spPr/>
      <dgm:t>
        <a:bodyPr/>
        <a:lstStyle/>
        <a:p>
          <a:endParaRPr lang="ru-RU"/>
        </a:p>
      </dgm:t>
    </dgm:pt>
    <dgm:pt modelId="{039D1244-9436-41BA-9E8F-FCB10EE5771E}" type="pres">
      <dgm:prSet presAssocID="{82CD5B1D-5081-4DF1-9601-BB177491134A}" presName="outerComposite" presStyleCnt="0">
        <dgm:presLayoutVars>
          <dgm:chMax val="5"/>
          <dgm:dir/>
          <dgm:resizeHandles val="exact"/>
        </dgm:presLayoutVars>
      </dgm:prSet>
      <dgm:spPr/>
      <dgm:t>
        <a:bodyPr/>
        <a:lstStyle/>
        <a:p>
          <a:endParaRPr lang="ru-RU"/>
        </a:p>
      </dgm:t>
    </dgm:pt>
    <dgm:pt modelId="{6C4F513D-DB6B-4CCB-AC34-6F1E35AD36B9}" type="pres">
      <dgm:prSet presAssocID="{82CD5B1D-5081-4DF1-9601-BB177491134A}" presName="dummyMaxCanvas" presStyleCnt="0">
        <dgm:presLayoutVars/>
      </dgm:prSet>
      <dgm:spPr/>
      <dgm:t>
        <a:bodyPr/>
        <a:lstStyle/>
        <a:p>
          <a:endParaRPr/>
        </a:p>
      </dgm:t>
    </dgm:pt>
    <dgm:pt modelId="{6A3F84DB-D024-4B65-BC42-97D5764C46AD}" type="pres">
      <dgm:prSet presAssocID="{82CD5B1D-5081-4DF1-9601-BB177491134A}" presName="ThreeNodes_1" presStyleLbl="node1" presStyleIdx="0" presStyleCnt="3" custScaleX="98936" custScaleY="97404">
        <dgm:presLayoutVars>
          <dgm:bulletEnabled val="1"/>
        </dgm:presLayoutVars>
      </dgm:prSet>
      <dgm:spPr/>
      <dgm:t>
        <a:bodyPr/>
        <a:lstStyle/>
        <a:p>
          <a:endParaRPr lang="ru-RU"/>
        </a:p>
      </dgm:t>
    </dgm:pt>
    <dgm:pt modelId="{D0EEF10F-F20B-49F3-A374-1472A31B7654}" type="pres">
      <dgm:prSet presAssocID="{82CD5B1D-5081-4DF1-9601-BB177491134A}" presName="ThreeNodes_2" presStyleLbl="node1" presStyleIdx="1" presStyleCnt="3">
        <dgm:presLayoutVars>
          <dgm:bulletEnabled val="1"/>
        </dgm:presLayoutVars>
      </dgm:prSet>
      <dgm:spPr/>
      <dgm:t>
        <a:bodyPr/>
        <a:lstStyle/>
        <a:p>
          <a:endParaRPr lang="ru-RU"/>
        </a:p>
      </dgm:t>
    </dgm:pt>
    <dgm:pt modelId="{2401F15A-3A39-4ECE-A1A6-AFD5B10B966E}" type="pres">
      <dgm:prSet presAssocID="{82CD5B1D-5081-4DF1-9601-BB177491134A}" presName="ThreeNodes_3" presStyleLbl="node1" presStyleIdx="2" presStyleCnt="3">
        <dgm:presLayoutVars>
          <dgm:bulletEnabled val="1"/>
        </dgm:presLayoutVars>
      </dgm:prSet>
      <dgm:spPr/>
      <dgm:t>
        <a:bodyPr/>
        <a:lstStyle/>
        <a:p>
          <a:endParaRPr lang="ru-RU"/>
        </a:p>
      </dgm:t>
    </dgm:pt>
    <dgm:pt modelId="{571AB4ED-EFDA-43EB-8149-5602B82D0234}" type="pres">
      <dgm:prSet presAssocID="{82CD5B1D-5081-4DF1-9601-BB177491134A}" presName="ThreeConn_1-2" presStyleLbl="fgAccFollowNode1" presStyleIdx="0" presStyleCnt="2">
        <dgm:presLayoutVars>
          <dgm:bulletEnabled val="1"/>
        </dgm:presLayoutVars>
      </dgm:prSet>
      <dgm:spPr/>
      <dgm:t>
        <a:bodyPr/>
        <a:lstStyle/>
        <a:p>
          <a:endParaRPr lang="ru-RU"/>
        </a:p>
      </dgm:t>
    </dgm:pt>
    <dgm:pt modelId="{C35C42A0-062B-40B3-A42F-F23A7B4333C4}" type="pres">
      <dgm:prSet presAssocID="{82CD5B1D-5081-4DF1-9601-BB177491134A}" presName="ThreeConn_2-3" presStyleLbl="fgAccFollowNode1" presStyleIdx="1" presStyleCnt="2">
        <dgm:presLayoutVars>
          <dgm:bulletEnabled val="1"/>
        </dgm:presLayoutVars>
      </dgm:prSet>
      <dgm:spPr/>
      <dgm:t>
        <a:bodyPr/>
        <a:lstStyle/>
        <a:p>
          <a:endParaRPr lang="ru-RU"/>
        </a:p>
      </dgm:t>
    </dgm:pt>
    <dgm:pt modelId="{E79CFC2B-B7DF-493E-81CB-4F054512C3A6}" type="pres">
      <dgm:prSet presAssocID="{82CD5B1D-5081-4DF1-9601-BB177491134A}" presName="ThreeNodes_1_text" presStyleLbl="node1" presStyleIdx="2" presStyleCnt="3">
        <dgm:presLayoutVars>
          <dgm:bulletEnabled val="1"/>
        </dgm:presLayoutVars>
      </dgm:prSet>
      <dgm:spPr/>
      <dgm:t>
        <a:bodyPr/>
        <a:lstStyle/>
        <a:p>
          <a:endParaRPr lang="ru-RU"/>
        </a:p>
      </dgm:t>
    </dgm:pt>
    <dgm:pt modelId="{A986A287-5604-4007-BD58-ACC678586984}" type="pres">
      <dgm:prSet presAssocID="{82CD5B1D-5081-4DF1-9601-BB177491134A}" presName="ThreeNodes_2_text" presStyleLbl="node1" presStyleIdx="2" presStyleCnt="3">
        <dgm:presLayoutVars>
          <dgm:bulletEnabled val="1"/>
        </dgm:presLayoutVars>
      </dgm:prSet>
      <dgm:spPr/>
      <dgm:t>
        <a:bodyPr/>
        <a:lstStyle/>
        <a:p>
          <a:endParaRPr lang="ru-RU"/>
        </a:p>
      </dgm:t>
    </dgm:pt>
    <dgm:pt modelId="{71C96F5B-B06D-481E-97D2-DC67B933B29C}" type="pres">
      <dgm:prSet presAssocID="{82CD5B1D-5081-4DF1-9601-BB177491134A}" presName="ThreeNodes_3_text" presStyleLbl="node1" presStyleIdx="2" presStyleCnt="3">
        <dgm:presLayoutVars>
          <dgm:bulletEnabled val="1"/>
        </dgm:presLayoutVars>
      </dgm:prSet>
      <dgm:spPr/>
      <dgm:t>
        <a:bodyPr/>
        <a:lstStyle/>
        <a:p>
          <a:endParaRPr lang="ru-RU"/>
        </a:p>
      </dgm:t>
    </dgm:pt>
  </dgm:ptLst>
  <dgm:cxnLst>
    <dgm:cxn modelId="{95A8069B-B318-4728-90F9-DB718AF74005}" type="presOf" srcId="{B1F313AE-23A0-4AD7-A0A6-ED2DCC4277DC}" destId="{E79CFC2B-B7DF-493E-81CB-4F054512C3A6}" srcOrd="1" destOrd="0" presId="urn:microsoft.com/office/officeart/2005/8/layout/vProcess5"/>
    <dgm:cxn modelId="{4922E30E-752F-43E8-AFA5-BB43AF91E065}" type="presOf" srcId="{82CD5B1D-5081-4DF1-9601-BB177491134A}" destId="{039D1244-9436-41BA-9E8F-FCB10EE5771E}" srcOrd="0" destOrd="0" presId="urn:microsoft.com/office/officeart/2005/8/layout/vProcess5"/>
    <dgm:cxn modelId="{92CAEC48-4A99-47D0-98BB-DE7BD41F2225}" srcId="{82CD5B1D-5081-4DF1-9601-BB177491134A}" destId="{B1F313AE-23A0-4AD7-A0A6-ED2DCC4277DC}" srcOrd="0" destOrd="0" parTransId="{7A189622-93E0-4B83-B778-FF50727E7D81}" sibTransId="{5918CFEF-84E7-4A50-8620-B7B487437FED}"/>
    <dgm:cxn modelId="{346A23BF-EA85-4E06-99E2-6DF0611B3391}" srcId="{82CD5B1D-5081-4DF1-9601-BB177491134A}" destId="{D772FCE7-F0BD-4F84-BD23-7EAB7C4BA573}" srcOrd="2" destOrd="0" parTransId="{1497B5AE-9A8E-4512-9E5B-13A8A4B96D3B}" sibTransId="{81F88FF2-FCB4-4F55-A32D-148DCD8330C7}"/>
    <dgm:cxn modelId="{7C4FF8DC-4781-42E8-8141-38CA1A975BB6}" type="presOf" srcId="{3E2BAB01-3BF7-4C85-BD55-AA70144C47DB}" destId="{C35C42A0-062B-40B3-A42F-F23A7B4333C4}" srcOrd="0" destOrd="0" presId="urn:microsoft.com/office/officeart/2005/8/layout/vProcess5"/>
    <dgm:cxn modelId="{50A9B17B-368D-4FF6-820C-BF31342F6DDB}" type="presOf" srcId="{D772FCE7-F0BD-4F84-BD23-7EAB7C4BA573}" destId="{71C96F5B-B06D-481E-97D2-DC67B933B29C}" srcOrd="1" destOrd="0" presId="urn:microsoft.com/office/officeart/2005/8/layout/vProcess5"/>
    <dgm:cxn modelId="{FE04CCBF-993A-4652-9491-6D622CC919C7}" type="presOf" srcId="{B1F313AE-23A0-4AD7-A0A6-ED2DCC4277DC}" destId="{6A3F84DB-D024-4B65-BC42-97D5764C46AD}" srcOrd="0" destOrd="0" presId="urn:microsoft.com/office/officeart/2005/8/layout/vProcess5"/>
    <dgm:cxn modelId="{97219BA7-6F0A-4BDD-A2C2-CF46E1643D6B}" type="presOf" srcId="{D35601DD-1D83-4E63-9028-197BA5B10CB4}" destId="{D0EEF10F-F20B-49F3-A374-1472A31B7654}" srcOrd="0" destOrd="0" presId="urn:microsoft.com/office/officeart/2005/8/layout/vProcess5"/>
    <dgm:cxn modelId="{97FED368-A360-4D48-934C-9E580A6B1B33}" type="presOf" srcId="{D772FCE7-F0BD-4F84-BD23-7EAB7C4BA573}" destId="{2401F15A-3A39-4ECE-A1A6-AFD5B10B966E}" srcOrd="0" destOrd="0" presId="urn:microsoft.com/office/officeart/2005/8/layout/vProcess5"/>
    <dgm:cxn modelId="{A35E1E55-B2EA-42A3-A4B3-61351EB1686C}" srcId="{82CD5B1D-5081-4DF1-9601-BB177491134A}" destId="{D35601DD-1D83-4E63-9028-197BA5B10CB4}" srcOrd="1" destOrd="0" parTransId="{425F4FE0-1F26-42A9-949C-0444C069C4E9}" sibTransId="{3E2BAB01-3BF7-4C85-BD55-AA70144C47DB}"/>
    <dgm:cxn modelId="{0B117966-91F3-44AF-9BC9-17B0E556EFD5}" type="presOf" srcId="{D35601DD-1D83-4E63-9028-197BA5B10CB4}" destId="{A986A287-5604-4007-BD58-ACC678586984}" srcOrd="1" destOrd="0" presId="urn:microsoft.com/office/officeart/2005/8/layout/vProcess5"/>
    <dgm:cxn modelId="{E9DC298A-5674-449B-ACA0-CAD8830C6654}" type="presOf" srcId="{5918CFEF-84E7-4A50-8620-B7B487437FED}" destId="{571AB4ED-EFDA-43EB-8149-5602B82D0234}" srcOrd="0" destOrd="0" presId="urn:microsoft.com/office/officeart/2005/8/layout/vProcess5"/>
    <dgm:cxn modelId="{EB93EAF1-0411-413E-8B7D-54D08DFD6A1D}" type="presParOf" srcId="{039D1244-9436-41BA-9E8F-FCB10EE5771E}" destId="{6C4F513D-DB6B-4CCB-AC34-6F1E35AD36B9}" srcOrd="0" destOrd="0" presId="urn:microsoft.com/office/officeart/2005/8/layout/vProcess5"/>
    <dgm:cxn modelId="{4A37A94E-B1A2-4B78-94E9-90FCD90B3D9D}" type="presParOf" srcId="{039D1244-9436-41BA-9E8F-FCB10EE5771E}" destId="{6A3F84DB-D024-4B65-BC42-97D5764C46AD}" srcOrd="1" destOrd="0" presId="urn:microsoft.com/office/officeart/2005/8/layout/vProcess5"/>
    <dgm:cxn modelId="{3FFBFE5B-6556-43B8-BA37-722D9A8C5F4C}" type="presParOf" srcId="{039D1244-9436-41BA-9E8F-FCB10EE5771E}" destId="{D0EEF10F-F20B-49F3-A374-1472A31B7654}" srcOrd="2" destOrd="0" presId="urn:microsoft.com/office/officeart/2005/8/layout/vProcess5"/>
    <dgm:cxn modelId="{23667464-7725-4C7F-A84C-684872C3CAEB}" type="presParOf" srcId="{039D1244-9436-41BA-9E8F-FCB10EE5771E}" destId="{2401F15A-3A39-4ECE-A1A6-AFD5B10B966E}" srcOrd="3" destOrd="0" presId="urn:microsoft.com/office/officeart/2005/8/layout/vProcess5"/>
    <dgm:cxn modelId="{0090F292-53F9-401B-9508-4D0F5CB0E287}" type="presParOf" srcId="{039D1244-9436-41BA-9E8F-FCB10EE5771E}" destId="{571AB4ED-EFDA-43EB-8149-5602B82D0234}" srcOrd="4" destOrd="0" presId="urn:microsoft.com/office/officeart/2005/8/layout/vProcess5"/>
    <dgm:cxn modelId="{2F2C8C32-AEB3-4386-B4E6-6D77B2D639BF}" type="presParOf" srcId="{039D1244-9436-41BA-9E8F-FCB10EE5771E}" destId="{C35C42A0-062B-40B3-A42F-F23A7B4333C4}" srcOrd="5" destOrd="0" presId="urn:microsoft.com/office/officeart/2005/8/layout/vProcess5"/>
    <dgm:cxn modelId="{D2DD11EA-ADF8-4B4C-9340-37C0CD154EB3}" type="presParOf" srcId="{039D1244-9436-41BA-9E8F-FCB10EE5771E}" destId="{E79CFC2B-B7DF-493E-81CB-4F054512C3A6}" srcOrd="6" destOrd="0" presId="urn:microsoft.com/office/officeart/2005/8/layout/vProcess5"/>
    <dgm:cxn modelId="{4C987531-10DD-43DB-9915-A0320E2891DA}" type="presParOf" srcId="{039D1244-9436-41BA-9E8F-FCB10EE5771E}" destId="{A986A287-5604-4007-BD58-ACC678586984}" srcOrd="7" destOrd="0" presId="urn:microsoft.com/office/officeart/2005/8/layout/vProcess5"/>
    <dgm:cxn modelId="{F3577341-1229-4A2A-BE3D-F343F3F6DAA7}" type="presParOf" srcId="{039D1244-9436-41BA-9E8F-FCB10EE5771E}" destId="{71C96F5B-B06D-481E-97D2-DC67B933B29C}" srcOrd="8" destOrd="0" presId="urn:microsoft.com/office/officeart/2005/8/layout/vProcess5"/>
  </dgm:cxnLst>
  <dgm:bg/>
  <dgm:whole/>
</dgm:dataModel>
</file>

<file path=ppt/diagrams/data118.xml><?xml version="1.0" encoding="utf-8"?>
<dgm:dataModel xmlns:dgm="http://schemas.openxmlformats.org/drawingml/2006/diagram" xmlns:a="http://schemas.openxmlformats.org/drawingml/2006/main">
  <dgm:ptLst>
    <dgm:pt modelId="{BE388AC7-DB59-42DF-82A6-F60D2C330165}"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4565BE7C-205E-4FA0-A4DF-98C53C8DCD86}" type="parTrans" cxnId="{FA8D3C69-C186-49FC-B696-14576A5562C4}">
      <dgm:prSet/>
      <dgm:spPr/>
      <dgm:t>
        <a:bodyPr/>
        <a:lstStyle/>
        <a:p>
          <a:endParaRPr lang="x-none"/>
        </a:p>
      </dgm:t>
    </dgm:pt>
    <dgm:pt modelId="{B4BEFDF4-9663-4717-AB0D-C52B5C3D5B2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Теориялық деңгейдегі эмпирикалық мәліметтерге сүйене отырып, зерттелетін объектілердің ойша бірігуі, теориялардың негізгі мазмұнын құрайтын олардың мәнін, тіршілік ету заңдылықтарын түсіну жүреді. </a:t>
          </a:r>
          <a:endParaRPr lang="x-none"/>
        </a:p>
        <a:p>
          <a:pPr marL="0" lvl="0" defTabSz="933450">
            <a:lnSpc>
              <a:spcPct val="90000"/>
            </a:lnSpc>
            <a:spcBef>
              <a:spcPct val="0"/>
            </a:spcBef>
            <a:spcAft>
              <a:spcPct val="35000"/>
            </a:spcAft>
            <a:buNone/>
          </a:pPr>
          <a:endParaRPr lang="x-none"/>
        </a:p>
      </dgm:t>
    </dgm:pt>
    <dgm:pt modelId="{2BBCA118-1E1C-43E4-97C5-48B65A2BE63B}" type="parTrans" cxnId="{DEB8AF36-62C5-403D-9FCB-4BA290EDB771}">
      <dgm:prSet/>
      <dgm:spPr/>
      <dgm:t>
        <a:bodyPr/>
        <a:lstStyle/>
        <a:p>
          <a:endParaRPr lang="x-none"/>
        </a:p>
      </dgm:t>
    </dgm:pt>
    <dgm:pt modelId="{30B500BE-3309-4F8D-9494-DED2D3E29E69}">
      <dgm:prSet phldrT="[Текст]" phldr="1"/>
      <dgm:spPr/>
      <dgm:t>
        <a:bodyPr/>
        <a:lstStyle/>
        <a:p>
          <a:endParaRPr lang="x-none"/>
        </a:p>
      </dgm:t>
    </dgm:pt>
    <dgm:pt modelId="{51FEC11A-7689-419A-B86E-763DF92D65B1}" type="sibTrans" cxnId="{DEB8AF36-62C5-403D-9FCB-4BA290EDB771}">
      <dgm:prSet/>
      <dgm:spPr/>
      <dgm:t>
        <a:bodyPr/>
        <a:lstStyle/>
        <a:p>
          <a:endParaRPr lang="x-none"/>
        </a:p>
      </dgm:t>
    </dgm:pt>
    <dgm:pt modelId="{AFF9D99B-331F-46EA-B1EE-C5CB8808F429}" type="sibTrans" cxnId="{FA8D3C69-C186-49FC-B696-14576A5562C4}">
      <dgm:prSet/>
      <dgm:spPr/>
      <dgm:t>
        <a:bodyPr/>
        <a:lstStyle/>
        <a:p>
          <a:endParaRPr lang="x-none"/>
        </a:p>
      </dgm:t>
    </dgm:pt>
    <dgm:pt modelId="{550C5660-3285-4AB9-98FE-74494FE203EC}" type="parTrans" cxnId="{615CB782-BE9F-42A4-AAEE-3A06E3994BB2}">
      <dgm:prSet/>
      <dgm:spPr/>
      <dgm:t>
        <a:bodyPr/>
        <a:lstStyle/>
        <a:p>
          <a:endParaRPr lang="x-none"/>
        </a:p>
      </dgm:t>
    </dgm:pt>
    <dgm:pt modelId="{DF5175F9-5C49-471A-8B46-AEC1EFAE8941}">
      <dgm:prSet phldrT="[Текст]"/>
      <dgm:spPr/>
      <dgm:t>
        <a:bodyPr/>
        <a:lstStyle/>
        <a:p>
          <a:r>
            <a:rPr lang="ru-RU"/>
            <a:t>Теориялық зерттеудің нәтижелері заң, теория, ғылыми гипотеза және т.б. сияқты формаларда көрініс табады.</a:t>
          </a:r>
          <a:endParaRPr lang="x-none"/>
        </a:p>
      </dgm:t>
    </dgm:pt>
    <dgm:pt modelId="{58862F81-87A7-4B33-AA29-903C189C7CCA}" type="parTrans" cxnId="{ED7E786B-6C02-4A47-9102-DFBCC8CB02EA}">
      <dgm:prSet/>
      <dgm:spPr/>
      <dgm:t>
        <a:bodyPr/>
        <a:lstStyle/>
        <a:p>
          <a:endParaRPr lang="x-none"/>
        </a:p>
      </dgm:t>
    </dgm:pt>
    <dgm:pt modelId="{0A2604BB-D027-4BFA-8609-B8EA85848A33}">
      <dgm:prSet phldrT="[Текст]" phldr="1"/>
      <dgm:spPr/>
      <dgm:t>
        <a:bodyPr/>
        <a:lstStyle/>
        <a:p>
          <a:endParaRPr lang="x-none"/>
        </a:p>
      </dgm:t>
    </dgm:pt>
    <dgm:pt modelId="{2F988C2B-7A87-40DB-B665-E3D7067120AF}" type="sibTrans" cxnId="{ED7E786B-6C02-4A47-9102-DFBCC8CB02EA}">
      <dgm:prSet/>
      <dgm:spPr/>
      <dgm:t>
        <a:bodyPr/>
        <a:lstStyle/>
        <a:p>
          <a:endParaRPr lang="x-none"/>
        </a:p>
      </dgm:t>
    </dgm:pt>
    <dgm:pt modelId="{53069C46-710C-4FBA-8010-3286EF241B75}" type="sibTrans" cxnId="{615CB782-BE9F-42A4-AAEE-3A06E3994BB2}">
      <dgm:prSet/>
      <dgm:spPr/>
      <dgm:t>
        <a:bodyPr/>
        <a:lstStyle/>
        <a:p>
          <a:endParaRPr lang="x-none"/>
        </a:p>
      </dgm:t>
    </dgm:pt>
    <dgm:pt modelId="{1DACDBC1-F745-4C44-B091-52949F1982D2}" type="pres">
      <dgm:prSet presAssocID="{BE388AC7-DB59-42DF-82A6-F60D2C330165}" presName="linear" presStyleCnt="0">
        <dgm:presLayoutVars>
          <dgm:animLvl val="lvl"/>
          <dgm:resizeHandles val="exact"/>
        </dgm:presLayoutVars>
      </dgm:prSet>
      <dgm:spPr/>
      <dgm:t>
        <a:bodyPr/>
        <a:lstStyle/>
        <a:p>
          <a:endParaRPr lang="ru-RU"/>
        </a:p>
      </dgm:t>
    </dgm:pt>
    <dgm:pt modelId="{FDB9BF8E-B2E8-4550-B368-B8BDAB1B3271}" type="pres">
      <dgm:prSet presAssocID="{B4BEFDF4-9663-4717-AB0D-C52B5C3D5B23}" presName="parentText" presStyleLbl="node1" presStyleIdx="0" presStyleCnt="2">
        <dgm:presLayoutVars>
          <dgm:chMax val="0"/>
          <dgm:bulletEnabled val="1"/>
        </dgm:presLayoutVars>
      </dgm:prSet>
      <dgm:spPr/>
      <dgm:t>
        <a:bodyPr/>
        <a:lstStyle/>
        <a:p>
          <a:endParaRPr lang="ru-RU"/>
        </a:p>
      </dgm:t>
    </dgm:pt>
    <dgm:pt modelId="{37887528-5E6F-463D-A8C7-142BDCA6C56A}" type="pres">
      <dgm:prSet presAssocID="{B4BEFDF4-9663-4717-AB0D-C52B5C3D5B23}" presName="childText" presStyleLbl="revTx" presStyleIdx="0" presStyleCnt="2">
        <dgm:presLayoutVars>
          <dgm:bulletEnabled val="1"/>
        </dgm:presLayoutVars>
      </dgm:prSet>
      <dgm:spPr/>
      <dgm:t>
        <a:bodyPr/>
        <a:lstStyle/>
        <a:p>
          <a:endParaRPr lang="ru-RU"/>
        </a:p>
      </dgm:t>
    </dgm:pt>
    <dgm:pt modelId="{5AC97403-25AB-45C2-9CDE-897522B8C94E}" type="pres">
      <dgm:prSet presAssocID="{DF5175F9-5C49-471A-8B46-AEC1EFAE8941}" presName="parentText" presStyleLbl="node1" presStyleIdx="1" presStyleCnt="2">
        <dgm:presLayoutVars>
          <dgm:chMax val="0"/>
          <dgm:bulletEnabled val="1"/>
        </dgm:presLayoutVars>
      </dgm:prSet>
      <dgm:spPr/>
      <dgm:t>
        <a:bodyPr/>
        <a:lstStyle/>
        <a:p>
          <a:endParaRPr lang="ru-RU"/>
        </a:p>
      </dgm:t>
    </dgm:pt>
    <dgm:pt modelId="{345D0A3A-60D2-49FF-952F-793270C47028}" type="pres">
      <dgm:prSet presAssocID="{DF5175F9-5C49-471A-8B46-AEC1EFAE8941}" presName="childText" presStyleLbl="revTx" presStyleIdx="1" presStyleCnt="2">
        <dgm:presLayoutVars>
          <dgm:bulletEnabled val="1"/>
        </dgm:presLayoutVars>
      </dgm:prSet>
      <dgm:spPr/>
      <dgm:t>
        <a:bodyPr/>
        <a:lstStyle/>
        <a:p>
          <a:endParaRPr lang="ru-RU"/>
        </a:p>
      </dgm:t>
    </dgm:pt>
  </dgm:ptLst>
  <dgm:cxnLst>
    <dgm:cxn modelId="{FA8D3C69-C186-49FC-B696-14576A5562C4}" srcId="{BE388AC7-DB59-42DF-82A6-F60D2C330165}" destId="{B4BEFDF4-9663-4717-AB0D-C52B5C3D5B23}" srcOrd="0" destOrd="0" parTransId="{4565BE7C-205E-4FA0-A4DF-98C53C8DCD86}" sibTransId="{AFF9D99B-331F-46EA-B1EE-C5CB8808F429}"/>
    <dgm:cxn modelId="{145285AA-0A0F-4CBB-AA0A-170B9A6FF84D}" type="presOf" srcId="{30B500BE-3309-4F8D-9494-DED2D3E29E69}" destId="{37887528-5E6F-463D-A8C7-142BDCA6C56A}" srcOrd="0" destOrd="0" presId="urn:microsoft.com/office/officeart/2005/8/layout/vList2"/>
    <dgm:cxn modelId="{615CB782-BE9F-42A4-AAEE-3A06E3994BB2}" srcId="{BE388AC7-DB59-42DF-82A6-F60D2C330165}" destId="{DF5175F9-5C49-471A-8B46-AEC1EFAE8941}" srcOrd="1" destOrd="0" parTransId="{550C5660-3285-4AB9-98FE-74494FE203EC}" sibTransId="{53069C46-710C-4FBA-8010-3286EF241B75}"/>
    <dgm:cxn modelId="{9C2C2464-B24C-40CE-BD0C-29BACB31F52E}" type="presOf" srcId="{B4BEFDF4-9663-4717-AB0D-C52B5C3D5B23}" destId="{FDB9BF8E-B2E8-4550-B368-B8BDAB1B3271}" srcOrd="0" destOrd="0" presId="urn:microsoft.com/office/officeart/2005/8/layout/vList2"/>
    <dgm:cxn modelId="{2D7F18FA-F625-4D50-B5C6-D2D7745B860E}" type="presOf" srcId="{0A2604BB-D027-4BFA-8609-B8EA85848A33}" destId="{345D0A3A-60D2-49FF-952F-793270C47028}" srcOrd="0" destOrd="0" presId="urn:microsoft.com/office/officeart/2005/8/layout/vList2"/>
    <dgm:cxn modelId="{7DD65FB0-3B1C-428A-8037-7A793D0DC63A}" type="presOf" srcId="{DF5175F9-5C49-471A-8B46-AEC1EFAE8941}" destId="{5AC97403-25AB-45C2-9CDE-897522B8C94E}" srcOrd="0" destOrd="0" presId="urn:microsoft.com/office/officeart/2005/8/layout/vList2"/>
    <dgm:cxn modelId="{8C86C1F6-59FA-4917-981B-5B70030B4876}" type="presOf" srcId="{BE388AC7-DB59-42DF-82A6-F60D2C330165}" destId="{1DACDBC1-F745-4C44-B091-52949F1982D2}" srcOrd="0" destOrd="0" presId="urn:microsoft.com/office/officeart/2005/8/layout/vList2"/>
    <dgm:cxn modelId="{DEB8AF36-62C5-403D-9FCB-4BA290EDB771}" srcId="{B4BEFDF4-9663-4717-AB0D-C52B5C3D5B23}" destId="{30B500BE-3309-4F8D-9494-DED2D3E29E69}" srcOrd="0" destOrd="0" parTransId="{2BBCA118-1E1C-43E4-97C5-48B65A2BE63B}" sibTransId="{51FEC11A-7689-419A-B86E-763DF92D65B1}"/>
    <dgm:cxn modelId="{ED7E786B-6C02-4A47-9102-DFBCC8CB02EA}" srcId="{DF5175F9-5C49-471A-8B46-AEC1EFAE8941}" destId="{0A2604BB-D027-4BFA-8609-B8EA85848A33}" srcOrd="0" destOrd="0" parTransId="{58862F81-87A7-4B33-AA29-903C189C7CCA}" sibTransId="{2F988C2B-7A87-40DB-B665-E3D7067120AF}"/>
    <dgm:cxn modelId="{0EBEE79D-8BB5-43CE-8E0D-E2CCD4B5D748}" type="presParOf" srcId="{1DACDBC1-F745-4C44-B091-52949F1982D2}" destId="{FDB9BF8E-B2E8-4550-B368-B8BDAB1B3271}" srcOrd="0" destOrd="0" presId="urn:microsoft.com/office/officeart/2005/8/layout/vList2"/>
    <dgm:cxn modelId="{A755E7FF-D2FC-4B81-9EEA-C9DE3379118F}" type="presParOf" srcId="{1DACDBC1-F745-4C44-B091-52949F1982D2}" destId="{37887528-5E6F-463D-A8C7-142BDCA6C56A}" srcOrd="1" destOrd="0" presId="urn:microsoft.com/office/officeart/2005/8/layout/vList2"/>
    <dgm:cxn modelId="{70CEABD8-9D62-4233-B7A1-E4B623CA17CF}" type="presParOf" srcId="{1DACDBC1-F745-4C44-B091-52949F1982D2}" destId="{5AC97403-25AB-45C2-9CDE-897522B8C94E}" srcOrd="2" destOrd="0" presId="urn:microsoft.com/office/officeart/2005/8/layout/vList2"/>
    <dgm:cxn modelId="{8CDF5B1C-1BDE-40FE-BF0E-0E1B542E1460}" type="presParOf" srcId="{1DACDBC1-F745-4C44-B091-52949F1982D2}" destId="{345D0A3A-60D2-49FF-952F-793270C47028}" srcOrd="3" destOrd="0" presId="urn:microsoft.com/office/officeart/2005/8/layout/vList2"/>
  </dgm:cxnLst>
  <dgm:bg/>
  <dgm:whole/>
</dgm:dataModel>
</file>

<file path=ppt/diagrams/data119.xml><?xml version="1.0" encoding="utf-8"?>
<dgm:dataModel xmlns:dgm="http://schemas.openxmlformats.org/drawingml/2006/diagram" xmlns:a="http://schemas.openxmlformats.org/drawingml/2006/main">
  <dgm:ptLst>
    <dgm:pt modelId="{ED1D7AA0-38D5-4B18-98C9-64AD3BEC42B8}"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3181244B-8B62-4737-A9B4-EFE805D99685}" type="parTrans" cxnId="{596182E0-D142-4C4B-9028-9399F4F0112E}">
      <dgm:prSet/>
      <dgm:spPr/>
      <dgm:t>
        <a:bodyPr/>
        <a:lstStyle/>
        <a:p>
          <a:endParaRPr lang="x-none"/>
        </a:p>
      </dgm:t>
    </dgm:pt>
    <dgm:pt modelId="{67311BDF-F90E-4AD6-A5E1-EDCE63478A24}">
      <dgm:prSet phldrT="[Текст]"/>
      <dgm:spPr/>
      <dgm:t>
        <a:bodyPr/>
        <a:lstStyle/>
        <a:p>
          <a:r>
            <a:rPr lang="ru-RU"/>
            <a:t>Бастапқы эмпирикалық процедура бақылау болып табылады, өйткені ол экспериментке де, өлшеуге де, салыстыруға да кіреді, ал бақылаулардың өзі эксперименттен тыс жүргізілуі мүмкін және өлшеуді қамтымайды. </a:t>
          </a:r>
          <a:endParaRPr lang="x-none"/>
        </a:p>
      </dgm:t>
    </dgm:pt>
    <dgm:pt modelId="{395AB546-6702-49E7-8D02-253FD99A7697}" type="parTrans" cxnId="{4C21E8BB-8320-486F-82D5-9793E80AD0CC}">
      <dgm:prSet/>
      <dgm:spPr/>
      <dgm:t>
        <a:bodyPr/>
        <a:lstStyle/>
        <a:p>
          <a:endParaRPr lang="x-none"/>
        </a:p>
      </dgm:t>
    </dgm:pt>
    <dgm:pt modelId="{9B72C915-14B7-415E-BB6F-F71D034864C7}">
      <dgm:prSet phldrT="[Текст]" phldr="1"/>
      <dgm:spPr/>
      <dgm:t>
        <a:bodyPr/>
        <a:lstStyle/>
        <a:p>
          <a:endParaRPr lang="x-none"/>
        </a:p>
      </dgm:t>
    </dgm:pt>
    <dgm:pt modelId="{A3454D41-9808-445C-9520-6DBDB3B6BD52}" type="sibTrans" cxnId="{4C21E8BB-8320-486F-82D5-9793E80AD0CC}">
      <dgm:prSet/>
      <dgm:spPr/>
      <dgm:t>
        <a:bodyPr/>
        <a:lstStyle/>
        <a:p>
          <a:endParaRPr lang="x-none"/>
        </a:p>
      </dgm:t>
    </dgm:pt>
    <dgm:pt modelId="{E484ABFE-EF5E-4418-A6A9-B3B8BBA13FC3}" type="sibTrans" cxnId="{596182E0-D142-4C4B-9028-9399F4F0112E}">
      <dgm:prSet/>
      <dgm:spPr/>
      <dgm:t>
        <a:bodyPr/>
        <a:lstStyle/>
        <a:p>
          <a:endParaRPr lang="x-none"/>
        </a:p>
      </dgm:t>
    </dgm:pt>
    <dgm:pt modelId="{260D3398-31AD-4E47-BCE9-BB28C1FBDC27}" type="parTrans" cxnId="{74D9A04A-1D87-4FF7-8EFC-EC821FBF1E2A}">
      <dgm:prSet/>
      <dgm:spPr/>
      <dgm:t>
        <a:bodyPr/>
        <a:lstStyle/>
        <a:p>
          <a:endParaRPr lang="x-none"/>
        </a:p>
      </dgm:t>
    </dgm:pt>
    <dgm:pt modelId="{D09796B1-CD2A-4CF6-938D-9D0279740040}">
      <dgm:prSet phldrT="[Текст]"/>
      <dgm:spPr/>
      <dgm:t>
        <a:bodyPr/>
        <a:lstStyle/>
        <a:p>
          <a:r>
            <a:rPr lang="ru-RU" b="1"/>
            <a:t>Бақылау</a:t>
          </a:r>
          <a:r>
            <a:rPr lang="ru-RU"/>
            <a:t> – бұл табиғи күйдегі немесе ғылыми эксперимент жағдайындағы шындықтың объектілері мен құбылыстарын мақсатты, жүйелі, белсенді зерттеу. Бақылау негізінен сезім мүшелерінің мәліметтеріне – сезімдерге, қабылдауларға, көріністерге негізделеді. </a:t>
          </a:r>
          <a:endParaRPr lang="x-none"/>
        </a:p>
      </dgm:t>
    </dgm:pt>
    <dgm:pt modelId="{EF30E372-8422-44B8-846E-7D74A6502A08}" type="parTrans" cxnId="{05F63505-A325-4C9A-8AD3-80A42E6698B7}">
      <dgm:prSet/>
      <dgm:spPr/>
      <dgm:t>
        <a:bodyPr/>
        <a:lstStyle/>
        <a:p>
          <a:endParaRPr lang="x-none"/>
        </a:p>
      </dgm:t>
    </dgm:pt>
    <dgm:pt modelId="{D063B088-BF58-4439-8EA8-022EC96E029A}">
      <dgm:prSet phldrT="[Текст]"/>
      <dgm:spPr/>
      <dgm:t>
        <a:bodyPr/>
        <a:lstStyle/>
        <a:p>
          <a:endParaRPr lang="x-none"/>
        </a:p>
      </dgm:t>
    </dgm:pt>
    <dgm:pt modelId="{AAD1315E-E297-4958-BEB0-EC787650D688}" type="sibTrans" cxnId="{05F63505-A325-4C9A-8AD3-80A42E6698B7}">
      <dgm:prSet/>
      <dgm:spPr/>
      <dgm:t>
        <a:bodyPr/>
        <a:lstStyle/>
        <a:p>
          <a:endParaRPr lang="x-none"/>
        </a:p>
      </dgm:t>
    </dgm:pt>
    <dgm:pt modelId="{EE603CEF-6B39-4D22-BA63-908424A40D2E}" type="sibTrans" cxnId="{74D9A04A-1D87-4FF7-8EFC-EC821FBF1E2A}">
      <dgm:prSet/>
      <dgm:spPr/>
      <dgm:t>
        <a:bodyPr/>
        <a:lstStyle/>
        <a:p>
          <a:endParaRPr lang="x-none"/>
        </a:p>
      </dgm:t>
    </dgm:pt>
    <dgm:pt modelId="{428AED4D-A688-4D3E-BF7B-35B14853FBFF}" type="parTrans" cxnId="{B60F2E5C-076B-4324-A179-AD9DA45EE970}">
      <dgm:prSet/>
      <dgm:spPr/>
      <dgm:t>
        <a:bodyPr/>
        <a:lstStyle/>
        <a:p>
          <a:endParaRPr lang="x-none"/>
        </a:p>
      </dgm:t>
    </dgm:pt>
    <dgm:pt modelId="{7E838DE5-96C4-441E-A80D-376B2CB3103E}">
      <dgm:prSet phldrT="[Текст]"/>
      <dgm:spPr/>
      <dgm:t>
        <a:bodyPr/>
        <a:lstStyle/>
        <a:p>
          <a:r>
            <a:rPr lang="ru-RU"/>
            <a:t>Алайда, бұл адамның ойлауы, оның білімі мен тәжірибесі бақылау процесінен алынып тасталады, адамның объектіні қабылдауы осы факторларға тәуелді емес дегенді білдірмейді. </a:t>
          </a:r>
          <a:endParaRPr lang="x-none"/>
        </a:p>
      </dgm:t>
    </dgm:pt>
    <dgm:pt modelId="{516AD86D-8133-4368-8B7B-C1425C70D86F}" type="sibTrans" cxnId="{B60F2E5C-076B-4324-A179-AD9DA45EE970}">
      <dgm:prSet/>
      <dgm:spPr/>
      <dgm:t>
        <a:bodyPr/>
        <a:lstStyle/>
        <a:p>
          <a:endParaRPr lang="x-none"/>
        </a:p>
      </dgm:t>
    </dgm:pt>
    <dgm:pt modelId="{22447BE0-8643-4D54-9FEE-36D1FD1A00B3}" type="pres">
      <dgm:prSet presAssocID="{ED1D7AA0-38D5-4B18-98C9-64AD3BEC42B8}" presName="linear" presStyleCnt="0">
        <dgm:presLayoutVars>
          <dgm:animLvl val="lvl"/>
          <dgm:resizeHandles val="exact"/>
        </dgm:presLayoutVars>
      </dgm:prSet>
      <dgm:spPr/>
      <dgm:t>
        <a:bodyPr/>
        <a:lstStyle/>
        <a:p>
          <a:endParaRPr lang="ru-RU"/>
        </a:p>
      </dgm:t>
    </dgm:pt>
    <dgm:pt modelId="{BDC4C799-1B79-47DE-84C9-783ECAC7D79A}" type="pres">
      <dgm:prSet presAssocID="{67311BDF-F90E-4AD6-A5E1-EDCE63478A24}" presName="parentText" presStyleLbl="node1" presStyleIdx="0" presStyleCnt="3" custScaleY="119369">
        <dgm:presLayoutVars>
          <dgm:chMax val="0"/>
          <dgm:bulletEnabled val="1"/>
        </dgm:presLayoutVars>
      </dgm:prSet>
      <dgm:spPr/>
      <dgm:t>
        <a:bodyPr/>
        <a:lstStyle/>
        <a:p>
          <a:endParaRPr lang="ru-RU"/>
        </a:p>
      </dgm:t>
    </dgm:pt>
    <dgm:pt modelId="{6713D963-3862-4E41-A5B8-6B24816B8386}" type="pres">
      <dgm:prSet presAssocID="{67311BDF-F90E-4AD6-A5E1-EDCE63478A24}" presName="childText" presStyleLbl="revTx" presStyleIdx="0" presStyleCnt="2">
        <dgm:presLayoutVars>
          <dgm:bulletEnabled val="1"/>
        </dgm:presLayoutVars>
      </dgm:prSet>
      <dgm:spPr/>
      <dgm:t>
        <a:bodyPr/>
        <a:lstStyle/>
        <a:p>
          <a:endParaRPr lang="ru-RU"/>
        </a:p>
      </dgm:t>
    </dgm:pt>
    <dgm:pt modelId="{D6573426-26CA-4876-8D17-1432E116077E}" type="pres">
      <dgm:prSet presAssocID="{D09796B1-CD2A-4CF6-938D-9D0279740040}" presName="parentText" presStyleLbl="node1" presStyleIdx="1" presStyleCnt="3" custScaleY="141529">
        <dgm:presLayoutVars>
          <dgm:chMax val="0"/>
          <dgm:bulletEnabled val="1"/>
        </dgm:presLayoutVars>
      </dgm:prSet>
      <dgm:spPr/>
      <dgm:t>
        <a:bodyPr/>
        <a:lstStyle/>
        <a:p>
          <a:endParaRPr lang="ru-RU"/>
        </a:p>
      </dgm:t>
    </dgm:pt>
    <dgm:pt modelId="{E98886FF-5874-4196-A498-E85E0C35ADB7}" type="pres">
      <dgm:prSet presAssocID="{D09796B1-CD2A-4CF6-938D-9D0279740040}" presName="childText" presStyleLbl="revTx" presStyleIdx="1" presStyleCnt="2">
        <dgm:presLayoutVars>
          <dgm:bulletEnabled val="1"/>
        </dgm:presLayoutVars>
      </dgm:prSet>
      <dgm:spPr/>
      <dgm:t>
        <a:bodyPr/>
        <a:lstStyle/>
        <a:p>
          <a:endParaRPr lang="ru-RU"/>
        </a:p>
      </dgm:t>
    </dgm:pt>
    <dgm:pt modelId="{86DC9895-1BAA-4081-8F6D-B21DD1B9FBF7}" type="pres">
      <dgm:prSet presAssocID="{7E838DE5-96C4-441E-A80D-376B2CB3103E}" presName="parentText" presStyleLbl="node1" presStyleIdx="2" presStyleCnt="3" custScaleY="111852">
        <dgm:presLayoutVars>
          <dgm:chMax val="0"/>
          <dgm:bulletEnabled val="1"/>
        </dgm:presLayoutVars>
      </dgm:prSet>
      <dgm:spPr/>
      <dgm:t>
        <a:bodyPr/>
        <a:lstStyle/>
        <a:p>
          <a:endParaRPr lang="ru-RU"/>
        </a:p>
      </dgm:t>
    </dgm:pt>
  </dgm:ptLst>
  <dgm:cxnLst>
    <dgm:cxn modelId="{B8BD7415-F057-45B5-8DBF-E5B8DDF5E047}" type="presOf" srcId="{67311BDF-F90E-4AD6-A5E1-EDCE63478A24}" destId="{BDC4C799-1B79-47DE-84C9-783ECAC7D79A}" srcOrd="0" destOrd="0" presId="urn:microsoft.com/office/officeart/2005/8/layout/vList2"/>
    <dgm:cxn modelId="{EA891169-3F4C-4211-A5EC-D19CDA007E9D}" type="presOf" srcId="{9B72C915-14B7-415E-BB6F-F71D034864C7}" destId="{6713D963-3862-4E41-A5B8-6B24816B8386}" srcOrd="0" destOrd="0" presId="urn:microsoft.com/office/officeart/2005/8/layout/vList2"/>
    <dgm:cxn modelId="{596182E0-D142-4C4B-9028-9399F4F0112E}" srcId="{ED1D7AA0-38D5-4B18-98C9-64AD3BEC42B8}" destId="{67311BDF-F90E-4AD6-A5E1-EDCE63478A24}" srcOrd="0" destOrd="0" parTransId="{3181244B-8B62-4737-A9B4-EFE805D99685}" sibTransId="{E484ABFE-EF5E-4418-A6A9-B3B8BBA13FC3}"/>
    <dgm:cxn modelId="{74D9A04A-1D87-4FF7-8EFC-EC821FBF1E2A}" srcId="{ED1D7AA0-38D5-4B18-98C9-64AD3BEC42B8}" destId="{D09796B1-CD2A-4CF6-938D-9D0279740040}" srcOrd="1" destOrd="0" parTransId="{260D3398-31AD-4E47-BCE9-BB28C1FBDC27}" sibTransId="{EE603CEF-6B39-4D22-BA63-908424A40D2E}"/>
    <dgm:cxn modelId="{05F63505-A325-4C9A-8AD3-80A42E6698B7}" srcId="{D09796B1-CD2A-4CF6-938D-9D0279740040}" destId="{D063B088-BF58-4439-8EA8-022EC96E029A}" srcOrd="0" destOrd="0" parTransId="{EF30E372-8422-44B8-846E-7D74A6502A08}" sibTransId="{AAD1315E-E297-4958-BEB0-EC787650D688}"/>
    <dgm:cxn modelId="{5F643AEB-6CB3-4869-9DED-E626A3E467A9}" type="presOf" srcId="{D09796B1-CD2A-4CF6-938D-9D0279740040}" destId="{D6573426-26CA-4876-8D17-1432E116077E}" srcOrd="0" destOrd="0" presId="urn:microsoft.com/office/officeart/2005/8/layout/vList2"/>
    <dgm:cxn modelId="{4C21E8BB-8320-486F-82D5-9793E80AD0CC}" srcId="{67311BDF-F90E-4AD6-A5E1-EDCE63478A24}" destId="{9B72C915-14B7-415E-BB6F-F71D034864C7}" srcOrd="0" destOrd="0" parTransId="{395AB546-6702-49E7-8D02-253FD99A7697}" sibTransId="{A3454D41-9808-445C-9520-6DBDB3B6BD52}"/>
    <dgm:cxn modelId="{B60F2E5C-076B-4324-A179-AD9DA45EE970}" srcId="{ED1D7AA0-38D5-4B18-98C9-64AD3BEC42B8}" destId="{7E838DE5-96C4-441E-A80D-376B2CB3103E}" srcOrd="2" destOrd="0" parTransId="{428AED4D-A688-4D3E-BF7B-35B14853FBFF}" sibTransId="{516AD86D-8133-4368-8B7B-C1425C70D86F}"/>
    <dgm:cxn modelId="{DC7E960D-5A8B-4AC8-AF4F-A101A3C9289E}" type="presOf" srcId="{7E838DE5-96C4-441E-A80D-376B2CB3103E}" destId="{86DC9895-1BAA-4081-8F6D-B21DD1B9FBF7}" srcOrd="0" destOrd="0" presId="urn:microsoft.com/office/officeart/2005/8/layout/vList2"/>
    <dgm:cxn modelId="{193201F8-80F2-4D33-8EE7-3C473BF5ED62}" type="presOf" srcId="{D063B088-BF58-4439-8EA8-022EC96E029A}" destId="{E98886FF-5874-4196-A498-E85E0C35ADB7}" srcOrd="0" destOrd="0" presId="urn:microsoft.com/office/officeart/2005/8/layout/vList2"/>
    <dgm:cxn modelId="{D32E2116-FC2F-43D1-A84E-C99DFE4FF5D6}" type="presOf" srcId="{ED1D7AA0-38D5-4B18-98C9-64AD3BEC42B8}" destId="{22447BE0-8643-4D54-9FEE-36D1FD1A00B3}" srcOrd="0" destOrd="0" presId="urn:microsoft.com/office/officeart/2005/8/layout/vList2"/>
    <dgm:cxn modelId="{5C5DAD8C-6231-46E0-AC64-DC0A7B4F7E82}" type="presParOf" srcId="{22447BE0-8643-4D54-9FEE-36D1FD1A00B3}" destId="{BDC4C799-1B79-47DE-84C9-783ECAC7D79A}" srcOrd="0" destOrd="0" presId="urn:microsoft.com/office/officeart/2005/8/layout/vList2"/>
    <dgm:cxn modelId="{22F8D2F2-DCE6-4DFF-84AC-AD13084A79D5}" type="presParOf" srcId="{22447BE0-8643-4D54-9FEE-36D1FD1A00B3}" destId="{6713D963-3862-4E41-A5B8-6B24816B8386}" srcOrd="1" destOrd="0" presId="urn:microsoft.com/office/officeart/2005/8/layout/vList2"/>
    <dgm:cxn modelId="{ACAE6E20-14A5-4356-96D2-C3FBE80EB28A}" type="presParOf" srcId="{22447BE0-8643-4D54-9FEE-36D1FD1A00B3}" destId="{D6573426-26CA-4876-8D17-1432E116077E}" srcOrd="2" destOrd="0" presId="urn:microsoft.com/office/officeart/2005/8/layout/vList2"/>
    <dgm:cxn modelId="{2700EEFC-0BFB-47AC-A6A3-CD834A5778E5}" type="presParOf" srcId="{22447BE0-8643-4D54-9FEE-36D1FD1A00B3}" destId="{E98886FF-5874-4196-A498-E85E0C35ADB7}" srcOrd="3" destOrd="0" presId="urn:microsoft.com/office/officeart/2005/8/layout/vList2"/>
    <dgm:cxn modelId="{8005FB0A-23C3-492A-8FCE-5F3261BBA88B}" type="presParOf" srcId="{22447BE0-8643-4D54-9FEE-36D1FD1A00B3}" destId="{86DC9895-1BAA-4081-8F6D-B21DD1B9FBF7}" srcOrd="4"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06F6BF56-85E4-4E56-99E0-60171B4F9DEA}" type="doc">
      <dgm:prSet loTypeId="urn:microsoft.com/office/officeart/2005/8/layout/lProcess1" loCatId="process" qsTypeId="urn:microsoft.com/office/officeart/2005/8/quickstyle/simple1" qsCatId="simple" csTypeId="urn:microsoft.com/office/officeart/2005/8/colors/accent0_3" csCatId="mainScheme" phldr="1"/>
      <dgm:spPr/>
      <dgm:t>
        <a:bodyPr/>
        <a:lstStyle/>
        <a:p>
          <a:endParaRPr lang="ru-RU"/>
        </a:p>
      </dgm:t>
    </dgm:pt>
    <dgm:pt modelId="{B94C0EBB-EBAE-44E8-B8F3-6705D87F898F}" type="parTrans" cxnId="{C480C277-C2B3-4986-B892-772936EC3060}">
      <dgm:prSet/>
      <dgm:spPr/>
      <dgm:t>
        <a:bodyPr/>
        <a:lstStyle/>
        <a:p>
          <a:endParaRPr lang="ru-RU"/>
        </a:p>
      </dgm:t>
    </dgm:pt>
    <dgm:pt modelId="{C9DE948F-1052-4A00-85E6-5C9EE089986F}">
      <dgm:prSet phldrT="[Текст]"/>
      <dgm:spPr/>
      <dgm:t>
        <a:bodyPr/>
        <a:lstStyle/>
        <a:p>
          <a:r>
            <a:rPr lang="ru-RU" i="1"/>
            <a:t>Ғылыми танымның негізгі құрылымдық элементтері </a:t>
          </a:r>
          <a:endParaRPr lang="ru-RU"/>
        </a:p>
      </dgm:t>
    </dgm:pt>
    <dgm:pt modelId="{6832A737-0331-437B-BF72-1ACD4C46E13B}" type="parTrans" cxnId="{2B68A80E-4EC1-4444-AEB7-369BB345CDAF}">
      <dgm:prSet/>
      <dgm:spPr/>
      <dgm:t>
        <a:bodyPr/>
        <a:lstStyle/>
        <a:p>
          <a:endParaRPr lang="ru-RU"/>
        </a:p>
      </dgm:t>
    </dgm:pt>
    <dgm:pt modelId="{A9A5BAAB-496B-4747-8FFF-1569DAEEF73E}">
      <dgm:prSet phldrT="[Текст]"/>
      <dgm:spPr/>
      <dgm:t>
        <a:bodyPr/>
        <a:lstStyle/>
        <a:p>
          <a:r>
            <a:rPr lang="ru-RU"/>
            <a:t>таным субъектісі. </a:t>
          </a:r>
        </a:p>
      </dgm:t>
    </dgm:pt>
    <dgm:pt modelId="{5CB474F2-3D78-489F-99E3-5D942885F836}" type="sibTrans" cxnId="{2B68A80E-4EC1-4444-AEB7-369BB345CDAF}">
      <dgm:prSet/>
      <dgm:spPr/>
      <dgm:t>
        <a:bodyPr/>
        <a:lstStyle/>
        <a:p>
          <a:endParaRPr lang="ru-RU"/>
        </a:p>
      </dgm:t>
    </dgm:pt>
    <dgm:pt modelId="{D0530F0D-1E29-4AC3-9703-B0A5B6EAB309}" type="parTrans" cxnId="{2E8A2DC2-47BD-44A8-A71D-44D6CA6D7E71}">
      <dgm:prSet/>
      <dgm:spPr/>
      <dgm:t>
        <a:bodyPr/>
        <a:lstStyle/>
        <a:p>
          <a:endParaRPr lang="ru-RU"/>
        </a:p>
      </dgm:t>
    </dgm:pt>
    <dgm:pt modelId="{E7BB7497-E3A0-401A-877D-1895C88DFE98}">
      <dgm:prSet phldrT="[Текст]"/>
      <dgm:spPr/>
      <dgm:t>
        <a:bodyPr/>
        <a:lstStyle/>
        <a:p>
          <a:r>
            <a:rPr lang="ru-RU"/>
            <a:t>ғылыми зерттеу объектісі, </a:t>
          </a:r>
        </a:p>
      </dgm:t>
    </dgm:pt>
    <dgm:pt modelId="{1ACA26AC-2538-4F66-A216-F552DAD07B1B}" type="sibTrans" cxnId="{2E8A2DC2-47BD-44A8-A71D-44D6CA6D7E71}">
      <dgm:prSet/>
      <dgm:spPr/>
      <dgm:t>
        <a:bodyPr/>
        <a:lstStyle/>
        <a:p>
          <a:endParaRPr lang="ru-RU"/>
        </a:p>
      </dgm:t>
    </dgm:pt>
    <dgm:pt modelId="{9676E93C-9889-46DB-B4C9-1907C392C29A}" type="parTrans" cxnId="{4ED13181-062D-4ECA-AFF1-6CC92A317BDD}">
      <dgm:prSet/>
      <dgm:spPr/>
      <dgm:t>
        <a:bodyPr/>
        <a:lstStyle/>
        <a:p>
          <a:endParaRPr lang="ru-RU"/>
        </a:p>
      </dgm:t>
    </dgm:pt>
    <dgm:pt modelId="{B37048B7-6C3F-4321-82CE-2E2AF9D20CA1}">
      <dgm:prSet phldrT="[Текст]"/>
      <dgm:spPr/>
      <dgm:t>
        <a:bodyPr/>
        <a:lstStyle/>
        <a:p>
          <a:r>
            <a:rPr lang="ru-RU"/>
            <a:t>ғылыми танымның құралдары мен әдістері.</a:t>
          </a:r>
        </a:p>
      </dgm:t>
    </dgm:pt>
    <dgm:pt modelId="{A4016D4A-002A-4364-B4E3-DF59FC47CC60}" type="sibTrans" cxnId="{4ED13181-062D-4ECA-AFF1-6CC92A317BDD}">
      <dgm:prSet/>
      <dgm:spPr/>
      <dgm:t>
        <a:bodyPr/>
        <a:lstStyle/>
        <a:p>
          <a:endParaRPr lang="ru-RU"/>
        </a:p>
      </dgm:t>
    </dgm:pt>
    <dgm:pt modelId="{50F3DF1F-D3FF-46C3-8F3E-7F9602F4EEC3}" type="sibTrans" cxnId="{C480C277-C2B3-4986-B892-772936EC3060}">
      <dgm:prSet/>
      <dgm:spPr/>
      <dgm:t>
        <a:bodyPr/>
        <a:lstStyle/>
        <a:p>
          <a:endParaRPr lang="ru-RU"/>
        </a:p>
      </dgm:t>
    </dgm:pt>
    <dgm:pt modelId="{8B5F93CE-5B79-4145-A338-346CBE45651C}" type="parTrans" cxnId="{F9EA1F04-891F-4A26-AE5D-09F0D6651AC0}">
      <dgm:prSet/>
      <dgm:spPr/>
      <dgm:t>
        <a:bodyPr/>
        <a:lstStyle/>
        <a:p>
          <a:endParaRPr lang="ru-RU"/>
        </a:p>
      </dgm:t>
    </dgm:pt>
    <dgm:pt modelId="{0CE644E0-D6BA-4BA9-9CC4-15C7658E94DD}">
      <dgm:prSet phldrT="[Текст]"/>
      <dgm:spPr/>
      <dgm:t>
        <a:bodyPr/>
        <a:lstStyle/>
        <a:p>
          <a:r>
            <a:rPr lang="ru-RU" i="1"/>
            <a:t>Ғылыми танымның негізгі құрылымдық элементтері </a:t>
          </a:r>
          <a:endParaRPr lang="ru-RU"/>
        </a:p>
      </dgm:t>
    </dgm:pt>
    <dgm:pt modelId="{004C2CBC-2F0F-4731-BCBA-122B17D8B3EF}" type="parTrans" cxnId="{192C2FB7-6812-4659-A35F-E63033C96D8D}">
      <dgm:prSet/>
      <dgm:spPr/>
      <dgm:t>
        <a:bodyPr/>
        <a:lstStyle/>
        <a:p>
          <a:endParaRPr lang="ru-RU"/>
        </a:p>
      </dgm:t>
    </dgm:pt>
    <dgm:pt modelId="{CB809A85-EE2B-42F2-9F22-01C14D253DA9}">
      <dgm:prSet phldrT="[Текст]"/>
      <dgm:spPr/>
      <dgm:t>
        <a:bodyPr/>
        <a:lstStyle/>
        <a:p>
          <a:r>
            <a:rPr lang="ru-RU"/>
            <a:t>ғылыми зерттеудің эмпирикалық және теориялық деңгейлері;</a:t>
          </a:r>
        </a:p>
      </dgm:t>
    </dgm:pt>
    <dgm:pt modelId="{003BC746-A92F-4E93-98E0-ABBC2FA7880D}" type="sibTrans" cxnId="{192C2FB7-6812-4659-A35F-E63033C96D8D}">
      <dgm:prSet/>
      <dgm:spPr/>
      <dgm:t>
        <a:bodyPr/>
        <a:lstStyle/>
        <a:p>
          <a:endParaRPr lang="ru-RU"/>
        </a:p>
      </dgm:t>
    </dgm:pt>
    <dgm:pt modelId="{32A2B48D-1BF4-4567-8AA2-BAF08811F587}" type="parTrans" cxnId="{D8EB19C6-C6C9-42BC-A761-910356758EDF}">
      <dgm:prSet/>
      <dgm:spPr/>
      <dgm:t>
        <a:bodyPr/>
        <a:lstStyle/>
        <a:p>
          <a:endParaRPr lang="ru-RU"/>
        </a:p>
      </dgm:t>
    </dgm:pt>
    <dgm:pt modelId="{7B2CE655-0039-49D6-8BFD-8CE8D38A415A}">
      <dgm:prSet phldrT="[Текст]"/>
      <dgm:spPr/>
      <dgm:t>
        <a:bodyPr/>
        <a:lstStyle/>
        <a:p>
          <a:r>
            <a:rPr lang="ru-RU"/>
            <a:t>ғылыми мәселелер мен гипотезаларды тұжырымдау;</a:t>
          </a:r>
        </a:p>
      </dgm:t>
    </dgm:pt>
    <dgm:pt modelId="{1585BB6E-8043-455F-9C21-117A9EF3F77C}" type="sibTrans" cxnId="{D8EB19C6-C6C9-42BC-A761-910356758EDF}">
      <dgm:prSet/>
      <dgm:spPr/>
      <dgm:t>
        <a:bodyPr/>
        <a:lstStyle/>
        <a:p>
          <a:endParaRPr lang="ru-RU"/>
        </a:p>
      </dgm:t>
    </dgm:pt>
    <dgm:pt modelId="{C084B980-F9F6-4F76-8FDC-E0B9B6358A94}" type="parTrans" cxnId="{4F71EA7C-7D62-41F7-AF7D-26A630740E8D}">
      <dgm:prSet/>
      <dgm:spPr/>
      <dgm:t>
        <a:bodyPr/>
        <a:lstStyle/>
        <a:p>
          <a:endParaRPr lang="ru-RU"/>
        </a:p>
      </dgm:t>
    </dgm:pt>
    <dgm:pt modelId="{6DD959A5-F81F-4753-BFB9-C1FE76F63DE9}">
      <dgm:prSet phldrT="[Текст]"/>
      <dgm:spPr/>
      <dgm:t>
        <a:bodyPr/>
        <a:lstStyle/>
        <a:p>
          <a:r>
            <a:rPr lang="ru-RU"/>
            <a:t>әртүрлі ғылыми заңдардың, принциптердің және теориялардың тұжырымдары.</a:t>
          </a:r>
        </a:p>
      </dgm:t>
    </dgm:pt>
    <dgm:pt modelId="{7F30A6B9-2582-4611-9CE6-5E29E3E76972}" type="sibTrans" cxnId="{4F71EA7C-7D62-41F7-AF7D-26A630740E8D}">
      <dgm:prSet/>
      <dgm:spPr/>
      <dgm:t>
        <a:bodyPr/>
        <a:lstStyle/>
        <a:p>
          <a:endParaRPr lang="ru-RU"/>
        </a:p>
      </dgm:t>
    </dgm:pt>
    <dgm:pt modelId="{29F44661-AF77-4719-92E8-38F1B95AC7D1}" type="sibTrans" cxnId="{F9EA1F04-891F-4A26-AE5D-09F0D6651AC0}">
      <dgm:prSet/>
      <dgm:spPr/>
      <dgm:t>
        <a:bodyPr/>
        <a:lstStyle/>
        <a:p>
          <a:endParaRPr lang="ru-RU"/>
        </a:p>
      </dgm:t>
    </dgm:pt>
    <dgm:pt modelId="{D48676F6-D373-4238-8F5D-8A879B9BA09C}" type="pres">
      <dgm:prSet presAssocID="{06F6BF56-85E4-4E56-99E0-60171B4F9DEA}" presName="Name0" presStyleCnt="0">
        <dgm:presLayoutVars>
          <dgm:dir/>
          <dgm:animLvl val="lvl"/>
          <dgm:resizeHandles val="exact"/>
        </dgm:presLayoutVars>
      </dgm:prSet>
      <dgm:spPr/>
      <dgm:t>
        <a:bodyPr/>
        <a:lstStyle/>
        <a:p>
          <a:endParaRPr lang="ru-RU"/>
        </a:p>
      </dgm:t>
    </dgm:pt>
    <dgm:pt modelId="{5A5C647B-26CF-4FB7-9171-CAD4C3020ABA}" type="pres">
      <dgm:prSet presAssocID="{C9DE948F-1052-4A00-85E6-5C9EE089986F}" presName="vertFlow" presStyleCnt="0"/>
      <dgm:spPr/>
      <dgm:t>
        <a:bodyPr/>
        <a:lstStyle/>
        <a:p>
          <a:endParaRPr/>
        </a:p>
      </dgm:t>
    </dgm:pt>
    <dgm:pt modelId="{0C1BFC5E-6A15-4929-A97C-AE6815B4EC51}" type="pres">
      <dgm:prSet presAssocID="{C9DE948F-1052-4A00-85E6-5C9EE089986F}" presName="header" presStyleLbl="node1" presStyleIdx="0" presStyleCnt="2"/>
      <dgm:spPr/>
      <dgm:t>
        <a:bodyPr/>
        <a:lstStyle/>
        <a:p>
          <a:endParaRPr lang="ru-RU"/>
        </a:p>
      </dgm:t>
    </dgm:pt>
    <dgm:pt modelId="{4DA7DBA6-69DA-424C-9D46-D9BC086EA34C}" type="pres">
      <dgm:prSet presAssocID="{6832A737-0331-437B-BF72-1ACD4C46E13B}" presName="parTrans" presStyleLbl="sibTrans2D1" presStyleIdx="0" presStyleCnt="6"/>
      <dgm:spPr/>
      <dgm:t>
        <a:bodyPr/>
        <a:lstStyle/>
        <a:p>
          <a:endParaRPr lang="ru-RU"/>
        </a:p>
      </dgm:t>
    </dgm:pt>
    <dgm:pt modelId="{949A00C3-FA4E-4C3A-8C16-A7E0B5862123}" type="pres">
      <dgm:prSet presAssocID="{A9A5BAAB-496B-4747-8FFF-1569DAEEF73E}" presName="child" presStyleLbl="alignAccFollowNode1" presStyleIdx="0" presStyleCnt="6" custLinFactNeighborX="214" custLinFactNeighborY="-9778">
        <dgm:presLayoutVars>
          <dgm:chMax val="0"/>
          <dgm:bulletEnabled val="1"/>
        </dgm:presLayoutVars>
      </dgm:prSet>
      <dgm:spPr/>
      <dgm:t>
        <a:bodyPr/>
        <a:lstStyle/>
        <a:p>
          <a:endParaRPr lang="ru-RU"/>
        </a:p>
      </dgm:t>
    </dgm:pt>
    <dgm:pt modelId="{6C3ABB17-2FA7-4498-BBB2-A253603821FD}" type="pres">
      <dgm:prSet presAssocID="{5CB474F2-3D78-489F-99E3-5D942885F836}" presName="sibTrans" presStyleLbl="sibTrans2D1" presStyleIdx="1" presStyleCnt="6"/>
      <dgm:spPr/>
      <dgm:t>
        <a:bodyPr/>
        <a:lstStyle/>
        <a:p>
          <a:endParaRPr lang="ru-RU"/>
        </a:p>
      </dgm:t>
    </dgm:pt>
    <dgm:pt modelId="{1448B8ED-8287-4832-A64A-3EAADD6688A8}" type="pres">
      <dgm:prSet presAssocID="{E7BB7497-E3A0-401A-877D-1895C88DFE98}" presName="child" presStyleLbl="alignAccFollowNode1" presStyleIdx="1" presStyleCnt="6">
        <dgm:presLayoutVars>
          <dgm:chMax val="0"/>
          <dgm:bulletEnabled val="1"/>
        </dgm:presLayoutVars>
      </dgm:prSet>
      <dgm:spPr/>
      <dgm:t>
        <a:bodyPr/>
        <a:lstStyle/>
        <a:p>
          <a:endParaRPr lang="ru-RU"/>
        </a:p>
      </dgm:t>
    </dgm:pt>
    <dgm:pt modelId="{57423C24-5097-4443-8E1E-6ABAA4E9C027}" type="pres">
      <dgm:prSet presAssocID="{1ACA26AC-2538-4F66-A216-F552DAD07B1B}" presName="sibTrans" presStyleLbl="sibTrans2D1" presStyleIdx="2" presStyleCnt="6"/>
      <dgm:spPr/>
      <dgm:t>
        <a:bodyPr/>
        <a:lstStyle/>
        <a:p>
          <a:endParaRPr lang="ru-RU"/>
        </a:p>
      </dgm:t>
    </dgm:pt>
    <dgm:pt modelId="{158AC8A3-2C02-4AFF-AD8D-FF21FEB69E77}" type="pres">
      <dgm:prSet presAssocID="{B37048B7-6C3F-4321-82CE-2E2AF9D20CA1}" presName="child" presStyleLbl="alignAccFollowNode1" presStyleIdx="2" presStyleCnt="6">
        <dgm:presLayoutVars>
          <dgm:chMax val="0"/>
          <dgm:bulletEnabled val="1"/>
        </dgm:presLayoutVars>
      </dgm:prSet>
      <dgm:spPr/>
      <dgm:t>
        <a:bodyPr/>
        <a:lstStyle/>
        <a:p>
          <a:endParaRPr lang="ru-RU"/>
        </a:p>
      </dgm:t>
    </dgm:pt>
    <dgm:pt modelId="{A95C01CA-285B-4B0C-A35B-F8E74E7B0C61}" type="pres">
      <dgm:prSet presAssocID="{C9DE948F-1052-4A00-85E6-5C9EE089986F}" presName="hSp" presStyleCnt="0"/>
      <dgm:spPr/>
      <dgm:t>
        <a:bodyPr/>
        <a:lstStyle/>
        <a:p>
          <a:endParaRPr/>
        </a:p>
      </dgm:t>
    </dgm:pt>
    <dgm:pt modelId="{9B88B717-90EE-4865-BFC3-AB29ED166748}" type="pres">
      <dgm:prSet presAssocID="{0CE644E0-D6BA-4BA9-9CC4-15C7658E94DD}" presName="vertFlow" presStyleCnt="0"/>
      <dgm:spPr/>
      <dgm:t>
        <a:bodyPr/>
        <a:lstStyle/>
        <a:p>
          <a:endParaRPr/>
        </a:p>
      </dgm:t>
    </dgm:pt>
    <dgm:pt modelId="{53330DD3-B963-4952-A353-4E38BF97809C}" type="pres">
      <dgm:prSet presAssocID="{0CE644E0-D6BA-4BA9-9CC4-15C7658E94DD}" presName="header" presStyleLbl="node1" presStyleIdx="1" presStyleCnt="2"/>
      <dgm:spPr/>
      <dgm:t>
        <a:bodyPr/>
        <a:lstStyle/>
        <a:p>
          <a:endParaRPr lang="ru-RU"/>
        </a:p>
      </dgm:t>
    </dgm:pt>
    <dgm:pt modelId="{56DA07A8-F989-483C-AF82-97905052AE07}" type="pres">
      <dgm:prSet presAssocID="{004C2CBC-2F0F-4731-BCBA-122B17D8B3EF}" presName="parTrans" presStyleLbl="sibTrans2D1" presStyleIdx="3" presStyleCnt="6"/>
      <dgm:spPr/>
      <dgm:t>
        <a:bodyPr/>
        <a:lstStyle/>
        <a:p>
          <a:endParaRPr lang="ru-RU"/>
        </a:p>
      </dgm:t>
    </dgm:pt>
    <dgm:pt modelId="{8B8B638F-EE64-4C2F-9B30-EFD630950768}" type="pres">
      <dgm:prSet presAssocID="{CB809A85-EE2B-42F2-9F22-01C14D253DA9}" presName="child" presStyleLbl="alignAccFollowNode1" presStyleIdx="3" presStyleCnt="6">
        <dgm:presLayoutVars>
          <dgm:chMax val="0"/>
          <dgm:bulletEnabled val="1"/>
        </dgm:presLayoutVars>
      </dgm:prSet>
      <dgm:spPr/>
      <dgm:t>
        <a:bodyPr/>
        <a:lstStyle/>
        <a:p>
          <a:endParaRPr lang="ru-RU"/>
        </a:p>
      </dgm:t>
    </dgm:pt>
    <dgm:pt modelId="{A15898DA-FA36-4812-8846-B9346B378F2A}" type="pres">
      <dgm:prSet presAssocID="{003BC746-A92F-4E93-98E0-ABBC2FA7880D}" presName="sibTrans" presStyleLbl="sibTrans2D1" presStyleIdx="4" presStyleCnt="6"/>
      <dgm:spPr/>
      <dgm:t>
        <a:bodyPr/>
        <a:lstStyle/>
        <a:p>
          <a:endParaRPr lang="ru-RU"/>
        </a:p>
      </dgm:t>
    </dgm:pt>
    <dgm:pt modelId="{521277EB-A975-456F-AAE7-39EA544BA1E0}" type="pres">
      <dgm:prSet presAssocID="{7B2CE655-0039-49D6-8BFD-8CE8D38A415A}" presName="child" presStyleLbl="alignAccFollowNode1" presStyleIdx="4" presStyleCnt="6">
        <dgm:presLayoutVars>
          <dgm:chMax val="0"/>
          <dgm:bulletEnabled val="1"/>
        </dgm:presLayoutVars>
      </dgm:prSet>
      <dgm:spPr/>
      <dgm:t>
        <a:bodyPr/>
        <a:lstStyle/>
        <a:p>
          <a:endParaRPr lang="ru-RU"/>
        </a:p>
      </dgm:t>
    </dgm:pt>
    <dgm:pt modelId="{12B1E69E-46EB-48AC-A20B-574402D00A04}" type="pres">
      <dgm:prSet presAssocID="{1585BB6E-8043-455F-9C21-117A9EF3F77C}" presName="sibTrans" presStyleLbl="sibTrans2D1" presStyleIdx="5" presStyleCnt="6"/>
      <dgm:spPr/>
      <dgm:t>
        <a:bodyPr/>
        <a:lstStyle/>
        <a:p>
          <a:endParaRPr lang="ru-RU"/>
        </a:p>
      </dgm:t>
    </dgm:pt>
    <dgm:pt modelId="{5568865F-9CBB-4D38-8BC2-197F0B7F701A}" type="pres">
      <dgm:prSet presAssocID="{6DD959A5-F81F-4753-BFB9-C1FE76F63DE9}" presName="child" presStyleLbl="alignAccFollowNode1" presStyleIdx="5" presStyleCnt="6">
        <dgm:presLayoutVars>
          <dgm:chMax val="0"/>
          <dgm:bulletEnabled val="1"/>
        </dgm:presLayoutVars>
      </dgm:prSet>
      <dgm:spPr/>
      <dgm:t>
        <a:bodyPr/>
        <a:lstStyle/>
        <a:p>
          <a:endParaRPr lang="ru-RU"/>
        </a:p>
      </dgm:t>
    </dgm:pt>
  </dgm:ptLst>
  <dgm:cxnLst>
    <dgm:cxn modelId="{192C2FB7-6812-4659-A35F-E63033C96D8D}" srcId="{0CE644E0-D6BA-4BA9-9CC4-15C7658E94DD}" destId="{CB809A85-EE2B-42F2-9F22-01C14D253DA9}" srcOrd="0" destOrd="0" parTransId="{004C2CBC-2F0F-4731-BCBA-122B17D8B3EF}" sibTransId="{003BC746-A92F-4E93-98E0-ABBC2FA7880D}"/>
    <dgm:cxn modelId="{5348424F-C030-43E5-943F-18CA460A00A7}" type="presOf" srcId="{004C2CBC-2F0F-4731-BCBA-122B17D8B3EF}" destId="{56DA07A8-F989-483C-AF82-97905052AE07}" srcOrd="0" destOrd="0" presId="urn:microsoft.com/office/officeart/2005/8/layout/lProcess1"/>
    <dgm:cxn modelId="{8719237D-4282-48CE-9A36-83B1FC9D5DF2}" type="presOf" srcId="{B37048B7-6C3F-4321-82CE-2E2AF9D20CA1}" destId="{158AC8A3-2C02-4AFF-AD8D-FF21FEB69E77}" srcOrd="0" destOrd="0" presId="urn:microsoft.com/office/officeart/2005/8/layout/lProcess1"/>
    <dgm:cxn modelId="{2E8A2DC2-47BD-44A8-A71D-44D6CA6D7E71}" srcId="{C9DE948F-1052-4A00-85E6-5C9EE089986F}" destId="{E7BB7497-E3A0-401A-877D-1895C88DFE98}" srcOrd="1" destOrd="0" parTransId="{D0530F0D-1E29-4AC3-9703-B0A5B6EAB309}" sibTransId="{1ACA26AC-2538-4F66-A216-F552DAD07B1B}"/>
    <dgm:cxn modelId="{4ED13181-062D-4ECA-AFF1-6CC92A317BDD}" srcId="{C9DE948F-1052-4A00-85E6-5C9EE089986F}" destId="{B37048B7-6C3F-4321-82CE-2E2AF9D20CA1}" srcOrd="2" destOrd="0" parTransId="{9676E93C-9889-46DB-B4C9-1907C392C29A}" sibTransId="{A4016D4A-002A-4364-B4E3-DF59FC47CC60}"/>
    <dgm:cxn modelId="{FCB23C30-6B1F-4DC5-8096-DDF649EA618E}" type="presOf" srcId="{7B2CE655-0039-49D6-8BFD-8CE8D38A415A}" destId="{521277EB-A975-456F-AAE7-39EA544BA1E0}" srcOrd="0" destOrd="0" presId="urn:microsoft.com/office/officeart/2005/8/layout/lProcess1"/>
    <dgm:cxn modelId="{749A4D96-130E-4717-8A83-09F80767A0AB}" type="presOf" srcId="{C9DE948F-1052-4A00-85E6-5C9EE089986F}" destId="{0C1BFC5E-6A15-4929-A97C-AE6815B4EC51}" srcOrd="0" destOrd="0" presId="urn:microsoft.com/office/officeart/2005/8/layout/lProcess1"/>
    <dgm:cxn modelId="{1EEB3634-BE83-48F7-9AA7-76C12962DE2F}" type="presOf" srcId="{E7BB7497-E3A0-401A-877D-1895C88DFE98}" destId="{1448B8ED-8287-4832-A64A-3EAADD6688A8}" srcOrd="0" destOrd="0" presId="urn:microsoft.com/office/officeart/2005/8/layout/lProcess1"/>
    <dgm:cxn modelId="{D8EB19C6-C6C9-42BC-A761-910356758EDF}" srcId="{0CE644E0-D6BA-4BA9-9CC4-15C7658E94DD}" destId="{7B2CE655-0039-49D6-8BFD-8CE8D38A415A}" srcOrd="1" destOrd="0" parTransId="{32A2B48D-1BF4-4567-8AA2-BAF08811F587}" sibTransId="{1585BB6E-8043-455F-9C21-117A9EF3F77C}"/>
    <dgm:cxn modelId="{4F71EA7C-7D62-41F7-AF7D-26A630740E8D}" srcId="{0CE644E0-D6BA-4BA9-9CC4-15C7658E94DD}" destId="{6DD959A5-F81F-4753-BFB9-C1FE76F63DE9}" srcOrd="2" destOrd="0" parTransId="{C084B980-F9F6-4F76-8FDC-E0B9B6358A94}" sibTransId="{7F30A6B9-2582-4611-9CE6-5E29E3E76972}"/>
    <dgm:cxn modelId="{F9EA1F04-891F-4A26-AE5D-09F0D6651AC0}" srcId="{06F6BF56-85E4-4E56-99E0-60171B4F9DEA}" destId="{0CE644E0-D6BA-4BA9-9CC4-15C7658E94DD}" srcOrd="1" destOrd="0" parTransId="{8B5F93CE-5B79-4145-A338-346CBE45651C}" sibTransId="{29F44661-AF77-4719-92E8-38F1B95AC7D1}"/>
    <dgm:cxn modelId="{350AE7AA-2EC6-493A-8A58-06D9D1714848}" type="presOf" srcId="{06F6BF56-85E4-4E56-99E0-60171B4F9DEA}" destId="{D48676F6-D373-4238-8F5D-8A879B9BA09C}" srcOrd="0" destOrd="0" presId="urn:microsoft.com/office/officeart/2005/8/layout/lProcess1"/>
    <dgm:cxn modelId="{FBC2714E-7BD7-412E-9BBF-F9AA38C908D7}" type="presOf" srcId="{1585BB6E-8043-455F-9C21-117A9EF3F77C}" destId="{12B1E69E-46EB-48AC-A20B-574402D00A04}" srcOrd="0" destOrd="0" presId="urn:microsoft.com/office/officeart/2005/8/layout/lProcess1"/>
    <dgm:cxn modelId="{2B68A80E-4EC1-4444-AEB7-369BB345CDAF}" srcId="{C9DE948F-1052-4A00-85E6-5C9EE089986F}" destId="{A9A5BAAB-496B-4747-8FFF-1569DAEEF73E}" srcOrd="0" destOrd="0" parTransId="{6832A737-0331-437B-BF72-1ACD4C46E13B}" sibTransId="{5CB474F2-3D78-489F-99E3-5D942885F836}"/>
    <dgm:cxn modelId="{0A4D3E27-4337-4839-98EE-85878F212B0A}" type="presOf" srcId="{1ACA26AC-2538-4F66-A216-F552DAD07B1B}" destId="{57423C24-5097-4443-8E1E-6ABAA4E9C027}" srcOrd="0" destOrd="0" presId="urn:microsoft.com/office/officeart/2005/8/layout/lProcess1"/>
    <dgm:cxn modelId="{95588F2F-AE91-49AE-852C-32652FD28BD1}" type="presOf" srcId="{6DD959A5-F81F-4753-BFB9-C1FE76F63DE9}" destId="{5568865F-9CBB-4D38-8BC2-197F0B7F701A}" srcOrd="0" destOrd="0" presId="urn:microsoft.com/office/officeart/2005/8/layout/lProcess1"/>
    <dgm:cxn modelId="{A7798BBD-679E-44C8-A000-4BD40152CB9C}" type="presOf" srcId="{5CB474F2-3D78-489F-99E3-5D942885F836}" destId="{6C3ABB17-2FA7-4498-BBB2-A253603821FD}" srcOrd="0" destOrd="0" presId="urn:microsoft.com/office/officeart/2005/8/layout/lProcess1"/>
    <dgm:cxn modelId="{F8A2E5CF-27C4-49EB-9FBA-F4F202CDA746}" type="presOf" srcId="{6832A737-0331-437B-BF72-1ACD4C46E13B}" destId="{4DA7DBA6-69DA-424C-9D46-D9BC086EA34C}" srcOrd="0" destOrd="0" presId="urn:microsoft.com/office/officeart/2005/8/layout/lProcess1"/>
    <dgm:cxn modelId="{37A91503-B1C6-459F-83D4-80CC462D3D50}" type="presOf" srcId="{A9A5BAAB-496B-4747-8FFF-1569DAEEF73E}" destId="{949A00C3-FA4E-4C3A-8C16-A7E0B5862123}" srcOrd="0" destOrd="0" presId="urn:microsoft.com/office/officeart/2005/8/layout/lProcess1"/>
    <dgm:cxn modelId="{4AECD3A0-5924-4A66-A087-C861DAAE556F}" type="presOf" srcId="{0CE644E0-D6BA-4BA9-9CC4-15C7658E94DD}" destId="{53330DD3-B963-4952-A353-4E38BF97809C}" srcOrd="0" destOrd="0" presId="urn:microsoft.com/office/officeart/2005/8/layout/lProcess1"/>
    <dgm:cxn modelId="{C2755B94-932E-4602-AC62-AF8DF5EF9736}" type="presOf" srcId="{003BC746-A92F-4E93-98E0-ABBC2FA7880D}" destId="{A15898DA-FA36-4812-8846-B9346B378F2A}" srcOrd="0" destOrd="0" presId="urn:microsoft.com/office/officeart/2005/8/layout/lProcess1"/>
    <dgm:cxn modelId="{C480C277-C2B3-4986-B892-772936EC3060}" srcId="{06F6BF56-85E4-4E56-99E0-60171B4F9DEA}" destId="{C9DE948F-1052-4A00-85E6-5C9EE089986F}" srcOrd="0" destOrd="0" parTransId="{B94C0EBB-EBAE-44E8-B8F3-6705D87F898F}" sibTransId="{50F3DF1F-D3FF-46C3-8F3E-7F9602F4EEC3}"/>
    <dgm:cxn modelId="{E50B1780-BA52-4897-B0C7-5D6898A37CB3}" type="presOf" srcId="{CB809A85-EE2B-42F2-9F22-01C14D253DA9}" destId="{8B8B638F-EE64-4C2F-9B30-EFD630950768}" srcOrd="0" destOrd="0" presId="urn:microsoft.com/office/officeart/2005/8/layout/lProcess1"/>
    <dgm:cxn modelId="{C6B81155-A7E1-4128-8239-861725777FC4}" type="presParOf" srcId="{D48676F6-D373-4238-8F5D-8A879B9BA09C}" destId="{5A5C647B-26CF-4FB7-9171-CAD4C3020ABA}" srcOrd="0" destOrd="0" presId="urn:microsoft.com/office/officeart/2005/8/layout/lProcess1"/>
    <dgm:cxn modelId="{ACE86559-64F0-4E2D-946C-DADAFB446A15}" type="presParOf" srcId="{5A5C647B-26CF-4FB7-9171-CAD4C3020ABA}" destId="{0C1BFC5E-6A15-4929-A97C-AE6815B4EC51}" srcOrd="0" destOrd="0" presId="urn:microsoft.com/office/officeart/2005/8/layout/lProcess1"/>
    <dgm:cxn modelId="{B96B3C4E-4197-41E7-B7F5-420FFB621A86}" type="presParOf" srcId="{5A5C647B-26CF-4FB7-9171-CAD4C3020ABA}" destId="{4DA7DBA6-69DA-424C-9D46-D9BC086EA34C}" srcOrd="1" destOrd="0" presId="urn:microsoft.com/office/officeart/2005/8/layout/lProcess1"/>
    <dgm:cxn modelId="{8EC8BFD9-927D-429F-8F18-B44C2B3984E9}" type="presParOf" srcId="{5A5C647B-26CF-4FB7-9171-CAD4C3020ABA}" destId="{949A00C3-FA4E-4C3A-8C16-A7E0B5862123}" srcOrd="2" destOrd="0" presId="urn:microsoft.com/office/officeart/2005/8/layout/lProcess1"/>
    <dgm:cxn modelId="{94E8E3F2-1480-4C38-A03A-6A9CECDC7212}" type="presParOf" srcId="{5A5C647B-26CF-4FB7-9171-CAD4C3020ABA}" destId="{6C3ABB17-2FA7-4498-BBB2-A253603821FD}" srcOrd="3" destOrd="0" presId="urn:microsoft.com/office/officeart/2005/8/layout/lProcess1"/>
    <dgm:cxn modelId="{C81920FB-8891-4E00-AB29-5DF7280C9FDA}" type="presParOf" srcId="{5A5C647B-26CF-4FB7-9171-CAD4C3020ABA}" destId="{1448B8ED-8287-4832-A64A-3EAADD6688A8}" srcOrd="4" destOrd="0" presId="urn:microsoft.com/office/officeart/2005/8/layout/lProcess1"/>
    <dgm:cxn modelId="{E98CE955-7E56-4B0B-8C6D-A722D31F1CC1}" type="presParOf" srcId="{5A5C647B-26CF-4FB7-9171-CAD4C3020ABA}" destId="{57423C24-5097-4443-8E1E-6ABAA4E9C027}" srcOrd="5" destOrd="0" presId="urn:microsoft.com/office/officeart/2005/8/layout/lProcess1"/>
    <dgm:cxn modelId="{207C2094-2D65-483E-A515-F7530FCC2F1F}" type="presParOf" srcId="{5A5C647B-26CF-4FB7-9171-CAD4C3020ABA}" destId="{158AC8A3-2C02-4AFF-AD8D-FF21FEB69E77}" srcOrd="6" destOrd="0" presId="urn:microsoft.com/office/officeart/2005/8/layout/lProcess1"/>
    <dgm:cxn modelId="{88325135-5011-4A45-AC32-98DD1D930E57}" type="presParOf" srcId="{D48676F6-D373-4238-8F5D-8A879B9BA09C}" destId="{A95C01CA-285B-4B0C-A35B-F8E74E7B0C61}" srcOrd="1" destOrd="0" presId="urn:microsoft.com/office/officeart/2005/8/layout/lProcess1"/>
    <dgm:cxn modelId="{D870744F-3314-4053-9962-4E2F3E7F4FC3}" type="presParOf" srcId="{D48676F6-D373-4238-8F5D-8A879B9BA09C}" destId="{9B88B717-90EE-4865-BFC3-AB29ED166748}" srcOrd="2" destOrd="0" presId="urn:microsoft.com/office/officeart/2005/8/layout/lProcess1"/>
    <dgm:cxn modelId="{7473A37C-C560-467C-A4DD-E4882F930B16}" type="presParOf" srcId="{9B88B717-90EE-4865-BFC3-AB29ED166748}" destId="{53330DD3-B963-4952-A353-4E38BF97809C}" srcOrd="0" destOrd="0" presId="urn:microsoft.com/office/officeart/2005/8/layout/lProcess1"/>
    <dgm:cxn modelId="{3C00AADA-7910-4C3F-84C8-4FBDF58D9325}" type="presParOf" srcId="{9B88B717-90EE-4865-BFC3-AB29ED166748}" destId="{56DA07A8-F989-483C-AF82-97905052AE07}" srcOrd="1" destOrd="0" presId="urn:microsoft.com/office/officeart/2005/8/layout/lProcess1"/>
    <dgm:cxn modelId="{CC6C819E-8F96-4311-9489-5A99FC36A6B9}" type="presParOf" srcId="{9B88B717-90EE-4865-BFC3-AB29ED166748}" destId="{8B8B638F-EE64-4C2F-9B30-EFD630950768}" srcOrd="2" destOrd="0" presId="urn:microsoft.com/office/officeart/2005/8/layout/lProcess1"/>
    <dgm:cxn modelId="{B9B3221C-E84F-46A2-9830-EABE41492FAA}" type="presParOf" srcId="{9B88B717-90EE-4865-BFC3-AB29ED166748}" destId="{A15898DA-FA36-4812-8846-B9346B378F2A}" srcOrd="3" destOrd="0" presId="urn:microsoft.com/office/officeart/2005/8/layout/lProcess1"/>
    <dgm:cxn modelId="{AABCD444-9BA8-4403-A29D-644B10144313}" type="presParOf" srcId="{9B88B717-90EE-4865-BFC3-AB29ED166748}" destId="{521277EB-A975-456F-AAE7-39EA544BA1E0}" srcOrd="4" destOrd="0" presId="urn:microsoft.com/office/officeart/2005/8/layout/lProcess1"/>
    <dgm:cxn modelId="{3B659236-8DEA-4876-8E8C-7B4291474F4C}" type="presParOf" srcId="{9B88B717-90EE-4865-BFC3-AB29ED166748}" destId="{12B1E69E-46EB-48AC-A20B-574402D00A04}" srcOrd="5" destOrd="0" presId="urn:microsoft.com/office/officeart/2005/8/layout/lProcess1"/>
    <dgm:cxn modelId="{42045DDD-0C2E-4DED-8F23-C52F2615CB47}" type="presParOf" srcId="{9B88B717-90EE-4865-BFC3-AB29ED166748}" destId="{5568865F-9CBB-4D38-8BC2-197F0B7F701A}" srcOrd="6" destOrd="0" presId="urn:microsoft.com/office/officeart/2005/8/layout/lProcess1"/>
  </dgm:cxnLst>
  <dgm:bg/>
  <dgm:whole/>
</dgm:dataModel>
</file>

<file path=ppt/diagrams/data120.xml><?xml version="1.0" encoding="utf-8"?>
<dgm:dataModel xmlns:dgm="http://schemas.openxmlformats.org/drawingml/2006/diagram" xmlns:a="http://schemas.openxmlformats.org/drawingml/2006/main">
  <dgm:ptLst>
    <dgm:pt modelId="{9DF203E6-C8F9-4177-B405-4A997BCA319F}"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33BCBE93-C7F7-4156-B338-944C59741938}" type="parTrans" cxnId="{FA7D8C62-4E51-4580-BAB0-112C130BD6AC}">
      <dgm:prSet/>
      <dgm:spPr/>
      <dgm:t>
        <a:bodyPr/>
        <a:lstStyle/>
        <a:p>
          <a:endParaRPr lang="x-none"/>
        </a:p>
      </dgm:t>
    </dgm:pt>
    <dgm:pt modelId="{9FAF1D0F-BC02-4DBC-A44C-ADEBC04B65D8}">
      <dgm:prSet phldrT="[Текст]"/>
      <dgm:spPr/>
      <dgm:t>
        <a:bodyPr/>
        <a:lstStyle/>
        <a:p>
          <a:r>
            <a:rPr lang="ru-RU"/>
            <a:t>Бақылау әдісі көптеген ғылымдарда бұрыннан және кеңінен қолданылып келеді. Бұл әдісті кез келген ғылымда қолдану арқылы бірқатар әдістемелік мәселелер туындайды. Оларға бақылау арқылы алынған ақпараттың объективтілігі мәселесі жатады. </a:t>
          </a:r>
          <a:endParaRPr lang="x-none"/>
        </a:p>
      </dgm:t>
    </dgm:pt>
    <dgm:pt modelId="{3C8F38AB-7412-4903-8BAE-DA722CF9A1B9}" type="sibTrans" cxnId="{FA7D8C62-4E51-4580-BAB0-112C130BD6AC}">
      <dgm:prSet/>
      <dgm:spPr/>
      <dgm:t>
        <a:bodyPr/>
        <a:lstStyle/>
        <a:p>
          <a:endParaRPr lang="x-none"/>
        </a:p>
      </dgm:t>
    </dgm:pt>
    <dgm:pt modelId="{675F7C40-2C65-4E37-ADA0-87213208D565}" type="parTrans" cxnId="{FD907137-4EB6-4508-9EAD-588FE30A2D87}">
      <dgm:prSet/>
      <dgm:spPr/>
      <dgm:t>
        <a:bodyPr/>
        <a:lstStyle/>
        <a:p>
          <a:endParaRPr lang="x-none"/>
        </a:p>
      </dgm:t>
    </dgm:pt>
    <dgm:pt modelId="{D2B1D2F1-E465-4481-91B8-E7B747A1B6C6}">
      <dgm:prSet phldrT="[Текст]"/>
      <dgm:spPr/>
      <dgm:t>
        <a:bodyPr/>
        <a:lstStyle/>
        <a:p>
          <a:r>
            <a:rPr lang="ru-RU"/>
            <a:t>Идеалистік гносеология, шын мәнінде, бақылаудан алынған ақпараттың объективті сипатын жоққа шығарады. Ол мұндай ақпараттың мазмұны толығымен таным субъектісіне, оның сезіміне байланысты болатындығына негізделген.</a:t>
          </a:r>
          <a:endParaRPr lang="x-none"/>
        </a:p>
      </dgm:t>
    </dgm:pt>
    <dgm:pt modelId="{C43E7A8A-0217-4BF6-A6B2-33E47A8A5699}" type="sibTrans" cxnId="{FD907137-4EB6-4508-9EAD-588FE30A2D87}">
      <dgm:prSet/>
      <dgm:spPr/>
      <dgm:t>
        <a:bodyPr/>
        <a:lstStyle/>
        <a:p>
          <a:endParaRPr lang="x-none"/>
        </a:p>
      </dgm:t>
    </dgm:pt>
    <dgm:pt modelId="{C1D2372C-F6A6-4D0F-8E75-EF3A57E4C9C4}" type="parTrans" cxnId="{8544CFFA-6F44-4A3A-896E-72B44D35D5EC}">
      <dgm:prSet/>
      <dgm:spPr/>
      <dgm:t>
        <a:bodyPr/>
        <a:lstStyle/>
        <a:p>
          <a:endParaRPr lang="x-none"/>
        </a:p>
      </dgm:t>
    </dgm:pt>
    <dgm:pt modelId="{7400F5F3-DBD1-44FE-9F8E-CFA9EF39E96F}">
      <dgm:prSet phldrT="[Текст]"/>
      <dgm:spPr/>
      <dgm:t>
        <a:bodyPr/>
        <a:lstStyle/>
        <a:p>
          <a:r>
            <a:rPr lang="ru-RU"/>
            <a:t>Бақылау арқылы алынған ақпараттың мазмұнын осылайша түсіндіру арқылы бұл әдіс танымның ғылыми әдісі ретінде мағынасын жоғалтады. </a:t>
          </a:r>
          <a:endParaRPr lang="x-none"/>
        </a:p>
      </dgm:t>
    </dgm:pt>
    <dgm:pt modelId="{3342B374-3CE7-4AFE-AE0A-E77296F83C64}" type="sibTrans" cxnId="{8544CFFA-6F44-4A3A-896E-72B44D35D5EC}">
      <dgm:prSet/>
      <dgm:spPr/>
      <dgm:t>
        <a:bodyPr/>
        <a:lstStyle/>
        <a:p>
          <a:endParaRPr lang="x-none"/>
        </a:p>
      </dgm:t>
    </dgm:pt>
    <dgm:pt modelId="{58E8BE85-818D-4517-9921-71168F06D4F2}" type="pres">
      <dgm:prSet presAssocID="{9DF203E6-C8F9-4177-B405-4A997BCA319F}" presName="outerComposite" presStyleCnt="0">
        <dgm:presLayoutVars>
          <dgm:chMax val="5"/>
          <dgm:dir/>
          <dgm:resizeHandles val="exact"/>
        </dgm:presLayoutVars>
      </dgm:prSet>
      <dgm:spPr/>
      <dgm:t>
        <a:bodyPr/>
        <a:lstStyle/>
        <a:p>
          <a:endParaRPr lang="ru-RU"/>
        </a:p>
      </dgm:t>
    </dgm:pt>
    <dgm:pt modelId="{4FA29353-7735-4CA2-A638-13FE57B61500}" type="pres">
      <dgm:prSet presAssocID="{9DF203E6-C8F9-4177-B405-4A997BCA319F}" presName="dummyMaxCanvas" presStyleCnt="0">
        <dgm:presLayoutVars/>
      </dgm:prSet>
      <dgm:spPr/>
      <dgm:t>
        <a:bodyPr/>
        <a:lstStyle/>
        <a:p>
          <a:endParaRPr/>
        </a:p>
      </dgm:t>
    </dgm:pt>
    <dgm:pt modelId="{BD7B7AA2-F3A3-4FE5-9F5B-5AFABE203C1C}" type="pres">
      <dgm:prSet presAssocID="{9DF203E6-C8F9-4177-B405-4A997BCA319F}" presName="ThreeNodes_1" presStyleLbl="node1" presStyleIdx="0" presStyleCnt="3">
        <dgm:presLayoutVars>
          <dgm:bulletEnabled val="1"/>
        </dgm:presLayoutVars>
      </dgm:prSet>
      <dgm:spPr/>
      <dgm:t>
        <a:bodyPr/>
        <a:lstStyle/>
        <a:p>
          <a:endParaRPr lang="ru-RU"/>
        </a:p>
      </dgm:t>
    </dgm:pt>
    <dgm:pt modelId="{7D986CC0-F756-416A-B4A6-E2E7EB929537}" type="pres">
      <dgm:prSet presAssocID="{9DF203E6-C8F9-4177-B405-4A997BCA319F}" presName="ThreeNodes_2" presStyleLbl="node1" presStyleIdx="1" presStyleCnt="3">
        <dgm:presLayoutVars>
          <dgm:bulletEnabled val="1"/>
        </dgm:presLayoutVars>
      </dgm:prSet>
      <dgm:spPr/>
      <dgm:t>
        <a:bodyPr/>
        <a:lstStyle/>
        <a:p>
          <a:endParaRPr lang="ru-RU"/>
        </a:p>
      </dgm:t>
    </dgm:pt>
    <dgm:pt modelId="{B60B07BB-5E9F-438E-BE98-6B921AF892FB}" type="pres">
      <dgm:prSet presAssocID="{9DF203E6-C8F9-4177-B405-4A997BCA319F}" presName="ThreeNodes_3" presStyleLbl="node1" presStyleIdx="2" presStyleCnt="3">
        <dgm:presLayoutVars>
          <dgm:bulletEnabled val="1"/>
        </dgm:presLayoutVars>
      </dgm:prSet>
      <dgm:spPr/>
      <dgm:t>
        <a:bodyPr/>
        <a:lstStyle/>
        <a:p>
          <a:endParaRPr lang="ru-RU"/>
        </a:p>
      </dgm:t>
    </dgm:pt>
    <dgm:pt modelId="{F7E0D7F1-6306-49F3-ADD9-CD9B202D7DFA}" type="pres">
      <dgm:prSet presAssocID="{9DF203E6-C8F9-4177-B405-4A997BCA319F}" presName="ThreeConn_1-2" presStyleLbl="fgAccFollowNode1" presStyleIdx="0" presStyleCnt="2">
        <dgm:presLayoutVars>
          <dgm:bulletEnabled val="1"/>
        </dgm:presLayoutVars>
      </dgm:prSet>
      <dgm:spPr/>
      <dgm:t>
        <a:bodyPr/>
        <a:lstStyle/>
        <a:p>
          <a:endParaRPr lang="ru-RU"/>
        </a:p>
      </dgm:t>
    </dgm:pt>
    <dgm:pt modelId="{77CFDF3E-E203-459C-8209-63EEE3C60192}" type="pres">
      <dgm:prSet presAssocID="{9DF203E6-C8F9-4177-B405-4A997BCA319F}" presName="ThreeConn_2-3" presStyleLbl="fgAccFollowNode1" presStyleIdx="1" presStyleCnt="2">
        <dgm:presLayoutVars>
          <dgm:bulletEnabled val="1"/>
        </dgm:presLayoutVars>
      </dgm:prSet>
      <dgm:spPr/>
      <dgm:t>
        <a:bodyPr/>
        <a:lstStyle/>
        <a:p>
          <a:endParaRPr lang="ru-RU"/>
        </a:p>
      </dgm:t>
    </dgm:pt>
    <dgm:pt modelId="{D739BD3F-9385-49DD-992B-86E454B77A82}" type="pres">
      <dgm:prSet presAssocID="{9DF203E6-C8F9-4177-B405-4A997BCA319F}" presName="ThreeNodes_1_text" presStyleLbl="node1" presStyleIdx="2" presStyleCnt="3">
        <dgm:presLayoutVars>
          <dgm:bulletEnabled val="1"/>
        </dgm:presLayoutVars>
      </dgm:prSet>
      <dgm:spPr/>
      <dgm:t>
        <a:bodyPr/>
        <a:lstStyle/>
        <a:p>
          <a:endParaRPr lang="ru-RU"/>
        </a:p>
      </dgm:t>
    </dgm:pt>
    <dgm:pt modelId="{6CB55E2B-8C62-4E49-895A-3A370B0E002A}" type="pres">
      <dgm:prSet presAssocID="{9DF203E6-C8F9-4177-B405-4A997BCA319F}" presName="ThreeNodes_2_text" presStyleLbl="node1" presStyleIdx="2" presStyleCnt="3">
        <dgm:presLayoutVars>
          <dgm:bulletEnabled val="1"/>
        </dgm:presLayoutVars>
      </dgm:prSet>
      <dgm:spPr/>
      <dgm:t>
        <a:bodyPr/>
        <a:lstStyle/>
        <a:p>
          <a:endParaRPr lang="ru-RU"/>
        </a:p>
      </dgm:t>
    </dgm:pt>
    <dgm:pt modelId="{BA56FC37-A733-477D-9A05-CD1268E6724B}" type="pres">
      <dgm:prSet presAssocID="{9DF203E6-C8F9-4177-B405-4A997BCA319F}" presName="ThreeNodes_3_text" presStyleLbl="node1" presStyleIdx="2" presStyleCnt="3">
        <dgm:presLayoutVars>
          <dgm:bulletEnabled val="1"/>
        </dgm:presLayoutVars>
      </dgm:prSet>
      <dgm:spPr/>
      <dgm:t>
        <a:bodyPr/>
        <a:lstStyle/>
        <a:p>
          <a:endParaRPr lang="ru-RU"/>
        </a:p>
      </dgm:t>
    </dgm:pt>
  </dgm:ptLst>
  <dgm:cxnLst>
    <dgm:cxn modelId="{99190DCE-D055-43F9-87BD-96422A83B822}" type="presOf" srcId="{3C8F38AB-7412-4903-8BAE-DA722CF9A1B9}" destId="{F7E0D7F1-6306-49F3-ADD9-CD9B202D7DFA}" srcOrd="0" destOrd="0" presId="urn:microsoft.com/office/officeart/2005/8/layout/vProcess5"/>
    <dgm:cxn modelId="{410FC2CA-05D1-43E2-847D-DC7782ECE9EA}" type="presOf" srcId="{9FAF1D0F-BC02-4DBC-A44C-ADEBC04B65D8}" destId="{BD7B7AA2-F3A3-4FE5-9F5B-5AFABE203C1C}" srcOrd="0" destOrd="0" presId="urn:microsoft.com/office/officeart/2005/8/layout/vProcess5"/>
    <dgm:cxn modelId="{0A933EB8-2192-4701-8D07-9BE060DECBA7}" type="presOf" srcId="{9DF203E6-C8F9-4177-B405-4A997BCA319F}" destId="{58E8BE85-818D-4517-9921-71168F06D4F2}" srcOrd="0" destOrd="0" presId="urn:microsoft.com/office/officeart/2005/8/layout/vProcess5"/>
    <dgm:cxn modelId="{B8072AD3-2373-4176-AD16-074D27FFF360}" type="presOf" srcId="{C43E7A8A-0217-4BF6-A6B2-33E47A8A5699}" destId="{77CFDF3E-E203-459C-8209-63EEE3C60192}" srcOrd="0" destOrd="0" presId="urn:microsoft.com/office/officeart/2005/8/layout/vProcess5"/>
    <dgm:cxn modelId="{692554C9-08BE-45D1-8541-DAA54F5317F4}" type="presOf" srcId="{D2B1D2F1-E465-4481-91B8-E7B747A1B6C6}" destId="{6CB55E2B-8C62-4E49-895A-3A370B0E002A}" srcOrd="1" destOrd="0" presId="urn:microsoft.com/office/officeart/2005/8/layout/vProcess5"/>
    <dgm:cxn modelId="{FD907137-4EB6-4508-9EAD-588FE30A2D87}" srcId="{9DF203E6-C8F9-4177-B405-4A997BCA319F}" destId="{D2B1D2F1-E465-4481-91B8-E7B747A1B6C6}" srcOrd="1" destOrd="0" parTransId="{675F7C40-2C65-4E37-ADA0-87213208D565}" sibTransId="{C43E7A8A-0217-4BF6-A6B2-33E47A8A5699}"/>
    <dgm:cxn modelId="{8858F81B-00DD-4CBF-A549-960DD1218890}" type="presOf" srcId="{7400F5F3-DBD1-44FE-9F8E-CFA9EF39E96F}" destId="{B60B07BB-5E9F-438E-BE98-6B921AF892FB}" srcOrd="0" destOrd="0" presId="urn:microsoft.com/office/officeart/2005/8/layout/vProcess5"/>
    <dgm:cxn modelId="{8544CFFA-6F44-4A3A-896E-72B44D35D5EC}" srcId="{9DF203E6-C8F9-4177-B405-4A997BCA319F}" destId="{7400F5F3-DBD1-44FE-9F8E-CFA9EF39E96F}" srcOrd="2" destOrd="0" parTransId="{C1D2372C-F6A6-4D0F-8E75-EF3A57E4C9C4}" sibTransId="{3342B374-3CE7-4AFE-AE0A-E77296F83C64}"/>
    <dgm:cxn modelId="{A2413269-5ED4-4B32-AFC9-D4820AC643AF}" type="presOf" srcId="{7400F5F3-DBD1-44FE-9F8E-CFA9EF39E96F}" destId="{BA56FC37-A733-477D-9A05-CD1268E6724B}" srcOrd="1" destOrd="0" presId="urn:microsoft.com/office/officeart/2005/8/layout/vProcess5"/>
    <dgm:cxn modelId="{5F1646DA-20D7-4DEF-9BB5-466576D91774}" type="presOf" srcId="{D2B1D2F1-E465-4481-91B8-E7B747A1B6C6}" destId="{7D986CC0-F756-416A-B4A6-E2E7EB929537}" srcOrd="0" destOrd="0" presId="urn:microsoft.com/office/officeart/2005/8/layout/vProcess5"/>
    <dgm:cxn modelId="{A97F1B1A-FE42-49F0-A120-BDB1D6812341}" type="presOf" srcId="{9FAF1D0F-BC02-4DBC-A44C-ADEBC04B65D8}" destId="{D739BD3F-9385-49DD-992B-86E454B77A82}" srcOrd="1" destOrd="0" presId="urn:microsoft.com/office/officeart/2005/8/layout/vProcess5"/>
    <dgm:cxn modelId="{FA7D8C62-4E51-4580-BAB0-112C130BD6AC}" srcId="{9DF203E6-C8F9-4177-B405-4A997BCA319F}" destId="{9FAF1D0F-BC02-4DBC-A44C-ADEBC04B65D8}" srcOrd="0" destOrd="0" parTransId="{33BCBE93-C7F7-4156-B338-944C59741938}" sibTransId="{3C8F38AB-7412-4903-8BAE-DA722CF9A1B9}"/>
    <dgm:cxn modelId="{6A554A64-6477-4089-87D9-7C2B3748A654}" type="presParOf" srcId="{58E8BE85-818D-4517-9921-71168F06D4F2}" destId="{4FA29353-7735-4CA2-A638-13FE57B61500}" srcOrd="0" destOrd="0" presId="urn:microsoft.com/office/officeart/2005/8/layout/vProcess5"/>
    <dgm:cxn modelId="{90BFD619-C096-4F2B-BF93-CB2F38640373}" type="presParOf" srcId="{58E8BE85-818D-4517-9921-71168F06D4F2}" destId="{BD7B7AA2-F3A3-4FE5-9F5B-5AFABE203C1C}" srcOrd="1" destOrd="0" presId="urn:microsoft.com/office/officeart/2005/8/layout/vProcess5"/>
    <dgm:cxn modelId="{7A1C21BF-AE76-4DEF-BCFB-FB8AC41CF3CA}" type="presParOf" srcId="{58E8BE85-818D-4517-9921-71168F06D4F2}" destId="{7D986CC0-F756-416A-B4A6-E2E7EB929537}" srcOrd="2" destOrd="0" presId="urn:microsoft.com/office/officeart/2005/8/layout/vProcess5"/>
    <dgm:cxn modelId="{207279E2-9CF9-4276-8F05-25D7B6CD1521}" type="presParOf" srcId="{58E8BE85-818D-4517-9921-71168F06D4F2}" destId="{B60B07BB-5E9F-438E-BE98-6B921AF892FB}" srcOrd="3" destOrd="0" presId="urn:microsoft.com/office/officeart/2005/8/layout/vProcess5"/>
    <dgm:cxn modelId="{A862F6E5-9487-4EB0-B874-EAD2C1704DE3}" type="presParOf" srcId="{58E8BE85-818D-4517-9921-71168F06D4F2}" destId="{F7E0D7F1-6306-49F3-ADD9-CD9B202D7DFA}" srcOrd="4" destOrd="0" presId="urn:microsoft.com/office/officeart/2005/8/layout/vProcess5"/>
    <dgm:cxn modelId="{FAD92E03-3A7B-4F32-A1F2-418D7272DF8F}" type="presParOf" srcId="{58E8BE85-818D-4517-9921-71168F06D4F2}" destId="{77CFDF3E-E203-459C-8209-63EEE3C60192}" srcOrd="5" destOrd="0" presId="urn:microsoft.com/office/officeart/2005/8/layout/vProcess5"/>
    <dgm:cxn modelId="{4CC3253A-C53C-4EDB-93E8-458B940ACAB5}" type="presParOf" srcId="{58E8BE85-818D-4517-9921-71168F06D4F2}" destId="{D739BD3F-9385-49DD-992B-86E454B77A82}" srcOrd="6" destOrd="0" presId="urn:microsoft.com/office/officeart/2005/8/layout/vProcess5"/>
    <dgm:cxn modelId="{F519E4CA-0EB8-4EA3-A383-6B06D5BDB1A7}" type="presParOf" srcId="{58E8BE85-818D-4517-9921-71168F06D4F2}" destId="{6CB55E2B-8C62-4E49-895A-3A370B0E002A}" srcOrd="7" destOrd="0" presId="urn:microsoft.com/office/officeart/2005/8/layout/vProcess5"/>
    <dgm:cxn modelId="{1D4531CE-A224-43EA-BECB-7618DB6CE0BB}" type="presParOf" srcId="{58E8BE85-818D-4517-9921-71168F06D4F2}" destId="{BA56FC37-A733-477D-9A05-CD1268E6724B}" srcOrd="8" destOrd="0" presId="urn:microsoft.com/office/officeart/2005/8/layout/vProcess5"/>
  </dgm:cxnLst>
  <dgm:bg/>
  <dgm:whole/>
</dgm:dataModel>
</file>

<file path=ppt/diagrams/data121.xml><?xml version="1.0" encoding="utf-8"?>
<dgm:dataModel xmlns:dgm="http://schemas.openxmlformats.org/drawingml/2006/diagram" xmlns:a="http://schemas.openxmlformats.org/drawingml/2006/main">
  <dgm:ptLst>
    <dgm:pt modelId="{A135584A-F932-4C51-AA55-F221395BA4D1}"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E8432F10-FFC4-417F-B0CB-B500F93441BF}" type="parTrans" cxnId="{7AC6BCEB-B8D3-45BD-B7B2-BEB0BFD950CD}">
      <dgm:prSet/>
      <dgm:spPr/>
      <dgm:t>
        <a:bodyPr/>
        <a:lstStyle/>
        <a:p>
          <a:endParaRPr lang="x-none"/>
        </a:p>
      </dgm:t>
    </dgm:pt>
    <dgm:pt modelId="{0BBE78BB-68AE-4105-A6B0-A79C7510574C}">
      <dgm:prSet phldrT="[Текст]"/>
      <dgm:spPr/>
      <dgm:t>
        <a:bodyPr/>
        <a:lstStyle/>
        <a:p>
          <a:r>
            <a:rPr lang="ru-RU"/>
            <a:t>Ғылыми гносеология бақылау бір-бірінен ажырамайтын және объектіні сезімдік қабылдаумен байланысты болғанымен, бұл әдіс бақылау процесінде объективті және сенімді ақпаратты қамтамасыз ететіндігіне негізделген</a:t>
          </a:r>
          <a:endParaRPr lang="x-none"/>
        </a:p>
      </dgm:t>
    </dgm:pt>
    <dgm:pt modelId="{392378CD-2755-446B-9787-15C4E5B78328}" type="sibTrans" cxnId="{7AC6BCEB-B8D3-45BD-B7B2-BEB0BFD950CD}">
      <dgm:prSet/>
      <dgm:spPr/>
      <dgm:t>
        <a:bodyPr/>
        <a:lstStyle/>
        <a:p>
          <a:endParaRPr lang="x-none"/>
        </a:p>
      </dgm:t>
    </dgm:pt>
    <dgm:pt modelId="{1E4CA3C1-E138-409E-B3CB-F6B6C2D1E521}" type="parTrans" cxnId="{11708454-706A-4017-AA6A-C35EC3B5D908}">
      <dgm:prSet/>
      <dgm:spPr/>
      <dgm:t>
        <a:bodyPr/>
        <a:lstStyle/>
        <a:p>
          <a:endParaRPr lang="x-none"/>
        </a:p>
      </dgm:t>
    </dgm:pt>
    <dgm:pt modelId="{9AA61066-189E-427F-B1CF-5F1DB3F0E92D}">
      <dgm:prSet phldrT="[Текст]"/>
      <dgm:spPr/>
      <dgm:t>
        <a:bodyPr/>
        <a:lstStyle/>
        <a:p>
          <a:r>
            <a:rPr lang="ru-RU"/>
            <a:t>Бұл мүмкіндік, ең алдымен, кез келген сезімдік қабылдаудың белгілі бір объективті ақпаратты қамтитындығымен шартталады. </a:t>
          </a:r>
          <a:endParaRPr lang="x-none"/>
        </a:p>
      </dgm:t>
    </dgm:pt>
    <dgm:pt modelId="{06C7F6EE-D1F6-4227-9F4D-96AB744DD5AF}" type="sibTrans" cxnId="{11708454-706A-4017-AA6A-C35EC3B5D908}">
      <dgm:prSet/>
      <dgm:spPr/>
      <dgm:t>
        <a:bodyPr/>
        <a:lstStyle/>
        <a:p>
          <a:endParaRPr lang="x-none"/>
        </a:p>
      </dgm:t>
    </dgm:pt>
    <dgm:pt modelId="{59BE5486-E11C-4DA6-B824-91086B95225C}" type="parTrans" cxnId="{A33E2EB6-6346-4768-BD25-AC3850489976}">
      <dgm:prSet/>
      <dgm:spPr/>
      <dgm:t>
        <a:bodyPr/>
        <a:lstStyle/>
        <a:p>
          <a:endParaRPr lang="x-none"/>
        </a:p>
      </dgm:t>
    </dgm:pt>
    <dgm:pt modelId="{31664AA1-8072-4D73-B991-B07E7ADFD7FC}">
      <dgm:prSet phldrT="[Текст]"/>
      <dgm:spPr/>
      <dgm:t>
        <a:bodyPr/>
        <a:lstStyle/>
        <a:p>
          <a:r>
            <a:rPr lang="ru-RU"/>
            <a:t>Сезімдік қабылдау тек өзінің формасы бойынша субъективті, бірақ мазмұны жағынан объективті, өйткені ол нақты дүниенің объективті қасиеттері мен байланыстарының көрінісі болып табылады. </a:t>
          </a:r>
          <a:endParaRPr lang="x-none"/>
        </a:p>
      </dgm:t>
    </dgm:pt>
    <dgm:pt modelId="{CF02AA78-933C-4987-87F4-73ABD60E2D33}" type="sibTrans" cxnId="{A33E2EB6-6346-4768-BD25-AC3850489976}">
      <dgm:prSet/>
      <dgm:spPr/>
      <dgm:t>
        <a:bodyPr/>
        <a:lstStyle/>
        <a:p>
          <a:endParaRPr lang="x-none"/>
        </a:p>
      </dgm:t>
    </dgm:pt>
    <dgm:pt modelId="{3686C351-215B-402E-BED5-78715BFAC7C6}" type="pres">
      <dgm:prSet presAssocID="{A135584A-F932-4C51-AA55-F221395BA4D1}" presName="outerComposite" presStyleCnt="0">
        <dgm:presLayoutVars>
          <dgm:chMax val="5"/>
          <dgm:dir/>
          <dgm:resizeHandles val="exact"/>
        </dgm:presLayoutVars>
      </dgm:prSet>
      <dgm:spPr/>
      <dgm:t>
        <a:bodyPr/>
        <a:lstStyle/>
        <a:p>
          <a:endParaRPr lang="ru-RU"/>
        </a:p>
      </dgm:t>
    </dgm:pt>
    <dgm:pt modelId="{81BDC6F3-87EF-4223-81BA-955F0CA9EC82}" type="pres">
      <dgm:prSet presAssocID="{A135584A-F932-4C51-AA55-F221395BA4D1}" presName="dummyMaxCanvas" presStyleCnt="0">
        <dgm:presLayoutVars/>
      </dgm:prSet>
      <dgm:spPr/>
      <dgm:t>
        <a:bodyPr/>
        <a:lstStyle/>
        <a:p>
          <a:endParaRPr/>
        </a:p>
      </dgm:t>
    </dgm:pt>
    <dgm:pt modelId="{BA9DD701-6018-44AD-B7F7-D6B02A534C6B}" type="pres">
      <dgm:prSet presAssocID="{A135584A-F932-4C51-AA55-F221395BA4D1}" presName="ThreeNodes_1" presStyleLbl="node1" presStyleIdx="0" presStyleCnt="3">
        <dgm:presLayoutVars>
          <dgm:bulletEnabled val="1"/>
        </dgm:presLayoutVars>
      </dgm:prSet>
      <dgm:spPr/>
      <dgm:t>
        <a:bodyPr/>
        <a:lstStyle/>
        <a:p>
          <a:endParaRPr lang="ru-RU"/>
        </a:p>
      </dgm:t>
    </dgm:pt>
    <dgm:pt modelId="{DB1A1A67-B93D-492A-BA0C-5DF180309DD5}" type="pres">
      <dgm:prSet presAssocID="{A135584A-F932-4C51-AA55-F221395BA4D1}" presName="ThreeNodes_2" presStyleLbl="node1" presStyleIdx="1" presStyleCnt="3">
        <dgm:presLayoutVars>
          <dgm:bulletEnabled val="1"/>
        </dgm:presLayoutVars>
      </dgm:prSet>
      <dgm:spPr/>
      <dgm:t>
        <a:bodyPr/>
        <a:lstStyle/>
        <a:p>
          <a:endParaRPr lang="ru-RU"/>
        </a:p>
      </dgm:t>
    </dgm:pt>
    <dgm:pt modelId="{FB49EB3D-0C94-4656-BD9F-641730747203}" type="pres">
      <dgm:prSet presAssocID="{A135584A-F932-4C51-AA55-F221395BA4D1}" presName="ThreeNodes_3" presStyleLbl="node1" presStyleIdx="2" presStyleCnt="3">
        <dgm:presLayoutVars>
          <dgm:bulletEnabled val="1"/>
        </dgm:presLayoutVars>
      </dgm:prSet>
      <dgm:spPr/>
      <dgm:t>
        <a:bodyPr/>
        <a:lstStyle/>
        <a:p>
          <a:endParaRPr lang="ru-RU"/>
        </a:p>
      </dgm:t>
    </dgm:pt>
    <dgm:pt modelId="{820BD5DC-340B-4FB4-A798-97C672A3F900}" type="pres">
      <dgm:prSet presAssocID="{A135584A-F932-4C51-AA55-F221395BA4D1}" presName="ThreeConn_1-2" presStyleLbl="fgAccFollowNode1" presStyleIdx="0" presStyleCnt="2">
        <dgm:presLayoutVars>
          <dgm:bulletEnabled val="1"/>
        </dgm:presLayoutVars>
      </dgm:prSet>
      <dgm:spPr/>
      <dgm:t>
        <a:bodyPr/>
        <a:lstStyle/>
        <a:p>
          <a:endParaRPr lang="ru-RU"/>
        </a:p>
      </dgm:t>
    </dgm:pt>
    <dgm:pt modelId="{3B14DAB8-D527-4580-978C-E22249E8CA1E}" type="pres">
      <dgm:prSet presAssocID="{A135584A-F932-4C51-AA55-F221395BA4D1}" presName="ThreeConn_2-3" presStyleLbl="fgAccFollowNode1" presStyleIdx="1" presStyleCnt="2">
        <dgm:presLayoutVars>
          <dgm:bulletEnabled val="1"/>
        </dgm:presLayoutVars>
      </dgm:prSet>
      <dgm:spPr/>
      <dgm:t>
        <a:bodyPr/>
        <a:lstStyle/>
        <a:p>
          <a:endParaRPr lang="ru-RU"/>
        </a:p>
      </dgm:t>
    </dgm:pt>
    <dgm:pt modelId="{34BE6BCB-6182-431B-ABBB-588E0C314DA9}" type="pres">
      <dgm:prSet presAssocID="{A135584A-F932-4C51-AA55-F221395BA4D1}" presName="ThreeNodes_1_text" presStyleLbl="node1" presStyleIdx="2" presStyleCnt="3">
        <dgm:presLayoutVars>
          <dgm:bulletEnabled val="1"/>
        </dgm:presLayoutVars>
      </dgm:prSet>
      <dgm:spPr/>
      <dgm:t>
        <a:bodyPr/>
        <a:lstStyle/>
        <a:p>
          <a:endParaRPr lang="ru-RU"/>
        </a:p>
      </dgm:t>
    </dgm:pt>
    <dgm:pt modelId="{6A570127-7C02-40C9-BC25-ECA8CFDF2954}" type="pres">
      <dgm:prSet presAssocID="{A135584A-F932-4C51-AA55-F221395BA4D1}" presName="ThreeNodes_2_text" presStyleLbl="node1" presStyleIdx="2" presStyleCnt="3">
        <dgm:presLayoutVars>
          <dgm:bulletEnabled val="1"/>
        </dgm:presLayoutVars>
      </dgm:prSet>
      <dgm:spPr/>
      <dgm:t>
        <a:bodyPr/>
        <a:lstStyle/>
        <a:p>
          <a:endParaRPr lang="ru-RU"/>
        </a:p>
      </dgm:t>
    </dgm:pt>
    <dgm:pt modelId="{B0809EEF-D8B1-441A-8785-C69D72162537}" type="pres">
      <dgm:prSet presAssocID="{A135584A-F932-4C51-AA55-F221395BA4D1}" presName="ThreeNodes_3_text" presStyleLbl="node1" presStyleIdx="2" presStyleCnt="3">
        <dgm:presLayoutVars>
          <dgm:bulletEnabled val="1"/>
        </dgm:presLayoutVars>
      </dgm:prSet>
      <dgm:spPr/>
      <dgm:t>
        <a:bodyPr/>
        <a:lstStyle/>
        <a:p>
          <a:endParaRPr lang="ru-RU"/>
        </a:p>
      </dgm:t>
    </dgm:pt>
  </dgm:ptLst>
  <dgm:cxnLst>
    <dgm:cxn modelId="{F6D9D877-B766-4251-A5B5-42D932801A27}" type="presOf" srcId="{06C7F6EE-D1F6-4227-9F4D-96AB744DD5AF}" destId="{3B14DAB8-D527-4580-978C-E22249E8CA1E}" srcOrd="0" destOrd="0" presId="urn:microsoft.com/office/officeart/2005/8/layout/vProcess5"/>
    <dgm:cxn modelId="{98415AC4-EE9D-4A10-A5EB-9F163422252A}" type="presOf" srcId="{0BBE78BB-68AE-4105-A6B0-A79C7510574C}" destId="{BA9DD701-6018-44AD-B7F7-D6B02A534C6B}" srcOrd="0" destOrd="0" presId="urn:microsoft.com/office/officeart/2005/8/layout/vProcess5"/>
    <dgm:cxn modelId="{0D411A8F-9515-45D1-964B-636983669E2B}" type="presOf" srcId="{9AA61066-189E-427F-B1CF-5F1DB3F0E92D}" destId="{6A570127-7C02-40C9-BC25-ECA8CFDF2954}" srcOrd="1" destOrd="0" presId="urn:microsoft.com/office/officeart/2005/8/layout/vProcess5"/>
    <dgm:cxn modelId="{C50B103E-3B7A-4354-B266-1AFA3FE9C4F4}" type="presOf" srcId="{0BBE78BB-68AE-4105-A6B0-A79C7510574C}" destId="{34BE6BCB-6182-431B-ABBB-588E0C314DA9}" srcOrd="1" destOrd="0" presId="urn:microsoft.com/office/officeart/2005/8/layout/vProcess5"/>
    <dgm:cxn modelId="{7AC6BCEB-B8D3-45BD-B7B2-BEB0BFD950CD}" srcId="{A135584A-F932-4C51-AA55-F221395BA4D1}" destId="{0BBE78BB-68AE-4105-A6B0-A79C7510574C}" srcOrd="0" destOrd="0" parTransId="{E8432F10-FFC4-417F-B0CB-B500F93441BF}" sibTransId="{392378CD-2755-446B-9787-15C4E5B78328}"/>
    <dgm:cxn modelId="{C0DA5737-887A-4C75-8194-787D29CFAD72}" type="presOf" srcId="{9AA61066-189E-427F-B1CF-5F1DB3F0E92D}" destId="{DB1A1A67-B93D-492A-BA0C-5DF180309DD5}" srcOrd="0" destOrd="0" presId="urn:microsoft.com/office/officeart/2005/8/layout/vProcess5"/>
    <dgm:cxn modelId="{A33E2EB6-6346-4768-BD25-AC3850489976}" srcId="{A135584A-F932-4C51-AA55-F221395BA4D1}" destId="{31664AA1-8072-4D73-B991-B07E7ADFD7FC}" srcOrd="2" destOrd="0" parTransId="{59BE5486-E11C-4DA6-B824-91086B95225C}" sibTransId="{CF02AA78-933C-4987-87F4-73ABD60E2D33}"/>
    <dgm:cxn modelId="{11708454-706A-4017-AA6A-C35EC3B5D908}" srcId="{A135584A-F932-4C51-AA55-F221395BA4D1}" destId="{9AA61066-189E-427F-B1CF-5F1DB3F0E92D}" srcOrd="1" destOrd="0" parTransId="{1E4CA3C1-E138-409E-B3CB-F6B6C2D1E521}" sibTransId="{06C7F6EE-D1F6-4227-9F4D-96AB744DD5AF}"/>
    <dgm:cxn modelId="{85C166E1-BBF8-422D-BE0F-226FD43D7977}" type="presOf" srcId="{A135584A-F932-4C51-AA55-F221395BA4D1}" destId="{3686C351-215B-402E-BED5-78715BFAC7C6}" srcOrd="0" destOrd="0" presId="urn:microsoft.com/office/officeart/2005/8/layout/vProcess5"/>
    <dgm:cxn modelId="{857DFBB7-CB26-4E66-90B4-98877A4DD6E3}" type="presOf" srcId="{31664AA1-8072-4D73-B991-B07E7ADFD7FC}" destId="{FB49EB3D-0C94-4656-BD9F-641730747203}" srcOrd="0" destOrd="0" presId="urn:microsoft.com/office/officeart/2005/8/layout/vProcess5"/>
    <dgm:cxn modelId="{06ED272C-BD85-4F73-8FA2-2788EBDB64BA}" type="presOf" srcId="{31664AA1-8072-4D73-B991-B07E7ADFD7FC}" destId="{B0809EEF-D8B1-441A-8785-C69D72162537}" srcOrd="1" destOrd="0" presId="urn:microsoft.com/office/officeart/2005/8/layout/vProcess5"/>
    <dgm:cxn modelId="{26D2856F-4F46-41BE-A183-37043DFB1D03}" type="presOf" srcId="{392378CD-2755-446B-9787-15C4E5B78328}" destId="{820BD5DC-340B-4FB4-A798-97C672A3F900}" srcOrd="0" destOrd="0" presId="urn:microsoft.com/office/officeart/2005/8/layout/vProcess5"/>
    <dgm:cxn modelId="{7EED2348-8B48-490B-A98A-EF9EDA48C5BE}" type="presParOf" srcId="{3686C351-215B-402E-BED5-78715BFAC7C6}" destId="{81BDC6F3-87EF-4223-81BA-955F0CA9EC82}" srcOrd="0" destOrd="0" presId="urn:microsoft.com/office/officeart/2005/8/layout/vProcess5"/>
    <dgm:cxn modelId="{E3A4F937-E281-4154-8AA0-E0200B305061}" type="presParOf" srcId="{3686C351-215B-402E-BED5-78715BFAC7C6}" destId="{BA9DD701-6018-44AD-B7F7-D6B02A534C6B}" srcOrd="1" destOrd="0" presId="urn:microsoft.com/office/officeart/2005/8/layout/vProcess5"/>
    <dgm:cxn modelId="{48DA24C8-AC70-413C-89F5-C2A3498E2A31}" type="presParOf" srcId="{3686C351-215B-402E-BED5-78715BFAC7C6}" destId="{DB1A1A67-B93D-492A-BA0C-5DF180309DD5}" srcOrd="2" destOrd="0" presId="urn:microsoft.com/office/officeart/2005/8/layout/vProcess5"/>
    <dgm:cxn modelId="{04B43B83-500F-47A5-973F-901D2AC82535}" type="presParOf" srcId="{3686C351-215B-402E-BED5-78715BFAC7C6}" destId="{FB49EB3D-0C94-4656-BD9F-641730747203}" srcOrd="3" destOrd="0" presId="urn:microsoft.com/office/officeart/2005/8/layout/vProcess5"/>
    <dgm:cxn modelId="{68B5C66D-73D4-48B9-AA28-D77E14D9DBFE}" type="presParOf" srcId="{3686C351-215B-402E-BED5-78715BFAC7C6}" destId="{820BD5DC-340B-4FB4-A798-97C672A3F900}" srcOrd="4" destOrd="0" presId="urn:microsoft.com/office/officeart/2005/8/layout/vProcess5"/>
    <dgm:cxn modelId="{7CDAEDC0-17C8-4370-A6CE-0E2E60DD511D}" type="presParOf" srcId="{3686C351-215B-402E-BED5-78715BFAC7C6}" destId="{3B14DAB8-D527-4580-978C-E22249E8CA1E}" srcOrd="5" destOrd="0" presId="urn:microsoft.com/office/officeart/2005/8/layout/vProcess5"/>
    <dgm:cxn modelId="{D7F8558B-3EB7-4095-AC91-8AD98FD5DFC7}" type="presParOf" srcId="{3686C351-215B-402E-BED5-78715BFAC7C6}" destId="{34BE6BCB-6182-431B-ABBB-588E0C314DA9}" srcOrd="6" destOrd="0" presId="urn:microsoft.com/office/officeart/2005/8/layout/vProcess5"/>
    <dgm:cxn modelId="{C16E555B-8431-46F4-8E98-43D12FF992C7}" type="presParOf" srcId="{3686C351-215B-402E-BED5-78715BFAC7C6}" destId="{6A570127-7C02-40C9-BC25-ECA8CFDF2954}" srcOrd="7" destOrd="0" presId="urn:microsoft.com/office/officeart/2005/8/layout/vProcess5"/>
    <dgm:cxn modelId="{42672070-6C7E-4645-BA50-182CD3F6C0ED}" type="presParOf" srcId="{3686C351-215B-402E-BED5-78715BFAC7C6}" destId="{B0809EEF-D8B1-441A-8785-C69D72162537}" srcOrd="8" destOrd="0" presId="urn:microsoft.com/office/officeart/2005/8/layout/vProcess5"/>
  </dgm:cxnLst>
  <dgm:bg/>
  <dgm:whole/>
</dgm:dataModel>
</file>

<file path=ppt/diagrams/data122.xml><?xml version="1.0" encoding="utf-8"?>
<dgm:dataModel xmlns:dgm="http://schemas.openxmlformats.org/drawingml/2006/diagram" xmlns:a="http://schemas.openxmlformats.org/drawingml/2006/main">
  <dgm:ptLst>
    <dgm:pt modelId="{B86025D7-72B0-4BCF-99C3-15E6D8467B62}"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34E458CF-2706-4E40-BD73-16EB770E5940}" type="parTrans" cxnId="{1FFF2AA2-90D4-4A6C-9B69-8F0EC6291385}">
      <dgm:prSet/>
      <dgm:spPr/>
      <dgm:t>
        <a:bodyPr/>
        <a:lstStyle/>
        <a:p>
          <a:endParaRPr lang="x-none"/>
        </a:p>
      </dgm:t>
    </dgm:pt>
    <dgm:pt modelId="{FD898DDD-2966-4E65-BFBB-72ABB9CDED73}">
      <dgm:prSet phldrT="[Текст]"/>
      <dgm:spPr/>
      <dgm:t>
        <a:bodyPr/>
        <a:lstStyle/>
        <a:p>
          <a:r>
            <a:rPr lang="ru-RU"/>
            <a:t>Біріншіден, барлық жағдайларда бақылау процесі үшін ең маңыздысы бақыланатын объектінің қандай жағдайда – табиғи жағдайда немесе ғылыми эксперименттің жағдайында болуы болып табылады. Бірақ екі жағдайда да нақты нақты жағдайларды, олардың ерекшеліктері мен ерекшеліктерін ескеру қажет. </a:t>
          </a:r>
          <a:endParaRPr lang="x-none"/>
        </a:p>
      </dgm:t>
    </dgm:pt>
    <dgm:pt modelId="{A0065515-1680-450D-B928-6B75B6F80C67}" type="sibTrans" cxnId="{1FFF2AA2-90D4-4A6C-9B69-8F0EC6291385}">
      <dgm:prSet/>
      <dgm:spPr/>
      <dgm:t>
        <a:bodyPr/>
        <a:lstStyle/>
        <a:p>
          <a:endParaRPr lang="x-none"/>
        </a:p>
      </dgm:t>
    </dgm:pt>
    <dgm:pt modelId="{4779CF79-EFD0-4407-901A-3E7D8C42C2AC}" type="parTrans" cxnId="{50055459-6465-4619-8A08-CE1B241333E6}">
      <dgm:prSet/>
      <dgm:spPr/>
      <dgm:t>
        <a:bodyPr/>
        <a:lstStyle/>
        <a:p>
          <a:endParaRPr lang="x-none"/>
        </a:p>
      </dgm:t>
    </dgm:pt>
    <dgm:pt modelId="{D5659D3F-1953-4F24-81AF-EDED94A62042}">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Екіншіден, ақпараттың объективтілігі негізінен бүкіл бақылау жүйесінің ғылыми ұйымдастырылу деңгейіне байланысты. Мұндай ұйым теориялық негізділік дәрежесіне, бақылаудың бастапқы алғышарттарына да, осы бақылау жүйесінің өзіне де, оның ішінде бақылау нәтижелерін тіркеу жүйесіне де байланысты. </a:t>
          </a:r>
          <a:endParaRPr lang="x-none"/>
        </a:p>
      </dgm:t>
    </dgm:pt>
    <dgm:pt modelId="{54734516-E27D-4C06-BF5A-2C1933CFC888}" type="sibTrans" cxnId="{50055459-6465-4619-8A08-CE1B241333E6}">
      <dgm:prSet/>
      <dgm:spPr/>
      <dgm:t>
        <a:bodyPr/>
        <a:lstStyle/>
        <a:p>
          <a:endParaRPr lang="x-none"/>
        </a:p>
      </dgm:t>
    </dgm:pt>
    <dgm:pt modelId="{6F776E68-02DA-4AB3-BB65-5A77B0F16377}" type="parTrans" cxnId="{954E3D50-E97D-49F8-B64E-D2A934F76567}">
      <dgm:prSet/>
      <dgm:spPr/>
      <dgm:t>
        <a:bodyPr/>
        <a:lstStyle/>
        <a:p>
          <a:endParaRPr lang="x-none"/>
        </a:p>
      </dgm:t>
    </dgm:pt>
    <dgm:pt modelId="{0D9DB3E0-10B4-4F69-95D6-64B588E3BFB4}">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Үшіншіден, объективті ақпарат алу үшін бақылау процесінде аспаптар мен аппараттарды кеңінен қолданудың маңызы зор. Олар бақылау мүмкіндігін кеңейтеді, мұндай құбылыстарды, олардың қасиеттерін және көрнекі қабылдау арқылы мүлдем анықталмайтын байланыстарды бақылауға мүмкіндік береді. </a:t>
          </a:r>
          <a:endParaRPr lang="x-none"/>
        </a:p>
      </dgm:t>
    </dgm:pt>
    <dgm:pt modelId="{56F3608B-FD6B-42FD-AF02-4DA2A6700EE9}" type="sibTrans" cxnId="{954E3D50-E97D-49F8-B64E-D2A934F76567}">
      <dgm:prSet/>
      <dgm:spPr/>
      <dgm:t>
        <a:bodyPr/>
        <a:lstStyle/>
        <a:p>
          <a:endParaRPr lang="x-none"/>
        </a:p>
      </dgm:t>
    </dgm:pt>
    <dgm:pt modelId="{5BFEAEDC-F0F0-42EB-83C7-8958B51BB684}" type="pres">
      <dgm:prSet presAssocID="{B86025D7-72B0-4BCF-99C3-15E6D8467B62}" presName="Name0" presStyleCnt="0">
        <dgm:presLayoutVars>
          <dgm:chMax val="7"/>
          <dgm:chPref val="7"/>
          <dgm:dir/>
        </dgm:presLayoutVars>
      </dgm:prSet>
      <dgm:spPr/>
      <dgm:t>
        <a:bodyPr/>
        <a:lstStyle/>
        <a:p>
          <a:endParaRPr lang="ru-RU"/>
        </a:p>
      </dgm:t>
    </dgm:pt>
    <dgm:pt modelId="{8845D235-7FC5-4432-AB33-84BCA6BD1884}" type="pres">
      <dgm:prSet presAssocID="{B86025D7-72B0-4BCF-99C3-15E6D8467B62}" presName="Name1" presStyleCnt="0"/>
      <dgm:spPr/>
      <dgm:t>
        <a:bodyPr/>
        <a:lstStyle/>
        <a:p>
          <a:endParaRPr/>
        </a:p>
      </dgm:t>
    </dgm:pt>
    <dgm:pt modelId="{B2C4ED4E-BE95-4DCF-91BF-4EB04E4FFFCA}" type="pres">
      <dgm:prSet presAssocID="{B86025D7-72B0-4BCF-99C3-15E6D8467B62}" presName="cycle" presStyleCnt="0"/>
      <dgm:spPr/>
      <dgm:t>
        <a:bodyPr/>
        <a:lstStyle/>
        <a:p>
          <a:endParaRPr/>
        </a:p>
      </dgm:t>
    </dgm:pt>
    <dgm:pt modelId="{F957832F-A249-4CD6-AA62-057F774D682A}" type="pres">
      <dgm:prSet presAssocID="{B86025D7-72B0-4BCF-99C3-15E6D8467B62}" presName="srcNode" presStyleLbl="node1" presStyleIdx="0" presStyleCnt="3"/>
      <dgm:spPr/>
      <dgm:t>
        <a:bodyPr/>
        <a:lstStyle/>
        <a:p>
          <a:endParaRPr/>
        </a:p>
      </dgm:t>
    </dgm:pt>
    <dgm:pt modelId="{3D0C8604-D834-4B0A-8225-DBB0FF7EAEBD}" type="pres">
      <dgm:prSet presAssocID="{B86025D7-72B0-4BCF-99C3-15E6D8467B62}" presName="conn" presStyleLbl="parChTrans1D2" presStyleIdx="0" presStyleCnt="1"/>
      <dgm:spPr/>
      <dgm:t>
        <a:bodyPr/>
        <a:lstStyle/>
        <a:p>
          <a:endParaRPr lang="ru-RU"/>
        </a:p>
      </dgm:t>
    </dgm:pt>
    <dgm:pt modelId="{2034996F-0C5A-43FF-B35E-8B5CED35DCF9}" type="pres">
      <dgm:prSet presAssocID="{B86025D7-72B0-4BCF-99C3-15E6D8467B62}" presName="extraNode" presStyleLbl="node1" presStyleIdx="0" presStyleCnt="3"/>
      <dgm:spPr/>
      <dgm:t>
        <a:bodyPr/>
        <a:lstStyle/>
        <a:p>
          <a:endParaRPr/>
        </a:p>
      </dgm:t>
    </dgm:pt>
    <dgm:pt modelId="{8EAD2ACE-4900-4434-A7FC-36EED5E2153C}" type="pres">
      <dgm:prSet presAssocID="{B86025D7-72B0-4BCF-99C3-15E6D8467B62}" presName="dstNode" presStyleLbl="node1" presStyleIdx="0" presStyleCnt="3"/>
      <dgm:spPr/>
      <dgm:t>
        <a:bodyPr/>
        <a:lstStyle/>
        <a:p>
          <a:endParaRPr/>
        </a:p>
      </dgm:t>
    </dgm:pt>
    <dgm:pt modelId="{76827D74-EFC9-4D3A-8025-B3EC3999021D}" type="pres">
      <dgm:prSet presAssocID="{FD898DDD-2966-4E65-BFBB-72ABB9CDED73}" presName="text_1" presStyleLbl="node1" presStyleIdx="0" presStyleCnt="3" custScaleY="134534" custLinFactNeighborX="898">
        <dgm:presLayoutVars>
          <dgm:bulletEnabled val="1"/>
        </dgm:presLayoutVars>
      </dgm:prSet>
      <dgm:spPr/>
      <dgm:t>
        <a:bodyPr/>
        <a:lstStyle/>
        <a:p>
          <a:endParaRPr lang="ru-RU"/>
        </a:p>
      </dgm:t>
    </dgm:pt>
    <dgm:pt modelId="{F38198F1-07D6-4555-83A6-7D989CB4DA5C}" type="pres">
      <dgm:prSet presAssocID="{FD898DDD-2966-4E65-BFBB-72ABB9CDED73}" presName="accent_1" presStyleCnt="0"/>
      <dgm:spPr/>
      <dgm:t>
        <a:bodyPr/>
        <a:lstStyle/>
        <a:p>
          <a:endParaRPr/>
        </a:p>
      </dgm:t>
    </dgm:pt>
    <dgm:pt modelId="{EA57B8CC-7167-4D2F-9041-095AA5C7D53E}" type="pres">
      <dgm:prSet presAssocID="{FD898DDD-2966-4E65-BFBB-72ABB9CDED73}" presName="accentRepeatNode" presStyleLbl="solidFgAcc1" presStyleIdx="0" presStyleCnt="3"/>
      <dgm:spPr/>
      <dgm:t>
        <a:bodyPr/>
        <a:lstStyle/>
        <a:p>
          <a:endParaRPr/>
        </a:p>
      </dgm:t>
    </dgm:pt>
    <dgm:pt modelId="{456CCE4D-29B8-4805-99AF-540CB73024FF}" type="pres">
      <dgm:prSet presAssocID="{D5659D3F-1953-4F24-81AF-EDED94A62042}" presName="text_2" presStyleLbl="node1" presStyleIdx="1" presStyleCnt="3" custScaleY="143334">
        <dgm:presLayoutVars>
          <dgm:bulletEnabled val="1"/>
        </dgm:presLayoutVars>
      </dgm:prSet>
      <dgm:spPr/>
      <dgm:t>
        <a:bodyPr/>
        <a:lstStyle/>
        <a:p>
          <a:endParaRPr lang="ru-RU"/>
        </a:p>
      </dgm:t>
    </dgm:pt>
    <dgm:pt modelId="{A1960CA2-F6F1-4B3A-9D17-FD1A4F941E16}" type="pres">
      <dgm:prSet presAssocID="{D5659D3F-1953-4F24-81AF-EDED94A62042}" presName="accent_2" presStyleCnt="0"/>
      <dgm:spPr/>
      <dgm:t>
        <a:bodyPr/>
        <a:lstStyle/>
        <a:p>
          <a:endParaRPr/>
        </a:p>
      </dgm:t>
    </dgm:pt>
    <dgm:pt modelId="{B2544557-79BF-4A13-BBBF-3699D3B37195}" type="pres">
      <dgm:prSet presAssocID="{D5659D3F-1953-4F24-81AF-EDED94A62042}" presName="accentRepeatNode" presStyleLbl="solidFgAcc1" presStyleIdx="1" presStyleCnt="3"/>
      <dgm:spPr/>
      <dgm:t>
        <a:bodyPr/>
        <a:lstStyle/>
        <a:p>
          <a:endParaRPr/>
        </a:p>
      </dgm:t>
    </dgm:pt>
    <dgm:pt modelId="{F30B04CF-AB1C-4B81-8373-1B22DE84DFAA}" type="pres">
      <dgm:prSet presAssocID="{0D9DB3E0-10B4-4F69-95D6-64B588E3BFB4}" presName="text_3" presStyleLbl="node1" presStyleIdx="2" presStyleCnt="3" custScaleY="133692">
        <dgm:presLayoutVars>
          <dgm:bulletEnabled val="1"/>
        </dgm:presLayoutVars>
      </dgm:prSet>
      <dgm:spPr/>
      <dgm:t>
        <a:bodyPr/>
        <a:lstStyle/>
        <a:p>
          <a:endParaRPr lang="ru-RU"/>
        </a:p>
      </dgm:t>
    </dgm:pt>
    <dgm:pt modelId="{828A15D5-4B73-4C84-BF7E-CBDA867BC23A}" type="pres">
      <dgm:prSet presAssocID="{0D9DB3E0-10B4-4F69-95D6-64B588E3BFB4}" presName="accent_3" presStyleCnt="0"/>
      <dgm:spPr/>
      <dgm:t>
        <a:bodyPr/>
        <a:lstStyle/>
        <a:p>
          <a:endParaRPr/>
        </a:p>
      </dgm:t>
    </dgm:pt>
    <dgm:pt modelId="{6E7EBC85-DE82-4DE5-8516-DD7AABD1568F}" type="pres">
      <dgm:prSet presAssocID="{0D9DB3E0-10B4-4F69-95D6-64B588E3BFB4}" presName="accentRepeatNode" presStyleLbl="solidFgAcc1" presStyleIdx="2" presStyleCnt="3"/>
      <dgm:spPr/>
      <dgm:t>
        <a:bodyPr/>
        <a:lstStyle/>
        <a:p>
          <a:endParaRPr/>
        </a:p>
      </dgm:t>
    </dgm:pt>
  </dgm:ptLst>
  <dgm:cxnLst>
    <dgm:cxn modelId="{6EBCDA5A-FFFE-42A6-919D-900051448DBD}" type="presOf" srcId="{B86025D7-72B0-4BCF-99C3-15E6D8467B62}" destId="{5BFEAEDC-F0F0-42EB-83C7-8958B51BB684}" srcOrd="0" destOrd="0" presId="urn:microsoft.com/office/officeart/2008/layout/VerticalCurvedList"/>
    <dgm:cxn modelId="{11101ADB-A1D3-44E3-9B39-55F73F964966}" type="presOf" srcId="{FD898DDD-2966-4E65-BFBB-72ABB9CDED73}" destId="{76827D74-EFC9-4D3A-8025-B3EC3999021D}" srcOrd="0" destOrd="0" presId="urn:microsoft.com/office/officeart/2008/layout/VerticalCurvedList"/>
    <dgm:cxn modelId="{A2BA312F-6E93-428B-9F51-82EED48E9C2D}" type="presOf" srcId="{A0065515-1680-450D-B928-6B75B6F80C67}" destId="{3D0C8604-D834-4B0A-8225-DBB0FF7EAEBD}" srcOrd="0" destOrd="0" presId="urn:microsoft.com/office/officeart/2008/layout/VerticalCurvedList"/>
    <dgm:cxn modelId="{1FFF2AA2-90D4-4A6C-9B69-8F0EC6291385}" srcId="{B86025D7-72B0-4BCF-99C3-15E6D8467B62}" destId="{FD898DDD-2966-4E65-BFBB-72ABB9CDED73}" srcOrd="0" destOrd="0" parTransId="{34E458CF-2706-4E40-BD73-16EB770E5940}" sibTransId="{A0065515-1680-450D-B928-6B75B6F80C67}"/>
    <dgm:cxn modelId="{50055459-6465-4619-8A08-CE1B241333E6}" srcId="{B86025D7-72B0-4BCF-99C3-15E6D8467B62}" destId="{D5659D3F-1953-4F24-81AF-EDED94A62042}" srcOrd="1" destOrd="0" parTransId="{4779CF79-EFD0-4407-901A-3E7D8C42C2AC}" sibTransId="{54734516-E27D-4C06-BF5A-2C1933CFC888}"/>
    <dgm:cxn modelId="{93345D28-67CF-4FF3-8893-68901E9EAC19}" type="presOf" srcId="{0D9DB3E0-10B4-4F69-95D6-64B588E3BFB4}" destId="{F30B04CF-AB1C-4B81-8373-1B22DE84DFAA}" srcOrd="0" destOrd="0" presId="urn:microsoft.com/office/officeart/2008/layout/VerticalCurvedList"/>
    <dgm:cxn modelId="{6B1F0D4E-2017-42DA-B685-817B34CA9404}" type="presOf" srcId="{D5659D3F-1953-4F24-81AF-EDED94A62042}" destId="{456CCE4D-29B8-4805-99AF-540CB73024FF}" srcOrd="0" destOrd="0" presId="urn:microsoft.com/office/officeart/2008/layout/VerticalCurvedList"/>
    <dgm:cxn modelId="{954E3D50-E97D-49F8-B64E-D2A934F76567}" srcId="{B86025D7-72B0-4BCF-99C3-15E6D8467B62}" destId="{0D9DB3E0-10B4-4F69-95D6-64B588E3BFB4}" srcOrd="2" destOrd="0" parTransId="{6F776E68-02DA-4AB3-BB65-5A77B0F16377}" sibTransId="{56F3608B-FD6B-42FD-AF02-4DA2A6700EE9}"/>
    <dgm:cxn modelId="{2754CD6E-050B-412B-86A0-9270D37796FE}" type="presParOf" srcId="{5BFEAEDC-F0F0-42EB-83C7-8958B51BB684}" destId="{8845D235-7FC5-4432-AB33-84BCA6BD1884}" srcOrd="0" destOrd="0" presId="urn:microsoft.com/office/officeart/2008/layout/VerticalCurvedList"/>
    <dgm:cxn modelId="{3449885D-C20C-4113-88A5-8A763865B5AA}" type="presParOf" srcId="{8845D235-7FC5-4432-AB33-84BCA6BD1884}" destId="{B2C4ED4E-BE95-4DCF-91BF-4EB04E4FFFCA}" srcOrd="0" destOrd="0" presId="urn:microsoft.com/office/officeart/2008/layout/VerticalCurvedList"/>
    <dgm:cxn modelId="{1A5E1AA1-CE57-4C56-82D6-5114D649937A}" type="presParOf" srcId="{B2C4ED4E-BE95-4DCF-91BF-4EB04E4FFFCA}" destId="{F957832F-A249-4CD6-AA62-057F774D682A}" srcOrd="0" destOrd="0" presId="urn:microsoft.com/office/officeart/2008/layout/VerticalCurvedList"/>
    <dgm:cxn modelId="{29EF4023-BDE0-4D95-929E-252F1C857572}" type="presParOf" srcId="{B2C4ED4E-BE95-4DCF-91BF-4EB04E4FFFCA}" destId="{3D0C8604-D834-4B0A-8225-DBB0FF7EAEBD}" srcOrd="1" destOrd="0" presId="urn:microsoft.com/office/officeart/2008/layout/VerticalCurvedList"/>
    <dgm:cxn modelId="{4A8B73BA-A3F2-4616-9C99-D408CF17FC51}" type="presParOf" srcId="{B2C4ED4E-BE95-4DCF-91BF-4EB04E4FFFCA}" destId="{2034996F-0C5A-43FF-B35E-8B5CED35DCF9}" srcOrd="2" destOrd="0" presId="urn:microsoft.com/office/officeart/2008/layout/VerticalCurvedList"/>
    <dgm:cxn modelId="{845F634C-CC48-4A49-B688-1D4385D9311E}" type="presParOf" srcId="{B2C4ED4E-BE95-4DCF-91BF-4EB04E4FFFCA}" destId="{8EAD2ACE-4900-4434-A7FC-36EED5E2153C}" srcOrd="3" destOrd="0" presId="urn:microsoft.com/office/officeart/2008/layout/VerticalCurvedList"/>
    <dgm:cxn modelId="{8EB3D465-9766-4FF7-9E2A-6E83DC25EB33}" type="presParOf" srcId="{8845D235-7FC5-4432-AB33-84BCA6BD1884}" destId="{76827D74-EFC9-4D3A-8025-B3EC3999021D}" srcOrd="1" destOrd="0" presId="urn:microsoft.com/office/officeart/2008/layout/VerticalCurvedList"/>
    <dgm:cxn modelId="{66E4DE33-C0B8-48B0-8030-4510E087AC0F}" type="presParOf" srcId="{8845D235-7FC5-4432-AB33-84BCA6BD1884}" destId="{F38198F1-07D6-4555-83A6-7D989CB4DA5C}" srcOrd="2" destOrd="0" presId="urn:microsoft.com/office/officeart/2008/layout/VerticalCurvedList"/>
    <dgm:cxn modelId="{B6BB88CB-8CE2-4EB8-BCC0-7FC00ED696B5}" type="presParOf" srcId="{F38198F1-07D6-4555-83A6-7D989CB4DA5C}" destId="{EA57B8CC-7167-4D2F-9041-095AA5C7D53E}" srcOrd="0" destOrd="0" presId="urn:microsoft.com/office/officeart/2008/layout/VerticalCurvedList"/>
    <dgm:cxn modelId="{6C72361D-4771-4BBD-AC6C-4B291034E3F0}" type="presParOf" srcId="{8845D235-7FC5-4432-AB33-84BCA6BD1884}" destId="{456CCE4D-29B8-4805-99AF-540CB73024FF}" srcOrd="3" destOrd="0" presId="urn:microsoft.com/office/officeart/2008/layout/VerticalCurvedList"/>
    <dgm:cxn modelId="{46420E5C-D47F-4C24-B539-7C49EF24E791}" type="presParOf" srcId="{8845D235-7FC5-4432-AB33-84BCA6BD1884}" destId="{A1960CA2-F6F1-4B3A-9D17-FD1A4F941E16}" srcOrd="4" destOrd="0" presId="urn:microsoft.com/office/officeart/2008/layout/VerticalCurvedList"/>
    <dgm:cxn modelId="{1F58BFDF-5241-48E1-87BA-CF56BC797A51}" type="presParOf" srcId="{A1960CA2-F6F1-4B3A-9D17-FD1A4F941E16}" destId="{B2544557-79BF-4A13-BBBF-3699D3B37195}" srcOrd="0" destOrd="0" presId="urn:microsoft.com/office/officeart/2008/layout/VerticalCurvedList"/>
    <dgm:cxn modelId="{8579B6E0-78EC-4AE3-813E-882926F3AA95}" type="presParOf" srcId="{8845D235-7FC5-4432-AB33-84BCA6BD1884}" destId="{F30B04CF-AB1C-4B81-8373-1B22DE84DFAA}" srcOrd="5" destOrd="0" presId="urn:microsoft.com/office/officeart/2008/layout/VerticalCurvedList"/>
    <dgm:cxn modelId="{0402737D-99A3-44AC-90FA-B8E9C0D5D5BD}" type="presParOf" srcId="{8845D235-7FC5-4432-AB33-84BCA6BD1884}" destId="{828A15D5-4B73-4C84-BF7E-CBDA867BC23A}" srcOrd="6" destOrd="0" presId="urn:microsoft.com/office/officeart/2008/layout/VerticalCurvedList"/>
    <dgm:cxn modelId="{971B09E4-DA08-4FAE-9C9F-A51033B854F8}" type="presParOf" srcId="{828A15D5-4B73-4C84-BF7E-CBDA867BC23A}" destId="{6E7EBC85-DE82-4DE5-8516-DD7AABD1568F}" srcOrd="0" destOrd="0" presId="urn:microsoft.com/office/officeart/2008/layout/VerticalCurvedList"/>
  </dgm:cxnLst>
  <dgm:bg/>
  <dgm:whole/>
</dgm:dataModel>
</file>

<file path=ppt/diagrams/data123.xml><?xml version="1.0" encoding="utf-8"?>
<dgm:dataModel xmlns:dgm="http://schemas.openxmlformats.org/drawingml/2006/diagram" xmlns:a="http://schemas.openxmlformats.org/drawingml/2006/main">
  <dgm:ptLst>
    <dgm:pt modelId="{0A35D70D-CE2E-496C-8A68-32547DEFFCB5}"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x-none"/>
        </a:p>
      </dgm:t>
    </dgm:pt>
    <dgm:pt modelId="{FAAEE60C-C95A-46B5-BD12-93D95942755F}" type="parTrans" cxnId="{E11D8A0F-33DA-4696-AB30-A3175032D2BA}">
      <dgm:prSet/>
      <dgm:spPr/>
      <dgm:t>
        <a:bodyPr/>
        <a:lstStyle/>
        <a:p>
          <a:endParaRPr lang="x-none"/>
        </a:p>
      </dgm:t>
    </dgm:pt>
    <dgm:pt modelId="{A2246F93-8C96-4B1B-872C-A888C7609FF9}">
      <dgm:prSet phldrT="[Текст]" phldr="1"/>
      <dgm:spPr/>
      <dgm:t>
        <a:bodyPr/>
        <a:lstStyle/>
        <a:p>
          <a:endParaRPr lang="x-none"/>
        </a:p>
      </dgm:t>
    </dgm:pt>
    <dgm:pt modelId="{1CE5A56C-B5A3-4AED-9968-F93AAC8CEE9C}" type="parTrans" cxnId="{C41BCBB9-AF38-46E9-B308-EADEA7E59239}">
      <dgm:prSet/>
      <dgm:spPr/>
      <dgm:t>
        <a:bodyPr/>
        <a:lstStyle/>
        <a:p>
          <a:endParaRPr lang="x-none"/>
        </a:p>
      </dgm:t>
    </dgm:pt>
    <dgm:pt modelId="{54D21703-0829-44B2-8F8B-34FE7F34D669}">
      <dgm:prSet phldrT="[Текст]"/>
      <dgm:spPr/>
      <dgm:t>
        <a:bodyPr/>
        <a:lstStyle/>
        <a:p>
          <a:r>
            <a:rPr lang="ru-RU"/>
            <a:t>толық анықталған және нақты белгіленген тапсырманы шешу үшін бақылау жүргізілуі керек дегенді білдіретін алдын ала ойластыру;</a:t>
          </a:r>
          <a:endParaRPr lang="x-none"/>
        </a:p>
      </dgm:t>
    </dgm:pt>
    <dgm:pt modelId="{413748AF-49DB-48E5-B84F-B5088BD2B24F}" type="sibTrans" cxnId="{C41BCBB9-AF38-46E9-B308-EADEA7E59239}">
      <dgm:prSet/>
      <dgm:spPr/>
      <dgm:t>
        <a:bodyPr/>
        <a:lstStyle/>
        <a:p>
          <a:endParaRPr lang="x-none"/>
        </a:p>
      </dgm:t>
    </dgm:pt>
    <dgm:pt modelId="{A906A52E-2518-4116-9C5A-3375D9238ACA}" type="sibTrans" cxnId="{E11D8A0F-33DA-4696-AB30-A3175032D2BA}">
      <dgm:prSet/>
      <dgm:spPr/>
      <dgm:t>
        <a:bodyPr/>
        <a:lstStyle/>
        <a:p>
          <a:endParaRPr lang="x-none"/>
        </a:p>
      </dgm:t>
    </dgm:pt>
    <dgm:pt modelId="{F866F18A-2AA7-4239-A0C2-77450FEE493B}" type="parTrans" cxnId="{9F9439E7-78C7-4DF0-92FB-5FCDACE9B292}">
      <dgm:prSet/>
      <dgm:spPr/>
      <dgm:t>
        <a:bodyPr/>
        <a:lstStyle/>
        <a:p>
          <a:endParaRPr lang="x-none"/>
        </a:p>
      </dgm:t>
    </dgm:pt>
    <dgm:pt modelId="{BB55EBCB-94E8-4CE6-B7D1-408FE9DCA855}">
      <dgm:prSet phldrT="[Текст]" phldr="1"/>
      <dgm:spPr/>
      <dgm:t>
        <a:bodyPr/>
        <a:lstStyle/>
        <a:p>
          <a:endParaRPr lang="x-none"/>
        </a:p>
      </dgm:t>
    </dgm:pt>
    <dgm:pt modelId="{79565059-0E0B-4A88-B450-9BB05CC06C73}" type="parTrans" cxnId="{AB3FE1E9-7143-4015-9FD2-EE837C9DDDF5}">
      <dgm:prSet/>
      <dgm:spPr/>
      <dgm:t>
        <a:bodyPr/>
        <a:lstStyle/>
        <a:p>
          <a:endParaRPr lang="x-none"/>
        </a:p>
      </dgm:t>
    </dgm:pt>
    <dgm:pt modelId="{5A15D6F2-6718-45E9-8140-E412BD6101CC}">
      <dgm:prSet phldrT="[Текст]"/>
      <dgm:spPr/>
      <dgm:t>
        <a:bodyPr/>
        <a:lstStyle/>
        <a:p>
          <a:r>
            <a:rPr lang="ru-RU"/>
            <a:t>жүйелілік, яғни бақылау қойылған міндетке сүйене отырып, жоспар бойынша жүргізіледі;</a:t>
          </a:r>
          <a:endParaRPr lang="x-none"/>
        </a:p>
      </dgm:t>
    </dgm:pt>
    <dgm:pt modelId="{F631D1ED-C73F-4FAE-B161-09F6E0FA6791}" type="sibTrans" cxnId="{AB3FE1E9-7143-4015-9FD2-EE837C9DDDF5}">
      <dgm:prSet/>
      <dgm:spPr/>
      <dgm:t>
        <a:bodyPr/>
        <a:lstStyle/>
        <a:p>
          <a:endParaRPr lang="x-none"/>
        </a:p>
      </dgm:t>
    </dgm:pt>
    <dgm:pt modelId="{9AAF104D-A0B0-4484-BB14-9601BFC28AA8}" type="sibTrans" cxnId="{9F9439E7-78C7-4DF0-92FB-5FCDACE9B292}">
      <dgm:prSet/>
      <dgm:spPr/>
      <dgm:t>
        <a:bodyPr/>
        <a:lstStyle/>
        <a:p>
          <a:endParaRPr lang="x-none"/>
        </a:p>
      </dgm:t>
    </dgm:pt>
    <dgm:pt modelId="{4B1EC735-86D5-45EA-A631-60F314EFB55A}" type="parTrans" cxnId="{C7B8573B-4555-406E-A0CE-5FA18F608DFD}">
      <dgm:prSet/>
      <dgm:spPr/>
      <dgm:t>
        <a:bodyPr/>
        <a:lstStyle/>
        <a:p>
          <a:endParaRPr lang="x-none"/>
        </a:p>
      </dgm:t>
    </dgm:pt>
    <dgm:pt modelId="{EA01EF1B-0A49-4DD7-80CA-49F7C1B441CA}">
      <dgm:prSet phldrT="[Текст]" phldr="1"/>
      <dgm:spPr/>
      <dgm:t>
        <a:bodyPr/>
        <a:lstStyle/>
        <a:p>
          <a:endParaRPr lang="x-none"/>
        </a:p>
      </dgm:t>
    </dgm:pt>
    <dgm:pt modelId="{997CF18F-684A-4C4B-BD5B-2AAA0CA4A67A}" type="parTrans" cxnId="{30009D2D-9437-4046-A7E3-A3B1F7302083}">
      <dgm:prSet/>
      <dgm:spPr/>
      <dgm:t>
        <a:bodyPr/>
        <a:lstStyle/>
        <a:p>
          <a:endParaRPr lang="x-none"/>
        </a:p>
      </dgm:t>
    </dgm:pt>
    <dgm:pt modelId="{1ACD752B-2AAE-48B5-89B0-FB04A6D52737}">
      <dgm:prSet phldrT="[Текст]"/>
      <dgm:spPr/>
      <dgm:t>
        <a:bodyPr/>
        <a:lstStyle/>
        <a:p>
          <a:r>
            <a:rPr lang="ru-RU"/>
            <a:t>фокустау, соның арқасында бақылаушының назары оны қызықтыратын құбылыстарға, қасиеттерге немесе байланыстарға ғана аударылады; </a:t>
          </a:r>
          <a:endParaRPr lang="x-none"/>
        </a:p>
      </dgm:t>
    </dgm:pt>
    <dgm:pt modelId="{BD371F09-672B-4C6F-947C-F315467437C8}" type="sibTrans" cxnId="{30009D2D-9437-4046-A7E3-A3B1F7302083}">
      <dgm:prSet/>
      <dgm:spPr/>
      <dgm:t>
        <a:bodyPr/>
        <a:lstStyle/>
        <a:p>
          <a:endParaRPr lang="x-none"/>
        </a:p>
      </dgm:t>
    </dgm:pt>
    <dgm:pt modelId="{DDA2C0DB-46A0-48C5-923D-E8F5037B0AB5}" type="sibTrans" cxnId="{C7B8573B-4555-406E-A0CE-5FA18F608DFD}">
      <dgm:prSet/>
      <dgm:spPr/>
      <dgm:t>
        <a:bodyPr/>
        <a:lstStyle/>
        <a:p>
          <a:endParaRPr lang="x-none"/>
        </a:p>
      </dgm:t>
    </dgm:pt>
    <dgm:pt modelId="{50CDB408-403B-41DF-9618-761688467C10}" type="pres">
      <dgm:prSet presAssocID="{0A35D70D-CE2E-496C-8A68-32547DEFFCB5}" presName="linearFlow" presStyleCnt="0">
        <dgm:presLayoutVars>
          <dgm:dir/>
          <dgm:animLvl val="lvl"/>
          <dgm:resizeHandles val="exact"/>
        </dgm:presLayoutVars>
      </dgm:prSet>
      <dgm:spPr/>
      <dgm:t>
        <a:bodyPr/>
        <a:lstStyle/>
        <a:p>
          <a:endParaRPr lang="ru-RU"/>
        </a:p>
      </dgm:t>
    </dgm:pt>
    <dgm:pt modelId="{491E4C5A-498E-4146-A276-37EF1CC23281}" type="pres">
      <dgm:prSet presAssocID="{A2246F93-8C96-4B1B-872C-A888C7609FF9}" presName="composite" presStyleCnt="0"/>
      <dgm:spPr/>
      <dgm:t>
        <a:bodyPr/>
        <a:lstStyle/>
        <a:p>
          <a:endParaRPr/>
        </a:p>
      </dgm:t>
    </dgm:pt>
    <dgm:pt modelId="{F472E91E-9CC6-45C2-8C57-48E436748183}" type="pres">
      <dgm:prSet presAssocID="{A2246F93-8C96-4B1B-872C-A888C7609FF9}" presName="parentText" presStyleLbl="alignNode1" presStyleIdx="0" presStyleCnt="3">
        <dgm:presLayoutVars>
          <dgm:chMax val="1"/>
          <dgm:bulletEnabled val="1"/>
        </dgm:presLayoutVars>
      </dgm:prSet>
      <dgm:spPr/>
      <dgm:t>
        <a:bodyPr/>
        <a:lstStyle/>
        <a:p>
          <a:endParaRPr lang="ru-RU"/>
        </a:p>
      </dgm:t>
    </dgm:pt>
    <dgm:pt modelId="{94397EDC-AEDE-4542-AC85-66EA3B903F10}" type="pres">
      <dgm:prSet presAssocID="{A2246F93-8C96-4B1B-872C-A888C7609FF9}" presName="descendantText" presStyleLbl="alignAcc1" presStyleIdx="0" presStyleCnt="3">
        <dgm:presLayoutVars>
          <dgm:bulletEnabled val="1"/>
        </dgm:presLayoutVars>
      </dgm:prSet>
      <dgm:spPr/>
      <dgm:t>
        <a:bodyPr/>
        <a:lstStyle/>
        <a:p>
          <a:endParaRPr lang="ru-RU"/>
        </a:p>
      </dgm:t>
    </dgm:pt>
    <dgm:pt modelId="{7CDD317D-A9D7-4C6D-AF53-6F3EF621A804}" type="pres">
      <dgm:prSet presAssocID="{A906A52E-2518-4116-9C5A-3375D9238ACA}" presName="sp" presStyleCnt="0"/>
      <dgm:spPr/>
      <dgm:t>
        <a:bodyPr/>
        <a:lstStyle/>
        <a:p>
          <a:endParaRPr/>
        </a:p>
      </dgm:t>
    </dgm:pt>
    <dgm:pt modelId="{201442A6-820A-44FE-B347-117782CB24EB}" type="pres">
      <dgm:prSet presAssocID="{BB55EBCB-94E8-4CE6-B7D1-408FE9DCA855}" presName="composite" presStyleCnt="0"/>
      <dgm:spPr/>
      <dgm:t>
        <a:bodyPr/>
        <a:lstStyle/>
        <a:p>
          <a:endParaRPr/>
        </a:p>
      </dgm:t>
    </dgm:pt>
    <dgm:pt modelId="{31E82FB0-B18B-419C-A8E0-F10F0B93CD4C}" type="pres">
      <dgm:prSet presAssocID="{BB55EBCB-94E8-4CE6-B7D1-408FE9DCA855}" presName="parentText" presStyleLbl="alignNode1" presStyleIdx="1" presStyleCnt="3">
        <dgm:presLayoutVars>
          <dgm:chMax val="1"/>
          <dgm:bulletEnabled val="1"/>
        </dgm:presLayoutVars>
      </dgm:prSet>
      <dgm:spPr/>
      <dgm:t>
        <a:bodyPr/>
        <a:lstStyle/>
        <a:p>
          <a:endParaRPr lang="ru-RU"/>
        </a:p>
      </dgm:t>
    </dgm:pt>
    <dgm:pt modelId="{3EDCDD5D-3D5C-40AB-8C74-F97E628D3B97}" type="pres">
      <dgm:prSet presAssocID="{BB55EBCB-94E8-4CE6-B7D1-408FE9DCA855}" presName="descendantText" presStyleLbl="alignAcc1" presStyleIdx="1" presStyleCnt="3">
        <dgm:presLayoutVars>
          <dgm:bulletEnabled val="1"/>
        </dgm:presLayoutVars>
      </dgm:prSet>
      <dgm:spPr/>
      <dgm:t>
        <a:bodyPr/>
        <a:lstStyle/>
        <a:p>
          <a:endParaRPr lang="ru-RU"/>
        </a:p>
      </dgm:t>
    </dgm:pt>
    <dgm:pt modelId="{C94B05B8-3FF7-4D61-92D2-BF63F1C77E63}" type="pres">
      <dgm:prSet presAssocID="{9AAF104D-A0B0-4484-BB14-9601BFC28AA8}" presName="sp" presStyleCnt="0"/>
      <dgm:spPr/>
      <dgm:t>
        <a:bodyPr/>
        <a:lstStyle/>
        <a:p>
          <a:endParaRPr/>
        </a:p>
      </dgm:t>
    </dgm:pt>
    <dgm:pt modelId="{77F92013-42DA-4032-991E-E19996DD9C72}" type="pres">
      <dgm:prSet presAssocID="{EA01EF1B-0A49-4DD7-80CA-49F7C1B441CA}" presName="composite" presStyleCnt="0"/>
      <dgm:spPr/>
      <dgm:t>
        <a:bodyPr/>
        <a:lstStyle/>
        <a:p>
          <a:endParaRPr/>
        </a:p>
      </dgm:t>
    </dgm:pt>
    <dgm:pt modelId="{54E49C36-4668-4116-82BB-164CEE01D25A}" type="pres">
      <dgm:prSet presAssocID="{EA01EF1B-0A49-4DD7-80CA-49F7C1B441CA}" presName="parentText" presStyleLbl="alignNode1" presStyleIdx="2" presStyleCnt="3">
        <dgm:presLayoutVars>
          <dgm:chMax val="1"/>
          <dgm:bulletEnabled val="1"/>
        </dgm:presLayoutVars>
      </dgm:prSet>
      <dgm:spPr/>
      <dgm:t>
        <a:bodyPr/>
        <a:lstStyle/>
        <a:p>
          <a:endParaRPr lang="ru-RU"/>
        </a:p>
      </dgm:t>
    </dgm:pt>
    <dgm:pt modelId="{E178C03D-8BCA-4218-BB30-1FD65E088C6D}" type="pres">
      <dgm:prSet presAssocID="{EA01EF1B-0A49-4DD7-80CA-49F7C1B441CA}" presName="descendantText" presStyleLbl="alignAcc1" presStyleIdx="2" presStyleCnt="3">
        <dgm:presLayoutVars>
          <dgm:bulletEnabled val="1"/>
        </dgm:presLayoutVars>
      </dgm:prSet>
      <dgm:spPr/>
      <dgm:t>
        <a:bodyPr/>
        <a:lstStyle/>
        <a:p>
          <a:endParaRPr lang="ru-RU"/>
        </a:p>
      </dgm:t>
    </dgm:pt>
  </dgm:ptLst>
  <dgm:cxnLst>
    <dgm:cxn modelId="{ED8B90C6-7ED5-4196-8CFB-AF0C3328CA71}" type="presOf" srcId="{A2246F93-8C96-4B1B-872C-A888C7609FF9}" destId="{F472E91E-9CC6-45C2-8C57-48E436748183}" srcOrd="0" destOrd="0" presId="urn:microsoft.com/office/officeart/2005/8/layout/chevron2"/>
    <dgm:cxn modelId="{9F9439E7-78C7-4DF0-92FB-5FCDACE9B292}" srcId="{0A35D70D-CE2E-496C-8A68-32547DEFFCB5}" destId="{BB55EBCB-94E8-4CE6-B7D1-408FE9DCA855}" srcOrd="1" destOrd="0" parTransId="{F866F18A-2AA7-4239-A0C2-77450FEE493B}" sibTransId="{9AAF104D-A0B0-4484-BB14-9601BFC28AA8}"/>
    <dgm:cxn modelId="{E11D8A0F-33DA-4696-AB30-A3175032D2BA}" srcId="{0A35D70D-CE2E-496C-8A68-32547DEFFCB5}" destId="{A2246F93-8C96-4B1B-872C-A888C7609FF9}" srcOrd="0" destOrd="0" parTransId="{FAAEE60C-C95A-46B5-BD12-93D95942755F}" sibTransId="{A906A52E-2518-4116-9C5A-3375D9238ACA}"/>
    <dgm:cxn modelId="{06ADC3FC-96BA-422F-B50C-19C49DA0B1E3}" type="presOf" srcId="{54D21703-0829-44B2-8F8B-34FE7F34D669}" destId="{94397EDC-AEDE-4542-AC85-66EA3B903F10}" srcOrd="0" destOrd="0" presId="urn:microsoft.com/office/officeart/2005/8/layout/chevron2"/>
    <dgm:cxn modelId="{C41BCBB9-AF38-46E9-B308-EADEA7E59239}" srcId="{A2246F93-8C96-4B1B-872C-A888C7609FF9}" destId="{54D21703-0829-44B2-8F8B-34FE7F34D669}" srcOrd="0" destOrd="0" parTransId="{1CE5A56C-B5A3-4AED-9968-F93AAC8CEE9C}" sibTransId="{413748AF-49DB-48E5-B84F-B5088BD2B24F}"/>
    <dgm:cxn modelId="{C017F80B-83CC-443E-BFAF-0F09AD098A1C}" type="presOf" srcId="{BB55EBCB-94E8-4CE6-B7D1-408FE9DCA855}" destId="{31E82FB0-B18B-419C-A8E0-F10F0B93CD4C}" srcOrd="0" destOrd="0" presId="urn:microsoft.com/office/officeart/2005/8/layout/chevron2"/>
    <dgm:cxn modelId="{FFC95A68-D1C2-4E19-80DF-397F5972D2FD}" type="presOf" srcId="{5A15D6F2-6718-45E9-8140-E412BD6101CC}" destId="{3EDCDD5D-3D5C-40AB-8C74-F97E628D3B97}" srcOrd="0" destOrd="0" presId="urn:microsoft.com/office/officeart/2005/8/layout/chevron2"/>
    <dgm:cxn modelId="{ACA30E71-7B2A-4354-81FE-C15B57450339}" type="presOf" srcId="{1ACD752B-2AAE-48B5-89B0-FB04A6D52737}" destId="{E178C03D-8BCA-4218-BB30-1FD65E088C6D}" srcOrd="0" destOrd="0" presId="urn:microsoft.com/office/officeart/2005/8/layout/chevron2"/>
    <dgm:cxn modelId="{C7B8573B-4555-406E-A0CE-5FA18F608DFD}" srcId="{0A35D70D-CE2E-496C-8A68-32547DEFFCB5}" destId="{EA01EF1B-0A49-4DD7-80CA-49F7C1B441CA}" srcOrd="2" destOrd="0" parTransId="{4B1EC735-86D5-45EA-A631-60F314EFB55A}" sibTransId="{DDA2C0DB-46A0-48C5-923D-E8F5037B0AB5}"/>
    <dgm:cxn modelId="{36F2571D-C159-4836-852C-927798BCBDE2}" type="presOf" srcId="{0A35D70D-CE2E-496C-8A68-32547DEFFCB5}" destId="{50CDB408-403B-41DF-9618-761688467C10}" srcOrd="0" destOrd="0" presId="urn:microsoft.com/office/officeart/2005/8/layout/chevron2"/>
    <dgm:cxn modelId="{30009D2D-9437-4046-A7E3-A3B1F7302083}" srcId="{EA01EF1B-0A49-4DD7-80CA-49F7C1B441CA}" destId="{1ACD752B-2AAE-48B5-89B0-FB04A6D52737}" srcOrd="0" destOrd="0" parTransId="{997CF18F-684A-4C4B-BD5B-2AAA0CA4A67A}" sibTransId="{BD371F09-672B-4C6F-947C-F315467437C8}"/>
    <dgm:cxn modelId="{07AEF6D8-4400-4F26-B09E-7E9AC4C7C638}" type="presOf" srcId="{EA01EF1B-0A49-4DD7-80CA-49F7C1B441CA}" destId="{54E49C36-4668-4116-82BB-164CEE01D25A}" srcOrd="0" destOrd="0" presId="urn:microsoft.com/office/officeart/2005/8/layout/chevron2"/>
    <dgm:cxn modelId="{AB3FE1E9-7143-4015-9FD2-EE837C9DDDF5}" srcId="{BB55EBCB-94E8-4CE6-B7D1-408FE9DCA855}" destId="{5A15D6F2-6718-45E9-8140-E412BD6101CC}" srcOrd="0" destOrd="0" parTransId="{79565059-0E0B-4A88-B450-9BB05CC06C73}" sibTransId="{F631D1ED-C73F-4FAE-B161-09F6E0FA6791}"/>
    <dgm:cxn modelId="{FD690BCB-22F3-498D-B8C2-0C9911618355}" type="presParOf" srcId="{50CDB408-403B-41DF-9618-761688467C10}" destId="{491E4C5A-498E-4146-A276-37EF1CC23281}" srcOrd="0" destOrd="0" presId="urn:microsoft.com/office/officeart/2005/8/layout/chevron2"/>
    <dgm:cxn modelId="{991F2521-1217-4332-814D-717B4CB276B7}" type="presParOf" srcId="{491E4C5A-498E-4146-A276-37EF1CC23281}" destId="{F472E91E-9CC6-45C2-8C57-48E436748183}" srcOrd="0" destOrd="0" presId="urn:microsoft.com/office/officeart/2005/8/layout/chevron2"/>
    <dgm:cxn modelId="{C10DDD21-3598-49FD-B95B-7AAA03416EB1}" type="presParOf" srcId="{491E4C5A-498E-4146-A276-37EF1CC23281}" destId="{94397EDC-AEDE-4542-AC85-66EA3B903F10}" srcOrd="1" destOrd="0" presId="urn:microsoft.com/office/officeart/2005/8/layout/chevron2"/>
    <dgm:cxn modelId="{6779DDDE-0EFE-4241-933B-F7889460425D}" type="presParOf" srcId="{50CDB408-403B-41DF-9618-761688467C10}" destId="{7CDD317D-A9D7-4C6D-AF53-6F3EF621A804}" srcOrd="1" destOrd="0" presId="urn:microsoft.com/office/officeart/2005/8/layout/chevron2"/>
    <dgm:cxn modelId="{A21C4182-B78B-438E-B947-0241056157AD}" type="presParOf" srcId="{50CDB408-403B-41DF-9618-761688467C10}" destId="{201442A6-820A-44FE-B347-117782CB24EB}" srcOrd="2" destOrd="0" presId="urn:microsoft.com/office/officeart/2005/8/layout/chevron2"/>
    <dgm:cxn modelId="{9C68ABA0-8ED2-4996-AF2B-23102232F369}" type="presParOf" srcId="{201442A6-820A-44FE-B347-117782CB24EB}" destId="{31E82FB0-B18B-419C-A8E0-F10F0B93CD4C}" srcOrd="0" destOrd="0" presId="urn:microsoft.com/office/officeart/2005/8/layout/chevron2"/>
    <dgm:cxn modelId="{FB5713EA-A405-4D28-A48D-58A76E254CB0}" type="presParOf" srcId="{201442A6-820A-44FE-B347-117782CB24EB}" destId="{3EDCDD5D-3D5C-40AB-8C74-F97E628D3B97}" srcOrd="1" destOrd="0" presId="urn:microsoft.com/office/officeart/2005/8/layout/chevron2"/>
    <dgm:cxn modelId="{D610322C-4617-410A-AF34-65A8DC88B5C5}" type="presParOf" srcId="{50CDB408-403B-41DF-9618-761688467C10}" destId="{C94B05B8-3FF7-4D61-92D2-BF63F1C77E63}" srcOrd="3" destOrd="0" presId="urn:microsoft.com/office/officeart/2005/8/layout/chevron2"/>
    <dgm:cxn modelId="{8E92FDD5-3AAF-4AFF-B283-6024CADC193B}" type="presParOf" srcId="{50CDB408-403B-41DF-9618-761688467C10}" destId="{77F92013-42DA-4032-991E-E19996DD9C72}" srcOrd="4" destOrd="0" presId="urn:microsoft.com/office/officeart/2005/8/layout/chevron2"/>
    <dgm:cxn modelId="{C3554B11-6CB9-4D66-B2A7-9C14F7B488E1}" type="presParOf" srcId="{77F92013-42DA-4032-991E-E19996DD9C72}" destId="{54E49C36-4668-4116-82BB-164CEE01D25A}" srcOrd="0" destOrd="0" presId="urn:microsoft.com/office/officeart/2005/8/layout/chevron2"/>
    <dgm:cxn modelId="{27F9E7E7-419C-492A-BF0E-D21AC08431F7}" type="presParOf" srcId="{77F92013-42DA-4032-991E-E19996DD9C72}" destId="{E178C03D-8BCA-4218-BB30-1FD65E088C6D}" srcOrd="1" destOrd="0" presId="urn:microsoft.com/office/officeart/2005/8/layout/chevron2"/>
  </dgm:cxnLst>
  <dgm:bg/>
  <dgm:whole/>
</dgm:dataModel>
</file>

<file path=ppt/diagrams/data124.xml><?xml version="1.0" encoding="utf-8"?>
<dgm:dataModel xmlns:dgm="http://schemas.openxmlformats.org/drawingml/2006/diagram" xmlns:a="http://schemas.openxmlformats.org/drawingml/2006/main">
  <dgm:ptLst>
    <dgm:pt modelId="{F3CBEB11-218F-4792-815D-F9FFA0BF14C6}"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x-none"/>
        </a:p>
      </dgm:t>
    </dgm:pt>
    <dgm:pt modelId="{FDE10F5E-1EB8-4B4C-A090-E32755D39B30}" type="parTrans" cxnId="{8925B671-0983-4C1F-AE91-71C7D9E36D2C}">
      <dgm:prSet/>
      <dgm:spPr/>
      <dgm:t>
        <a:bodyPr/>
        <a:lstStyle/>
        <a:p>
          <a:endParaRPr lang="x-none"/>
        </a:p>
      </dgm:t>
    </dgm:pt>
    <dgm:pt modelId="{0C6C55D3-3B53-4A50-809C-EB1F16F1A2A6}">
      <dgm:prSet phldrT="[Текст]" phldr="1"/>
      <dgm:spPr/>
      <dgm:t>
        <a:bodyPr/>
        <a:lstStyle/>
        <a:p>
          <a:endParaRPr lang="x-none"/>
        </a:p>
      </dgm:t>
    </dgm:pt>
    <dgm:pt modelId="{53D5D639-C7EF-4BBE-A94B-4D6374CE1A1C}" type="parTrans" cxnId="{1AE18A6E-4237-4BD9-BB28-3109112933CD}">
      <dgm:prSet/>
      <dgm:spPr/>
      <dgm:t>
        <a:bodyPr/>
        <a:lstStyle/>
        <a:p>
          <a:endParaRPr lang="x-none"/>
        </a:p>
      </dgm:t>
    </dgm:pt>
    <dgm:pt modelId="{8D9889F8-9E5E-4CE8-A661-6284AF49438C}">
      <dgm:prSet phldrT="[Текст]"/>
      <dgm:spPr/>
      <dgm:t>
        <a:bodyPr/>
        <a:lstStyle/>
        <a:p>
          <a:r>
            <a:rPr lang="ru-RU"/>
            <a:t>бақылаушының іс-әрекеті, яғни зерттеуші көзге көрінетін барлық нәрсені қабылдап қана қоймайды, ол үшін өзінің білімі мен тәжірибесінің барлық қорын пайдалана отырып, қажетті объектілерді, оның қызықтыратын қасиеттерін, осы объектілердің байланыстарын іздейді; </a:t>
          </a:r>
          <a:endParaRPr lang="x-none"/>
        </a:p>
      </dgm:t>
    </dgm:pt>
    <dgm:pt modelId="{C3ACC455-F6DF-4A1F-9FDD-DF3356D67B3A}" type="sibTrans" cxnId="{1AE18A6E-4237-4BD9-BB28-3109112933CD}">
      <dgm:prSet/>
      <dgm:spPr/>
      <dgm:t>
        <a:bodyPr/>
        <a:lstStyle/>
        <a:p>
          <a:endParaRPr lang="x-none"/>
        </a:p>
      </dgm:t>
    </dgm:pt>
    <dgm:pt modelId="{DBDC1CD7-9608-4A09-8F4F-2CC427E8DAAA}" type="sibTrans" cxnId="{8925B671-0983-4C1F-AE91-71C7D9E36D2C}">
      <dgm:prSet/>
      <dgm:spPr/>
      <dgm:t>
        <a:bodyPr/>
        <a:lstStyle/>
        <a:p>
          <a:endParaRPr lang="x-none"/>
        </a:p>
      </dgm:t>
    </dgm:pt>
    <dgm:pt modelId="{678A3ACB-8FCF-4804-92B2-7D95E2FCE0FF}" type="parTrans" cxnId="{7420DC01-B45B-4368-9661-561DB1730967}">
      <dgm:prSet/>
      <dgm:spPr/>
      <dgm:t>
        <a:bodyPr/>
        <a:lstStyle/>
        <a:p>
          <a:endParaRPr lang="x-none"/>
        </a:p>
      </dgm:t>
    </dgm:pt>
    <dgm:pt modelId="{19FB6DB1-2DEB-487C-BBF5-ACE21D62FE43}">
      <dgm:prSet phldrT="[Текст]" phldr="1"/>
      <dgm:spPr/>
      <dgm:t>
        <a:bodyPr/>
        <a:lstStyle/>
        <a:p>
          <a:endParaRPr lang="x-none"/>
        </a:p>
      </dgm:t>
    </dgm:pt>
    <dgm:pt modelId="{4B786836-3308-4A54-B9E3-570CCBCCAB28}" type="parTrans" cxnId="{A4A635AE-90A7-416C-A3FA-C72C8C2B45A6}">
      <dgm:prSet/>
      <dgm:spPr/>
      <dgm:t>
        <a:bodyPr/>
        <a:lstStyle/>
        <a:p>
          <a:endParaRPr lang="x-none"/>
        </a:p>
      </dgm:t>
    </dgm:pt>
    <dgm:pt modelId="{708BB8CB-0406-47BA-AF6B-736D2F4E1F6E}">
      <dgm:prSet phldrT="[Текст]"/>
      <dgm:spPr/>
      <dgm:t>
        <a:bodyPr/>
        <a:lstStyle/>
        <a:p>
          <a:r>
            <a:rPr lang="ru-RU"/>
            <a:t>жүйелілік. Бақылаушы шын мәнінде құнды ақпаратты объектіні бірнеше рет және әр түрлі жағдайда қабылдауға мүмкіндік беретін белгілі бір жүйеге сәйкес бақылау үздіксіз жүргізілген кезде ғана ала алады. </a:t>
          </a:r>
          <a:endParaRPr lang="x-none"/>
        </a:p>
      </dgm:t>
    </dgm:pt>
    <dgm:pt modelId="{CC781FB4-FBD7-49E9-88C1-F596A863E0E9}" type="sibTrans" cxnId="{A4A635AE-90A7-416C-A3FA-C72C8C2B45A6}">
      <dgm:prSet/>
      <dgm:spPr/>
      <dgm:t>
        <a:bodyPr/>
        <a:lstStyle/>
        <a:p>
          <a:endParaRPr lang="x-none"/>
        </a:p>
      </dgm:t>
    </dgm:pt>
    <dgm:pt modelId="{A92861E7-4917-45E9-9974-BC050F08380B}" type="sibTrans" cxnId="{7420DC01-B45B-4368-9661-561DB1730967}">
      <dgm:prSet/>
      <dgm:spPr/>
      <dgm:t>
        <a:bodyPr/>
        <a:lstStyle/>
        <a:p>
          <a:endParaRPr lang="x-none"/>
        </a:p>
      </dgm:t>
    </dgm:pt>
    <dgm:pt modelId="{97555C70-A051-45EA-B3DB-5621D62F02AD}" type="pres">
      <dgm:prSet presAssocID="{F3CBEB11-218F-4792-815D-F9FFA0BF14C6}" presName="linearFlow" presStyleCnt="0">
        <dgm:presLayoutVars>
          <dgm:dir/>
          <dgm:animLvl val="lvl"/>
          <dgm:resizeHandles val="exact"/>
        </dgm:presLayoutVars>
      </dgm:prSet>
      <dgm:spPr/>
      <dgm:t>
        <a:bodyPr/>
        <a:lstStyle/>
        <a:p>
          <a:endParaRPr lang="ru-RU"/>
        </a:p>
      </dgm:t>
    </dgm:pt>
    <dgm:pt modelId="{C98B2053-2F58-4FAF-8EA9-CF76EB0EE7CC}" type="pres">
      <dgm:prSet presAssocID="{0C6C55D3-3B53-4A50-809C-EB1F16F1A2A6}" presName="composite" presStyleCnt="0"/>
      <dgm:spPr/>
      <dgm:t>
        <a:bodyPr/>
        <a:lstStyle/>
        <a:p>
          <a:endParaRPr/>
        </a:p>
      </dgm:t>
    </dgm:pt>
    <dgm:pt modelId="{228FAC5D-7137-4FA2-9C5A-BD415B7A2DD8}" type="pres">
      <dgm:prSet presAssocID="{0C6C55D3-3B53-4A50-809C-EB1F16F1A2A6}" presName="parentText" presStyleLbl="alignNode1" presStyleIdx="0" presStyleCnt="2">
        <dgm:presLayoutVars>
          <dgm:chMax val="1"/>
          <dgm:bulletEnabled val="1"/>
        </dgm:presLayoutVars>
      </dgm:prSet>
      <dgm:spPr/>
      <dgm:t>
        <a:bodyPr/>
        <a:lstStyle/>
        <a:p>
          <a:endParaRPr lang="ru-RU"/>
        </a:p>
      </dgm:t>
    </dgm:pt>
    <dgm:pt modelId="{33CB4E49-513C-4072-82F6-2588C19E8A17}" type="pres">
      <dgm:prSet presAssocID="{0C6C55D3-3B53-4A50-809C-EB1F16F1A2A6}" presName="descendantText" presStyleLbl="alignAcc1" presStyleIdx="0" presStyleCnt="2">
        <dgm:presLayoutVars>
          <dgm:bulletEnabled val="1"/>
        </dgm:presLayoutVars>
      </dgm:prSet>
      <dgm:spPr/>
      <dgm:t>
        <a:bodyPr/>
        <a:lstStyle/>
        <a:p>
          <a:endParaRPr lang="ru-RU"/>
        </a:p>
      </dgm:t>
    </dgm:pt>
    <dgm:pt modelId="{84728436-4200-46B7-979A-F421288A69BB}" type="pres">
      <dgm:prSet presAssocID="{DBDC1CD7-9608-4A09-8F4F-2CC427E8DAAA}" presName="sp" presStyleCnt="0"/>
      <dgm:spPr/>
      <dgm:t>
        <a:bodyPr/>
        <a:lstStyle/>
        <a:p>
          <a:endParaRPr/>
        </a:p>
      </dgm:t>
    </dgm:pt>
    <dgm:pt modelId="{96407692-8434-4786-B66D-2F1859AB8E11}" type="pres">
      <dgm:prSet presAssocID="{19FB6DB1-2DEB-487C-BBF5-ACE21D62FE43}" presName="composite" presStyleCnt="0"/>
      <dgm:spPr/>
      <dgm:t>
        <a:bodyPr/>
        <a:lstStyle/>
        <a:p>
          <a:endParaRPr/>
        </a:p>
      </dgm:t>
    </dgm:pt>
    <dgm:pt modelId="{1E156ABE-9B57-4559-B378-017514C2CCC5}" type="pres">
      <dgm:prSet presAssocID="{19FB6DB1-2DEB-487C-BBF5-ACE21D62FE43}" presName="parentText" presStyleLbl="alignNode1" presStyleIdx="1" presStyleCnt="2">
        <dgm:presLayoutVars>
          <dgm:chMax val="1"/>
          <dgm:bulletEnabled val="1"/>
        </dgm:presLayoutVars>
      </dgm:prSet>
      <dgm:spPr/>
      <dgm:t>
        <a:bodyPr/>
        <a:lstStyle/>
        <a:p>
          <a:endParaRPr lang="ru-RU"/>
        </a:p>
      </dgm:t>
    </dgm:pt>
    <dgm:pt modelId="{3336142C-2B38-43D0-9E67-C11C20D5415A}" type="pres">
      <dgm:prSet presAssocID="{19FB6DB1-2DEB-487C-BBF5-ACE21D62FE43}" presName="descendantText" presStyleLbl="alignAcc1" presStyleIdx="1" presStyleCnt="2">
        <dgm:presLayoutVars>
          <dgm:bulletEnabled val="1"/>
        </dgm:presLayoutVars>
      </dgm:prSet>
      <dgm:spPr/>
      <dgm:t>
        <a:bodyPr/>
        <a:lstStyle/>
        <a:p>
          <a:endParaRPr lang="ru-RU"/>
        </a:p>
      </dgm:t>
    </dgm:pt>
  </dgm:ptLst>
  <dgm:cxnLst>
    <dgm:cxn modelId="{075C88A8-3CDE-4C04-B440-D4A1CC0D9934}" type="presOf" srcId="{708BB8CB-0406-47BA-AF6B-736D2F4E1F6E}" destId="{3336142C-2B38-43D0-9E67-C11C20D5415A}" srcOrd="0" destOrd="0" presId="urn:microsoft.com/office/officeart/2005/8/layout/chevron2"/>
    <dgm:cxn modelId="{1AE18A6E-4237-4BD9-BB28-3109112933CD}" srcId="{0C6C55D3-3B53-4A50-809C-EB1F16F1A2A6}" destId="{8D9889F8-9E5E-4CE8-A661-6284AF49438C}" srcOrd="0" destOrd="0" parTransId="{53D5D639-C7EF-4BBE-A94B-4D6374CE1A1C}" sibTransId="{C3ACC455-F6DF-4A1F-9FDD-DF3356D67B3A}"/>
    <dgm:cxn modelId="{06844681-8514-4EC8-A759-0AA2453D93C6}" type="presOf" srcId="{0C6C55D3-3B53-4A50-809C-EB1F16F1A2A6}" destId="{228FAC5D-7137-4FA2-9C5A-BD415B7A2DD8}" srcOrd="0" destOrd="0" presId="urn:microsoft.com/office/officeart/2005/8/layout/chevron2"/>
    <dgm:cxn modelId="{7420DC01-B45B-4368-9661-561DB1730967}" srcId="{F3CBEB11-218F-4792-815D-F9FFA0BF14C6}" destId="{19FB6DB1-2DEB-487C-BBF5-ACE21D62FE43}" srcOrd="1" destOrd="0" parTransId="{678A3ACB-8FCF-4804-92B2-7D95E2FCE0FF}" sibTransId="{A92861E7-4917-45E9-9974-BC050F08380B}"/>
    <dgm:cxn modelId="{D0C79770-66F6-407A-AF8C-36AE60ED744B}" type="presOf" srcId="{F3CBEB11-218F-4792-815D-F9FFA0BF14C6}" destId="{97555C70-A051-45EA-B3DB-5621D62F02AD}" srcOrd="0" destOrd="0" presId="urn:microsoft.com/office/officeart/2005/8/layout/chevron2"/>
    <dgm:cxn modelId="{087DD033-5E75-4698-8000-EA0705FEE0C8}" type="presOf" srcId="{8D9889F8-9E5E-4CE8-A661-6284AF49438C}" destId="{33CB4E49-513C-4072-82F6-2588C19E8A17}" srcOrd="0" destOrd="0" presId="urn:microsoft.com/office/officeart/2005/8/layout/chevron2"/>
    <dgm:cxn modelId="{33D3B275-3964-4CEC-9DC8-FA0EE2BF4B30}" type="presOf" srcId="{19FB6DB1-2DEB-487C-BBF5-ACE21D62FE43}" destId="{1E156ABE-9B57-4559-B378-017514C2CCC5}" srcOrd="0" destOrd="0" presId="urn:microsoft.com/office/officeart/2005/8/layout/chevron2"/>
    <dgm:cxn modelId="{A4A635AE-90A7-416C-A3FA-C72C8C2B45A6}" srcId="{19FB6DB1-2DEB-487C-BBF5-ACE21D62FE43}" destId="{708BB8CB-0406-47BA-AF6B-736D2F4E1F6E}" srcOrd="0" destOrd="0" parTransId="{4B786836-3308-4A54-B9E3-570CCBCCAB28}" sibTransId="{CC781FB4-FBD7-49E9-88C1-F596A863E0E9}"/>
    <dgm:cxn modelId="{8925B671-0983-4C1F-AE91-71C7D9E36D2C}" srcId="{F3CBEB11-218F-4792-815D-F9FFA0BF14C6}" destId="{0C6C55D3-3B53-4A50-809C-EB1F16F1A2A6}" srcOrd="0" destOrd="0" parTransId="{FDE10F5E-1EB8-4B4C-A090-E32755D39B30}" sibTransId="{DBDC1CD7-9608-4A09-8F4F-2CC427E8DAAA}"/>
    <dgm:cxn modelId="{13E2C7BA-354B-4262-A9E4-7A4520DCD807}" type="presParOf" srcId="{97555C70-A051-45EA-B3DB-5621D62F02AD}" destId="{C98B2053-2F58-4FAF-8EA9-CF76EB0EE7CC}" srcOrd="0" destOrd="0" presId="urn:microsoft.com/office/officeart/2005/8/layout/chevron2"/>
    <dgm:cxn modelId="{A93FBA5F-F0A1-435C-921A-47DC7DB16ECF}" type="presParOf" srcId="{C98B2053-2F58-4FAF-8EA9-CF76EB0EE7CC}" destId="{228FAC5D-7137-4FA2-9C5A-BD415B7A2DD8}" srcOrd="0" destOrd="0" presId="urn:microsoft.com/office/officeart/2005/8/layout/chevron2"/>
    <dgm:cxn modelId="{08F4155F-CF08-42E7-9B2D-213D4B3E3AA3}" type="presParOf" srcId="{C98B2053-2F58-4FAF-8EA9-CF76EB0EE7CC}" destId="{33CB4E49-513C-4072-82F6-2588C19E8A17}" srcOrd="1" destOrd="0" presId="urn:microsoft.com/office/officeart/2005/8/layout/chevron2"/>
    <dgm:cxn modelId="{508B056C-F417-498E-BE63-BC9036EC8CBE}" type="presParOf" srcId="{97555C70-A051-45EA-B3DB-5621D62F02AD}" destId="{84728436-4200-46B7-979A-F421288A69BB}" srcOrd="1" destOrd="0" presId="urn:microsoft.com/office/officeart/2005/8/layout/chevron2"/>
    <dgm:cxn modelId="{7A1F4694-B12E-45B3-BFD3-60CCCDDCFF24}" type="presParOf" srcId="{97555C70-A051-45EA-B3DB-5621D62F02AD}" destId="{96407692-8434-4786-B66D-2F1859AB8E11}" srcOrd="2" destOrd="0" presId="urn:microsoft.com/office/officeart/2005/8/layout/chevron2"/>
    <dgm:cxn modelId="{2A5F790D-A45B-4F40-86BA-D24C68926141}" type="presParOf" srcId="{96407692-8434-4786-B66D-2F1859AB8E11}" destId="{1E156ABE-9B57-4559-B378-017514C2CCC5}" srcOrd="0" destOrd="0" presId="urn:microsoft.com/office/officeart/2005/8/layout/chevron2"/>
    <dgm:cxn modelId="{B4D1965C-C50B-467F-8110-F97C516448B7}" type="presParOf" srcId="{96407692-8434-4786-B66D-2F1859AB8E11}" destId="{3336142C-2B38-43D0-9E67-C11C20D5415A}" srcOrd="1" destOrd="0" presId="urn:microsoft.com/office/officeart/2005/8/layout/chevron2"/>
  </dgm:cxnLst>
  <dgm:bg/>
  <dgm:whole/>
</dgm:dataModel>
</file>

<file path=ppt/diagrams/data125.xml><?xml version="1.0" encoding="utf-8"?>
<dgm:dataModel xmlns:dgm="http://schemas.openxmlformats.org/drawingml/2006/diagram" xmlns:a="http://schemas.openxmlformats.org/drawingml/2006/main">
  <dgm:ptLst>
    <dgm:pt modelId="{019D347E-0B9B-4331-B988-173FFFBEA8FC}"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455065C3-4358-4A3E-A3AA-0ED709CF91E9}" type="parTrans" cxnId="{54A29894-5A90-4CE7-8BEE-FEDD8ACA871B}">
      <dgm:prSet/>
      <dgm:spPr/>
      <dgm:t>
        <a:bodyPr/>
        <a:lstStyle/>
        <a:p>
          <a:endParaRPr lang="x-none"/>
        </a:p>
      </dgm:t>
    </dgm:pt>
    <dgm:pt modelId="{31A3B48B-ED1E-4B24-B51E-833114EB5722}">
      <dgm:prSet phldrT="[Текст]"/>
      <dgm:spPr/>
      <dgm:t>
        <a:bodyPr/>
        <a:lstStyle/>
        <a:p>
          <a:r>
            <a:rPr lang="ru-RU"/>
            <a:t>Бақылау процесінде зерттеуші әрқашан белгілі бір идеяны, тұжырымдаманы немесе гипотезаны басшылыққа алады. </a:t>
          </a:r>
          <a:endParaRPr lang="x-none"/>
        </a:p>
      </dgm:t>
    </dgm:pt>
    <dgm:pt modelId="{B2FFEB6C-088E-41A3-A7A4-53FEBE888C6B}" type="sibTrans" cxnId="{54A29894-5A90-4CE7-8BEE-FEDD8ACA871B}">
      <dgm:prSet/>
      <dgm:spPr/>
      <dgm:t>
        <a:bodyPr/>
        <a:lstStyle/>
        <a:p>
          <a:endParaRPr lang="x-none"/>
        </a:p>
      </dgm:t>
    </dgm:pt>
    <dgm:pt modelId="{5CCCE28F-010F-4F63-9A1A-EA269343EDBA}" type="parTrans" cxnId="{23799917-659A-487F-ADF9-689732BA3B38}">
      <dgm:prSet/>
      <dgm:spPr/>
      <dgm:t>
        <a:bodyPr/>
        <a:lstStyle/>
        <a:p>
          <a:endParaRPr lang="x-none"/>
        </a:p>
      </dgm:t>
    </dgm:pt>
    <dgm:pt modelId="{BE254F1D-71A4-49EF-B157-8FA9F9B43F78}">
      <dgm:prSet phldrT="[Текст]"/>
      <dgm:spPr/>
      <dgm:t>
        <a:bodyPr/>
        <a:lstStyle/>
        <a:p>
          <a:r>
            <a:rPr lang="ru-RU"/>
            <a:t>Ол жай ғана фактілерді тіркеп қоймайды, олардың ішінен оның идеяларын, гипотезаларын растайтын немесе жоққа шығаратындарды саналы түрде таңдайды. </a:t>
          </a:r>
          <a:endParaRPr lang="x-none"/>
        </a:p>
      </dgm:t>
    </dgm:pt>
    <dgm:pt modelId="{616CB517-63BC-44E5-82CC-E4728509E5BD}" type="sibTrans" cxnId="{23799917-659A-487F-ADF9-689732BA3B38}">
      <dgm:prSet/>
      <dgm:spPr/>
      <dgm:t>
        <a:bodyPr/>
        <a:lstStyle/>
        <a:p>
          <a:endParaRPr lang="x-none"/>
        </a:p>
      </dgm:t>
    </dgm:pt>
    <dgm:pt modelId="{15AB424C-5055-47AF-B6D0-04A9BD00F78C}" type="parTrans" cxnId="{504BFCCA-AED6-420E-9B10-57D4ACBC77E3}">
      <dgm:prSet/>
      <dgm:spPr/>
      <dgm:t>
        <a:bodyPr/>
        <a:lstStyle/>
        <a:p>
          <a:endParaRPr lang="x-none"/>
        </a:p>
      </dgm:t>
    </dgm:pt>
    <dgm:pt modelId="{C8859676-247B-45F1-9848-6C0954DCB94B}">
      <dgm:prSet phldrT="[Текст]"/>
      <dgm:spPr/>
      <dgm:t>
        <a:bodyPr/>
        <a:lstStyle/>
        <a:p>
          <a:r>
            <a:rPr lang="ru-RU"/>
            <a:t>Бақылауды интерпретациялау да әрқашан белгілі бір теориялық ережелер арқылы жүзеге асырылады. </a:t>
          </a:r>
          <a:endParaRPr lang="x-none"/>
        </a:p>
      </dgm:t>
    </dgm:pt>
    <dgm:pt modelId="{379FF814-C3A1-45CF-ACF7-E775FE9DC824}" type="sibTrans" cxnId="{504BFCCA-AED6-420E-9B10-57D4ACBC77E3}">
      <dgm:prSet/>
      <dgm:spPr/>
      <dgm:t>
        <a:bodyPr/>
        <a:lstStyle/>
        <a:p>
          <a:endParaRPr lang="x-none"/>
        </a:p>
      </dgm:t>
    </dgm:pt>
    <dgm:pt modelId="{83AC320E-93C3-4236-A142-665FFA32A100}" type="pres">
      <dgm:prSet presAssocID="{019D347E-0B9B-4331-B988-173FFFBEA8FC}" presName="linearFlow" presStyleCnt="0">
        <dgm:presLayoutVars>
          <dgm:dir/>
          <dgm:resizeHandles val="exact"/>
        </dgm:presLayoutVars>
      </dgm:prSet>
      <dgm:spPr/>
      <dgm:t>
        <a:bodyPr/>
        <a:lstStyle/>
        <a:p>
          <a:endParaRPr/>
        </a:p>
      </dgm:t>
    </dgm:pt>
    <dgm:pt modelId="{365608CB-C3A1-4A36-92B4-B414226C069D}" type="pres">
      <dgm:prSet presAssocID="{31A3B48B-ED1E-4B24-B51E-833114EB5722}" presName="comp" presStyleCnt="0"/>
      <dgm:spPr/>
      <dgm:t>
        <a:bodyPr/>
        <a:lstStyle/>
        <a:p>
          <a:endParaRPr/>
        </a:p>
      </dgm:t>
    </dgm:pt>
    <dgm:pt modelId="{9ED42FB0-CEE4-40E1-B566-6C9C17EA1ADA}" type="pres">
      <dgm:prSet presAssocID="{31A3B48B-ED1E-4B24-B51E-833114EB5722}" presName="rect2" presStyleLbl="node1" presStyleIdx="0" presStyleCnt="3">
        <dgm:presLayoutVars>
          <dgm:bulletEnabled val="1"/>
        </dgm:presLayoutVars>
      </dgm:prSet>
      <dgm:spPr/>
      <dgm:t>
        <a:bodyPr/>
        <a:lstStyle/>
        <a:p>
          <a:endParaRPr lang="ru-RU"/>
        </a:p>
      </dgm:t>
    </dgm:pt>
    <dgm:pt modelId="{352D396D-C493-487D-B79A-C9F7B5B90A60}" type="pres">
      <dgm:prSet presAssocID="{31A3B48B-ED1E-4B24-B51E-833114EB5722}" presName="rect1" presStyleLbl="lnNode1" presStyleIdx="0" presStyleCnt="3"/>
      <dgm:spPr/>
      <dgm:t>
        <a:bodyPr/>
        <a:lstStyle/>
        <a:p>
          <a:endParaRPr/>
        </a:p>
      </dgm:t>
    </dgm:pt>
    <dgm:pt modelId="{D58C761B-01AA-4B77-93F7-DA4A2251DD52}" type="pres">
      <dgm:prSet presAssocID="{B2FFEB6C-088E-41A3-A7A4-53FEBE888C6B}" presName="sibTrans" presStyleCnt="0"/>
      <dgm:spPr/>
      <dgm:t>
        <a:bodyPr/>
        <a:lstStyle/>
        <a:p>
          <a:endParaRPr/>
        </a:p>
      </dgm:t>
    </dgm:pt>
    <dgm:pt modelId="{D4664069-0E0A-43D4-AF02-F256DB70B3F0}" type="pres">
      <dgm:prSet presAssocID="{BE254F1D-71A4-49EF-B157-8FA9F9B43F78}" presName="comp" presStyleCnt="0"/>
      <dgm:spPr/>
      <dgm:t>
        <a:bodyPr/>
        <a:lstStyle/>
        <a:p>
          <a:endParaRPr/>
        </a:p>
      </dgm:t>
    </dgm:pt>
    <dgm:pt modelId="{08D2D910-4408-45C3-9B00-790C908A5227}" type="pres">
      <dgm:prSet presAssocID="{BE254F1D-71A4-49EF-B157-8FA9F9B43F78}" presName="rect2" presStyleLbl="node1" presStyleIdx="1" presStyleCnt="3">
        <dgm:presLayoutVars>
          <dgm:bulletEnabled val="1"/>
        </dgm:presLayoutVars>
      </dgm:prSet>
      <dgm:spPr/>
      <dgm:t>
        <a:bodyPr/>
        <a:lstStyle/>
        <a:p>
          <a:endParaRPr lang="ru-RU"/>
        </a:p>
      </dgm:t>
    </dgm:pt>
    <dgm:pt modelId="{7EA314F4-7EFE-464B-B659-26A6545E011E}" type="pres">
      <dgm:prSet presAssocID="{BE254F1D-71A4-49EF-B157-8FA9F9B43F78}" presName="rect1" presStyleLbl="lnNode1" presStyleIdx="1" presStyleCnt="3"/>
      <dgm:spPr/>
      <dgm:t>
        <a:bodyPr/>
        <a:lstStyle/>
        <a:p>
          <a:endParaRPr/>
        </a:p>
      </dgm:t>
    </dgm:pt>
    <dgm:pt modelId="{097AECD4-6DF6-4345-8116-9878FC9015C0}" type="pres">
      <dgm:prSet presAssocID="{616CB517-63BC-44E5-82CC-E4728509E5BD}" presName="sibTrans" presStyleCnt="0"/>
      <dgm:spPr/>
      <dgm:t>
        <a:bodyPr/>
        <a:lstStyle/>
        <a:p>
          <a:endParaRPr/>
        </a:p>
      </dgm:t>
    </dgm:pt>
    <dgm:pt modelId="{B7C3B5E1-45F6-447F-8F67-BD3DD4F478CA}" type="pres">
      <dgm:prSet presAssocID="{C8859676-247B-45F1-9848-6C0954DCB94B}" presName="comp" presStyleCnt="0"/>
      <dgm:spPr/>
      <dgm:t>
        <a:bodyPr/>
        <a:lstStyle/>
        <a:p>
          <a:endParaRPr/>
        </a:p>
      </dgm:t>
    </dgm:pt>
    <dgm:pt modelId="{A1015456-F1B6-46F8-844D-5E8CD047089A}" type="pres">
      <dgm:prSet presAssocID="{C8859676-247B-45F1-9848-6C0954DCB94B}" presName="rect2" presStyleLbl="node1" presStyleIdx="2" presStyleCnt="3">
        <dgm:presLayoutVars>
          <dgm:bulletEnabled val="1"/>
        </dgm:presLayoutVars>
      </dgm:prSet>
      <dgm:spPr/>
      <dgm:t>
        <a:bodyPr/>
        <a:lstStyle/>
        <a:p>
          <a:endParaRPr lang="ru-RU"/>
        </a:p>
      </dgm:t>
    </dgm:pt>
    <dgm:pt modelId="{0ECB1733-C121-4079-A0FD-B7FA7ABB2D18}" type="pres">
      <dgm:prSet presAssocID="{C8859676-247B-45F1-9848-6C0954DCB94B}" presName="rect1" presStyleLbl="lnNode1" presStyleIdx="2" presStyleCnt="3"/>
      <dgm:spPr/>
      <dgm:t>
        <a:bodyPr/>
        <a:lstStyle/>
        <a:p>
          <a:endParaRPr/>
        </a:p>
      </dgm:t>
    </dgm:pt>
  </dgm:ptLst>
  <dgm:cxnLst>
    <dgm:cxn modelId="{54A29894-5A90-4CE7-8BEE-FEDD8ACA871B}" srcId="{019D347E-0B9B-4331-B988-173FFFBEA8FC}" destId="{31A3B48B-ED1E-4B24-B51E-833114EB5722}" srcOrd="0" destOrd="0" parTransId="{455065C3-4358-4A3E-A3AA-0ED709CF91E9}" sibTransId="{B2FFEB6C-088E-41A3-A7A4-53FEBE888C6B}"/>
    <dgm:cxn modelId="{8711D8B9-EB07-4EF7-BA0A-811CB5231C9C}" type="presOf" srcId="{BE254F1D-71A4-49EF-B157-8FA9F9B43F78}" destId="{08D2D910-4408-45C3-9B00-790C908A5227}" srcOrd="0" destOrd="0" presId="urn:microsoft.com/office/officeart/2008/layout/AlternatingPictureBlocks"/>
    <dgm:cxn modelId="{23799917-659A-487F-ADF9-689732BA3B38}" srcId="{019D347E-0B9B-4331-B988-173FFFBEA8FC}" destId="{BE254F1D-71A4-49EF-B157-8FA9F9B43F78}" srcOrd="1" destOrd="0" parTransId="{5CCCE28F-010F-4F63-9A1A-EA269343EDBA}" sibTransId="{616CB517-63BC-44E5-82CC-E4728509E5BD}"/>
    <dgm:cxn modelId="{3B862E83-E46F-4BF5-9CF2-64A7128A9FC7}" type="presOf" srcId="{C8859676-247B-45F1-9848-6C0954DCB94B}" destId="{A1015456-F1B6-46F8-844D-5E8CD047089A}" srcOrd="0" destOrd="0" presId="urn:microsoft.com/office/officeart/2008/layout/AlternatingPictureBlocks"/>
    <dgm:cxn modelId="{96335DB0-0A7B-46FC-9473-8AC54023A9C2}" type="presOf" srcId="{019D347E-0B9B-4331-B988-173FFFBEA8FC}" destId="{83AC320E-93C3-4236-A142-665FFA32A100}" srcOrd="0" destOrd="0" presId="urn:microsoft.com/office/officeart/2008/layout/AlternatingPictureBlocks"/>
    <dgm:cxn modelId="{8BCD1346-9B86-4685-9D6D-507595DD2DAC}" type="presOf" srcId="{31A3B48B-ED1E-4B24-B51E-833114EB5722}" destId="{9ED42FB0-CEE4-40E1-B566-6C9C17EA1ADA}" srcOrd="0" destOrd="0" presId="urn:microsoft.com/office/officeart/2008/layout/AlternatingPictureBlocks"/>
    <dgm:cxn modelId="{504BFCCA-AED6-420E-9B10-57D4ACBC77E3}" srcId="{019D347E-0B9B-4331-B988-173FFFBEA8FC}" destId="{C8859676-247B-45F1-9848-6C0954DCB94B}" srcOrd="2" destOrd="0" parTransId="{15AB424C-5055-47AF-B6D0-04A9BD00F78C}" sibTransId="{379FF814-C3A1-45CF-ACF7-E775FE9DC824}"/>
    <dgm:cxn modelId="{CFD3B0FF-8629-422C-9A54-3A376E6A0050}" type="presParOf" srcId="{83AC320E-93C3-4236-A142-665FFA32A100}" destId="{365608CB-C3A1-4A36-92B4-B414226C069D}" srcOrd="0" destOrd="0" presId="urn:microsoft.com/office/officeart/2008/layout/AlternatingPictureBlocks"/>
    <dgm:cxn modelId="{B322E986-95F8-4060-BAFB-CA3338733F4C}" type="presParOf" srcId="{365608CB-C3A1-4A36-92B4-B414226C069D}" destId="{9ED42FB0-CEE4-40E1-B566-6C9C17EA1ADA}" srcOrd="0" destOrd="0" presId="urn:microsoft.com/office/officeart/2008/layout/AlternatingPictureBlocks"/>
    <dgm:cxn modelId="{5E4D42E7-2A42-42BC-A5C1-596DA3006129}" type="presParOf" srcId="{365608CB-C3A1-4A36-92B4-B414226C069D}" destId="{352D396D-C493-487D-B79A-C9F7B5B90A60}" srcOrd="1" destOrd="0" presId="urn:microsoft.com/office/officeart/2008/layout/AlternatingPictureBlocks"/>
    <dgm:cxn modelId="{B1F9D989-F5A0-4E07-A1B0-A605A281A1D5}" type="presParOf" srcId="{83AC320E-93C3-4236-A142-665FFA32A100}" destId="{D58C761B-01AA-4B77-93F7-DA4A2251DD52}" srcOrd="1" destOrd="0" presId="urn:microsoft.com/office/officeart/2008/layout/AlternatingPictureBlocks"/>
    <dgm:cxn modelId="{AD28B8B6-258C-4D0A-BDDF-776051334512}" type="presParOf" srcId="{83AC320E-93C3-4236-A142-665FFA32A100}" destId="{D4664069-0E0A-43D4-AF02-F256DB70B3F0}" srcOrd="2" destOrd="0" presId="urn:microsoft.com/office/officeart/2008/layout/AlternatingPictureBlocks"/>
    <dgm:cxn modelId="{5147E527-55BE-412D-880F-BC78368AB3C4}" type="presParOf" srcId="{D4664069-0E0A-43D4-AF02-F256DB70B3F0}" destId="{08D2D910-4408-45C3-9B00-790C908A5227}" srcOrd="0" destOrd="0" presId="urn:microsoft.com/office/officeart/2008/layout/AlternatingPictureBlocks"/>
    <dgm:cxn modelId="{46996803-27B7-4054-8F14-20D26B633C38}" type="presParOf" srcId="{D4664069-0E0A-43D4-AF02-F256DB70B3F0}" destId="{7EA314F4-7EFE-464B-B659-26A6545E011E}" srcOrd="1" destOrd="0" presId="urn:microsoft.com/office/officeart/2008/layout/AlternatingPictureBlocks"/>
    <dgm:cxn modelId="{8E4EC38E-A3D2-4FE8-AA2C-CECBE1F8CEB1}" type="presParOf" srcId="{83AC320E-93C3-4236-A142-665FFA32A100}" destId="{097AECD4-6DF6-4345-8116-9878FC9015C0}" srcOrd="3" destOrd="0" presId="urn:microsoft.com/office/officeart/2008/layout/AlternatingPictureBlocks"/>
    <dgm:cxn modelId="{90BF2584-D0F2-4C34-99F4-7F146035C412}" type="presParOf" srcId="{83AC320E-93C3-4236-A142-665FFA32A100}" destId="{B7C3B5E1-45F6-447F-8F67-BD3DD4F478CA}" srcOrd="4" destOrd="0" presId="urn:microsoft.com/office/officeart/2008/layout/AlternatingPictureBlocks"/>
    <dgm:cxn modelId="{E28A053A-8EA9-40D9-B539-41AA9437E5AB}" type="presParOf" srcId="{B7C3B5E1-45F6-447F-8F67-BD3DD4F478CA}" destId="{A1015456-F1B6-46F8-844D-5E8CD047089A}" srcOrd="0" destOrd="0" presId="urn:microsoft.com/office/officeart/2008/layout/AlternatingPictureBlocks"/>
    <dgm:cxn modelId="{9AA60AC3-B231-43EB-B074-5327DEF2596C}" type="presParOf" srcId="{B7C3B5E1-45F6-447F-8F67-BD3DD4F478CA}" destId="{0ECB1733-C121-4079-A0FD-B7FA7ABB2D18}" srcOrd="1" destOrd="0" presId="urn:microsoft.com/office/officeart/2008/layout/AlternatingPictureBlocks"/>
  </dgm:cxnLst>
  <dgm:bg/>
  <dgm:whole/>
</dgm:dataModel>
</file>

<file path=ppt/diagrams/data126.xml><?xml version="1.0" encoding="utf-8"?>
<dgm:dataModel xmlns:dgm="http://schemas.openxmlformats.org/drawingml/2006/diagram" xmlns:a="http://schemas.openxmlformats.org/drawingml/2006/main">
  <dgm:ptLst>
    <dgm:pt modelId="{CA37A655-B610-4561-817D-747E73C43A0C}"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89905D9D-3371-4C39-B687-F790BFDAD00C}" type="parTrans" cxnId="{0C1E44D6-50B4-4196-A06B-7742862AF1A4}">
      <dgm:prSet/>
      <dgm:spPr/>
      <dgm:t>
        <a:bodyPr/>
        <a:lstStyle/>
        <a:p>
          <a:endParaRPr lang="x-none"/>
        </a:p>
      </dgm:t>
    </dgm:pt>
    <dgm:pt modelId="{F88A1FA3-7422-4056-A768-31307D3D682A}">
      <dgm:prSet phldrT="[Текст]"/>
      <dgm:spPr/>
      <dgm:t>
        <a:bodyPr/>
        <a:lstStyle/>
        <a:p>
          <a:r>
            <a:rPr lang="ru-RU"/>
            <a:t>Бақылаудың танымдық нәтижесі сипаттама болып табылады – табиғи және жасанды тіл арқылы бекіту (сызбалар, графиктер, диаграммалар, кестелер, суреттер және т.б.); зерттелетін объект туралы бастапқы мәліметтер. </a:t>
          </a:r>
          <a:endParaRPr lang="x-none"/>
        </a:p>
      </dgm:t>
    </dgm:pt>
    <dgm:pt modelId="{58530E3C-4EDA-4F50-8857-FE566F0FA59C}" type="sibTrans" cxnId="{0C1E44D6-50B4-4196-A06B-7742862AF1A4}">
      <dgm:prSet/>
      <dgm:spPr/>
      <dgm:t>
        <a:bodyPr/>
        <a:lstStyle/>
        <a:p>
          <a:endParaRPr lang="x-none"/>
        </a:p>
      </dgm:t>
    </dgm:pt>
    <dgm:pt modelId="{26DB858A-B70C-4229-8773-C2468F1F35F0}" type="parTrans" cxnId="{5A09192A-8903-4E04-80C2-F4D0CD869B2F}">
      <dgm:prSet/>
      <dgm:spPr/>
      <dgm:t>
        <a:bodyPr/>
        <a:lstStyle/>
        <a:p>
          <a:endParaRPr lang="x-none"/>
        </a:p>
      </dgm:t>
    </dgm:pt>
    <dgm:pt modelId="{12CB1535-2F49-4578-92AD-68D1801015C2}">
      <dgm:prSet phldrT="[Текст]"/>
      <dgm:spPr/>
      <dgm:t>
        <a:bodyPr/>
        <a:lstStyle/>
        <a:p>
          <a:r>
            <a:rPr lang="ru-RU"/>
            <a:t>Бақылау әлеуметтік-гуманитарлық ғылымдарда ерекше қиындық туғызады, мұнда оның нәтижелері бақылаушының жеке басына, оның өмірлік ұстанымдары мен ұстанымдарына, зерттелетін пәнге деген қызығушылығына көбірек тәуелді болады.</a:t>
          </a:r>
          <a:endParaRPr lang="x-none"/>
        </a:p>
      </dgm:t>
    </dgm:pt>
    <dgm:pt modelId="{3ABA5726-594A-42BB-8EEB-FD2940E41281}" type="sibTrans" cxnId="{5A09192A-8903-4E04-80C2-F4D0CD869B2F}">
      <dgm:prSet/>
      <dgm:spPr/>
      <dgm:t>
        <a:bodyPr/>
        <a:lstStyle/>
        <a:p>
          <a:endParaRPr lang="x-none"/>
        </a:p>
      </dgm:t>
    </dgm:pt>
    <dgm:pt modelId="{BD12BF3D-572E-4586-84AC-E9476F6B56DA}" type="pres">
      <dgm:prSet presAssocID="{CA37A655-B610-4561-817D-747E73C43A0C}" presName="linearFlow" presStyleCnt="0">
        <dgm:presLayoutVars>
          <dgm:dir/>
          <dgm:resizeHandles val="exact"/>
        </dgm:presLayoutVars>
      </dgm:prSet>
      <dgm:spPr/>
      <dgm:t>
        <a:bodyPr/>
        <a:lstStyle/>
        <a:p>
          <a:endParaRPr/>
        </a:p>
      </dgm:t>
    </dgm:pt>
    <dgm:pt modelId="{299C2D71-A135-4C0B-B76B-B42E9F6AF74E}" type="pres">
      <dgm:prSet presAssocID="{F88A1FA3-7422-4056-A768-31307D3D682A}" presName="comp" presStyleCnt="0"/>
      <dgm:spPr/>
      <dgm:t>
        <a:bodyPr/>
        <a:lstStyle/>
        <a:p>
          <a:endParaRPr/>
        </a:p>
      </dgm:t>
    </dgm:pt>
    <dgm:pt modelId="{D3C6142E-ABBA-4D51-9F56-850DCB7B7413}" type="pres">
      <dgm:prSet presAssocID="{F88A1FA3-7422-4056-A768-31307D3D682A}" presName="rect2" presStyleLbl="node1" presStyleIdx="0" presStyleCnt="2">
        <dgm:presLayoutVars>
          <dgm:bulletEnabled val="1"/>
        </dgm:presLayoutVars>
      </dgm:prSet>
      <dgm:spPr/>
      <dgm:t>
        <a:bodyPr/>
        <a:lstStyle/>
        <a:p>
          <a:endParaRPr lang="ru-RU"/>
        </a:p>
      </dgm:t>
    </dgm:pt>
    <dgm:pt modelId="{8BF766DA-D919-4341-B4C2-BF6B0865C7E2}" type="pres">
      <dgm:prSet presAssocID="{F88A1FA3-7422-4056-A768-31307D3D682A}" presName="rect1" presStyleLbl="lnNode1" presStyleIdx="0" presStyleCnt="2"/>
      <dgm:spPr/>
      <dgm:t>
        <a:bodyPr/>
        <a:lstStyle/>
        <a:p>
          <a:endParaRPr/>
        </a:p>
      </dgm:t>
    </dgm:pt>
    <dgm:pt modelId="{E738FBB9-4BAE-43DA-8132-C50130C0B4E6}" type="pres">
      <dgm:prSet presAssocID="{58530E3C-4EDA-4F50-8857-FE566F0FA59C}" presName="sibTrans" presStyleCnt="0"/>
      <dgm:spPr/>
      <dgm:t>
        <a:bodyPr/>
        <a:lstStyle/>
        <a:p>
          <a:endParaRPr/>
        </a:p>
      </dgm:t>
    </dgm:pt>
    <dgm:pt modelId="{7EAE95A1-8CCD-45FD-B1E1-05CA26A47036}" type="pres">
      <dgm:prSet presAssocID="{12CB1535-2F49-4578-92AD-68D1801015C2}" presName="comp" presStyleCnt="0"/>
      <dgm:spPr/>
      <dgm:t>
        <a:bodyPr/>
        <a:lstStyle/>
        <a:p>
          <a:endParaRPr/>
        </a:p>
      </dgm:t>
    </dgm:pt>
    <dgm:pt modelId="{89DE3B21-35A0-4561-B94F-9BA6CFA6BE63}" type="pres">
      <dgm:prSet presAssocID="{12CB1535-2F49-4578-92AD-68D1801015C2}" presName="rect2" presStyleLbl="node1" presStyleIdx="1" presStyleCnt="2">
        <dgm:presLayoutVars>
          <dgm:bulletEnabled val="1"/>
        </dgm:presLayoutVars>
      </dgm:prSet>
      <dgm:spPr/>
      <dgm:t>
        <a:bodyPr/>
        <a:lstStyle/>
        <a:p>
          <a:endParaRPr lang="ru-RU"/>
        </a:p>
      </dgm:t>
    </dgm:pt>
    <dgm:pt modelId="{76D6B517-5E55-437F-9D5D-65B9B8886C60}" type="pres">
      <dgm:prSet presAssocID="{12CB1535-2F49-4578-92AD-68D1801015C2}" presName="rect1" presStyleLbl="lnNode1" presStyleIdx="1" presStyleCnt="2"/>
      <dgm:spPr/>
      <dgm:t>
        <a:bodyPr/>
        <a:lstStyle/>
        <a:p>
          <a:endParaRPr/>
        </a:p>
      </dgm:t>
    </dgm:pt>
  </dgm:ptLst>
  <dgm:cxnLst>
    <dgm:cxn modelId="{0C1E44D6-50B4-4196-A06B-7742862AF1A4}" srcId="{CA37A655-B610-4561-817D-747E73C43A0C}" destId="{F88A1FA3-7422-4056-A768-31307D3D682A}" srcOrd="0" destOrd="0" parTransId="{89905D9D-3371-4C39-B687-F790BFDAD00C}" sibTransId="{58530E3C-4EDA-4F50-8857-FE566F0FA59C}"/>
    <dgm:cxn modelId="{9007A07C-D963-449E-92EF-72721140F70E}" type="presOf" srcId="{CA37A655-B610-4561-817D-747E73C43A0C}" destId="{BD12BF3D-572E-4586-84AC-E9476F6B56DA}" srcOrd="0" destOrd="0" presId="urn:microsoft.com/office/officeart/2008/layout/AlternatingPictureBlocks"/>
    <dgm:cxn modelId="{5A09192A-8903-4E04-80C2-F4D0CD869B2F}" srcId="{CA37A655-B610-4561-817D-747E73C43A0C}" destId="{12CB1535-2F49-4578-92AD-68D1801015C2}" srcOrd="1" destOrd="0" parTransId="{26DB858A-B70C-4229-8773-C2468F1F35F0}" sibTransId="{3ABA5726-594A-42BB-8EEB-FD2940E41281}"/>
    <dgm:cxn modelId="{4B65BC37-3BE4-4CE8-9F97-4E68577C3A71}" type="presOf" srcId="{F88A1FA3-7422-4056-A768-31307D3D682A}" destId="{D3C6142E-ABBA-4D51-9F56-850DCB7B7413}" srcOrd="0" destOrd="0" presId="urn:microsoft.com/office/officeart/2008/layout/AlternatingPictureBlocks"/>
    <dgm:cxn modelId="{043CC767-1A51-49DA-B2A4-EB83B923374E}" type="presOf" srcId="{12CB1535-2F49-4578-92AD-68D1801015C2}" destId="{89DE3B21-35A0-4561-B94F-9BA6CFA6BE63}" srcOrd="0" destOrd="0" presId="urn:microsoft.com/office/officeart/2008/layout/AlternatingPictureBlocks"/>
    <dgm:cxn modelId="{707AD092-BA88-4FD8-8AEA-C07EBFDCD82D}" type="presParOf" srcId="{BD12BF3D-572E-4586-84AC-E9476F6B56DA}" destId="{299C2D71-A135-4C0B-B76B-B42E9F6AF74E}" srcOrd="0" destOrd="0" presId="urn:microsoft.com/office/officeart/2008/layout/AlternatingPictureBlocks"/>
    <dgm:cxn modelId="{D267F288-108A-4E5E-B747-1E7A69F092A2}" type="presParOf" srcId="{299C2D71-A135-4C0B-B76B-B42E9F6AF74E}" destId="{D3C6142E-ABBA-4D51-9F56-850DCB7B7413}" srcOrd="0" destOrd="0" presId="urn:microsoft.com/office/officeart/2008/layout/AlternatingPictureBlocks"/>
    <dgm:cxn modelId="{35C2B0FD-44C4-4716-886A-C23A35DF3060}" type="presParOf" srcId="{299C2D71-A135-4C0B-B76B-B42E9F6AF74E}" destId="{8BF766DA-D919-4341-B4C2-BF6B0865C7E2}" srcOrd="1" destOrd="0" presId="urn:microsoft.com/office/officeart/2008/layout/AlternatingPictureBlocks"/>
    <dgm:cxn modelId="{651E5E10-5149-47D8-91B1-0DFF94209F3F}" type="presParOf" srcId="{BD12BF3D-572E-4586-84AC-E9476F6B56DA}" destId="{E738FBB9-4BAE-43DA-8132-C50130C0B4E6}" srcOrd="1" destOrd="0" presId="urn:microsoft.com/office/officeart/2008/layout/AlternatingPictureBlocks"/>
    <dgm:cxn modelId="{3F43D01A-5A14-4D7A-9F2B-81D095C4654D}" type="presParOf" srcId="{BD12BF3D-572E-4586-84AC-E9476F6B56DA}" destId="{7EAE95A1-8CCD-45FD-B1E1-05CA26A47036}" srcOrd="2" destOrd="0" presId="urn:microsoft.com/office/officeart/2008/layout/AlternatingPictureBlocks"/>
    <dgm:cxn modelId="{8CF4EACE-D4BA-4D23-B2E3-405A54B5796F}" type="presParOf" srcId="{7EAE95A1-8CCD-45FD-B1E1-05CA26A47036}" destId="{89DE3B21-35A0-4561-B94F-9BA6CFA6BE63}" srcOrd="0" destOrd="0" presId="urn:microsoft.com/office/officeart/2008/layout/AlternatingPictureBlocks"/>
    <dgm:cxn modelId="{3C957FFE-BEBD-49E2-B2AB-A589A576DF95}" type="presParOf" srcId="{7EAE95A1-8CCD-45FD-B1E1-05CA26A47036}" destId="{76D6B517-5E55-437F-9D5D-65B9B8886C60}" srcOrd="1" destOrd="0" presId="urn:microsoft.com/office/officeart/2008/layout/AlternatingPictureBlocks"/>
  </dgm:cxnLst>
  <dgm:bg/>
  <dgm:whole/>
</dgm:dataModel>
</file>

<file path=ppt/diagrams/data127.xml><?xml version="1.0" encoding="utf-8"?>
<dgm:dataModel xmlns:dgm="http://schemas.openxmlformats.org/drawingml/2006/diagram" xmlns:a="http://schemas.openxmlformats.org/drawingml/2006/main">
  <dgm:ptLst>
    <dgm:pt modelId="{78AD6E9D-F5A7-41C3-A1AB-1BC3984586C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A485A3EF-86D1-4E41-9BC2-7A4CC19C1A01}" type="parTrans" cxnId="{4FB52E3F-5A91-42DE-992B-A21F287A4D4F}">
      <dgm:prSet/>
      <dgm:spPr/>
      <dgm:t>
        <a:bodyPr/>
        <a:lstStyle/>
        <a:p>
          <a:endParaRPr lang="x-none"/>
        </a:p>
      </dgm:t>
    </dgm:pt>
    <dgm:pt modelId="{EB36F777-A77F-465C-A1D2-F0DA4657A600}">
      <dgm:prSet phldrT="[Текст]"/>
      <dgm:spPr/>
      <dgm:t>
        <a:bodyPr/>
        <a:lstStyle/>
        <a:p>
          <a:r>
            <a:rPr lang="ru-RU"/>
            <a:t>Бақылаушының жағдайына байланысты қарапайым (әдеттегі) бақылау фактілер мен оқиғалар тараптан тіркелгенде және қатысушы "қатысушылардың бақылауы" әдісі қолданылғанда ажыратылады. </a:t>
          </a:r>
          <a:endParaRPr lang="x-none"/>
        </a:p>
      </dgm:t>
    </dgm:pt>
    <dgm:pt modelId="{AA0BAEF4-81AD-4FA1-8482-C5BF0B87C9A7}" type="parTrans" cxnId="{6F2E47ED-8E56-4738-8C00-9A390D501D04}">
      <dgm:prSet/>
      <dgm:spPr/>
      <dgm:t>
        <a:bodyPr/>
        <a:lstStyle/>
        <a:p>
          <a:endParaRPr lang="x-none"/>
        </a:p>
      </dgm:t>
    </dgm:pt>
    <dgm:pt modelId="{4E7E4785-32F3-45B9-9B23-61A4C7D2DB89}">
      <dgm:prSet phldrT="[Текст]" phldr="1"/>
      <dgm:spPr/>
      <dgm:t>
        <a:bodyPr/>
        <a:lstStyle/>
        <a:p>
          <a:endParaRPr lang="x-none"/>
        </a:p>
      </dgm:t>
    </dgm:pt>
    <dgm:pt modelId="{0A61A334-31FE-4F18-A0BE-02754BD20580}" type="sibTrans" cxnId="{6F2E47ED-8E56-4738-8C00-9A390D501D04}">
      <dgm:prSet/>
      <dgm:spPr/>
      <dgm:t>
        <a:bodyPr/>
        <a:lstStyle/>
        <a:p>
          <a:endParaRPr lang="x-none"/>
        </a:p>
      </dgm:t>
    </dgm:pt>
    <dgm:pt modelId="{3BF1A9E1-A500-4810-908C-5B66BAC40BA3}" type="sibTrans" cxnId="{4FB52E3F-5A91-42DE-992B-A21F287A4D4F}">
      <dgm:prSet/>
      <dgm:spPr/>
      <dgm:t>
        <a:bodyPr/>
        <a:lstStyle/>
        <a:p>
          <a:endParaRPr lang="x-none"/>
        </a:p>
      </dgm:t>
    </dgm:pt>
    <dgm:pt modelId="{B569DEF6-6057-442A-9357-A62F2C4EDC5F}" type="parTrans" cxnId="{E433D6E3-4324-4F04-AB0A-454256ED2645}">
      <dgm:prSet/>
      <dgm:spPr/>
      <dgm:t>
        <a:bodyPr/>
        <a:lstStyle/>
        <a:p>
          <a:endParaRPr lang="x-none"/>
        </a:p>
      </dgm:t>
    </dgm:pt>
    <dgm:pt modelId="{E10F2BD5-D245-4368-9D05-CC59C7034643}">
      <dgm:prSet phldrT="[Текст]"/>
      <dgm:spPr/>
      <dgm:t>
        <a:bodyPr/>
        <a:lstStyle/>
        <a:p>
          <a:r>
            <a:rPr lang="ru-RU"/>
            <a:t>Бұл жағдайда зерттеуші өзіне деген сақтық сезімін тудырмай, қандай да бір ұжымның немесе топтың мүшесі ретінде жұмыс істей бастайды. </a:t>
          </a:r>
          <a:endParaRPr lang="x-none"/>
        </a:p>
      </dgm:t>
    </dgm:pt>
    <dgm:pt modelId="{08DF4F10-F338-417D-AE22-979DDCFA7470}" type="parTrans" cxnId="{1AC7AC6F-CA32-4379-B043-508D58A80E2F}">
      <dgm:prSet/>
      <dgm:spPr/>
      <dgm:t>
        <a:bodyPr/>
        <a:lstStyle/>
        <a:p>
          <a:endParaRPr lang="x-none"/>
        </a:p>
      </dgm:t>
    </dgm:pt>
    <dgm:pt modelId="{01706910-68B5-4201-B2C5-861A14AE324B}">
      <dgm:prSet phldrT="[Текст]"/>
      <dgm:spPr/>
      <dgm:t>
        <a:bodyPr/>
        <a:lstStyle/>
        <a:p>
          <a:endParaRPr lang="x-none"/>
        </a:p>
      </dgm:t>
    </dgm:pt>
    <dgm:pt modelId="{EF14127C-8E20-4AFC-92BE-09C39C18BD4C}" type="sibTrans" cxnId="{1AC7AC6F-CA32-4379-B043-508D58A80E2F}">
      <dgm:prSet/>
      <dgm:spPr/>
      <dgm:t>
        <a:bodyPr/>
        <a:lstStyle/>
        <a:p>
          <a:endParaRPr lang="x-none"/>
        </a:p>
      </dgm:t>
    </dgm:pt>
    <dgm:pt modelId="{D22D03F2-37C0-4F75-916F-27ED631F2C28}" type="sibTrans" cxnId="{E433D6E3-4324-4F04-AB0A-454256ED2645}">
      <dgm:prSet/>
      <dgm:spPr/>
      <dgm:t>
        <a:bodyPr/>
        <a:lstStyle/>
        <a:p>
          <a:endParaRPr lang="x-none"/>
        </a:p>
      </dgm:t>
    </dgm:pt>
    <dgm:pt modelId="{4727D4EC-45CF-4325-9C50-A40789B6B62E}" type="parTrans" cxnId="{0C0CFF8B-3EA1-4324-89B0-A9C6A2D2E105}">
      <dgm:prSet/>
      <dgm:spPr/>
      <dgm:t>
        <a:bodyPr/>
        <a:lstStyle/>
        <a:p>
          <a:endParaRPr lang="x-none"/>
        </a:p>
      </dgm:t>
    </dgm:pt>
    <dgm:pt modelId="{1A6D6089-C3D4-4E07-A11B-F88F0D0F78CD}">
      <dgm:prSet phldrT="[Текст]"/>
      <dgm:spPr/>
      <dgm:t>
        <a:bodyPr/>
        <a:lstStyle/>
        <a:p>
          <a:r>
            <a:rPr lang="ru-RU"/>
            <a:t>Ұжымның жұмысына мұндай қосу кейбір жағдайларда өте орынды болуы мүмкін, өйткені ол зерттеушіге кедергісіз және объективтіліктің жоғары дәрежесімен ұжым қызметінің қандай да бір қырын зерттеуге мүмкіндік береді. </a:t>
          </a:r>
          <a:endParaRPr lang="x-none"/>
        </a:p>
      </dgm:t>
    </dgm:pt>
    <dgm:pt modelId="{7AC8F9DD-7A4D-4B5E-949B-30366E12D3B7}" type="parTrans" cxnId="{4C3012A6-0292-4863-BBCA-61610DF2E165}">
      <dgm:prSet/>
      <dgm:spPr/>
      <dgm:t>
        <a:bodyPr/>
        <a:lstStyle/>
        <a:p>
          <a:endParaRPr lang="x-none"/>
        </a:p>
      </dgm:t>
    </dgm:pt>
    <dgm:pt modelId="{66520535-04B3-445B-A410-CB0154DC9B90}">
      <dgm:prSet phldrT="[Текст]" phldr="1"/>
      <dgm:spPr/>
      <dgm:t>
        <a:bodyPr/>
        <a:lstStyle/>
        <a:p>
          <a:endParaRPr lang="x-none"/>
        </a:p>
      </dgm:t>
    </dgm:pt>
    <dgm:pt modelId="{60BE44B5-3305-4FEA-849F-B66368BB51C0}" type="sibTrans" cxnId="{4C3012A6-0292-4863-BBCA-61610DF2E165}">
      <dgm:prSet/>
      <dgm:spPr/>
      <dgm:t>
        <a:bodyPr/>
        <a:lstStyle/>
        <a:p>
          <a:endParaRPr lang="x-none"/>
        </a:p>
      </dgm:t>
    </dgm:pt>
    <dgm:pt modelId="{06574363-671B-4676-B534-F0D0AD7E2598}" type="sibTrans" cxnId="{0C0CFF8B-3EA1-4324-89B0-A9C6A2D2E105}">
      <dgm:prSet/>
      <dgm:spPr/>
      <dgm:t>
        <a:bodyPr/>
        <a:lstStyle/>
        <a:p>
          <a:endParaRPr lang="x-none"/>
        </a:p>
      </dgm:t>
    </dgm:pt>
    <dgm:pt modelId="{044696AD-2062-4941-8121-8E6415C50B8D}" type="pres">
      <dgm:prSet presAssocID="{78AD6E9D-F5A7-41C3-A1AB-1BC3984586CE}" presName="linear" presStyleCnt="0">
        <dgm:presLayoutVars>
          <dgm:animLvl val="lvl"/>
          <dgm:resizeHandles val="exact"/>
        </dgm:presLayoutVars>
      </dgm:prSet>
      <dgm:spPr/>
      <dgm:t>
        <a:bodyPr/>
        <a:lstStyle/>
        <a:p>
          <a:endParaRPr lang="ru-RU"/>
        </a:p>
      </dgm:t>
    </dgm:pt>
    <dgm:pt modelId="{2306B5AF-897E-4CB6-B263-023114342DC2}" type="pres">
      <dgm:prSet presAssocID="{EB36F777-A77F-465C-A1D2-F0DA4657A600}" presName="parentText" presStyleLbl="node1" presStyleIdx="0" presStyleCnt="3">
        <dgm:presLayoutVars>
          <dgm:chMax val="0"/>
          <dgm:bulletEnabled val="1"/>
        </dgm:presLayoutVars>
      </dgm:prSet>
      <dgm:spPr/>
      <dgm:t>
        <a:bodyPr/>
        <a:lstStyle/>
        <a:p>
          <a:endParaRPr lang="ru-RU"/>
        </a:p>
      </dgm:t>
    </dgm:pt>
    <dgm:pt modelId="{D93C5794-F81F-4D93-8318-E198BE947D06}" type="pres">
      <dgm:prSet presAssocID="{EB36F777-A77F-465C-A1D2-F0DA4657A600}" presName="childText" presStyleLbl="revTx" presStyleIdx="0" presStyleCnt="3">
        <dgm:presLayoutVars>
          <dgm:bulletEnabled val="1"/>
        </dgm:presLayoutVars>
      </dgm:prSet>
      <dgm:spPr/>
      <dgm:t>
        <a:bodyPr/>
        <a:lstStyle/>
        <a:p>
          <a:endParaRPr lang="ru-RU"/>
        </a:p>
      </dgm:t>
    </dgm:pt>
    <dgm:pt modelId="{DCCA878D-943C-45B6-AA8C-A6B7DB19CF37}" type="pres">
      <dgm:prSet presAssocID="{E10F2BD5-D245-4368-9D05-CC59C7034643}" presName="parentText" presStyleLbl="node1" presStyleIdx="1" presStyleCnt="3">
        <dgm:presLayoutVars>
          <dgm:chMax val="0"/>
          <dgm:bulletEnabled val="1"/>
        </dgm:presLayoutVars>
      </dgm:prSet>
      <dgm:spPr/>
      <dgm:t>
        <a:bodyPr/>
        <a:lstStyle/>
        <a:p>
          <a:endParaRPr lang="ru-RU"/>
        </a:p>
      </dgm:t>
    </dgm:pt>
    <dgm:pt modelId="{06F7E588-93F1-4D38-8953-75B678CECD60}" type="pres">
      <dgm:prSet presAssocID="{E10F2BD5-D245-4368-9D05-CC59C7034643}" presName="childText" presStyleLbl="revTx" presStyleIdx="1" presStyleCnt="3">
        <dgm:presLayoutVars>
          <dgm:bulletEnabled val="1"/>
        </dgm:presLayoutVars>
      </dgm:prSet>
      <dgm:spPr/>
      <dgm:t>
        <a:bodyPr/>
        <a:lstStyle/>
        <a:p>
          <a:endParaRPr lang="ru-RU"/>
        </a:p>
      </dgm:t>
    </dgm:pt>
    <dgm:pt modelId="{D739F7AF-9AE9-4AF4-AE74-4374D4BA26E9}" type="pres">
      <dgm:prSet presAssocID="{1A6D6089-C3D4-4E07-A11B-F88F0D0F78CD}" presName="parentText" presStyleLbl="node1" presStyleIdx="2" presStyleCnt="3">
        <dgm:presLayoutVars>
          <dgm:chMax val="0"/>
          <dgm:bulletEnabled val="1"/>
        </dgm:presLayoutVars>
      </dgm:prSet>
      <dgm:spPr/>
      <dgm:t>
        <a:bodyPr/>
        <a:lstStyle/>
        <a:p>
          <a:endParaRPr lang="ru-RU"/>
        </a:p>
      </dgm:t>
    </dgm:pt>
    <dgm:pt modelId="{85277ABE-362C-4969-AA9E-4139C813B927}" type="pres">
      <dgm:prSet presAssocID="{1A6D6089-C3D4-4E07-A11B-F88F0D0F78CD}" presName="childText" presStyleLbl="revTx" presStyleIdx="2" presStyleCnt="3">
        <dgm:presLayoutVars>
          <dgm:bulletEnabled val="1"/>
        </dgm:presLayoutVars>
      </dgm:prSet>
      <dgm:spPr/>
      <dgm:t>
        <a:bodyPr/>
        <a:lstStyle/>
        <a:p>
          <a:endParaRPr lang="ru-RU"/>
        </a:p>
      </dgm:t>
    </dgm:pt>
  </dgm:ptLst>
  <dgm:cxnLst>
    <dgm:cxn modelId="{FB25C30B-F3D4-4F73-B863-8569C8F2A641}" type="presOf" srcId="{E10F2BD5-D245-4368-9D05-CC59C7034643}" destId="{DCCA878D-943C-45B6-AA8C-A6B7DB19CF37}" srcOrd="0" destOrd="0" presId="urn:microsoft.com/office/officeart/2005/8/layout/vList2"/>
    <dgm:cxn modelId="{0C0CFF8B-3EA1-4324-89B0-A9C6A2D2E105}" srcId="{78AD6E9D-F5A7-41C3-A1AB-1BC3984586CE}" destId="{1A6D6089-C3D4-4E07-A11B-F88F0D0F78CD}" srcOrd="2" destOrd="0" parTransId="{4727D4EC-45CF-4325-9C50-A40789B6B62E}" sibTransId="{06574363-671B-4676-B534-F0D0AD7E2598}"/>
    <dgm:cxn modelId="{BA33089C-F68E-454B-B40F-205A37B4E8CE}" type="presOf" srcId="{4E7E4785-32F3-45B9-9B23-61A4C7D2DB89}" destId="{D93C5794-F81F-4D93-8318-E198BE947D06}" srcOrd="0" destOrd="0" presId="urn:microsoft.com/office/officeart/2005/8/layout/vList2"/>
    <dgm:cxn modelId="{4FB52E3F-5A91-42DE-992B-A21F287A4D4F}" srcId="{78AD6E9D-F5A7-41C3-A1AB-1BC3984586CE}" destId="{EB36F777-A77F-465C-A1D2-F0DA4657A600}" srcOrd="0" destOrd="0" parTransId="{A485A3EF-86D1-4E41-9BC2-7A4CC19C1A01}" sibTransId="{3BF1A9E1-A500-4810-908C-5B66BAC40BA3}"/>
    <dgm:cxn modelId="{6C7DF49C-08D9-473A-A0B5-25DFB0350363}" type="presOf" srcId="{1A6D6089-C3D4-4E07-A11B-F88F0D0F78CD}" destId="{D739F7AF-9AE9-4AF4-AE74-4374D4BA26E9}" srcOrd="0" destOrd="0" presId="urn:microsoft.com/office/officeart/2005/8/layout/vList2"/>
    <dgm:cxn modelId="{E433D6E3-4324-4F04-AB0A-454256ED2645}" srcId="{78AD6E9D-F5A7-41C3-A1AB-1BC3984586CE}" destId="{E10F2BD5-D245-4368-9D05-CC59C7034643}" srcOrd="1" destOrd="0" parTransId="{B569DEF6-6057-442A-9357-A62F2C4EDC5F}" sibTransId="{D22D03F2-37C0-4F75-916F-27ED631F2C28}"/>
    <dgm:cxn modelId="{8F4FC0F6-C72D-4D77-AD7B-4E86BDC0EFE0}" type="presOf" srcId="{EB36F777-A77F-465C-A1D2-F0DA4657A600}" destId="{2306B5AF-897E-4CB6-B263-023114342DC2}" srcOrd="0" destOrd="0" presId="urn:microsoft.com/office/officeart/2005/8/layout/vList2"/>
    <dgm:cxn modelId="{4C3012A6-0292-4863-BBCA-61610DF2E165}" srcId="{1A6D6089-C3D4-4E07-A11B-F88F0D0F78CD}" destId="{66520535-04B3-445B-A410-CB0154DC9B90}" srcOrd="0" destOrd="0" parTransId="{7AC8F9DD-7A4D-4B5E-949B-30366E12D3B7}" sibTransId="{60BE44B5-3305-4FEA-849F-B66368BB51C0}"/>
    <dgm:cxn modelId="{7EBA6653-D981-4193-9595-A2CA4B20DCE5}" type="presOf" srcId="{01706910-68B5-4201-B2C5-861A14AE324B}" destId="{06F7E588-93F1-4D38-8953-75B678CECD60}" srcOrd="0" destOrd="0" presId="urn:microsoft.com/office/officeart/2005/8/layout/vList2"/>
    <dgm:cxn modelId="{8D9339D2-50C9-4F54-8A74-3B25E7109E02}" type="presOf" srcId="{66520535-04B3-445B-A410-CB0154DC9B90}" destId="{85277ABE-362C-4969-AA9E-4139C813B927}" srcOrd="0" destOrd="0" presId="urn:microsoft.com/office/officeart/2005/8/layout/vList2"/>
    <dgm:cxn modelId="{1AC7AC6F-CA32-4379-B043-508D58A80E2F}" srcId="{E10F2BD5-D245-4368-9D05-CC59C7034643}" destId="{01706910-68B5-4201-B2C5-861A14AE324B}" srcOrd="0" destOrd="0" parTransId="{08DF4F10-F338-417D-AE22-979DDCFA7470}" sibTransId="{EF14127C-8E20-4AFC-92BE-09C39C18BD4C}"/>
    <dgm:cxn modelId="{6F2E47ED-8E56-4738-8C00-9A390D501D04}" srcId="{EB36F777-A77F-465C-A1D2-F0DA4657A600}" destId="{4E7E4785-32F3-45B9-9B23-61A4C7D2DB89}" srcOrd="0" destOrd="0" parTransId="{AA0BAEF4-81AD-4FA1-8482-C5BF0B87C9A7}" sibTransId="{0A61A334-31FE-4F18-A0BE-02754BD20580}"/>
    <dgm:cxn modelId="{7C58C999-4B39-4A1F-9F1F-B85857040E79}" type="presOf" srcId="{78AD6E9D-F5A7-41C3-A1AB-1BC3984586CE}" destId="{044696AD-2062-4941-8121-8E6415C50B8D}" srcOrd="0" destOrd="0" presId="urn:microsoft.com/office/officeart/2005/8/layout/vList2"/>
    <dgm:cxn modelId="{21453E43-FB8F-49AA-9C50-E50F4B7DD0AE}" type="presParOf" srcId="{044696AD-2062-4941-8121-8E6415C50B8D}" destId="{2306B5AF-897E-4CB6-B263-023114342DC2}" srcOrd="0" destOrd="0" presId="urn:microsoft.com/office/officeart/2005/8/layout/vList2"/>
    <dgm:cxn modelId="{A62189FA-4701-4F15-932E-2478E6865D5E}" type="presParOf" srcId="{044696AD-2062-4941-8121-8E6415C50B8D}" destId="{D93C5794-F81F-4D93-8318-E198BE947D06}" srcOrd="1" destOrd="0" presId="urn:microsoft.com/office/officeart/2005/8/layout/vList2"/>
    <dgm:cxn modelId="{6F61A252-BF47-43C2-8FD1-C34445A3D3A4}" type="presParOf" srcId="{044696AD-2062-4941-8121-8E6415C50B8D}" destId="{DCCA878D-943C-45B6-AA8C-A6B7DB19CF37}" srcOrd="2" destOrd="0" presId="urn:microsoft.com/office/officeart/2005/8/layout/vList2"/>
    <dgm:cxn modelId="{11F18FE6-D50D-4A7E-85D7-5FAB9701606E}" type="presParOf" srcId="{044696AD-2062-4941-8121-8E6415C50B8D}" destId="{06F7E588-93F1-4D38-8953-75B678CECD60}" srcOrd="3" destOrd="0" presId="urn:microsoft.com/office/officeart/2005/8/layout/vList2"/>
    <dgm:cxn modelId="{BD01CBC9-6FD2-4610-8DB6-4A5D4F911F69}" type="presParOf" srcId="{044696AD-2062-4941-8121-8E6415C50B8D}" destId="{D739F7AF-9AE9-4AF4-AE74-4374D4BA26E9}" srcOrd="4" destOrd="0" presId="urn:microsoft.com/office/officeart/2005/8/layout/vList2"/>
    <dgm:cxn modelId="{0F294BCF-1277-4B01-85FA-C0F35DCC9D90}" type="presParOf" srcId="{044696AD-2062-4941-8121-8E6415C50B8D}" destId="{85277ABE-362C-4969-AA9E-4139C813B927}" srcOrd="5" destOrd="0" presId="urn:microsoft.com/office/officeart/2005/8/layout/vList2"/>
  </dgm:cxnLst>
  <dgm:bg/>
  <dgm:whole/>
</dgm:dataModel>
</file>

<file path=ppt/diagrams/data128.xml><?xml version="1.0" encoding="utf-8"?>
<dgm:dataModel xmlns:dgm="http://schemas.openxmlformats.org/drawingml/2006/diagram" xmlns:a="http://schemas.openxmlformats.org/drawingml/2006/main">
  <dgm:ptLst>
    <dgm:pt modelId="{567C8CCE-3AEA-4A89-B1D4-C054CE3DC52F}"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BA384CF6-2DD3-4BED-B5FD-F96591374F04}" type="parTrans" cxnId="{A9EAF3C5-3B5B-4F5F-B8CD-15038503D164}">
      <dgm:prSet/>
      <dgm:spPr/>
      <dgm:t>
        <a:bodyPr/>
        <a:lstStyle/>
        <a:p>
          <a:endParaRPr lang="x-none"/>
        </a:p>
      </dgm:t>
    </dgm:pt>
    <dgm:pt modelId="{E80A5AA4-B73B-433D-A85C-8432FA5A72D8}">
      <dgm:prSet phldrT="[Текст]"/>
      <dgm:spPr/>
      <dgm:t>
        <a:bodyPr/>
        <a:lstStyle/>
        <a:p>
          <a:r>
            <a:rPr lang="ru-RU" b="1"/>
            <a:t>Біріншіден, әртүрлі фактілерді тіркеу және тіркеу, эмпирикалық материалдарды жинақтау, бақыланатын объектіні зерттеуге байланысты ақпараттар. </a:t>
          </a:r>
          <a:endParaRPr lang="x-none" b="1"/>
        </a:p>
      </dgm:t>
    </dgm:pt>
    <dgm:pt modelId="{361D8985-5854-40A1-80CB-B0996302CBB7}" type="sibTrans" cxnId="{A9EAF3C5-3B5B-4F5F-B8CD-15038503D164}">
      <dgm:prSet/>
      <dgm:spPr/>
      <dgm:t>
        <a:bodyPr/>
        <a:lstStyle/>
        <a:p>
          <a:endParaRPr lang="x-none"/>
        </a:p>
      </dgm:t>
    </dgm:pt>
    <dgm:pt modelId="{56B3BF0D-0FAF-481E-A2B4-A420E41CC708}" type="parTrans" cxnId="{FA9F004B-D664-4394-BF4A-B217AAF25244}">
      <dgm:prSet/>
      <dgm:spPr/>
      <dgm:t>
        <a:bodyPr/>
        <a:lstStyle/>
        <a:p>
          <a:endParaRPr lang="x-none"/>
        </a:p>
      </dgm:t>
    </dgm:pt>
    <dgm:pt modelId="{A9844ECB-81D0-40EE-B682-8105EDDFECEC}">
      <dgm:prSet phldrT="[Текст]"/>
      <dgm:spPr/>
      <dgm:t>
        <a:bodyPr/>
        <a:lstStyle/>
        <a:p>
          <a:r>
            <a:rPr lang="ru-RU"/>
            <a:t>Мұндай ақпарат жаңа проблемаларды қою және гипотезаларды ұсыну үшін де, оларды кейіннен тексеру үшін де қажет. </a:t>
          </a:r>
          <a:endParaRPr lang="x-none"/>
        </a:p>
      </dgm:t>
    </dgm:pt>
    <dgm:pt modelId="{2FB8B05C-19D9-49F3-9122-8C28F83603B6}" type="sibTrans" cxnId="{FA9F004B-D664-4394-BF4A-B217AAF25244}">
      <dgm:prSet/>
      <dgm:spPr/>
      <dgm:t>
        <a:bodyPr/>
        <a:lstStyle/>
        <a:p>
          <a:endParaRPr lang="x-none"/>
        </a:p>
      </dgm:t>
    </dgm:pt>
    <dgm:pt modelId="{E5546776-D7FA-4296-A79F-BFB874F7C63E}" type="parTrans" cxnId="{1F95C05C-3DF6-4B00-818B-E95396F26FF5}">
      <dgm:prSet/>
      <dgm:spPr/>
      <dgm:t>
        <a:bodyPr/>
        <a:lstStyle/>
        <a:p>
          <a:endParaRPr lang="x-none"/>
        </a:p>
      </dgm:t>
    </dgm:pt>
    <dgm:pt modelId="{8333BF1A-5879-4BD8-8DDA-220545AC4455}">
      <dgm:prSet phldrT="[Текст]"/>
      <dgm:spPr/>
      <dgm:t>
        <a:bodyPr/>
        <a:lstStyle/>
        <a:p>
          <a:r>
            <a:rPr lang="ru-RU"/>
            <a:t>Сонымен қатар, бақылау барысында неғұрлым объективті, сенімді фактілерді анықтауға болатын болса, кейінгі теориялық талдау үшін эмпирикалық ақпарат соғұрлым мағыналы болады. </a:t>
          </a:r>
          <a:endParaRPr lang="x-none"/>
        </a:p>
      </dgm:t>
    </dgm:pt>
    <dgm:pt modelId="{D4311784-7899-43FF-860D-2F0DCFCD82D5}" type="sibTrans" cxnId="{1F95C05C-3DF6-4B00-818B-E95396F26FF5}">
      <dgm:prSet/>
      <dgm:spPr/>
      <dgm:t>
        <a:bodyPr/>
        <a:lstStyle/>
        <a:p>
          <a:endParaRPr lang="x-none"/>
        </a:p>
      </dgm:t>
    </dgm:pt>
    <dgm:pt modelId="{6DC8AE81-2CA3-4566-A88F-31B489B9594C}" type="pres">
      <dgm:prSet presAssocID="{567C8CCE-3AEA-4A89-B1D4-C054CE3DC52F}" presName="outerComposite" presStyleCnt="0">
        <dgm:presLayoutVars>
          <dgm:chMax val="5"/>
          <dgm:dir/>
          <dgm:resizeHandles val="exact"/>
        </dgm:presLayoutVars>
      </dgm:prSet>
      <dgm:spPr/>
      <dgm:t>
        <a:bodyPr/>
        <a:lstStyle/>
        <a:p>
          <a:endParaRPr lang="ru-RU"/>
        </a:p>
      </dgm:t>
    </dgm:pt>
    <dgm:pt modelId="{5A1A620D-D7ED-4399-B07A-6B6F85AF7488}" type="pres">
      <dgm:prSet presAssocID="{567C8CCE-3AEA-4A89-B1D4-C054CE3DC52F}" presName="dummyMaxCanvas" presStyleCnt="0">
        <dgm:presLayoutVars/>
      </dgm:prSet>
      <dgm:spPr/>
      <dgm:t>
        <a:bodyPr/>
        <a:lstStyle/>
        <a:p>
          <a:endParaRPr/>
        </a:p>
      </dgm:t>
    </dgm:pt>
    <dgm:pt modelId="{10DE2A03-09B2-4585-8EE4-DF967840C85A}" type="pres">
      <dgm:prSet presAssocID="{567C8CCE-3AEA-4A89-B1D4-C054CE3DC52F}" presName="ThreeNodes_1" presStyleLbl="node1" presStyleIdx="0" presStyleCnt="3" custScaleX="99547" custScaleY="96365">
        <dgm:presLayoutVars>
          <dgm:bulletEnabled val="1"/>
        </dgm:presLayoutVars>
      </dgm:prSet>
      <dgm:spPr/>
      <dgm:t>
        <a:bodyPr/>
        <a:lstStyle/>
        <a:p>
          <a:endParaRPr lang="ru-RU"/>
        </a:p>
      </dgm:t>
    </dgm:pt>
    <dgm:pt modelId="{C19A609C-6DA7-4E28-992E-551BF2B2701D}" type="pres">
      <dgm:prSet presAssocID="{567C8CCE-3AEA-4A89-B1D4-C054CE3DC52F}" presName="ThreeNodes_2" presStyleLbl="node1" presStyleIdx="1" presStyleCnt="3">
        <dgm:presLayoutVars>
          <dgm:bulletEnabled val="1"/>
        </dgm:presLayoutVars>
      </dgm:prSet>
      <dgm:spPr/>
      <dgm:t>
        <a:bodyPr/>
        <a:lstStyle/>
        <a:p>
          <a:endParaRPr lang="ru-RU"/>
        </a:p>
      </dgm:t>
    </dgm:pt>
    <dgm:pt modelId="{D9D5F8F5-94A3-40FA-BEAB-9169B984C278}" type="pres">
      <dgm:prSet presAssocID="{567C8CCE-3AEA-4A89-B1D4-C054CE3DC52F}" presName="ThreeNodes_3" presStyleLbl="node1" presStyleIdx="2" presStyleCnt="3">
        <dgm:presLayoutVars>
          <dgm:bulletEnabled val="1"/>
        </dgm:presLayoutVars>
      </dgm:prSet>
      <dgm:spPr/>
      <dgm:t>
        <a:bodyPr/>
        <a:lstStyle/>
        <a:p>
          <a:endParaRPr lang="ru-RU"/>
        </a:p>
      </dgm:t>
    </dgm:pt>
    <dgm:pt modelId="{76DCF1BD-4EA7-4EE8-A910-7369E592EE70}" type="pres">
      <dgm:prSet presAssocID="{567C8CCE-3AEA-4A89-B1D4-C054CE3DC52F}" presName="ThreeConn_1-2" presStyleLbl="fgAccFollowNode1" presStyleIdx="0" presStyleCnt="2">
        <dgm:presLayoutVars>
          <dgm:bulletEnabled val="1"/>
        </dgm:presLayoutVars>
      </dgm:prSet>
      <dgm:spPr/>
      <dgm:t>
        <a:bodyPr/>
        <a:lstStyle/>
        <a:p>
          <a:endParaRPr lang="ru-RU"/>
        </a:p>
      </dgm:t>
    </dgm:pt>
    <dgm:pt modelId="{7B57A42E-0681-4B37-8F26-B46822C4A749}" type="pres">
      <dgm:prSet presAssocID="{567C8CCE-3AEA-4A89-B1D4-C054CE3DC52F}" presName="ThreeConn_2-3" presStyleLbl="fgAccFollowNode1" presStyleIdx="1" presStyleCnt="2">
        <dgm:presLayoutVars>
          <dgm:bulletEnabled val="1"/>
        </dgm:presLayoutVars>
      </dgm:prSet>
      <dgm:spPr/>
      <dgm:t>
        <a:bodyPr/>
        <a:lstStyle/>
        <a:p>
          <a:endParaRPr lang="ru-RU"/>
        </a:p>
      </dgm:t>
    </dgm:pt>
    <dgm:pt modelId="{0E6920EB-2E70-45AB-B38C-3E26C30D3053}" type="pres">
      <dgm:prSet presAssocID="{567C8CCE-3AEA-4A89-B1D4-C054CE3DC52F}" presName="ThreeNodes_1_text" presStyleLbl="node1" presStyleIdx="2" presStyleCnt="3">
        <dgm:presLayoutVars>
          <dgm:bulletEnabled val="1"/>
        </dgm:presLayoutVars>
      </dgm:prSet>
      <dgm:spPr/>
      <dgm:t>
        <a:bodyPr/>
        <a:lstStyle/>
        <a:p>
          <a:endParaRPr lang="ru-RU"/>
        </a:p>
      </dgm:t>
    </dgm:pt>
    <dgm:pt modelId="{DD3935F8-26F4-4700-B650-7EB1788633EC}" type="pres">
      <dgm:prSet presAssocID="{567C8CCE-3AEA-4A89-B1D4-C054CE3DC52F}" presName="ThreeNodes_2_text" presStyleLbl="node1" presStyleIdx="2" presStyleCnt="3">
        <dgm:presLayoutVars>
          <dgm:bulletEnabled val="1"/>
        </dgm:presLayoutVars>
      </dgm:prSet>
      <dgm:spPr/>
      <dgm:t>
        <a:bodyPr/>
        <a:lstStyle/>
        <a:p>
          <a:endParaRPr lang="ru-RU"/>
        </a:p>
      </dgm:t>
    </dgm:pt>
    <dgm:pt modelId="{62C2E1F6-06BC-4D1B-BFCE-3A0FF65015EC}" type="pres">
      <dgm:prSet presAssocID="{567C8CCE-3AEA-4A89-B1D4-C054CE3DC52F}" presName="ThreeNodes_3_text" presStyleLbl="node1" presStyleIdx="2" presStyleCnt="3">
        <dgm:presLayoutVars>
          <dgm:bulletEnabled val="1"/>
        </dgm:presLayoutVars>
      </dgm:prSet>
      <dgm:spPr/>
      <dgm:t>
        <a:bodyPr/>
        <a:lstStyle/>
        <a:p>
          <a:endParaRPr lang="ru-RU"/>
        </a:p>
      </dgm:t>
    </dgm:pt>
  </dgm:ptLst>
  <dgm:cxnLst>
    <dgm:cxn modelId="{B73C425E-CD17-45D1-B453-45FE0F192377}" type="presOf" srcId="{361D8985-5854-40A1-80CB-B0996302CBB7}" destId="{76DCF1BD-4EA7-4EE8-A910-7369E592EE70}" srcOrd="0" destOrd="0" presId="urn:microsoft.com/office/officeart/2005/8/layout/vProcess5"/>
    <dgm:cxn modelId="{DB2B040F-7A21-40CC-B6FE-2B68817913CA}" type="presOf" srcId="{8333BF1A-5879-4BD8-8DDA-220545AC4455}" destId="{D9D5F8F5-94A3-40FA-BEAB-9169B984C278}" srcOrd="0" destOrd="0" presId="urn:microsoft.com/office/officeart/2005/8/layout/vProcess5"/>
    <dgm:cxn modelId="{A9EAF3C5-3B5B-4F5F-B8CD-15038503D164}" srcId="{567C8CCE-3AEA-4A89-B1D4-C054CE3DC52F}" destId="{E80A5AA4-B73B-433D-A85C-8432FA5A72D8}" srcOrd="0" destOrd="0" parTransId="{BA384CF6-2DD3-4BED-B5FD-F96591374F04}" sibTransId="{361D8985-5854-40A1-80CB-B0996302CBB7}"/>
    <dgm:cxn modelId="{698D6C6D-70A9-4550-9132-CF7D4DE6EF88}" type="presOf" srcId="{E80A5AA4-B73B-433D-A85C-8432FA5A72D8}" destId="{0E6920EB-2E70-45AB-B38C-3E26C30D3053}" srcOrd="1" destOrd="0" presId="urn:microsoft.com/office/officeart/2005/8/layout/vProcess5"/>
    <dgm:cxn modelId="{C9559EC6-A309-4C6C-992B-B3B30BF9C92F}" type="presOf" srcId="{E80A5AA4-B73B-433D-A85C-8432FA5A72D8}" destId="{10DE2A03-09B2-4585-8EE4-DF967840C85A}" srcOrd="0" destOrd="0" presId="urn:microsoft.com/office/officeart/2005/8/layout/vProcess5"/>
    <dgm:cxn modelId="{768364B0-85EA-458C-A605-6A1DC4C5D1EC}" type="presOf" srcId="{A9844ECB-81D0-40EE-B682-8105EDDFECEC}" destId="{C19A609C-6DA7-4E28-992E-551BF2B2701D}" srcOrd="0" destOrd="0" presId="urn:microsoft.com/office/officeart/2005/8/layout/vProcess5"/>
    <dgm:cxn modelId="{B66917CD-4FB0-49A9-BA97-CA62AF8AC4FD}" type="presOf" srcId="{8333BF1A-5879-4BD8-8DDA-220545AC4455}" destId="{62C2E1F6-06BC-4D1B-BFCE-3A0FF65015EC}" srcOrd="1" destOrd="0" presId="urn:microsoft.com/office/officeart/2005/8/layout/vProcess5"/>
    <dgm:cxn modelId="{872EECAA-A2CD-41E6-83D8-46BDC509F8C1}" type="presOf" srcId="{A9844ECB-81D0-40EE-B682-8105EDDFECEC}" destId="{DD3935F8-26F4-4700-B650-7EB1788633EC}" srcOrd="1" destOrd="0" presId="urn:microsoft.com/office/officeart/2005/8/layout/vProcess5"/>
    <dgm:cxn modelId="{0362A397-18DA-427B-A1FE-B32BDF20DE07}" type="presOf" srcId="{2FB8B05C-19D9-49F3-9122-8C28F83603B6}" destId="{7B57A42E-0681-4B37-8F26-B46822C4A749}" srcOrd="0" destOrd="0" presId="urn:microsoft.com/office/officeart/2005/8/layout/vProcess5"/>
    <dgm:cxn modelId="{1F95C05C-3DF6-4B00-818B-E95396F26FF5}" srcId="{567C8CCE-3AEA-4A89-B1D4-C054CE3DC52F}" destId="{8333BF1A-5879-4BD8-8DDA-220545AC4455}" srcOrd="2" destOrd="0" parTransId="{E5546776-D7FA-4296-A79F-BFB874F7C63E}" sibTransId="{D4311784-7899-43FF-860D-2F0DCFCD82D5}"/>
    <dgm:cxn modelId="{F3361879-9B5A-4930-97DD-1D1B27D8BC49}" type="presOf" srcId="{567C8CCE-3AEA-4A89-B1D4-C054CE3DC52F}" destId="{6DC8AE81-2CA3-4566-A88F-31B489B9594C}" srcOrd="0" destOrd="0" presId="urn:microsoft.com/office/officeart/2005/8/layout/vProcess5"/>
    <dgm:cxn modelId="{FA9F004B-D664-4394-BF4A-B217AAF25244}" srcId="{567C8CCE-3AEA-4A89-B1D4-C054CE3DC52F}" destId="{A9844ECB-81D0-40EE-B682-8105EDDFECEC}" srcOrd="1" destOrd="0" parTransId="{56B3BF0D-0FAF-481E-A2B4-A420E41CC708}" sibTransId="{2FB8B05C-19D9-49F3-9122-8C28F83603B6}"/>
    <dgm:cxn modelId="{68E6B880-748D-4B9D-8457-4EE405EC97B4}" type="presParOf" srcId="{6DC8AE81-2CA3-4566-A88F-31B489B9594C}" destId="{5A1A620D-D7ED-4399-B07A-6B6F85AF7488}" srcOrd="0" destOrd="0" presId="urn:microsoft.com/office/officeart/2005/8/layout/vProcess5"/>
    <dgm:cxn modelId="{5BA58A13-3312-498B-A5FF-17F076007143}" type="presParOf" srcId="{6DC8AE81-2CA3-4566-A88F-31B489B9594C}" destId="{10DE2A03-09B2-4585-8EE4-DF967840C85A}" srcOrd="1" destOrd="0" presId="urn:microsoft.com/office/officeart/2005/8/layout/vProcess5"/>
    <dgm:cxn modelId="{C91958B4-1537-4868-908A-71647AA7B246}" type="presParOf" srcId="{6DC8AE81-2CA3-4566-A88F-31B489B9594C}" destId="{C19A609C-6DA7-4E28-992E-551BF2B2701D}" srcOrd="2" destOrd="0" presId="urn:microsoft.com/office/officeart/2005/8/layout/vProcess5"/>
    <dgm:cxn modelId="{D5DDB5A1-D601-4D0C-93BA-AF8EE511BB68}" type="presParOf" srcId="{6DC8AE81-2CA3-4566-A88F-31B489B9594C}" destId="{D9D5F8F5-94A3-40FA-BEAB-9169B984C278}" srcOrd="3" destOrd="0" presId="urn:microsoft.com/office/officeart/2005/8/layout/vProcess5"/>
    <dgm:cxn modelId="{2A35A098-ECF0-466F-8F84-54271A06D114}" type="presParOf" srcId="{6DC8AE81-2CA3-4566-A88F-31B489B9594C}" destId="{76DCF1BD-4EA7-4EE8-A910-7369E592EE70}" srcOrd="4" destOrd="0" presId="urn:microsoft.com/office/officeart/2005/8/layout/vProcess5"/>
    <dgm:cxn modelId="{F8EDD446-7441-4950-947A-F82A827AF218}" type="presParOf" srcId="{6DC8AE81-2CA3-4566-A88F-31B489B9594C}" destId="{7B57A42E-0681-4B37-8F26-B46822C4A749}" srcOrd="5" destOrd="0" presId="urn:microsoft.com/office/officeart/2005/8/layout/vProcess5"/>
    <dgm:cxn modelId="{B1961328-B4E6-4AFE-A432-DDECFF55279B}" type="presParOf" srcId="{6DC8AE81-2CA3-4566-A88F-31B489B9594C}" destId="{0E6920EB-2E70-45AB-B38C-3E26C30D3053}" srcOrd="6" destOrd="0" presId="urn:microsoft.com/office/officeart/2005/8/layout/vProcess5"/>
    <dgm:cxn modelId="{F95E364B-F238-4041-AA85-981709D52789}" type="presParOf" srcId="{6DC8AE81-2CA3-4566-A88F-31B489B9594C}" destId="{DD3935F8-26F4-4700-B650-7EB1788633EC}" srcOrd="7" destOrd="0" presId="urn:microsoft.com/office/officeart/2005/8/layout/vProcess5"/>
    <dgm:cxn modelId="{242A306E-037B-4CA0-A4D5-FD9F0CAB431C}" type="presParOf" srcId="{6DC8AE81-2CA3-4566-A88F-31B489B9594C}" destId="{62C2E1F6-06BC-4D1B-BFCE-3A0FF65015EC}" srcOrd="8" destOrd="0" presId="urn:microsoft.com/office/officeart/2005/8/layout/vProcess5"/>
  </dgm:cxnLst>
  <dgm:bg/>
  <dgm:whole/>
</dgm:dataModel>
</file>

<file path=ppt/diagrams/data129.xml><?xml version="1.0" encoding="utf-8"?>
<dgm:dataModel xmlns:dgm="http://schemas.openxmlformats.org/drawingml/2006/diagram" xmlns:a="http://schemas.openxmlformats.org/drawingml/2006/main">
  <dgm:ptLst>
    <dgm:pt modelId="{B1B4F77E-15BC-4486-AED2-C7273C41735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2DC14442-4F3D-4BD6-AA32-36DBF122ABE1}" type="parTrans" cxnId="{3F739128-294A-446D-A25B-28AD74067BAB}">
      <dgm:prSet/>
      <dgm:spPr/>
      <dgm:t>
        <a:bodyPr/>
        <a:lstStyle/>
        <a:p>
          <a:endParaRPr lang="x-none"/>
        </a:p>
      </dgm:t>
    </dgm:pt>
    <dgm:pt modelId="{5DB4F945-1C17-40C8-9C96-AA7D0E1981BE}">
      <dgm:prSet phldrT="[Текст]"/>
      <dgm:spPr/>
      <dgm:t>
        <a:bodyPr/>
        <a:lstStyle/>
        <a:p>
          <a:r>
            <a:rPr lang="ru-RU"/>
            <a:t>Екіншіден, бақылау әдісінің маңызды танымдық қызметі эмпирикалық материалдың тіркелген фактілерін алдын ала жіктеу болып табылады. </a:t>
          </a:r>
          <a:endParaRPr lang="x-none"/>
        </a:p>
      </dgm:t>
    </dgm:pt>
    <dgm:pt modelId="{4AC43888-9917-4B32-B635-7BB1E2F1C2F2}" type="sibTrans" cxnId="{3F739128-294A-446D-A25B-28AD74067BAB}">
      <dgm:prSet/>
      <dgm:spPr/>
      <dgm:t>
        <a:bodyPr/>
        <a:lstStyle/>
        <a:p>
          <a:endParaRPr lang="x-none"/>
        </a:p>
      </dgm:t>
    </dgm:pt>
    <dgm:pt modelId="{21717DCB-DB8D-4F1A-90C7-14D7BA82E613}" type="parTrans" cxnId="{388AB824-C482-48E8-B691-EE879B736B24}">
      <dgm:prSet/>
      <dgm:spPr/>
      <dgm:t>
        <a:bodyPr/>
        <a:lstStyle/>
        <a:p>
          <a:endParaRPr lang="x-none"/>
        </a:p>
      </dgm:t>
    </dgm:pt>
    <dgm:pt modelId="{8D088BB5-5DD2-4673-900C-6E16BEC69737}">
      <dgm:prSet phldrT="[Текст]"/>
      <dgm:spPr/>
      <dgm:t>
        <a:bodyPr/>
        <a:lstStyle/>
        <a:p>
          <a:r>
            <a:rPr lang="ru-RU"/>
            <a:t>Мұндай жіктеу алдыңғы теориялар негізінде тұжырымдалған белгілі бір принциптер негізінде жүзеге асырылады. </a:t>
          </a:r>
          <a:endParaRPr lang="x-none"/>
        </a:p>
      </dgm:t>
    </dgm:pt>
    <dgm:pt modelId="{391792E7-8393-425B-ABE7-DFD4406006B5}" type="sibTrans" cxnId="{388AB824-C482-48E8-B691-EE879B736B24}">
      <dgm:prSet/>
      <dgm:spPr/>
      <dgm:t>
        <a:bodyPr/>
        <a:lstStyle/>
        <a:p>
          <a:endParaRPr lang="x-none"/>
        </a:p>
      </dgm:t>
    </dgm:pt>
    <dgm:pt modelId="{4FBB08BF-8500-4DFD-910C-C3BFD1656B46}" type="parTrans" cxnId="{2E096F7E-A1BC-4821-8A28-3BEE99F57FE5}">
      <dgm:prSet/>
      <dgm:spPr/>
      <dgm:t>
        <a:bodyPr/>
        <a:lstStyle/>
        <a:p>
          <a:endParaRPr lang="x-none"/>
        </a:p>
      </dgm:t>
    </dgm:pt>
    <dgm:pt modelId="{097E629E-5C37-4CFE-AED0-A97F07202EBC}">
      <dgm:prSet phldrT="[Текст]"/>
      <dgm:spPr/>
      <dgm:t>
        <a:bodyPr/>
        <a:lstStyle/>
        <a:p>
          <a:r>
            <a:rPr lang="ru-RU"/>
            <a:t>Тіркелген фактілердің жаңалық дәрежесі, олардағы мәліметтер көлемі, әсіресе олардың қасиеттері мен эмпирикалық ақпаратта бекітілген байланыстары сияқты принциптердің маңызы ерекше. </a:t>
          </a:r>
          <a:endParaRPr lang="x-none"/>
        </a:p>
      </dgm:t>
    </dgm:pt>
    <dgm:pt modelId="{4557278D-714D-44A7-B251-42B662B3A44D}" type="sibTrans" cxnId="{2E096F7E-A1BC-4821-8A28-3BEE99F57FE5}">
      <dgm:prSet/>
      <dgm:spPr/>
      <dgm:t>
        <a:bodyPr/>
        <a:lstStyle/>
        <a:p>
          <a:endParaRPr lang="x-none"/>
        </a:p>
      </dgm:t>
    </dgm:pt>
    <dgm:pt modelId="{4013FFF1-B680-456B-B92F-58E3A8E4504B}" type="parTrans" cxnId="{52FAA9E2-C039-4C4C-A811-B3B9E19084AF}">
      <dgm:prSet/>
      <dgm:spPr/>
      <dgm:t>
        <a:bodyPr/>
        <a:lstStyle/>
        <a:p>
          <a:endParaRPr lang="x-none"/>
        </a:p>
      </dgm:t>
    </dgm:pt>
    <dgm:pt modelId="{0A1600F6-06BC-420F-A637-7B869FFC72D6}">
      <dgm:prSet phldrT="[Текст]"/>
      <dgm:spPr/>
      <dgm:t>
        <a:bodyPr/>
        <a:lstStyle/>
        <a:p>
          <a:r>
            <a:rPr lang="ru-RU"/>
            <a:t> Мұндай классификация теориялық зерттеу үшін ең маңызды және қажетті фактілерді таңдаудың қажетті алғышарты болып табылады.</a:t>
          </a:r>
          <a:endParaRPr lang="x-none"/>
        </a:p>
      </dgm:t>
    </dgm:pt>
    <dgm:pt modelId="{4D890A23-0519-4C86-ADA4-F3BC47F4F78C}" type="sibTrans" cxnId="{52FAA9E2-C039-4C4C-A811-B3B9E19084AF}">
      <dgm:prSet/>
      <dgm:spPr/>
      <dgm:t>
        <a:bodyPr/>
        <a:lstStyle/>
        <a:p>
          <a:endParaRPr lang="x-none"/>
        </a:p>
      </dgm:t>
    </dgm:pt>
    <dgm:pt modelId="{FD654BF2-DD01-4B39-B978-74E2C0C2D276}" type="pres">
      <dgm:prSet presAssocID="{B1B4F77E-15BC-4486-AED2-C7273C417355}" presName="Name0" presStyleCnt="0">
        <dgm:presLayoutVars>
          <dgm:chMax val="7"/>
          <dgm:chPref val="7"/>
          <dgm:dir/>
        </dgm:presLayoutVars>
      </dgm:prSet>
      <dgm:spPr/>
      <dgm:t>
        <a:bodyPr/>
        <a:lstStyle/>
        <a:p>
          <a:endParaRPr lang="ru-RU"/>
        </a:p>
      </dgm:t>
    </dgm:pt>
    <dgm:pt modelId="{42BBA46C-B599-4B4D-B65C-D42E0FD68AC3}" type="pres">
      <dgm:prSet presAssocID="{B1B4F77E-15BC-4486-AED2-C7273C417355}" presName="Name1" presStyleCnt="0"/>
      <dgm:spPr/>
      <dgm:t>
        <a:bodyPr/>
        <a:lstStyle/>
        <a:p>
          <a:endParaRPr/>
        </a:p>
      </dgm:t>
    </dgm:pt>
    <dgm:pt modelId="{254C52C2-441A-4C82-B8B9-35D4C6AA48BC}" type="pres">
      <dgm:prSet presAssocID="{B1B4F77E-15BC-4486-AED2-C7273C417355}" presName="cycle" presStyleCnt="0"/>
      <dgm:spPr/>
      <dgm:t>
        <a:bodyPr/>
        <a:lstStyle/>
        <a:p>
          <a:endParaRPr/>
        </a:p>
      </dgm:t>
    </dgm:pt>
    <dgm:pt modelId="{BF046E6B-336E-4A9B-B27E-BDD35C298987}" type="pres">
      <dgm:prSet presAssocID="{B1B4F77E-15BC-4486-AED2-C7273C417355}" presName="srcNode" presStyleLbl="node1" presStyleIdx="0" presStyleCnt="4"/>
      <dgm:spPr/>
      <dgm:t>
        <a:bodyPr/>
        <a:lstStyle/>
        <a:p>
          <a:endParaRPr/>
        </a:p>
      </dgm:t>
    </dgm:pt>
    <dgm:pt modelId="{585E4C4D-269E-413E-91AA-DA601C5C6BF7}" type="pres">
      <dgm:prSet presAssocID="{B1B4F77E-15BC-4486-AED2-C7273C417355}" presName="conn" presStyleLbl="parChTrans1D2" presStyleIdx="0" presStyleCnt="1"/>
      <dgm:spPr/>
      <dgm:t>
        <a:bodyPr/>
        <a:lstStyle/>
        <a:p>
          <a:endParaRPr lang="ru-RU"/>
        </a:p>
      </dgm:t>
    </dgm:pt>
    <dgm:pt modelId="{957772C0-8FC7-4472-B839-EC3AF866DDCC}" type="pres">
      <dgm:prSet presAssocID="{B1B4F77E-15BC-4486-AED2-C7273C417355}" presName="extraNode" presStyleLbl="node1" presStyleIdx="0" presStyleCnt="4"/>
      <dgm:spPr/>
      <dgm:t>
        <a:bodyPr/>
        <a:lstStyle/>
        <a:p>
          <a:endParaRPr/>
        </a:p>
      </dgm:t>
    </dgm:pt>
    <dgm:pt modelId="{FF784BD5-ACF3-408B-A405-D84C27B1C3B6}" type="pres">
      <dgm:prSet presAssocID="{B1B4F77E-15BC-4486-AED2-C7273C417355}" presName="dstNode" presStyleLbl="node1" presStyleIdx="0" presStyleCnt="4"/>
      <dgm:spPr/>
      <dgm:t>
        <a:bodyPr/>
        <a:lstStyle/>
        <a:p>
          <a:endParaRPr/>
        </a:p>
      </dgm:t>
    </dgm:pt>
    <dgm:pt modelId="{CD01F572-89CE-42EA-8313-AA307CADBD37}" type="pres">
      <dgm:prSet presAssocID="{5DB4F945-1C17-40C8-9C96-AA7D0E1981BE}" presName="text_1" presStyleLbl="node1" presStyleIdx="0" presStyleCnt="4" custScaleY="135711">
        <dgm:presLayoutVars>
          <dgm:bulletEnabled val="1"/>
        </dgm:presLayoutVars>
      </dgm:prSet>
      <dgm:spPr/>
      <dgm:t>
        <a:bodyPr/>
        <a:lstStyle/>
        <a:p>
          <a:endParaRPr lang="ru-RU"/>
        </a:p>
      </dgm:t>
    </dgm:pt>
    <dgm:pt modelId="{48A05B21-0418-45BF-8038-8F7F1BF6BE89}" type="pres">
      <dgm:prSet presAssocID="{5DB4F945-1C17-40C8-9C96-AA7D0E1981BE}" presName="accent_1" presStyleCnt="0"/>
      <dgm:spPr/>
      <dgm:t>
        <a:bodyPr/>
        <a:lstStyle/>
        <a:p>
          <a:endParaRPr/>
        </a:p>
      </dgm:t>
    </dgm:pt>
    <dgm:pt modelId="{664E722E-5890-4AAB-AD2B-606A5012FD32}" type="pres">
      <dgm:prSet presAssocID="{5DB4F945-1C17-40C8-9C96-AA7D0E1981BE}" presName="accentRepeatNode" presStyleLbl="solidFgAcc1" presStyleIdx="0" presStyleCnt="4"/>
      <dgm:spPr/>
      <dgm:t>
        <a:bodyPr/>
        <a:lstStyle/>
        <a:p>
          <a:endParaRPr/>
        </a:p>
      </dgm:t>
    </dgm:pt>
    <dgm:pt modelId="{50355FFD-0B98-4467-BFBB-CA8EDDC4D210}" type="pres">
      <dgm:prSet presAssocID="{8D088BB5-5DD2-4673-900C-6E16BEC69737}" presName="text_2" presStyleLbl="node1" presStyleIdx="1" presStyleCnt="4">
        <dgm:presLayoutVars>
          <dgm:bulletEnabled val="1"/>
        </dgm:presLayoutVars>
      </dgm:prSet>
      <dgm:spPr/>
      <dgm:t>
        <a:bodyPr/>
        <a:lstStyle/>
        <a:p>
          <a:endParaRPr lang="ru-RU"/>
        </a:p>
      </dgm:t>
    </dgm:pt>
    <dgm:pt modelId="{7EF94F56-87F0-4667-B17A-35ABDE355F9B}" type="pres">
      <dgm:prSet presAssocID="{8D088BB5-5DD2-4673-900C-6E16BEC69737}" presName="accent_2" presStyleCnt="0"/>
      <dgm:spPr/>
      <dgm:t>
        <a:bodyPr/>
        <a:lstStyle/>
        <a:p>
          <a:endParaRPr/>
        </a:p>
      </dgm:t>
    </dgm:pt>
    <dgm:pt modelId="{ABF4FB52-F77F-44B4-88CB-52D9B5A04B8D}" type="pres">
      <dgm:prSet presAssocID="{8D088BB5-5DD2-4673-900C-6E16BEC69737}" presName="accentRepeatNode" presStyleLbl="solidFgAcc1" presStyleIdx="1" presStyleCnt="4"/>
      <dgm:spPr/>
      <dgm:t>
        <a:bodyPr/>
        <a:lstStyle/>
        <a:p>
          <a:endParaRPr/>
        </a:p>
      </dgm:t>
    </dgm:pt>
    <dgm:pt modelId="{7F7E89B3-1B13-4B04-8C1D-6D03E3A17E20}" type="pres">
      <dgm:prSet presAssocID="{097E629E-5C37-4CFE-AED0-A97F07202EBC}" presName="text_3" presStyleLbl="node1" presStyleIdx="2" presStyleCnt="4" custScaleY="154322">
        <dgm:presLayoutVars>
          <dgm:bulletEnabled val="1"/>
        </dgm:presLayoutVars>
      </dgm:prSet>
      <dgm:spPr/>
      <dgm:t>
        <a:bodyPr/>
        <a:lstStyle/>
        <a:p>
          <a:endParaRPr lang="ru-RU"/>
        </a:p>
      </dgm:t>
    </dgm:pt>
    <dgm:pt modelId="{604FC6BF-CA33-4607-B652-04B1B785556D}" type="pres">
      <dgm:prSet presAssocID="{097E629E-5C37-4CFE-AED0-A97F07202EBC}" presName="accent_3" presStyleCnt="0"/>
      <dgm:spPr/>
      <dgm:t>
        <a:bodyPr/>
        <a:lstStyle/>
        <a:p>
          <a:endParaRPr/>
        </a:p>
      </dgm:t>
    </dgm:pt>
    <dgm:pt modelId="{816F67FD-86AD-4399-BC28-A232CE0F06D1}" type="pres">
      <dgm:prSet presAssocID="{097E629E-5C37-4CFE-AED0-A97F07202EBC}" presName="accentRepeatNode" presStyleLbl="solidFgAcc1" presStyleIdx="2" presStyleCnt="4"/>
      <dgm:spPr/>
      <dgm:t>
        <a:bodyPr/>
        <a:lstStyle/>
        <a:p>
          <a:endParaRPr/>
        </a:p>
      </dgm:t>
    </dgm:pt>
    <dgm:pt modelId="{5281582B-EE35-48CD-BBAB-56395016F177}" type="pres">
      <dgm:prSet presAssocID="{0A1600F6-06BC-420F-A637-7B869FFC72D6}" presName="text_4" presStyleLbl="node1" presStyleIdx="3" presStyleCnt="4" custScaleY="134820">
        <dgm:presLayoutVars>
          <dgm:bulletEnabled val="1"/>
        </dgm:presLayoutVars>
      </dgm:prSet>
      <dgm:spPr/>
      <dgm:t>
        <a:bodyPr/>
        <a:lstStyle/>
        <a:p>
          <a:endParaRPr lang="ru-RU"/>
        </a:p>
      </dgm:t>
    </dgm:pt>
    <dgm:pt modelId="{5A9AC106-FA3D-468C-8158-D6CC2C9CF5E7}" type="pres">
      <dgm:prSet presAssocID="{0A1600F6-06BC-420F-A637-7B869FFC72D6}" presName="accent_4" presStyleCnt="0"/>
      <dgm:spPr/>
      <dgm:t>
        <a:bodyPr/>
        <a:lstStyle/>
        <a:p>
          <a:endParaRPr/>
        </a:p>
      </dgm:t>
    </dgm:pt>
    <dgm:pt modelId="{8F5BD001-FFF7-48F5-B4A2-3D037D049AE7}" type="pres">
      <dgm:prSet presAssocID="{0A1600F6-06BC-420F-A637-7B869FFC72D6}" presName="accentRepeatNode" presStyleLbl="solidFgAcc1" presStyleIdx="3" presStyleCnt="4"/>
      <dgm:spPr/>
      <dgm:t>
        <a:bodyPr/>
        <a:lstStyle/>
        <a:p>
          <a:endParaRPr/>
        </a:p>
      </dgm:t>
    </dgm:pt>
  </dgm:ptLst>
  <dgm:cxnLst>
    <dgm:cxn modelId="{05F6FBF0-435B-485F-B7AB-99EDD476165B}" type="presOf" srcId="{4AC43888-9917-4B32-B635-7BB1E2F1C2F2}" destId="{585E4C4D-269E-413E-91AA-DA601C5C6BF7}" srcOrd="0" destOrd="0" presId="urn:microsoft.com/office/officeart/2008/layout/VerticalCurvedList"/>
    <dgm:cxn modelId="{2E096F7E-A1BC-4821-8A28-3BEE99F57FE5}" srcId="{B1B4F77E-15BC-4486-AED2-C7273C417355}" destId="{097E629E-5C37-4CFE-AED0-A97F07202EBC}" srcOrd="2" destOrd="0" parTransId="{4FBB08BF-8500-4DFD-910C-C3BFD1656B46}" sibTransId="{4557278D-714D-44A7-B251-42B662B3A44D}"/>
    <dgm:cxn modelId="{AB015F71-0AF6-49EB-BCC8-9F0F2808503A}" type="presOf" srcId="{097E629E-5C37-4CFE-AED0-A97F07202EBC}" destId="{7F7E89B3-1B13-4B04-8C1D-6D03E3A17E20}" srcOrd="0" destOrd="0" presId="urn:microsoft.com/office/officeart/2008/layout/VerticalCurvedList"/>
    <dgm:cxn modelId="{F7EAFF9B-CF34-41C6-B083-718686DDC588}" type="presOf" srcId="{B1B4F77E-15BC-4486-AED2-C7273C417355}" destId="{FD654BF2-DD01-4B39-B978-74E2C0C2D276}" srcOrd="0" destOrd="0" presId="urn:microsoft.com/office/officeart/2008/layout/VerticalCurvedList"/>
    <dgm:cxn modelId="{388AB824-C482-48E8-B691-EE879B736B24}" srcId="{B1B4F77E-15BC-4486-AED2-C7273C417355}" destId="{8D088BB5-5DD2-4673-900C-6E16BEC69737}" srcOrd="1" destOrd="0" parTransId="{21717DCB-DB8D-4F1A-90C7-14D7BA82E613}" sibTransId="{391792E7-8393-425B-ABE7-DFD4406006B5}"/>
    <dgm:cxn modelId="{3F739128-294A-446D-A25B-28AD74067BAB}" srcId="{B1B4F77E-15BC-4486-AED2-C7273C417355}" destId="{5DB4F945-1C17-40C8-9C96-AA7D0E1981BE}" srcOrd="0" destOrd="0" parTransId="{2DC14442-4F3D-4BD6-AA32-36DBF122ABE1}" sibTransId="{4AC43888-9917-4B32-B635-7BB1E2F1C2F2}"/>
    <dgm:cxn modelId="{52FAA9E2-C039-4C4C-A811-B3B9E19084AF}" srcId="{B1B4F77E-15BC-4486-AED2-C7273C417355}" destId="{0A1600F6-06BC-420F-A637-7B869FFC72D6}" srcOrd="3" destOrd="0" parTransId="{4013FFF1-B680-456B-B92F-58E3A8E4504B}" sibTransId="{4D890A23-0519-4C86-ADA4-F3BC47F4F78C}"/>
    <dgm:cxn modelId="{AF655B72-5806-427A-BE81-287027F3FC7A}" type="presOf" srcId="{5DB4F945-1C17-40C8-9C96-AA7D0E1981BE}" destId="{CD01F572-89CE-42EA-8313-AA307CADBD37}" srcOrd="0" destOrd="0" presId="urn:microsoft.com/office/officeart/2008/layout/VerticalCurvedList"/>
    <dgm:cxn modelId="{0E47D321-005B-4CB8-B944-070FDDE0D04C}" type="presOf" srcId="{8D088BB5-5DD2-4673-900C-6E16BEC69737}" destId="{50355FFD-0B98-4467-BFBB-CA8EDDC4D210}" srcOrd="0" destOrd="0" presId="urn:microsoft.com/office/officeart/2008/layout/VerticalCurvedList"/>
    <dgm:cxn modelId="{92631BA2-D6A7-440E-9733-78646A94A486}" type="presOf" srcId="{0A1600F6-06BC-420F-A637-7B869FFC72D6}" destId="{5281582B-EE35-48CD-BBAB-56395016F177}" srcOrd="0" destOrd="0" presId="urn:microsoft.com/office/officeart/2008/layout/VerticalCurvedList"/>
    <dgm:cxn modelId="{4FC512FF-D1AE-48EE-B4D2-412C3B099D71}" type="presParOf" srcId="{FD654BF2-DD01-4B39-B978-74E2C0C2D276}" destId="{42BBA46C-B599-4B4D-B65C-D42E0FD68AC3}" srcOrd="0" destOrd="0" presId="urn:microsoft.com/office/officeart/2008/layout/VerticalCurvedList"/>
    <dgm:cxn modelId="{686AC762-5AB5-4E6B-9021-3441418735DA}" type="presParOf" srcId="{42BBA46C-B599-4B4D-B65C-D42E0FD68AC3}" destId="{254C52C2-441A-4C82-B8B9-35D4C6AA48BC}" srcOrd="0" destOrd="0" presId="urn:microsoft.com/office/officeart/2008/layout/VerticalCurvedList"/>
    <dgm:cxn modelId="{81063E39-3584-4BA9-BC5B-0BB87AC40B71}" type="presParOf" srcId="{254C52C2-441A-4C82-B8B9-35D4C6AA48BC}" destId="{BF046E6B-336E-4A9B-B27E-BDD35C298987}" srcOrd="0" destOrd="0" presId="urn:microsoft.com/office/officeart/2008/layout/VerticalCurvedList"/>
    <dgm:cxn modelId="{927A57EC-9567-4787-B1BC-355954E16A98}" type="presParOf" srcId="{254C52C2-441A-4C82-B8B9-35D4C6AA48BC}" destId="{585E4C4D-269E-413E-91AA-DA601C5C6BF7}" srcOrd="1" destOrd="0" presId="urn:microsoft.com/office/officeart/2008/layout/VerticalCurvedList"/>
    <dgm:cxn modelId="{6E875007-2CA7-4FF1-B4FC-6B52D2BCC375}" type="presParOf" srcId="{254C52C2-441A-4C82-B8B9-35D4C6AA48BC}" destId="{957772C0-8FC7-4472-B839-EC3AF866DDCC}" srcOrd="2" destOrd="0" presId="urn:microsoft.com/office/officeart/2008/layout/VerticalCurvedList"/>
    <dgm:cxn modelId="{71351639-DE58-4887-AA60-CA529E2879E6}" type="presParOf" srcId="{254C52C2-441A-4C82-B8B9-35D4C6AA48BC}" destId="{FF784BD5-ACF3-408B-A405-D84C27B1C3B6}" srcOrd="3" destOrd="0" presId="urn:microsoft.com/office/officeart/2008/layout/VerticalCurvedList"/>
    <dgm:cxn modelId="{B0ACE73B-45B6-4529-82D9-3430EBE88E22}" type="presParOf" srcId="{42BBA46C-B599-4B4D-B65C-D42E0FD68AC3}" destId="{CD01F572-89CE-42EA-8313-AA307CADBD37}" srcOrd="1" destOrd="0" presId="urn:microsoft.com/office/officeart/2008/layout/VerticalCurvedList"/>
    <dgm:cxn modelId="{0ACB2481-CA0E-40BC-8806-A5DE1896738A}" type="presParOf" srcId="{42BBA46C-B599-4B4D-B65C-D42E0FD68AC3}" destId="{48A05B21-0418-45BF-8038-8F7F1BF6BE89}" srcOrd="2" destOrd="0" presId="urn:microsoft.com/office/officeart/2008/layout/VerticalCurvedList"/>
    <dgm:cxn modelId="{242779C9-35F9-48E1-9CF2-0A771BB0C905}" type="presParOf" srcId="{48A05B21-0418-45BF-8038-8F7F1BF6BE89}" destId="{664E722E-5890-4AAB-AD2B-606A5012FD32}" srcOrd="0" destOrd="0" presId="urn:microsoft.com/office/officeart/2008/layout/VerticalCurvedList"/>
    <dgm:cxn modelId="{46709805-6AD7-4046-90D1-2C7BB157C05D}" type="presParOf" srcId="{42BBA46C-B599-4B4D-B65C-D42E0FD68AC3}" destId="{50355FFD-0B98-4467-BFBB-CA8EDDC4D210}" srcOrd="3" destOrd="0" presId="urn:microsoft.com/office/officeart/2008/layout/VerticalCurvedList"/>
    <dgm:cxn modelId="{93D524E9-7EC7-42AA-A700-348BFBCA78C1}" type="presParOf" srcId="{42BBA46C-B599-4B4D-B65C-D42E0FD68AC3}" destId="{7EF94F56-87F0-4667-B17A-35ABDE355F9B}" srcOrd="4" destOrd="0" presId="urn:microsoft.com/office/officeart/2008/layout/VerticalCurvedList"/>
    <dgm:cxn modelId="{B4A3B20A-ACCB-4C29-A4C3-4CBD226EA23B}" type="presParOf" srcId="{7EF94F56-87F0-4667-B17A-35ABDE355F9B}" destId="{ABF4FB52-F77F-44B4-88CB-52D9B5A04B8D}" srcOrd="0" destOrd="0" presId="urn:microsoft.com/office/officeart/2008/layout/VerticalCurvedList"/>
    <dgm:cxn modelId="{640FFD48-C5BF-4E28-91C8-7AA9CDDC3ED2}" type="presParOf" srcId="{42BBA46C-B599-4B4D-B65C-D42E0FD68AC3}" destId="{7F7E89B3-1B13-4B04-8C1D-6D03E3A17E20}" srcOrd="5" destOrd="0" presId="urn:microsoft.com/office/officeart/2008/layout/VerticalCurvedList"/>
    <dgm:cxn modelId="{569629B3-3518-49A7-9C13-7DB4A191784A}" type="presParOf" srcId="{42BBA46C-B599-4B4D-B65C-D42E0FD68AC3}" destId="{604FC6BF-CA33-4607-B652-04B1B785556D}" srcOrd="6" destOrd="0" presId="urn:microsoft.com/office/officeart/2008/layout/VerticalCurvedList"/>
    <dgm:cxn modelId="{E8DB4C75-62F2-48C2-A2BE-A85006A6A732}" type="presParOf" srcId="{604FC6BF-CA33-4607-B652-04B1B785556D}" destId="{816F67FD-86AD-4399-BC28-A232CE0F06D1}" srcOrd="0" destOrd="0" presId="urn:microsoft.com/office/officeart/2008/layout/VerticalCurvedList"/>
    <dgm:cxn modelId="{E7737B7E-471D-4FF4-B466-C7CF30A7E354}" type="presParOf" srcId="{42BBA46C-B599-4B4D-B65C-D42E0FD68AC3}" destId="{5281582B-EE35-48CD-BBAB-56395016F177}" srcOrd="7" destOrd="0" presId="urn:microsoft.com/office/officeart/2008/layout/VerticalCurvedList"/>
    <dgm:cxn modelId="{70145EB7-A52F-4303-AF01-566995BA1570}" type="presParOf" srcId="{42BBA46C-B599-4B4D-B65C-D42E0FD68AC3}" destId="{5A9AC106-FA3D-468C-8158-D6CC2C9CF5E7}" srcOrd="8" destOrd="0" presId="urn:microsoft.com/office/officeart/2008/layout/VerticalCurvedList"/>
    <dgm:cxn modelId="{B0785AF6-2D76-4AFC-A95F-60AA1F3D1AE0}" type="presParOf" srcId="{5A9AC106-FA3D-468C-8158-D6CC2C9CF5E7}" destId="{8F5BD001-FFF7-48F5-B4A2-3D037D049AE7}" srcOrd="0" destOrd="0" presId="urn:microsoft.com/office/officeart/2008/layout/VerticalCurvedList"/>
  </dgm:cxnLst>
  <dgm:bg/>
  <dgm:whole/>
</dgm:dataModel>
</file>

<file path=ppt/diagrams/data13.xml><?xml version="1.0" encoding="utf-8"?>
<dgm:dataModel xmlns:dgm="http://schemas.openxmlformats.org/drawingml/2006/diagram" xmlns:a="http://schemas.openxmlformats.org/drawingml/2006/main">
  <dgm:ptLst>
    <dgm:pt modelId="{547CDD87-8890-40AD-8C25-DB1B30F94E1D}"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8B8DC026-C063-449B-BFCF-7BAAD7E424EC}" type="parTrans" cxnId="{523D6EFD-D2C7-4075-874A-2DB33562CD75}">
      <dgm:prSet/>
      <dgm:spPr/>
      <dgm:t>
        <a:bodyPr/>
        <a:lstStyle/>
        <a:p>
          <a:endParaRPr lang="ru-RU"/>
        </a:p>
      </dgm:t>
    </dgm:pt>
    <dgm:pt modelId="{8B65BA6D-D057-4F68-9E1E-A7295B6F1D77}">
      <dgm:prSet phldrT="[Текст]"/>
      <dgm:spPr/>
      <dgm:t>
        <a:bodyPr/>
        <a:lstStyle/>
        <a:p>
          <a:r>
            <a:rPr lang="ru-RU"/>
            <a:t>Ғылыми білімнің де өзіндік мұраттары мен нормалары бар, олар белгілі бір құндылықтардың, концептуалды, әдіснамалық және оның дамуының әрбір нақты тарихи кезеңінде ғылымға тән басқа көзқарастардың жиынтығы ретінде әрекет етеді. </a:t>
          </a:r>
        </a:p>
      </dgm:t>
    </dgm:pt>
    <dgm:pt modelId="{FF2F7F36-CC5A-4410-9A61-F33847618D7F}" type="sibTrans" cxnId="{523D6EFD-D2C7-4075-874A-2DB33562CD75}">
      <dgm:prSet/>
      <dgm:spPr/>
      <dgm:t>
        <a:bodyPr/>
        <a:lstStyle/>
        <a:p>
          <a:endParaRPr lang="ru-RU"/>
        </a:p>
      </dgm:t>
    </dgm:pt>
    <dgm:pt modelId="{1B9B2D61-0E7C-4882-96C7-2F0818E4C886}" type="parTrans" cxnId="{119151B3-0E95-4205-8384-C1B84B55487B}">
      <dgm:prSet/>
      <dgm:spPr/>
      <dgm:t>
        <a:bodyPr/>
        <a:lstStyle/>
        <a:p>
          <a:endParaRPr lang="ru-RU"/>
        </a:p>
      </dgm:t>
    </dgm:pt>
    <dgm:pt modelId="{B1894CFF-3AB8-4777-A1E8-32461D4721E4}">
      <dgm:prSet phldrT="[Текст]"/>
      <dgm:spPr/>
      <dgm:t>
        <a:bodyPr/>
        <a:lstStyle/>
        <a:p>
          <a:r>
            <a:rPr lang="ru-RU"/>
            <a:t>Олардың негізгі мақсаты – ғылыми-зерттеу үдерісін ұйымдастыру және реттеу, сондай-ақ шынайы нәтижелерге қол жеткізудің тиімді жолдарына, тәсілдеріне және формаларына бағдарлану. </a:t>
          </a:r>
        </a:p>
      </dgm:t>
    </dgm:pt>
    <dgm:pt modelId="{AF9B3137-1DED-4554-8551-4FFA1AA0345A}" type="sibTrans" cxnId="{119151B3-0E95-4205-8384-C1B84B55487B}">
      <dgm:prSet/>
      <dgm:spPr/>
      <dgm:t>
        <a:bodyPr/>
        <a:lstStyle/>
        <a:p>
          <a:endParaRPr lang="ru-RU"/>
        </a:p>
      </dgm:t>
    </dgm:pt>
    <dgm:pt modelId="{81B657A2-885D-4BA4-A50B-05E30876D6D0}" type="parTrans" cxnId="{7CAF5AF0-6112-4EDE-B2F9-D71B3AAF07A0}">
      <dgm:prSet/>
      <dgm:spPr/>
      <dgm:t>
        <a:bodyPr/>
        <a:lstStyle/>
        <a:p>
          <a:endParaRPr lang="ru-RU"/>
        </a:p>
      </dgm:t>
    </dgm:pt>
    <dgm:pt modelId="{A7697AAD-4F63-4C53-A751-1EDC6704FB91}">
      <dgm:prSet phldrT="[Текст]"/>
      <dgm:spPr/>
      <dgm:t>
        <a:bodyPr/>
        <a:lstStyle/>
        <a:p>
          <a:r>
            <a:rPr lang="ru-RU"/>
            <a:t>Ғылыми ізденістің жаңа кезеңіне (мысалы, классикалық ғылымнан классикалық емес ғылымға) көшкен кезде оның мұраттары мен нормалары түбегейлі өзгереді. </a:t>
          </a:r>
        </a:p>
      </dgm:t>
    </dgm:pt>
    <dgm:pt modelId="{30D3BC2A-0533-49C3-8D39-187482D907DC}" type="sibTrans" cxnId="{7CAF5AF0-6112-4EDE-B2F9-D71B3AAF07A0}">
      <dgm:prSet/>
      <dgm:spPr/>
      <dgm:t>
        <a:bodyPr/>
        <a:lstStyle/>
        <a:p>
          <a:endParaRPr lang="ru-RU"/>
        </a:p>
      </dgm:t>
    </dgm:pt>
    <dgm:pt modelId="{0C926F8B-6D53-469A-AAF5-184C14287DA3}" type="parTrans" cxnId="{3A3A959E-8F37-49F4-8B77-E272E396B37E}">
      <dgm:prSet/>
      <dgm:spPr/>
      <dgm:t>
        <a:bodyPr/>
        <a:lstStyle/>
        <a:p>
          <a:endParaRPr lang="ru-RU"/>
        </a:p>
      </dgm:t>
    </dgm:pt>
    <dgm:pt modelId="{36972FDD-89FB-4B03-AE05-F857D669260C}">
      <dgm:prSet phldrT="[Текст]"/>
      <dgm:spPr/>
      <dgm:t>
        <a:bodyPr/>
        <a:lstStyle/>
        <a:p>
          <a:r>
            <a:rPr lang="ru-RU"/>
            <a:t>Олардың табиғаты ең алдымен таным көлемімен, оның ерекшелігімен анықталады, ал мазмұны әрқашан белгілі бір әлеуметтік-мәдени контексте қалыптасады. </a:t>
          </a:r>
        </a:p>
      </dgm:t>
    </dgm:pt>
    <dgm:pt modelId="{BCCBA5C5-BD3D-429A-BE96-F26CF27160AE}" type="sibTrans" cxnId="{3A3A959E-8F37-49F4-8B77-E272E396B37E}">
      <dgm:prSet/>
      <dgm:spPr/>
      <dgm:t>
        <a:bodyPr/>
        <a:lstStyle/>
        <a:p>
          <a:endParaRPr lang="ru-RU"/>
        </a:p>
      </dgm:t>
    </dgm:pt>
    <dgm:pt modelId="{DFB08BA4-D806-4A2A-98D9-076202D70EB2}" type="pres">
      <dgm:prSet presAssocID="{547CDD87-8890-40AD-8C25-DB1B30F94E1D}" presName="Name0" presStyleCnt="0">
        <dgm:presLayoutVars>
          <dgm:chMax val="7"/>
          <dgm:chPref val="7"/>
          <dgm:dir/>
        </dgm:presLayoutVars>
      </dgm:prSet>
      <dgm:spPr/>
      <dgm:t>
        <a:bodyPr/>
        <a:lstStyle/>
        <a:p>
          <a:endParaRPr lang="ru-RU"/>
        </a:p>
      </dgm:t>
    </dgm:pt>
    <dgm:pt modelId="{969288DF-B4E8-4A18-BC0B-17FCF8F1EE27}" type="pres">
      <dgm:prSet presAssocID="{547CDD87-8890-40AD-8C25-DB1B30F94E1D}" presName="Name1" presStyleCnt="0"/>
      <dgm:spPr/>
      <dgm:t>
        <a:bodyPr/>
        <a:lstStyle/>
        <a:p>
          <a:endParaRPr/>
        </a:p>
      </dgm:t>
    </dgm:pt>
    <dgm:pt modelId="{A1D76034-74E1-4B87-9F51-EB5FFBBA1302}" type="pres">
      <dgm:prSet presAssocID="{547CDD87-8890-40AD-8C25-DB1B30F94E1D}" presName="cycle" presStyleCnt="0"/>
      <dgm:spPr/>
      <dgm:t>
        <a:bodyPr/>
        <a:lstStyle/>
        <a:p>
          <a:endParaRPr/>
        </a:p>
      </dgm:t>
    </dgm:pt>
    <dgm:pt modelId="{E3AFEB81-5958-46D5-9CC1-42EB33E217BD}" type="pres">
      <dgm:prSet presAssocID="{547CDD87-8890-40AD-8C25-DB1B30F94E1D}" presName="srcNode" presStyleLbl="node1" presStyleIdx="0" presStyleCnt="4"/>
      <dgm:spPr/>
      <dgm:t>
        <a:bodyPr/>
        <a:lstStyle/>
        <a:p>
          <a:endParaRPr/>
        </a:p>
      </dgm:t>
    </dgm:pt>
    <dgm:pt modelId="{48E84628-C6CD-4FC1-A76F-962FF39F46A4}" type="pres">
      <dgm:prSet presAssocID="{547CDD87-8890-40AD-8C25-DB1B30F94E1D}" presName="conn" presStyleLbl="parChTrans1D2" presStyleIdx="0" presStyleCnt="1"/>
      <dgm:spPr/>
      <dgm:t>
        <a:bodyPr/>
        <a:lstStyle/>
        <a:p>
          <a:endParaRPr lang="ru-RU"/>
        </a:p>
      </dgm:t>
    </dgm:pt>
    <dgm:pt modelId="{0BA1B086-831F-4212-AAC4-6593BB54C0BB}" type="pres">
      <dgm:prSet presAssocID="{547CDD87-8890-40AD-8C25-DB1B30F94E1D}" presName="extraNode" presStyleLbl="node1" presStyleIdx="0" presStyleCnt="4"/>
      <dgm:spPr/>
      <dgm:t>
        <a:bodyPr/>
        <a:lstStyle/>
        <a:p>
          <a:endParaRPr/>
        </a:p>
      </dgm:t>
    </dgm:pt>
    <dgm:pt modelId="{BEF273F2-1A31-4E67-9F4C-504CA058897D}" type="pres">
      <dgm:prSet presAssocID="{547CDD87-8890-40AD-8C25-DB1B30F94E1D}" presName="dstNode" presStyleLbl="node1" presStyleIdx="0" presStyleCnt="4"/>
      <dgm:spPr/>
      <dgm:t>
        <a:bodyPr/>
        <a:lstStyle/>
        <a:p>
          <a:endParaRPr/>
        </a:p>
      </dgm:t>
    </dgm:pt>
    <dgm:pt modelId="{1CEDAFED-8719-4C85-970B-871352A5B308}" type="pres">
      <dgm:prSet presAssocID="{8B65BA6D-D057-4F68-9E1E-A7295B6F1D77}" presName="text_1" presStyleLbl="node1" presStyleIdx="0" presStyleCnt="4">
        <dgm:presLayoutVars>
          <dgm:bulletEnabled val="1"/>
        </dgm:presLayoutVars>
      </dgm:prSet>
      <dgm:spPr/>
      <dgm:t>
        <a:bodyPr/>
        <a:lstStyle/>
        <a:p>
          <a:endParaRPr lang="ru-RU"/>
        </a:p>
      </dgm:t>
    </dgm:pt>
    <dgm:pt modelId="{D2C631F4-2E1C-4211-B231-44F0FB3AE701}" type="pres">
      <dgm:prSet presAssocID="{8B65BA6D-D057-4F68-9E1E-A7295B6F1D77}" presName="accent_1" presStyleCnt="0"/>
      <dgm:spPr/>
      <dgm:t>
        <a:bodyPr/>
        <a:lstStyle/>
        <a:p>
          <a:endParaRPr/>
        </a:p>
      </dgm:t>
    </dgm:pt>
    <dgm:pt modelId="{6E178546-8D12-4C6E-81C7-AA76FFF9E558}" type="pres">
      <dgm:prSet presAssocID="{8B65BA6D-D057-4F68-9E1E-A7295B6F1D77}" presName="accentRepeatNode" presStyleLbl="solidFgAcc1" presStyleIdx="0" presStyleCnt="4"/>
      <dgm:spPr/>
      <dgm:t>
        <a:bodyPr/>
        <a:lstStyle/>
        <a:p>
          <a:endParaRPr/>
        </a:p>
      </dgm:t>
    </dgm:pt>
    <dgm:pt modelId="{DCF3790F-8B71-43B0-8AB9-201AF254ACEC}" type="pres">
      <dgm:prSet presAssocID="{B1894CFF-3AB8-4777-A1E8-32461D4721E4}" presName="text_2" presStyleLbl="node1" presStyleIdx="1" presStyleCnt="4">
        <dgm:presLayoutVars>
          <dgm:bulletEnabled val="1"/>
        </dgm:presLayoutVars>
      </dgm:prSet>
      <dgm:spPr/>
      <dgm:t>
        <a:bodyPr/>
        <a:lstStyle/>
        <a:p>
          <a:endParaRPr lang="ru-RU"/>
        </a:p>
      </dgm:t>
    </dgm:pt>
    <dgm:pt modelId="{EDCC9093-7652-490F-B898-4DA70A626D4E}" type="pres">
      <dgm:prSet presAssocID="{B1894CFF-3AB8-4777-A1E8-32461D4721E4}" presName="accent_2" presStyleCnt="0"/>
      <dgm:spPr/>
      <dgm:t>
        <a:bodyPr/>
        <a:lstStyle/>
        <a:p>
          <a:endParaRPr/>
        </a:p>
      </dgm:t>
    </dgm:pt>
    <dgm:pt modelId="{CDB2D4BE-937E-49D7-A584-4509C6014BE5}" type="pres">
      <dgm:prSet presAssocID="{B1894CFF-3AB8-4777-A1E8-32461D4721E4}" presName="accentRepeatNode" presStyleLbl="solidFgAcc1" presStyleIdx="1" presStyleCnt="4" custLinFactNeighborX="-3526" custLinFactNeighborY="-1763"/>
      <dgm:spPr/>
      <dgm:t>
        <a:bodyPr/>
        <a:lstStyle/>
        <a:p>
          <a:endParaRPr/>
        </a:p>
      </dgm:t>
    </dgm:pt>
    <dgm:pt modelId="{23F0BCA3-8D7C-485F-AEC6-B3A0FA3A9BD3}" type="pres">
      <dgm:prSet presAssocID="{A7697AAD-4F63-4C53-A751-1EDC6704FB91}" presName="text_3" presStyleLbl="node1" presStyleIdx="2" presStyleCnt="4">
        <dgm:presLayoutVars>
          <dgm:bulletEnabled val="1"/>
        </dgm:presLayoutVars>
      </dgm:prSet>
      <dgm:spPr/>
      <dgm:t>
        <a:bodyPr/>
        <a:lstStyle/>
        <a:p>
          <a:endParaRPr lang="ru-RU"/>
        </a:p>
      </dgm:t>
    </dgm:pt>
    <dgm:pt modelId="{0CEE1DB4-32D6-4A84-B785-EF062DA97D95}" type="pres">
      <dgm:prSet presAssocID="{A7697AAD-4F63-4C53-A751-1EDC6704FB91}" presName="accent_3" presStyleCnt="0"/>
      <dgm:spPr/>
      <dgm:t>
        <a:bodyPr/>
        <a:lstStyle/>
        <a:p>
          <a:endParaRPr/>
        </a:p>
      </dgm:t>
    </dgm:pt>
    <dgm:pt modelId="{6E649D62-1555-4DCB-9640-49B61D754202}" type="pres">
      <dgm:prSet presAssocID="{A7697AAD-4F63-4C53-A751-1EDC6704FB91}" presName="accentRepeatNode" presStyleLbl="solidFgAcc1" presStyleIdx="2" presStyleCnt="4"/>
      <dgm:spPr/>
      <dgm:t>
        <a:bodyPr/>
        <a:lstStyle/>
        <a:p>
          <a:endParaRPr/>
        </a:p>
      </dgm:t>
    </dgm:pt>
    <dgm:pt modelId="{E068F42D-DE33-457D-BE72-F3297BDEC4A2}" type="pres">
      <dgm:prSet presAssocID="{36972FDD-89FB-4B03-AE05-F857D669260C}" presName="text_4" presStyleLbl="node1" presStyleIdx="3" presStyleCnt="4">
        <dgm:presLayoutVars>
          <dgm:bulletEnabled val="1"/>
        </dgm:presLayoutVars>
      </dgm:prSet>
      <dgm:spPr/>
      <dgm:t>
        <a:bodyPr/>
        <a:lstStyle/>
        <a:p>
          <a:endParaRPr lang="ru-RU"/>
        </a:p>
      </dgm:t>
    </dgm:pt>
    <dgm:pt modelId="{5FC687D7-6ACD-48A0-AEC1-FD08479E435B}" type="pres">
      <dgm:prSet presAssocID="{36972FDD-89FB-4B03-AE05-F857D669260C}" presName="accent_4" presStyleCnt="0"/>
      <dgm:spPr/>
      <dgm:t>
        <a:bodyPr/>
        <a:lstStyle/>
        <a:p>
          <a:endParaRPr/>
        </a:p>
      </dgm:t>
    </dgm:pt>
    <dgm:pt modelId="{D05CB812-3873-4513-95DF-92FC41033494}" type="pres">
      <dgm:prSet presAssocID="{36972FDD-89FB-4B03-AE05-F857D669260C}" presName="accentRepeatNode" presStyleLbl="solidFgAcc1" presStyleIdx="3" presStyleCnt="4"/>
      <dgm:spPr/>
      <dgm:t>
        <a:bodyPr/>
        <a:lstStyle/>
        <a:p>
          <a:endParaRPr/>
        </a:p>
      </dgm:t>
    </dgm:pt>
  </dgm:ptLst>
  <dgm:cxnLst>
    <dgm:cxn modelId="{7CAF5AF0-6112-4EDE-B2F9-D71B3AAF07A0}" srcId="{547CDD87-8890-40AD-8C25-DB1B30F94E1D}" destId="{A7697AAD-4F63-4C53-A751-1EDC6704FB91}" srcOrd="2" destOrd="0" parTransId="{81B657A2-885D-4BA4-A50B-05E30876D6D0}" sibTransId="{30D3BC2A-0533-49C3-8D39-187482D907DC}"/>
    <dgm:cxn modelId="{28D7887A-23A8-4B99-8BD1-E8198D30C57E}" type="presOf" srcId="{A7697AAD-4F63-4C53-A751-1EDC6704FB91}" destId="{23F0BCA3-8D7C-485F-AEC6-B3A0FA3A9BD3}" srcOrd="0" destOrd="0" presId="urn:microsoft.com/office/officeart/2008/layout/VerticalCurvedList"/>
    <dgm:cxn modelId="{42B469C5-D9CB-4ACF-9E39-911C544FA070}" type="presOf" srcId="{B1894CFF-3AB8-4777-A1E8-32461D4721E4}" destId="{DCF3790F-8B71-43B0-8AB9-201AF254ACEC}" srcOrd="0" destOrd="0" presId="urn:microsoft.com/office/officeart/2008/layout/VerticalCurvedList"/>
    <dgm:cxn modelId="{3A3A959E-8F37-49F4-8B77-E272E396B37E}" srcId="{547CDD87-8890-40AD-8C25-DB1B30F94E1D}" destId="{36972FDD-89FB-4B03-AE05-F857D669260C}" srcOrd="3" destOrd="0" parTransId="{0C926F8B-6D53-469A-AAF5-184C14287DA3}" sibTransId="{BCCBA5C5-BD3D-429A-BE96-F26CF27160AE}"/>
    <dgm:cxn modelId="{119151B3-0E95-4205-8384-C1B84B55487B}" srcId="{547CDD87-8890-40AD-8C25-DB1B30F94E1D}" destId="{B1894CFF-3AB8-4777-A1E8-32461D4721E4}" srcOrd="1" destOrd="0" parTransId="{1B9B2D61-0E7C-4882-96C7-2F0818E4C886}" sibTransId="{AF9B3137-1DED-4554-8551-4FFA1AA0345A}"/>
    <dgm:cxn modelId="{44C3BAF3-20FD-41C3-AAF9-BA7655E4F1CC}" type="presOf" srcId="{547CDD87-8890-40AD-8C25-DB1B30F94E1D}" destId="{DFB08BA4-D806-4A2A-98D9-076202D70EB2}" srcOrd="0" destOrd="0" presId="urn:microsoft.com/office/officeart/2008/layout/VerticalCurvedList"/>
    <dgm:cxn modelId="{8A720D3E-7D24-4CB2-9C9E-3B0A2F33F19B}" type="presOf" srcId="{36972FDD-89FB-4B03-AE05-F857D669260C}" destId="{E068F42D-DE33-457D-BE72-F3297BDEC4A2}" srcOrd="0" destOrd="0" presId="urn:microsoft.com/office/officeart/2008/layout/VerticalCurvedList"/>
    <dgm:cxn modelId="{523D6EFD-D2C7-4075-874A-2DB33562CD75}" srcId="{547CDD87-8890-40AD-8C25-DB1B30F94E1D}" destId="{8B65BA6D-D057-4F68-9E1E-A7295B6F1D77}" srcOrd="0" destOrd="0" parTransId="{8B8DC026-C063-449B-BFCF-7BAAD7E424EC}" sibTransId="{FF2F7F36-CC5A-4410-9A61-F33847618D7F}"/>
    <dgm:cxn modelId="{CA94245A-7660-4134-B6D6-BE31BCB01237}" type="presOf" srcId="{8B65BA6D-D057-4F68-9E1E-A7295B6F1D77}" destId="{1CEDAFED-8719-4C85-970B-871352A5B308}" srcOrd="0" destOrd="0" presId="urn:microsoft.com/office/officeart/2008/layout/VerticalCurvedList"/>
    <dgm:cxn modelId="{A9096254-7F40-41E4-9177-6EE38D907444}" type="presOf" srcId="{FF2F7F36-CC5A-4410-9A61-F33847618D7F}" destId="{48E84628-C6CD-4FC1-A76F-962FF39F46A4}" srcOrd="0" destOrd="0" presId="urn:microsoft.com/office/officeart/2008/layout/VerticalCurvedList"/>
    <dgm:cxn modelId="{0DED5A13-8770-4AA7-94EE-3E7D91926125}" type="presParOf" srcId="{DFB08BA4-D806-4A2A-98D9-076202D70EB2}" destId="{969288DF-B4E8-4A18-BC0B-17FCF8F1EE27}" srcOrd="0" destOrd="0" presId="urn:microsoft.com/office/officeart/2008/layout/VerticalCurvedList"/>
    <dgm:cxn modelId="{C37E51DC-BC8C-4804-83B9-DAE4A9D49245}" type="presParOf" srcId="{969288DF-B4E8-4A18-BC0B-17FCF8F1EE27}" destId="{A1D76034-74E1-4B87-9F51-EB5FFBBA1302}" srcOrd="0" destOrd="0" presId="urn:microsoft.com/office/officeart/2008/layout/VerticalCurvedList"/>
    <dgm:cxn modelId="{F603F31E-3361-485C-8E85-4FF70CE3439A}" type="presParOf" srcId="{A1D76034-74E1-4B87-9F51-EB5FFBBA1302}" destId="{E3AFEB81-5958-46D5-9CC1-42EB33E217BD}" srcOrd="0" destOrd="0" presId="urn:microsoft.com/office/officeart/2008/layout/VerticalCurvedList"/>
    <dgm:cxn modelId="{552E9B04-60F0-4290-97D3-F011F696B1E5}" type="presParOf" srcId="{A1D76034-74E1-4B87-9F51-EB5FFBBA1302}" destId="{48E84628-C6CD-4FC1-A76F-962FF39F46A4}" srcOrd="1" destOrd="0" presId="urn:microsoft.com/office/officeart/2008/layout/VerticalCurvedList"/>
    <dgm:cxn modelId="{3011041D-4077-4CD0-9C20-42593719DDCC}" type="presParOf" srcId="{A1D76034-74E1-4B87-9F51-EB5FFBBA1302}" destId="{0BA1B086-831F-4212-AAC4-6593BB54C0BB}" srcOrd="2" destOrd="0" presId="urn:microsoft.com/office/officeart/2008/layout/VerticalCurvedList"/>
    <dgm:cxn modelId="{7CF890F9-C6A3-4CB1-BCDB-E371A8D9178F}" type="presParOf" srcId="{A1D76034-74E1-4B87-9F51-EB5FFBBA1302}" destId="{BEF273F2-1A31-4E67-9F4C-504CA058897D}" srcOrd="3" destOrd="0" presId="urn:microsoft.com/office/officeart/2008/layout/VerticalCurvedList"/>
    <dgm:cxn modelId="{CBAB4CD8-96F6-45ED-84D2-1E772A51789B}" type="presParOf" srcId="{969288DF-B4E8-4A18-BC0B-17FCF8F1EE27}" destId="{1CEDAFED-8719-4C85-970B-871352A5B308}" srcOrd="1" destOrd="0" presId="urn:microsoft.com/office/officeart/2008/layout/VerticalCurvedList"/>
    <dgm:cxn modelId="{5C98B007-7722-44BE-A69B-2AADDA063024}" type="presParOf" srcId="{969288DF-B4E8-4A18-BC0B-17FCF8F1EE27}" destId="{D2C631F4-2E1C-4211-B231-44F0FB3AE701}" srcOrd="2" destOrd="0" presId="urn:microsoft.com/office/officeart/2008/layout/VerticalCurvedList"/>
    <dgm:cxn modelId="{83538F31-8003-44F0-9D05-85E6AC6FFFC9}" type="presParOf" srcId="{D2C631F4-2E1C-4211-B231-44F0FB3AE701}" destId="{6E178546-8D12-4C6E-81C7-AA76FFF9E558}" srcOrd="0" destOrd="0" presId="urn:microsoft.com/office/officeart/2008/layout/VerticalCurvedList"/>
    <dgm:cxn modelId="{1067C4D3-A5ED-40F1-B895-6C37109328BA}" type="presParOf" srcId="{969288DF-B4E8-4A18-BC0B-17FCF8F1EE27}" destId="{DCF3790F-8B71-43B0-8AB9-201AF254ACEC}" srcOrd="3" destOrd="0" presId="urn:microsoft.com/office/officeart/2008/layout/VerticalCurvedList"/>
    <dgm:cxn modelId="{30A9D752-7A7C-4CB5-9E37-BC90A6ACD272}" type="presParOf" srcId="{969288DF-B4E8-4A18-BC0B-17FCF8F1EE27}" destId="{EDCC9093-7652-490F-B898-4DA70A626D4E}" srcOrd="4" destOrd="0" presId="urn:microsoft.com/office/officeart/2008/layout/VerticalCurvedList"/>
    <dgm:cxn modelId="{3E32F651-19A6-4BD5-B55B-0723F43BBF22}" type="presParOf" srcId="{EDCC9093-7652-490F-B898-4DA70A626D4E}" destId="{CDB2D4BE-937E-49D7-A584-4509C6014BE5}" srcOrd="0" destOrd="0" presId="urn:microsoft.com/office/officeart/2008/layout/VerticalCurvedList"/>
    <dgm:cxn modelId="{5E7BF722-2FE9-46AF-838F-D27D6FB23DC3}" type="presParOf" srcId="{969288DF-B4E8-4A18-BC0B-17FCF8F1EE27}" destId="{23F0BCA3-8D7C-485F-AEC6-B3A0FA3A9BD3}" srcOrd="5" destOrd="0" presId="urn:microsoft.com/office/officeart/2008/layout/VerticalCurvedList"/>
    <dgm:cxn modelId="{7CC67F86-0E87-4E4B-9266-38236963A158}" type="presParOf" srcId="{969288DF-B4E8-4A18-BC0B-17FCF8F1EE27}" destId="{0CEE1DB4-32D6-4A84-B785-EF062DA97D95}" srcOrd="6" destOrd="0" presId="urn:microsoft.com/office/officeart/2008/layout/VerticalCurvedList"/>
    <dgm:cxn modelId="{E6187799-76B6-455F-843C-F853719462C2}" type="presParOf" srcId="{0CEE1DB4-32D6-4A84-B785-EF062DA97D95}" destId="{6E649D62-1555-4DCB-9640-49B61D754202}" srcOrd="0" destOrd="0" presId="urn:microsoft.com/office/officeart/2008/layout/VerticalCurvedList"/>
    <dgm:cxn modelId="{1B05E58E-BAF6-4A4F-B4F5-55343F675219}" type="presParOf" srcId="{969288DF-B4E8-4A18-BC0B-17FCF8F1EE27}" destId="{E068F42D-DE33-457D-BE72-F3297BDEC4A2}" srcOrd="7" destOrd="0" presId="urn:microsoft.com/office/officeart/2008/layout/VerticalCurvedList"/>
    <dgm:cxn modelId="{2F9F1BB5-56D0-47DD-92E5-4AC7D6018E63}" type="presParOf" srcId="{969288DF-B4E8-4A18-BC0B-17FCF8F1EE27}" destId="{5FC687D7-6ACD-48A0-AEC1-FD08479E435B}" srcOrd="8" destOrd="0" presId="urn:microsoft.com/office/officeart/2008/layout/VerticalCurvedList"/>
    <dgm:cxn modelId="{46FBD32B-CDC8-4770-A38B-9C96D94A4B57}" type="presParOf" srcId="{5FC687D7-6ACD-48A0-AEC1-FD08479E435B}" destId="{D05CB812-3873-4513-95DF-92FC41033494}" srcOrd="0" destOrd="0" presId="urn:microsoft.com/office/officeart/2008/layout/VerticalCurvedList"/>
  </dgm:cxnLst>
  <dgm:bg/>
  <dgm:whole/>
</dgm:dataModel>
</file>

<file path=ppt/diagrams/data130.xml><?xml version="1.0" encoding="utf-8"?>
<dgm:dataModel xmlns:dgm="http://schemas.openxmlformats.org/drawingml/2006/diagram" xmlns:a="http://schemas.openxmlformats.org/drawingml/2006/main">
  <dgm:ptLst>
    <dgm:pt modelId="{C4BB457D-FE86-49B9-A31D-71B45F27BF40}"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1C2FAF40-E4DC-4BF5-83FD-294A55F02A18}" type="parTrans" cxnId="{95C3C1A9-7529-4796-B637-F13862235CAC}">
      <dgm:prSet/>
      <dgm:spPr/>
      <dgm:t>
        <a:bodyPr/>
        <a:lstStyle/>
        <a:p>
          <a:endParaRPr lang="x-none"/>
        </a:p>
      </dgm:t>
    </dgm:pt>
    <dgm:pt modelId="{3EF6FD13-04BF-4AC7-8D4C-3278227C6491}">
      <dgm:prSet phldrT="[Текст]"/>
      <dgm:spPr/>
      <dgm:t>
        <a:bodyPr/>
        <a:lstStyle/>
        <a:p>
          <a:r>
            <a:rPr lang="ru-RU"/>
            <a:t>Үшіншіден, бақылау әдісінің танымдық қызметі эксперимент арқылы жүзеге асырылмайтын гипотезалар мен теорияларды тексеруден тұрады (мысалы, астрономиядағы құбылыстар мен процестерді білуде). </a:t>
          </a:r>
          <a:endParaRPr lang="x-none"/>
        </a:p>
      </dgm:t>
    </dgm:pt>
    <dgm:pt modelId="{50594432-46A3-402F-89C5-51D3831FF2D6}" type="parTrans" cxnId="{F9BBF6DE-98EB-47A8-8437-592C2AC55245}">
      <dgm:prSet/>
      <dgm:spPr/>
      <dgm:t>
        <a:bodyPr/>
        <a:lstStyle/>
        <a:p>
          <a:endParaRPr lang="x-none"/>
        </a:p>
      </dgm:t>
    </dgm:pt>
    <dgm:pt modelId="{632178AD-428D-4DDD-B976-5F5BFDD856E9}">
      <dgm:prSet phldrT="[Текст]" phldr="1"/>
      <dgm:spPr/>
      <dgm:t>
        <a:bodyPr/>
        <a:lstStyle/>
        <a:p>
          <a:endParaRPr lang="x-none"/>
        </a:p>
      </dgm:t>
    </dgm:pt>
    <dgm:pt modelId="{41F43552-C225-47A9-BD03-3A48947EEA79}" type="sibTrans" cxnId="{F9BBF6DE-98EB-47A8-8437-592C2AC55245}">
      <dgm:prSet/>
      <dgm:spPr/>
      <dgm:t>
        <a:bodyPr/>
        <a:lstStyle/>
        <a:p>
          <a:endParaRPr lang="x-none"/>
        </a:p>
      </dgm:t>
    </dgm:pt>
    <dgm:pt modelId="{9D5BD23E-3C32-4EC5-8DAF-915F96ACEA39}" type="sibTrans" cxnId="{95C3C1A9-7529-4796-B637-F13862235CAC}">
      <dgm:prSet/>
      <dgm:spPr/>
      <dgm:t>
        <a:bodyPr/>
        <a:lstStyle/>
        <a:p>
          <a:endParaRPr lang="x-none"/>
        </a:p>
      </dgm:t>
    </dgm:pt>
    <dgm:pt modelId="{4D42FEDA-0042-49A0-8A27-B766202B7FEB}" type="parTrans" cxnId="{D9B9BFFF-38DF-41F9-8A2E-CE0C31C1D9B5}">
      <dgm:prSet/>
      <dgm:spPr/>
      <dgm:t>
        <a:bodyPr/>
        <a:lstStyle/>
        <a:p>
          <a:endParaRPr lang="x-none"/>
        </a:p>
      </dgm:t>
    </dgm:pt>
    <dgm:pt modelId="{1FE76692-FA46-4B66-9FAA-92D1D7862BD2}">
      <dgm:prSet phldrT="[Текст]"/>
      <dgm:spPr/>
      <dgm:t>
        <a:bodyPr/>
        <a:lstStyle/>
        <a:p>
          <a:r>
            <a:rPr lang="ru-RU"/>
            <a:t>Сонымен қатар, бақылау әдісінің нәтижелерін пайдалана отырып, теориялық зерттеудің сәйкестігі мен ақиқаттығы тексеріледі. </a:t>
          </a:r>
          <a:endParaRPr lang="x-none"/>
        </a:p>
      </dgm:t>
    </dgm:pt>
    <dgm:pt modelId="{FA9C2508-C683-452E-81FE-E491500F7776}" type="parTrans" cxnId="{F0689088-B934-44F7-A8A3-C0BF3822898F}">
      <dgm:prSet/>
      <dgm:spPr/>
      <dgm:t>
        <a:bodyPr/>
        <a:lstStyle/>
        <a:p>
          <a:endParaRPr lang="x-none"/>
        </a:p>
      </dgm:t>
    </dgm:pt>
    <dgm:pt modelId="{23CCCB56-BAF6-416D-B3A7-71C4BC52273F}">
      <dgm:prSet phldrT="[Текст]" phldr="1"/>
      <dgm:spPr/>
      <dgm:t>
        <a:bodyPr/>
        <a:lstStyle/>
        <a:p>
          <a:endParaRPr lang="x-none"/>
        </a:p>
      </dgm:t>
    </dgm:pt>
    <dgm:pt modelId="{1FEFAC25-AAD4-4741-9F10-091C5714D228}" type="sibTrans" cxnId="{F0689088-B934-44F7-A8A3-C0BF3822898F}">
      <dgm:prSet/>
      <dgm:spPr/>
      <dgm:t>
        <a:bodyPr/>
        <a:lstStyle/>
        <a:p>
          <a:endParaRPr lang="x-none"/>
        </a:p>
      </dgm:t>
    </dgm:pt>
    <dgm:pt modelId="{C9554593-E254-4C3B-938A-DFE8C7737008}" type="sibTrans" cxnId="{D9B9BFFF-38DF-41F9-8A2E-CE0C31C1D9B5}">
      <dgm:prSet/>
      <dgm:spPr/>
      <dgm:t>
        <a:bodyPr/>
        <a:lstStyle/>
        <a:p>
          <a:endParaRPr lang="x-none"/>
        </a:p>
      </dgm:t>
    </dgm:pt>
    <dgm:pt modelId="{39A14D3A-A7C6-4FEC-8BEC-3DD83F771086}" type="pres">
      <dgm:prSet presAssocID="{C4BB457D-FE86-49B9-A31D-71B45F27BF40}" presName="linear" presStyleCnt="0">
        <dgm:presLayoutVars>
          <dgm:animLvl val="lvl"/>
          <dgm:resizeHandles val="exact"/>
        </dgm:presLayoutVars>
      </dgm:prSet>
      <dgm:spPr/>
      <dgm:t>
        <a:bodyPr/>
        <a:lstStyle/>
        <a:p>
          <a:endParaRPr lang="ru-RU"/>
        </a:p>
      </dgm:t>
    </dgm:pt>
    <dgm:pt modelId="{FE655F51-C1DA-4BB2-90FC-8910862951D4}" type="pres">
      <dgm:prSet presAssocID="{3EF6FD13-04BF-4AC7-8D4C-3278227C6491}" presName="parentText" presStyleLbl="node1" presStyleIdx="0" presStyleCnt="2">
        <dgm:presLayoutVars>
          <dgm:chMax val="0"/>
          <dgm:bulletEnabled val="1"/>
        </dgm:presLayoutVars>
      </dgm:prSet>
      <dgm:spPr/>
      <dgm:t>
        <a:bodyPr/>
        <a:lstStyle/>
        <a:p>
          <a:endParaRPr lang="ru-RU"/>
        </a:p>
      </dgm:t>
    </dgm:pt>
    <dgm:pt modelId="{D8247378-F59A-4D34-81E0-1152A735D11F}" type="pres">
      <dgm:prSet presAssocID="{3EF6FD13-04BF-4AC7-8D4C-3278227C6491}" presName="childText" presStyleLbl="revTx" presStyleIdx="0" presStyleCnt="2">
        <dgm:presLayoutVars>
          <dgm:bulletEnabled val="1"/>
        </dgm:presLayoutVars>
      </dgm:prSet>
      <dgm:spPr/>
      <dgm:t>
        <a:bodyPr/>
        <a:lstStyle/>
        <a:p>
          <a:endParaRPr lang="ru-RU"/>
        </a:p>
      </dgm:t>
    </dgm:pt>
    <dgm:pt modelId="{7A1983C4-1A88-42E6-BD5D-237E86620007}" type="pres">
      <dgm:prSet presAssocID="{1FE76692-FA46-4B66-9FAA-92D1D7862BD2}" presName="parentText" presStyleLbl="node1" presStyleIdx="1" presStyleCnt="2">
        <dgm:presLayoutVars>
          <dgm:chMax val="0"/>
          <dgm:bulletEnabled val="1"/>
        </dgm:presLayoutVars>
      </dgm:prSet>
      <dgm:spPr/>
      <dgm:t>
        <a:bodyPr/>
        <a:lstStyle/>
        <a:p>
          <a:endParaRPr lang="ru-RU"/>
        </a:p>
      </dgm:t>
    </dgm:pt>
    <dgm:pt modelId="{5FFAA1DD-223D-46E9-9F52-C39FEED447CD}" type="pres">
      <dgm:prSet presAssocID="{1FE76692-FA46-4B66-9FAA-92D1D7862BD2}" presName="childText" presStyleLbl="revTx" presStyleIdx="1" presStyleCnt="2">
        <dgm:presLayoutVars>
          <dgm:bulletEnabled val="1"/>
        </dgm:presLayoutVars>
      </dgm:prSet>
      <dgm:spPr/>
      <dgm:t>
        <a:bodyPr/>
        <a:lstStyle/>
        <a:p>
          <a:endParaRPr lang="ru-RU"/>
        </a:p>
      </dgm:t>
    </dgm:pt>
  </dgm:ptLst>
  <dgm:cxnLst>
    <dgm:cxn modelId="{341BF480-7054-4503-B124-9FA24D3158BF}" type="presOf" srcId="{23CCCB56-BAF6-416D-B3A7-71C4BC52273F}" destId="{5FFAA1DD-223D-46E9-9F52-C39FEED447CD}" srcOrd="0" destOrd="0" presId="urn:microsoft.com/office/officeart/2005/8/layout/vList2"/>
    <dgm:cxn modelId="{D9B9BFFF-38DF-41F9-8A2E-CE0C31C1D9B5}" srcId="{C4BB457D-FE86-49B9-A31D-71B45F27BF40}" destId="{1FE76692-FA46-4B66-9FAA-92D1D7862BD2}" srcOrd="1" destOrd="0" parTransId="{4D42FEDA-0042-49A0-8A27-B766202B7FEB}" sibTransId="{C9554593-E254-4C3B-938A-DFE8C7737008}"/>
    <dgm:cxn modelId="{F0689088-B934-44F7-A8A3-C0BF3822898F}" srcId="{1FE76692-FA46-4B66-9FAA-92D1D7862BD2}" destId="{23CCCB56-BAF6-416D-B3A7-71C4BC52273F}" srcOrd="0" destOrd="0" parTransId="{FA9C2508-C683-452E-81FE-E491500F7776}" sibTransId="{1FEFAC25-AAD4-4741-9F10-091C5714D228}"/>
    <dgm:cxn modelId="{E0BEFA90-A1AB-4634-8384-EB9E2C746700}" type="presOf" srcId="{1FE76692-FA46-4B66-9FAA-92D1D7862BD2}" destId="{7A1983C4-1A88-42E6-BD5D-237E86620007}" srcOrd="0" destOrd="0" presId="urn:microsoft.com/office/officeart/2005/8/layout/vList2"/>
    <dgm:cxn modelId="{F9BBF6DE-98EB-47A8-8437-592C2AC55245}" srcId="{3EF6FD13-04BF-4AC7-8D4C-3278227C6491}" destId="{632178AD-428D-4DDD-B976-5F5BFDD856E9}" srcOrd="0" destOrd="0" parTransId="{50594432-46A3-402F-89C5-51D3831FF2D6}" sibTransId="{41F43552-C225-47A9-BD03-3A48947EEA79}"/>
    <dgm:cxn modelId="{A8F4743A-51D4-4766-836E-49154ED50C90}" type="presOf" srcId="{632178AD-428D-4DDD-B976-5F5BFDD856E9}" destId="{D8247378-F59A-4D34-81E0-1152A735D11F}" srcOrd="0" destOrd="0" presId="urn:microsoft.com/office/officeart/2005/8/layout/vList2"/>
    <dgm:cxn modelId="{CB609A3F-0914-4071-90CE-5F8C5467D12C}" type="presOf" srcId="{3EF6FD13-04BF-4AC7-8D4C-3278227C6491}" destId="{FE655F51-C1DA-4BB2-90FC-8910862951D4}" srcOrd="0" destOrd="0" presId="urn:microsoft.com/office/officeart/2005/8/layout/vList2"/>
    <dgm:cxn modelId="{95C3C1A9-7529-4796-B637-F13862235CAC}" srcId="{C4BB457D-FE86-49B9-A31D-71B45F27BF40}" destId="{3EF6FD13-04BF-4AC7-8D4C-3278227C6491}" srcOrd="0" destOrd="0" parTransId="{1C2FAF40-E4DC-4BF5-83FD-294A55F02A18}" sibTransId="{9D5BD23E-3C32-4EC5-8DAF-915F96ACEA39}"/>
    <dgm:cxn modelId="{0867247E-4292-4169-BA8C-DDDC9F350899}" type="presOf" srcId="{C4BB457D-FE86-49B9-A31D-71B45F27BF40}" destId="{39A14D3A-A7C6-4FEC-8BEC-3DD83F771086}" srcOrd="0" destOrd="0" presId="urn:microsoft.com/office/officeart/2005/8/layout/vList2"/>
    <dgm:cxn modelId="{AB135917-3C5E-4CCE-A77D-C90C9A68AB52}" type="presParOf" srcId="{39A14D3A-A7C6-4FEC-8BEC-3DD83F771086}" destId="{FE655F51-C1DA-4BB2-90FC-8910862951D4}" srcOrd="0" destOrd="0" presId="urn:microsoft.com/office/officeart/2005/8/layout/vList2"/>
    <dgm:cxn modelId="{3DA4E5EA-5F31-4744-A29F-59387B9E4561}" type="presParOf" srcId="{39A14D3A-A7C6-4FEC-8BEC-3DD83F771086}" destId="{D8247378-F59A-4D34-81E0-1152A735D11F}" srcOrd="1" destOrd="0" presId="urn:microsoft.com/office/officeart/2005/8/layout/vList2"/>
    <dgm:cxn modelId="{28FF72EF-8C02-412B-B22D-728C0841C7D5}" type="presParOf" srcId="{39A14D3A-A7C6-4FEC-8BEC-3DD83F771086}" destId="{7A1983C4-1A88-42E6-BD5D-237E86620007}" srcOrd="2" destOrd="0" presId="urn:microsoft.com/office/officeart/2005/8/layout/vList2"/>
    <dgm:cxn modelId="{DDA1BDD0-E0E9-43CB-BB2C-EC237671B09F}" type="presParOf" srcId="{39A14D3A-A7C6-4FEC-8BEC-3DD83F771086}" destId="{5FFAA1DD-223D-46E9-9F52-C39FEED447CD}" srcOrd="3" destOrd="0" presId="urn:microsoft.com/office/officeart/2005/8/layout/vList2"/>
  </dgm:cxnLst>
  <dgm:bg/>
  <dgm:whole/>
</dgm:dataModel>
</file>

<file path=ppt/diagrams/data131.xml><?xml version="1.0" encoding="utf-8"?>
<dgm:dataModel xmlns:dgm="http://schemas.openxmlformats.org/drawingml/2006/diagram" xmlns:a="http://schemas.openxmlformats.org/drawingml/2006/main">
  <dgm:ptLst>
    <dgm:pt modelId="{16D3C651-60C9-4B05-B377-A8B73B65706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12F3C2F0-25A1-40AB-8355-A1B280DA0503}" type="parTrans" cxnId="{968F7325-AF6A-4C13-8C02-9B08145D90C6}">
      <dgm:prSet/>
      <dgm:spPr/>
      <dgm:t>
        <a:bodyPr/>
        <a:lstStyle/>
        <a:p>
          <a:endParaRPr lang="x-none"/>
        </a:p>
      </dgm:t>
    </dgm:pt>
    <dgm:pt modelId="{543A3ECC-3FF3-417B-8D2A-7A1652D5FB83}">
      <dgm:prSet phldrT="[Текст]"/>
      <dgm:spPr/>
      <dgm:t>
        <a:bodyPr/>
        <a:lstStyle/>
        <a:p>
          <a:r>
            <a:rPr lang="ru-RU" b="1"/>
            <a:t>Бақылау</a:t>
          </a:r>
          <a:r>
            <a:rPr lang="ru-RU"/>
            <a:t> – бұл табиғи күйдегі немесе ғылыми эксперимент жағдайындағы шындықтың объектілері мен құбылыстарын мақсатты, жүйелі, белсенді зерттеу. </a:t>
          </a:r>
          <a:endParaRPr lang="x-none"/>
        </a:p>
      </dgm:t>
    </dgm:pt>
    <dgm:pt modelId="{1D20034A-DF1C-4C77-AC2D-8FEDF45CE799}" type="parTrans" cxnId="{DD3877BD-7F17-47B0-9196-423FDB17CF76}">
      <dgm:prSet/>
      <dgm:spPr/>
      <dgm:t>
        <a:bodyPr/>
        <a:lstStyle/>
        <a:p>
          <a:endParaRPr lang="x-none"/>
        </a:p>
      </dgm:t>
    </dgm:pt>
    <dgm:pt modelId="{297C4578-4BFB-4E6B-A69E-7E81075315DB}">
      <dgm:prSet phldrT="[Текст]" phldr="1"/>
      <dgm:spPr/>
      <dgm:t>
        <a:bodyPr/>
        <a:lstStyle/>
        <a:p>
          <a:endParaRPr lang="x-none"/>
        </a:p>
      </dgm:t>
    </dgm:pt>
    <dgm:pt modelId="{8F0B8E1F-F65A-4FF9-8294-A2ADC7D2FC98}" type="sibTrans" cxnId="{DD3877BD-7F17-47B0-9196-423FDB17CF76}">
      <dgm:prSet/>
      <dgm:spPr/>
      <dgm:t>
        <a:bodyPr/>
        <a:lstStyle/>
        <a:p>
          <a:endParaRPr lang="x-none"/>
        </a:p>
      </dgm:t>
    </dgm:pt>
    <dgm:pt modelId="{3333406D-38AA-4489-B5E0-7BAB25670B21}" type="sibTrans" cxnId="{968F7325-AF6A-4C13-8C02-9B08145D90C6}">
      <dgm:prSet/>
      <dgm:spPr/>
      <dgm:t>
        <a:bodyPr/>
        <a:lstStyle/>
        <a:p>
          <a:endParaRPr lang="x-none"/>
        </a:p>
      </dgm:t>
    </dgm:pt>
    <dgm:pt modelId="{348E85D0-C811-4542-BB08-D4E05E357C8C}" type="parTrans" cxnId="{F2CBAF73-F67C-4213-85E9-9252EFF3B0E9}">
      <dgm:prSet/>
      <dgm:spPr/>
      <dgm:t>
        <a:bodyPr/>
        <a:lstStyle/>
        <a:p>
          <a:endParaRPr lang="x-none"/>
        </a:p>
      </dgm:t>
    </dgm:pt>
    <dgm:pt modelId="{CDD3919B-16B5-48F3-99D9-A7E584FFD9FD}">
      <dgm:prSet phldrT="[Текст]"/>
      <dgm:spPr/>
      <dgm:t>
        <a:bodyPr/>
        <a:lstStyle/>
        <a:p>
          <a:r>
            <a:rPr lang="ru-RU">
              <a:latin typeface="+mn-lt"/>
            </a:rPr>
            <a:t>Бақылау негізгі талаптарды қанағаттандыруы керек: қасақана, жүйелілік, мақсаттылық, бақылаушының белсенділігі және жүйелілік.</a:t>
          </a:r>
          <a:endParaRPr lang="x-none"/>
        </a:p>
      </dgm:t>
    </dgm:pt>
    <dgm:pt modelId="{7850275E-65D6-445C-8D77-219F8B030223}" type="parTrans" cxnId="{224C7585-3267-4EB7-8031-B013F0B1CE83}">
      <dgm:prSet/>
      <dgm:spPr/>
      <dgm:t>
        <a:bodyPr/>
        <a:lstStyle/>
        <a:p>
          <a:endParaRPr lang="x-none"/>
        </a:p>
      </dgm:t>
    </dgm:pt>
    <dgm:pt modelId="{3530329D-9BA7-4A1D-98EB-D46C338AE1CC}">
      <dgm:prSet phldrT="[Текст]" phldr="1"/>
      <dgm:spPr/>
      <dgm:t>
        <a:bodyPr/>
        <a:lstStyle/>
        <a:p>
          <a:endParaRPr lang="x-none"/>
        </a:p>
      </dgm:t>
    </dgm:pt>
    <dgm:pt modelId="{6566C05E-D1A9-4BC1-881D-6F9BD290F39D}" type="sibTrans" cxnId="{224C7585-3267-4EB7-8031-B013F0B1CE83}">
      <dgm:prSet/>
      <dgm:spPr/>
      <dgm:t>
        <a:bodyPr/>
        <a:lstStyle/>
        <a:p>
          <a:endParaRPr lang="x-none"/>
        </a:p>
      </dgm:t>
    </dgm:pt>
    <dgm:pt modelId="{7AD8B06F-A659-4A79-9D96-1D4862BA91A0}" type="sibTrans" cxnId="{F2CBAF73-F67C-4213-85E9-9252EFF3B0E9}">
      <dgm:prSet/>
      <dgm:spPr/>
      <dgm:t>
        <a:bodyPr/>
        <a:lstStyle/>
        <a:p>
          <a:endParaRPr lang="x-none"/>
        </a:p>
      </dgm:t>
    </dgm:pt>
    <dgm:pt modelId="{BB92C169-6712-4476-91D3-396D7A209862}" type="pres">
      <dgm:prSet presAssocID="{16D3C651-60C9-4B05-B377-A8B73B657066}" presName="linear" presStyleCnt="0">
        <dgm:presLayoutVars>
          <dgm:animLvl val="lvl"/>
          <dgm:resizeHandles val="exact"/>
        </dgm:presLayoutVars>
      </dgm:prSet>
      <dgm:spPr/>
      <dgm:t>
        <a:bodyPr/>
        <a:lstStyle/>
        <a:p>
          <a:endParaRPr lang="ru-RU"/>
        </a:p>
      </dgm:t>
    </dgm:pt>
    <dgm:pt modelId="{D185BCA2-CA36-45E1-87CD-99BF51034435}" type="pres">
      <dgm:prSet presAssocID="{543A3ECC-3FF3-417B-8D2A-7A1652D5FB83}" presName="parentText" presStyleLbl="node1" presStyleIdx="0" presStyleCnt="2">
        <dgm:presLayoutVars>
          <dgm:chMax val="0"/>
          <dgm:bulletEnabled val="1"/>
        </dgm:presLayoutVars>
      </dgm:prSet>
      <dgm:spPr/>
      <dgm:t>
        <a:bodyPr/>
        <a:lstStyle/>
        <a:p>
          <a:endParaRPr lang="ru-RU"/>
        </a:p>
      </dgm:t>
    </dgm:pt>
    <dgm:pt modelId="{4871E1AF-FFC3-460E-A001-E22613E2527F}" type="pres">
      <dgm:prSet presAssocID="{543A3ECC-3FF3-417B-8D2A-7A1652D5FB83}" presName="childText" presStyleLbl="revTx" presStyleIdx="0" presStyleCnt="2">
        <dgm:presLayoutVars>
          <dgm:bulletEnabled val="1"/>
        </dgm:presLayoutVars>
      </dgm:prSet>
      <dgm:spPr/>
      <dgm:t>
        <a:bodyPr/>
        <a:lstStyle/>
        <a:p>
          <a:endParaRPr lang="ru-RU"/>
        </a:p>
      </dgm:t>
    </dgm:pt>
    <dgm:pt modelId="{6C2223E3-C6BD-4758-BDA7-E2A8A4238058}" type="pres">
      <dgm:prSet presAssocID="{CDD3919B-16B5-48F3-99D9-A7E584FFD9FD}" presName="parentText" presStyleLbl="node1" presStyleIdx="1" presStyleCnt="2">
        <dgm:presLayoutVars>
          <dgm:chMax val="0"/>
          <dgm:bulletEnabled val="1"/>
        </dgm:presLayoutVars>
      </dgm:prSet>
      <dgm:spPr/>
      <dgm:t>
        <a:bodyPr/>
        <a:lstStyle/>
        <a:p>
          <a:endParaRPr lang="ru-RU"/>
        </a:p>
      </dgm:t>
    </dgm:pt>
    <dgm:pt modelId="{90165EC2-E223-48B3-85FF-C2DF512F42BC}" type="pres">
      <dgm:prSet presAssocID="{CDD3919B-16B5-48F3-99D9-A7E584FFD9FD}" presName="childText" presStyleLbl="revTx" presStyleIdx="1" presStyleCnt="2">
        <dgm:presLayoutVars>
          <dgm:bulletEnabled val="1"/>
        </dgm:presLayoutVars>
      </dgm:prSet>
      <dgm:spPr/>
      <dgm:t>
        <a:bodyPr/>
        <a:lstStyle/>
        <a:p>
          <a:endParaRPr lang="ru-RU"/>
        </a:p>
      </dgm:t>
    </dgm:pt>
  </dgm:ptLst>
  <dgm:cxnLst>
    <dgm:cxn modelId="{9B7C4428-0AF8-4F3B-8A23-B3371AE0A224}" type="presOf" srcId="{CDD3919B-16B5-48F3-99D9-A7E584FFD9FD}" destId="{6C2223E3-C6BD-4758-BDA7-E2A8A4238058}" srcOrd="0" destOrd="0" presId="urn:microsoft.com/office/officeart/2005/8/layout/vList2"/>
    <dgm:cxn modelId="{FC39E478-A095-4B54-8E72-F6AC7541FF95}" type="presOf" srcId="{16D3C651-60C9-4B05-B377-A8B73B657066}" destId="{BB92C169-6712-4476-91D3-396D7A209862}" srcOrd="0" destOrd="0" presId="urn:microsoft.com/office/officeart/2005/8/layout/vList2"/>
    <dgm:cxn modelId="{DD3877BD-7F17-47B0-9196-423FDB17CF76}" srcId="{543A3ECC-3FF3-417B-8D2A-7A1652D5FB83}" destId="{297C4578-4BFB-4E6B-A69E-7E81075315DB}" srcOrd="0" destOrd="0" parTransId="{1D20034A-DF1C-4C77-AC2D-8FEDF45CE799}" sibTransId="{8F0B8E1F-F65A-4FF9-8294-A2ADC7D2FC98}"/>
    <dgm:cxn modelId="{CE6DC854-6E3C-450F-90FD-D063724C0A1D}" type="presOf" srcId="{543A3ECC-3FF3-417B-8D2A-7A1652D5FB83}" destId="{D185BCA2-CA36-45E1-87CD-99BF51034435}" srcOrd="0" destOrd="0" presId="urn:microsoft.com/office/officeart/2005/8/layout/vList2"/>
    <dgm:cxn modelId="{3D1C3302-ED4B-4B59-B840-89D5D52F9438}" type="presOf" srcId="{3530329D-9BA7-4A1D-98EB-D46C338AE1CC}" destId="{90165EC2-E223-48B3-85FF-C2DF512F42BC}" srcOrd="0" destOrd="0" presId="urn:microsoft.com/office/officeart/2005/8/layout/vList2"/>
    <dgm:cxn modelId="{F2CBAF73-F67C-4213-85E9-9252EFF3B0E9}" srcId="{16D3C651-60C9-4B05-B377-A8B73B657066}" destId="{CDD3919B-16B5-48F3-99D9-A7E584FFD9FD}" srcOrd="1" destOrd="0" parTransId="{348E85D0-C811-4542-BB08-D4E05E357C8C}" sibTransId="{7AD8B06F-A659-4A79-9D96-1D4862BA91A0}"/>
    <dgm:cxn modelId="{968F7325-AF6A-4C13-8C02-9B08145D90C6}" srcId="{16D3C651-60C9-4B05-B377-A8B73B657066}" destId="{543A3ECC-3FF3-417B-8D2A-7A1652D5FB83}" srcOrd="0" destOrd="0" parTransId="{12F3C2F0-25A1-40AB-8355-A1B280DA0503}" sibTransId="{3333406D-38AA-4489-B5E0-7BAB25670B21}"/>
    <dgm:cxn modelId="{224C7585-3267-4EB7-8031-B013F0B1CE83}" srcId="{CDD3919B-16B5-48F3-99D9-A7E584FFD9FD}" destId="{3530329D-9BA7-4A1D-98EB-D46C338AE1CC}" srcOrd="0" destOrd="0" parTransId="{7850275E-65D6-445C-8D77-219F8B030223}" sibTransId="{6566C05E-D1A9-4BC1-881D-6F9BD290F39D}"/>
    <dgm:cxn modelId="{80D9F091-9C32-4ED8-9546-55FA86A43A7C}" type="presOf" srcId="{297C4578-4BFB-4E6B-A69E-7E81075315DB}" destId="{4871E1AF-FFC3-460E-A001-E22613E2527F}" srcOrd="0" destOrd="0" presId="urn:microsoft.com/office/officeart/2005/8/layout/vList2"/>
    <dgm:cxn modelId="{A261CC41-FBAB-4F7B-93BE-B39157449D7C}" type="presParOf" srcId="{BB92C169-6712-4476-91D3-396D7A209862}" destId="{D185BCA2-CA36-45E1-87CD-99BF51034435}" srcOrd="0" destOrd="0" presId="urn:microsoft.com/office/officeart/2005/8/layout/vList2"/>
    <dgm:cxn modelId="{798D4ED9-0739-4682-9EB9-7F0054E934CF}" type="presParOf" srcId="{BB92C169-6712-4476-91D3-396D7A209862}" destId="{4871E1AF-FFC3-460E-A001-E22613E2527F}" srcOrd="1" destOrd="0" presId="urn:microsoft.com/office/officeart/2005/8/layout/vList2"/>
    <dgm:cxn modelId="{014F5E1D-0EBD-44E1-8A78-DC8A98BCEE17}" type="presParOf" srcId="{BB92C169-6712-4476-91D3-396D7A209862}" destId="{6C2223E3-C6BD-4758-BDA7-E2A8A4238058}" srcOrd="2" destOrd="0" presId="urn:microsoft.com/office/officeart/2005/8/layout/vList2"/>
    <dgm:cxn modelId="{552FCEAD-9D05-42FC-8225-258DCD124652}" type="presParOf" srcId="{BB92C169-6712-4476-91D3-396D7A209862}" destId="{90165EC2-E223-48B3-85FF-C2DF512F42BC}" srcOrd="3" destOrd="0" presId="urn:microsoft.com/office/officeart/2005/8/layout/vList2"/>
  </dgm:cxnLst>
  <dgm:bg/>
  <dgm:whole/>
</dgm:dataModel>
</file>

<file path=ppt/diagrams/data132.xml><?xml version="1.0" encoding="utf-8"?>
<dgm:dataModel xmlns:dgm="http://schemas.openxmlformats.org/drawingml/2006/diagram" xmlns:a="http://schemas.openxmlformats.org/drawingml/2006/main">
  <dgm:ptLst>
    <dgm:pt modelId="{30D2D29E-49F6-4079-BE30-B881E497950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3B9A7542-57E4-42C9-A7E1-2D7FC11527F6}" type="parTrans" cxnId="{41684FBC-8789-4E39-896F-0FBC34C1C4B3}">
      <dgm:prSet/>
      <dgm:spPr/>
      <dgm:t>
        <a:bodyPr/>
        <a:lstStyle/>
        <a:p>
          <a:endParaRPr lang="x-none"/>
        </a:p>
      </dgm:t>
    </dgm:pt>
    <dgm:pt modelId="{674CD15C-3CEE-48E2-B4EE-73627B051F38}">
      <dgm:prSet phldrT="[Текст]"/>
      <dgm:spPr/>
      <dgm:t>
        <a:bodyPr/>
        <a:lstStyle/>
        <a:p>
          <a:r>
            <a:rPr lang="ru-RU" b="1"/>
            <a:t>Тәжірибе</a:t>
          </a:r>
          <a:r>
            <a:rPr lang="ru-RU"/>
            <a:t> – бұл зерттелетін объектідегі белгілі бір қасиеттерді, байланыстарды бөліп көрсетуге және оларды қайта-қайта жаңғыртуға мүмкіндік беретін бақыланатын және басқарылатын жағдайларды жасау арқылы субъектінің құбылыстар мен шындық объектілерін ғылыми тану процесіне белсенді және мақсатты араласуына негізделген эмпирикалық зерттеу әдісі. . </a:t>
          </a:r>
          <a:endParaRPr lang="x-none"/>
        </a:p>
      </dgm:t>
    </dgm:pt>
    <dgm:pt modelId="{6645F111-9993-407F-9EF1-07E2413E1843}" type="parTrans" cxnId="{585AF95D-3C0B-43F4-9F68-51DFFF925D6C}">
      <dgm:prSet/>
      <dgm:spPr/>
      <dgm:t>
        <a:bodyPr/>
        <a:lstStyle/>
        <a:p>
          <a:endParaRPr lang="x-none"/>
        </a:p>
      </dgm:t>
    </dgm:pt>
    <dgm:pt modelId="{B3B31A84-7311-4E1B-958B-9B950885C5E1}">
      <dgm:prSet phldrT="[Текст]" phldr="1"/>
      <dgm:spPr/>
      <dgm:t>
        <a:bodyPr/>
        <a:lstStyle/>
        <a:p>
          <a:endParaRPr lang="x-none"/>
        </a:p>
      </dgm:t>
    </dgm:pt>
    <dgm:pt modelId="{2E3CC59A-FF3A-4CDC-9E3A-E2CE988FC310}" type="sibTrans" cxnId="{585AF95D-3C0B-43F4-9F68-51DFFF925D6C}">
      <dgm:prSet/>
      <dgm:spPr/>
      <dgm:t>
        <a:bodyPr/>
        <a:lstStyle/>
        <a:p>
          <a:endParaRPr lang="x-none"/>
        </a:p>
      </dgm:t>
    </dgm:pt>
    <dgm:pt modelId="{18F276E9-59BB-4209-8D34-54223ECC2C40}" type="sibTrans" cxnId="{41684FBC-8789-4E39-896F-0FBC34C1C4B3}">
      <dgm:prSet/>
      <dgm:spPr/>
      <dgm:t>
        <a:bodyPr/>
        <a:lstStyle/>
        <a:p>
          <a:endParaRPr lang="x-none"/>
        </a:p>
      </dgm:t>
    </dgm:pt>
    <dgm:pt modelId="{42684FCA-B83B-49E2-B82B-17514A8EE3C4}" type="parTrans" cxnId="{44CC2755-71E9-4839-B3EF-B9A0886D9645}">
      <dgm:prSet/>
      <dgm:spPr/>
      <dgm:t>
        <a:bodyPr/>
        <a:lstStyle/>
        <a:p>
          <a:endParaRPr lang="x-none"/>
        </a:p>
      </dgm:t>
    </dgm:pt>
    <dgm:pt modelId="{25968B7E-4BA4-4DE3-9184-6879DE1F4A68}">
      <dgm:prSet phldrT="[Текст]"/>
      <dgm:spPr/>
      <dgm:t>
        <a:bodyPr/>
        <a:lstStyle/>
        <a:p>
          <a:r>
            <a:rPr lang="ru-RU"/>
            <a:t>Анықтамадан эксперимент эмпирикалық танымның ең күрделі және тиімді әдісі болып табылатыны шығады. Ол бақылау, салыстыру және өлшеу нәтижелерін пайдалануды қамтиды. </a:t>
          </a:r>
          <a:endParaRPr lang="x-none"/>
        </a:p>
      </dgm:t>
    </dgm:pt>
    <dgm:pt modelId="{B5EC0D33-6A91-46D2-AAC2-D4AD47995734}" type="parTrans" cxnId="{492D8607-DE20-4C75-B7AA-54C9BEE5E035}">
      <dgm:prSet/>
      <dgm:spPr/>
      <dgm:t>
        <a:bodyPr/>
        <a:lstStyle/>
        <a:p>
          <a:endParaRPr lang="x-none"/>
        </a:p>
      </dgm:t>
    </dgm:pt>
    <dgm:pt modelId="{9F2F7034-12A3-4711-B367-457923F4B6D3}">
      <dgm:prSet phldrT="[Текст]" phldr="1"/>
      <dgm:spPr/>
      <dgm:t>
        <a:bodyPr/>
        <a:lstStyle/>
        <a:p>
          <a:endParaRPr lang="x-none"/>
        </a:p>
      </dgm:t>
    </dgm:pt>
    <dgm:pt modelId="{AC056888-8E4E-4AC2-A2CF-DFCF2F69A79F}" type="sibTrans" cxnId="{492D8607-DE20-4C75-B7AA-54C9BEE5E035}">
      <dgm:prSet/>
      <dgm:spPr/>
      <dgm:t>
        <a:bodyPr/>
        <a:lstStyle/>
        <a:p>
          <a:endParaRPr lang="x-none"/>
        </a:p>
      </dgm:t>
    </dgm:pt>
    <dgm:pt modelId="{8506DCFB-C15B-4B2A-87C2-1DCA26789F46}" type="sibTrans" cxnId="{44CC2755-71E9-4839-B3EF-B9A0886D9645}">
      <dgm:prSet/>
      <dgm:spPr/>
      <dgm:t>
        <a:bodyPr/>
        <a:lstStyle/>
        <a:p>
          <a:endParaRPr lang="x-none"/>
        </a:p>
      </dgm:t>
    </dgm:pt>
    <dgm:pt modelId="{FE688667-3F28-439C-B5D0-9FD7A39B938B}" type="pres">
      <dgm:prSet presAssocID="{30D2D29E-49F6-4079-BE30-B881E4979506}" presName="linear" presStyleCnt="0">
        <dgm:presLayoutVars>
          <dgm:animLvl val="lvl"/>
          <dgm:resizeHandles val="exact"/>
        </dgm:presLayoutVars>
      </dgm:prSet>
      <dgm:spPr/>
      <dgm:t>
        <a:bodyPr/>
        <a:lstStyle/>
        <a:p>
          <a:endParaRPr lang="ru-RU"/>
        </a:p>
      </dgm:t>
    </dgm:pt>
    <dgm:pt modelId="{6B01C139-973A-4AB3-BC8D-D36863BFD7D9}" type="pres">
      <dgm:prSet presAssocID="{674CD15C-3CEE-48E2-B4EE-73627B051F38}" presName="parentText" presStyleLbl="node1" presStyleIdx="0" presStyleCnt="2" custScaleY="105607" custLinFactNeighborX="195" custLinFactNeighborY="3102">
        <dgm:presLayoutVars>
          <dgm:chMax val="0"/>
          <dgm:bulletEnabled val="1"/>
        </dgm:presLayoutVars>
      </dgm:prSet>
      <dgm:spPr/>
      <dgm:t>
        <a:bodyPr/>
        <a:lstStyle/>
        <a:p>
          <a:endParaRPr lang="ru-RU"/>
        </a:p>
      </dgm:t>
    </dgm:pt>
    <dgm:pt modelId="{1AD8B9B9-1186-4880-80B5-BA930242F1F0}" type="pres">
      <dgm:prSet presAssocID="{674CD15C-3CEE-48E2-B4EE-73627B051F38}" presName="childText" presStyleLbl="revTx" presStyleIdx="0" presStyleCnt="2">
        <dgm:presLayoutVars>
          <dgm:bulletEnabled val="1"/>
        </dgm:presLayoutVars>
      </dgm:prSet>
      <dgm:spPr/>
      <dgm:t>
        <a:bodyPr/>
        <a:lstStyle/>
        <a:p>
          <a:endParaRPr lang="ru-RU"/>
        </a:p>
      </dgm:t>
    </dgm:pt>
    <dgm:pt modelId="{F521DF19-79AB-47A6-913C-FC83123AB02D}" type="pres">
      <dgm:prSet presAssocID="{25968B7E-4BA4-4DE3-9184-6879DE1F4A68}" presName="parentText" presStyleLbl="node1" presStyleIdx="1" presStyleCnt="2">
        <dgm:presLayoutVars>
          <dgm:chMax val="0"/>
          <dgm:bulletEnabled val="1"/>
        </dgm:presLayoutVars>
      </dgm:prSet>
      <dgm:spPr/>
      <dgm:t>
        <a:bodyPr/>
        <a:lstStyle/>
        <a:p>
          <a:endParaRPr lang="ru-RU"/>
        </a:p>
      </dgm:t>
    </dgm:pt>
    <dgm:pt modelId="{ABF0B1D8-E88F-4A7A-8A8A-B59D7525CF0C}" type="pres">
      <dgm:prSet presAssocID="{25968B7E-4BA4-4DE3-9184-6879DE1F4A68}" presName="childText" presStyleLbl="revTx" presStyleIdx="1" presStyleCnt="2">
        <dgm:presLayoutVars>
          <dgm:bulletEnabled val="1"/>
        </dgm:presLayoutVars>
      </dgm:prSet>
      <dgm:spPr/>
      <dgm:t>
        <a:bodyPr/>
        <a:lstStyle/>
        <a:p>
          <a:endParaRPr lang="ru-RU"/>
        </a:p>
      </dgm:t>
    </dgm:pt>
  </dgm:ptLst>
  <dgm:cxnLst>
    <dgm:cxn modelId="{585AF95D-3C0B-43F4-9F68-51DFFF925D6C}" srcId="{674CD15C-3CEE-48E2-B4EE-73627B051F38}" destId="{B3B31A84-7311-4E1B-958B-9B950885C5E1}" srcOrd="0" destOrd="0" parTransId="{6645F111-9993-407F-9EF1-07E2413E1843}" sibTransId="{2E3CC59A-FF3A-4CDC-9E3A-E2CE988FC310}"/>
    <dgm:cxn modelId="{492D8607-DE20-4C75-B7AA-54C9BEE5E035}" srcId="{25968B7E-4BA4-4DE3-9184-6879DE1F4A68}" destId="{9F2F7034-12A3-4711-B367-457923F4B6D3}" srcOrd="0" destOrd="0" parTransId="{B5EC0D33-6A91-46D2-AAC2-D4AD47995734}" sibTransId="{AC056888-8E4E-4AC2-A2CF-DFCF2F69A79F}"/>
    <dgm:cxn modelId="{88FC7DB4-C4E0-4577-A863-A463623FF068}" type="presOf" srcId="{9F2F7034-12A3-4711-B367-457923F4B6D3}" destId="{ABF0B1D8-E88F-4A7A-8A8A-B59D7525CF0C}" srcOrd="0" destOrd="0" presId="urn:microsoft.com/office/officeart/2005/8/layout/vList2"/>
    <dgm:cxn modelId="{44CC2755-71E9-4839-B3EF-B9A0886D9645}" srcId="{30D2D29E-49F6-4079-BE30-B881E4979506}" destId="{25968B7E-4BA4-4DE3-9184-6879DE1F4A68}" srcOrd="1" destOrd="0" parTransId="{42684FCA-B83B-49E2-B82B-17514A8EE3C4}" sibTransId="{8506DCFB-C15B-4B2A-87C2-1DCA26789F46}"/>
    <dgm:cxn modelId="{41684FBC-8789-4E39-896F-0FBC34C1C4B3}" srcId="{30D2D29E-49F6-4079-BE30-B881E4979506}" destId="{674CD15C-3CEE-48E2-B4EE-73627B051F38}" srcOrd="0" destOrd="0" parTransId="{3B9A7542-57E4-42C9-A7E1-2D7FC11527F6}" sibTransId="{18F276E9-59BB-4209-8D34-54223ECC2C40}"/>
    <dgm:cxn modelId="{267FFD8E-EC0B-47D2-B599-5C566E4ADC32}" type="presOf" srcId="{674CD15C-3CEE-48E2-B4EE-73627B051F38}" destId="{6B01C139-973A-4AB3-BC8D-D36863BFD7D9}" srcOrd="0" destOrd="0" presId="urn:microsoft.com/office/officeart/2005/8/layout/vList2"/>
    <dgm:cxn modelId="{A52D3090-CC6A-4FA9-B2C6-CC5E0D2624DD}" type="presOf" srcId="{30D2D29E-49F6-4079-BE30-B881E4979506}" destId="{FE688667-3F28-439C-B5D0-9FD7A39B938B}" srcOrd="0" destOrd="0" presId="urn:microsoft.com/office/officeart/2005/8/layout/vList2"/>
    <dgm:cxn modelId="{A61CC0E6-8E86-4007-8BA6-C0CAFA3FF85A}" type="presOf" srcId="{B3B31A84-7311-4E1B-958B-9B950885C5E1}" destId="{1AD8B9B9-1186-4880-80B5-BA930242F1F0}" srcOrd="0" destOrd="0" presId="urn:microsoft.com/office/officeart/2005/8/layout/vList2"/>
    <dgm:cxn modelId="{87FD70CC-2166-4E2C-A100-89605DD05732}" type="presOf" srcId="{25968B7E-4BA4-4DE3-9184-6879DE1F4A68}" destId="{F521DF19-79AB-47A6-913C-FC83123AB02D}" srcOrd="0" destOrd="0" presId="urn:microsoft.com/office/officeart/2005/8/layout/vList2"/>
    <dgm:cxn modelId="{839A3200-82CE-4CB0-BEBA-D2452C293305}" type="presParOf" srcId="{FE688667-3F28-439C-B5D0-9FD7A39B938B}" destId="{6B01C139-973A-4AB3-BC8D-D36863BFD7D9}" srcOrd="0" destOrd="0" presId="urn:microsoft.com/office/officeart/2005/8/layout/vList2"/>
    <dgm:cxn modelId="{7287FC7B-5AFD-4BE7-AA06-4B4A5B056523}" type="presParOf" srcId="{FE688667-3F28-439C-B5D0-9FD7A39B938B}" destId="{1AD8B9B9-1186-4880-80B5-BA930242F1F0}" srcOrd="1" destOrd="0" presId="urn:microsoft.com/office/officeart/2005/8/layout/vList2"/>
    <dgm:cxn modelId="{F08B14C4-D715-47B9-A34E-CE05E17CC95A}" type="presParOf" srcId="{FE688667-3F28-439C-B5D0-9FD7A39B938B}" destId="{F521DF19-79AB-47A6-913C-FC83123AB02D}" srcOrd="2" destOrd="0" presId="urn:microsoft.com/office/officeart/2005/8/layout/vList2"/>
    <dgm:cxn modelId="{8065447A-EE21-4D57-9DA6-D5752A35EA07}" type="presParOf" srcId="{FE688667-3F28-439C-B5D0-9FD7A39B938B}" destId="{ABF0B1D8-E88F-4A7A-8A8A-B59D7525CF0C}" srcOrd="3" destOrd="0" presId="urn:microsoft.com/office/officeart/2005/8/layout/vList2"/>
  </dgm:cxnLst>
  <dgm:bg/>
  <dgm:whole/>
</dgm:dataModel>
</file>

<file path=ppt/diagrams/data133.xml><?xml version="1.0" encoding="utf-8"?>
<dgm:dataModel xmlns:dgm="http://schemas.openxmlformats.org/drawingml/2006/diagram" xmlns:a="http://schemas.openxmlformats.org/drawingml/2006/main">
  <dgm:ptLst>
    <dgm:pt modelId="{6084C114-297D-4BD0-8BF4-47272DCFFA3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E0FA1471-C788-4DC5-9020-248537C8DCF3}" type="parTrans" cxnId="{E708C99D-B389-4166-891A-95DEEBC6964C}">
      <dgm:prSet/>
      <dgm:spPr/>
      <dgm:t>
        <a:bodyPr/>
        <a:lstStyle/>
        <a:p>
          <a:endParaRPr lang="x-none"/>
        </a:p>
      </dgm:t>
    </dgm:pt>
    <dgm:pt modelId="{87356AF8-AECF-4DE6-8ACF-9101684103D9}">
      <dgm:prSet phldrT="[Текст]"/>
      <dgm:spPr/>
      <dgm:t>
        <a:bodyPr/>
        <a:lstStyle/>
        <a:p>
          <a:r>
            <a:rPr lang="ru-RU"/>
            <a:t>Эксперименттің эмпирикалық зерттеу әдісі ретіндегі өзіне тән ерекшелігі оның зерттелетін құбылыстар мен процестерге белсенді практикалық әсер ету мүмкіндігін қамтамасыз етуінде. </a:t>
          </a:r>
          <a:endParaRPr lang="x-none"/>
        </a:p>
      </dgm:t>
    </dgm:pt>
    <dgm:pt modelId="{3833A43E-3889-4AB8-BFF9-47AA223ADD1E}" type="parTrans" cxnId="{33D255A3-03C8-4CB3-BBA1-6D53F668E1C4}">
      <dgm:prSet/>
      <dgm:spPr/>
      <dgm:t>
        <a:bodyPr/>
        <a:lstStyle/>
        <a:p>
          <a:endParaRPr lang="x-none"/>
        </a:p>
      </dgm:t>
    </dgm:pt>
    <dgm:pt modelId="{3F4EB0BE-D1E0-4189-A203-6B2CC2AC03AB}">
      <dgm:prSet phldrT="[Текст]" phldr="1"/>
      <dgm:spPr/>
      <dgm:t>
        <a:bodyPr/>
        <a:lstStyle/>
        <a:p>
          <a:endParaRPr lang="x-none"/>
        </a:p>
      </dgm:t>
    </dgm:pt>
    <dgm:pt modelId="{36FA578B-5D0C-42AF-AF77-FAD204030DF4}" type="sibTrans" cxnId="{33D255A3-03C8-4CB3-BBA1-6D53F668E1C4}">
      <dgm:prSet/>
      <dgm:spPr/>
      <dgm:t>
        <a:bodyPr/>
        <a:lstStyle/>
        <a:p>
          <a:endParaRPr lang="x-none"/>
        </a:p>
      </dgm:t>
    </dgm:pt>
    <dgm:pt modelId="{456A0B08-8B54-43AD-8BB8-C74D9E12C15F}" type="sibTrans" cxnId="{E708C99D-B389-4166-891A-95DEEBC6964C}">
      <dgm:prSet/>
      <dgm:spPr/>
      <dgm:t>
        <a:bodyPr/>
        <a:lstStyle/>
        <a:p>
          <a:endParaRPr lang="x-none"/>
        </a:p>
      </dgm:t>
    </dgm:pt>
    <dgm:pt modelId="{AC801F6A-7092-4C29-AEA6-09DE3709EA9A}" type="parTrans" cxnId="{815E7FFE-CB7A-4137-9EE7-375584511BC5}">
      <dgm:prSet/>
      <dgm:spPr/>
      <dgm:t>
        <a:bodyPr/>
        <a:lstStyle/>
        <a:p>
          <a:endParaRPr lang="x-none"/>
        </a:p>
      </dgm:t>
    </dgm:pt>
    <dgm:pt modelId="{BC43C56A-38F9-4399-82E0-046ED5CEC81E}">
      <dgm:prSet phldrT="[Текст]"/>
      <dgm:spPr/>
      <dgm:t>
        <a:bodyPr/>
        <a:lstStyle/>
        <a:p>
          <a:r>
            <a:rPr lang="ru-RU"/>
            <a:t>Зерттеуші құбылыстарды пассивті бақылаумен шектеліп қалмай, олардың жүруінің табиғи ағымына саналы түрде араласады. </a:t>
          </a:r>
          <a:endParaRPr lang="x-none"/>
        </a:p>
      </dgm:t>
    </dgm:pt>
    <dgm:pt modelId="{BF5CD76D-647C-4D9D-9902-070F3E9185D6}" type="parTrans" cxnId="{17C02F28-72CF-418B-8D99-CD15AC14365C}">
      <dgm:prSet/>
      <dgm:spPr/>
      <dgm:t>
        <a:bodyPr/>
        <a:lstStyle/>
        <a:p>
          <a:endParaRPr lang="x-none"/>
        </a:p>
      </dgm:t>
    </dgm:pt>
    <dgm:pt modelId="{75D5DF88-B127-4508-AADD-D5C3FE3D8820}">
      <dgm:prSet phldrT="[Текст]" phldr="1"/>
      <dgm:spPr/>
      <dgm:t>
        <a:bodyPr/>
        <a:lstStyle/>
        <a:p>
          <a:endParaRPr lang="x-none"/>
        </a:p>
      </dgm:t>
    </dgm:pt>
    <dgm:pt modelId="{93C02F8D-4E47-4E4A-BFF0-546E676F7DA6}" type="sibTrans" cxnId="{17C02F28-72CF-418B-8D99-CD15AC14365C}">
      <dgm:prSet/>
      <dgm:spPr/>
      <dgm:t>
        <a:bodyPr/>
        <a:lstStyle/>
        <a:p>
          <a:endParaRPr lang="x-none"/>
        </a:p>
      </dgm:t>
    </dgm:pt>
    <dgm:pt modelId="{9213971C-8699-4DFE-8DEB-E6965CF087EB}" type="sibTrans" cxnId="{815E7FFE-CB7A-4137-9EE7-375584511BC5}">
      <dgm:prSet/>
      <dgm:spPr/>
      <dgm:t>
        <a:bodyPr/>
        <a:lstStyle/>
        <a:p>
          <a:endParaRPr lang="x-none"/>
        </a:p>
      </dgm:t>
    </dgm:pt>
    <dgm:pt modelId="{E720B102-CDA8-43E3-95DC-559E70A4F62E}" type="pres">
      <dgm:prSet presAssocID="{6084C114-297D-4BD0-8BF4-47272DCFFA3D}" presName="linear" presStyleCnt="0">
        <dgm:presLayoutVars>
          <dgm:animLvl val="lvl"/>
          <dgm:resizeHandles val="exact"/>
        </dgm:presLayoutVars>
      </dgm:prSet>
      <dgm:spPr/>
      <dgm:t>
        <a:bodyPr/>
        <a:lstStyle/>
        <a:p>
          <a:endParaRPr lang="ru-RU"/>
        </a:p>
      </dgm:t>
    </dgm:pt>
    <dgm:pt modelId="{C5E52185-1155-417B-A227-009D1FF0BB68}" type="pres">
      <dgm:prSet presAssocID="{87356AF8-AECF-4DE6-8ACF-9101684103D9}" presName="parentText" presStyleLbl="node1" presStyleIdx="0" presStyleCnt="2">
        <dgm:presLayoutVars>
          <dgm:chMax val="0"/>
          <dgm:bulletEnabled val="1"/>
        </dgm:presLayoutVars>
      </dgm:prSet>
      <dgm:spPr/>
      <dgm:t>
        <a:bodyPr/>
        <a:lstStyle/>
        <a:p>
          <a:endParaRPr lang="ru-RU"/>
        </a:p>
      </dgm:t>
    </dgm:pt>
    <dgm:pt modelId="{212EF2A1-965D-4349-8696-7E1209DFDB9E}" type="pres">
      <dgm:prSet presAssocID="{87356AF8-AECF-4DE6-8ACF-9101684103D9}" presName="childText" presStyleLbl="revTx" presStyleIdx="0" presStyleCnt="2">
        <dgm:presLayoutVars>
          <dgm:bulletEnabled val="1"/>
        </dgm:presLayoutVars>
      </dgm:prSet>
      <dgm:spPr/>
      <dgm:t>
        <a:bodyPr/>
        <a:lstStyle/>
        <a:p>
          <a:endParaRPr lang="ru-RU"/>
        </a:p>
      </dgm:t>
    </dgm:pt>
    <dgm:pt modelId="{3C9EE2A4-7DAA-4AA5-9809-1F8963B37FC0}" type="pres">
      <dgm:prSet presAssocID="{BC43C56A-38F9-4399-82E0-046ED5CEC81E}" presName="parentText" presStyleLbl="node1" presStyleIdx="1" presStyleCnt="2">
        <dgm:presLayoutVars>
          <dgm:chMax val="0"/>
          <dgm:bulletEnabled val="1"/>
        </dgm:presLayoutVars>
      </dgm:prSet>
      <dgm:spPr/>
      <dgm:t>
        <a:bodyPr/>
        <a:lstStyle/>
        <a:p>
          <a:endParaRPr lang="ru-RU"/>
        </a:p>
      </dgm:t>
    </dgm:pt>
    <dgm:pt modelId="{A0001762-A99B-44DB-8C99-F48D62EA8927}" type="pres">
      <dgm:prSet presAssocID="{BC43C56A-38F9-4399-82E0-046ED5CEC81E}" presName="childText" presStyleLbl="revTx" presStyleIdx="1" presStyleCnt="2">
        <dgm:presLayoutVars>
          <dgm:bulletEnabled val="1"/>
        </dgm:presLayoutVars>
      </dgm:prSet>
      <dgm:spPr/>
      <dgm:t>
        <a:bodyPr/>
        <a:lstStyle/>
        <a:p>
          <a:endParaRPr lang="ru-RU"/>
        </a:p>
      </dgm:t>
    </dgm:pt>
  </dgm:ptLst>
  <dgm:cxnLst>
    <dgm:cxn modelId="{17C02F28-72CF-418B-8D99-CD15AC14365C}" srcId="{BC43C56A-38F9-4399-82E0-046ED5CEC81E}" destId="{75D5DF88-B127-4508-AADD-D5C3FE3D8820}" srcOrd="0" destOrd="0" parTransId="{BF5CD76D-647C-4D9D-9902-070F3E9185D6}" sibTransId="{93C02F8D-4E47-4E4A-BFF0-546E676F7DA6}"/>
    <dgm:cxn modelId="{33421B14-3CC9-4BFA-B3E4-48C431B3FC72}" type="presOf" srcId="{87356AF8-AECF-4DE6-8ACF-9101684103D9}" destId="{C5E52185-1155-417B-A227-009D1FF0BB68}" srcOrd="0" destOrd="0" presId="urn:microsoft.com/office/officeart/2005/8/layout/vList2"/>
    <dgm:cxn modelId="{1470C5A4-0B17-49D6-A91C-5404A9E7066F}" type="presOf" srcId="{6084C114-297D-4BD0-8BF4-47272DCFFA3D}" destId="{E720B102-CDA8-43E3-95DC-559E70A4F62E}" srcOrd="0" destOrd="0" presId="urn:microsoft.com/office/officeart/2005/8/layout/vList2"/>
    <dgm:cxn modelId="{33D255A3-03C8-4CB3-BBA1-6D53F668E1C4}" srcId="{87356AF8-AECF-4DE6-8ACF-9101684103D9}" destId="{3F4EB0BE-D1E0-4189-A203-6B2CC2AC03AB}" srcOrd="0" destOrd="0" parTransId="{3833A43E-3889-4AB8-BFF9-47AA223ADD1E}" sibTransId="{36FA578B-5D0C-42AF-AF77-FAD204030DF4}"/>
    <dgm:cxn modelId="{E708C99D-B389-4166-891A-95DEEBC6964C}" srcId="{6084C114-297D-4BD0-8BF4-47272DCFFA3D}" destId="{87356AF8-AECF-4DE6-8ACF-9101684103D9}" srcOrd="0" destOrd="0" parTransId="{E0FA1471-C788-4DC5-9020-248537C8DCF3}" sibTransId="{456A0B08-8B54-43AD-8BB8-C74D9E12C15F}"/>
    <dgm:cxn modelId="{5E97DC63-BE51-44B8-9775-A33DB354D895}" type="presOf" srcId="{BC43C56A-38F9-4399-82E0-046ED5CEC81E}" destId="{3C9EE2A4-7DAA-4AA5-9809-1F8963B37FC0}" srcOrd="0" destOrd="0" presId="urn:microsoft.com/office/officeart/2005/8/layout/vList2"/>
    <dgm:cxn modelId="{46151B12-4B54-4FEF-9785-30A7FD38B14E}" type="presOf" srcId="{75D5DF88-B127-4508-AADD-D5C3FE3D8820}" destId="{A0001762-A99B-44DB-8C99-F48D62EA8927}" srcOrd="0" destOrd="0" presId="urn:microsoft.com/office/officeart/2005/8/layout/vList2"/>
    <dgm:cxn modelId="{815E7FFE-CB7A-4137-9EE7-375584511BC5}" srcId="{6084C114-297D-4BD0-8BF4-47272DCFFA3D}" destId="{BC43C56A-38F9-4399-82E0-046ED5CEC81E}" srcOrd="1" destOrd="0" parTransId="{AC801F6A-7092-4C29-AEA6-09DE3709EA9A}" sibTransId="{9213971C-8699-4DFE-8DEB-E6965CF087EB}"/>
    <dgm:cxn modelId="{943FF84A-9EF9-4E3C-B3D9-4950082873AE}" type="presOf" srcId="{3F4EB0BE-D1E0-4189-A203-6B2CC2AC03AB}" destId="{212EF2A1-965D-4349-8696-7E1209DFDB9E}" srcOrd="0" destOrd="0" presId="urn:microsoft.com/office/officeart/2005/8/layout/vList2"/>
    <dgm:cxn modelId="{696909D9-13C9-4261-99BA-9A22B492A0E6}" type="presParOf" srcId="{E720B102-CDA8-43E3-95DC-559E70A4F62E}" destId="{C5E52185-1155-417B-A227-009D1FF0BB68}" srcOrd="0" destOrd="0" presId="urn:microsoft.com/office/officeart/2005/8/layout/vList2"/>
    <dgm:cxn modelId="{1C1A5475-D82C-421C-BB6F-6998CB52096B}" type="presParOf" srcId="{E720B102-CDA8-43E3-95DC-559E70A4F62E}" destId="{212EF2A1-965D-4349-8696-7E1209DFDB9E}" srcOrd="1" destOrd="0" presId="urn:microsoft.com/office/officeart/2005/8/layout/vList2"/>
    <dgm:cxn modelId="{595FADAB-C3E4-4C61-BA3A-511E888E845D}" type="presParOf" srcId="{E720B102-CDA8-43E3-95DC-559E70A4F62E}" destId="{3C9EE2A4-7DAA-4AA5-9809-1F8963B37FC0}" srcOrd="2" destOrd="0" presId="urn:microsoft.com/office/officeart/2005/8/layout/vList2"/>
    <dgm:cxn modelId="{D9F34586-7B9B-494D-8A03-7522A226F70A}" type="presParOf" srcId="{E720B102-CDA8-43E3-95DC-559E70A4F62E}" destId="{A0001762-A99B-44DB-8C99-F48D62EA8927}" srcOrd="3" destOrd="0" presId="urn:microsoft.com/office/officeart/2005/8/layout/vList2"/>
  </dgm:cxnLst>
  <dgm:bg/>
  <dgm:whole/>
</dgm:dataModel>
</file>

<file path=ppt/diagrams/data134.xml><?xml version="1.0" encoding="utf-8"?>
<dgm:dataModel xmlns:dgm="http://schemas.openxmlformats.org/drawingml/2006/diagram" xmlns:a="http://schemas.openxmlformats.org/drawingml/2006/main">
  <dgm:ptLst>
    <dgm:pt modelId="{97392DA7-7D49-46C4-9065-C5384FBD4750}"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A7975924-5CBF-49FB-BFC8-652F4C8292EE}" type="parTrans" cxnId="{160F8636-A749-40AB-9C42-666AE478B51F}">
      <dgm:prSet/>
      <dgm:spPr/>
      <dgm:t>
        <a:bodyPr/>
        <a:lstStyle/>
        <a:p>
          <a:endParaRPr lang="x-none"/>
        </a:p>
      </dgm:t>
    </dgm:pt>
    <dgm:pt modelId="{435F49B6-3A4D-4F26-A288-1A984B0A523E}">
      <dgm:prSet phldrT="[Текст]"/>
      <dgm:spPr/>
      <dgm:t>
        <a:bodyPr/>
        <a:lstStyle/>
        <a:p>
          <a:r>
            <a:rPr lang="ru-RU"/>
            <a:t>Сонымен қатар, ол таным процесінің өзіне де, берілген процестің жүріп жатқан жағдайларына да әсер ете алады. </a:t>
          </a:r>
          <a:endParaRPr lang="x-none"/>
        </a:p>
      </dgm:t>
    </dgm:pt>
    <dgm:pt modelId="{63407795-F00D-4A07-976E-1483DBBFF362}" type="sibTrans" cxnId="{160F8636-A749-40AB-9C42-666AE478B51F}">
      <dgm:prSet/>
      <dgm:spPr/>
      <dgm:t>
        <a:bodyPr/>
        <a:lstStyle/>
        <a:p>
          <a:endParaRPr lang="x-none"/>
        </a:p>
      </dgm:t>
    </dgm:pt>
    <dgm:pt modelId="{FBF3185C-C970-43D1-BE39-B7BC93730187}" type="parTrans" cxnId="{82814BDE-343F-428C-923B-2A8D6FC82DB7}">
      <dgm:prSet/>
      <dgm:spPr/>
      <dgm:t>
        <a:bodyPr/>
        <a:lstStyle/>
        <a:p>
          <a:endParaRPr lang="x-none"/>
        </a:p>
      </dgm:t>
    </dgm:pt>
    <dgm:pt modelId="{D1D6C811-A137-42A5-93A6-E8DD7F4D06CD}">
      <dgm:prSet phldrT="[Текст]"/>
      <dgm:spPr/>
      <dgm:t>
        <a:bodyPr/>
        <a:lstStyle/>
        <a:p>
          <a:r>
            <a:rPr lang="ru-RU"/>
            <a:t>Бұл экспериментті эмпирикалық зерттеудің өте тиімді әдісіне айналдырады, оған эксперименттің теориямен тығыз байланысы да айтарлықтай дәрежеде ықпал етеді. </a:t>
          </a:r>
          <a:endParaRPr lang="x-none"/>
        </a:p>
      </dgm:t>
    </dgm:pt>
    <dgm:pt modelId="{F165F973-7F67-41F1-AC09-55B630AA43C5}" type="sibTrans" cxnId="{82814BDE-343F-428C-923B-2A8D6FC82DB7}">
      <dgm:prSet/>
      <dgm:spPr/>
      <dgm:t>
        <a:bodyPr/>
        <a:lstStyle/>
        <a:p>
          <a:endParaRPr lang="x-none"/>
        </a:p>
      </dgm:t>
    </dgm:pt>
    <dgm:pt modelId="{E35D9584-7538-4106-88CE-6174C079BC59}" type="parTrans" cxnId="{CC129844-89CA-4A32-A80F-448CAE0452DE}">
      <dgm:prSet/>
      <dgm:spPr/>
      <dgm:t>
        <a:bodyPr/>
        <a:lstStyle/>
        <a:p>
          <a:endParaRPr lang="x-none"/>
        </a:p>
      </dgm:t>
    </dgm:pt>
    <dgm:pt modelId="{AD4FEA70-B001-4B8F-975D-454451028E71}">
      <dgm:prSet phldrT="[Текст]"/>
      <dgm:spPr/>
      <dgm:t>
        <a:bodyPr/>
        <a:lstStyle/>
        <a:p>
          <a:r>
            <a:rPr lang="ru-RU"/>
            <a:t>Эксперименттің идеясы, оны жүзеге асыру жоспары және нәтижелерді интерпретациялау бақылау деректерін іздеуге және түсіндіруге қарағанда әлдеқайда көп дәрежеде теорияға байланысты. </a:t>
          </a:r>
          <a:endParaRPr lang="x-none"/>
        </a:p>
      </dgm:t>
    </dgm:pt>
    <dgm:pt modelId="{A78CA035-478B-4946-87C3-0E1912C98955}" type="sibTrans" cxnId="{CC129844-89CA-4A32-A80F-448CAE0452DE}">
      <dgm:prSet/>
      <dgm:spPr/>
      <dgm:t>
        <a:bodyPr/>
        <a:lstStyle/>
        <a:p>
          <a:endParaRPr lang="x-none"/>
        </a:p>
      </dgm:t>
    </dgm:pt>
    <dgm:pt modelId="{0C186297-694B-47FD-B8A6-ED76C39F6007}" type="pres">
      <dgm:prSet presAssocID="{97392DA7-7D49-46C4-9065-C5384FBD4750}" presName="outerComposite" presStyleCnt="0">
        <dgm:presLayoutVars>
          <dgm:chMax val="5"/>
          <dgm:dir/>
          <dgm:resizeHandles val="exact"/>
        </dgm:presLayoutVars>
      </dgm:prSet>
      <dgm:spPr/>
      <dgm:t>
        <a:bodyPr/>
        <a:lstStyle/>
        <a:p>
          <a:endParaRPr lang="ru-RU"/>
        </a:p>
      </dgm:t>
    </dgm:pt>
    <dgm:pt modelId="{26EFB095-D519-40D1-92D3-64D735266B82}" type="pres">
      <dgm:prSet presAssocID="{97392DA7-7D49-46C4-9065-C5384FBD4750}" presName="dummyMaxCanvas" presStyleCnt="0">
        <dgm:presLayoutVars/>
      </dgm:prSet>
      <dgm:spPr/>
      <dgm:t>
        <a:bodyPr/>
        <a:lstStyle/>
        <a:p>
          <a:endParaRPr/>
        </a:p>
      </dgm:t>
    </dgm:pt>
    <dgm:pt modelId="{88EDE4E2-DE66-4FB1-B5CB-1883FC07CCA4}" type="pres">
      <dgm:prSet presAssocID="{97392DA7-7D49-46C4-9065-C5384FBD4750}" presName="ThreeNodes_1" presStyleLbl="node1" presStyleIdx="0" presStyleCnt="3" custScaleX="99240" custScaleY="98682">
        <dgm:presLayoutVars>
          <dgm:bulletEnabled val="1"/>
        </dgm:presLayoutVars>
      </dgm:prSet>
      <dgm:spPr/>
      <dgm:t>
        <a:bodyPr/>
        <a:lstStyle/>
        <a:p>
          <a:endParaRPr lang="ru-RU"/>
        </a:p>
      </dgm:t>
    </dgm:pt>
    <dgm:pt modelId="{212A1ECF-CFEE-475F-BB75-923E62C212ED}" type="pres">
      <dgm:prSet presAssocID="{97392DA7-7D49-46C4-9065-C5384FBD4750}" presName="ThreeNodes_2" presStyleLbl="node1" presStyleIdx="1" presStyleCnt="3">
        <dgm:presLayoutVars>
          <dgm:bulletEnabled val="1"/>
        </dgm:presLayoutVars>
      </dgm:prSet>
      <dgm:spPr/>
      <dgm:t>
        <a:bodyPr/>
        <a:lstStyle/>
        <a:p>
          <a:endParaRPr lang="ru-RU"/>
        </a:p>
      </dgm:t>
    </dgm:pt>
    <dgm:pt modelId="{78F70D74-1095-467C-B0C0-E8D2D6FB6161}" type="pres">
      <dgm:prSet presAssocID="{97392DA7-7D49-46C4-9065-C5384FBD4750}" presName="ThreeNodes_3" presStyleLbl="node1" presStyleIdx="2" presStyleCnt="3">
        <dgm:presLayoutVars>
          <dgm:bulletEnabled val="1"/>
        </dgm:presLayoutVars>
      </dgm:prSet>
      <dgm:spPr/>
      <dgm:t>
        <a:bodyPr/>
        <a:lstStyle/>
        <a:p>
          <a:endParaRPr lang="ru-RU"/>
        </a:p>
      </dgm:t>
    </dgm:pt>
    <dgm:pt modelId="{435CEFD5-784F-45FB-9F00-82639AC592A9}" type="pres">
      <dgm:prSet presAssocID="{97392DA7-7D49-46C4-9065-C5384FBD4750}" presName="ThreeConn_1-2" presStyleLbl="fgAccFollowNode1" presStyleIdx="0" presStyleCnt="2">
        <dgm:presLayoutVars>
          <dgm:bulletEnabled val="1"/>
        </dgm:presLayoutVars>
      </dgm:prSet>
      <dgm:spPr/>
      <dgm:t>
        <a:bodyPr/>
        <a:lstStyle/>
        <a:p>
          <a:endParaRPr lang="ru-RU"/>
        </a:p>
      </dgm:t>
    </dgm:pt>
    <dgm:pt modelId="{02C8D5CC-8380-4EC8-9C66-13C60C883515}" type="pres">
      <dgm:prSet presAssocID="{97392DA7-7D49-46C4-9065-C5384FBD4750}" presName="ThreeConn_2-3" presStyleLbl="fgAccFollowNode1" presStyleIdx="1" presStyleCnt="2">
        <dgm:presLayoutVars>
          <dgm:bulletEnabled val="1"/>
        </dgm:presLayoutVars>
      </dgm:prSet>
      <dgm:spPr/>
      <dgm:t>
        <a:bodyPr/>
        <a:lstStyle/>
        <a:p>
          <a:endParaRPr lang="ru-RU"/>
        </a:p>
      </dgm:t>
    </dgm:pt>
    <dgm:pt modelId="{02D9C3D3-2F0C-4E19-849A-396EC90C86F9}" type="pres">
      <dgm:prSet presAssocID="{97392DA7-7D49-46C4-9065-C5384FBD4750}" presName="ThreeNodes_1_text" presStyleLbl="node1" presStyleIdx="2" presStyleCnt="3">
        <dgm:presLayoutVars>
          <dgm:bulletEnabled val="1"/>
        </dgm:presLayoutVars>
      </dgm:prSet>
      <dgm:spPr/>
      <dgm:t>
        <a:bodyPr/>
        <a:lstStyle/>
        <a:p>
          <a:endParaRPr lang="ru-RU"/>
        </a:p>
      </dgm:t>
    </dgm:pt>
    <dgm:pt modelId="{C4C72E1B-C14C-488E-8C05-2E38948F5A47}" type="pres">
      <dgm:prSet presAssocID="{97392DA7-7D49-46C4-9065-C5384FBD4750}" presName="ThreeNodes_2_text" presStyleLbl="node1" presStyleIdx="2" presStyleCnt="3">
        <dgm:presLayoutVars>
          <dgm:bulletEnabled val="1"/>
        </dgm:presLayoutVars>
      </dgm:prSet>
      <dgm:spPr/>
      <dgm:t>
        <a:bodyPr/>
        <a:lstStyle/>
        <a:p>
          <a:endParaRPr lang="ru-RU"/>
        </a:p>
      </dgm:t>
    </dgm:pt>
    <dgm:pt modelId="{8BC93D2F-C559-4A9E-9379-A4303B3334F2}" type="pres">
      <dgm:prSet presAssocID="{97392DA7-7D49-46C4-9065-C5384FBD4750}" presName="ThreeNodes_3_text" presStyleLbl="node1" presStyleIdx="2" presStyleCnt="3">
        <dgm:presLayoutVars>
          <dgm:bulletEnabled val="1"/>
        </dgm:presLayoutVars>
      </dgm:prSet>
      <dgm:spPr/>
      <dgm:t>
        <a:bodyPr/>
        <a:lstStyle/>
        <a:p>
          <a:endParaRPr lang="ru-RU"/>
        </a:p>
      </dgm:t>
    </dgm:pt>
  </dgm:ptLst>
  <dgm:cxnLst>
    <dgm:cxn modelId="{915154EB-565F-49B0-BF1A-ADCFA3063A79}" type="presOf" srcId="{AD4FEA70-B001-4B8F-975D-454451028E71}" destId="{8BC93D2F-C559-4A9E-9379-A4303B3334F2}" srcOrd="1" destOrd="0" presId="urn:microsoft.com/office/officeart/2005/8/layout/vProcess5"/>
    <dgm:cxn modelId="{ABEC7ABE-9DA0-4724-AB86-1F8F39257525}" type="presOf" srcId="{435F49B6-3A4D-4F26-A288-1A984B0A523E}" destId="{02D9C3D3-2F0C-4E19-849A-396EC90C86F9}" srcOrd="1" destOrd="0" presId="urn:microsoft.com/office/officeart/2005/8/layout/vProcess5"/>
    <dgm:cxn modelId="{CC129844-89CA-4A32-A80F-448CAE0452DE}" srcId="{97392DA7-7D49-46C4-9065-C5384FBD4750}" destId="{AD4FEA70-B001-4B8F-975D-454451028E71}" srcOrd="2" destOrd="0" parTransId="{E35D9584-7538-4106-88CE-6174C079BC59}" sibTransId="{A78CA035-478B-4946-87C3-0E1912C98955}"/>
    <dgm:cxn modelId="{3750D107-7DE7-45C7-8629-6CBC4A507BF4}" type="presOf" srcId="{D1D6C811-A137-42A5-93A6-E8DD7F4D06CD}" destId="{212A1ECF-CFEE-475F-BB75-923E62C212ED}" srcOrd="0" destOrd="0" presId="urn:microsoft.com/office/officeart/2005/8/layout/vProcess5"/>
    <dgm:cxn modelId="{5D3AACD3-70B7-4B42-A9EB-6B9095EF0525}" type="presOf" srcId="{F165F973-7F67-41F1-AC09-55B630AA43C5}" destId="{02C8D5CC-8380-4EC8-9C66-13C60C883515}" srcOrd="0" destOrd="0" presId="urn:microsoft.com/office/officeart/2005/8/layout/vProcess5"/>
    <dgm:cxn modelId="{82814BDE-343F-428C-923B-2A8D6FC82DB7}" srcId="{97392DA7-7D49-46C4-9065-C5384FBD4750}" destId="{D1D6C811-A137-42A5-93A6-E8DD7F4D06CD}" srcOrd="1" destOrd="0" parTransId="{FBF3185C-C970-43D1-BE39-B7BC93730187}" sibTransId="{F165F973-7F67-41F1-AC09-55B630AA43C5}"/>
    <dgm:cxn modelId="{160F8636-A749-40AB-9C42-666AE478B51F}" srcId="{97392DA7-7D49-46C4-9065-C5384FBD4750}" destId="{435F49B6-3A4D-4F26-A288-1A984B0A523E}" srcOrd="0" destOrd="0" parTransId="{A7975924-5CBF-49FB-BFC8-652F4C8292EE}" sibTransId="{63407795-F00D-4A07-976E-1483DBBFF362}"/>
    <dgm:cxn modelId="{EC3FD8C7-8E66-410C-A325-3D698E59E667}" type="presOf" srcId="{435F49B6-3A4D-4F26-A288-1A984B0A523E}" destId="{88EDE4E2-DE66-4FB1-B5CB-1883FC07CCA4}" srcOrd="0" destOrd="0" presId="urn:microsoft.com/office/officeart/2005/8/layout/vProcess5"/>
    <dgm:cxn modelId="{CB1D4E56-7B89-46F7-9D0F-371771EFB53F}" type="presOf" srcId="{D1D6C811-A137-42A5-93A6-E8DD7F4D06CD}" destId="{C4C72E1B-C14C-488E-8C05-2E38948F5A47}" srcOrd="1" destOrd="0" presId="urn:microsoft.com/office/officeart/2005/8/layout/vProcess5"/>
    <dgm:cxn modelId="{4C3BC260-AD12-482D-AD40-31EF9BDD5D9D}" type="presOf" srcId="{AD4FEA70-B001-4B8F-975D-454451028E71}" destId="{78F70D74-1095-467C-B0C0-E8D2D6FB6161}" srcOrd="0" destOrd="0" presId="urn:microsoft.com/office/officeart/2005/8/layout/vProcess5"/>
    <dgm:cxn modelId="{F69E3F2F-1BDD-4BF9-B358-30DAB6EDEAE8}" type="presOf" srcId="{63407795-F00D-4A07-976E-1483DBBFF362}" destId="{435CEFD5-784F-45FB-9F00-82639AC592A9}" srcOrd="0" destOrd="0" presId="urn:microsoft.com/office/officeart/2005/8/layout/vProcess5"/>
    <dgm:cxn modelId="{897A76FD-ADCA-47DC-8848-88501A75C0A8}" type="presOf" srcId="{97392DA7-7D49-46C4-9065-C5384FBD4750}" destId="{0C186297-694B-47FD-B8A6-ED76C39F6007}" srcOrd="0" destOrd="0" presId="urn:microsoft.com/office/officeart/2005/8/layout/vProcess5"/>
    <dgm:cxn modelId="{168BDDD1-681B-4694-8252-4EEAA3A87473}" type="presParOf" srcId="{0C186297-694B-47FD-B8A6-ED76C39F6007}" destId="{26EFB095-D519-40D1-92D3-64D735266B82}" srcOrd="0" destOrd="0" presId="urn:microsoft.com/office/officeart/2005/8/layout/vProcess5"/>
    <dgm:cxn modelId="{1C6338BD-1944-4BD6-B116-8D0D842E86DD}" type="presParOf" srcId="{0C186297-694B-47FD-B8A6-ED76C39F6007}" destId="{88EDE4E2-DE66-4FB1-B5CB-1883FC07CCA4}" srcOrd="1" destOrd="0" presId="urn:microsoft.com/office/officeart/2005/8/layout/vProcess5"/>
    <dgm:cxn modelId="{D69A1570-EE6C-46A3-9C19-F21392BE6D22}" type="presParOf" srcId="{0C186297-694B-47FD-B8A6-ED76C39F6007}" destId="{212A1ECF-CFEE-475F-BB75-923E62C212ED}" srcOrd="2" destOrd="0" presId="urn:microsoft.com/office/officeart/2005/8/layout/vProcess5"/>
    <dgm:cxn modelId="{A6BDA863-256D-4873-99D8-56630CC32C33}" type="presParOf" srcId="{0C186297-694B-47FD-B8A6-ED76C39F6007}" destId="{78F70D74-1095-467C-B0C0-E8D2D6FB6161}" srcOrd="3" destOrd="0" presId="urn:microsoft.com/office/officeart/2005/8/layout/vProcess5"/>
    <dgm:cxn modelId="{16F715CE-1065-4854-B8B7-4ECF909F1A7E}" type="presParOf" srcId="{0C186297-694B-47FD-B8A6-ED76C39F6007}" destId="{435CEFD5-784F-45FB-9F00-82639AC592A9}" srcOrd="4" destOrd="0" presId="urn:microsoft.com/office/officeart/2005/8/layout/vProcess5"/>
    <dgm:cxn modelId="{359714AF-F9A3-4937-B861-A504A46B449D}" type="presParOf" srcId="{0C186297-694B-47FD-B8A6-ED76C39F6007}" destId="{02C8D5CC-8380-4EC8-9C66-13C60C883515}" srcOrd="5" destOrd="0" presId="urn:microsoft.com/office/officeart/2005/8/layout/vProcess5"/>
    <dgm:cxn modelId="{6EB3C890-D381-4A9A-90CB-39181B4420CB}" type="presParOf" srcId="{0C186297-694B-47FD-B8A6-ED76C39F6007}" destId="{02D9C3D3-2F0C-4E19-849A-396EC90C86F9}" srcOrd="6" destOrd="0" presId="urn:microsoft.com/office/officeart/2005/8/layout/vProcess5"/>
    <dgm:cxn modelId="{9C7924E9-C300-43A5-9631-86F12B36DF74}" type="presParOf" srcId="{0C186297-694B-47FD-B8A6-ED76C39F6007}" destId="{C4C72E1B-C14C-488E-8C05-2E38948F5A47}" srcOrd="7" destOrd="0" presId="urn:microsoft.com/office/officeart/2005/8/layout/vProcess5"/>
    <dgm:cxn modelId="{0B379837-6ABD-426E-9154-096DFAA70B23}" type="presParOf" srcId="{0C186297-694B-47FD-B8A6-ED76C39F6007}" destId="{8BC93D2F-C559-4A9E-9379-A4303B3334F2}" srcOrd="8" destOrd="0" presId="urn:microsoft.com/office/officeart/2005/8/layout/vProcess5"/>
  </dgm:cxnLst>
  <dgm:bg/>
  <dgm:whole/>
</dgm:dataModel>
</file>

<file path=ppt/diagrams/data135.xml><?xml version="1.0" encoding="utf-8"?>
<dgm:dataModel xmlns:dgm="http://schemas.openxmlformats.org/drawingml/2006/diagram" xmlns:a="http://schemas.openxmlformats.org/drawingml/2006/main">
  <dgm:ptLst>
    <dgm:pt modelId="{2186F12D-2C42-4B09-8628-22D0B360C09D}"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71387D21-4667-4227-B3CF-0CD352099C62}" type="parTrans" cxnId="{B20B8806-F8EB-4F87-9EFF-D220BBFFF901}">
      <dgm:prSet/>
      <dgm:spPr/>
      <dgm:t>
        <a:bodyPr/>
        <a:lstStyle/>
        <a:p>
          <a:endParaRPr lang="x-none"/>
        </a:p>
      </dgm:t>
    </dgm:pt>
    <dgm:pt modelId="{40A0CD30-AE36-4ACE-879A-C95352637CDA}">
      <dgm:prSet phldrT="[Текст]"/>
      <dgm:spPr/>
      <dgm:t>
        <a:bodyPr/>
        <a:lstStyle/>
        <a:p>
          <a:pPr>
            <a:buFont typeface="Symbol" panose="05050102010706020507" pitchFamily="18" charset="2"/>
            <a:buChar char=""/>
          </a:pPr>
          <a:r>
            <a:rPr lang="ru-RU"/>
            <a:t>бақылау кезіндегіге қарағанда объектіге оның өзгеруіне және түрленуіне дейін белсендірек қатынас;</a:t>
          </a:r>
          <a:endParaRPr lang="x-none"/>
        </a:p>
      </dgm:t>
    </dgm:pt>
    <dgm:pt modelId="{66DC93A1-8B84-46DB-BC3A-0C98E517A858}" type="sibTrans" cxnId="{B20B8806-F8EB-4F87-9EFF-D220BBFFF901}">
      <dgm:prSet/>
      <dgm:spPr/>
      <dgm:t>
        <a:bodyPr/>
        <a:lstStyle/>
        <a:p>
          <a:endParaRPr lang="x-none"/>
        </a:p>
      </dgm:t>
    </dgm:pt>
    <dgm:pt modelId="{55998719-9EBC-4B5A-86DD-2CFA652015D0}" type="parTrans" cxnId="{FAD694A3-405D-4EDA-B489-258558DCBB0D}">
      <dgm:prSet/>
      <dgm:spPr/>
      <dgm:t>
        <a:bodyPr/>
        <a:lstStyle/>
        <a:p>
          <a:endParaRPr lang="x-none"/>
        </a:p>
      </dgm:t>
    </dgm:pt>
    <dgm:pt modelId="{785995C2-CAD0-43AB-B9BC-1157903C4AB3}">
      <dgm:prSet phldrT="[Текст]"/>
      <dgm:spPr/>
      <dgm:t>
        <a:bodyPr/>
        <a:lstStyle/>
        <a:p>
          <a:r>
            <a:rPr lang="ru-RU"/>
            <a:t>зерттеушінің қалауы бойынша зерттелетін объектінің бірнеше рет қайталануы;</a:t>
          </a:r>
          <a:endParaRPr lang="x-none"/>
        </a:p>
      </dgm:t>
    </dgm:pt>
    <dgm:pt modelId="{C3238402-4B81-4A7C-AB2A-C3F456E8FF60}" type="sibTrans" cxnId="{FAD694A3-405D-4EDA-B489-258558DCBB0D}">
      <dgm:prSet/>
      <dgm:spPr/>
      <dgm:t>
        <a:bodyPr/>
        <a:lstStyle/>
        <a:p>
          <a:endParaRPr lang="x-none"/>
        </a:p>
      </dgm:t>
    </dgm:pt>
    <dgm:pt modelId="{7C3FBAAD-97AC-43A0-A29B-4D2FC39C690A}" type="parTrans" cxnId="{915708B2-B35D-4140-A8B6-FFB9A8638DFD}">
      <dgm:prSet/>
      <dgm:spPr/>
      <dgm:t>
        <a:bodyPr/>
        <a:lstStyle/>
        <a:p>
          <a:endParaRPr lang="x-none"/>
        </a:p>
      </dgm:t>
    </dgm:pt>
    <dgm:pt modelId="{04A4542A-528E-423D-82AF-4A9928A150CA}">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табиғи жағдайда байқалмайтын құбылыстардың осындай қасиеттері мен байланыстарын анықтау мүмкіндігі;</a:t>
          </a:r>
          <a:endParaRPr lang="x-none"/>
        </a:p>
      </dgm:t>
    </dgm:pt>
    <dgm:pt modelId="{432B7B6B-B9BB-41A3-BDD8-7A189708FA12}" type="sibTrans" cxnId="{915708B2-B35D-4140-A8B6-FFB9A8638DFD}">
      <dgm:prSet/>
      <dgm:spPr/>
      <dgm:t>
        <a:bodyPr/>
        <a:lstStyle/>
        <a:p>
          <a:endParaRPr lang="x-none"/>
        </a:p>
      </dgm:t>
    </dgm:pt>
    <dgm:pt modelId="{93BFC84F-2CF1-46CD-BFC8-9C96F318E651}" type="pres">
      <dgm:prSet presAssocID="{2186F12D-2C42-4B09-8628-22D0B360C09D}" presName="Name0" presStyleCnt="0">
        <dgm:presLayoutVars>
          <dgm:chMax val="7"/>
          <dgm:chPref val="7"/>
          <dgm:dir/>
        </dgm:presLayoutVars>
      </dgm:prSet>
      <dgm:spPr/>
      <dgm:t>
        <a:bodyPr/>
        <a:lstStyle/>
        <a:p>
          <a:endParaRPr lang="ru-RU"/>
        </a:p>
      </dgm:t>
    </dgm:pt>
    <dgm:pt modelId="{76AD602A-D55E-4EF4-A9DE-1C40561482AD}" type="pres">
      <dgm:prSet presAssocID="{2186F12D-2C42-4B09-8628-22D0B360C09D}" presName="Name1" presStyleCnt="0"/>
      <dgm:spPr/>
      <dgm:t>
        <a:bodyPr/>
        <a:lstStyle/>
        <a:p>
          <a:endParaRPr/>
        </a:p>
      </dgm:t>
    </dgm:pt>
    <dgm:pt modelId="{2C73ED3F-0D1E-4541-93E5-1A355D67E41A}" type="pres">
      <dgm:prSet presAssocID="{2186F12D-2C42-4B09-8628-22D0B360C09D}" presName="cycle" presStyleCnt="0"/>
      <dgm:spPr/>
      <dgm:t>
        <a:bodyPr/>
        <a:lstStyle/>
        <a:p>
          <a:endParaRPr/>
        </a:p>
      </dgm:t>
    </dgm:pt>
    <dgm:pt modelId="{36B035D4-C0BD-4CB6-BCC3-5D2472CE8D84}" type="pres">
      <dgm:prSet presAssocID="{2186F12D-2C42-4B09-8628-22D0B360C09D}" presName="srcNode" presStyleLbl="node1" presStyleIdx="0" presStyleCnt="3"/>
      <dgm:spPr/>
      <dgm:t>
        <a:bodyPr/>
        <a:lstStyle/>
        <a:p>
          <a:endParaRPr/>
        </a:p>
      </dgm:t>
    </dgm:pt>
    <dgm:pt modelId="{B4A072D4-3CFC-45F9-9FC4-64EB4EBEBED5}" type="pres">
      <dgm:prSet presAssocID="{2186F12D-2C42-4B09-8628-22D0B360C09D}" presName="conn" presStyleLbl="parChTrans1D2" presStyleIdx="0" presStyleCnt="1"/>
      <dgm:spPr/>
      <dgm:t>
        <a:bodyPr/>
        <a:lstStyle/>
        <a:p>
          <a:endParaRPr lang="ru-RU"/>
        </a:p>
      </dgm:t>
    </dgm:pt>
    <dgm:pt modelId="{5697ADAE-AA61-4764-BBA7-C9F4EA068636}" type="pres">
      <dgm:prSet presAssocID="{2186F12D-2C42-4B09-8628-22D0B360C09D}" presName="extraNode" presStyleLbl="node1" presStyleIdx="0" presStyleCnt="3"/>
      <dgm:spPr/>
      <dgm:t>
        <a:bodyPr/>
        <a:lstStyle/>
        <a:p>
          <a:endParaRPr/>
        </a:p>
      </dgm:t>
    </dgm:pt>
    <dgm:pt modelId="{89ABD1EE-F5B8-47E3-A195-570F37CAC169}" type="pres">
      <dgm:prSet presAssocID="{2186F12D-2C42-4B09-8628-22D0B360C09D}" presName="dstNode" presStyleLbl="node1" presStyleIdx="0" presStyleCnt="3"/>
      <dgm:spPr/>
      <dgm:t>
        <a:bodyPr/>
        <a:lstStyle/>
        <a:p>
          <a:endParaRPr/>
        </a:p>
      </dgm:t>
    </dgm:pt>
    <dgm:pt modelId="{93BDC772-10DA-4DE5-9744-B4839FEC637E}" type="pres">
      <dgm:prSet presAssocID="{40A0CD30-AE36-4ACE-879A-C95352637CDA}" presName="text_1" presStyleLbl="node1" presStyleIdx="0" presStyleCnt="3">
        <dgm:presLayoutVars>
          <dgm:bulletEnabled val="1"/>
        </dgm:presLayoutVars>
      </dgm:prSet>
      <dgm:spPr/>
      <dgm:t>
        <a:bodyPr/>
        <a:lstStyle/>
        <a:p>
          <a:endParaRPr lang="ru-RU"/>
        </a:p>
      </dgm:t>
    </dgm:pt>
    <dgm:pt modelId="{3F61456C-DBA4-4CF5-8BBE-F1F14FE12D98}" type="pres">
      <dgm:prSet presAssocID="{40A0CD30-AE36-4ACE-879A-C95352637CDA}" presName="accent_1" presStyleCnt="0"/>
      <dgm:spPr/>
      <dgm:t>
        <a:bodyPr/>
        <a:lstStyle/>
        <a:p>
          <a:endParaRPr/>
        </a:p>
      </dgm:t>
    </dgm:pt>
    <dgm:pt modelId="{3903D78C-029F-4853-8007-9B55C6491D10}" type="pres">
      <dgm:prSet presAssocID="{40A0CD30-AE36-4ACE-879A-C95352637CDA}" presName="accentRepeatNode" presStyleLbl="solidFgAcc1" presStyleIdx="0" presStyleCnt="3"/>
      <dgm:spPr/>
      <dgm:t>
        <a:bodyPr/>
        <a:lstStyle/>
        <a:p>
          <a:endParaRPr/>
        </a:p>
      </dgm:t>
    </dgm:pt>
    <dgm:pt modelId="{82970533-03BB-4EC1-90C5-DE3DFCDE1A62}" type="pres">
      <dgm:prSet presAssocID="{785995C2-CAD0-43AB-B9BC-1157903C4AB3}" presName="text_2" presStyleLbl="node1" presStyleIdx="1" presStyleCnt="3">
        <dgm:presLayoutVars>
          <dgm:bulletEnabled val="1"/>
        </dgm:presLayoutVars>
      </dgm:prSet>
      <dgm:spPr/>
      <dgm:t>
        <a:bodyPr/>
        <a:lstStyle/>
        <a:p>
          <a:endParaRPr lang="ru-RU"/>
        </a:p>
      </dgm:t>
    </dgm:pt>
    <dgm:pt modelId="{9D6EF342-7971-4716-BE0D-C1E3D9F1875F}" type="pres">
      <dgm:prSet presAssocID="{785995C2-CAD0-43AB-B9BC-1157903C4AB3}" presName="accent_2" presStyleCnt="0"/>
      <dgm:spPr/>
      <dgm:t>
        <a:bodyPr/>
        <a:lstStyle/>
        <a:p>
          <a:endParaRPr/>
        </a:p>
      </dgm:t>
    </dgm:pt>
    <dgm:pt modelId="{54B3581C-C2F8-4FD8-88B5-7619F72BB003}" type="pres">
      <dgm:prSet presAssocID="{785995C2-CAD0-43AB-B9BC-1157903C4AB3}" presName="accentRepeatNode" presStyleLbl="solidFgAcc1" presStyleIdx="1" presStyleCnt="3"/>
      <dgm:spPr/>
      <dgm:t>
        <a:bodyPr/>
        <a:lstStyle/>
        <a:p>
          <a:endParaRPr/>
        </a:p>
      </dgm:t>
    </dgm:pt>
    <dgm:pt modelId="{B9B76FDB-6A1E-46F4-9097-922B58AE4098}" type="pres">
      <dgm:prSet presAssocID="{04A4542A-528E-423D-82AF-4A9928A150CA}" presName="text_3" presStyleLbl="node1" presStyleIdx="2" presStyleCnt="3">
        <dgm:presLayoutVars>
          <dgm:bulletEnabled val="1"/>
        </dgm:presLayoutVars>
      </dgm:prSet>
      <dgm:spPr/>
      <dgm:t>
        <a:bodyPr/>
        <a:lstStyle/>
        <a:p>
          <a:endParaRPr lang="ru-RU"/>
        </a:p>
      </dgm:t>
    </dgm:pt>
    <dgm:pt modelId="{6C21161E-7142-4ACF-B490-D54C683C0A61}" type="pres">
      <dgm:prSet presAssocID="{04A4542A-528E-423D-82AF-4A9928A150CA}" presName="accent_3" presStyleCnt="0"/>
      <dgm:spPr/>
      <dgm:t>
        <a:bodyPr/>
        <a:lstStyle/>
        <a:p>
          <a:endParaRPr/>
        </a:p>
      </dgm:t>
    </dgm:pt>
    <dgm:pt modelId="{CFE9E745-E503-4191-810B-647FEC10E5F6}" type="pres">
      <dgm:prSet presAssocID="{04A4542A-528E-423D-82AF-4A9928A150CA}" presName="accentRepeatNode" presStyleLbl="solidFgAcc1" presStyleIdx="2" presStyleCnt="3"/>
      <dgm:spPr/>
      <dgm:t>
        <a:bodyPr/>
        <a:lstStyle/>
        <a:p>
          <a:endParaRPr/>
        </a:p>
      </dgm:t>
    </dgm:pt>
  </dgm:ptLst>
  <dgm:cxnLst>
    <dgm:cxn modelId="{915708B2-B35D-4140-A8B6-FFB9A8638DFD}" srcId="{2186F12D-2C42-4B09-8628-22D0B360C09D}" destId="{04A4542A-528E-423D-82AF-4A9928A150CA}" srcOrd="2" destOrd="0" parTransId="{7C3FBAAD-97AC-43A0-A29B-4D2FC39C690A}" sibTransId="{432B7B6B-B9BB-41A3-BDD8-7A189708FA12}"/>
    <dgm:cxn modelId="{AD522E89-9D57-4342-8340-AE45AF33B998}" type="presOf" srcId="{2186F12D-2C42-4B09-8628-22D0B360C09D}" destId="{93BFC84F-2CF1-46CD-BFC8-9C96F318E651}" srcOrd="0" destOrd="0" presId="urn:microsoft.com/office/officeart/2008/layout/VerticalCurvedList"/>
    <dgm:cxn modelId="{C2A43C0B-022A-4787-BC7A-46707E2B89A3}" type="presOf" srcId="{66DC93A1-8B84-46DB-BC3A-0C98E517A858}" destId="{B4A072D4-3CFC-45F9-9FC4-64EB4EBEBED5}" srcOrd="0" destOrd="0" presId="urn:microsoft.com/office/officeart/2008/layout/VerticalCurvedList"/>
    <dgm:cxn modelId="{B20B8806-F8EB-4F87-9EFF-D220BBFFF901}" srcId="{2186F12D-2C42-4B09-8628-22D0B360C09D}" destId="{40A0CD30-AE36-4ACE-879A-C95352637CDA}" srcOrd="0" destOrd="0" parTransId="{71387D21-4667-4227-B3CF-0CD352099C62}" sibTransId="{66DC93A1-8B84-46DB-BC3A-0C98E517A858}"/>
    <dgm:cxn modelId="{EADBEA4E-25E5-4D38-85D8-658557143173}" type="presOf" srcId="{785995C2-CAD0-43AB-B9BC-1157903C4AB3}" destId="{82970533-03BB-4EC1-90C5-DE3DFCDE1A62}" srcOrd="0" destOrd="0" presId="urn:microsoft.com/office/officeart/2008/layout/VerticalCurvedList"/>
    <dgm:cxn modelId="{7E7B6D1E-7BEE-4538-A3F6-E3E2B5922785}" type="presOf" srcId="{40A0CD30-AE36-4ACE-879A-C95352637CDA}" destId="{93BDC772-10DA-4DE5-9744-B4839FEC637E}" srcOrd="0" destOrd="0" presId="urn:microsoft.com/office/officeart/2008/layout/VerticalCurvedList"/>
    <dgm:cxn modelId="{B1B589FF-4275-47ED-AFF6-8AE2B8665749}" type="presOf" srcId="{04A4542A-528E-423D-82AF-4A9928A150CA}" destId="{B9B76FDB-6A1E-46F4-9097-922B58AE4098}" srcOrd="0" destOrd="0" presId="urn:microsoft.com/office/officeart/2008/layout/VerticalCurvedList"/>
    <dgm:cxn modelId="{FAD694A3-405D-4EDA-B489-258558DCBB0D}" srcId="{2186F12D-2C42-4B09-8628-22D0B360C09D}" destId="{785995C2-CAD0-43AB-B9BC-1157903C4AB3}" srcOrd="1" destOrd="0" parTransId="{55998719-9EBC-4B5A-86DD-2CFA652015D0}" sibTransId="{C3238402-4B81-4A7C-AB2A-C3F456E8FF60}"/>
    <dgm:cxn modelId="{8E8A0A17-C5EA-403C-A315-675301CCB618}" type="presParOf" srcId="{93BFC84F-2CF1-46CD-BFC8-9C96F318E651}" destId="{76AD602A-D55E-4EF4-A9DE-1C40561482AD}" srcOrd="0" destOrd="0" presId="urn:microsoft.com/office/officeart/2008/layout/VerticalCurvedList"/>
    <dgm:cxn modelId="{3375B5D5-4D0F-469F-9257-F090D5D8B32E}" type="presParOf" srcId="{76AD602A-D55E-4EF4-A9DE-1C40561482AD}" destId="{2C73ED3F-0D1E-4541-93E5-1A355D67E41A}" srcOrd="0" destOrd="0" presId="urn:microsoft.com/office/officeart/2008/layout/VerticalCurvedList"/>
    <dgm:cxn modelId="{70385AFB-B8CB-4F67-A5FD-2D3E19CB3040}" type="presParOf" srcId="{2C73ED3F-0D1E-4541-93E5-1A355D67E41A}" destId="{36B035D4-C0BD-4CB6-BCC3-5D2472CE8D84}" srcOrd="0" destOrd="0" presId="urn:microsoft.com/office/officeart/2008/layout/VerticalCurvedList"/>
    <dgm:cxn modelId="{60209EF9-738E-4332-9767-E521CD24572B}" type="presParOf" srcId="{2C73ED3F-0D1E-4541-93E5-1A355D67E41A}" destId="{B4A072D4-3CFC-45F9-9FC4-64EB4EBEBED5}" srcOrd="1" destOrd="0" presId="urn:microsoft.com/office/officeart/2008/layout/VerticalCurvedList"/>
    <dgm:cxn modelId="{293D80EE-403E-49A7-A210-7727E49EA499}" type="presParOf" srcId="{2C73ED3F-0D1E-4541-93E5-1A355D67E41A}" destId="{5697ADAE-AA61-4764-BBA7-C9F4EA068636}" srcOrd="2" destOrd="0" presId="urn:microsoft.com/office/officeart/2008/layout/VerticalCurvedList"/>
    <dgm:cxn modelId="{EFE1CE8A-E5B9-4085-844E-090E7883CC27}" type="presParOf" srcId="{2C73ED3F-0D1E-4541-93E5-1A355D67E41A}" destId="{89ABD1EE-F5B8-47E3-A195-570F37CAC169}" srcOrd="3" destOrd="0" presId="urn:microsoft.com/office/officeart/2008/layout/VerticalCurvedList"/>
    <dgm:cxn modelId="{9C8E945F-DA75-474E-91B4-C5A8EFF98BC4}" type="presParOf" srcId="{76AD602A-D55E-4EF4-A9DE-1C40561482AD}" destId="{93BDC772-10DA-4DE5-9744-B4839FEC637E}" srcOrd="1" destOrd="0" presId="urn:microsoft.com/office/officeart/2008/layout/VerticalCurvedList"/>
    <dgm:cxn modelId="{846B37D8-E3DD-4316-BE93-9723133D5504}" type="presParOf" srcId="{76AD602A-D55E-4EF4-A9DE-1C40561482AD}" destId="{3F61456C-DBA4-4CF5-8BBE-F1F14FE12D98}" srcOrd="2" destOrd="0" presId="urn:microsoft.com/office/officeart/2008/layout/VerticalCurvedList"/>
    <dgm:cxn modelId="{B63BA5E6-D3B2-4588-903F-7E53601450DA}" type="presParOf" srcId="{3F61456C-DBA4-4CF5-8BBE-F1F14FE12D98}" destId="{3903D78C-029F-4853-8007-9B55C6491D10}" srcOrd="0" destOrd="0" presId="urn:microsoft.com/office/officeart/2008/layout/VerticalCurvedList"/>
    <dgm:cxn modelId="{FE0E420A-D5C9-4FA2-B5D8-ECBFB67902A4}" type="presParOf" srcId="{76AD602A-D55E-4EF4-A9DE-1C40561482AD}" destId="{82970533-03BB-4EC1-90C5-DE3DFCDE1A62}" srcOrd="3" destOrd="0" presId="urn:microsoft.com/office/officeart/2008/layout/VerticalCurvedList"/>
    <dgm:cxn modelId="{ED3CE34B-DBCB-4642-99F0-76A05BE2E3EC}" type="presParOf" srcId="{76AD602A-D55E-4EF4-A9DE-1C40561482AD}" destId="{9D6EF342-7971-4716-BE0D-C1E3D9F1875F}" srcOrd="4" destOrd="0" presId="urn:microsoft.com/office/officeart/2008/layout/VerticalCurvedList"/>
    <dgm:cxn modelId="{E1BE2EC8-02BA-4B62-8BC1-A8CC3566A2DA}" type="presParOf" srcId="{9D6EF342-7971-4716-BE0D-C1E3D9F1875F}" destId="{54B3581C-C2F8-4FD8-88B5-7619F72BB003}" srcOrd="0" destOrd="0" presId="urn:microsoft.com/office/officeart/2008/layout/VerticalCurvedList"/>
    <dgm:cxn modelId="{FCFBBEA9-03AB-4B4A-865E-849025FBEC49}" type="presParOf" srcId="{76AD602A-D55E-4EF4-A9DE-1C40561482AD}" destId="{B9B76FDB-6A1E-46F4-9097-922B58AE4098}" srcOrd="5" destOrd="0" presId="urn:microsoft.com/office/officeart/2008/layout/VerticalCurvedList"/>
    <dgm:cxn modelId="{3B4406A2-DFA4-4810-BF34-E569088729A9}" type="presParOf" srcId="{76AD602A-D55E-4EF4-A9DE-1C40561482AD}" destId="{6C21161E-7142-4ACF-B490-D54C683C0A61}" srcOrd="6" destOrd="0" presId="urn:microsoft.com/office/officeart/2008/layout/VerticalCurvedList"/>
    <dgm:cxn modelId="{42424A22-8A12-4F22-B61F-9FABE6C4950E}" type="presParOf" srcId="{6C21161E-7142-4ACF-B490-D54C683C0A61}" destId="{CFE9E745-E503-4191-810B-647FEC10E5F6}" srcOrd="0" destOrd="0" presId="urn:microsoft.com/office/officeart/2008/layout/VerticalCurvedList"/>
  </dgm:cxnLst>
  <dgm:bg/>
  <dgm:whole/>
</dgm:dataModel>
</file>

<file path=ppt/diagrams/data136.xml><?xml version="1.0" encoding="utf-8"?>
<dgm:dataModel xmlns:dgm="http://schemas.openxmlformats.org/drawingml/2006/diagram" xmlns:a="http://schemas.openxmlformats.org/drawingml/2006/main">
  <dgm:ptLst>
    <dgm:pt modelId="{37D34802-67BD-44A0-A996-7D1A7179C2AB}"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21F7F70C-59DE-4331-A070-58587428497D}" type="parTrans" cxnId="{A68DF715-DC34-4BE8-8650-6280A88515D0}">
      <dgm:prSet/>
      <dgm:spPr/>
      <dgm:t>
        <a:bodyPr/>
        <a:lstStyle/>
        <a:p>
          <a:endParaRPr lang="x-none"/>
        </a:p>
      </dgm:t>
    </dgm:pt>
    <dgm:pt modelId="{0C053EE7-9B41-4FAA-9020-36DF954C5B3E}">
      <dgm:prSet phldrT="[Текст]"/>
      <dgm:spPr/>
      <dgm:t>
        <a:bodyPr/>
        <a:lstStyle/>
        <a:p>
          <a:pPr>
            <a:buFont typeface="Symbol" panose="05050102010706020507" pitchFamily="18" charset="2"/>
            <a:buChar char=""/>
          </a:pPr>
          <a:r>
            <a:rPr lang="ru-RU"/>
            <a:t>құбылысты күрделендіретін жағдайлардан оқшаулау немесе эксперимент шарттарын өзгерту арқылы оны "таза күйінде" қарастыру мүмкіндігі;</a:t>
          </a:r>
          <a:endParaRPr lang="x-none"/>
        </a:p>
      </dgm:t>
    </dgm:pt>
    <dgm:pt modelId="{4AD772F8-BE97-4D6C-BBBC-85892A69DA68}" type="sibTrans" cxnId="{A68DF715-DC34-4BE8-8650-6280A88515D0}">
      <dgm:prSet/>
      <dgm:spPr/>
      <dgm:t>
        <a:bodyPr/>
        <a:lstStyle/>
        <a:p>
          <a:endParaRPr lang="x-none"/>
        </a:p>
      </dgm:t>
    </dgm:pt>
    <dgm:pt modelId="{86DF1B36-133D-48EF-BABF-0AECDB696B0D}" type="parTrans" cxnId="{781FCBD3-7FFD-44E7-9A2E-52B9E6A1C33D}">
      <dgm:prSet/>
      <dgm:spPr/>
      <dgm:t>
        <a:bodyPr/>
        <a:lstStyle/>
        <a:p>
          <a:endParaRPr lang="x-none"/>
        </a:p>
      </dgm:t>
    </dgm:pt>
    <dgm:pt modelId="{F3F181BB-740F-48FA-B4F2-4FE168EF0C55}">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зерттеу объектісінің "мінез-құлқын" бақылау және оның нәтижелерін тексеру мүмкіндігі;</a:t>
          </a:r>
          <a:endParaRPr lang="x-none"/>
        </a:p>
      </dgm:t>
    </dgm:pt>
    <dgm:pt modelId="{2B8DD023-F490-40B3-9F49-F076E5E7E205}" type="sibTrans" cxnId="{781FCBD3-7FFD-44E7-9A2E-52B9E6A1C33D}">
      <dgm:prSet/>
      <dgm:spPr/>
      <dgm:t>
        <a:bodyPr/>
        <a:lstStyle/>
        <a:p>
          <a:endParaRPr lang="x-none"/>
        </a:p>
      </dgm:t>
    </dgm:pt>
    <dgm:pt modelId="{805597E8-8346-4E80-8599-B469C2611A1C}" type="parTrans" cxnId="{40135889-969F-4FA5-9FAF-86D43480C373}">
      <dgm:prSet/>
      <dgm:spPr/>
      <dgm:t>
        <a:bodyPr/>
        <a:lstStyle/>
        <a:p>
          <a:endParaRPr lang="x-none"/>
        </a:p>
      </dgm:t>
    </dgm:pt>
    <dgm:pt modelId="{29092619-C3D7-4D3D-82B7-D6F962D597E6}">
      <dgm:prSet phldrT="[Текст]"/>
      <dgm:spPr/>
      <dgm:t>
        <a:bodyPr/>
        <a:lstStyle/>
        <a:p>
          <a:r>
            <a:rPr lang="ru-RU"/>
            <a:t>эксперимент әрқашан қандай да бір идеяны, тұжырымдаманы, гипотезаны басшылыққа алады;</a:t>
          </a:r>
          <a:endParaRPr lang="x-none"/>
        </a:p>
      </dgm:t>
    </dgm:pt>
    <dgm:pt modelId="{69554673-C159-4A7E-A841-79930D1BE725}" type="sibTrans" cxnId="{40135889-969F-4FA5-9FAF-86D43480C373}">
      <dgm:prSet/>
      <dgm:spPr/>
      <dgm:t>
        <a:bodyPr/>
        <a:lstStyle/>
        <a:p>
          <a:endParaRPr lang="x-none"/>
        </a:p>
      </dgm:t>
    </dgm:pt>
    <dgm:pt modelId="{F1C3D896-8D37-4B0C-B8F3-58FAAC05503F}" type="parTrans" cxnId="{A177C316-C87A-407E-AEFC-7B9FC75FEF3E}">
      <dgm:prSet/>
      <dgm:spPr/>
      <dgm:t>
        <a:bodyPr/>
        <a:lstStyle/>
        <a:p>
          <a:endParaRPr lang="x-none"/>
        </a:p>
      </dgm:t>
    </dgm:pt>
    <dgm:pt modelId="{3D00E08B-6972-49E4-AAD3-684FFA5C15B2}">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эксперименттің деректері әрқашан, әйтеуір, "теориялық тұрғыдан жүктеледі" – тұжырымнан бастап оның нәтижелерін түсіндіруге дейін. </a:t>
          </a:r>
          <a:endParaRPr lang="x-none"/>
        </a:p>
      </dgm:t>
    </dgm:pt>
    <dgm:pt modelId="{250FB3CD-E06B-4435-8514-C0896043618A}" type="sibTrans" cxnId="{A177C316-C87A-407E-AEFC-7B9FC75FEF3E}">
      <dgm:prSet/>
      <dgm:spPr/>
      <dgm:t>
        <a:bodyPr/>
        <a:lstStyle/>
        <a:p>
          <a:endParaRPr lang="x-none"/>
        </a:p>
      </dgm:t>
    </dgm:pt>
    <dgm:pt modelId="{6B5AFBE1-C9E4-4A0B-BE0C-82F9EB0D283B}" type="pres">
      <dgm:prSet presAssocID="{37D34802-67BD-44A0-A996-7D1A7179C2AB}" presName="Name0" presStyleCnt="0">
        <dgm:presLayoutVars>
          <dgm:chMax val="7"/>
          <dgm:chPref val="7"/>
          <dgm:dir/>
        </dgm:presLayoutVars>
      </dgm:prSet>
      <dgm:spPr/>
      <dgm:t>
        <a:bodyPr/>
        <a:lstStyle/>
        <a:p>
          <a:endParaRPr lang="ru-RU"/>
        </a:p>
      </dgm:t>
    </dgm:pt>
    <dgm:pt modelId="{F820A3D8-F4FC-49F9-A0C6-26620B3A30C6}" type="pres">
      <dgm:prSet presAssocID="{37D34802-67BD-44A0-A996-7D1A7179C2AB}" presName="Name1" presStyleCnt="0"/>
      <dgm:spPr/>
      <dgm:t>
        <a:bodyPr/>
        <a:lstStyle/>
        <a:p>
          <a:endParaRPr/>
        </a:p>
      </dgm:t>
    </dgm:pt>
    <dgm:pt modelId="{A6560E6C-DC14-4E34-B9FB-C400BDD2C484}" type="pres">
      <dgm:prSet presAssocID="{37D34802-67BD-44A0-A996-7D1A7179C2AB}" presName="cycle" presStyleCnt="0"/>
      <dgm:spPr/>
      <dgm:t>
        <a:bodyPr/>
        <a:lstStyle/>
        <a:p>
          <a:endParaRPr/>
        </a:p>
      </dgm:t>
    </dgm:pt>
    <dgm:pt modelId="{A729E1FB-A6B8-48D0-960B-2F0244A4C1F2}" type="pres">
      <dgm:prSet presAssocID="{37D34802-67BD-44A0-A996-7D1A7179C2AB}" presName="srcNode" presStyleLbl="node1" presStyleIdx="0" presStyleCnt="4"/>
      <dgm:spPr/>
      <dgm:t>
        <a:bodyPr/>
        <a:lstStyle/>
        <a:p>
          <a:endParaRPr/>
        </a:p>
      </dgm:t>
    </dgm:pt>
    <dgm:pt modelId="{628FB5EF-E1A2-4E64-B071-DA523BC5F3EF}" type="pres">
      <dgm:prSet presAssocID="{37D34802-67BD-44A0-A996-7D1A7179C2AB}" presName="conn" presStyleLbl="parChTrans1D2" presStyleIdx="0" presStyleCnt="1"/>
      <dgm:spPr/>
      <dgm:t>
        <a:bodyPr/>
        <a:lstStyle/>
        <a:p>
          <a:endParaRPr lang="ru-RU"/>
        </a:p>
      </dgm:t>
    </dgm:pt>
    <dgm:pt modelId="{470E149B-37D9-4653-A90D-713A8D2D73C5}" type="pres">
      <dgm:prSet presAssocID="{37D34802-67BD-44A0-A996-7D1A7179C2AB}" presName="extraNode" presStyleLbl="node1" presStyleIdx="0" presStyleCnt="4"/>
      <dgm:spPr/>
      <dgm:t>
        <a:bodyPr/>
        <a:lstStyle/>
        <a:p>
          <a:endParaRPr/>
        </a:p>
      </dgm:t>
    </dgm:pt>
    <dgm:pt modelId="{C34B6369-0476-4802-94B0-11052A061352}" type="pres">
      <dgm:prSet presAssocID="{37D34802-67BD-44A0-A996-7D1A7179C2AB}" presName="dstNode" presStyleLbl="node1" presStyleIdx="0" presStyleCnt="4"/>
      <dgm:spPr/>
      <dgm:t>
        <a:bodyPr/>
        <a:lstStyle/>
        <a:p>
          <a:endParaRPr/>
        </a:p>
      </dgm:t>
    </dgm:pt>
    <dgm:pt modelId="{E76FFD26-3A5D-4302-AD2A-D29CBE9A6B71}" type="pres">
      <dgm:prSet presAssocID="{0C053EE7-9B41-4FAA-9020-36DF954C5B3E}" presName="text_1" presStyleLbl="node1" presStyleIdx="0" presStyleCnt="4">
        <dgm:presLayoutVars>
          <dgm:bulletEnabled val="1"/>
        </dgm:presLayoutVars>
      </dgm:prSet>
      <dgm:spPr/>
      <dgm:t>
        <a:bodyPr/>
        <a:lstStyle/>
        <a:p>
          <a:endParaRPr lang="ru-RU"/>
        </a:p>
      </dgm:t>
    </dgm:pt>
    <dgm:pt modelId="{3DFC8045-D33B-4E5B-A843-6D67C95AD742}" type="pres">
      <dgm:prSet presAssocID="{0C053EE7-9B41-4FAA-9020-36DF954C5B3E}" presName="accent_1" presStyleCnt="0"/>
      <dgm:spPr/>
      <dgm:t>
        <a:bodyPr/>
        <a:lstStyle/>
        <a:p>
          <a:endParaRPr/>
        </a:p>
      </dgm:t>
    </dgm:pt>
    <dgm:pt modelId="{B9A8F4C1-EF94-49DF-A342-DFEA282DD82C}" type="pres">
      <dgm:prSet presAssocID="{0C053EE7-9B41-4FAA-9020-36DF954C5B3E}" presName="accentRepeatNode" presStyleLbl="solidFgAcc1" presStyleIdx="0" presStyleCnt="4"/>
      <dgm:spPr/>
      <dgm:t>
        <a:bodyPr/>
        <a:lstStyle/>
        <a:p>
          <a:endParaRPr/>
        </a:p>
      </dgm:t>
    </dgm:pt>
    <dgm:pt modelId="{2CA076B1-582D-4F53-8BCE-98F036494F1E}" type="pres">
      <dgm:prSet presAssocID="{F3F181BB-740F-48FA-B4F2-4FE168EF0C55}" presName="text_2" presStyleLbl="node1" presStyleIdx="1" presStyleCnt="4">
        <dgm:presLayoutVars>
          <dgm:bulletEnabled val="1"/>
        </dgm:presLayoutVars>
      </dgm:prSet>
      <dgm:spPr/>
      <dgm:t>
        <a:bodyPr/>
        <a:lstStyle/>
        <a:p>
          <a:endParaRPr lang="ru-RU"/>
        </a:p>
      </dgm:t>
    </dgm:pt>
    <dgm:pt modelId="{E78CF981-3EA5-4C2E-8B64-DA810F5198F6}" type="pres">
      <dgm:prSet presAssocID="{F3F181BB-740F-48FA-B4F2-4FE168EF0C55}" presName="accent_2" presStyleCnt="0"/>
      <dgm:spPr/>
      <dgm:t>
        <a:bodyPr/>
        <a:lstStyle/>
        <a:p>
          <a:endParaRPr/>
        </a:p>
      </dgm:t>
    </dgm:pt>
    <dgm:pt modelId="{8C19ABD6-0E54-4B2A-8695-880960AFC68D}" type="pres">
      <dgm:prSet presAssocID="{F3F181BB-740F-48FA-B4F2-4FE168EF0C55}" presName="accentRepeatNode" presStyleLbl="solidFgAcc1" presStyleIdx="1" presStyleCnt="4"/>
      <dgm:spPr/>
      <dgm:t>
        <a:bodyPr/>
        <a:lstStyle/>
        <a:p>
          <a:endParaRPr/>
        </a:p>
      </dgm:t>
    </dgm:pt>
    <dgm:pt modelId="{07C956FD-3DA4-402F-AB36-E738C54B75F9}" type="pres">
      <dgm:prSet presAssocID="{29092619-C3D7-4D3D-82B7-D6F962D597E6}" presName="text_3" presStyleLbl="node1" presStyleIdx="2" presStyleCnt="4">
        <dgm:presLayoutVars>
          <dgm:bulletEnabled val="1"/>
        </dgm:presLayoutVars>
      </dgm:prSet>
      <dgm:spPr/>
      <dgm:t>
        <a:bodyPr/>
        <a:lstStyle/>
        <a:p>
          <a:endParaRPr lang="ru-RU"/>
        </a:p>
      </dgm:t>
    </dgm:pt>
    <dgm:pt modelId="{B1ED5A9C-74B2-41EB-AD09-B263C626E619}" type="pres">
      <dgm:prSet presAssocID="{29092619-C3D7-4D3D-82B7-D6F962D597E6}" presName="accent_3" presStyleCnt="0"/>
      <dgm:spPr/>
      <dgm:t>
        <a:bodyPr/>
        <a:lstStyle/>
        <a:p>
          <a:endParaRPr/>
        </a:p>
      </dgm:t>
    </dgm:pt>
    <dgm:pt modelId="{C3EBF32D-BF34-43A6-BE1A-D9C403C0D3EA}" type="pres">
      <dgm:prSet presAssocID="{29092619-C3D7-4D3D-82B7-D6F962D597E6}" presName="accentRepeatNode" presStyleLbl="solidFgAcc1" presStyleIdx="2" presStyleCnt="4"/>
      <dgm:spPr/>
      <dgm:t>
        <a:bodyPr/>
        <a:lstStyle/>
        <a:p>
          <a:endParaRPr/>
        </a:p>
      </dgm:t>
    </dgm:pt>
    <dgm:pt modelId="{127EFD3A-6517-4774-B716-139B801B81CC}" type="pres">
      <dgm:prSet presAssocID="{3D00E08B-6972-49E4-AAD3-684FFA5C15B2}" presName="text_4" presStyleLbl="node1" presStyleIdx="3" presStyleCnt="4">
        <dgm:presLayoutVars>
          <dgm:bulletEnabled val="1"/>
        </dgm:presLayoutVars>
      </dgm:prSet>
      <dgm:spPr/>
      <dgm:t>
        <a:bodyPr/>
        <a:lstStyle/>
        <a:p>
          <a:endParaRPr lang="ru-RU"/>
        </a:p>
      </dgm:t>
    </dgm:pt>
    <dgm:pt modelId="{3611D94F-BD13-4EE6-B254-8EE091DD12DF}" type="pres">
      <dgm:prSet presAssocID="{3D00E08B-6972-49E4-AAD3-684FFA5C15B2}" presName="accent_4" presStyleCnt="0"/>
      <dgm:spPr/>
      <dgm:t>
        <a:bodyPr/>
        <a:lstStyle/>
        <a:p>
          <a:endParaRPr/>
        </a:p>
      </dgm:t>
    </dgm:pt>
    <dgm:pt modelId="{5D4C7E1F-43B5-4DE1-AFC6-14213F226854}" type="pres">
      <dgm:prSet presAssocID="{3D00E08B-6972-49E4-AAD3-684FFA5C15B2}" presName="accentRepeatNode" presStyleLbl="solidFgAcc1" presStyleIdx="3" presStyleCnt="4"/>
      <dgm:spPr/>
      <dgm:t>
        <a:bodyPr/>
        <a:lstStyle/>
        <a:p>
          <a:endParaRPr/>
        </a:p>
      </dgm:t>
    </dgm:pt>
  </dgm:ptLst>
  <dgm:cxnLst>
    <dgm:cxn modelId="{62224BE3-A991-4DE9-BA4F-86150C33E91B}" type="presOf" srcId="{F3F181BB-740F-48FA-B4F2-4FE168EF0C55}" destId="{2CA076B1-582D-4F53-8BCE-98F036494F1E}" srcOrd="0" destOrd="0" presId="urn:microsoft.com/office/officeart/2008/layout/VerticalCurvedList"/>
    <dgm:cxn modelId="{781FCBD3-7FFD-44E7-9A2E-52B9E6A1C33D}" srcId="{37D34802-67BD-44A0-A996-7D1A7179C2AB}" destId="{F3F181BB-740F-48FA-B4F2-4FE168EF0C55}" srcOrd="1" destOrd="0" parTransId="{86DF1B36-133D-48EF-BABF-0AECDB696B0D}" sibTransId="{2B8DD023-F490-40B3-9F49-F076E5E7E205}"/>
    <dgm:cxn modelId="{40135889-969F-4FA5-9FAF-86D43480C373}" srcId="{37D34802-67BD-44A0-A996-7D1A7179C2AB}" destId="{29092619-C3D7-4D3D-82B7-D6F962D597E6}" srcOrd="2" destOrd="0" parTransId="{805597E8-8346-4E80-8599-B469C2611A1C}" sibTransId="{69554673-C159-4A7E-A841-79930D1BE725}"/>
    <dgm:cxn modelId="{A177C316-C87A-407E-AEFC-7B9FC75FEF3E}" srcId="{37D34802-67BD-44A0-A996-7D1A7179C2AB}" destId="{3D00E08B-6972-49E4-AAD3-684FFA5C15B2}" srcOrd="3" destOrd="0" parTransId="{F1C3D896-8D37-4B0C-B8F3-58FAAC05503F}" sibTransId="{250FB3CD-E06B-4435-8514-C0896043618A}"/>
    <dgm:cxn modelId="{78DD88AD-D471-4430-96E8-47FCDA15AD48}" type="presOf" srcId="{3D00E08B-6972-49E4-AAD3-684FFA5C15B2}" destId="{127EFD3A-6517-4774-B716-139B801B81CC}" srcOrd="0" destOrd="0" presId="urn:microsoft.com/office/officeart/2008/layout/VerticalCurvedList"/>
    <dgm:cxn modelId="{892420B1-BA66-4639-AA9F-1B722DAFAB2E}" type="presOf" srcId="{0C053EE7-9B41-4FAA-9020-36DF954C5B3E}" destId="{E76FFD26-3A5D-4302-AD2A-D29CBE9A6B71}" srcOrd="0" destOrd="0" presId="urn:microsoft.com/office/officeart/2008/layout/VerticalCurvedList"/>
    <dgm:cxn modelId="{6EF197C7-6690-4FA3-B112-753F1881BB15}" type="presOf" srcId="{37D34802-67BD-44A0-A996-7D1A7179C2AB}" destId="{6B5AFBE1-C9E4-4A0B-BE0C-82F9EB0D283B}" srcOrd="0" destOrd="0" presId="urn:microsoft.com/office/officeart/2008/layout/VerticalCurvedList"/>
    <dgm:cxn modelId="{A68DF715-DC34-4BE8-8650-6280A88515D0}" srcId="{37D34802-67BD-44A0-A996-7D1A7179C2AB}" destId="{0C053EE7-9B41-4FAA-9020-36DF954C5B3E}" srcOrd="0" destOrd="0" parTransId="{21F7F70C-59DE-4331-A070-58587428497D}" sibTransId="{4AD772F8-BE97-4D6C-BBBC-85892A69DA68}"/>
    <dgm:cxn modelId="{D4FA44BD-3474-4822-A9EC-2DB3539078BA}" type="presOf" srcId="{29092619-C3D7-4D3D-82B7-D6F962D597E6}" destId="{07C956FD-3DA4-402F-AB36-E738C54B75F9}" srcOrd="0" destOrd="0" presId="urn:microsoft.com/office/officeart/2008/layout/VerticalCurvedList"/>
    <dgm:cxn modelId="{43750181-B6EB-42EA-83A4-316EA513A560}" type="presOf" srcId="{4AD772F8-BE97-4D6C-BBBC-85892A69DA68}" destId="{628FB5EF-E1A2-4E64-B071-DA523BC5F3EF}" srcOrd="0" destOrd="0" presId="urn:microsoft.com/office/officeart/2008/layout/VerticalCurvedList"/>
    <dgm:cxn modelId="{70CD847E-A8DC-4684-988F-AE3965F37926}" type="presParOf" srcId="{6B5AFBE1-C9E4-4A0B-BE0C-82F9EB0D283B}" destId="{F820A3D8-F4FC-49F9-A0C6-26620B3A30C6}" srcOrd="0" destOrd="0" presId="urn:microsoft.com/office/officeart/2008/layout/VerticalCurvedList"/>
    <dgm:cxn modelId="{7AFE5327-32D6-4497-AF7F-920E0761F31B}" type="presParOf" srcId="{F820A3D8-F4FC-49F9-A0C6-26620B3A30C6}" destId="{A6560E6C-DC14-4E34-B9FB-C400BDD2C484}" srcOrd="0" destOrd="0" presId="urn:microsoft.com/office/officeart/2008/layout/VerticalCurvedList"/>
    <dgm:cxn modelId="{8794BA74-00AA-4887-B92D-D2F1417F6ECD}" type="presParOf" srcId="{A6560E6C-DC14-4E34-B9FB-C400BDD2C484}" destId="{A729E1FB-A6B8-48D0-960B-2F0244A4C1F2}" srcOrd="0" destOrd="0" presId="urn:microsoft.com/office/officeart/2008/layout/VerticalCurvedList"/>
    <dgm:cxn modelId="{2115209C-9D5B-432A-92B3-F9A73BE10C9F}" type="presParOf" srcId="{A6560E6C-DC14-4E34-B9FB-C400BDD2C484}" destId="{628FB5EF-E1A2-4E64-B071-DA523BC5F3EF}" srcOrd="1" destOrd="0" presId="urn:microsoft.com/office/officeart/2008/layout/VerticalCurvedList"/>
    <dgm:cxn modelId="{EF12B167-7B96-48EA-B788-0A57D7EA2912}" type="presParOf" srcId="{A6560E6C-DC14-4E34-B9FB-C400BDD2C484}" destId="{470E149B-37D9-4653-A90D-713A8D2D73C5}" srcOrd="2" destOrd="0" presId="urn:microsoft.com/office/officeart/2008/layout/VerticalCurvedList"/>
    <dgm:cxn modelId="{DA50C65F-1A31-492E-A436-8C00B9D04DD1}" type="presParOf" srcId="{A6560E6C-DC14-4E34-B9FB-C400BDD2C484}" destId="{C34B6369-0476-4802-94B0-11052A061352}" srcOrd="3" destOrd="0" presId="urn:microsoft.com/office/officeart/2008/layout/VerticalCurvedList"/>
    <dgm:cxn modelId="{5ABB4DD0-0E6F-4A4E-A6A3-BE903254D1F8}" type="presParOf" srcId="{F820A3D8-F4FC-49F9-A0C6-26620B3A30C6}" destId="{E76FFD26-3A5D-4302-AD2A-D29CBE9A6B71}" srcOrd="1" destOrd="0" presId="urn:microsoft.com/office/officeart/2008/layout/VerticalCurvedList"/>
    <dgm:cxn modelId="{ECE5E2F8-016A-4E38-BDF5-F02A91548DDF}" type="presParOf" srcId="{F820A3D8-F4FC-49F9-A0C6-26620B3A30C6}" destId="{3DFC8045-D33B-4E5B-A843-6D67C95AD742}" srcOrd="2" destOrd="0" presId="urn:microsoft.com/office/officeart/2008/layout/VerticalCurvedList"/>
    <dgm:cxn modelId="{07B01814-F61F-42D2-B1C4-F50EE38FBFB1}" type="presParOf" srcId="{3DFC8045-D33B-4E5B-A843-6D67C95AD742}" destId="{B9A8F4C1-EF94-49DF-A342-DFEA282DD82C}" srcOrd="0" destOrd="0" presId="urn:microsoft.com/office/officeart/2008/layout/VerticalCurvedList"/>
    <dgm:cxn modelId="{597B4FB0-19BC-4F66-B2FC-86C36F4F9A81}" type="presParOf" srcId="{F820A3D8-F4FC-49F9-A0C6-26620B3A30C6}" destId="{2CA076B1-582D-4F53-8BCE-98F036494F1E}" srcOrd="3" destOrd="0" presId="urn:microsoft.com/office/officeart/2008/layout/VerticalCurvedList"/>
    <dgm:cxn modelId="{E68E97AC-E862-4A93-9478-06E938F3B003}" type="presParOf" srcId="{F820A3D8-F4FC-49F9-A0C6-26620B3A30C6}" destId="{E78CF981-3EA5-4C2E-8B64-DA810F5198F6}" srcOrd="4" destOrd="0" presId="urn:microsoft.com/office/officeart/2008/layout/VerticalCurvedList"/>
    <dgm:cxn modelId="{7706A4B0-9AC5-4CEF-A5AE-32279C45FFCA}" type="presParOf" srcId="{E78CF981-3EA5-4C2E-8B64-DA810F5198F6}" destId="{8C19ABD6-0E54-4B2A-8695-880960AFC68D}" srcOrd="0" destOrd="0" presId="urn:microsoft.com/office/officeart/2008/layout/VerticalCurvedList"/>
    <dgm:cxn modelId="{4F824FD3-F8BB-4A6C-B800-116146AB97AC}" type="presParOf" srcId="{F820A3D8-F4FC-49F9-A0C6-26620B3A30C6}" destId="{07C956FD-3DA4-402F-AB36-E738C54B75F9}" srcOrd="5" destOrd="0" presId="urn:microsoft.com/office/officeart/2008/layout/VerticalCurvedList"/>
    <dgm:cxn modelId="{24F51E2A-0137-41E8-B53B-26AC6FDC735F}" type="presParOf" srcId="{F820A3D8-F4FC-49F9-A0C6-26620B3A30C6}" destId="{B1ED5A9C-74B2-41EB-AD09-B263C626E619}" srcOrd="6" destOrd="0" presId="urn:microsoft.com/office/officeart/2008/layout/VerticalCurvedList"/>
    <dgm:cxn modelId="{6DA8CF59-246C-4FAF-B9CC-75993B885474}" type="presParOf" srcId="{B1ED5A9C-74B2-41EB-AD09-B263C626E619}" destId="{C3EBF32D-BF34-43A6-BE1A-D9C403C0D3EA}" srcOrd="0" destOrd="0" presId="urn:microsoft.com/office/officeart/2008/layout/VerticalCurvedList"/>
    <dgm:cxn modelId="{B423F6AA-79E8-43E8-8E2F-355198361238}" type="presParOf" srcId="{F820A3D8-F4FC-49F9-A0C6-26620B3A30C6}" destId="{127EFD3A-6517-4774-B716-139B801B81CC}" srcOrd="7" destOrd="0" presId="urn:microsoft.com/office/officeart/2008/layout/VerticalCurvedList"/>
    <dgm:cxn modelId="{57288FF0-4DBF-45BE-90AC-00060764D521}" type="presParOf" srcId="{F820A3D8-F4FC-49F9-A0C6-26620B3A30C6}" destId="{3611D94F-BD13-4EE6-B254-8EE091DD12DF}" srcOrd="8" destOrd="0" presId="urn:microsoft.com/office/officeart/2008/layout/VerticalCurvedList"/>
    <dgm:cxn modelId="{4A99765F-8264-4C4E-93DC-4F47244BFB3B}" type="presParOf" srcId="{3611D94F-BD13-4EE6-B254-8EE091DD12DF}" destId="{5D4C7E1F-43B5-4DE1-AFC6-14213F226854}" srcOrd="0" destOrd="0" presId="urn:microsoft.com/office/officeart/2008/layout/VerticalCurvedList"/>
  </dgm:cxnLst>
  <dgm:bg/>
  <dgm:whole/>
</dgm:dataModel>
</file>

<file path=ppt/diagrams/data137.xml><?xml version="1.0" encoding="utf-8"?>
<dgm:dataModel xmlns:dgm="http://schemas.openxmlformats.org/drawingml/2006/diagram" xmlns:a="http://schemas.openxmlformats.org/drawingml/2006/main">
  <dgm:ptLst>
    <dgm:pt modelId="{5C8AE304-4B76-4B60-A440-5383C64319B7}" type="doc">
      <dgm:prSet loTypeId="urn:microsoft.com/office/officeart/2008/layout/RadialCluster" loCatId="cycle" qsTypeId="urn:microsoft.com/office/officeart/2005/8/quickstyle/simple1" qsCatId="simple" csTypeId="urn:microsoft.com/office/officeart/2005/8/colors/accent0_3" csCatId="mainScheme" phldr="1"/>
      <dgm:spPr/>
      <dgm:t>
        <a:bodyPr/>
        <a:lstStyle/>
        <a:p>
          <a:endParaRPr lang="x-none"/>
        </a:p>
      </dgm:t>
    </dgm:pt>
    <dgm:pt modelId="{C8C3E578-F85D-4309-8EE0-4F6B5F0DFC68}" type="parTrans" cxnId="{CDEEDD94-5097-4A42-AD0D-042122EA8DAD}">
      <dgm:prSet/>
      <dgm:spPr/>
      <dgm:t>
        <a:bodyPr/>
        <a:lstStyle/>
        <a:p>
          <a:endParaRPr lang="x-none"/>
        </a:p>
      </dgm:t>
    </dgm:pt>
    <dgm:pt modelId="{A8CB163E-EABB-4706-8306-CA96EE2AE376}">
      <dgm:prSet phldrT="[Текст]"/>
      <dgm:spPr/>
      <dgm:t>
        <a:bodyPr/>
        <a:lstStyle/>
        <a:p>
          <a:r>
            <a:rPr lang="ru-RU"/>
            <a:t>Тәжірибелердің түрлері</a:t>
          </a:r>
          <a:endParaRPr lang="x-none"/>
        </a:p>
      </dgm:t>
    </dgm:pt>
    <dgm:pt modelId="{E57F0D63-163C-44B7-AE0E-52B0A6B0D3FB}" type="parTrans" cxnId="{ED83EB22-D335-4B8E-87B1-B8811EFA0321}">
      <dgm:prSet/>
      <dgm:spPr/>
      <dgm:t>
        <a:bodyPr/>
        <a:lstStyle/>
        <a:p>
          <a:endParaRPr lang="x-none"/>
        </a:p>
      </dgm:t>
    </dgm:pt>
    <dgm:pt modelId="{8377321E-85C2-43AE-8985-54FF94466724}">
      <dgm:prSet phldrT="[Текст]"/>
      <dgm:spPr/>
      <dgm:t>
        <a:bodyPr/>
        <a:lstStyle/>
        <a:p>
          <a:r>
            <a:rPr lang="ru-RU"/>
            <a:t> психикалық </a:t>
          </a:r>
          <a:endParaRPr lang="x-none"/>
        </a:p>
      </dgm:t>
    </dgm:pt>
    <dgm:pt modelId="{A03437E5-69DC-4D90-A0ED-627E9E148C2E}" type="sibTrans" cxnId="{ED83EB22-D335-4B8E-87B1-B8811EFA0321}">
      <dgm:prSet/>
      <dgm:spPr/>
      <dgm:t>
        <a:bodyPr/>
        <a:lstStyle/>
        <a:p>
          <a:endParaRPr lang="x-none"/>
        </a:p>
      </dgm:t>
    </dgm:pt>
    <dgm:pt modelId="{3C9D4F07-F287-4AE9-A566-31647F1CF601}" type="parTrans" cxnId="{92AD46A8-2ED7-4A00-8244-AABEE4ED4407}">
      <dgm:prSet/>
      <dgm:spPr/>
      <dgm:t>
        <a:bodyPr/>
        <a:lstStyle/>
        <a:p>
          <a:endParaRPr lang="x-none"/>
        </a:p>
      </dgm:t>
    </dgm:pt>
    <dgm:pt modelId="{96224C76-F6AE-40E5-AFC7-FE1DE9A0FC07}">
      <dgm:prSet phldrT="[Текст]"/>
      <dgm:spPr/>
      <dgm:t>
        <a:bodyPr/>
        <a:lstStyle/>
        <a:p>
          <a:r>
            <a:rPr lang="ru-RU"/>
            <a:t>заттық</a:t>
          </a:r>
          <a:endParaRPr lang="x-none"/>
        </a:p>
      </dgm:t>
    </dgm:pt>
    <dgm:pt modelId="{44F4CDED-DBEE-4884-A576-371EBB3F07D3}" type="sibTrans" cxnId="{92AD46A8-2ED7-4A00-8244-AABEE4ED4407}">
      <dgm:prSet/>
      <dgm:spPr/>
      <dgm:t>
        <a:bodyPr/>
        <a:lstStyle/>
        <a:p>
          <a:endParaRPr lang="x-none"/>
        </a:p>
      </dgm:t>
    </dgm:pt>
    <dgm:pt modelId="{1502D7E0-5303-4527-8420-CADBF484F9C0}" type="sibTrans" cxnId="{CDEEDD94-5097-4A42-AD0D-042122EA8DAD}">
      <dgm:prSet/>
      <dgm:spPr/>
      <dgm:t>
        <a:bodyPr/>
        <a:lstStyle/>
        <a:p>
          <a:endParaRPr lang="x-none"/>
        </a:p>
      </dgm:t>
    </dgm:pt>
    <dgm:pt modelId="{CB6BB779-6C43-4706-89DF-0B6A0B97BE52}" type="pres">
      <dgm:prSet presAssocID="{5C8AE304-4B76-4B60-A440-5383C64319B7}" presName="Name0" presStyleCnt="0">
        <dgm:presLayoutVars>
          <dgm:chMax val="1"/>
          <dgm:chPref val="1"/>
          <dgm:dir/>
          <dgm:animOne val="branch"/>
          <dgm:animLvl val="lvl"/>
        </dgm:presLayoutVars>
      </dgm:prSet>
      <dgm:spPr/>
      <dgm:t>
        <a:bodyPr/>
        <a:lstStyle/>
        <a:p>
          <a:endParaRPr lang="ru-RU"/>
        </a:p>
      </dgm:t>
    </dgm:pt>
    <dgm:pt modelId="{7B5AA0A6-C299-4734-B777-84EFA40C4E97}" type="pres">
      <dgm:prSet presAssocID="{A8CB163E-EABB-4706-8306-CA96EE2AE376}" presName="singleCycle" presStyleCnt="0"/>
      <dgm:spPr/>
      <dgm:t>
        <a:bodyPr/>
        <a:lstStyle/>
        <a:p>
          <a:endParaRPr/>
        </a:p>
      </dgm:t>
    </dgm:pt>
    <dgm:pt modelId="{6EB39C9A-03E2-4D72-AFCA-B24969827C46}" type="pres">
      <dgm:prSet presAssocID="{A8CB163E-EABB-4706-8306-CA96EE2AE376}" presName="singleCenter" presStyleLbl="node1" presStyleIdx="0" presStyleCnt="3" custScaleX="298085" custScaleY="134035" custLinFactNeighborY="-10711">
        <dgm:presLayoutVars>
          <dgm:chMax val="7"/>
          <dgm:chPref val="7"/>
        </dgm:presLayoutVars>
      </dgm:prSet>
      <dgm:spPr/>
      <dgm:t>
        <a:bodyPr/>
        <a:lstStyle/>
        <a:p>
          <a:endParaRPr lang="ru-RU"/>
        </a:p>
      </dgm:t>
    </dgm:pt>
    <dgm:pt modelId="{54083FAA-E95F-40A0-962A-F8ECF007CC5D}" type="pres">
      <dgm:prSet presAssocID="{E57F0D63-163C-44B7-AE0E-52B0A6B0D3FB}" presName="Name56" presStyleLbl="parChTrans1D2" presStyleIdx="0" presStyleCnt="2"/>
      <dgm:spPr/>
      <dgm:t>
        <a:bodyPr/>
        <a:lstStyle/>
        <a:p>
          <a:endParaRPr lang="ru-RU"/>
        </a:p>
      </dgm:t>
    </dgm:pt>
    <dgm:pt modelId="{05A8734B-A848-4596-AA6E-D6972CEBE4B9}" type="pres">
      <dgm:prSet presAssocID="{8377321E-85C2-43AE-8985-54FF94466724}" presName="text0" presStyleLbl="node1" presStyleIdx="1" presStyleCnt="3" custScaleX="363440" custRadScaleRad="180056" custRadScaleInc="137495">
        <dgm:presLayoutVars>
          <dgm:bulletEnabled val="1"/>
        </dgm:presLayoutVars>
      </dgm:prSet>
      <dgm:spPr/>
      <dgm:t>
        <a:bodyPr/>
        <a:lstStyle/>
        <a:p>
          <a:endParaRPr lang="ru-RU"/>
        </a:p>
      </dgm:t>
    </dgm:pt>
    <dgm:pt modelId="{314EFFF0-4CFC-4E5F-B87D-74C9B826C87C}" type="pres">
      <dgm:prSet presAssocID="{3C9D4F07-F287-4AE9-A566-31647F1CF601}" presName="Name56" presStyleLbl="parChTrans1D2" presStyleIdx="1" presStyleCnt="2"/>
      <dgm:spPr/>
      <dgm:t>
        <a:bodyPr/>
        <a:lstStyle/>
        <a:p>
          <a:endParaRPr lang="ru-RU"/>
        </a:p>
      </dgm:t>
    </dgm:pt>
    <dgm:pt modelId="{BE13974B-3230-4DF4-83C0-825058333C5D}" type="pres">
      <dgm:prSet presAssocID="{96224C76-F6AE-40E5-AFC7-FE1DE9A0FC07}" presName="text0" presStyleLbl="node1" presStyleIdx="2" presStyleCnt="3" custScaleX="350337" custRadScaleRad="189177" custRadScaleInc="65006">
        <dgm:presLayoutVars>
          <dgm:bulletEnabled val="1"/>
        </dgm:presLayoutVars>
      </dgm:prSet>
      <dgm:spPr/>
      <dgm:t>
        <a:bodyPr/>
        <a:lstStyle/>
        <a:p>
          <a:endParaRPr lang="ru-RU"/>
        </a:p>
      </dgm:t>
    </dgm:pt>
  </dgm:ptLst>
  <dgm:cxnLst>
    <dgm:cxn modelId="{45F77D5D-D731-428F-B5B1-FDBA5EB88E4C}" type="presOf" srcId="{3C9D4F07-F287-4AE9-A566-31647F1CF601}" destId="{314EFFF0-4CFC-4E5F-B87D-74C9B826C87C}" srcOrd="0" destOrd="0" presId="urn:microsoft.com/office/officeart/2008/layout/RadialCluster"/>
    <dgm:cxn modelId="{CDEEDD94-5097-4A42-AD0D-042122EA8DAD}" srcId="{5C8AE304-4B76-4B60-A440-5383C64319B7}" destId="{A8CB163E-EABB-4706-8306-CA96EE2AE376}" srcOrd="0" destOrd="0" parTransId="{C8C3E578-F85D-4309-8EE0-4F6B5F0DFC68}" sibTransId="{1502D7E0-5303-4527-8420-CADBF484F9C0}"/>
    <dgm:cxn modelId="{922C615B-A00D-4994-92A3-394FC3157000}" type="presOf" srcId="{8377321E-85C2-43AE-8985-54FF94466724}" destId="{05A8734B-A848-4596-AA6E-D6972CEBE4B9}" srcOrd="0" destOrd="0" presId="urn:microsoft.com/office/officeart/2008/layout/RadialCluster"/>
    <dgm:cxn modelId="{437EDA70-1E18-4689-9F18-739EBF23A1B0}" type="presOf" srcId="{A8CB163E-EABB-4706-8306-CA96EE2AE376}" destId="{6EB39C9A-03E2-4D72-AFCA-B24969827C46}" srcOrd="0" destOrd="0" presId="urn:microsoft.com/office/officeart/2008/layout/RadialCluster"/>
    <dgm:cxn modelId="{F651EA7A-446E-42CA-8A09-F2061DA6DC07}" type="presOf" srcId="{96224C76-F6AE-40E5-AFC7-FE1DE9A0FC07}" destId="{BE13974B-3230-4DF4-83C0-825058333C5D}" srcOrd="0" destOrd="0" presId="urn:microsoft.com/office/officeart/2008/layout/RadialCluster"/>
    <dgm:cxn modelId="{261B67CA-EF8F-44C6-911F-DBFB2FCB5FCD}" type="presOf" srcId="{5C8AE304-4B76-4B60-A440-5383C64319B7}" destId="{CB6BB779-6C43-4706-89DF-0B6A0B97BE52}" srcOrd="0" destOrd="0" presId="urn:microsoft.com/office/officeart/2008/layout/RadialCluster"/>
    <dgm:cxn modelId="{92AD46A8-2ED7-4A00-8244-AABEE4ED4407}" srcId="{A8CB163E-EABB-4706-8306-CA96EE2AE376}" destId="{96224C76-F6AE-40E5-AFC7-FE1DE9A0FC07}" srcOrd="1" destOrd="0" parTransId="{3C9D4F07-F287-4AE9-A566-31647F1CF601}" sibTransId="{44F4CDED-DBEE-4884-A576-371EBB3F07D3}"/>
    <dgm:cxn modelId="{BBF850DB-BCD3-417F-A925-A18F11F9AF3D}" type="presOf" srcId="{E57F0D63-163C-44B7-AE0E-52B0A6B0D3FB}" destId="{54083FAA-E95F-40A0-962A-F8ECF007CC5D}" srcOrd="0" destOrd="0" presId="urn:microsoft.com/office/officeart/2008/layout/RadialCluster"/>
    <dgm:cxn modelId="{ED83EB22-D335-4B8E-87B1-B8811EFA0321}" srcId="{A8CB163E-EABB-4706-8306-CA96EE2AE376}" destId="{8377321E-85C2-43AE-8985-54FF94466724}" srcOrd="0" destOrd="0" parTransId="{E57F0D63-163C-44B7-AE0E-52B0A6B0D3FB}" sibTransId="{A03437E5-69DC-4D90-A0ED-627E9E148C2E}"/>
    <dgm:cxn modelId="{3DA86868-AF49-4D2B-BA50-9C7937808FA7}" type="presParOf" srcId="{CB6BB779-6C43-4706-89DF-0B6A0B97BE52}" destId="{7B5AA0A6-C299-4734-B777-84EFA40C4E97}" srcOrd="0" destOrd="0" presId="urn:microsoft.com/office/officeart/2008/layout/RadialCluster"/>
    <dgm:cxn modelId="{3E2F7D8A-A43A-45A0-BD20-52FE918B7B7C}" type="presParOf" srcId="{7B5AA0A6-C299-4734-B777-84EFA40C4E97}" destId="{6EB39C9A-03E2-4D72-AFCA-B24969827C46}" srcOrd="0" destOrd="0" presId="urn:microsoft.com/office/officeart/2008/layout/RadialCluster"/>
    <dgm:cxn modelId="{5336068A-619F-4C79-AF4C-98F5AD83B719}" type="presParOf" srcId="{7B5AA0A6-C299-4734-B777-84EFA40C4E97}" destId="{54083FAA-E95F-40A0-962A-F8ECF007CC5D}" srcOrd="1" destOrd="0" presId="urn:microsoft.com/office/officeart/2008/layout/RadialCluster"/>
    <dgm:cxn modelId="{B90DD6B6-CEBB-42F1-B320-9DD01436B0BA}" type="presParOf" srcId="{7B5AA0A6-C299-4734-B777-84EFA40C4E97}" destId="{05A8734B-A848-4596-AA6E-D6972CEBE4B9}" srcOrd="2" destOrd="0" presId="urn:microsoft.com/office/officeart/2008/layout/RadialCluster"/>
    <dgm:cxn modelId="{42EA0C09-3CFA-407C-A08A-5C248DDCD9E7}" type="presParOf" srcId="{7B5AA0A6-C299-4734-B777-84EFA40C4E97}" destId="{314EFFF0-4CFC-4E5F-B87D-74C9B826C87C}" srcOrd="3" destOrd="0" presId="urn:microsoft.com/office/officeart/2008/layout/RadialCluster"/>
    <dgm:cxn modelId="{6CEB737C-5CB9-4A32-94A2-CC9C2342AAD5}" type="presParOf" srcId="{7B5AA0A6-C299-4734-B777-84EFA40C4E97}" destId="{BE13974B-3230-4DF4-83C0-825058333C5D}" srcOrd="4" destOrd="0" presId="urn:microsoft.com/office/officeart/2008/layout/RadialCluster"/>
  </dgm:cxnLst>
  <dgm:bg/>
  <dgm:whole/>
</dgm:dataModel>
</file>

<file path=ppt/diagrams/data138.xml><?xml version="1.0" encoding="utf-8"?>
<dgm:dataModel xmlns:dgm="http://schemas.openxmlformats.org/drawingml/2006/diagram" xmlns:a="http://schemas.openxmlformats.org/drawingml/2006/main">
  <dgm:ptLst>
    <dgm:pt modelId="{A5A0EDDA-2BD0-448E-9841-9EAAD53CAC5B}"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7BD55712-5218-4A75-9644-6156A3F7220A}" type="parTrans" cxnId="{84AE9DD8-D428-4C19-8E4F-9E651C65DB5E}">
      <dgm:prSet/>
      <dgm:spPr/>
      <dgm:t>
        <a:bodyPr/>
        <a:lstStyle/>
        <a:p>
          <a:endParaRPr lang="x-none"/>
        </a:p>
      </dgm:t>
    </dgm:pt>
    <dgm:pt modelId="{B44B4A71-995E-4101-AC3D-D6CB65863E1F}">
      <dgm:prSet phldrT="[Текст]"/>
      <dgm:spPr/>
      <dgm:t>
        <a:bodyPr/>
        <a:lstStyle/>
        <a:p>
          <a:r>
            <a:rPr lang="ru-RU"/>
            <a:t>Заттай эксперименттер келесіге бөлінеді</a:t>
          </a:r>
          <a:endParaRPr lang="x-none"/>
        </a:p>
      </dgm:t>
    </dgm:pt>
    <dgm:pt modelId="{EF44896D-EF85-48D2-A76A-55A7E5605058}" type="parTrans" cxnId="{10D0DE8C-5F34-4C12-91BD-A1BA8A28CB25}">
      <dgm:prSet/>
      <dgm:spPr/>
      <dgm:t>
        <a:bodyPr/>
        <a:lstStyle/>
        <a:p>
          <a:endParaRPr lang="x-none"/>
        </a:p>
      </dgm:t>
    </dgm:pt>
    <dgm:pt modelId="{86A0B761-101E-4EBD-8D09-E379B1A0090F}">
      <dgm:prSet phldrT="[Текст]"/>
      <dgm:spPr/>
      <dgm:t>
        <a:bodyPr/>
        <a:lstStyle/>
        <a:p>
          <a:r>
            <a:rPr lang="ru-RU"/>
            <a:t>табиғи, зерттеу объектісі экспериментатордың қалауымен өзгеруі мүмкін табиғи жағдайда болғанда; </a:t>
          </a:r>
          <a:endParaRPr lang="x-none"/>
        </a:p>
      </dgm:t>
    </dgm:pt>
    <dgm:pt modelId="{6E440156-94A4-41CD-811A-B3761321ED83}" type="sibTrans" cxnId="{10D0DE8C-5F34-4C12-91BD-A1BA8A28CB25}">
      <dgm:prSet/>
      <dgm:spPr/>
      <dgm:t>
        <a:bodyPr/>
        <a:lstStyle/>
        <a:p>
          <a:endParaRPr lang="x-none"/>
        </a:p>
      </dgm:t>
    </dgm:pt>
    <dgm:pt modelId="{BB3BB778-1C65-472F-B474-90FB78295A38}" type="parTrans" cxnId="{53D76E1F-9AB6-41AE-A027-62EF4B64E383}">
      <dgm:prSet/>
      <dgm:spPr/>
      <dgm:t>
        <a:bodyPr/>
        <a:lstStyle/>
        <a:p>
          <a:endParaRPr lang="x-none"/>
        </a:p>
      </dgm:t>
    </dgm:pt>
    <dgm:pt modelId="{9188C784-BC5C-4109-BCA6-78ECE2D0DF29}">
      <dgm:prSet phldrT="[Текст]"/>
      <dgm:spPr/>
      <dgm:t>
        <a:bodyPr/>
        <a:lstStyle/>
        <a:p>
          <a:pPr>
            <a:buFont typeface="Symbol" panose="05050102010706020507" pitchFamily="18" charset="2"/>
            <a:buChar char=""/>
          </a:pPr>
          <a:r>
            <a:rPr lang="ru-RU"/>
            <a:t>модельдік, нақты зерттеу объектісі және оған әсер ететін жағдайлар модельмен ауыстырылған кезде (мысалы, электр станциясының, ғарыш кемесінің, автомобильдің және т.б. моделі).;</a:t>
          </a:r>
          <a:endParaRPr lang="x-none"/>
        </a:p>
      </dgm:t>
    </dgm:pt>
    <dgm:pt modelId="{C777D2EE-3EDC-47A5-BB67-2346B9E906A3}" type="sibTrans" cxnId="{53D76E1F-9AB6-41AE-A027-62EF4B64E383}">
      <dgm:prSet/>
      <dgm:spPr/>
      <dgm:t>
        <a:bodyPr/>
        <a:lstStyle/>
        <a:p>
          <a:endParaRPr lang="x-none"/>
        </a:p>
      </dgm:t>
    </dgm:pt>
    <dgm:pt modelId="{CEC4C15E-A1E0-4138-B98A-23898B850332}" type="parTrans" cxnId="{F36087E3-2B6A-4A21-922B-06ED262A7A51}">
      <dgm:prSet/>
      <dgm:spPr/>
      <dgm:t>
        <a:bodyPr/>
        <a:lstStyle/>
        <a:p>
          <a:endParaRPr lang="x-none"/>
        </a:p>
      </dgm:t>
    </dgm:pt>
    <dgm:pt modelId="{615137A4-94D7-47B7-842A-EB4AD5214A7C}">
      <dgm:prSet phldrT="[Текст]"/>
      <dgm:spPr/>
      <dgm:t>
        <a:bodyPr/>
        <a:lstStyle/>
        <a:p>
          <a:pPr>
            <a:buFont typeface="Symbol" panose="05050102010706020507" pitchFamily="18" charset="2"/>
            <a:buChar char=""/>
          </a:pPr>
          <a:r>
            <a:rPr lang="ru-RU"/>
            <a:t>әлеуметтік, эксперименттер белгілі бір әлеуметтік құбылыстарды зерттеуге бағытталған кезде. </a:t>
          </a:r>
          <a:endParaRPr lang="x-none"/>
        </a:p>
      </dgm:t>
    </dgm:pt>
    <dgm:pt modelId="{6B7303F2-76F0-4D4D-A846-21504D008CB4}" type="sibTrans" cxnId="{F36087E3-2B6A-4A21-922B-06ED262A7A51}">
      <dgm:prSet/>
      <dgm:spPr/>
      <dgm:t>
        <a:bodyPr/>
        <a:lstStyle/>
        <a:p>
          <a:endParaRPr lang="x-none"/>
        </a:p>
      </dgm:t>
    </dgm:pt>
    <dgm:pt modelId="{66C52515-7D66-4941-917B-35D0B74C5031}" type="sibTrans" cxnId="{84AE9DD8-D428-4C19-8E4F-9E651C65DB5E}">
      <dgm:prSet/>
      <dgm:spPr/>
      <dgm:t>
        <a:bodyPr/>
        <a:lstStyle/>
        <a:p>
          <a:endParaRPr lang="x-none"/>
        </a:p>
      </dgm:t>
    </dgm:pt>
    <dgm:pt modelId="{D6C973BF-8178-4FB3-A25B-52FF6C4EB83C}" type="pres">
      <dgm:prSet presAssocID="{A5A0EDDA-2BD0-448E-9841-9EAAD53CAC5B}" presName="layout" presStyleCnt="0">
        <dgm:presLayoutVars>
          <dgm:chMax/>
          <dgm:chPref/>
          <dgm:dir/>
          <dgm:animOne val="branch"/>
          <dgm:animLvl val="lvl"/>
          <dgm:resizeHandles/>
        </dgm:presLayoutVars>
      </dgm:prSet>
      <dgm:spPr/>
      <dgm:t>
        <a:bodyPr/>
        <a:lstStyle/>
        <a:p>
          <a:endParaRPr lang="ru-RU"/>
        </a:p>
      </dgm:t>
    </dgm:pt>
    <dgm:pt modelId="{DACACE4D-7410-44AC-A2DA-4A02F202B3A4}" type="pres">
      <dgm:prSet presAssocID="{B44B4A71-995E-4101-AC3D-D6CB65863E1F}" presName="root" presStyleCnt="0">
        <dgm:presLayoutVars>
          <dgm:chMax/>
          <dgm:chPref val="4"/>
        </dgm:presLayoutVars>
      </dgm:prSet>
      <dgm:spPr/>
      <dgm:t>
        <a:bodyPr/>
        <a:lstStyle/>
        <a:p>
          <a:endParaRPr/>
        </a:p>
      </dgm:t>
    </dgm:pt>
    <dgm:pt modelId="{A5DC6C96-9CA6-4B5E-A42D-40AD6017DB3F}" type="pres">
      <dgm:prSet presAssocID="{B44B4A71-995E-4101-AC3D-D6CB65863E1F}" presName="rootComposite" presStyleCnt="0">
        <dgm:presLayoutVars/>
      </dgm:prSet>
      <dgm:spPr/>
      <dgm:t>
        <a:bodyPr/>
        <a:lstStyle/>
        <a:p>
          <a:endParaRPr/>
        </a:p>
      </dgm:t>
    </dgm:pt>
    <dgm:pt modelId="{79FB51FD-A6DF-4AEE-B0EE-36DB034C13FF}" type="pres">
      <dgm:prSet presAssocID="{B44B4A71-995E-4101-AC3D-D6CB65863E1F}" presName="rootText" presStyleLbl="node0" presStyleIdx="0" presStyleCnt="1">
        <dgm:presLayoutVars>
          <dgm:chMax/>
          <dgm:chPref val="4"/>
        </dgm:presLayoutVars>
      </dgm:prSet>
      <dgm:spPr/>
      <dgm:t>
        <a:bodyPr/>
        <a:lstStyle/>
        <a:p>
          <a:endParaRPr lang="ru-RU"/>
        </a:p>
      </dgm:t>
    </dgm:pt>
    <dgm:pt modelId="{05B4AEEC-1E63-4718-B2D2-12F9E2C22345}" type="pres">
      <dgm:prSet presAssocID="{B44B4A71-995E-4101-AC3D-D6CB65863E1F}" presName="childShape" presStyleCnt="0">
        <dgm:presLayoutVars>
          <dgm:chMax val="0"/>
          <dgm:chPref val="0"/>
        </dgm:presLayoutVars>
      </dgm:prSet>
      <dgm:spPr/>
      <dgm:t>
        <a:bodyPr/>
        <a:lstStyle/>
        <a:p>
          <a:endParaRPr/>
        </a:p>
      </dgm:t>
    </dgm:pt>
    <dgm:pt modelId="{FFDFBBBE-376E-46AF-B93A-99C6351E8036}" type="pres">
      <dgm:prSet presAssocID="{86A0B761-101E-4EBD-8D09-E379B1A0090F}" presName="childComposite" presStyleCnt="0">
        <dgm:presLayoutVars>
          <dgm:chMax val="0"/>
          <dgm:chPref val="0"/>
        </dgm:presLayoutVars>
      </dgm:prSet>
      <dgm:spPr/>
      <dgm:t>
        <a:bodyPr/>
        <a:lstStyle/>
        <a:p>
          <a:endParaRPr/>
        </a:p>
      </dgm:t>
    </dgm:pt>
    <dgm:pt modelId="{F32BE912-52B3-4449-972C-4F6587DE010E}" type="pres">
      <dgm:prSet presAssocID="{86A0B761-101E-4EBD-8D09-E379B1A0090F}" presName="Image" presStyleLbl="node1" presStyleIdx="0" presStyleCnt="3"/>
      <dgm:spPr/>
      <dgm:t>
        <a:bodyPr/>
        <a:lstStyle/>
        <a:p>
          <a:endParaRPr/>
        </a:p>
      </dgm:t>
    </dgm:pt>
    <dgm:pt modelId="{405702A0-109E-4EC7-A08C-BEDC028EB303}" type="pres">
      <dgm:prSet presAssocID="{86A0B761-101E-4EBD-8D09-E379B1A0090F}" presName="childText" presStyleLbl="lnNode1" presStyleIdx="0" presStyleCnt="3">
        <dgm:presLayoutVars>
          <dgm:chMax val="0"/>
          <dgm:chPref val="0"/>
          <dgm:bulletEnabled val="1"/>
        </dgm:presLayoutVars>
      </dgm:prSet>
      <dgm:spPr/>
      <dgm:t>
        <a:bodyPr/>
        <a:lstStyle/>
        <a:p>
          <a:endParaRPr lang="ru-RU"/>
        </a:p>
      </dgm:t>
    </dgm:pt>
    <dgm:pt modelId="{8D3443C4-16E7-41CC-BCF9-3F4DC29A7122}" type="pres">
      <dgm:prSet presAssocID="{9188C784-BC5C-4109-BCA6-78ECE2D0DF29}" presName="childComposite" presStyleCnt="0">
        <dgm:presLayoutVars>
          <dgm:chMax val="0"/>
          <dgm:chPref val="0"/>
        </dgm:presLayoutVars>
      </dgm:prSet>
      <dgm:spPr/>
      <dgm:t>
        <a:bodyPr/>
        <a:lstStyle/>
        <a:p>
          <a:endParaRPr/>
        </a:p>
      </dgm:t>
    </dgm:pt>
    <dgm:pt modelId="{0EECC201-BF86-4EFD-BBA2-0C9D48F53378}" type="pres">
      <dgm:prSet presAssocID="{9188C784-BC5C-4109-BCA6-78ECE2D0DF29}" presName="Image" presStyleLbl="node1" presStyleIdx="1" presStyleCnt="3"/>
      <dgm:spPr/>
      <dgm:t>
        <a:bodyPr/>
        <a:lstStyle/>
        <a:p>
          <a:endParaRPr/>
        </a:p>
      </dgm:t>
    </dgm:pt>
    <dgm:pt modelId="{AFC21779-FB1C-4471-A8A0-57D48910713E}" type="pres">
      <dgm:prSet presAssocID="{9188C784-BC5C-4109-BCA6-78ECE2D0DF29}" presName="childText" presStyleLbl="lnNode1" presStyleIdx="1" presStyleCnt="3">
        <dgm:presLayoutVars>
          <dgm:chMax val="0"/>
          <dgm:chPref val="0"/>
          <dgm:bulletEnabled val="1"/>
        </dgm:presLayoutVars>
      </dgm:prSet>
      <dgm:spPr/>
      <dgm:t>
        <a:bodyPr/>
        <a:lstStyle/>
        <a:p>
          <a:endParaRPr lang="ru-RU"/>
        </a:p>
      </dgm:t>
    </dgm:pt>
    <dgm:pt modelId="{40D72DFA-5E47-491C-A8B5-F67EA7A0E2E5}" type="pres">
      <dgm:prSet presAssocID="{615137A4-94D7-47B7-842A-EB4AD5214A7C}" presName="childComposite" presStyleCnt="0">
        <dgm:presLayoutVars>
          <dgm:chMax val="0"/>
          <dgm:chPref val="0"/>
        </dgm:presLayoutVars>
      </dgm:prSet>
      <dgm:spPr/>
      <dgm:t>
        <a:bodyPr/>
        <a:lstStyle/>
        <a:p>
          <a:endParaRPr/>
        </a:p>
      </dgm:t>
    </dgm:pt>
    <dgm:pt modelId="{9641EB16-71D4-4108-AF0E-4C4068932B12}" type="pres">
      <dgm:prSet presAssocID="{615137A4-94D7-47B7-842A-EB4AD5214A7C}" presName="Image" presStyleLbl="node1" presStyleIdx="2" presStyleCnt="3"/>
      <dgm:spPr/>
      <dgm:t>
        <a:bodyPr/>
        <a:lstStyle/>
        <a:p>
          <a:endParaRPr/>
        </a:p>
      </dgm:t>
    </dgm:pt>
    <dgm:pt modelId="{4F4C9A6A-8CE7-49DC-B16D-46EDB52BBA0E}" type="pres">
      <dgm:prSet presAssocID="{615137A4-94D7-47B7-842A-EB4AD5214A7C}" presName="childText" presStyleLbl="lnNode1" presStyleIdx="2" presStyleCnt="3">
        <dgm:presLayoutVars>
          <dgm:chMax val="0"/>
          <dgm:chPref val="0"/>
          <dgm:bulletEnabled val="1"/>
        </dgm:presLayoutVars>
      </dgm:prSet>
      <dgm:spPr/>
      <dgm:t>
        <a:bodyPr/>
        <a:lstStyle/>
        <a:p>
          <a:endParaRPr lang="ru-RU"/>
        </a:p>
      </dgm:t>
    </dgm:pt>
  </dgm:ptLst>
  <dgm:cxnLst>
    <dgm:cxn modelId="{93752AD4-3FB0-4C2F-A62B-2B71DEF3B244}" type="presOf" srcId="{615137A4-94D7-47B7-842A-EB4AD5214A7C}" destId="{4F4C9A6A-8CE7-49DC-B16D-46EDB52BBA0E}" srcOrd="0" destOrd="0" presId="urn:microsoft.com/office/officeart/2008/layout/PictureAccentList"/>
    <dgm:cxn modelId="{40C0715F-3C8F-444C-9605-49F1C5E4793C}" type="presOf" srcId="{9188C784-BC5C-4109-BCA6-78ECE2D0DF29}" destId="{AFC21779-FB1C-4471-A8A0-57D48910713E}" srcOrd="0" destOrd="0" presId="urn:microsoft.com/office/officeart/2008/layout/PictureAccentList"/>
    <dgm:cxn modelId="{10D0DE8C-5F34-4C12-91BD-A1BA8A28CB25}" srcId="{B44B4A71-995E-4101-AC3D-D6CB65863E1F}" destId="{86A0B761-101E-4EBD-8D09-E379B1A0090F}" srcOrd="0" destOrd="0" parTransId="{EF44896D-EF85-48D2-A76A-55A7E5605058}" sibTransId="{6E440156-94A4-41CD-811A-B3761321ED83}"/>
    <dgm:cxn modelId="{53D76E1F-9AB6-41AE-A027-62EF4B64E383}" srcId="{B44B4A71-995E-4101-AC3D-D6CB65863E1F}" destId="{9188C784-BC5C-4109-BCA6-78ECE2D0DF29}" srcOrd="1" destOrd="0" parTransId="{BB3BB778-1C65-472F-B474-90FB78295A38}" sibTransId="{C777D2EE-3EDC-47A5-BB67-2346B9E906A3}"/>
    <dgm:cxn modelId="{F36087E3-2B6A-4A21-922B-06ED262A7A51}" srcId="{B44B4A71-995E-4101-AC3D-D6CB65863E1F}" destId="{615137A4-94D7-47B7-842A-EB4AD5214A7C}" srcOrd="2" destOrd="0" parTransId="{CEC4C15E-A1E0-4138-B98A-23898B850332}" sibTransId="{6B7303F2-76F0-4D4D-A846-21504D008CB4}"/>
    <dgm:cxn modelId="{5A9870DD-F82F-479F-A70B-4B57AFD38050}" type="presOf" srcId="{A5A0EDDA-2BD0-448E-9841-9EAAD53CAC5B}" destId="{D6C973BF-8178-4FB3-A25B-52FF6C4EB83C}" srcOrd="0" destOrd="0" presId="urn:microsoft.com/office/officeart/2008/layout/PictureAccentList"/>
    <dgm:cxn modelId="{F587C159-8005-4DB7-B7E6-6DB10E0DD30E}" type="presOf" srcId="{B44B4A71-995E-4101-AC3D-D6CB65863E1F}" destId="{79FB51FD-A6DF-4AEE-B0EE-36DB034C13FF}" srcOrd="0" destOrd="0" presId="urn:microsoft.com/office/officeart/2008/layout/PictureAccentList"/>
    <dgm:cxn modelId="{84AE9DD8-D428-4C19-8E4F-9E651C65DB5E}" srcId="{A5A0EDDA-2BD0-448E-9841-9EAAD53CAC5B}" destId="{B44B4A71-995E-4101-AC3D-D6CB65863E1F}" srcOrd="0" destOrd="0" parTransId="{7BD55712-5218-4A75-9644-6156A3F7220A}" sibTransId="{66C52515-7D66-4941-917B-35D0B74C5031}"/>
    <dgm:cxn modelId="{25506882-5133-466A-87E6-2CBF9CE7B087}" type="presOf" srcId="{86A0B761-101E-4EBD-8D09-E379B1A0090F}" destId="{405702A0-109E-4EC7-A08C-BEDC028EB303}" srcOrd="0" destOrd="0" presId="urn:microsoft.com/office/officeart/2008/layout/PictureAccentList"/>
    <dgm:cxn modelId="{421823CC-5700-4BC4-B38D-15D974CCFBC8}" type="presParOf" srcId="{D6C973BF-8178-4FB3-A25B-52FF6C4EB83C}" destId="{DACACE4D-7410-44AC-A2DA-4A02F202B3A4}" srcOrd="0" destOrd="0" presId="urn:microsoft.com/office/officeart/2008/layout/PictureAccentList"/>
    <dgm:cxn modelId="{A0DBDCD6-0CD9-4A56-AFC6-AF5A07DC92F1}" type="presParOf" srcId="{DACACE4D-7410-44AC-A2DA-4A02F202B3A4}" destId="{A5DC6C96-9CA6-4B5E-A42D-40AD6017DB3F}" srcOrd="0" destOrd="0" presId="urn:microsoft.com/office/officeart/2008/layout/PictureAccentList"/>
    <dgm:cxn modelId="{CDABBAD6-5CC7-4C15-B34D-D88D027D73AC}" type="presParOf" srcId="{A5DC6C96-9CA6-4B5E-A42D-40AD6017DB3F}" destId="{79FB51FD-A6DF-4AEE-B0EE-36DB034C13FF}" srcOrd="0" destOrd="0" presId="urn:microsoft.com/office/officeart/2008/layout/PictureAccentList"/>
    <dgm:cxn modelId="{93AAA1BC-010F-4CB8-8E0C-4B3AB6A0DF6E}" type="presParOf" srcId="{DACACE4D-7410-44AC-A2DA-4A02F202B3A4}" destId="{05B4AEEC-1E63-4718-B2D2-12F9E2C22345}" srcOrd="1" destOrd="0" presId="urn:microsoft.com/office/officeart/2008/layout/PictureAccentList"/>
    <dgm:cxn modelId="{88CD91A6-6081-42AB-A8BA-DCA98F4F7751}" type="presParOf" srcId="{05B4AEEC-1E63-4718-B2D2-12F9E2C22345}" destId="{FFDFBBBE-376E-46AF-B93A-99C6351E8036}" srcOrd="0" destOrd="0" presId="urn:microsoft.com/office/officeart/2008/layout/PictureAccentList"/>
    <dgm:cxn modelId="{631AFD8B-8961-4F23-8054-B7CD68FDEAA7}" type="presParOf" srcId="{FFDFBBBE-376E-46AF-B93A-99C6351E8036}" destId="{F32BE912-52B3-4449-972C-4F6587DE010E}" srcOrd="0" destOrd="0" presId="urn:microsoft.com/office/officeart/2008/layout/PictureAccentList"/>
    <dgm:cxn modelId="{B306E952-F34F-420A-B2ED-105D7381CFF1}" type="presParOf" srcId="{FFDFBBBE-376E-46AF-B93A-99C6351E8036}" destId="{405702A0-109E-4EC7-A08C-BEDC028EB303}" srcOrd="1" destOrd="0" presId="urn:microsoft.com/office/officeart/2008/layout/PictureAccentList"/>
    <dgm:cxn modelId="{ABB84706-DFD5-4315-BBE0-336ABB871BE4}" type="presParOf" srcId="{05B4AEEC-1E63-4718-B2D2-12F9E2C22345}" destId="{8D3443C4-16E7-41CC-BCF9-3F4DC29A7122}" srcOrd="1" destOrd="0" presId="urn:microsoft.com/office/officeart/2008/layout/PictureAccentList"/>
    <dgm:cxn modelId="{D279E87A-7FBA-4A42-987B-D8C82D58D9B7}" type="presParOf" srcId="{8D3443C4-16E7-41CC-BCF9-3F4DC29A7122}" destId="{0EECC201-BF86-4EFD-BBA2-0C9D48F53378}" srcOrd="0" destOrd="0" presId="urn:microsoft.com/office/officeart/2008/layout/PictureAccentList"/>
    <dgm:cxn modelId="{E8E12501-5725-4947-9341-EE81D2E96B3A}" type="presParOf" srcId="{8D3443C4-16E7-41CC-BCF9-3F4DC29A7122}" destId="{AFC21779-FB1C-4471-A8A0-57D48910713E}" srcOrd="1" destOrd="0" presId="urn:microsoft.com/office/officeart/2008/layout/PictureAccentList"/>
    <dgm:cxn modelId="{9CB64A02-19D3-4298-8320-F914D3FBE08B}" type="presParOf" srcId="{05B4AEEC-1E63-4718-B2D2-12F9E2C22345}" destId="{40D72DFA-5E47-491C-A8B5-F67EA7A0E2E5}" srcOrd="2" destOrd="0" presId="urn:microsoft.com/office/officeart/2008/layout/PictureAccentList"/>
    <dgm:cxn modelId="{68E8ED5E-ED01-499B-95F9-067E4D48EF61}" type="presParOf" srcId="{40D72DFA-5E47-491C-A8B5-F67EA7A0E2E5}" destId="{9641EB16-71D4-4108-AF0E-4C4068932B12}" srcOrd="0" destOrd="0" presId="urn:microsoft.com/office/officeart/2008/layout/PictureAccentList"/>
    <dgm:cxn modelId="{7BB44129-2FC7-4C4E-AEC9-F9792AF69F50}" type="presParOf" srcId="{40D72DFA-5E47-491C-A8B5-F67EA7A0E2E5}" destId="{4F4C9A6A-8CE7-49DC-B16D-46EDB52BBA0E}" srcOrd="1" destOrd="0" presId="urn:microsoft.com/office/officeart/2008/layout/PictureAccentList"/>
  </dgm:cxnLst>
  <dgm:bg/>
  <dgm:whole/>
</dgm:dataModel>
</file>

<file path=ppt/diagrams/data139.xml><?xml version="1.0" encoding="utf-8"?>
<dgm:dataModel xmlns:dgm="http://schemas.openxmlformats.org/drawingml/2006/diagram" xmlns:a="http://schemas.openxmlformats.org/drawingml/2006/main">
  <dgm:ptLst>
    <dgm:pt modelId="{0EC84CA3-E60C-45B7-B3B9-7B3CF2E39EC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1EAF1720-F9D2-413B-A693-F458FA1A31E9}" type="parTrans" cxnId="{D088918D-B3B6-4848-8692-386E9F5F7CCB}">
      <dgm:prSet/>
      <dgm:spPr/>
      <dgm:t>
        <a:bodyPr/>
        <a:lstStyle/>
        <a:p>
          <a:endParaRPr lang="ru-RU"/>
        </a:p>
      </dgm:t>
    </dgm:pt>
    <dgm:pt modelId="{2BEE1094-B5AB-47F8-83CB-65502CF4217C}">
      <dgm:prSet phldrT="[Текст]"/>
      <dgm:spPr/>
      <dgm:t>
        <a:bodyPr/>
        <a:lstStyle/>
        <a:p>
          <a:r>
            <a:rPr lang="ru-RU" b="1"/>
            <a:t>Ақыл-ой</a:t>
          </a:r>
          <a:r>
            <a:rPr lang="ru-RU"/>
            <a:t> эксперимент – идеалдандырылған объектілерде орындалатын ойлау процедураларының жүйесі</a:t>
          </a:r>
        </a:p>
      </dgm:t>
    </dgm:pt>
    <dgm:pt modelId="{A1783144-4033-4C4E-A12A-40EFD71ADA0E}" type="parTrans" cxnId="{E0BD4996-2BCB-409B-BC6B-1402E3F46CCC}">
      <dgm:prSet/>
      <dgm:spPr/>
      <dgm:t>
        <a:bodyPr/>
        <a:lstStyle/>
        <a:p>
          <a:endParaRPr lang="ru-RU"/>
        </a:p>
      </dgm:t>
    </dgm:pt>
    <dgm:pt modelId="{E92A33D0-DEB4-46B0-96A8-F52AC69ED0DE}">
      <dgm:prSet phldrT="[Текст]" phldr="1"/>
      <dgm:spPr/>
      <dgm:t>
        <a:bodyPr/>
        <a:lstStyle/>
        <a:p>
          <a:endParaRPr lang="ru-RU"/>
        </a:p>
      </dgm:t>
    </dgm:pt>
    <dgm:pt modelId="{445F57E8-2615-462B-BE51-3AE735A7461F}" type="sibTrans" cxnId="{E0BD4996-2BCB-409B-BC6B-1402E3F46CCC}">
      <dgm:prSet/>
      <dgm:spPr/>
      <dgm:t>
        <a:bodyPr/>
        <a:lstStyle/>
        <a:p>
          <a:endParaRPr lang="ru-RU"/>
        </a:p>
      </dgm:t>
    </dgm:pt>
    <dgm:pt modelId="{D62AF9C9-F78B-470E-8A9B-CD41F233286E}" type="sibTrans" cxnId="{D088918D-B3B6-4848-8692-386E9F5F7CCB}">
      <dgm:prSet/>
      <dgm:spPr/>
      <dgm:t>
        <a:bodyPr/>
        <a:lstStyle/>
        <a:p>
          <a:endParaRPr lang="ru-RU"/>
        </a:p>
      </dgm:t>
    </dgm:pt>
    <dgm:pt modelId="{3F21EFEB-D5EF-4FFD-B516-032C78FCDF66}" type="parTrans" cxnId="{A819DC02-CE76-48E1-9E72-3CCC6893B6BE}">
      <dgm:prSet/>
      <dgm:spPr/>
      <dgm:t>
        <a:bodyPr/>
        <a:lstStyle/>
        <a:p>
          <a:endParaRPr lang="ru-RU"/>
        </a:p>
      </dgm:t>
    </dgm:pt>
    <dgm:pt modelId="{613D85A1-005D-44D2-A7D0-43F435433D4B}">
      <dgm:prSet phldrT="[Текст]"/>
      <dgm:spPr/>
      <dgm:t>
        <a:bodyPr/>
        <a:lstStyle/>
        <a:p>
          <a:r>
            <a:rPr lang="ru-RU"/>
            <a:t>Ойлау эксперименті – бұл нақты тәжірибелік жағдайлардың теориялық моделі. Бұл жағдайда зерттеуші нақты объектілермен және олардың тіршілік ету жағдайларымен емес, осы объектілердің тұжырымдамалық үлгілерімен жұмыс істейді. </a:t>
          </a:r>
        </a:p>
      </dgm:t>
    </dgm:pt>
    <dgm:pt modelId="{E610AEAA-66BB-44C1-A0ED-BCA8EB21F0F3}" type="parTrans" cxnId="{314B667C-03BF-43E5-9843-BB67FAC9B9A6}">
      <dgm:prSet/>
      <dgm:spPr/>
      <dgm:t>
        <a:bodyPr/>
        <a:lstStyle/>
        <a:p>
          <a:endParaRPr lang="ru-RU"/>
        </a:p>
      </dgm:t>
    </dgm:pt>
    <dgm:pt modelId="{EE9CFFDF-BF42-4AA9-8DAA-7F8C36EF7633}">
      <dgm:prSet phldrT="[Текст]" phldr="1"/>
      <dgm:spPr/>
      <dgm:t>
        <a:bodyPr/>
        <a:lstStyle/>
        <a:p>
          <a:endParaRPr lang="ru-RU"/>
        </a:p>
      </dgm:t>
    </dgm:pt>
    <dgm:pt modelId="{8A0641A9-E15D-4330-85E0-AA5F5AC98D01}" type="sibTrans" cxnId="{314B667C-03BF-43E5-9843-BB67FAC9B9A6}">
      <dgm:prSet/>
      <dgm:spPr/>
      <dgm:t>
        <a:bodyPr/>
        <a:lstStyle/>
        <a:p>
          <a:endParaRPr lang="ru-RU"/>
        </a:p>
      </dgm:t>
    </dgm:pt>
    <dgm:pt modelId="{157CF135-6B0B-4239-8B78-BAA2F3D80F1B}" type="sibTrans" cxnId="{A819DC02-CE76-48E1-9E72-3CCC6893B6BE}">
      <dgm:prSet/>
      <dgm:spPr/>
      <dgm:t>
        <a:bodyPr/>
        <a:lstStyle/>
        <a:p>
          <a:endParaRPr lang="ru-RU"/>
        </a:p>
      </dgm:t>
    </dgm:pt>
    <dgm:pt modelId="{781485D7-CDAB-471F-BBF0-78CA4BF89B9E}" type="pres">
      <dgm:prSet presAssocID="{0EC84CA3-E60C-45B7-B3B9-7B3CF2E39EC1}" presName="linear" presStyleCnt="0">
        <dgm:presLayoutVars>
          <dgm:animLvl val="lvl"/>
          <dgm:resizeHandles val="exact"/>
        </dgm:presLayoutVars>
      </dgm:prSet>
      <dgm:spPr/>
      <dgm:t>
        <a:bodyPr/>
        <a:lstStyle/>
        <a:p>
          <a:endParaRPr lang="ru-RU"/>
        </a:p>
      </dgm:t>
    </dgm:pt>
    <dgm:pt modelId="{1B93B99F-4EEE-487D-8CDB-3BE601E4ACC7}" type="pres">
      <dgm:prSet presAssocID="{2BEE1094-B5AB-47F8-83CB-65502CF4217C}" presName="parentText" presStyleLbl="node1" presStyleIdx="0" presStyleCnt="2">
        <dgm:presLayoutVars>
          <dgm:chMax val="0"/>
          <dgm:bulletEnabled val="1"/>
        </dgm:presLayoutVars>
      </dgm:prSet>
      <dgm:spPr/>
      <dgm:t>
        <a:bodyPr/>
        <a:lstStyle/>
        <a:p>
          <a:endParaRPr lang="ru-RU"/>
        </a:p>
      </dgm:t>
    </dgm:pt>
    <dgm:pt modelId="{E1194DF0-D89E-4582-951C-DFD82F7651B0}" type="pres">
      <dgm:prSet presAssocID="{2BEE1094-B5AB-47F8-83CB-65502CF4217C}" presName="childText" presStyleLbl="revTx" presStyleIdx="0" presStyleCnt="2">
        <dgm:presLayoutVars>
          <dgm:bulletEnabled val="1"/>
        </dgm:presLayoutVars>
      </dgm:prSet>
      <dgm:spPr/>
      <dgm:t>
        <a:bodyPr/>
        <a:lstStyle/>
        <a:p>
          <a:endParaRPr lang="ru-RU"/>
        </a:p>
      </dgm:t>
    </dgm:pt>
    <dgm:pt modelId="{413FA25A-9F32-4EBF-9266-05402F755403}" type="pres">
      <dgm:prSet presAssocID="{613D85A1-005D-44D2-A7D0-43F435433D4B}" presName="parentText" presStyleLbl="node1" presStyleIdx="1" presStyleCnt="2">
        <dgm:presLayoutVars>
          <dgm:chMax val="0"/>
          <dgm:bulletEnabled val="1"/>
        </dgm:presLayoutVars>
      </dgm:prSet>
      <dgm:spPr/>
      <dgm:t>
        <a:bodyPr/>
        <a:lstStyle/>
        <a:p>
          <a:endParaRPr lang="ru-RU"/>
        </a:p>
      </dgm:t>
    </dgm:pt>
    <dgm:pt modelId="{50864E35-CB39-42EE-B25E-2712F9F1B45E}" type="pres">
      <dgm:prSet presAssocID="{613D85A1-005D-44D2-A7D0-43F435433D4B}" presName="childText" presStyleLbl="revTx" presStyleIdx="1" presStyleCnt="2">
        <dgm:presLayoutVars>
          <dgm:bulletEnabled val="1"/>
        </dgm:presLayoutVars>
      </dgm:prSet>
      <dgm:spPr/>
      <dgm:t>
        <a:bodyPr/>
        <a:lstStyle/>
        <a:p>
          <a:endParaRPr lang="ru-RU"/>
        </a:p>
      </dgm:t>
    </dgm:pt>
  </dgm:ptLst>
  <dgm:cxnLst>
    <dgm:cxn modelId="{65390EEF-1E47-4387-BE0F-BE4648F7F223}" type="presOf" srcId="{E92A33D0-DEB4-46B0-96A8-F52AC69ED0DE}" destId="{E1194DF0-D89E-4582-951C-DFD82F7651B0}" srcOrd="0" destOrd="0" presId="urn:microsoft.com/office/officeart/2005/8/layout/vList2"/>
    <dgm:cxn modelId="{4DD001D9-DEDC-4BCA-81B5-C7DD88538C8E}" type="presOf" srcId="{2BEE1094-B5AB-47F8-83CB-65502CF4217C}" destId="{1B93B99F-4EEE-487D-8CDB-3BE601E4ACC7}" srcOrd="0" destOrd="0" presId="urn:microsoft.com/office/officeart/2005/8/layout/vList2"/>
    <dgm:cxn modelId="{D6E3A9D5-641D-45CD-9462-21C2D6222113}" type="presOf" srcId="{0EC84CA3-E60C-45B7-B3B9-7B3CF2E39EC1}" destId="{781485D7-CDAB-471F-BBF0-78CA4BF89B9E}" srcOrd="0" destOrd="0" presId="urn:microsoft.com/office/officeart/2005/8/layout/vList2"/>
    <dgm:cxn modelId="{D088918D-B3B6-4848-8692-386E9F5F7CCB}" srcId="{0EC84CA3-E60C-45B7-B3B9-7B3CF2E39EC1}" destId="{2BEE1094-B5AB-47F8-83CB-65502CF4217C}" srcOrd="0" destOrd="0" parTransId="{1EAF1720-F9D2-413B-A693-F458FA1A31E9}" sibTransId="{D62AF9C9-F78B-470E-8A9B-CD41F233286E}"/>
    <dgm:cxn modelId="{314B667C-03BF-43E5-9843-BB67FAC9B9A6}" srcId="{613D85A1-005D-44D2-A7D0-43F435433D4B}" destId="{EE9CFFDF-BF42-4AA9-8DAA-7F8C36EF7633}" srcOrd="0" destOrd="0" parTransId="{E610AEAA-66BB-44C1-A0ED-BCA8EB21F0F3}" sibTransId="{8A0641A9-E15D-4330-85E0-AA5F5AC98D01}"/>
    <dgm:cxn modelId="{C552BC28-DF1E-4195-A49A-572467D755F8}" type="presOf" srcId="{613D85A1-005D-44D2-A7D0-43F435433D4B}" destId="{413FA25A-9F32-4EBF-9266-05402F755403}" srcOrd="0" destOrd="0" presId="urn:microsoft.com/office/officeart/2005/8/layout/vList2"/>
    <dgm:cxn modelId="{FD4F4C41-016E-4C07-814B-5CAC5B0E3C7A}" type="presOf" srcId="{EE9CFFDF-BF42-4AA9-8DAA-7F8C36EF7633}" destId="{50864E35-CB39-42EE-B25E-2712F9F1B45E}" srcOrd="0" destOrd="0" presId="urn:microsoft.com/office/officeart/2005/8/layout/vList2"/>
    <dgm:cxn modelId="{A819DC02-CE76-48E1-9E72-3CCC6893B6BE}" srcId="{0EC84CA3-E60C-45B7-B3B9-7B3CF2E39EC1}" destId="{613D85A1-005D-44D2-A7D0-43F435433D4B}" srcOrd="1" destOrd="0" parTransId="{3F21EFEB-D5EF-4FFD-B516-032C78FCDF66}" sibTransId="{157CF135-6B0B-4239-8B78-BAA2F3D80F1B}"/>
    <dgm:cxn modelId="{E0BD4996-2BCB-409B-BC6B-1402E3F46CCC}" srcId="{2BEE1094-B5AB-47F8-83CB-65502CF4217C}" destId="{E92A33D0-DEB4-46B0-96A8-F52AC69ED0DE}" srcOrd="0" destOrd="0" parTransId="{A1783144-4033-4C4E-A12A-40EFD71ADA0E}" sibTransId="{445F57E8-2615-462B-BE51-3AE735A7461F}"/>
    <dgm:cxn modelId="{C34D9912-6C37-46E2-BB15-0AFF2DD746B3}" type="presParOf" srcId="{781485D7-CDAB-471F-BBF0-78CA4BF89B9E}" destId="{1B93B99F-4EEE-487D-8CDB-3BE601E4ACC7}" srcOrd="0" destOrd="0" presId="urn:microsoft.com/office/officeart/2005/8/layout/vList2"/>
    <dgm:cxn modelId="{561123C1-7C2A-40A4-AF65-E094AF20F5A6}" type="presParOf" srcId="{781485D7-CDAB-471F-BBF0-78CA4BF89B9E}" destId="{E1194DF0-D89E-4582-951C-DFD82F7651B0}" srcOrd="1" destOrd="0" presId="urn:microsoft.com/office/officeart/2005/8/layout/vList2"/>
    <dgm:cxn modelId="{A96FC214-F050-4BD0-8CDD-6F0EBE779144}" type="presParOf" srcId="{781485D7-CDAB-471F-BBF0-78CA4BF89B9E}" destId="{413FA25A-9F32-4EBF-9266-05402F755403}" srcOrd="2" destOrd="0" presId="urn:microsoft.com/office/officeart/2005/8/layout/vList2"/>
    <dgm:cxn modelId="{39741168-4E05-4C49-8D7E-61689D5747F9}" type="presParOf" srcId="{781485D7-CDAB-471F-BBF0-78CA4BF89B9E}" destId="{50864E35-CB39-42EE-B25E-2712F9F1B45E}" srcOrd="3"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3DC843EA-7E03-44B7-9521-0F75074B6A1A}"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C7AC1974-BA95-42B8-A26A-FA148266C6D7}" type="parTrans" cxnId="{C5677512-EBED-4D40-87B0-DC84AA82282D}">
      <dgm:prSet/>
      <dgm:spPr/>
      <dgm:t>
        <a:bodyPr/>
        <a:lstStyle/>
        <a:p>
          <a:endParaRPr lang="ru-RU"/>
        </a:p>
      </dgm:t>
    </dgm:pt>
    <dgm:pt modelId="{4848FD3F-59D8-49DC-83E0-B665802D382D}">
      <dgm:prSet phldrT="[Текст]"/>
      <dgm:spPr/>
      <dgm:t>
        <a:bodyPr/>
        <a:lstStyle/>
        <a:p>
          <a:r>
            <a:rPr lang="ru-RU"/>
            <a:t>Ғылым дамуының белгілі бір кезеңінде үстемдік ететін ғылыми білімнің нормалары мен мұраттарының біртұтас бірлігі, осылайша, "ойлау стилі" ұғымын білдіреді. </a:t>
          </a:r>
        </a:p>
      </dgm:t>
    </dgm:pt>
    <dgm:pt modelId="{32923E87-6DDF-47D6-8167-6ED176BBBCBE}" type="sibTrans" cxnId="{C5677512-EBED-4D40-87B0-DC84AA82282D}">
      <dgm:prSet/>
      <dgm:spPr/>
      <dgm:t>
        <a:bodyPr/>
        <a:lstStyle/>
        <a:p>
          <a:endParaRPr lang="ru-RU"/>
        </a:p>
      </dgm:t>
    </dgm:pt>
    <dgm:pt modelId="{D2FA4EF8-CB18-47D3-9272-BDA2C9150457}" type="parTrans" cxnId="{A208C936-4EFC-4CE0-B634-BDC17729C8E6}">
      <dgm:prSet/>
      <dgm:spPr/>
      <dgm:t>
        <a:bodyPr/>
        <a:lstStyle/>
        <a:p>
          <a:endParaRPr lang="ru-RU"/>
        </a:p>
      </dgm:t>
    </dgm:pt>
    <dgm:pt modelId="{F4D7EDAC-C380-4B22-98F0-96F66F53DA35}">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Ол ғылыми танымда реттеуші функцияны орындайды және әрқашан көпқабатты, құндылықты сипатта болады. </a:t>
          </a:r>
        </a:p>
      </dgm:t>
    </dgm:pt>
    <dgm:pt modelId="{83752315-77E0-4E24-9E91-468E6A40270B}" type="sibTrans" cxnId="{A208C936-4EFC-4CE0-B634-BDC17729C8E6}">
      <dgm:prSet/>
      <dgm:spPr/>
      <dgm:t>
        <a:bodyPr/>
        <a:lstStyle/>
        <a:p>
          <a:endParaRPr lang="ru-RU"/>
        </a:p>
      </dgm:t>
    </dgm:pt>
    <dgm:pt modelId="{4192633A-8560-44CF-B4FF-012236FA870E}" type="parTrans" cxnId="{CB448757-CB95-459B-8097-8ED2582DE467}">
      <dgm:prSet/>
      <dgm:spPr/>
      <dgm:t>
        <a:bodyPr/>
        <a:lstStyle/>
        <a:p>
          <a:endParaRPr lang="ru-RU"/>
        </a:p>
      </dgm:t>
    </dgm:pt>
    <dgm:pt modelId="{D0F0B223-97E5-43C6-ADDA-8FFA9EE015FE}">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Осы кезеңге тән интеллектуалдық іс-әрекеттің жалпы қабылданған стереотиптерін білдіре отырып, ойлау стилі әрқашан белгілі бір нақты тарихи формада жүзеге асады. </a:t>
          </a:r>
        </a:p>
      </dgm:t>
    </dgm:pt>
    <dgm:pt modelId="{D1A1E276-A591-4495-806B-0AD27DD27F72}" type="sibTrans" cxnId="{CB448757-CB95-459B-8097-8ED2582DE467}">
      <dgm:prSet/>
      <dgm:spPr/>
      <dgm:t>
        <a:bodyPr/>
        <a:lstStyle/>
        <a:p>
          <a:endParaRPr lang="ru-RU"/>
        </a:p>
      </dgm:t>
    </dgm:pt>
    <dgm:pt modelId="{9B055976-3FE7-4787-A0BE-E51CD220F043}" type="parTrans" cxnId="{16628091-03BC-4A5B-92FC-66CACD90F112}">
      <dgm:prSet/>
      <dgm:spPr/>
      <dgm:t>
        <a:bodyPr/>
        <a:lstStyle/>
        <a:p>
          <a:endParaRPr lang="ru-RU"/>
        </a:p>
      </dgm:t>
    </dgm:pt>
    <dgm:pt modelId="{5DD769B2-E0F4-49F0-8ABC-0FFFA6F7D598}">
      <dgm:prSet phldrT="[Текст]"/>
      <dgm:spPr/>
      <dgm:t>
        <a:bodyPr/>
        <a:lstStyle/>
        <a:p>
          <a:r>
            <a:rPr lang="ru-RU"/>
            <a:t>Классикалық, неоклассикалық және бар екенін ажыратыңыз постнеоклассикалық (заманауи) ғылыми ойлау стильдері.  </a:t>
          </a:r>
        </a:p>
      </dgm:t>
    </dgm:pt>
    <dgm:pt modelId="{93CCD093-ECAE-4371-8E00-185611DCD5EE}" type="sibTrans" cxnId="{16628091-03BC-4A5B-92FC-66CACD90F112}">
      <dgm:prSet/>
      <dgm:spPr/>
      <dgm:t>
        <a:bodyPr/>
        <a:lstStyle/>
        <a:p>
          <a:endParaRPr lang="ru-RU"/>
        </a:p>
      </dgm:t>
    </dgm:pt>
    <dgm:pt modelId="{D4B74087-08E1-438B-8521-226E0FCED025}" type="pres">
      <dgm:prSet presAssocID="{3DC843EA-7E03-44B7-9521-0F75074B6A1A}" presName="Name0" presStyleCnt="0">
        <dgm:presLayoutVars>
          <dgm:chMax val="7"/>
          <dgm:chPref val="7"/>
          <dgm:dir/>
        </dgm:presLayoutVars>
      </dgm:prSet>
      <dgm:spPr/>
      <dgm:t>
        <a:bodyPr/>
        <a:lstStyle/>
        <a:p>
          <a:endParaRPr lang="ru-RU"/>
        </a:p>
      </dgm:t>
    </dgm:pt>
    <dgm:pt modelId="{6CF1D989-B573-4B81-B009-F0DCA1CCFA5C}" type="pres">
      <dgm:prSet presAssocID="{3DC843EA-7E03-44B7-9521-0F75074B6A1A}" presName="Name1" presStyleCnt="0"/>
      <dgm:spPr/>
      <dgm:t>
        <a:bodyPr/>
        <a:lstStyle/>
        <a:p>
          <a:endParaRPr/>
        </a:p>
      </dgm:t>
    </dgm:pt>
    <dgm:pt modelId="{F6223B4D-45C3-4F23-8CB5-B2A94F4CB31F}" type="pres">
      <dgm:prSet presAssocID="{3DC843EA-7E03-44B7-9521-0F75074B6A1A}" presName="cycle" presStyleCnt="0"/>
      <dgm:spPr/>
      <dgm:t>
        <a:bodyPr/>
        <a:lstStyle/>
        <a:p>
          <a:endParaRPr/>
        </a:p>
      </dgm:t>
    </dgm:pt>
    <dgm:pt modelId="{B302AEC4-24DF-4FC3-BC60-E8F7E486F80C}" type="pres">
      <dgm:prSet presAssocID="{3DC843EA-7E03-44B7-9521-0F75074B6A1A}" presName="srcNode" presStyleLbl="node1" presStyleIdx="0" presStyleCnt="4"/>
      <dgm:spPr/>
      <dgm:t>
        <a:bodyPr/>
        <a:lstStyle/>
        <a:p>
          <a:endParaRPr/>
        </a:p>
      </dgm:t>
    </dgm:pt>
    <dgm:pt modelId="{5516DB32-40CD-4297-BC64-8671A3F50F11}" type="pres">
      <dgm:prSet presAssocID="{3DC843EA-7E03-44B7-9521-0F75074B6A1A}" presName="conn" presStyleLbl="parChTrans1D2" presStyleIdx="0" presStyleCnt="1"/>
      <dgm:spPr/>
      <dgm:t>
        <a:bodyPr/>
        <a:lstStyle/>
        <a:p>
          <a:endParaRPr lang="ru-RU"/>
        </a:p>
      </dgm:t>
    </dgm:pt>
    <dgm:pt modelId="{0E74371E-AD18-4BB5-9ED1-9A42BCB44942}" type="pres">
      <dgm:prSet presAssocID="{3DC843EA-7E03-44B7-9521-0F75074B6A1A}" presName="extraNode" presStyleLbl="node1" presStyleIdx="0" presStyleCnt="4"/>
      <dgm:spPr/>
      <dgm:t>
        <a:bodyPr/>
        <a:lstStyle/>
        <a:p>
          <a:endParaRPr/>
        </a:p>
      </dgm:t>
    </dgm:pt>
    <dgm:pt modelId="{166D9781-6361-470D-A353-BDF3086D0407}" type="pres">
      <dgm:prSet presAssocID="{3DC843EA-7E03-44B7-9521-0F75074B6A1A}" presName="dstNode" presStyleLbl="node1" presStyleIdx="0" presStyleCnt="4"/>
      <dgm:spPr/>
      <dgm:t>
        <a:bodyPr/>
        <a:lstStyle/>
        <a:p>
          <a:endParaRPr/>
        </a:p>
      </dgm:t>
    </dgm:pt>
    <dgm:pt modelId="{5EC484B4-5CAF-43BA-8DB6-011E247F417D}" type="pres">
      <dgm:prSet presAssocID="{4848FD3F-59D8-49DC-83E0-B665802D382D}" presName="text_1" presStyleLbl="node1" presStyleIdx="0" presStyleCnt="4">
        <dgm:presLayoutVars>
          <dgm:bulletEnabled val="1"/>
        </dgm:presLayoutVars>
      </dgm:prSet>
      <dgm:spPr/>
      <dgm:t>
        <a:bodyPr/>
        <a:lstStyle/>
        <a:p>
          <a:endParaRPr lang="ru-RU"/>
        </a:p>
      </dgm:t>
    </dgm:pt>
    <dgm:pt modelId="{1AD81168-A5D0-4423-A838-0E582A1AB371}" type="pres">
      <dgm:prSet presAssocID="{4848FD3F-59D8-49DC-83E0-B665802D382D}" presName="accent_1" presStyleCnt="0"/>
      <dgm:spPr/>
      <dgm:t>
        <a:bodyPr/>
        <a:lstStyle/>
        <a:p>
          <a:endParaRPr/>
        </a:p>
      </dgm:t>
    </dgm:pt>
    <dgm:pt modelId="{F354C531-52D4-4959-B34E-CCEEDA915924}" type="pres">
      <dgm:prSet presAssocID="{4848FD3F-59D8-49DC-83E0-B665802D382D}" presName="accentRepeatNode" presStyleLbl="solidFgAcc1" presStyleIdx="0" presStyleCnt="4"/>
      <dgm:spPr/>
      <dgm:t>
        <a:bodyPr/>
        <a:lstStyle/>
        <a:p>
          <a:endParaRPr/>
        </a:p>
      </dgm:t>
    </dgm:pt>
    <dgm:pt modelId="{8DA68296-122D-4D06-A9F5-297637D54A67}" type="pres">
      <dgm:prSet presAssocID="{F4D7EDAC-C380-4B22-98F0-96F66F53DA35}" presName="text_2" presStyleLbl="node1" presStyleIdx="1" presStyleCnt="4">
        <dgm:presLayoutVars>
          <dgm:bulletEnabled val="1"/>
        </dgm:presLayoutVars>
      </dgm:prSet>
      <dgm:spPr/>
      <dgm:t>
        <a:bodyPr/>
        <a:lstStyle/>
        <a:p>
          <a:endParaRPr lang="ru-RU"/>
        </a:p>
      </dgm:t>
    </dgm:pt>
    <dgm:pt modelId="{A330F98F-E484-4C4A-AB9E-B3DBA20C30F2}" type="pres">
      <dgm:prSet presAssocID="{F4D7EDAC-C380-4B22-98F0-96F66F53DA35}" presName="accent_2" presStyleCnt="0"/>
      <dgm:spPr/>
      <dgm:t>
        <a:bodyPr/>
        <a:lstStyle/>
        <a:p>
          <a:endParaRPr/>
        </a:p>
      </dgm:t>
    </dgm:pt>
    <dgm:pt modelId="{EA95BA1E-8606-4772-AED6-1BEB7FAFA657}" type="pres">
      <dgm:prSet presAssocID="{F4D7EDAC-C380-4B22-98F0-96F66F53DA35}" presName="accentRepeatNode" presStyleLbl="solidFgAcc1" presStyleIdx="1" presStyleCnt="4"/>
      <dgm:spPr/>
      <dgm:t>
        <a:bodyPr/>
        <a:lstStyle/>
        <a:p>
          <a:endParaRPr/>
        </a:p>
      </dgm:t>
    </dgm:pt>
    <dgm:pt modelId="{0D4A8534-3AD3-4B0F-A3C5-5F8EDE44C5A3}" type="pres">
      <dgm:prSet presAssocID="{D0F0B223-97E5-43C6-ADDA-8FFA9EE015FE}" presName="text_3" presStyleLbl="node1" presStyleIdx="2" presStyleCnt="4">
        <dgm:presLayoutVars>
          <dgm:bulletEnabled val="1"/>
        </dgm:presLayoutVars>
      </dgm:prSet>
      <dgm:spPr/>
      <dgm:t>
        <a:bodyPr/>
        <a:lstStyle/>
        <a:p>
          <a:endParaRPr lang="ru-RU"/>
        </a:p>
      </dgm:t>
    </dgm:pt>
    <dgm:pt modelId="{FE5ECECA-4EB3-424B-944B-658D98447519}" type="pres">
      <dgm:prSet presAssocID="{D0F0B223-97E5-43C6-ADDA-8FFA9EE015FE}" presName="accent_3" presStyleCnt="0"/>
      <dgm:spPr/>
      <dgm:t>
        <a:bodyPr/>
        <a:lstStyle/>
        <a:p>
          <a:endParaRPr/>
        </a:p>
      </dgm:t>
    </dgm:pt>
    <dgm:pt modelId="{F9BB0775-969D-45B8-88EC-73CBC143F281}" type="pres">
      <dgm:prSet presAssocID="{D0F0B223-97E5-43C6-ADDA-8FFA9EE015FE}" presName="accentRepeatNode" presStyleLbl="solidFgAcc1" presStyleIdx="2" presStyleCnt="4"/>
      <dgm:spPr/>
      <dgm:t>
        <a:bodyPr/>
        <a:lstStyle/>
        <a:p>
          <a:endParaRPr/>
        </a:p>
      </dgm:t>
    </dgm:pt>
    <dgm:pt modelId="{F8BDEE18-006B-4E27-A9AF-B1F9B0A5429F}" type="pres">
      <dgm:prSet presAssocID="{5DD769B2-E0F4-49F0-8ABC-0FFFA6F7D598}" presName="text_4" presStyleLbl="node1" presStyleIdx="3" presStyleCnt="4">
        <dgm:presLayoutVars>
          <dgm:bulletEnabled val="1"/>
        </dgm:presLayoutVars>
      </dgm:prSet>
      <dgm:spPr/>
      <dgm:t>
        <a:bodyPr/>
        <a:lstStyle/>
        <a:p>
          <a:endParaRPr lang="ru-RU"/>
        </a:p>
      </dgm:t>
    </dgm:pt>
    <dgm:pt modelId="{FA18D5AD-592D-4196-AB18-F4E33C8E51E1}" type="pres">
      <dgm:prSet presAssocID="{5DD769B2-E0F4-49F0-8ABC-0FFFA6F7D598}" presName="accent_4" presStyleCnt="0"/>
      <dgm:spPr/>
      <dgm:t>
        <a:bodyPr/>
        <a:lstStyle/>
        <a:p>
          <a:endParaRPr/>
        </a:p>
      </dgm:t>
    </dgm:pt>
    <dgm:pt modelId="{AF60CC3C-36AF-4F07-9B57-05A9A67741A6}" type="pres">
      <dgm:prSet presAssocID="{5DD769B2-E0F4-49F0-8ABC-0FFFA6F7D598}" presName="accentRepeatNode" presStyleLbl="solidFgAcc1" presStyleIdx="3" presStyleCnt="4"/>
      <dgm:spPr/>
      <dgm:t>
        <a:bodyPr/>
        <a:lstStyle/>
        <a:p>
          <a:endParaRPr/>
        </a:p>
      </dgm:t>
    </dgm:pt>
  </dgm:ptLst>
  <dgm:cxnLst>
    <dgm:cxn modelId="{C5677512-EBED-4D40-87B0-DC84AA82282D}" srcId="{3DC843EA-7E03-44B7-9521-0F75074B6A1A}" destId="{4848FD3F-59D8-49DC-83E0-B665802D382D}" srcOrd="0" destOrd="0" parTransId="{C7AC1974-BA95-42B8-A26A-FA148266C6D7}" sibTransId="{32923E87-6DDF-47D6-8167-6ED176BBBCBE}"/>
    <dgm:cxn modelId="{A208C936-4EFC-4CE0-B634-BDC17729C8E6}" srcId="{3DC843EA-7E03-44B7-9521-0F75074B6A1A}" destId="{F4D7EDAC-C380-4B22-98F0-96F66F53DA35}" srcOrd="1" destOrd="0" parTransId="{D2FA4EF8-CB18-47D3-9272-BDA2C9150457}" sibTransId="{83752315-77E0-4E24-9E91-468E6A40270B}"/>
    <dgm:cxn modelId="{CB448757-CB95-459B-8097-8ED2582DE467}" srcId="{3DC843EA-7E03-44B7-9521-0F75074B6A1A}" destId="{D0F0B223-97E5-43C6-ADDA-8FFA9EE015FE}" srcOrd="2" destOrd="0" parTransId="{4192633A-8560-44CF-B4FF-012236FA870E}" sibTransId="{D1A1E276-A591-4495-806B-0AD27DD27F72}"/>
    <dgm:cxn modelId="{7CA5BCDF-8338-4879-9EE0-A533C9800FA6}" type="presOf" srcId="{D0F0B223-97E5-43C6-ADDA-8FFA9EE015FE}" destId="{0D4A8534-3AD3-4B0F-A3C5-5F8EDE44C5A3}" srcOrd="0" destOrd="0" presId="urn:microsoft.com/office/officeart/2008/layout/VerticalCurvedList"/>
    <dgm:cxn modelId="{16628091-03BC-4A5B-92FC-66CACD90F112}" srcId="{3DC843EA-7E03-44B7-9521-0F75074B6A1A}" destId="{5DD769B2-E0F4-49F0-8ABC-0FFFA6F7D598}" srcOrd="3" destOrd="0" parTransId="{9B055976-3FE7-4787-A0BE-E51CD220F043}" sibTransId="{93CCD093-ECAE-4371-8E00-185611DCD5EE}"/>
    <dgm:cxn modelId="{499B5A24-84E7-436D-8D1B-74A9AF0D4368}" type="presOf" srcId="{3DC843EA-7E03-44B7-9521-0F75074B6A1A}" destId="{D4B74087-08E1-438B-8521-226E0FCED025}" srcOrd="0" destOrd="0" presId="urn:microsoft.com/office/officeart/2008/layout/VerticalCurvedList"/>
    <dgm:cxn modelId="{AF88EE88-5B32-4380-B4AA-6633BEBF6CA9}" type="presOf" srcId="{32923E87-6DDF-47D6-8167-6ED176BBBCBE}" destId="{5516DB32-40CD-4297-BC64-8671A3F50F11}" srcOrd="0" destOrd="0" presId="urn:microsoft.com/office/officeart/2008/layout/VerticalCurvedList"/>
    <dgm:cxn modelId="{B16FCFD1-0431-4745-92C0-2C29681F46A0}" type="presOf" srcId="{F4D7EDAC-C380-4B22-98F0-96F66F53DA35}" destId="{8DA68296-122D-4D06-A9F5-297637D54A67}" srcOrd="0" destOrd="0" presId="urn:microsoft.com/office/officeart/2008/layout/VerticalCurvedList"/>
    <dgm:cxn modelId="{124D27A7-7CE3-48D4-B0D1-E3FB348D5F2F}" type="presOf" srcId="{4848FD3F-59D8-49DC-83E0-B665802D382D}" destId="{5EC484B4-5CAF-43BA-8DB6-011E247F417D}" srcOrd="0" destOrd="0" presId="urn:microsoft.com/office/officeart/2008/layout/VerticalCurvedList"/>
    <dgm:cxn modelId="{4E84B066-069F-40A4-83AB-72EB96E1E84B}" type="presOf" srcId="{5DD769B2-E0F4-49F0-8ABC-0FFFA6F7D598}" destId="{F8BDEE18-006B-4E27-A9AF-B1F9B0A5429F}" srcOrd="0" destOrd="0" presId="urn:microsoft.com/office/officeart/2008/layout/VerticalCurvedList"/>
    <dgm:cxn modelId="{9273365E-6ADA-4580-9DE4-9103DFCE08F8}" type="presParOf" srcId="{D4B74087-08E1-438B-8521-226E0FCED025}" destId="{6CF1D989-B573-4B81-B009-F0DCA1CCFA5C}" srcOrd="0" destOrd="0" presId="urn:microsoft.com/office/officeart/2008/layout/VerticalCurvedList"/>
    <dgm:cxn modelId="{617E1B9B-1117-4029-BC99-284A25646866}" type="presParOf" srcId="{6CF1D989-B573-4B81-B009-F0DCA1CCFA5C}" destId="{F6223B4D-45C3-4F23-8CB5-B2A94F4CB31F}" srcOrd="0" destOrd="0" presId="urn:microsoft.com/office/officeart/2008/layout/VerticalCurvedList"/>
    <dgm:cxn modelId="{FCD7C53E-6F92-4605-B7F9-E9907707486D}" type="presParOf" srcId="{F6223B4D-45C3-4F23-8CB5-B2A94F4CB31F}" destId="{B302AEC4-24DF-4FC3-BC60-E8F7E486F80C}" srcOrd="0" destOrd="0" presId="urn:microsoft.com/office/officeart/2008/layout/VerticalCurvedList"/>
    <dgm:cxn modelId="{834448E1-EE6D-4AEF-8AC9-873056253D7E}" type="presParOf" srcId="{F6223B4D-45C3-4F23-8CB5-B2A94F4CB31F}" destId="{5516DB32-40CD-4297-BC64-8671A3F50F11}" srcOrd="1" destOrd="0" presId="urn:microsoft.com/office/officeart/2008/layout/VerticalCurvedList"/>
    <dgm:cxn modelId="{0525AC7B-1C61-4309-A7F7-30299BC02CB2}" type="presParOf" srcId="{F6223B4D-45C3-4F23-8CB5-B2A94F4CB31F}" destId="{0E74371E-AD18-4BB5-9ED1-9A42BCB44942}" srcOrd="2" destOrd="0" presId="urn:microsoft.com/office/officeart/2008/layout/VerticalCurvedList"/>
    <dgm:cxn modelId="{9EF90FD5-8D48-41CF-B409-E7D1E40DCC29}" type="presParOf" srcId="{F6223B4D-45C3-4F23-8CB5-B2A94F4CB31F}" destId="{166D9781-6361-470D-A353-BDF3086D0407}" srcOrd="3" destOrd="0" presId="urn:microsoft.com/office/officeart/2008/layout/VerticalCurvedList"/>
    <dgm:cxn modelId="{FE7BBFBB-B706-42A9-861F-559A6983C2EB}" type="presParOf" srcId="{6CF1D989-B573-4B81-B009-F0DCA1CCFA5C}" destId="{5EC484B4-5CAF-43BA-8DB6-011E247F417D}" srcOrd="1" destOrd="0" presId="urn:microsoft.com/office/officeart/2008/layout/VerticalCurvedList"/>
    <dgm:cxn modelId="{36D64C22-E695-434E-9517-75A4716C3A0D}" type="presParOf" srcId="{6CF1D989-B573-4B81-B009-F0DCA1CCFA5C}" destId="{1AD81168-A5D0-4423-A838-0E582A1AB371}" srcOrd="2" destOrd="0" presId="urn:microsoft.com/office/officeart/2008/layout/VerticalCurvedList"/>
    <dgm:cxn modelId="{6EF90F99-BB69-437F-94D6-0B453F112A37}" type="presParOf" srcId="{1AD81168-A5D0-4423-A838-0E582A1AB371}" destId="{F354C531-52D4-4959-B34E-CCEEDA915924}" srcOrd="0" destOrd="0" presId="urn:microsoft.com/office/officeart/2008/layout/VerticalCurvedList"/>
    <dgm:cxn modelId="{8EECF87A-825A-4684-82FE-1CCB4DCEE24B}" type="presParOf" srcId="{6CF1D989-B573-4B81-B009-F0DCA1CCFA5C}" destId="{8DA68296-122D-4D06-A9F5-297637D54A67}" srcOrd="3" destOrd="0" presId="urn:microsoft.com/office/officeart/2008/layout/VerticalCurvedList"/>
    <dgm:cxn modelId="{BBED0DAF-813E-4714-A632-FE9A3C6FA24C}" type="presParOf" srcId="{6CF1D989-B573-4B81-B009-F0DCA1CCFA5C}" destId="{A330F98F-E484-4C4A-AB9E-B3DBA20C30F2}" srcOrd="4" destOrd="0" presId="urn:microsoft.com/office/officeart/2008/layout/VerticalCurvedList"/>
    <dgm:cxn modelId="{3820C0EF-DF0C-4272-A31A-5D372931D633}" type="presParOf" srcId="{A330F98F-E484-4C4A-AB9E-B3DBA20C30F2}" destId="{EA95BA1E-8606-4772-AED6-1BEB7FAFA657}" srcOrd="0" destOrd="0" presId="urn:microsoft.com/office/officeart/2008/layout/VerticalCurvedList"/>
    <dgm:cxn modelId="{F3B8A0F9-94ED-47B8-9FCC-FCA591B1EB4A}" type="presParOf" srcId="{6CF1D989-B573-4B81-B009-F0DCA1CCFA5C}" destId="{0D4A8534-3AD3-4B0F-A3C5-5F8EDE44C5A3}" srcOrd="5" destOrd="0" presId="urn:microsoft.com/office/officeart/2008/layout/VerticalCurvedList"/>
    <dgm:cxn modelId="{5098343E-ADF9-4E9B-9F31-32BAF80B090E}" type="presParOf" srcId="{6CF1D989-B573-4B81-B009-F0DCA1CCFA5C}" destId="{FE5ECECA-4EB3-424B-944B-658D98447519}" srcOrd="6" destOrd="0" presId="urn:microsoft.com/office/officeart/2008/layout/VerticalCurvedList"/>
    <dgm:cxn modelId="{2507F657-07C1-4E03-A9F9-CB0D376575BE}" type="presParOf" srcId="{FE5ECECA-4EB3-424B-944B-658D98447519}" destId="{F9BB0775-969D-45B8-88EC-73CBC143F281}" srcOrd="0" destOrd="0" presId="urn:microsoft.com/office/officeart/2008/layout/VerticalCurvedList"/>
    <dgm:cxn modelId="{635BD527-2D57-447B-A250-C5E1C999E0E8}" type="presParOf" srcId="{6CF1D989-B573-4B81-B009-F0DCA1CCFA5C}" destId="{F8BDEE18-006B-4E27-A9AF-B1F9B0A5429F}" srcOrd="7" destOrd="0" presId="urn:microsoft.com/office/officeart/2008/layout/VerticalCurvedList"/>
    <dgm:cxn modelId="{FB198036-EB08-4B1F-AF8D-4AAE86876FBC}" type="presParOf" srcId="{6CF1D989-B573-4B81-B009-F0DCA1CCFA5C}" destId="{FA18D5AD-592D-4196-AB18-F4E33C8E51E1}" srcOrd="8" destOrd="0" presId="urn:microsoft.com/office/officeart/2008/layout/VerticalCurvedList"/>
    <dgm:cxn modelId="{D44C8A2D-D334-41D9-B265-EC402B374673}" type="presParOf" srcId="{FA18D5AD-592D-4196-AB18-F4E33C8E51E1}" destId="{AF60CC3C-36AF-4F07-9B57-05A9A67741A6}" srcOrd="0" destOrd="0" presId="urn:microsoft.com/office/officeart/2008/layout/VerticalCurvedList"/>
  </dgm:cxnLst>
  <dgm:bg/>
  <dgm:whole/>
</dgm:dataModel>
</file>

<file path=ppt/diagrams/data140.xml><?xml version="1.0" encoding="utf-8"?>
<dgm:dataModel xmlns:dgm="http://schemas.openxmlformats.org/drawingml/2006/diagram" xmlns:a="http://schemas.openxmlformats.org/drawingml/2006/main">
  <dgm:ptLst>
    <dgm:pt modelId="{5C8AE304-4B76-4B60-A440-5383C64319B7}" type="doc">
      <dgm:prSet loTypeId="urn:microsoft.com/office/officeart/2008/layout/RadialCluster" loCatId="cycle" qsTypeId="urn:microsoft.com/office/officeart/2005/8/quickstyle/simple1" qsCatId="simple" csTypeId="urn:microsoft.com/office/officeart/2005/8/colors/accent0_3" csCatId="mainScheme" phldr="1"/>
      <dgm:spPr/>
      <dgm:t>
        <a:bodyPr/>
        <a:lstStyle/>
        <a:p>
          <a:endParaRPr lang="x-none"/>
        </a:p>
      </dgm:t>
    </dgm:pt>
    <dgm:pt modelId="{C8C3E578-F85D-4309-8EE0-4F6B5F0DFC68}" type="parTrans" cxnId="{8B8075CE-0085-478A-A37F-996A29D6E91B}">
      <dgm:prSet/>
      <dgm:spPr/>
      <dgm:t>
        <a:bodyPr/>
        <a:lstStyle/>
        <a:p>
          <a:endParaRPr lang="x-none"/>
        </a:p>
      </dgm:t>
    </dgm:pt>
    <dgm:pt modelId="{A8CB163E-EABB-4706-8306-CA96EE2AE376}">
      <dgm:prSet phldrT="[Текст]"/>
      <dgm:spPr/>
      <dgm:t>
        <a:bodyPr/>
        <a:lstStyle/>
        <a:p>
          <a:r>
            <a:rPr lang="ru-RU"/>
            <a:t>Тәжірибелердің түрлері</a:t>
          </a:r>
          <a:endParaRPr lang="x-none"/>
        </a:p>
      </dgm:t>
    </dgm:pt>
    <dgm:pt modelId="{E57F0D63-163C-44B7-AE0E-52B0A6B0D3FB}" type="parTrans" cxnId="{6905AB9A-909D-4DD1-9A82-6742EC4A0EFE}">
      <dgm:prSet/>
      <dgm:spPr/>
      <dgm:t>
        <a:bodyPr/>
        <a:lstStyle/>
        <a:p>
          <a:endParaRPr lang="x-none"/>
        </a:p>
      </dgm:t>
    </dgm:pt>
    <dgm:pt modelId="{8377321E-85C2-43AE-8985-54FF94466724}">
      <dgm:prSet phldrT="[Текст]"/>
      <dgm:spPr/>
      <dgm:t>
        <a:bodyPr/>
        <a:lstStyle/>
        <a:p>
          <a:r>
            <a:rPr lang="ru-RU"/>
            <a:t> сандық </a:t>
          </a:r>
          <a:endParaRPr lang="x-none"/>
        </a:p>
      </dgm:t>
    </dgm:pt>
    <dgm:pt modelId="{A03437E5-69DC-4D90-A0ED-627E9E148C2E}" type="sibTrans" cxnId="{6905AB9A-909D-4DD1-9A82-6742EC4A0EFE}">
      <dgm:prSet/>
      <dgm:spPr/>
      <dgm:t>
        <a:bodyPr/>
        <a:lstStyle/>
        <a:p>
          <a:endParaRPr lang="x-none"/>
        </a:p>
      </dgm:t>
    </dgm:pt>
    <dgm:pt modelId="{3C9D4F07-F287-4AE9-A566-31647F1CF601}" type="parTrans" cxnId="{E7E9CC78-AF85-4881-851C-4B849F8D3D4A}">
      <dgm:prSet/>
      <dgm:spPr/>
      <dgm:t>
        <a:bodyPr/>
        <a:lstStyle/>
        <a:p>
          <a:endParaRPr lang="x-none"/>
        </a:p>
      </dgm:t>
    </dgm:pt>
    <dgm:pt modelId="{96224C76-F6AE-40E5-AFC7-FE1DE9A0FC07}">
      <dgm:prSet phldrT="[Текст]"/>
      <dgm:spPr/>
      <dgm:t>
        <a:bodyPr/>
        <a:lstStyle/>
        <a:p>
          <a:r>
            <a:rPr lang="ru-RU"/>
            <a:t>сапалы</a:t>
          </a:r>
          <a:endParaRPr lang="x-none"/>
        </a:p>
      </dgm:t>
    </dgm:pt>
    <dgm:pt modelId="{44F4CDED-DBEE-4884-A576-371EBB3F07D3}" type="sibTrans" cxnId="{E7E9CC78-AF85-4881-851C-4B849F8D3D4A}">
      <dgm:prSet/>
      <dgm:spPr/>
      <dgm:t>
        <a:bodyPr/>
        <a:lstStyle/>
        <a:p>
          <a:endParaRPr lang="x-none"/>
        </a:p>
      </dgm:t>
    </dgm:pt>
    <dgm:pt modelId="{1502D7E0-5303-4527-8420-CADBF484F9C0}" type="sibTrans" cxnId="{8B8075CE-0085-478A-A37F-996A29D6E91B}">
      <dgm:prSet/>
      <dgm:spPr/>
      <dgm:t>
        <a:bodyPr/>
        <a:lstStyle/>
        <a:p>
          <a:endParaRPr lang="x-none"/>
        </a:p>
      </dgm:t>
    </dgm:pt>
    <dgm:pt modelId="{CB6BB779-6C43-4706-89DF-0B6A0B97BE52}" type="pres">
      <dgm:prSet presAssocID="{5C8AE304-4B76-4B60-A440-5383C64319B7}" presName="Name0" presStyleCnt="0">
        <dgm:presLayoutVars>
          <dgm:chMax val="1"/>
          <dgm:chPref val="1"/>
          <dgm:dir/>
          <dgm:animOne val="branch"/>
          <dgm:animLvl val="lvl"/>
        </dgm:presLayoutVars>
      </dgm:prSet>
      <dgm:spPr/>
      <dgm:t>
        <a:bodyPr/>
        <a:lstStyle/>
        <a:p>
          <a:endParaRPr lang="ru-RU"/>
        </a:p>
      </dgm:t>
    </dgm:pt>
    <dgm:pt modelId="{7B5AA0A6-C299-4734-B777-84EFA40C4E97}" type="pres">
      <dgm:prSet presAssocID="{A8CB163E-EABB-4706-8306-CA96EE2AE376}" presName="singleCycle" presStyleCnt="0"/>
      <dgm:spPr/>
      <dgm:t>
        <a:bodyPr/>
        <a:lstStyle/>
        <a:p>
          <a:endParaRPr/>
        </a:p>
      </dgm:t>
    </dgm:pt>
    <dgm:pt modelId="{6EB39C9A-03E2-4D72-AFCA-B24969827C46}" type="pres">
      <dgm:prSet presAssocID="{A8CB163E-EABB-4706-8306-CA96EE2AE376}" presName="singleCenter" presStyleLbl="node1" presStyleIdx="0" presStyleCnt="3" custScaleX="298085" custScaleY="134035" custLinFactNeighborY="-11463">
        <dgm:presLayoutVars>
          <dgm:chMax val="7"/>
          <dgm:chPref val="7"/>
        </dgm:presLayoutVars>
      </dgm:prSet>
      <dgm:spPr/>
      <dgm:t>
        <a:bodyPr/>
        <a:lstStyle/>
        <a:p>
          <a:endParaRPr lang="ru-RU"/>
        </a:p>
      </dgm:t>
    </dgm:pt>
    <dgm:pt modelId="{54083FAA-E95F-40A0-962A-F8ECF007CC5D}" type="pres">
      <dgm:prSet presAssocID="{E57F0D63-163C-44B7-AE0E-52B0A6B0D3FB}" presName="Name56" presStyleLbl="parChTrans1D2" presStyleIdx="0" presStyleCnt="2"/>
      <dgm:spPr/>
      <dgm:t>
        <a:bodyPr/>
        <a:lstStyle/>
        <a:p>
          <a:endParaRPr lang="ru-RU"/>
        </a:p>
      </dgm:t>
    </dgm:pt>
    <dgm:pt modelId="{05A8734B-A848-4596-AA6E-D6972CEBE4B9}" type="pres">
      <dgm:prSet presAssocID="{8377321E-85C2-43AE-8985-54FF94466724}" presName="text0" presStyleLbl="node1" presStyleIdx="1" presStyleCnt="3" custScaleX="388935" custRadScaleRad="180056" custRadScaleInc="137495">
        <dgm:presLayoutVars>
          <dgm:bulletEnabled val="1"/>
        </dgm:presLayoutVars>
      </dgm:prSet>
      <dgm:spPr/>
      <dgm:t>
        <a:bodyPr/>
        <a:lstStyle/>
        <a:p>
          <a:endParaRPr lang="ru-RU"/>
        </a:p>
      </dgm:t>
    </dgm:pt>
    <dgm:pt modelId="{314EFFF0-4CFC-4E5F-B87D-74C9B826C87C}" type="pres">
      <dgm:prSet presAssocID="{3C9D4F07-F287-4AE9-A566-31647F1CF601}" presName="Name56" presStyleLbl="parChTrans1D2" presStyleIdx="1" presStyleCnt="2"/>
      <dgm:spPr/>
      <dgm:t>
        <a:bodyPr/>
        <a:lstStyle/>
        <a:p>
          <a:endParaRPr lang="ru-RU"/>
        </a:p>
      </dgm:t>
    </dgm:pt>
    <dgm:pt modelId="{BE13974B-3230-4DF4-83C0-825058333C5D}" type="pres">
      <dgm:prSet presAssocID="{96224C76-F6AE-40E5-AFC7-FE1DE9A0FC07}" presName="text0" presStyleLbl="node1" presStyleIdx="2" presStyleCnt="3" custScaleX="350337" custRadScaleRad="189177" custRadScaleInc="65006">
        <dgm:presLayoutVars>
          <dgm:bulletEnabled val="1"/>
        </dgm:presLayoutVars>
      </dgm:prSet>
      <dgm:spPr/>
      <dgm:t>
        <a:bodyPr/>
        <a:lstStyle/>
        <a:p>
          <a:endParaRPr lang="ru-RU"/>
        </a:p>
      </dgm:t>
    </dgm:pt>
  </dgm:ptLst>
  <dgm:cxnLst>
    <dgm:cxn modelId="{0480B2D0-4FBE-465E-B6B9-75F663FDE6BC}" type="presOf" srcId="{E57F0D63-163C-44B7-AE0E-52B0A6B0D3FB}" destId="{54083FAA-E95F-40A0-962A-F8ECF007CC5D}" srcOrd="0" destOrd="0" presId="urn:microsoft.com/office/officeart/2008/layout/RadialCluster"/>
    <dgm:cxn modelId="{7063A54E-1A09-4846-9F45-4AE596507FFB}" type="presOf" srcId="{96224C76-F6AE-40E5-AFC7-FE1DE9A0FC07}" destId="{BE13974B-3230-4DF4-83C0-825058333C5D}" srcOrd="0" destOrd="0" presId="urn:microsoft.com/office/officeart/2008/layout/RadialCluster"/>
    <dgm:cxn modelId="{E7E9CC78-AF85-4881-851C-4B849F8D3D4A}" srcId="{A8CB163E-EABB-4706-8306-CA96EE2AE376}" destId="{96224C76-F6AE-40E5-AFC7-FE1DE9A0FC07}" srcOrd="1" destOrd="0" parTransId="{3C9D4F07-F287-4AE9-A566-31647F1CF601}" sibTransId="{44F4CDED-DBEE-4884-A576-371EBB3F07D3}"/>
    <dgm:cxn modelId="{6905AB9A-909D-4DD1-9A82-6742EC4A0EFE}" srcId="{A8CB163E-EABB-4706-8306-CA96EE2AE376}" destId="{8377321E-85C2-43AE-8985-54FF94466724}" srcOrd="0" destOrd="0" parTransId="{E57F0D63-163C-44B7-AE0E-52B0A6B0D3FB}" sibTransId="{A03437E5-69DC-4D90-A0ED-627E9E148C2E}"/>
    <dgm:cxn modelId="{8B8075CE-0085-478A-A37F-996A29D6E91B}" srcId="{5C8AE304-4B76-4B60-A440-5383C64319B7}" destId="{A8CB163E-EABB-4706-8306-CA96EE2AE376}" srcOrd="0" destOrd="0" parTransId="{C8C3E578-F85D-4309-8EE0-4F6B5F0DFC68}" sibTransId="{1502D7E0-5303-4527-8420-CADBF484F9C0}"/>
    <dgm:cxn modelId="{147AB6C7-CFF9-4654-9686-3BE3CC43A6E0}" type="presOf" srcId="{5C8AE304-4B76-4B60-A440-5383C64319B7}" destId="{CB6BB779-6C43-4706-89DF-0B6A0B97BE52}" srcOrd="0" destOrd="0" presId="urn:microsoft.com/office/officeart/2008/layout/RadialCluster"/>
    <dgm:cxn modelId="{8ACCC505-B0F8-494D-9CC3-E4FD0079E0DB}" type="presOf" srcId="{A8CB163E-EABB-4706-8306-CA96EE2AE376}" destId="{6EB39C9A-03E2-4D72-AFCA-B24969827C46}" srcOrd="0" destOrd="0" presId="urn:microsoft.com/office/officeart/2008/layout/RadialCluster"/>
    <dgm:cxn modelId="{183DE3D3-E80B-4F91-8823-34671F383212}" type="presOf" srcId="{8377321E-85C2-43AE-8985-54FF94466724}" destId="{05A8734B-A848-4596-AA6E-D6972CEBE4B9}" srcOrd="0" destOrd="0" presId="urn:microsoft.com/office/officeart/2008/layout/RadialCluster"/>
    <dgm:cxn modelId="{3EE87AAB-90A1-44BA-94B2-E616EDF4F8A5}" type="presOf" srcId="{3C9D4F07-F287-4AE9-A566-31647F1CF601}" destId="{314EFFF0-4CFC-4E5F-B87D-74C9B826C87C}" srcOrd="0" destOrd="0" presId="urn:microsoft.com/office/officeart/2008/layout/RadialCluster"/>
    <dgm:cxn modelId="{13780564-62E8-4D47-9AFD-B74AB75CE02D}" type="presParOf" srcId="{CB6BB779-6C43-4706-89DF-0B6A0B97BE52}" destId="{7B5AA0A6-C299-4734-B777-84EFA40C4E97}" srcOrd="0" destOrd="0" presId="urn:microsoft.com/office/officeart/2008/layout/RadialCluster"/>
    <dgm:cxn modelId="{630C2976-BEA5-4108-A6AC-8F89B7BDBBBE}" type="presParOf" srcId="{7B5AA0A6-C299-4734-B777-84EFA40C4E97}" destId="{6EB39C9A-03E2-4D72-AFCA-B24969827C46}" srcOrd="0" destOrd="0" presId="urn:microsoft.com/office/officeart/2008/layout/RadialCluster"/>
    <dgm:cxn modelId="{15007B65-2BD5-4FFB-B5C5-4A3113377670}" type="presParOf" srcId="{7B5AA0A6-C299-4734-B777-84EFA40C4E97}" destId="{54083FAA-E95F-40A0-962A-F8ECF007CC5D}" srcOrd="1" destOrd="0" presId="urn:microsoft.com/office/officeart/2008/layout/RadialCluster"/>
    <dgm:cxn modelId="{A0492DC8-C76C-49B9-87FD-19A3E0209D7C}" type="presParOf" srcId="{7B5AA0A6-C299-4734-B777-84EFA40C4E97}" destId="{05A8734B-A848-4596-AA6E-D6972CEBE4B9}" srcOrd="2" destOrd="0" presId="urn:microsoft.com/office/officeart/2008/layout/RadialCluster"/>
    <dgm:cxn modelId="{6EC0B13A-4D69-4E50-81A2-800611E86E4E}" type="presParOf" srcId="{7B5AA0A6-C299-4734-B777-84EFA40C4E97}" destId="{314EFFF0-4CFC-4E5F-B87D-74C9B826C87C}" srcOrd="3" destOrd="0" presId="urn:microsoft.com/office/officeart/2008/layout/RadialCluster"/>
    <dgm:cxn modelId="{B06A7E26-917A-4AA1-8A1E-A38EE2609BCB}" type="presParOf" srcId="{7B5AA0A6-C299-4734-B777-84EFA40C4E97}" destId="{BE13974B-3230-4DF4-83C0-825058333C5D}" srcOrd="4" destOrd="0" presId="urn:microsoft.com/office/officeart/2008/layout/RadialCluster"/>
  </dgm:cxnLst>
  <dgm:bg/>
  <dgm:whole/>
</dgm:dataModel>
</file>

<file path=ppt/diagrams/data141.xml><?xml version="1.0" encoding="utf-8"?>
<dgm:dataModel xmlns:dgm="http://schemas.openxmlformats.org/drawingml/2006/diagram" xmlns:a="http://schemas.openxmlformats.org/drawingml/2006/main">
  <dgm:ptLst>
    <dgm:pt modelId="{3DC76C88-69D4-4139-869C-439CB041F905}" type="doc">
      <dgm:prSet loTypeId="urn:microsoft.com/office/officeart/2005/8/layout/vList6" loCatId="list" qsTypeId="urn:microsoft.com/office/officeart/2005/8/quickstyle/simple1" qsCatId="simple" csTypeId="urn:microsoft.com/office/officeart/2005/8/colors/accent0_3" csCatId="mainScheme" phldr="1"/>
      <dgm:spPr/>
      <dgm:t>
        <a:bodyPr/>
        <a:lstStyle/>
        <a:p>
          <a:endParaRPr lang="ru-RU"/>
        </a:p>
      </dgm:t>
    </dgm:pt>
    <dgm:pt modelId="{9850AD97-9D9B-4275-8F30-1F5E5903D88B}" type="parTrans" cxnId="{D6B37D4A-B55B-4F2B-8CFF-D90813B5FE06}">
      <dgm:prSet/>
      <dgm:spPr/>
      <dgm:t>
        <a:bodyPr/>
        <a:lstStyle/>
        <a:p>
          <a:endParaRPr lang="ru-RU"/>
        </a:p>
      </dgm:t>
    </dgm:pt>
    <dgm:pt modelId="{43F91AB3-5240-45A7-9174-CF90BC680837}">
      <dgm:prSet phldrT="[Текст]"/>
      <dgm:spPr/>
      <dgm:t>
        <a:bodyPr/>
        <a:lstStyle/>
        <a:p>
          <a:r>
            <a:rPr lang="kk-KZ"/>
            <a:t>Сапалық эксперимент</a:t>
          </a:r>
          <a:endParaRPr lang="ru-RU"/>
        </a:p>
      </dgm:t>
    </dgm:pt>
    <dgm:pt modelId="{0135FE7E-3092-493B-AE4E-15BCB4FE4762}" type="parTrans" cxnId="{D0C2F855-2494-4A2B-9BCB-ED4ADDB3B07B}">
      <dgm:prSet/>
      <dgm:spPr/>
      <dgm:t>
        <a:bodyPr/>
        <a:lstStyle/>
        <a:p>
          <a:endParaRPr lang="ru-RU"/>
        </a:p>
      </dgm:t>
    </dgm:pt>
    <dgm:pt modelId="{0B903568-7A71-4758-8A71-4CA94F57D7A0}">
      <dgm:prSet phldrT="[Текст]"/>
      <dgm:spPr/>
      <dgm:t>
        <a:bodyPr/>
        <a:lstStyle/>
        <a:p>
          <a:r>
            <a:rPr lang="ru-RU"/>
            <a:t>ең қарапайым болып табылады, </a:t>
          </a:r>
        </a:p>
      </dgm:t>
    </dgm:pt>
    <dgm:pt modelId="{5DDBC4CD-912D-4B8C-829A-EA15AC32A7E4}" type="sibTrans" cxnId="{D0C2F855-2494-4A2B-9BCB-ED4ADDB3B07B}">
      <dgm:prSet/>
      <dgm:spPr/>
      <dgm:t>
        <a:bodyPr/>
        <a:lstStyle/>
        <a:p>
          <a:endParaRPr lang="ru-RU"/>
        </a:p>
      </dgm:t>
    </dgm:pt>
    <dgm:pt modelId="{4B2C62DB-D34D-4842-A6BE-661E4564BB22}" type="parTrans" cxnId="{E40D66A4-67AD-43CB-BCF7-8B91E96527E3}">
      <dgm:prSet/>
      <dgm:spPr/>
      <dgm:t>
        <a:bodyPr/>
        <a:lstStyle/>
        <a:p>
          <a:endParaRPr lang="x-none"/>
        </a:p>
      </dgm:t>
    </dgm:pt>
    <dgm:pt modelId="{7500B2C7-579B-414B-91C3-51A87DDC490A}">
      <dgm:prSet phldrT="[Текст]"/>
      <dgm:spPr/>
      <dgm:t>
        <a:bodyPr/>
        <a:lstStyle/>
        <a:p>
          <a:r>
            <a:rPr lang="ru-RU"/>
            <a:t>мақсат – гипотезамен немесе теориямен болжанған зерттелетін құбылыстың маңызды қасиеттерінің, байланыстарының болуын (немесе болмауын) анықтау.</a:t>
          </a:r>
        </a:p>
      </dgm:t>
    </dgm:pt>
    <dgm:pt modelId="{5DC9C1C2-0974-4897-A6B5-2E7D6E7E9F9F}" type="sibTrans" cxnId="{E40D66A4-67AD-43CB-BCF7-8B91E96527E3}">
      <dgm:prSet/>
      <dgm:spPr/>
      <dgm:t>
        <a:bodyPr/>
        <a:lstStyle/>
        <a:p>
          <a:endParaRPr lang="x-none"/>
        </a:p>
      </dgm:t>
    </dgm:pt>
    <dgm:pt modelId="{1F057AD1-A94A-45C6-B846-A641C3FAD043}" type="sibTrans" cxnId="{D6B37D4A-B55B-4F2B-8CFF-D90813B5FE06}">
      <dgm:prSet/>
      <dgm:spPr/>
      <dgm:t>
        <a:bodyPr/>
        <a:lstStyle/>
        <a:p>
          <a:endParaRPr lang="ru-RU"/>
        </a:p>
      </dgm:t>
    </dgm:pt>
    <dgm:pt modelId="{BF5CE1DA-3B4D-486E-95E2-087D655F1E56}" type="parTrans" cxnId="{440F344C-EEEE-4142-8F89-4DA1188D32C5}">
      <dgm:prSet/>
      <dgm:spPr/>
      <dgm:t>
        <a:bodyPr/>
        <a:lstStyle/>
        <a:p>
          <a:endParaRPr lang="ru-RU"/>
        </a:p>
      </dgm:t>
    </dgm:pt>
    <dgm:pt modelId="{992F5856-364B-4E4F-9481-B779037028F8}">
      <dgm:prSet phldrT="[Текст]"/>
      <dgm:spPr/>
      <dgm:t>
        <a:bodyPr/>
        <a:lstStyle/>
        <a:p>
          <a:r>
            <a:rPr lang="kk-KZ"/>
            <a:t>Сандық эксперимент</a:t>
          </a:r>
          <a:endParaRPr lang="ru-RU"/>
        </a:p>
      </dgm:t>
    </dgm:pt>
    <dgm:pt modelId="{FACE1146-6B4E-4CD5-A835-A58D8702F93F}" type="parTrans" cxnId="{45FF6202-F54D-4594-9F96-EC539328F199}">
      <dgm:prSet/>
      <dgm:spPr/>
      <dgm:t>
        <a:bodyPr/>
        <a:lstStyle/>
        <a:p>
          <a:endParaRPr lang="ru-RU"/>
        </a:p>
      </dgm:t>
    </dgm:pt>
    <dgm:pt modelId="{FC4B702B-24CE-40E8-916E-3988DAA9CB41}">
      <dgm:prSet phldrT="[Текст]"/>
      <dgm:spPr/>
      <dgm:t>
        <a:bodyPr/>
        <a:lstStyle/>
        <a:p>
          <a:r>
            <a:rPr lang="ru-RU"/>
            <a:t>зерттелетін объектінің қандай да бір қасиетінің сандық анықтығын анықтайды. </a:t>
          </a:r>
        </a:p>
      </dgm:t>
    </dgm:pt>
    <dgm:pt modelId="{109C504E-68AD-4681-A3BE-54E5BBD60F32}" type="sibTrans" cxnId="{45FF6202-F54D-4594-9F96-EC539328F199}">
      <dgm:prSet/>
      <dgm:spPr/>
      <dgm:t>
        <a:bodyPr/>
        <a:lstStyle/>
        <a:p>
          <a:endParaRPr lang="ru-RU"/>
        </a:p>
      </dgm:t>
    </dgm:pt>
    <dgm:pt modelId="{185D0A7C-CD65-451E-AC2F-A11EB0875E1C}" type="parTrans" cxnId="{E232F383-F209-4668-9F39-8B1BC5696EDF}">
      <dgm:prSet/>
      <dgm:spPr/>
      <dgm:t>
        <a:bodyPr/>
        <a:lstStyle/>
        <a:p>
          <a:endParaRPr lang="x-none"/>
        </a:p>
      </dgm:t>
    </dgm:pt>
    <dgm:pt modelId="{44217BAB-224B-4743-B020-91CF874420BC}">
      <dgm:prSet phldrT="[Текст]"/>
      <dgm:spPr/>
      <dgm:t>
        <a:bodyPr/>
        <a:lstStyle/>
        <a:p>
          <a:r>
            <a:rPr lang="ru-RU"/>
            <a:t>нысанның табиғаты бойынша химиялық, биологиялық, физикалық және басқа тәжірибелер ажыратылады.</a:t>
          </a:r>
        </a:p>
      </dgm:t>
    </dgm:pt>
    <dgm:pt modelId="{FA9037DE-87DF-4392-BA38-5D013200FCD7}" type="sibTrans" cxnId="{E232F383-F209-4668-9F39-8B1BC5696EDF}">
      <dgm:prSet/>
      <dgm:spPr/>
      <dgm:t>
        <a:bodyPr/>
        <a:lstStyle/>
        <a:p>
          <a:endParaRPr lang="x-none"/>
        </a:p>
      </dgm:t>
    </dgm:pt>
    <dgm:pt modelId="{FBFA32C4-144A-42AE-B01B-07C100BF44A2}" type="sibTrans" cxnId="{440F344C-EEEE-4142-8F89-4DA1188D32C5}">
      <dgm:prSet/>
      <dgm:spPr/>
      <dgm:t>
        <a:bodyPr/>
        <a:lstStyle/>
        <a:p>
          <a:endParaRPr lang="ru-RU"/>
        </a:p>
      </dgm:t>
    </dgm:pt>
    <dgm:pt modelId="{F6E97CDD-867E-4A89-93E7-DA134426592C}" type="pres">
      <dgm:prSet presAssocID="{3DC76C88-69D4-4139-869C-439CB041F905}" presName="Name0" presStyleCnt="0">
        <dgm:presLayoutVars>
          <dgm:dir/>
          <dgm:animLvl val="lvl"/>
          <dgm:resizeHandles/>
        </dgm:presLayoutVars>
      </dgm:prSet>
      <dgm:spPr/>
      <dgm:t>
        <a:bodyPr/>
        <a:lstStyle/>
        <a:p>
          <a:endParaRPr lang="ru-RU"/>
        </a:p>
      </dgm:t>
    </dgm:pt>
    <dgm:pt modelId="{E966CA69-C095-4092-A237-A2F74D535F61}" type="pres">
      <dgm:prSet presAssocID="{43F91AB3-5240-45A7-9174-CF90BC680837}" presName="linNode" presStyleCnt="0"/>
      <dgm:spPr/>
      <dgm:t>
        <a:bodyPr/>
        <a:lstStyle/>
        <a:p>
          <a:endParaRPr/>
        </a:p>
      </dgm:t>
    </dgm:pt>
    <dgm:pt modelId="{63FDD235-DDEB-48BC-95F6-DD69FDAD1B47}" type="pres">
      <dgm:prSet presAssocID="{43F91AB3-5240-45A7-9174-CF90BC680837}" presName="parentShp" presStyleLbl="node1" presStyleIdx="0" presStyleCnt="2">
        <dgm:presLayoutVars>
          <dgm:bulletEnabled val="1"/>
        </dgm:presLayoutVars>
      </dgm:prSet>
      <dgm:spPr/>
      <dgm:t>
        <a:bodyPr/>
        <a:lstStyle/>
        <a:p>
          <a:endParaRPr lang="ru-RU"/>
        </a:p>
      </dgm:t>
    </dgm:pt>
    <dgm:pt modelId="{E5B9C88D-6A93-41F7-9F9B-EBEA9512406D}" type="pres">
      <dgm:prSet presAssocID="{43F91AB3-5240-45A7-9174-CF90BC680837}" presName="childShp" presStyleLbl="bgAccFollowNode1" presStyleIdx="0" presStyleCnt="2">
        <dgm:presLayoutVars>
          <dgm:bulletEnabled val="1"/>
        </dgm:presLayoutVars>
      </dgm:prSet>
      <dgm:spPr/>
      <dgm:t>
        <a:bodyPr/>
        <a:lstStyle/>
        <a:p>
          <a:endParaRPr lang="ru-RU"/>
        </a:p>
      </dgm:t>
    </dgm:pt>
    <dgm:pt modelId="{711F5D80-4949-4E9A-8A88-6713F9ACAB0E}" type="pres">
      <dgm:prSet presAssocID="{1F057AD1-A94A-45C6-B846-A641C3FAD043}" presName="spacing" presStyleCnt="0"/>
      <dgm:spPr/>
      <dgm:t>
        <a:bodyPr/>
        <a:lstStyle/>
        <a:p>
          <a:endParaRPr/>
        </a:p>
      </dgm:t>
    </dgm:pt>
    <dgm:pt modelId="{086B7739-2201-4524-AC91-10F355738CCE}" type="pres">
      <dgm:prSet presAssocID="{992F5856-364B-4E4F-9481-B779037028F8}" presName="linNode" presStyleCnt="0"/>
      <dgm:spPr/>
      <dgm:t>
        <a:bodyPr/>
        <a:lstStyle/>
        <a:p>
          <a:endParaRPr/>
        </a:p>
      </dgm:t>
    </dgm:pt>
    <dgm:pt modelId="{3396E9BB-2BFA-41E2-898F-71DEBFA22D85}" type="pres">
      <dgm:prSet presAssocID="{992F5856-364B-4E4F-9481-B779037028F8}" presName="parentShp" presStyleLbl="node1" presStyleIdx="1" presStyleCnt="2">
        <dgm:presLayoutVars>
          <dgm:bulletEnabled val="1"/>
        </dgm:presLayoutVars>
      </dgm:prSet>
      <dgm:spPr/>
      <dgm:t>
        <a:bodyPr/>
        <a:lstStyle/>
        <a:p>
          <a:endParaRPr lang="ru-RU"/>
        </a:p>
      </dgm:t>
    </dgm:pt>
    <dgm:pt modelId="{8D88AC57-5F00-417F-8872-FABDCC0BA78C}" type="pres">
      <dgm:prSet presAssocID="{992F5856-364B-4E4F-9481-B779037028F8}" presName="childShp" presStyleLbl="bgAccFollowNode1" presStyleIdx="1" presStyleCnt="2">
        <dgm:presLayoutVars>
          <dgm:bulletEnabled val="1"/>
        </dgm:presLayoutVars>
      </dgm:prSet>
      <dgm:spPr/>
      <dgm:t>
        <a:bodyPr/>
        <a:lstStyle/>
        <a:p>
          <a:endParaRPr lang="ru-RU"/>
        </a:p>
      </dgm:t>
    </dgm:pt>
  </dgm:ptLst>
  <dgm:cxnLst>
    <dgm:cxn modelId="{1D2ADB8A-B911-45D6-AC0A-756B4A6D6CE9}" type="presOf" srcId="{7500B2C7-579B-414B-91C3-51A87DDC490A}" destId="{E5B9C88D-6A93-41F7-9F9B-EBEA9512406D}" srcOrd="0" destOrd="1" presId="urn:microsoft.com/office/officeart/2005/8/layout/vList6"/>
    <dgm:cxn modelId="{D0C2F855-2494-4A2B-9BCB-ED4ADDB3B07B}" srcId="{43F91AB3-5240-45A7-9174-CF90BC680837}" destId="{0B903568-7A71-4758-8A71-4CA94F57D7A0}" srcOrd="0" destOrd="0" parTransId="{0135FE7E-3092-493B-AE4E-15BCB4FE4762}" sibTransId="{5DDBC4CD-912D-4B8C-829A-EA15AC32A7E4}"/>
    <dgm:cxn modelId="{E40D66A4-67AD-43CB-BCF7-8B91E96527E3}" srcId="{43F91AB3-5240-45A7-9174-CF90BC680837}" destId="{7500B2C7-579B-414B-91C3-51A87DDC490A}" srcOrd="1" destOrd="0" parTransId="{4B2C62DB-D34D-4842-A6BE-661E4564BB22}" sibTransId="{5DC9C1C2-0974-4897-A6B5-2E7D6E7E9F9F}"/>
    <dgm:cxn modelId="{E232F383-F209-4668-9F39-8B1BC5696EDF}" srcId="{992F5856-364B-4E4F-9481-B779037028F8}" destId="{44217BAB-224B-4743-B020-91CF874420BC}" srcOrd="1" destOrd="0" parTransId="{185D0A7C-CD65-451E-AC2F-A11EB0875E1C}" sibTransId="{FA9037DE-87DF-4392-BA38-5D013200FCD7}"/>
    <dgm:cxn modelId="{8F886E9F-3D09-4D12-BFFB-B730AFE8D8CC}" type="presOf" srcId="{3DC76C88-69D4-4139-869C-439CB041F905}" destId="{F6E97CDD-867E-4A89-93E7-DA134426592C}" srcOrd="0" destOrd="0" presId="urn:microsoft.com/office/officeart/2005/8/layout/vList6"/>
    <dgm:cxn modelId="{241355F5-8718-443E-BFFC-3050CCADFB27}" type="presOf" srcId="{44217BAB-224B-4743-B020-91CF874420BC}" destId="{8D88AC57-5F00-417F-8872-FABDCC0BA78C}" srcOrd="0" destOrd="1" presId="urn:microsoft.com/office/officeart/2005/8/layout/vList6"/>
    <dgm:cxn modelId="{0C834368-A6A5-4BA6-B8CA-6F99A36A6B18}" type="presOf" srcId="{0B903568-7A71-4758-8A71-4CA94F57D7A0}" destId="{E5B9C88D-6A93-41F7-9F9B-EBEA9512406D}" srcOrd="0" destOrd="0" presId="urn:microsoft.com/office/officeart/2005/8/layout/vList6"/>
    <dgm:cxn modelId="{45FF6202-F54D-4594-9F96-EC539328F199}" srcId="{992F5856-364B-4E4F-9481-B779037028F8}" destId="{FC4B702B-24CE-40E8-916E-3988DAA9CB41}" srcOrd="0" destOrd="0" parTransId="{FACE1146-6B4E-4CD5-A835-A58D8702F93F}" sibTransId="{109C504E-68AD-4681-A3BE-54E5BBD60F32}"/>
    <dgm:cxn modelId="{440F344C-EEEE-4142-8F89-4DA1188D32C5}" srcId="{3DC76C88-69D4-4139-869C-439CB041F905}" destId="{992F5856-364B-4E4F-9481-B779037028F8}" srcOrd="1" destOrd="0" parTransId="{BF5CE1DA-3B4D-486E-95E2-087D655F1E56}" sibTransId="{FBFA32C4-144A-42AE-B01B-07C100BF44A2}"/>
    <dgm:cxn modelId="{D6B37D4A-B55B-4F2B-8CFF-D90813B5FE06}" srcId="{3DC76C88-69D4-4139-869C-439CB041F905}" destId="{43F91AB3-5240-45A7-9174-CF90BC680837}" srcOrd="0" destOrd="0" parTransId="{9850AD97-9D9B-4275-8F30-1F5E5903D88B}" sibTransId="{1F057AD1-A94A-45C6-B846-A641C3FAD043}"/>
    <dgm:cxn modelId="{99111EDF-41C6-472D-97F8-9FE06FECA9CC}" type="presOf" srcId="{FC4B702B-24CE-40E8-916E-3988DAA9CB41}" destId="{8D88AC57-5F00-417F-8872-FABDCC0BA78C}" srcOrd="0" destOrd="0" presId="urn:microsoft.com/office/officeart/2005/8/layout/vList6"/>
    <dgm:cxn modelId="{2C2AA44F-62BB-4EE8-9F85-6A82FCEDB5CE}" type="presOf" srcId="{43F91AB3-5240-45A7-9174-CF90BC680837}" destId="{63FDD235-DDEB-48BC-95F6-DD69FDAD1B47}" srcOrd="0" destOrd="0" presId="urn:microsoft.com/office/officeart/2005/8/layout/vList6"/>
    <dgm:cxn modelId="{90999947-131A-4E0C-8F3C-B4620D6C39D7}" type="presOf" srcId="{992F5856-364B-4E4F-9481-B779037028F8}" destId="{3396E9BB-2BFA-41E2-898F-71DEBFA22D85}" srcOrd="0" destOrd="0" presId="urn:microsoft.com/office/officeart/2005/8/layout/vList6"/>
    <dgm:cxn modelId="{EF2FD3B5-F440-479B-AA37-52626D593BBA}" type="presParOf" srcId="{F6E97CDD-867E-4A89-93E7-DA134426592C}" destId="{E966CA69-C095-4092-A237-A2F74D535F61}" srcOrd="0" destOrd="0" presId="urn:microsoft.com/office/officeart/2005/8/layout/vList6"/>
    <dgm:cxn modelId="{2168116D-5455-4B58-99C5-FEE6DC0B384C}" type="presParOf" srcId="{E966CA69-C095-4092-A237-A2F74D535F61}" destId="{63FDD235-DDEB-48BC-95F6-DD69FDAD1B47}" srcOrd="0" destOrd="0" presId="urn:microsoft.com/office/officeart/2005/8/layout/vList6"/>
    <dgm:cxn modelId="{0CC5606A-4C22-42F4-8271-E19ECBDBA1CC}" type="presParOf" srcId="{E966CA69-C095-4092-A237-A2F74D535F61}" destId="{E5B9C88D-6A93-41F7-9F9B-EBEA9512406D}" srcOrd="1" destOrd="0" presId="urn:microsoft.com/office/officeart/2005/8/layout/vList6"/>
    <dgm:cxn modelId="{C4678E9B-8A5A-4E93-B16A-BEBDE2DB4F69}" type="presParOf" srcId="{F6E97CDD-867E-4A89-93E7-DA134426592C}" destId="{711F5D80-4949-4E9A-8A88-6713F9ACAB0E}" srcOrd="1" destOrd="0" presId="urn:microsoft.com/office/officeart/2005/8/layout/vList6"/>
    <dgm:cxn modelId="{5FA516A4-64AE-4EEF-B66F-3C3A9B1CC516}" type="presParOf" srcId="{F6E97CDD-867E-4A89-93E7-DA134426592C}" destId="{086B7739-2201-4524-AC91-10F355738CCE}" srcOrd="2" destOrd="0" presId="urn:microsoft.com/office/officeart/2005/8/layout/vList6"/>
    <dgm:cxn modelId="{1746561F-870E-471E-B760-309F60589826}" type="presParOf" srcId="{086B7739-2201-4524-AC91-10F355738CCE}" destId="{3396E9BB-2BFA-41E2-898F-71DEBFA22D85}" srcOrd="0" destOrd="0" presId="urn:microsoft.com/office/officeart/2005/8/layout/vList6"/>
    <dgm:cxn modelId="{213F9519-1BBA-45BB-88C7-EA456D94E67E}" type="presParOf" srcId="{086B7739-2201-4524-AC91-10F355738CCE}" destId="{8D88AC57-5F00-417F-8872-FABDCC0BA78C}" srcOrd="1" destOrd="0" presId="urn:microsoft.com/office/officeart/2005/8/layout/vList6"/>
  </dgm:cxnLst>
  <dgm:bg/>
  <dgm:whole/>
</dgm:dataModel>
</file>

<file path=ppt/diagrams/data142.xml><?xml version="1.0" encoding="utf-8"?>
<dgm:dataModel xmlns:dgm="http://schemas.openxmlformats.org/drawingml/2006/diagram" xmlns:a="http://schemas.openxmlformats.org/drawingml/2006/main">
  <dgm:ptLst>
    <dgm:pt modelId="{7A142FFB-BFC0-40CB-9871-763028DC31FC}"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C5EEF3CC-AB00-4796-8313-4C509B5361DE}" type="parTrans" cxnId="{0F94B1C2-A983-4D32-A351-14F01C835AD4}">
      <dgm:prSet/>
      <dgm:spPr/>
      <dgm:t>
        <a:bodyPr/>
        <a:lstStyle/>
        <a:p>
          <a:endParaRPr lang="ru-RU"/>
        </a:p>
      </dgm:t>
    </dgm:pt>
    <dgm:pt modelId="{0ABA99CA-52D2-487C-9BB6-4B647CF0CE79}">
      <dgm:prSet phldrT="[Текст]"/>
      <dgm:spPr/>
      <dgm:t>
        <a:bodyPr/>
        <a:lstStyle/>
        <a:p>
          <a:r>
            <a:rPr lang="ru-RU"/>
            <a:t>Әлеуметтік эксперименттер өмірге әлеуметтік ұйымдастырудың жаңа формаларын енгізуге және қоғамды басқаруды оңтайландыруға ықпал етеді. </a:t>
          </a:r>
        </a:p>
      </dgm:t>
    </dgm:pt>
    <dgm:pt modelId="{805D285A-5E7D-4BBA-84C5-8F43FF8E245B}" type="sibTrans" cxnId="{0F94B1C2-A983-4D32-A351-14F01C835AD4}">
      <dgm:prSet/>
      <dgm:spPr/>
      <dgm:t>
        <a:bodyPr/>
        <a:lstStyle/>
        <a:p>
          <a:endParaRPr lang="ru-RU"/>
        </a:p>
      </dgm:t>
    </dgm:pt>
    <dgm:pt modelId="{65BB41E4-7C6C-4609-A113-77B83D0D34F8}" type="parTrans" cxnId="{E3FF40BF-4974-40D5-8CB4-88663941F67C}">
      <dgm:prSet/>
      <dgm:spPr/>
      <dgm:t>
        <a:bodyPr/>
        <a:lstStyle/>
        <a:p>
          <a:endParaRPr lang="ru-RU"/>
        </a:p>
      </dgm:t>
    </dgm:pt>
    <dgm:pt modelId="{8D41DB3E-7AE0-4EF8-9EB5-67F5D94C5082}">
      <dgm:prSet phldrT="[Текст]"/>
      <dgm:spPr/>
      <dgm:t>
        <a:bodyPr/>
        <a:lstStyle/>
        <a:p>
          <a:r>
            <a:rPr lang="ru-RU"/>
            <a:t>Белгілі бір адамдар тобы рөл атқаратын әлеуметтік эксперименттің объектісі экспериментке қатысушылардың бірі болып табылады, оның мүдделерін ескеру қажет, ал зерттеушінің өзі өзі зерттеп отырған жағдайға қосылады. </a:t>
          </a:r>
        </a:p>
      </dgm:t>
    </dgm:pt>
    <dgm:pt modelId="{2C80F73B-33D5-4980-868C-92D91F3C1346}" type="sibTrans" cxnId="{E3FF40BF-4974-40D5-8CB4-88663941F67C}">
      <dgm:prSet/>
      <dgm:spPr/>
      <dgm:t>
        <a:bodyPr/>
        <a:lstStyle/>
        <a:p>
          <a:endParaRPr lang="ru-RU"/>
        </a:p>
      </dgm:t>
    </dgm:pt>
    <dgm:pt modelId="{5FBF5E64-616C-4F8B-8D78-D2355F8764B8}" type="parTrans" cxnId="{86735AFC-CBD4-4EA0-8B3E-5860F6F3F566}">
      <dgm:prSet/>
      <dgm:spPr/>
      <dgm:t>
        <a:bodyPr/>
        <a:lstStyle/>
        <a:p>
          <a:endParaRPr lang="ru-RU"/>
        </a:p>
      </dgm:t>
    </dgm:pt>
    <dgm:pt modelId="{181C378C-BB5D-4F47-B181-7572027CAE4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Әлеуметтік эксперименттердің мазмұны мен рәсімдері қоғамның құқықтық және моральдық нормаларымен де анықталады. </a:t>
          </a:r>
        </a:p>
      </dgm:t>
    </dgm:pt>
    <dgm:pt modelId="{0ED51A07-3CF6-4CE6-BB6A-AB90B8F64B81}" type="sibTrans" cxnId="{86735AFC-CBD4-4EA0-8B3E-5860F6F3F566}">
      <dgm:prSet/>
      <dgm:spPr/>
      <dgm:t>
        <a:bodyPr/>
        <a:lstStyle/>
        <a:p>
          <a:endParaRPr lang="ru-RU"/>
        </a:p>
      </dgm:t>
    </dgm:pt>
    <dgm:pt modelId="{4BD7A5B0-1DDE-4120-B1C0-A13FD0225774}" type="pres">
      <dgm:prSet presAssocID="{7A142FFB-BFC0-40CB-9871-763028DC31FC}" presName="outerComposite" presStyleCnt="0">
        <dgm:presLayoutVars>
          <dgm:chMax val="5"/>
          <dgm:dir/>
          <dgm:resizeHandles val="exact"/>
        </dgm:presLayoutVars>
      </dgm:prSet>
      <dgm:spPr/>
      <dgm:t>
        <a:bodyPr/>
        <a:lstStyle/>
        <a:p>
          <a:endParaRPr lang="ru-RU"/>
        </a:p>
      </dgm:t>
    </dgm:pt>
    <dgm:pt modelId="{0A4AC213-728A-495E-9C6B-0EA17C53A075}" type="pres">
      <dgm:prSet presAssocID="{7A142FFB-BFC0-40CB-9871-763028DC31FC}" presName="dummyMaxCanvas" presStyleCnt="0">
        <dgm:presLayoutVars/>
      </dgm:prSet>
      <dgm:spPr/>
      <dgm:t>
        <a:bodyPr/>
        <a:lstStyle/>
        <a:p>
          <a:endParaRPr/>
        </a:p>
      </dgm:t>
    </dgm:pt>
    <dgm:pt modelId="{60DCCC3F-53A3-472A-9DF4-B934D380781E}" type="pres">
      <dgm:prSet presAssocID="{7A142FFB-BFC0-40CB-9871-763028DC31FC}" presName="ThreeNodes_1" presStyleLbl="node1" presStyleIdx="0" presStyleCnt="3" custScaleX="99545" custScaleY="101633">
        <dgm:presLayoutVars>
          <dgm:bulletEnabled val="1"/>
        </dgm:presLayoutVars>
      </dgm:prSet>
      <dgm:spPr/>
      <dgm:t>
        <a:bodyPr/>
        <a:lstStyle/>
        <a:p>
          <a:endParaRPr lang="ru-RU"/>
        </a:p>
      </dgm:t>
    </dgm:pt>
    <dgm:pt modelId="{7B2BC2D6-C56F-4C71-A77C-67DC01E4A714}" type="pres">
      <dgm:prSet presAssocID="{7A142FFB-BFC0-40CB-9871-763028DC31FC}" presName="ThreeNodes_2" presStyleLbl="node1" presStyleIdx="1" presStyleCnt="3">
        <dgm:presLayoutVars>
          <dgm:bulletEnabled val="1"/>
        </dgm:presLayoutVars>
      </dgm:prSet>
      <dgm:spPr/>
      <dgm:t>
        <a:bodyPr/>
        <a:lstStyle/>
        <a:p>
          <a:endParaRPr lang="ru-RU"/>
        </a:p>
      </dgm:t>
    </dgm:pt>
    <dgm:pt modelId="{64BC5110-F06A-44DD-B852-ACB464747F2E}" type="pres">
      <dgm:prSet presAssocID="{7A142FFB-BFC0-40CB-9871-763028DC31FC}" presName="ThreeNodes_3" presStyleLbl="node1" presStyleIdx="2" presStyleCnt="3">
        <dgm:presLayoutVars>
          <dgm:bulletEnabled val="1"/>
        </dgm:presLayoutVars>
      </dgm:prSet>
      <dgm:spPr/>
      <dgm:t>
        <a:bodyPr/>
        <a:lstStyle/>
        <a:p>
          <a:endParaRPr lang="ru-RU"/>
        </a:p>
      </dgm:t>
    </dgm:pt>
    <dgm:pt modelId="{1C92CEFA-2992-44D9-A419-CC9D58424065}" type="pres">
      <dgm:prSet presAssocID="{7A142FFB-BFC0-40CB-9871-763028DC31FC}" presName="ThreeConn_1-2" presStyleLbl="fgAccFollowNode1" presStyleIdx="0" presStyleCnt="2">
        <dgm:presLayoutVars>
          <dgm:bulletEnabled val="1"/>
        </dgm:presLayoutVars>
      </dgm:prSet>
      <dgm:spPr/>
      <dgm:t>
        <a:bodyPr/>
        <a:lstStyle/>
        <a:p>
          <a:endParaRPr lang="ru-RU"/>
        </a:p>
      </dgm:t>
    </dgm:pt>
    <dgm:pt modelId="{713A695B-7906-407B-9854-E1BFD0E37363}" type="pres">
      <dgm:prSet presAssocID="{7A142FFB-BFC0-40CB-9871-763028DC31FC}" presName="ThreeConn_2-3" presStyleLbl="fgAccFollowNode1" presStyleIdx="1" presStyleCnt="2">
        <dgm:presLayoutVars>
          <dgm:bulletEnabled val="1"/>
        </dgm:presLayoutVars>
      </dgm:prSet>
      <dgm:spPr/>
      <dgm:t>
        <a:bodyPr/>
        <a:lstStyle/>
        <a:p>
          <a:endParaRPr lang="ru-RU"/>
        </a:p>
      </dgm:t>
    </dgm:pt>
    <dgm:pt modelId="{37C2FBF6-071E-4E60-960A-F10A2C7D3E2A}" type="pres">
      <dgm:prSet presAssocID="{7A142FFB-BFC0-40CB-9871-763028DC31FC}" presName="ThreeNodes_1_text" presStyleLbl="node1" presStyleIdx="2" presStyleCnt="3">
        <dgm:presLayoutVars>
          <dgm:bulletEnabled val="1"/>
        </dgm:presLayoutVars>
      </dgm:prSet>
      <dgm:spPr/>
      <dgm:t>
        <a:bodyPr/>
        <a:lstStyle/>
        <a:p>
          <a:endParaRPr lang="ru-RU"/>
        </a:p>
      </dgm:t>
    </dgm:pt>
    <dgm:pt modelId="{BE6A670E-830C-4011-B906-EEFA1C92FF0F}" type="pres">
      <dgm:prSet presAssocID="{7A142FFB-BFC0-40CB-9871-763028DC31FC}" presName="ThreeNodes_2_text" presStyleLbl="node1" presStyleIdx="2" presStyleCnt="3">
        <dgm:presLayoutVars>
          <dgm:bulletEnabled val="1"/>
        </dgm:presLayoutVars>
      </dgm:prSet>
      <dgm:spPr/>
      <dgm:t>
        <a:bodyPr/>
        <a:lstStyle/>
        <a:p>
          <a:endParaRPr lang="ru-RU"/>
        </a:p>
      </dgm:t>
    </dgm:pt>
    <dgm:pt modelId="{1BB584BC-764E-43D0-B338-9FF6CB057578}" type="pres">
      <dgm:prSet presAssocID="{7A142FFB-BFC0-40CB-9871-763028DC31FC}" presName="ThreeNodes_3_text" presStyleLbl="node1" presStyleIdx="2" presStyleCnt="3">
        <dgm:presLayoutVars>
          <dgm:bulletEnabled val="1"/>
        </dgm:presLayoutVars>
      </dgm:prSet>
      <dgm:spPr/>
      <dgm:t>
        <a:bodyPr/>
        <a:lstStyle/>
        <a:p>
          <a:endParaRPr lang="ru-RU"/>
        </a:p>
      </dgm:t>
    </dgm:pt>
  </dgm:ptLst>
  <dgm:cxnLst>
    <dgm:cxn modelId="{86735AFC-CBD4-4EA0-8B3E-5860F6F3F566}" srcId="{7A142FFB-BFC0-40CB-9871-763028DC31FC}" destId="{181C378C-BB5D-4F47-B181-7572027CAE49}" srcOrd="2" destOrd="0" parTransId="{5FBF5E64-616C-4F8B-8D78-D2355F8764B8}" sibTransId="{0ED51A07-3CF6-4CE6-BB6A-AB90B8F64B81}"/>
    <dgm:cxn modelId="{0F94B1C2-A983-4D32-A351-14F01C835AD4}" srcId="{7A142FFB-BFC0-40CB-9871-763028DC31FC}" destId="{0ABA99CA-52D2-487C-9BB6-4B647CF0CE79}" srcOrd="0" destOrd="0" parTransId="{C5EEF3CC-AB00-4796-8313-4C509B5361DE}" sibTransId="{805D285A-5E7D-4BBA-84C5-8F43FF8E245B}"/>
    <dgm:cxn modelId="{22DFC506-A80E-4B5D-BC68-24404FE580A3}" type="presOf" srcId="{0ABA99CA-52D2-487C-9BB6-4B647CF0CE79}" destId="{37C2FBF6-071E-4E60-960A-F10A2C7D3E2A}" srcOrd="1" destOrd="0" presId="urn:microsoft.com/office/officeart/2005/8/layout/vProcess5"/>
    <dgm:cxn modelId="{65B273C1-B9F4-4812-962D-A163234B87CC}" type="presOf" srcId="{181C378C-BB5D-4F47-B181-7572027CAE49}" destId="{64BC5110-F06A-44DD-B852-ACB464747F2E}" srcOrd="0" destOrd="0" presId="urn:microsoft.com/office/officeart/2005/8/layout/vProcess5"/>
    <dgm:cxn modelId="{D3410867-1FB4-48CD-A340-01ACD73A9D49}" type="presOf" srcId="{805D285A-5E7D-4BBA-84C5-8F43FF8E245B}" destId="{1C92CEFA-2992-44D9-A419-CC9D58424065}" srcOrd="0" destOrd="0" presId="urn:microsoft.com/office/officeart/2005/8/layout/vProcess5"/>
    <dgm:cxn modelId="{59EAC70F-A004-4D28-AE67-9E6EB139659C}" type="presOf" srcId="{2C80F73B-33D5-4980-868C-92D91F3C1346}" destId="{713A695B-7906-407B-9854-E1BFD0E37363}" srcOrd="0" destOrd="0" presId="urn:microsoft.com/office/officeart/2005/8/layout/vProcess5"/>
    <dgm:cxn modelId="{2BF50AB9-1EB7-4319-B77E-64245659C7E7}" type="presOf" srcId="{181C378C-BB5D-4F47-B181-7572027CAE49}" destId="{1BB584BC-764E-43D0-B338-9FF6CB057578}" srcOrd="1" destOrd="0" presId="urn:microsoft.com/office/officeart/2005/8/layout/vProcess5"/>
    <dgm:cxn modelId="{11261926-3DD8-49B7-9D61-0D975845B5E0}" type="presOf" srcId="{8D41DB3E-7AE0-4EF8-9EB5-67F5D94C5082}" destId="{BE6A670E-830C-4011-B906-EEFA1C92FF0F}" srcOrd="1" destOrd="0" presId="urn:microsoft.com/office/officeart/2005/8/layout/vProcess5"/>
    <dgm:cxn modelId="{8202A4FE-30C6-4D30-BA58-4551B1233046}" type="presOf" srcId="{8D41DB3E-7AE0-4EF8-9EB5-67F5D94C5082}" destId="{7B2BC2D6-C56F-4C71-A77C-67DC01E4A714}" srcOrd="0" destOrd="0" presId="urn:microsoft.com/office/officeart/2005/8/layout/vProcess5"/>
    <dgm:cxn modelId="{E3FF40BF-4974-40D5-8CB4-88663941F67C}" srcId="{7A142FFB-BFC0-40CB-9871-763028DC31FC}" destId="{8D41DB3E-7AE0-4EF8-9EB5-67F5D94C5082}" srcOrd="1" destOrd="0" parTransId="{65BB41E4-7C6C-4609-A113-77B83D0D34F8}" sibTransId="{2C80F73B-33D5-4980-868C-92D91F3C1346}"/>
    <dgm:cxn modelId="{23E7C8C0-18E8-47C6-99F8-FBAC7DB7297F}" type="presOf" srcId="{7A142FFB-BFC0-40CB-9871-763028DC31FC}" destId="{4BD7A5B0-1DDE-4120-B1C0-A13FD0225774}" srcOrd="0" destOrd="0" presId="urn:microsoft.com/office/officeart/2005/8/layout/vProcess5"/>
    <dgm:cxn modelId="{899BEB12-4442-4B24-8242-B538B9547A92}" type="presOf" srcId="{0ABA99CA-52D2-487C-9BB6-4B647CF0CE79}" destId="{60DCCC3F-53A3-472A-9DF4-B934D380781E}" srcOrd="0" destOrd="0" presId="urn:microsoft.com/office/officeart/2005/8/layout/vProcess5"/>
    <dgm:cxn modelId="{07A8AAFC-4BC2-4F55-83AC-D58FD32CCEF0}" type="presParOf" srcId="{4BD7A5B0-1DDE-4120-B1C0-A13FD0225774}" destId="{0A4AC213-728A-495E-9C6B-0EA17C53A075}" srcOrd="0" destOrd="0" presId="urn:microsoft.com/office/officeart/2005/8/layout/vProcess5"/>
    <dgm:cxn modelId="{46402AEE-0B9F-4392-9063-2E92F151FAEE}" type="presParOf" srcId="{4BD7A5B0-1DDE-4120-B1C0-A13FD0225774}" destId="{60DCCC3F-53A3-472A-9DF4-B934D380781E}" srcOrd="1" destOrd="0" presId="urn:microsoft.com/office/officeart/2005/8/layout/vProcess5"/>
    <dgm:cxn modelId="{F099618D-123D-4303-8596-77767D69D449}" type="presParOf" srcId="{4BD7A5B0-1DDE-4120-B1C0-A13FD0225774}" destId="{7B2BC2D6-C56F-4C71-A77C-67DC01E4A714}" srcOrd="2" destOrd="0" presId="urn:microsoft.com/office/officeart/2005/8/layout/vProcess5"/>
    <dgm:cxn modelId="{6DDAD303-2D46-4C92-ACE7-B3E08A229425}" type="presParOf" srcId="{4BD7A5B0-1DDE-4120-B1C0-A13FD0225774}" destId="{64BC5110-F06A-44DD-B852-ACB464747F2E}" srcOrd="3" destOrd="0" presId="urn:microsoft.com/office/officeart/2005/8/layout/vProcess5"/>
    <dgm:cxn modelId="{24386868-A442-4E52-A267-4B15D6607CB6}" type="presParOf" srcId="{4BD7A5B0-1DDE-4120-B1C0-A13FD0225774}" destId="{1C92CEFA-2992-44D9-A419-CC9D58424065}" srcOrd="4" destOrd="0" presId="urn:microsoft.com/office/officeart/2005/8/layout/vProcess5"/>
    <dgm:cxn modelId="{D7839A0B-9154-4AB9-BF8D-AC2685FA1CA4}" type="presParOf" srcId="{4BD7A5B0-1DDE-4120-B1C0-A13FD0225774}" destId="{713A695B-7906-407B-9854-E1BFD0E37363}" srcOrd="5" destOrd="0" presId="urn:microsoft.com/office/officeart/2005/8/layout/vProcess5"/>
    <dgm:cxn modelId="{D514CE8D-BCBD-4326-A78C-F49445B87EE1}" type="presParOf" srcId="{4BD7A5B0-1DDE-4120-B1C0-A13FD0225774}" destId="{37C2FBF6-071E-4E60-960A-F10A2C7D3E2A}" srcOrd="6" destOrd="0" presId="urn:microsoft.com/office/officeart/2005/8/layout/vProcess5"/>
    <dgm:cxn modelId="{69E92B1D-A951-48BA-AFC0-F84CEF6E0CD9}" type="presParOf" srcId="{4BD7A5B0-1DDE-4120-B1C0-A13FD0225774}" destId="{BE6A670E-830C-4011-B906-EEFA1C92FF0F}" srcOrd="7" destOrd="0" presId="urn:microsoft.com/office/officeart/2005/8/layout/vProcess5"/>
    <dgm:cxn modelId="{C4712865-1AAA-4431-A6B1-149897E88332}" type="presParOf" srcId="{4BD7A5B0-1DDE-4120-B1C0-A13FD0225774}" destId="{1BB584BC-764E-43D0-B338-9FF6CB057578}" srcOrd="8" destOrd="0" presId="urn:microsoft.com/office/officeart/2005/8/layout/vProcess5"/>
  </dgm:cxnLst>
  <dgm:bg/>
  <dgm:whole/>
</dgm:dataModel>
</file>

<file path=ppt/diagrams/data143.xml><?xml version="1.0" encoding="utf-8"?>
<dgm:dataModel xmlns:dgm="http://schemas.openxmlformats.org/drawingml/2006/diagram" xmlns:a="http://schemas.openxmlformats.org/drawingml/2006/main">
  <dgm:ptLst>
    <dgm:pt modelId="{3D3150ED-120B-44BD-9F47-FC1E9FD12AF3}"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C46128CB-719B-4A23-AC7F-DC344AF236E7}" type="parTrans" cxnId="{6F8F3183-5343-44DC-9426-D409B89EE8A2}">
      <dgm:prSet/>
      <dgm:spPr/>
      <dgm:t>
        <a:bodyPr/>
        <a:lstStyle/>
        <a:p>
          <a:endParaRPr lang="ru-RU"/>
        </a:p>
      </dgm:t>
    </dgm:pt>
    <dgm:pt modelId="{CDD04D13-9BF1-4FC9-B889-E6842871046A}">
      <dgm:prSet phldrT="[Текст]"/>
      <dgm:spPr/>
      <dgm:t>
        <a:bodyPr/>
        <a:lstStyle/>
        <a:p>
          <a:r>
            <a:rPr lang="ru-RU"/>
            <a:t>Эксперименттік-зерттеу, яғни танымдық. Ол жаңа құбылыстарды, олардың қасиеттері мен байланыстарын іздеуде, ашуда, салыстыруда және тәжірибелік талдауда көрінеді. Ғылыми негізделген эксперимент, әдетте, зерттелетін объектілер туралы жаңа ақпаратты қамтамасыз етеді. </a:t>
          </a:r>
        </a:p>
      </dgm:t>
    </dgm:pt>
    <dgm:pt modelId="{FCD31456-D2CC-4C0A-AD92-0CEDEDBE5831}" type="sibTrans" cxnId="{6F8F3183-5343-44DC-9426-D409B89EE8A2}">
      <dgm:prSet/>
      <dgm:spPr/>
      <dgm:t>
        <a:bodyPr/>
        <a:lstStyle/>
        <a:p>
          <a:endParaRPr lang="ru-RU"/>
        </a:p>
      </dgm:t>
    </dgm:pt>
    <dgm:pt modelId="{396BD6A9-373F-4889-A107-9A117E89CD9C}" type="parTrans" cxnId="{E01CCA48-5E61-4126-98C3-30A10644DE8A}">
      <dgm:prSet/>
      <dgm:spPr/>
      <dgm:t>
        <a:bodyPr/>
        <a:lstStyle/>
        <a:p>
          <a:endParaRPr lang="ru-RU"/>
        </a:p>
      </dgm:t>
    </dgm:pt>
    <dgm:pt modelId="{275CC568-B1A9-4177-A0C8-C7B57F9EB0DB}">
      <dgm:prSet phldrT="[Текст]"/>
      <dgm:spPr/>
      <dgm:t>
        <a:bodyPr/>
        <a:lstStyle/>
        <a:p>
          <a:r>
            <a:rPr lang="ru-RU"/>
            <a:t>Эксперименттік әдістер тексеру функциясын да орындайды. Ғылыми эксперимент тәжірибенің маңызды элементі ретінде әрқашан эмпирикалық және теориялық білімнің ақиқаттығының объективті критерийі ретінде әрекет етеді. Егер эксперимент барысында белгілі бір біліммен сипатталған объективті қасиеттер мен байланыстарды жаңғырту мүмкін болса, демек, бұл білім ақиқат, өйткені олар зерттелетін объектінің объективті жақтарын дұрыс көрсетеді</a:t>
          </a:r>
        </a:p>
      </dgm:t>
    </dgm:pt>
    <dgm:pt modelId="{21F8BB89-5B63-4637-B662-4E19F6D0CFCB}" type="sibTrans" cxnId="{E01CCA48-5E61-4126-98C3-30A10644DE8A}">
      <dgm:prSet/>
      <dgm:spPr/>
      <dgm:t>
        <a:bodyPr/>
        <a:lstStyle/>
        <a:p>
          <a:endParaRPr lang="ru-RU"/>
        </a:p>
      </dgm:t>
    </dgm:pt>
    <dgm:pt modelId="{A31BCB0E-4B30-47F9-B356-A53D7058E02D}" type="pres">
      <dgm:prSet presAssocID="{3D3150ED-120B-44BD-9F47-FC1E9FD12AF3}" presName="Name0" presStyleCnt="0">
        <dgm:presLayoutVars>
          <dgm:chMax val="7"/>
          <dgm:chPref val="7"/>
          <dgm:dir/>
        </dgm:presLayoutVars>
      </dgm:prSet>
      <dgm:spPr/>
      <dgm:t>
        <a:bodyPr/>
        <a:lstStyle/>
        <a:p>
          <a:endParaRPr lang="ru-RU"/>
        </a:p>
      </dgm:t>
    </dgm:pt>
    <dgm:pt modelId="{F5EB772C-56D7-46B7-9794-297BB1321B7A}" type="pres">
      <dgm:prSet presAssocID="{3D3150ED-120B-44BD-9F47-FC1E9FD12AF3}" presName="Name1" presStyleCnt="0"/>
      <dgm:spPr/>
      <dgm:t>
        <a:bodyPr/>
        <a:lstStyle/>
        <a:p>
          <a:endParaRPr/>
        </a:p>
      </dgm:t>
    </dgm:pt>
    <dgm:pt modelId="{C4732C03-19F1-45C9-A340-739DD02C1364}" type="pres">
      <dgm:prSet presAssocID="{3D3150ED-120B-44BD-9F47-FC1E9FD12AF3}" presName="cycle" presStyleCnt="0"/>
      <dgm:spPr/>
      <dgm:t>
        <a:bodyPr/>
        <a:lstStyle/>
        <a:p>
          <a:endParaRPr/>
        </a:p>
      </dgm:t>
    </dgm:pt>
    <dgm:pt modelId="{A125ACC1-9498-4947-88AE-9F5082251C63}" type="pres">
      <dgm:prSet presAssocID="{3D3150ED-120B-44BD-9F47-FC1E9FD12AF3}" presName="srcNode" presStyleLbl="node1" presStyleIdx="0" presStyleCnt="2"/>
      <dgm:spPr/>
      <dgm:t>
        <a:bodyPr/>
        <a:lstStyle/>
        <a:p>
          <a:endParaRPr/>
        </a:p>
      </dgm:t>
    </dgm:pt>
    <dgm:pt modelId="{8CE5ECC1-B376-45B5-901A-0066D31E54B3}" type="pres">
      <dgm:prSet presAssocID="{3D3150ED-120B-44BD-9F47-FC1E9FD12AF3}" presName="conn" presStyleLbl="parChTrans1D2" presStyleIdx="0" presStyleCnt="1"/>
      <dgm:spPr/>
      <dgm:t>
        <a:bodyPr/>
        <a:lstStyle/>
        <a:p>
          <a:endParaRPr lang="ru-RU"/>
        </a:p>
      </dgm:t>
    </dgm:pt>
    <dgm:pt modelId="{77472B1E-32C9-4E08-91F3-231B6D09FD3D}" type="pres">
      <dgm:prSet presAssocID="{3D3150ED-120B-44BD-9F47-FC1E9FD12AF3}" presName="extraNode" presStyleLbl="node1" presStyleIdx="0" presStyleCnt="2"/>
      <dgm:spPr/>
      <dgm:t>
        <a:bodyPr/>
        <a:lstStyle/>
        <a:p>
          <a:endParaRPr/>
        </a:p>
      </dgm:t>
    </dgm:pt>
    <dgm:pt modelId="{B97525E1-81A0-481A-B177-7C4D09D2FBB7}" type="pres">
      <dgm:prSet presAssocID="{3D3150ED-120B-44BD-9F47-FC1E9FD12AF3}" presName="dstNode" presStyleLbl="node1" presStyleIdx="0" presStyleCnt="2"/>
      <dgm:spPr/>
      <dgm:t>
        <a:bodyPr/>
        <a:lstStyle/>
        <a:p>
          <a:endParaRPr/>
        </a:p>
      </dgm:t>
    </dgm:pt>
    <dgm:pt modelId="{D4F92F17-B581-4719-8BD6-6F0EDDB834BE}" type="pres">
      <dgm:prSet presAssocID="{CDD04D13-9BF1-4FC9-B889-E6842871046A}" presName="text_1" presStyleLbl="node1" presStyleIdx="0" presStyleCnt="2" custScaleY="115851" custLinFactNeighborX="827" custLinFactNeighborY="-3002">
        <dgm:presLayoutVars>
          <dgm:bulletEnabled val="1"/>
        </dgm:presLayoutVars>
      </dgm:prSet>
      <dgm:spPr/>
      <dgm:t>
        <a:bodyPr/>
        <a:lstStyle/>
        <a:p>
          <a:endParaRPr lang="ru-RU"/>
        </a:p>
      </dgm:t>
    </dgm:pt>
    <dgm:pt modelId="{AF9EA00C-DDE8-4C22-980D-6F2FEB1C5AD9}" type="pres">
      <dgm:prSet presAssocID="{CDD04D13-9BF1-4FC9-B889-E6842871046A}" presName="accent_1" presStyleCnt="0"/>
      <dgm:spPr/>
      <dgm:t>
        <a:bodyPr/>
        <a:lstStyle/>
        <a:p>
          <a:endParaRPr/>
        </a:p>
      </dgm:t>
    </dgm:pt>
    <dgm:pt modelId="{0D45144C-2FB6-41BB-B18B-25E56997C32B}" type="pres">
      <dgm:prSet presAssocID="{CDD04D13-9BF1-4FC9-B889-E6842871046A}" presName="accentRepeatNode" presStyleLbl="solidFgAcc1" presStyleIdx="0" presStyleCnt="2"/>
      <dgm:spPr/>
      <dgm:t>
        <a:bodyPr/>
        <a:lstStyle/>
        <a:p>
          <a:endParaRPr/>
        </a:p>
      </dgm:t>
    </dgm:pt>
    <dgm:pt modelId="{3C65DA7D-56B5-4051-AF7D-90FFF1B42F0C}" type="pres">
      <dgm:prSet presAssocID="{275CC568-B1A9-4177-A0C8-C7B57F9EB0DB}" presName="text_2" presStyleLbl="node1" presStyleIdx="1" presStyleCnt="2" custScaleY="153688">
        <dgm:presLayoutVars>
          <dgm:bulletEnabled val="1"/>
        </dgm:presLayoutVars>
      </dgm:prSet>
      <dgm:spPr/>
      <dgm:t>
        <a:bodyPr/>
        <a:lstStyle/>
        <a:p>
          <a:endParaRPr lang="ru-RU"/>
        </a:p>
      </dgm:t>
    </dgm:pt>
    <dgm:pt modelId="{EE3C4662-C580-473C-9BE0-D6F2D2C8A911}" type="pres">
      <dgm:prSet presAssocID="{275CC568-B1A9-4177-A0C8-C7B57F9EB0DB}" presName="accent_2" presStyleCnt="0"/>
      <dgm:spPr/>
      <dgm:t>
        <a:bodyPr/>
        <a:lstStyle/>
        <a:p>
          <a:endParaRPr/>
        </a:p>
      </dgm:t>
    </dgm:pt>
    <dgm:pt modelId="{4F17BAF8-B30B-4956-937D-55FEDE321D5E}" type="pres">
      <dgm:prSet presAssocID="{275CC568-B1A9-4177-A0C8-C7B57F9EB0DB}" presName="accentRepeatNode" presStyleLbl="solidFgAcc1" presStyleIdx="1" presStyleCnt="2"/>
      <dgm:spPr/>
      <dgm:t>
        <a:bodyPr/>
        <a:lstStyle/>
        <a:p>
          <a:endParaRPr/>
        </a:p>
      </dgm:t>
    </dgm:pt>
  </dgm:ptLst>
  <dgm:cxnLst>
    <dgm:cxn modelId="{3799F35C-7899-4A7E-9315-11C8C9E178D4}" type="presOf" srcId="{275CC568-B1A9-4177-A0C8-C7B57F9EB0DB}" destId="{3C65DA7D-56B5-4051-AF7D-90FFF1B42F0C}" srcOrd="0" destOrd="0" presId="urn:microsoft.com/office/officeart/2008/layout/VerticalCurvedList"/>
    <dgm:cxn modelId="{6F8F3183-5343-44DC-9426-D409B89EE8A2}" srcId="{3D3150ED-120B-44BD-9F47-FC1E9FD12AF3}" destId="{CDD04D13-9BF1-4FC9-B889-E6842871046A}" srcOrd="0" destOrd="0" parTransId="{C46128CB-719B-4A23-AC7F-DC344AF236E7}" sibTransId="{FCD31456-D2CC-4C0A-AD92-0CEDEDBE5831}"/>
    <dgm:cxn modelId="{E01CCA48-5E61-4126-98C3-30A10644DE8A}" srcId="{3D3150ED-120B-44BD-9F47-FC1E9FD12AF3}" destId="{275CC568-B1A9-4177-A0C8-C7B57F9EB0DB}" srcOrd="1" destOrd="0" parTransId="{396BD6A9-373F-4889-A107-9A117E89CD9C}" sibTransId="{21F8BB89-5B63-4637-B662-4E19F6D0CFCB}"/>
    <dgm:cxn modelId="{9FE47113-46C5-444F-B3B3-A590F9035423}" type="presOf" srcId="{FCD31456-D2CC-4C0A-AD92-0CEDEDBE5831}" destId="{8CE5ECC1-B376-45B5-901A-0066D31E54B3}" srcOrd="0" destOrd="0" presId="urn:microsoft.com/office/officeart/2008/layout/VerticalCurvedList"/>
    <dgm:cxn modelId="{B149A70C-795A-41B5-9D02-10C585F131AF}" type="presOf" srcId="{3D3150ED-120B-44BD-9F47-FC1E9FD12AF3}" destId="{A31BCB0E-4B30-47F9-B356-A53D7058E02D}" srcOrd="0" destOrd="0" presId="urn:microsoft.com/office/officeart/2008/layout/VerticalCurvedList"/>
    <dgm:cxn modelId="{430D4122-1C6B-47D7-9AE4-C4E8385C2F2B}" type="presOf" srcId="{CDD04D13-9BF1-4FC9-B889-E6842871046A}" destId="{D4F92F17-B581-4719-8BD6-6F0EDDB834BE}" srcOrd="0" destOrd="0" presId="urn:microsoft.com/office/officeart/2008/layout/VerticalCurvedList"/>
    <dgm:cxn modelId="{F1EF058B-540A-4374-82F1-7CF811D4CC7B}" type="presParOf" srcId="{A31BCB0E-4B30-47F9-B356-A53D7058E02D}" destId="{F5EB772C-56D7-46B7-9794-297BB1321B7A}" srcOrd="0" destOrd="0" presId="urn:microsoft.com/office/officeart/2008/layout/VerticalCurvedList"/>
    <dgm:cxn modelId="{60AC0271-FF22-4EAB-8B4E-7DD369BD95A1}" type="presParOf" srcId="{F5EB772C-56D7-46B7-9794-297BB1321B7A}" destId="{C4732C03-19F1-45C9-A340-739DD02C1364}" srcOrd="0" destOrd="0" presId="urn:microsoft.com/office/officeart/2008/layout/VerticalCurvedList"/>
    <dgm:cxn modelId="{0E3CC2AC-9FAD-4827-B5CD-712FA748765A}" type="presParOf" srcId="{C4732C03-19F1-45C9-A340-739DD02C1364}" destId="{A125ACC1-9498-4947-88AE-9F5082251C63}" srcOrd="0" destOrd="0" presId="urn:microsoft.com/office/officeart/2008/layout/VerticalCurvedList"/>
    <dgm:cxn modelId="{F8E6E893-3C38-42BB-84CF-099E0456DC47}" type="presParOf" srcId="{C4732C03-19F1-45C9-A340-739DD02C1364}" destId="{8CE5ECC1-B376-45B5-901A-0066D31E54B3}" srcOrd="1" destOrd="0" presId="urn:microsoft.com/office/officeart/2008/layout/VerticalCurvedList"/>
    <dgm:cxn modelId="{D9F8B614-5C6C-4201-913D-4E682BF4B5B5}" type="presParOf" srcId="{C4732C03-19F1-45C9-A340-739DD02C1364}" destId="{77472B1E-32C9-4E08-91F3-231B6D09FD3D}" srcOrd="2" destOrd="0" presId="urn:microsoft.com/office/officeart/2008/layout/VerticalCurvedList"/>
    <dgm:cxn modelId="{4803DFAB-FE2F-4EEE-A2BB-D8E4D2B62E60}" type="presParOf" srcId="{C4732C03-19F1-45C9-A340-739DD02C1364}" destId="{B97525E1-81A0-481A-B177-7C4D09D2FBB7}" srcOrd="3" destOrd="0" presId="urn:microsoft.com/office/officeart/2008/layout/VerticalCurvedList"/>
    <dgm:cxn modelId="{9C30B7F3-57CB-40B9-A3A6-53E9BC9286E2}" type="presParOf" srcId="{F5EB772C-56D7-46B7-9794-297BB1321B7A}" destId="{D4F92F17-B581-4719-8BD6-6F0EDDB834BE}" srcOrd="1" destOrd="0" presId="urn:microsoft.com/office/officeart/2008/layout/VerticalCurvedList"/>
    <dgm:cxn modelId="{F7EDEC6A-06BA-41C1-803C-9B376DC9A8D8}" type="presParOf" srcId="{F5EB772C-56D7-46B7-9794-297BB1321B7A}" destId="{AF9EA00C-DDE8-4C22-980D-6F2FEB1C5AD9}" srcOrd="2" destOrd="0" presId="urn:microsoft.com/office/officeart/2008/layout/VerticalCurvedList"/>
    <dgm:cxn modelId="{AF08220D-68AB-46C0-BE69-1712788806DD}" type="presParOf" srcId="{AF9EA00C-DDE8-4C22-980D-6F2FEB1C5AD9}" destId="{0D45144C-2FB6-41BB-B18B-25E56997C32B}" srcOrd="0" destOrd="0" presId="urn:microsoft.com/office/officeart/2008/layout/VerticalCurvedList"/>
    <dgm:cxn modelId="{677B31D4-1B2A-42F4-B540-605926609727}" type="presParOf" srcId="{F5EB772C-56D7-46B7-9794-297BB1321B7A}" destId="{3C65DA7D-56B5-4051-AF7D-90FFF1B42F0C}" srcOrd="3" destOrd="0" presId="urn:microsoft.com/office/officeart/2008/layout/VerticalCurvedList"/>
    <dgm:cxn modelId="{57D4029E-740B-435A-A0E0-5E06E0E47BB8}" type="presParOf" srcId="{F5EB772C-56D7-46B7-9794-297BB1321B7A}" destId="{EE3C4662-C580-473C-9BE0-D6F2D2C8A911}" srcOrd="4" destOrd="0" presId="urn:microsoft.com/office/officeart/2008/layout/VerticalCurvedList"/>
    <dgm:cxn modelId="{2D1C4C2D-9B2B-4318-9326-5A6EBE5E4721}" type="presParOf" srcId="{EE3C4662-C580-473C-9BE0-D6F2D2C8A911}" destId="{4F17BAF8-B30B-4956-937D-55FEDE321D5E}" srcOrd="0" destOrd="0" presId="urn:microsoft.com/office/officeart/2008/layout/VerticalCurvedList"/>
  </dgm:cxnLst>
  <dgm:bg/>
  <dgm:whole/>
</dgm:dataModel>
</file>

<file path=ppt/diagrams/data144.xml><?xml version="1.0" encoding="utf-8"?>
<dgm:dataModel xmlns:dgm="http://schemas.openxmlformats.org/drawingml/2006/diagram" xmlns:a="http://schemas.openxmlformats.org/drawingml/2006/main">
  <dgm:ptLst>
    <dgm:pt modelId="{382D6D3F-7043-486B-8342-A92611BC612E}"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819D9304-3032-4556-B080-893C7F5863BC}" type="parTrans" cxnId="{3436557E-017F-4181-8BB1-9ECDFC3FE243}">
      <dgm:prSet/>
      <dgm:spPr/>
      <dgm:t>
        <a:bodyPr/>
        <a:lstStyle/>
        <a:p>
          <a:endParaRPr lang="ru-RU"/>
        </a:p>
      </dgm:t>
    </dgm:pt>
    <dgm:pt modelId="{1412BB85-8442-4CB9-BA1C-A9A6A52030C2}">
      <dgm:prSet phldrT="[Текст]"/>
      <dgm:spPr/>
      <dgm:t>
        <a:bodyPr/>
        <a:lstStyle/>
        <a:p>
          <a:r>
            <a:rPr lang="ru-RU"/>
            <a:t>Эксперименттік әдістер сонымен қатар жүргізілген эксперимент нәтижелерін талдаумен байланысты аналитикалық функциямен сипатталады. Мұндай талдаудың негізгі бағыты жүргізілген эксперимент нәтижелері бұрынғы теориялық тұжырымдамаларды қайта қарауға негіз бола ала ма, әлде олар осы тұжырымдамаларды одан әрі дамытуға, тіпті жаңа ғылыми гипотезаларды алға жылжытуға негіз бола ала ма, соны анықтау болып табылады. .</a:t>
          </a:r>
        </a:p>
      </dgm:t>
    </dgm:pt>
    <dgm:pt modelId="{FF9C09EA-2E56-4DB2-8C8F-57080F09F71A}" type="sibTrans" cxnId="{3436557E-017F-4181-8BB1-9ECDFC3FE243}">
      <dgm:prSet/>
      <dgm:spPr/>
      <dgm:t>
        <a:bodyPr/>
        <a:lstStyle/>
        <a:p>
          <a:endParaRPr lang="ru-RU"/>
        </a:p>
      </dgm:t>
    </dgm:pt>
    <dgm:pt modelId="{7F23DBD1-E9A5-41F8-A878-800DD4E362E9}" type="parTrans" cxnId="{E89811CC-C89E-45EE-8E4D-80400AA9CA23}">
      <dgm:prSet/>
      <dgm:spPr/>
      <dgm:t>
        <a:bodyPr/>
        <a:lstStyle/>
        <a:p>
          <a:endParaRPr lang="ru-RU"/>
        </a:p>
      </dgm:t>
    </dgm:pt>
    <dgm:pt modelId="{DC733A2C-E047-44C5-9813-94FFFEA6A43C}">
      <dgm:prSet phldrT="[Текст]" custT="1"/>
      <dgm:spPr/>
      <dgm:t>
        <a:bodyPr/>
        <a:lstStyle/>
        <a:p>
          <a:r>
            <a:rPr lang="ru-RU" sz="2000"/>
            <a:t>Эксперименттік әдістер сонымен қатар көрнекі, демонстрациялық функцияны орындайды. Оларға қандай да бір құбылысты тәрбиелік немесе көрнекі мақсатта көрсету қажет болғанда жүгінеді. Мұндай эксперименттер әртүрлі оқу орындарында, зертханаларда және т.б. жүргізіледі. </a:t>
          </a:r>
        </a:p>
      </dgm:t>
    </dgm:pt>
    <dgm:pt modelId="{170F6383-EE95-424E-8B2A-64BF648BDBCF}" type="sibTrans" cxnId="{E89811CC-C89E-45EE-8E4D-80400AA9CA23}">
      <dgm:prSet/>
      <dgm:spPr/>
      <dgm:t>
        <a:bodyPr/>
        <a:lstStyle/>
        <a:p>
          <a:endParaRPr lang="ru-RU"/>
        </a:p>
      </dgm:t>
    </dgm:pt>
    <dgm:pt modelId="{7F6D49EA-EAD5-405F-B7ED-9CDB23A8F89B}" type="parTrans" cxnId="{91A686CB-10F8-4A2F-B876-C08CD90A77C6}">
      <dgm:prSet/>
      <dgm:spPr/>
      <dgm:t>
        <a:bodyPr/>
        <a:lstStyle/>
        <a:p>
          <a:endParaRPr lang="ru-RU"/>
        </a:p>
      </dgm:t>
    </dgm:pt>
    <dgm:pt modelId="{FF902634-814A-4D49-9000-A277616C2E61}">
      <dgm:prSet phldrT="[Текст]"/>
      <dgm:spPr/>
      <dgm:t>
        <a:bodyPr/>
        <a:lstStyle/>
        <a:p>
          <a:r>
            <a:rPr lang="ru-RU"/>
            <a:t>Эксперименттік әдістер кез келген эксперименттің ажырамас жақтары ретінде бақылаумен, өлшеумен және салыстырумен тығыз байланысты. Сондықтан бақылау, салыстыру және өлшеу арқылы орындалатын көптеген функциялар эксперименттік әдістерге де тән.</a:t>
          </a:r>
        </a:p>
      </dgm:t>
    </dgm:pt>
    <dgm:pt modelId="{614D759A-5EF3-4E3D-88C2-F25EBFE7C314}" type="sibTrans" cxnId="{91A686CB-10F8-4A2F-B876-C08CD90A77C6}">
      <dgm:prSet/>
      <dgm:spPr/>
      <dgm:t>
        <a:bodyPr/>
        <a:lstStyle/>
        <a:p>
          <a:endParaRPr lang="ru-RU"/>
        </a:p>
      </dgm:t>
    </dgm:pt>
    <dgm:pt modelId="{766929DE-FDB7-4BB5-BC97-DF8B782AA2FB}" type="pres">
      <dgm:prSet presAssocID="{382D6D3F-7043-486B-8342-A92611BC612E}" presName="Name0" presStyleCnt="0">
        <dgm:presLayoutVars>
          <dgm:chMax val="7"/>
          <dgm:chPref val="7"/>
          <dgm:dir/>
        </dgm:presLayoutVars>
      </dgm:prSet>
      <dgm:spPr/>
      <dgm:t>
        <a:bodyPr/>
        <a:lstStyle/>
        <a:p>
          <a:endParaRPr lang="ru-RU"/>
        </a:p>
      </dgm:t>
    </dgm:pt>
    <dgm:pt modelId="{9EE989F1-490E-4CD3-9D38-4707B08E1848}" type="pres">
      <dgm:prSet presAssocID="{382D6D3F-7043-486B-8342-A92611BC612E}" presName="Name1" presStyleCnt="0"/>
      <dgm:spPr/>
      <dgm:t>
        <a:bodyPr/>
        <a:lstStyle/>
        <a:p>
          <a:endParaRPr/>
        </a:p>
      </dgm:t>
    </dgm:pt>
    <dgm:pt modelId="{10A3A6C4-417C-4DC3-AF66-872EBFEEF512}" type="pres">
      <dgm:prSet presAssocID="{382D6D3F-7043-486B-8342-A92611BC612E}" presName="cycle" presStyleCnt="0"/>
      <dgm:spPr/>
      <dgm:t>
        <a:bodyPr/>
        <a:lstStyle/>
        <a:p>
          <a:endParaRPr/>
        </a:p>
      </dgm:t>
    </dgm:pt>
    <dgm:pt modelId="{B8A47D87-16FE-4044-BEA8-A7A24082A14B}" type="pres">
      <dgm:prSet presAssocID="{382D6D3F-7043-486B-8342-A92611BC612E}" presName="srcNode" presStyleLbl="node1" presStyleIdx="0" presStyleCnt="3"/>
      <dgm:spPr/>
      <dgm:t>
        <a:bodyPr/>
        <a:lstStyle/>
        <a:p>
          <a:endParaRPr/>
        </a:p>
      </dgm:t>
    </dgm:pt>
    <dgm:pt modelId="{22CE01B9-CC8E-47DB-93E2-65B91B9F0733}" type="pres">
      <dgm:prSet presAssocID="{382D6D3F-7043-486B-8342-A92611BC612E}" presName="conn" presStyleLbl="parChTrans1D2" presStyleIdx="0" presStyleCnt="1"/>
      <dgm:spPr/>
      <dgm:t>
        <a:bodyPr/>
        <a:lstStyle/>
        <a:p>
          <a:endParaRPr lang="ru-RU"/>
        </a:p>
      </dgm:t>
    </dgm:pt>
    <dgm:pt modelId="{95E49239-8EBF-4DE9-939E-A8196F43F74A}" type="pres">
      <dgm:prSet presAssocID="{382D6D3F-7043-486B-8342-A92611BC612E}" presName="extraNode" presStyleLbl="node1" presStyleIdx="0" presStyleCnt="3"/>
      <dgm:spPr/>
      <dgm:t>
        <a:bodyPr/>
        <a:lstStyle/>
        <a:p>
          <a:endParaRPr/>
        </a:p>
      </dgm:t>
    </dgm:pt>
    <dgm:pt modelId="{F45EFAEE-0774-4445-9907-52268437E214}" type="pres">
      <dgm:prSet presAssocID="{382D6D3F-7043-486B-8342-A92611BC612E}" presName="dstNode" presStyleLbl="node1" presStyleIdx="0" presStyleCnt="3"/>
      <dgm:spPr/>
      <dgm:t>
        <a:bodyPr/>
        <a:lstStyle/>
        <a:p>
          <a:endParaRPr/>
        </a:p>
      </dgm:t>
    </dgm:pt>
    <dgm:pt modelId="{66C7BAF7-9AAE-4E5F-82D1-4B4DF4024ECC}" type="pres">
      <dgm:prSet presAssocID="{1412BB85-8442-4CB9-BA1C-A9A6A52030C2}" presName="text_1" presStyleLbl="node1" presStyleIdx="0" presStyleCnt="3" custScaleY="155240">
        <dgm:presLayoutVars>
          <dgm:bulletEnabled val="1"/>
        </dgm:presLayoutVars>
      </dgm:prSet>
      <dgm:spPr/>
      <dgm:t>
        <a:bodyPr/>
        <a:lstStyle/>
        <a:p>
          <a:endParaRPr lang="ru-RU"/>
        </a:p>
      </dgm:t>
    </dgm:pt>
    <dgm:pt modelId="{6AF20E58-67D6-46F0-B399-1F01E26EC90B}" type="pres">
      <dgm:prSet presAssocID="{1412BB85-8442-4CB9-BA1C-A9A6A52030C2}" presName="accent_1" presStyleCnt="0"/>
      <dgm:spPr/>
      <dgm:t>
        <a:bodyPr/>
        <a:lstStyle/>
        <a:p>
          <a:endParaRPr/>
        </a:p>
      </dgm:t>
    </dgm:pt>
    <dgm:pt modelId="{CBE771C7-4412-4B59-9D0A-D4F69C003EB7}" type="pres">
      <dgm:prSet presAssocID="{1412BB85-8442-4CB9-BA1C-A9A6A52030C2}" presName="accentRepeatNode" presStyleLbl="solidFgAcc1" presStyleIdx="0" presStyleCnt="3"/>
      <dgm:spPr/>
      <dgm:t>
        <a:bodyPr/>
        <a:lstStyle/>
        <a:p>
          <a:endParaRPr/>
        </a:p>
      </dgm:t>
    </dgm:pt>
    <dgm:pt modelId="{886858A5-F535-437B-9BB8-BAA902BF82B3}" type="pres">
      <dgm:prSet presAssocID="{DC733A2C-E047-44C5-9813-94FFFEA6A43C}" presName="text_2" presStyleLbl="node1" presStyleIdx="1" presStyleCnt="3" custScaleY="137655">
        <dgm:presLayoutVars>
          <dgm:bulletEnabled val="1"/>
        </dgm:presLayoutVars>
      </dgm:prSet>
      <dgm:spPr/>
      <dgm:t>
        <a:bodyPr/>
        <a:lstStyle/>
        <a:p>
          <a:endParaRPr lang="ru-RU"/>
        </a:p>
      </dgm:t>
    </dgm:pt>
    <dgm:pt modelId="{4C3A8E5E-B52D-4DC8-91D4-7BB39E1EC68E}" type="pres">
      <dgm:prSet presAssocID="{DC733A2C-E047-44C5-9813-94FFFEA6A43C}" presName="accent_2" presStyleCnt="0"/>
      <dgm:spPr/>
      <dgm:t>
        <a:bodyPr/>
        <a:lstStyle/>
        <a:p>
          <a:endParaRPr/>
        </a:p>
      </dgm:t>
    </dgm:pt>
    <dgm:pt modelId="{6922D187-A3EE-4DD2-A670-78633FA5C961}" type="pres">
      <dgm:prSet presAssocID="{DC733A2C-E047-44C5-9813-94FFFEA6A43C}" presName="accentRepeatNode" presStyleLbl="solidFgAcc1" presStyleIdx="1" presStyleCnt="3"/>
      <dgm:spPr/>
      <dgm:t>
        <a:bodyPr/>
        <a:lstStyle/>
        <a:p>
          <a:endParaRPr/>
        </a:p>
      </dgm:t>
    </dgm:pt>
    <dgm:pt modelId="{9C4CA857-983A-4C15-86A0-60229AAF506A}" type="pres">
      <dgm:prSet presAssocID="{FF902634-814A-4D49-9000-A277616C2E61}" presName="text_3" presStyleLbl="node1" presStyleIdx="2" presStyleCnt="3" custScaleY="117733">
        <dgm:presLayoutVars>
          <dgm:bulletEnabled val="1"/>
        </dgm:presLayoutVars>
      </dgm:prSet>
      <dgm:spPr/>
      <dgm:t>
        <a:bodyPr/>
        <a:lstStyle/>
        <a:p>
          <a:endParaRPr lang="ru-RU"/>
        </a:p>
      </dgm:t>
    </dgm:pt>
    <dgm:pt modelId="{4766EE1F-6B3C-4A65-8301-CE38451FF773}" type="pres">
      <dgm:prSet presAssocID="{FF902634-814A-4D49-9000-A277616C2E61}" presName="accent_3" presStyleCnt="0"/>
      <dgm:spPr/>
      <dgm:t>
        <a:bodyPr/>
        <a:lstStyle/>
        <a:p>
          <a:endParaRPr/>
        </a:p>
      </dgm:t>
    </dgm:pt>
    <dgm:pt modelId="{6064706A-0CA2-4319-A903-A6EF43F96E19}" type="pres">
      <dgm:prSet presAssocID="{FF902634-814A-4D49-9000-A277616C2E61}" presName="accentRepeatNode" presStyleLbl="solidFgAcc1" presStyleIdx="2" presStyleCnt="3"/>
      <dgm:spPr/>
      <dgm:t>
        <a:bodyPr/>
        <a:lstStyle/>
        <a:p>
          <a:endParaRPr/>
        </a:p>
      </dgm:t>
    </dgm:pt>
  </dgm:ptLst>
  <dgm:cxnLst>
    <dgm:cxn modelId="{B5373D19-CA57-4154-802F-1053DA5CB3AD}" type="presOf" srcId="{382D6D3F-7043-486B-8342-A92611BC612E}" destId="{766929DE-FDB7-4BB5-BC97-DF8B782AA2FB}" srcOrd="0" destOrd="0" presId="urn:microsoft.com/office/officeart/2008/layout/VerticalCurvedList"/>
    <dgm:cxn modelId="{280657C2-DD0A-4EAB-A170-31A6CF1EAA06}" type="presOf" srcId="{FF902634-814A-4D49-9000-A277616C2E61}" destId="{9C4CA857-983A-4C15-86A0-60229AAF506A}" srcOrd="0" destOrd="0" presId="urn:microsoft.com/office/officeart/2008/layout/VerticalCurvedList"/>
    <dgm:cxn modelId="{71A87C68-CA8C-413B-8E02-50C6FC3812B4}" type="presOf" srcId="{1412BB85-8442-4CB9-BA1C-A9A6A52030C2}" destId="{66C7BAF7-9AAE-4E5F-82D1-4B4DF4024ECC}" srcOrd="0" destOrd="0" presId="urn:microsoft.com/office/officeart/2008/layout/VerticalCurvedList"/>
    <dgm:cxn modelId="{BA8472AE-1BE4-4AAD-9C05-2BF924547E6E}" type="presOf" srcId="{FF9C09EA-2E56-4DB2-8C8F-57080F09F71A}" destId="{22CE01B9-CC8E-47DB-93E2-65B91B9F0733}" srcOrd="0" destOrd="0" presId="urn:microsoft.com/office/officeart/2008/layout/VerticalCurvedList"/>
    <dgm:cxn modelId="{91A686CB-10F8-4A2F-B876-C08CD90A77C6}" srcId="{382D6D3F-7043-486B-8342-A92611BC612E}" destId="{FF902634-814A-4D49-9000-A277616C2E61}" srcOrd="2" destOrd="0" parTransId="{7F6D49EA-EAD5-405F-B7ED-9CDB23A8F89B}" sibTransId="{614D759A-5EF3-4E3D-88C2-F25EBFE7C314}"/>
    <dgm:cxn modelId="{3436557E-017F-4181-8BB1-9ECDFC3FE243}" srcId="{382D6D3F-7043-486B-8342-A92611BC612E}" destId="{1412BB85-8442-4CB9-BA1C-A9A6A52030C2}" srcOrd="0" destOrd="0" parTransId="{819D9304-3032-4556-B080-893C7F5863BC}" sibTransId="{FF9C09EA-2E56-4DB2-8C8F-57080F09F71A}"/>
    <dgm:cxn modelId="{4BF0E9F0-A226-46EE-8693-A8AC8C46A5FF}" type="presOf" srcId="{DC733A2C-E047-44C5-9813-94FFFEA6A43C}" destId="{886858A5-F535-437B-9BB8-BAA902BF82B3}" srcOrd="0" destOrd="0" presId="urn:microsoft.com/office/officeart/2008/layout/VerticalCurvedList"/>
    <dgm:cxn modelId="{E89811CC-C89E-45EE-8E4D-80400AA9CA23}" srcId="{382D6D3F-7043-486B-8342-A92611BC612E}" destId="{DC733A2C-E047-44C5-9813-94FFFEA6A43C}" srcOrd="1" destOrd="0" parTransId="{7F23DBD1-E9A5-41F8-A878-800DD4E362E9}" sibTransId="{170F6383-EE95-424E-8B2A-64BF648BDBCF}"/>
    <dgm:cxn modelId="{3FB57C1A-9C3D-47F3-A706-3080069474A4}" type="presParOf" srcId="{766929DE-FDB7-4BB5-BC97-DF8B782AA2FB}" destId="{9EE989F1-490E-4CD3-9D38-4707B08E1848}" srcOrd="0" destOrd="0" presId="urn:microsoft.com/office/officeart/2008/layout/VerticalCurvedList"/>
    <dgm:cxn modelId="{690C0240-3D7E-4480-9180-35F12998E3F6}" type="presParOf" srcId="{9EE989F1-490E-4CD3-9D38-4707B08E1848}" destId="{10A3A6C4-417C-4DC3-AF66-872EBFEEF512}" srcOrd="0" destOrd="0" presId="urn:microsoft.com/office/officeart/2008/layout/VerticalCurvedList"/>
    <dgm:cxn modelId="{945878E1-3BBA-4373-B0C5-C032D7212D12}" type="presParOf" srcId="{10A3A6C4-417C-4DC3-AF66-872EBFEEF512}" destId="{B8A47D87-16FE-4044-BEA8-A7A24082A14B}" srcOrd="0" destOrd="0" presId="urn:microsoft.com/office/officeart/2008/layout/VerticalCurvedList"/>
    <dgm:cxn modelId="{C6844E16-38D2-43AA-98AA-2378E60843B4}" type="presParOf" srcId="{10A3A6C4-417C-4DC3-AF66-872EBFEEF512}" destId="{22CE01B9-CC8E-47DB-93E2-65B91B9F0733}" srcOrd="1" destOrd="0" presId="urn:microsoft.com/office/officeart/2008/layout/VerticalCurvedList"/>
    <dgm:cxn modelId="{3A829F39-9622-4E0A-98C6-E5DEDBBF8BAB}" type="presParOf" srcId="{10A3A6C4-417C-4DC3-AF66-872EBFEEF512}" destId="{95E49239-8EBF-4DE9-939E-A8196F43F74A}" srcOrd="2" destOrd="0" presId="urn:microsoft.com/office/officeart/2008/layout/VerticalCurvedList"/>
    <dgm:cxn modelId="{6EF6E0A6-CFA3-4046-BE02-D1F5B3D97A17}" type="presParOf" srcId="{10A3A6C4-417C-4DC3-AF66-872EBFEEF512}" destId="{F45EFAEE-0774-4445-9907-52268437E214}" srcOrd="3" destOrd="0" presId="urn:microsoft.com/office/officeart/2008/layout/VerticalCurvedList"/>
    <dgm:cxn modelId="{3A159565-4BB5-4EDE-A54F-1ABDF0196601}" type="presParOf" srcId="{9EE989F1-490E-4CD3-9D38-4707B08E1848}" destId="{66C7BAF7-9AAE-4E5F-82D1-4B4DF4024ECC}" srcOrd="1" destOrd="0" presId="urn:microsoft.com/office/officeart/2008/layout/VerticalCurvedList"/>
    <dgm:cxn modelId="{EF513ACE-9EAE-4814-9474-884810543CC2}" type="presParOf" srcId="{9EE989F1-490E-4CD3-9D38-4707B08E1848}" destId="{6AF20E58-67D6-46F0-B399-1F01E26EC90B}" srcOrd="2" destOrd="0" presId="urn:microsoft.com/office/officeart/2008/layout/VerticalCurvedList"/>
    <dgm:cxn modelId="{AB0F5F9A-03DA-4AC6-824B-C8ECECD85B77}" type="presParOf" srcId="{6AF20E58-67D6-46F0-B399-1F01E26EC90B}" destId="{CBE771C7-4412-4B59-9D0A-D4F69C003EB7}" srcOrd="0" destOrd="0" presId="urn:microsoft.com/office/officeart/2008/layout/VerticalCurvedList"/>
    <dgm:cxn modelId="{CCCECC0C-D7E6-44AB-85C9-FB28B8B62830}" type="presParOf" srcId="{9EE989F1-490E-4CD3-9D38-4707B08E1848}" destId="{886858A5-F535-437B-9BB8-BAA902BF82B3}" srcOrd="3" destOrd="0" presId="urn:microsoft.com/office/officeart/2008/layout/VerticalCurvedList"/>
    <dgm:cxn modelId="{4A032A2A-C8FB-46CA-A345-0C9FF98B0829}" type="presParOf" srcId="{9EE989F1-490E-4CD3-9D38-4707B08E1848}" destId="{4C3A8E5E-B52D-4DC8-91D4-7BB39E1EC68E}" srcOrd="4" destOrd="0" presId="urn:microsoft.com/office/officeart/2008/layout/VerticalCurvedList"/>
    <dgm:cxn modelId="{65BA2FC4-1C75-4D15-A591-DB5553586418}" type="presParOf" srcId="{4C3A8E5E-B52D-4DC8-91D4-7BB39E1EC68E}" destId="{6922D187-A3EE-4DD2-A670-78633FA5C961}" srcOrd="0" destOrd="0" presId="urn:microsoft.com/office/officeart/2008/layout/VerticalCurvedList"/>
    <dgm:cxn modelId="{624FE507-5620-447C-A9EF-519CF86589A5}" type="presParOf" srcId="{9EE989F1-490E-4CD3-9D38-4707B08E1848}" destId="{9C4CA857-983A-4C15-86A0-60229AAF506A}" srcOrd="5" destOrd="0" presId="urn:microsoft.com/office/officeart/2008/layout/VerticalCurvedList"/>
    <dgm:cxn modelId="{4710D102-D96A-471B-88E0-DBB5FCBABAEC}" type="presParOf" srcId="{9EE989F1-490E-4CD3-9D38-4707B08E1848}" destId="{4766EE1F-6B3C-4A65-8301-CE38451FF773}" srcOrd="6" destOrd="0" presId="urn:microsoft.com/office/officeart/2008/layout/VerticalCurvedList"/>
    <dgm:cxn modelId="{B6D9216F-F044-4115-A8F9-7EAD6D92437E}" type="presParOf" srcId="{4766EE1F-6B3C-4A65-8301-CE38451FF773}" destId="{6064706A-0CA2-4319-A903-A6EF43F96E19}" srcOrd="0" destOrd="0" presId="urn:microsoft.com/office/officeart/2008/layout/VerticalCurvedList"/>
  </dgm:cxnLst>
  <dgm:bg/>
  <dgm:whole/>
</dgm:dataModel>
</file>

<file path=ppt/diagrams/data145.xml><?xml version="1.0" encoding="utf-8"?>
<dgm:dataModel xmlns:dgm="http://schemas.openxmlformats.org/drawingml/2006/diagram" xmlns:a="http://schemas.openxmlformats.org/drawingml/2006/main">
  <dgm:ptLst>
    <dgm:pt modelId="{587DEBE7-5B8D-4554-AA28-378AB3A9075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6D32B325-A829-4A47-8327-9CE8BCAB4475}" type="parTrans" cxnId="{3C0E32B8-9A0C-4D78-BB9D-3319E0391233}">
      <dgm:prSet/>
      <dgm:spPr/>
      <dgm:t>
        <a:bodyPr/>
        <a:lstStyle/>
        <a:p>
          <a:endParaRPr lang="x-none"/>
        </a:p>
      </dgm:t>
    </dgm:pt>
    <dgm:pt modelId="{B3BE2C5C-7213-49FC-9225-CBEE8269B310}">
      <dgm:prSet phldrT="[Текст]"/>
      <dgm:spPr/>
      <dgm:t>
        <a:bodyPr/>
        <a:lstStyle/>
        <a:p>
          <a:r>
            <a:rPr lang="ru-RU" b="1"/>
            <a:t>Тәжірибе</a:t>
          </a:r>
          <a:r>
            <a:rPr lang="ru-RU"/>
            <a:t> – зерттелетін объектідегі белгілі бір қасиеттерді, байланыстарды бөліп көрсетуге және оларды қайта-қайта жаңғыртуға мүмкіндік беретін бақыланатын және басқарылатын жағдайларды жасау арқылы субъектінің құбылыстар мен шындық объектілерін ғылыми тану процесіне белсенді және мақсатты араласуына негізделген эмпирикалық зерттеу әдісі. шындық</a:t>
          </a:r>
          <a:endParaRPr lang="x-none"/>
        </a:p>
      </dgm:t>
    </dgm:pt>
    <dgm:pt modelId="{D23EB32D-9C13-48DE-AC9F-1E643C18B520}" type="parTrans" cxnId="{47780A3B-7053-476F-A035-8E7A886A9F3A}">
      <dgm:prSet/>
      <dgm:spPr/>
      <dgm:t>
        <a:bodyPr/>
        <a:lstStyle/>
        <a:p>
          <a:endParaRPr lang="x-none"/>
        </a:p>
      </dgm:t>
    </dgm:pt>
    <dgm:pt modelId="{54F1642C-BB2E-419E-B084-6FC6CCE84FEA}">
      <dgm:prSet phldrT="[Текст]" phldr="1"/>
      <dgm:spPr/>
      <dgm:t>
        <a:bodyPr/>
        <a:lstStyle/>
        <a:p>
          <a:endParaRPr lang="x-none"/>
        </a:p>
      </dgm:t>
    </dgm:pt>
    <dgm:pt modelId="{48486C50-B6D6-4800-AAC1-C4461ECC6B1A}" type="sibTrans" cxnId="{47780A3B-7053-476F-A035-8E7A886A9F3A}">
      <dgm:prSet/>
      <dgm:spPr/>
      <dgm:t>
        <a:bodyPr/>
        <a:lstStyle/>
        <a:p>
          <a:endParaRPr lang="x-none"/>
        </a:p>
      </dgm:t>
    </dgm:pt>
    <dgm:pt modelId="{D963DD7C-A460-4CD5-8446-B6C16F075327}" type="sibTrans" cxnId="{3C0E32B8-9A0C-4D78-BB9D-3319E0391233}">
      <dgm:prSet/>
      <dgm:spPr/>
      <dgm:t>
        <a:bodyPr/>
        <a:lstStyle/>
        <a:p>
          <a:endParaRPr lang="x-none"/>
        </a:p>
      </dgm:t>
    </dgm:pt>
    <dgm:pt modelId="{3B19D399-CA6A-420D-ADF2-B60C93A295F8}" type="parTrans" cxnId="{79910F06-1597-464B-89D7-5C2A287B4205}">
      <dgm:prSet/>
      <dgm:spPr/>
      <dgm:t>
        <a:bodyPr/>
        <a:lstStyle/>
        <a:p>
          <a:endParaRPr lang="x-none"/>
        </a:p>
      </dgm:t>
    </dgm:pt>
    <dgm:pt modelId="{213023C7-E675-4F81-94B0-4D582E5AD015}">
      <dgm:prSet phldrT="[Текст]"/>
      <dgm:spPr/>
      <dgm:t>
        <a:bodyPr/>
        <a:lstStyle/>
        <a:p>
          <a:r>
            <a:rPr lang="ru-RU"/>
            <a:t>Эксперименттің бірқатар ерекшеліктері бар, мысалы: бірнеше рет қайталану мүмкіндігі, "таза жағдайда" қарастыру мүмкіндігі және т.б.</a:t>
          </a:r>
          <a:endParaRPr lang="x-none"/>
        </a:p>
      </dgm:t>
    </dgm:pt>
    <dgm:pt modelId="{041076EC-C87E-463E-892C-4143538FF496}" type="parTrans" cxnId="{49253751-8D64-4AA2-8A3A-C5164ED9FD77}">
      <dgm:prSet/>
      <dgm:spPr/>
      <dgm:t>
        <a:bodyPr/>
        <a:lstStyle/>
        <a:p>
          <a:endParaRPr lang="x-none"/>
        </a:p>
      </dgm:t>
    </dgm:pt>
    <dgm:pt modelId="{C2A0F67A-1374-46CB-A6FF-71173B2A6801}">
      <dgm:prSet phldrT="[Текст]" phldr="1"/>
      <dgm:spPr/>
      <dgm:t>
        <a:bodyPr/>
        <a:lstStyle/>
        <a:p>
          <a:endParaRPr lang="x-none"/>
        </a:p>
      </dgm:t>
    </dgm:pt>
    <dgm:pt modelId="{719EA5DE-1437-45A3-BE1D-5A7761D4B4D9}" type="sibTrans" cxnId="{49253751-8D64-4AA2-8A3A-C5164ED9FD77}">
      <dgm:prSet/>
      <dgm:spPr/>
      <dgm:t>
        <a:bodyPr/>
        <a:lstStyle/>
        <a:p>
          <a:endParaRPr lang="x-none"/>
        </a:p>
      </dgm:t>
    </dgm:pt>
    <dgm:pt modelId="{77309326-6170-45AF-9723-E4D0CCF1CCDE}" type="sibTrans" cxnId="{79910F06-1597-464B-89D7-5C2A287B4205}">
      <dgm:prSet/>
      <dgm:spPr/>
      <dgm:t>
        <a:bodyPr/>
        <a:lstStyle/>
        <a:p>
          <a:endParaRPr lang="x-none"/>
        </a:p>
      </dgm:t>
    </dgm:pt>
    <dgm:pt modelId="{FD8D9C95-023D-44E7-9E6D-137CEC14E0DF}" type="pres">
      <dgm:prSet presAssocID="{587DEBE7-5B8D-4554-AA28-378AB3A9075D}" presName="linear" presStyleCnt="0">
        <dgm:presLayoutVars>
          <dgm:animLvl val="lvl"/>
          <dgm:resizeHandles val="exact"/>
        </dgm:presLayoutVars>
      </dgm:prSet>
      <dgm:spPr/>
      <dgm:t>
        <a:bodyPr/>
        <a:lstStyle/>
        <a:p>
          <a:endParaRPr lang="ru-RU"/>
        </a:p>
      </dgm:t>
    </dgm:pt>
    <dgm:pt modelId="{ABF3BD30-BC01-4E13-AF1A-7B5B71C8A45E}" type="pres">
      <dgm:prSet presAssocID="{B3BE2C5C-7213-49FC-9225-CBEE8269B310}" presName="parentText" presStyleLbl="node1" presStyleIdx="0" presStyleCnt="2">
        <dgm:presLayoutVars>
          <dgm:chMax val="0"/>
          <dgm:bulletEnabled val="1"/>
        </dgm:presLayoutVars>
      </dgm:prSet>
      <dgm:spPr/>
      <dgm:t>
        <a:bodyPr/>
        <a:lstStyle/>
        <a:p>
          <a:endParaRPr lang="ru-RU"/>
        </a:p>
      </dgm:t>
    </dgm:pt>
    <dgm:pt modelId="{EB772070-0B2D-4256-BD43-0785FD185A82}" type="pres">
      <dgm:prSet presAssocID="{B3BE2C5C-7213-49FC-9225-CBEE8269B310}" presName="childText" presStyleLbl="revTx" presStyleIdx="0" presStyleCnt="2">
        <dgm:presLayoutVars>
          <dgm:bulletEnabled val="1"/>
        </dgm:presLayoutVars>
      </dgm:prSet>
      <dgm:spPr/>
      <dgm:t>
        <a:bodyPr/>
        <a:lstStyle/>
        <a:p>
          <a:endParaRPr lang="ru-RU"/>
        </a:p>
      </dgm:t>
    </dgm:pt>
    <dgm:pt modelId="{CA8F516D-7ACE-4133-A451-2AD8731231B1}" type="pres">
      <dgm:prSet presAssocID="{213023C7-E675-4F81-94B0-4D582E5AD015}" presName="parentText" presStyleLbl="node1" presStyleIdx="1" presStyleCnt="2">
        <dgm:presLayoutVars>
          <dgm:chMax val="0"/>
          <dgm:bulletEnabled val="1"/>
        </dgm:presLayoutVars>
      </dgm:prSet>
      <dgm:spPr/>
      <dgm:t>
        <a:bodyPr/>
        <a:lstStyle/>
        <a:p>
          <a:endParaRPr lang="ru-RU"/>
        </a:p>
      </dgm:t>
    </dgm:pt>
    <dgm:pt modelId="{183BD759-3CCF-4CF7-BC72-DA45CDD06F48}" type="pres">
      <dgm:prSet presAssocID="{213023C7-E675-4F81-94B0-4D582E5AD015}" presName="childText" presStyleLbl="revTx" presStyleIdx="1" presStyleCnt="2">
        <dgm:presLayoutVars>
          <dgm:bulletEnabled val="1"/>
        </dgm:presLayoutVars>
      </dgm:prSet>
      <dgm:spPr/>
      <dgm:t>
        <a:bodyPr/>
        <a:lstStyle/>
        <a:p>
          <a:endParaRPr lang="ru-RU"/>
        </a:p>
      </dgm:t>
    </dgm:pt>
  </dgm:ptLst>
  <dgm:cxnLst>
    <dgm:cxn modelId="{79910F06-1597-464B-89D7-5C2A287B4205}" srcId="{587DEBE7-5B8D-4554-AA28-378AB3A9075D}" destId="{213023C7-E675-4F81-94B0-4D582E5AD015}" srcOrd="1" destOrd="0" parTransId="{3B19D399-CA6A-420D-ADF2-B60C93A295F8}" sibTransId="{77309326-6170-45AF-9723-E4D0CCF1CCDE}"/>
    <dgm:cxn modelId="{08E50844-F2D0-4AAC-A02E-590543C64057}" type="presOf" srcId="{587DEBE7-5B8D-4554-AA28-378AB3A9075D}" destId="{FD8D9C95-023D-44E7-9E6D-137CEC14E0DF}" srcOrd="0" destOrd="0" presId="urn:microsoft.com/office/officeart/2005/8/layout/vList2"/>
    <dgm:cxn modelId="{47780A3B-7053-476F-A035-8E7A886A9F3A}" srcId="{B3BE2C5C-7213-49FC-9225-CBEE8269B310}" destId="{54F1642C-BB2E-419E-B084-6FC6CCE84FEA}" srcOrd="0" destOrd="0" parTransId="{D23EB32D-9C13-48DE-AC9F-1E643C18B520}" sibTransId="{48486C50-B6D6-4800-AAC1-C4461ECC6B1A}"/>
    <dgm:cxn modelId="{3C0E32B8-9A0C-4D78-BB9D-3319E0391233}" srcId="{587DEBE7-5B8D-4554-AA28-378AB3A9075D}" destId="{B3BE2C5C-7213-49FC-9225-CBEE8269B310}" srcOrd="0" destOrd="0" parTransId="{6D32B325-A829-4A47-8327-9CE8BCAB4475}" sibTransId="{D963DD7C-A460-4CD5-8446-B6C16F075327}"/>
    <dgm:cxn modelId="{AF2C53A0-3D73-44D3-B07A-73F944500F2E}" type="presOf" srcId="{C2A0F67A-1374-46CB-A6FF-71173B2A6801}" destId="{183BD759-3CCF-4CF7-BC72-DA45CDD06F48}" srcOrd="0" destOrd="0" presId="urn:microsoft.com/office/officeart/2005/8/layout/vList2"/>
    <dgm:cxn modelId="{DCFB0848-47F9-4235-906E-B07E9300DA0D}" type="presOf" srcId="{54F1642C-BB2E-419E-B084-6FC6CCE84FEA}" destId="{EB772070-0B2D-4256-BD43-0785FD185A82}" srcOrd="0" destOrd="0" presId="urn:microsoft.com/office/officeart/2005/8/layout/vList2"/>
    <dgm:cxn modelId="{39FF9FA6-D0C2-4766-AAA0-17EF15B987E9}" type="presOf" srcId="{B3BE2C5C-7213-49FC-9225-CBEE8269B310}" destId="{ABF3BD30-BC01-4E13-AF1A-7B5B71C8A45E}" srcOrd="0" destOrd="0" presId="urn:microsoft.com/office/officeart/2005/8/layout/vList2"/>
    <dgm:cxn modelId="{A766687A-16D7-4718-B3AC-845306B5ABBD}" type="presOf" srcId="{213023C7-E675-4F81-94B0-4D582E5AD015}" destId="{CA8F516D-7ACE-4133-A451-2AD8731231B1}" srcOrd="0" destOrd="0" presId="urn:microsoft.com/office/officeart/2005/8/layout/vList2"/>
    <dgm:cxn modelId="{49253751-8D64-4AA2-8A3A-C5164ED9FD77}" srcId="{213023C7-E675-4F81-94B0-4D582E5AD015}" destId="{C2A0F67A-1374-46CB-A6FF-71173B2A6801}" srcOrd="0" destOrd="0" parTransId="{041076EC-C87E-463E-892C-4143538FF496}" sibTransId="{719EA5DE-1437-45A3-BE1D-5A7761D4B4D9}"/>
    <dgm:cxn modelId="{14544006-0F50-43A2-85D9-A944CAC6D35A}" type="presParOf" srcId="{FD8D9C95-023D-44E7-9E6D-137CEC14E0DF}" destId="{ABF3BD30-BC01-4E13-AF1A-7B5B71C8A45E}" srcOrd="0" destOrd="0" presId="urn:microsoft.com/office/officeart/2005/8/layout/vList2"/>
    <dgm:cxn modelId="{2F6C10D7-BBC7-4621-ABD8-12F4FDABEED2}" type="presParOf" srcId="{FD8D9C95-023D-44E7-9E6D-137CEC14E0DF}" destId="{EB772070-0B2D-4256-BD43-0785FD185A82}" srcOrd="1" destOrd="0" presId="urn:microsoft.com/office/officeart/2005/8/layout/vList2"/>
    <dgm:cxn modelId="{9D9962A6-60BA-4D58-8E0D-56270F028514}" type="presParOf" srcId="{FD8D9C95-023D-44E7-9E6D-137CEC14E0DF}" destId="{CA8F516D-7ACE-4133-A451-2AD8731231B1}" srcOrd="2" destOrd="0" presId="urn:microsoft.com/office/officeart/2005/8/layout/vList2"/>
    <dgm:cxn modelId="{69DC6834-A1FD-4F6D-9D25-86F88DCB8A7C}" type="presParOf" srcId="{FD8D9C95-023D-44E7-9E6D-137CEC14E0DF}" destId="{183BD759-3CCF-4CF7-BC72-DA45CDD06F48}" srcOrd="3" destOrd="0" presId="urn:microsoft.com/office/officeart/2005/8/layout/vList2"/>
  </dgm:cxnLst>
  <dgm:bg/>
  <dgm:whole/>
</dgm:dataModel>
</file>

<file path=ppt/diagrams/data146.xml><?xml version="1.0" encoding="utf-8"?>
<dgm:dataModel xmlns:dgm="http://schemas.openxmlformats.org/drawingml/2006/diagram" xmlns:a="http://schemas.openxmlformats.org/drawingml/2006/main">
  <dgm:ptLst>
    <dgm:pt modelId="{A23C9A6D-B28B-465D-A7B8-AC47EC569395}"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3BBDBEC3-1BF2-4949-A046-CC61DE06ACA9}" type="parTrans" cxnId="{59F69996-C160-4034-AD14-98B916DB942B}">
      <dgm:prSet/>
      <dgm:spPr/>
      <dgm:t>
        <a:bodyPr/>
        <a:lstStyle/>
        <a:p>
          <a:endParaRPr lang="ru-RU"/>
        </a:p>
      </dgm:t>
    </dgm:pt>
    <dgm:pt modelId="{C5CEF400-A1E4-4475-997C-72ADF9094B2F}">
      <dgm:prSet phldrT="[Текст]"/>
      <dgm:spPr/>
      <dgm:t>
        <a:bodyPr/>
        <a:lstStyle/>
        <a:p>
          <a:r>
            <a:rPr lang="ru-RU" b="1"/>
            <a:t>Салыстыру</a:t>
          </a:r>
          <a:r>
            <a:rPr lang="ru-RU"/>
            <a:t> – бұл зерттелетін объектілер мен шындық құбылыстарының ұқсастығы мен айырмашылығын анықтауға мүмкіндік беретін ғылыми танымның әмбебап әдістерінің бірі. </a:t>
          </a:r>
        </a:p>
      </dgm:t>
    </dgm:pt>
    <dgm:pt modelId="{17CB501C-ED8D-460A-BD84-2EAFDC27BFC3}" type="parTrans" cxnId="{9212FBCE-D69C-4A44-A974-4A2BAE96DE4F}">
      <dgm:prSet/>
      <dgm:spPr/>
      <dgm:t>
        <a:bodyPr/>
        <a:lstStyle/>
        <a:p>
          <a:endParaRPr lang="ru-RU"/>
        </a:p>
      </dgm:t>
    </dgm:pt>
    <dgm:pt modelId="{0D0AE61D-ED11-496A-AAAE-45A6F8DE84EB}">
      <dgm:prSet phldrT="[Текст]" phldr="1"/>
      <dgm:spPr/>
      <dgm:t>
        <a:bodyPr/>
        <a:lstStyle/>
        <a:p>
          <a:endParaRPr lang="ru-RU"/>
        </a:p>
      </dgm:t>
    </dgm:pt>
    <dgm:pt modelId="{63D784D2-4872-45EF-AB40-2C246705DE00}" type="sibTrans" cxnId="{9212FBCE-D69C-4A44-A974-4A2BAE96DE4F}">
      <dgm:prSet/>
      <dgm:spPr/>
      <dgm:t>
        <a:bodyPr/>
        <a:lstStyle/>
        <a:p>
          <a:endParaRPr lang="ru-RU"/>
        </a:p>
      </dgm:t>
    </dgm:pt>
    <dgm:pt modelId="{7300FABC-A0CC-4194-AA75-DB3BAFEDE768}" type="sibTrans" cxnId="{59F69996-C160-4034-AD14-98B916DB942B}">
      <dgm:prSet/>
      <dgm:spPr/>
      <dgm:t>
        <a:bodyPr/>
        <a:lstStyle/>
        <a:p>
          <a:endParaRPr lang="ru-RU"/>
        </a:p>
      </dgm:t>
    </dgm:pt>
    <dgm:pt modelId="{705BBC80-57F0-46BC-B620-638981768603}" type="parTrans" cxnId="{9895C43D-E41B-4700-A2BF-F0776305494B}">
      <dgm:prSet/>
      <dgm:spPr/>
      <dgm:t>
        <a:bodyPr/>
        <a:lstStyle/>
        <a:p>
          <a:endParaRPr lang="ru-RU"/>
        </a:p>
      </dgm:t>
    </dgm:pt>
    <dgm:pt modelId="{B0E877AD-D06F-417A-943B-C738A4CA36E6}">
      <dgm:prSet phldrT="[Текст]"/>
      <dgm:spPr/>
      <dgm:t>
        <a:bodyPr/>
        <a:lstStyle/>
        <a:p>
          <a:r>
            <a:rPr lang="ru-RU"/>
            <a:t>Салыстырудың көмегімен зерттелетін объектілердің сапалық және сандық сипаттамалары ашылады, болмыс пен танымның мазмұны жіктеледі, ретке келтіріледі және бағаланады. </a:t>
          </a:r>
        </a:p>
      </dgm:t>
    </dgm:pt>
    <dgm:pt modelId="{6F1C182A-F3F3-499B-8262-693600461AD8}" type="parTrans" cxnId="{4EE79AE6-72F3-4575-8736-D4F3415A5B86}">
      <dgm:prSet/>
      <dgm:spPr/>
      <dgm:t>
        <a:bodyPr/>
        <a:lstStyle/>
        <a:p>
          <a:endParaRPr lang="ru-RU"/>
        </a:p>
      </dgm:t>
    </dgm:pt>
    <dgm:pt modelId="{15EB0ADD-9CC6-44EF-A5D9-DB6B6F3F9C88}">
      <dgm:prSet phldrT="[Текст]" phldr="1"/>
      <dgm:spPr/>
      <dgm:t>
        <a:bodyPr/>
        <a:lstStyle/>
        <a:p>
          <a:endParaRPr lang="ru-RU"/>
        </a:p>
      </dgm:t>
    </dgm:pt>
    <dgm:pt modelId="{0D23ACFD-B2F8-46E1-8D03-934DBE3B4D60}" type="sibTrans" cxnId="{4EE79AE6-72F3-4575-8736-D4F3415A5B86}">
      <dgm:prSet/>
      <dgm:spPr/>
      <dgm:t>
        <a:bodyPr/>
        <a:lstStyle/>
        <a:p>
          <a:endParaRPr lang="ru-RU"/>
        </a:p>
      </dgm:t>
    </dgm:pt>
    <dgm:pt modelId="{7DA0A4A9-1BE0-42A1-98A6-A670E9BDCBFB}" type="sibTrans" cxnId="{9895C43D-E41B-4700-A2BF-F0776305494B}">
      <dgm:prSet/>
      <dgm:spPr/>
      <dgm:t>
        <a:bodyPr/>
        <a:lstStyle/>
        <a:p>
          <a:endParaRPr lang="ru-RU"/>
        </a:p>
      </dgm:t>
    </dgm:pt>
    <dgm:pt modelId="{DE69DE4E-384B-478E-B3E4-71B7CF3BAB2B}" type="pres">
      <dgm:prSet presAssocID="{A23C9A6D-B28B-465D-A7B8-AC47EC569395}" presName="linear" presStyleCnt="0">
        <dgm:presLayoutVars>
          <dgm:animLvl val="lvl"/>
          <dgm:resizeHandles val="exact"/>
        </dgm:presLayoutVars>
      </dgm:prSet>
      <dgm:spPr/>
      <dgm:t>
        <a:bodyPr/>
        <a:lstStyle/>
        <a:p>
          <a:endParaRPr lang="ru-RU"/>
        </a:p>
      </dgm:t>
    </dgm:pt>
    <dgm:pt modelId="{DBD06C6C-EE7D-4453-A60F-58F113C07985}" type="pres">
      <dgm:prSet presAssocID="{C5CEF400-A1E4-4475-997C-72ADF9094B2F}" presName="parentText" presStyleLbl="node1" presStyleIdx="0" presStyleCnt="2" custLinFactNeighborY="-2191">
        <dgm:presLayoutVars>
          <dgm:chMax val="0"/>
          <dgm:bulletEnabled val="1"/>
        </dgm:presLayoutVars>
      </dgm:prSet>
      <dgm:spPr/>
      <dgm:t>
        <a:bodyPr/>
        <a:lstStyle/>
        <a:p>
          <a:endParaRPr lang="ru-RU"/>
        </a:p>
      </dgm:t>
    </dgm:pt>
    <dgm:pt modelId="{CB9F0894-A9D8-4B14-93B2-459E4A3F7788}" type="pres">
      <dgm:prSet presAssocID="{C5CEF400-A1E4-4475-997C-72ADF9094B2F}" presName="childText" presStyleLbl="revTx" presStyleIdx="0" presStyleCnt="2">
        <dgm:presLayoutVars>
          <dgm:bulletEnabled val="1"/>
        </dgm:presLayoutVars>
      </dgm:prSet>
      <dgm:spPr/>
      <dgm:t>
        <a:bodyPr/>
        <a:lstStyle/>
        <a:p>
          <a:endParaRPr lang="ru-RU"/>
        </a:p>
      </dgm:t>
    </dgm:pt>
    <dgm:pt modelId="{0736338C-A740-4BEB-8804-5A64285D857A}" type="pres">
      <dgm:prSet presAssocID="{B0E877AD-D06F-417A-943B-C738A4CA36E6}" presName="parentText" presStyleLbl="node1" presStyleIdx="1" presStyleCnt="2">
        <dgm:presLayoutVars>
          <dgm:chMax val="0"/>
          <dgm:bulletEnabled val="1"/>
        </dgm:presLayoutVars>
      </dgm:prSet>
      <dgm:spPr/>
      <dgm:t>
        <a:bodyPr/>
        <a:lstStyle/>
        <a:p>
          <a:endParaRPr lang="ru-RU"/>
        </a:p>
      </dgm:t>
    </dgm:pt>
    <dgm:pt modelId="{8ADB4971-3112-41F8-82AB-BD13EA42BB21}" type="pres">
      <dgm:prSet presAssocID="{B0E877AD-D06F-417A-943B-C738A4CA36E6}" presName="childText" presStyleLbl="revTx" presStyleIdx="1" presStyleCnt="2">
        <dgm:presLayoutVars>
          <dgm:bulletEnabled val="1"/>
        </dgm:presLayoutVars>
      </dgm:prSet>
      <dgm:spPr/>
      <dgm:t>
        <a:bodyPr/>
        <a:lstStyle/>
        <a:p>
          <a:endParaRPr lang="ru-RU"/>
        </a:p>
      </dgm:t>
    </dgm:pt>
  </dgm:ptLst>
  <dgm:cxnLst>
    <dgm:cxn modelId="{D6D56140-D9F8-4A6B-BB14-A9D329100B4D}" type="presOf" srcId="{15EB0ADD-9CC6-44EF-A5D9-DB6B6F3F9C88}" destId="{8ADB4971-3112-41F8-82AB-BD13EA42BB21}" srcOrd="0" destOrd="0" presId="urn:microsoft.com/office/officeart/2005/8/layout/vList2"/>
    <dgm:cxn modelId="{4EE79AE6-72F3-4575-8736-D4F3415A5B86}" srcId="{B0E877AD-D06F-417A-943B-C738A4CA36E6}" destId="{15EB0ADD-9CC6-44EF-A5D9-DB6B6F3F9C88}" srcOrd="0" destOrd="0" parTransId="{6F1C182A-F3F3-499B-8262-693600461AD8}" sibTransId="{0D23ACFD-B2F8-46E1-8D03-934DBE3B4D60}"/>
    <dgm:cxn modelId="{9212FBCE-D69C-4A44-A974-4A2BAE96DE4F}" srcId="{C5CEF400-A1E4-4475-997C-72ADF9094B2F}" destId="{0D0AE61D-ED11-496A-AAAE-45A6F8DE84EB}" srcOrd="0" destOrd="0" parTransId="{17CB501C-ED8D-460A-BD84-2EAFDC27BFC3}" sibTransId="{63D784D2-4872-45EF-AB40-2C246705DE00}"/>
    <dgm:cxn modelId="{59F69996-C160-4034-AD14-98B916DB942B}" srcId="{A23C9A6D-B28B-465D-A7B8-AC47EC569395}" destId="{C5CEF400-A1E4-4475-997C-72ADF9094B2F}" srcOrd="0" destOrd="0" parTransId="{3BBDBEC3-1BF2-4949-A046-CC61DE06ACA9}" sibTransId="{7300FABC-A0CC-4194-AA75-DB3BAFEDE768}"/>
    <dgm:cxn modelId="{5F1EA0AA-34CC-439F-B9E2-0DB6DB5A6AC8}" type="presOf" srcId="{C5CEF400-A1E4-4475-997C-72ADF9094B2F}" destId="{DBD06C6C-EE7D-4453-A60F-58F113C07985}" srcOrd="0" destOrd="0" presId="urn:microsoft.com/office/officeart/2005/8/layout/vList2"/>
    <dgm:cxn modelId="{C2AD8345-FA43-4759-B836-9B818B092BB0}" type="presOf" srcId="{0D0AE61D-ED11-496A-AAAE-45A6F8DE84EB}" destId="{CB9F0894-A9D8-4B14-93B2-459E4A3F7788}" srcOrd="0" destOrd="0" presId="urn:microsoft.com/office/officeart/2005/8/layout/vList2"/>
    <dgm:cxn modelId="{32B7FC0C-9E19-4163-ABB2-C51DAE8FD7D2}" type="presOf" srcId="{A23C9A6D-B28B-465D-A7B8-AC47EC569395}" destId="{DE69DE4E-384B-478E-B3E4-71B7CF3BAB2B}" srcOrd="0" destOrd="0" presId="urn:microsoft.com/office/officeart/2005/8/layout/vList2"/>
    <dgm:cxn modelId="{D052C094-1A2F-4BAD-91A6-8AB0CFE42FF5}" type="presOf" srcId="{B0E877AD-D06F-417A-943B-C738A4CA36E6}" destId="{0736338C-A740-4BEB-8804-5A64285D857A}" srcOrd="0" destOrd="0" presId="urn:microsoft.com/office/officeart/2005/8/layout/vList2"/>
    <dgm:cxn modelId="{9895C43D-E41B-4700-A2BF-F0776305494B}" srcId="{A23C9A6D-B28B-465D-A7B8-AC47EC569395}" destId="{B0E877AD-D06F-417A-943B-C738A4CA36E6}" srcOrd="1" destOrd="0" parTransId="{705BBC80-57F0-46BC-B620-638981768603}" sibTransId="{7DA0A4A9-1BE0-42A1-98A6-A670E9BDCBFB}"/>
    <dgm:cxn modelId="{838F5E5C-5395-4B17-851B-9F4E07A2E108}" type="presParOf" srcId="{DE69DE4E-384B-478E-B3E4-71B7CF3BAB2B}" destId="{DBD06C6C-EE7D-4453-A60F-58F113C07985}" srcOrd="0" destOrd="0" presId="urn:microsoft.com/office/officeart/2005/8/layout/vList2"/>
    <dgm:cxn modelId="{FFF4D779-F6AD-4B9E-852C-90281254CBC0}" type="presParOf" srcId="{DE69DE4E-384B-478E-B3E4-71B7CF3BAB2B}" destId="{CB9F0894-A9D8-4B14-93B2-459E4A3F7788}" srcOrd="1" destOrd="0" presId="urn:microsoft.com/office/officeart/2005/8/layout/vList2"/>
    <dgm:cxn modelId="{6C51B46D-ECD1-431D-BB8C-45C9F564FE1A}" type="presParOf" srcId="{DE69DE4E-384B-478E-B3E4-71B7CF3BAB2B}" destId="{0736338C-A740-4BEB-8804-5A64285D857A}" srcOrd="2" destOrd="0" presId="urn:microsoft.com/office/officeart/2005/8/layout/vList2"/>
    <dgm:cxn modelId="{53FA2FA6-D3D4-4042-BAAC-18FFC716AB03}" type="presParOf" srcId="{DE69DE4E-384B-478E-B3E4-71B7CF3BAB2B}" destId="{8ADB4971-3112-41F8-82AB-BD13EA42BB21}" srcOrd="3" destOrd="0" presId="urn:microsoft.com/office/officeart/2005/8/layout/vList2"/>
  </dgm:cxnLst>
  <dgm:bg/>
  <dgm:whole/>
</dgm:dataModel>
</file>

<file path=ppt/diagrams/data147.xml><?xml version="1.0" encoding="utf-8"?>
<dgm:dataModel xmlns:dgm="http://schemas.openxmlformats.org/drawingml/2006/diagram" xmlns:a="http://schemas.openxmlformats.org/drawingml/2006/main">
  <dgm:ptLst>
    <dgm:pt modelId="{0C7CB0BB-91B3-459D-9D70-5D4D85D6A4EB}"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5E3A65B1-1BE3-498F-B41E-540A1EEFDF7A}" type="parTrans" cxnId="{DAD2FB7C-8831-43EA-A924-0F5BF71F42BF}">
      <dgm:prSet/>
      <dgm:spPr/>
      <dgm:t>
        <a:bodyPr/>
        <a:lstStyle/>
        <a:p>
          <a:endParaRPr lang="ru-RU"/>
        </a:p>
      </dgm:t>
    </dgm:pt>
    <dgm:pt modelId="{7E0B9FF1-0924-4B92-8F5A-5CF416F7E1D0}">
      <dgm:prSet phldrT="[Текст]"/>
      <dgm:spPr/>
      <dgm:t>
        <a:bodyPr/>
        <a:lstStyle/>
        <a:p>
          <a:r>
            <a:rPr lang="ru-RU"/>
            <a:t>Салыстыру дегеніміз – олардың арақатынасын анықтау мақсатында бірін-бірі салыстыру. Салыстыру арқылы анықталатын қатынастардың ең қарапайым және маңызды түрі теңдік пен айырмашылықтың қатынасы болып табылады. </a:t>
          </a:r>
        </a:p>
      </dgm:t>
    </dgm:pt>
    <dgm:pt modelId="{4CB21E41-BD2A-4103-9867-BEBDE5AB323C}" type="sibTrans" cxnId="{DAD2FB7C-8831-43EA-A924-0F5BF71F42BF}">
      <dgm:prSet/>
      <dgm:spPr/>
      <dgm:t>
        <a:bodyPr/>
        <a:lstStyle/>
        <a:p>
          <a:endParaRPr lang="ru-RU"/>
        </a:p>
      </dgm:t>
    </dgm:pt>
    <dgm:pt modelId="{DF94607C-96E1-4685-95C3-F75B8CD74B39}" type="parTrans" cxnId="{8214C913-D820-4EC5-8627-5173002FD80F}">
      <dgm:prSet/>
      <dgm:spPr/>
      <dgm:t>
        <a:bodyPr/>
        <a:lstStyle/>
        <a:p>
          <a:endParaRPr lang="ru-RU"/>
        </a:p>
      </dgm:t>
    </dgm:pt>
    <dgm:pt modelId="{3D8B3624-4A8F-42D2-89DC-CD77714620A7}">
      <dgm:prSet phldrT="[Текст]"/>
      <dgm:spPr/>
      <dgm:t>
        <a:bodyPr/>
        <a:lstStyle/>
        <a:p>
          <a:r>
            <a:rPr lang="ru-RU"/>
            <a:t>Салыстырудың көмегімен екі немесе одан да көп объектілерге тән жалпылық белгіленеді, ал құбылыстарда қайталанатын жалпылықты анықтау, өздеріңіз білетіндей, заңдылықты тану жолындағы қадам болып табылады. Айта кету керек, салыстыру тек сыныпты құрайтын "біртектес" субъектілердің жиынтығында ғана мағыналы болады. </a:t>
          </a:r>
        </a:p>
      </dgm:t>
    </dgm:pt>
    <dgm:pt modelId="{7B2600D2-E89C-4AE4-9526-9EA5256F2480}" type="sibTrans" cxnId="{8214C913-D820-4EC5-8627-5173002FD80F}">
      <dgm:prSet/>
      <dgm:spPr/>
      <dgm:t>
        <a:bodyPr/>
        <a:lstStyle/>
        <a:p>
          <a:endParaRPr lang="ru-RU"/>
        </a:p>
      </dgm:t>
    </dgm:pt>
    <dgm:pt modelId="{DE8E97E6-485E-448D-8E6E-B0D1C2BE8031}" type="parTrans" cxnId="{805206F9-5081-42F3-8841-45F124ED4436}">
      <dgm:prSet/>
      <dgm:spPr/>
      <dgm:t>
        <a:bodyPr/>
        <a:lstStyle/>
        <a:p>
          <a:endParaRPr lang="ru-RU"/>
        </a:p>
      </dgm:t>
    </dgm:pt>
    <dgm:pt modelId="{96C06D4C-4882-4383-AA54-550B277CDAB6}">
      <dgm:prSet phldrT="[Текст]"/>
      <dgm:spPr/>
      <dgm:t>
        <a:bodyPr/>
        <a:lstStyle/>
        <a:p>
          <a:r>
            <a:rPr lang="ru-RU"/>
            <a:t>Сыныптағы пәндерді салыстыру берілген қарастыру үшін маңызды критерийлер бойынша жүзеге асырылады, ал бір критерий бойынша салыстырылатын пәндерді басқа критерий бойынша салыстыруға болмайды.</a:t>
          </a:r>
        </a:p>
      </dgm:t>
    </dgm:pt>
    <dgm:pt modelId="{5C6B0A64-FDDE-4CF3-B472-BA94A6BD8524}" type="sibTrans" cxnId="{805206F9-5081-42F3-8841-45F124ED4436}">
      <dgm:prSet/>
      <dgm:spPr/>
      <dgm:t>
        <a:bodyPr/>
        <a:lstStyle/>
        <a:p>
          <a:endParaRPr lang="ru-RU"/>
        </a:p>
      </dgm:t>
    </dgm:pt>
    <dgm:pt modelId="{024F508D-7EB5-4F70-A744-86B8B4269029}" type="pres">
      <dgm:prSet presAssocID="{0C7CB0BB-91B3-459D-9D70-5D4D85D6A4EB}" presName="outerComposite" presStyleCnt="0">
        <dgm:presLayoutVars>
          <dgm:chMax val="5"/>
          <dgm:dir/>
          <dgm:resizeHandles val="exact"/>
        </dgm:presLayoutVars>
      </dgm:prSet>
      <dgm:spPr/>
      <dgm:t>
        <a:bodyPr/>
        <a:lstStyle/>
        <a:p>
          <a:endParaRPr lang="ru-RU"/>
        </a:p>
      </dgm:t>
    </dgm:pt>
    <dgm:pt modelId="{5EC1378C-0ED1-4B99-A548-C18C828AB67B}" type="pres">
      <dgm:prSet presAssocID="{0C7CB0BB-91B3-459D-9D70-5D4D85D6A4EB}" presName="dummyMaxCanvas" presStyleCnt="0">
        <dgm:presLayoutVars/>
      </dgm:prSet>
      <dgm:spPr/>
      <dgm:t>
        <a:bodyPr/>
        <a:lstStyle/>
        <a:p>
          <a:endParaRPr/>
        </a:p>
      </dgm:t>
    </dgm:pt>
    <dgm:pt modelId="{1B2D1C7B-7DA0-4D76-944E-2CCBAD42E71B}" type="pres">
      <dgm:prSet presAssocID="{0C7CB0BB-91B3-459D-9D70-5D4D85D6A4EB}" presName="ThreeNodes_1" presStyleLbl="node1" presStyleIdx="0" presStyleCnt="3" custScaleX="99547" custScaleY="98611">
        <dgm:presLayoutVars>
          <dgm:bulletEnabled val="1"/>
        </dgm:presLayoutVars>
      </dgm:prSet>
      <dgm:spPr/>
      <dgm:t>
        <a:bodyPr/>
        <a:lstStyle/>
        <a:p>
          <a:endParaRPr lang="ru-RU"/>
        </a:p>
      </dgm:t>
    </dgm:pt>
    <dgm:pt modelId="{FA6460FA-FBD0-4AA2-89B2-E908E1DFE085}" type="pres">
      <dgm:prSet presAssocID="{0C7CB0BB-91B3-459D-9D70-5D4D85D6A4EB}" presName="ThreeNodes_2" presStyleLbl="node1" presStyleIdx="1" presStyleCnt="3">
        <dgm:presLayoutVars>
          <dgm:bulletEnabled val="1"/>
        </dgm:presLayoutVars>
      </dgm:prSet>
      <dgm:spPr/>
      <dgm:t>
        <a:bodyPr/>
        <a:lstStyle/>
        <a:p>
          <a:endParaRPr lang="ru-RU"/>
        </a:p>
      </dgm:t>
    </dgm:pt>
    <dgm:pt modelId="{D7E39175-C66D-47DD-AA6D-ABA1EC0A8F52}" type="pres">
      <dgm:prSet presAssocID="{0C7CB0BB-91B3-459D-9D70-5D4D85D6A4EB}" presName="ThreeNodes_3" presStyleLbl="node1" presStyleIdx="2" presStyleCnt="3">
        <dgm:presLayoutVars>
          <dgm:bulletEnabled val="1"/>
        </dgm:presLayoutVars>
      </dgm:prSet>
      <dgm:spPr/>
      <dgm:t>
        <a:bodyPr/>
        <a:lstStyle/>
        <a:p>
          <a:endParaRPr lang="ru-RU"/>
        </a:p>
      </dgm:t>
    </dgm:pt>
    <dgm:pt modelId="{59ED9B57-5C26-46F8-A10D-771D6B930763}" type="pres">
      <dgm:prSet presAssocID="{0C7CB0BB-91B3-459D-9D70-5D4D85D6A4EB}" presName="ThreeConn_1-2" presStyleLbl="fgAccFollowNode1" presStyleIdx="0" presStyleCnt="2">
        <dgm:presLayoutVars>
          <dgm:bulletEnabled val="1"/>
        </dgm:presLayoutVars>
      </dgm:prSet>
      <dgm:spPr/>
      <dgm:t>
        <a:bodyPr/>
        <a:lstStyle/>
        <a:p>
          <a:endParaRPr lang="ru-RU"/>
        </a:p>
      </dgm:t>
    </dgm:pt>
    <dgm:pt modelId="{332AC4E3-7590-434C-854F-676987818225}" type="pres">
      <dgm:prSet presAssocID="{0C7CB0BB-91B3-459D-9D70-5D4D85D6A4EB}" presName="ThreeConn_2-3" presStyleLbl="fgAccFollowNode1" presStyleIdx="1" presStyleCnt="2">
        <dgm:presLayoutVars>
          <dgm:bulletEnabled val="1"/>
        </dgm:presLayoutVars>
      </dgm:prSet>
      <dgm:spPr/>
      <dgm:t>
        <a:bodyPr/>
        <a:lstStyle/>
        <a:p>
          <a:endParaRPr lang="ru-RU"/>
        </a:p>
      </dgm:t>
    </dgm:pt>
    <dgm:pt modelId="{A6EA2046-0F3A-46E7-8CF9-F004AF018C3B}" type="pres">
      <dgm:prSet presAssocID="{0C7CB0BB-91B3-459D-9D70-5D4D85D6A4EB}" presName="ThreeNodes_1_text" presStyleLbl="node1" presStyleIdx="2" presStyleCnt="3">
        <dgm:presLayoutVars>
          <dgm:bulletEnabled val="1"/>
        </dgm:presLayoutVars>
      </dgm:prSet>
      <dgm:spPr/>
      <dgm:t>
        <a:bodyPr/>
        <a:lstStyle/>
        <a:p>
          <a:endParaRPr lang="ru-RU"/>
        </a:p>
      </dgm:t>
    </dgm:pt>
    <dgm:pt modelId="{DE9E1347-525B-4FF7-8A70-C19463424C32}" type="pres">
      <dgm:prSet presAssocID="{0C7CB0BB-91B3-459D-9D70-5D4D85D6A4EB}" presName="ThreeNodes_2_text" presStyleLbl="node1" presStyleIdx="2" presStyleCnt="3">
        <dgm:presLayoutVars>
          <dgm:bulletEnabled val="1"/>
        </dgm:presLayoutVars>
      </dgm:prSet>
      <dgm:spPr/>
      <dgm:t>
        <a:bodyPr/>
        <a:lstStyle/>
        <a:p>
          <a:endParaRPr lang="ru-RU"/>
        </a:p>
      </dgm:t>
    </dgm:pt>
    <dgm:pt modelId="{4827D73C-A7A0-4973-B752-2EEDF50D1867}" type="pres">
      <dgm:prSet presAssocID="{0C7CB0BB-91B3-459D-9D70-5D4D85D6A4EB}" presName="ThreeNodes_3_text" presStyleLbl="node1" presStyleIdx="2" presStyleCnt="3">
        <dgm:presLayoutVars>
          <dgm:bulletEnabled val="1"/>
        </dgm:presLayoutVars>
      </dgm:prSet>
      <dgm:spPr/>
      <dgm:t>
        <a:bodyPr/>
        <a:lstStyle/>
        <a:p>
          <a:endParaRPr lang="ru-RU"/>
        </a:p>
      </dgm:t>
    </dgm:pt>
  </dgm:ptLst>
  <dgm:cxnLst>
    <dgm:cxn modelId="{0DD30387-8847-4139-AD9A-37DAC90900D6}" type="presOf" srcId="{7B2600D2-E89C-4AE4-9526-9EA5256F2480}" destId="{332AC4E3-7590-434C-854F-676987818225}" srcOrd="0" destOrd="0" presId="urn:microsoft.com/office/officeart/2005/8/layout/vProcess5"/>
    <dgm:cxn modelId="{D9572FEB-8835-4DAE-8BB9-4BC449799DC3}" type="presOf" srcId="{96C06D4C-4882-4383-AA54-550B277CDAB6}" destId="{4827D73C-A7A0-4973-B752-2EEDF50D1867}" srcOrd="1" destOrd="0" presId="urn:microsoft.com/office/officeart/2005/8/layout/vProcess5"/>
    <dgm:cxn modelId="{DAD2FB7C-8831-43EA-A924-0F5BF71F42BF}" srcId="{0C7CB0BB-91B3-459D-9D70-5D4D85D6A4EB}" destId="{7E0B9FF1-0924-4B92-8F5A-5CF416F7E1D0}" srcOrd="0" destOrd="0" parTransId="{5E3A65B1-1BE3-498F-B41E-540A1EEFDF7A}" sibTransId="{4CB21E41-BD2A-4103-9867-BEBDE5AB323C}"/>
    <dgm:cxn modelId="{96065D9B-4919-4B8F-8F17-FD2C6D975B08}" type="presOf" srcId="{7E0B9FF1-0924-4B92-8F5A-5CF416F7E1D0}" destId="{A6EA2046-0F3A-46E7-8CF9-F004AF018C3B}" srcOrd="1" destOrd="0" presId="urn:microsoft.com/office/officeart/2005/8/layout/vProcess5"/>
    <dgm:cxn modelId="{AA0FEFE1-652C-4DDD-9D49-586DDAA85FBE}" type="presOf" srcId="{4CB21E41-BD2A-4103-9867-BEBDE5AB323C}" destId="{59ED9B57-5C26-46F8-A10D-771D6B930763}" srcOrd="0" destOrd="0" presId="urn:microsoft.com/office/officeart/2005/8/layout/vProcess5"/>
    <dgm:cxn modelId="{7A3FA152-8E23-4EA7-882C-DA9AA1932743}" type="presOf" srcId="{3D8B3624-4A8F-42D2-89DC-CD77714620A7}" destId="{FA6460FA-FBD0-4AA2-89B2-E908E1DFE085}" srcOrd="0" destOrd="0" presId="urn:microsoft.com/office/officeart/2005/8/layout/vProcess5"/>
    <dgm:cxn modelId="{8214C913-D820-4EC5-8627-5173002FD80F}" srcId="{0C7CB0BB-91B3-459D-9D70-5D4D85D6A4EB}" destId="{3D8B3624-4A8F-42D2-89DC-CD77714620A7}" srcOrd="1" destOrd="0" parTransId="{DF94607C-96E1-4685-95C3-F75B8CD74B39}" sibTransId="{7B2600D2-E89C-4AE4-9526-9EA5256F2480}"/>
    <dgm:cxn modelId="{5E7FC474-0E26-44A1-B6DD-D9AF916B5159}" type="presOf" srcId="{0C7CB0BB-91B3-459D-9D70-5D4D85D6A4EB}" destId="{024F508D-7EB5-4F70-A744-86B8B4269029}" srcOrd="0" destOrd="0" presId="urn:microsoft.com/office/officeart/2005/8/layout/vProcess5"/>
    <dgm:cxn modelId="{A0AE5681-6598-4E22-907B-8CC457FDAE63}" type="presOf" srcId="{96C06D4C-4882-4383-AA54-550B277CDAB6}" destId="{D7E39175-C66D-47DD-AA6D-ABA1EC0A8F52}" srcOrd="0" destOrd="0" presId="urn:microsoft.com/office/officeart/2005/8/layout/vProcess5"/>
    <dgm:cxn modelId="{D8AF5E51-6A43-4B3E-B569-F3866B72A918}" type="presOf" srcId="{7E0B9FF1-0924-4B92-8F5A-5CF416F7E1D0}" destId="{1B2D1C7B-7DA0-4D76-944E-2CCBAD42E71B}" srcOrd="0" destOrd="0" presId="urn:microsoft.com/office/officeart/2005/8/layout/vProcess5"/>
    <dgm:cxn modelId="{F2177EA8-C412-437C-8F79-C4138D8A8182}" type="presOf" srcId="{3D8B3624-4A8F-42D2-89DC-CD77714620A7}" destId="{DE9E1347-525B-4FF7-8A70-C19463424C32}" srcOrd="1" destOrd="0" presId="urn:microsoft.com/office/officeart/2005/8/layout/vProcess5"/>
    <dgm:cxn modelId="{805206F9-5081-42F3-8841-45F124ED4436}" srcId="{0C7CB0BB-91B3-459D-9D70-5D4D85D6A4EB}" destId="{96C06D4C-4882-4383-AA54-550B277CDAB6}" srcOrd="2" destOrd="0" parTransId="{DE8E97E6-485E-448D-8E6E-B0D1C2BE8031}" sibTransId="{5C6B0A64-FDDE-4CF3-B472-BA94A6BD8524}"/>
    <dgm:cxn modelId="{27666014-965E-4600-A062-65C9D8F4CA94}" type="presParOf" srcId="{024F508D-7EB5-4F70-A744-86B8B4269029}" destId="{5EC1378C-0ED1-4B99-A548-C18C828AB67B}" srcOrd="0" destOrd="0" presId="urn:microsoft.com/office/officeart/2005/8/layout/vProcess5"/>
    <dgm:cxn modelId="{FAB2B891-4B27-4A14-B1F6-B5CE2DC223B6}" type="presParOf" srcId="{024F508D-7EB5-4F70-A744-86B8B4269029}" destId="{1B2D1C7B-7DA0-4D76-944E-2CCBAD42E71B}" srcOrd="1" destOrd="0" presId="urn:microsoft.com/office/officeart/2005/8/layout/vProcess5"/>
    <dgm:cxn modelId="{B1E66CB5-69E6-4B8C-86EA-D47ED32A1AC2}" type="presParOf" srcId="{024F508D-7EB5-4F70-A744-86B8B4269029}" destId="{FA6460FA-FBD0-4AA2-89B2-E908E1DFE085}" srcOrd="2" destOrd="0" presId="urn:microsoft.com/office/officeart/2005/8/layout/vProcess5"/>
    <dgm:cxn modelId="{4A840D32-F2D7-4B72-9F19-6B3B0EA04508}" type="presParOf" srcId="{024F508D-7EB5-4F70-A744-86B8B4269029}" destId="{D7E39175-C66D-47DD-AA6D-ABA1EC0A8F52}" srcOrd="3" destOrd="0" presId="urn:microsoft.com/office/officeart/2005/8/layout/vProcess5"/>
    <dgm:cxn modelId="{6B1AB71B-A54F-44DE-8C34-0BFFB3C82CDA}" type="presParOf" srcId="{024F508D-7EB5-4F70-A744-86B8B4269029}" destId="{59ED9B57-5C26-46F8-A10D-771D6B930763}" srcOrd="4" destOrd="0" presId="urn:microsoft.com/office/officeart/2005/8/layout/vProcess5"/>
    <dgm:cxn modelId="{8F662B64-B3BC-417E-B77C-E7F400AB078F}" type="presParOf" srcId="{024F508D-7EB5-4F70-A744-86B8B4269029}" destId="{332AC4E3-7590-434C-854F-676987818225}" srcOrd="5" destOrd="0" presId="urn:microsoft.com/office/officeart/2005/8/layout/vProcess5"/>
    <dgm:cxn modelId="{6C2B6E10-4773-4FEA-BA2A-B2918E14A955}" type="presParOf" srcId="{024F508D-7EB5-4F70-A744-86B8B4269029}" destId="{A6EA2046-0F3A-46E7-8CF9-F004AF018C3B}" srcOrd="6" destOrd="0" presId="urn:microsoft.com/office/officeart/2005/8/layout/vProcess5"/>
    <dgm:cxn modelId="{E1227500-0E58-46C8-97D4-5B460D219986}" type="presParOf" srcId="{024F508D-7EB5-4F70-A744-86B8B4269029}" destId="{DE9E1347-525B-4FF7-8A70-C19463424C32}" srcOrd="7" destOrd="0" presId="urn:microsoft.com/office/officeart/2005/8/layout/vProcess5"/>
    <dgm:cxn modelId="{D9AA78F3-A737-4FAB-BBAA-355C0F198CA7}" type="presParOf" srcId="{024F508D-7EB5-4F70-A744-86B8B4269029}" destId="{4827D73C-A7A0-4973-B752-2EEDF50D1867}" srcOrd="8" destOrd="0" presId="urn:microsoft.com/office/officeart/2005/8/layout/vProcess5"/>
  </dgm:cxnLst>
  <dgm:bg/>
  <dgm:whole/>
</dgm:dataModel>
</file>

<file path=ppt/diagrams/data148.xml><?xml version="1.0" encoding="utf-8"?>
<dgm:dataModel xmlns:dgm="http://schemas.openxmlformats.org/drawingml/2006/diagram" xmlns:a="http://schemas.openxmlformats.org/drawingml/2006/main">
  <dgm:ptLst>
    <dgm:pt modelId="{CE224D9C-6417-4417-A73F-6DA6096DF801}"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730A897A-D229-4B36-BB63-5B6D1AC6C889}" type="parTrans" cxnId="{05129621-D86B-4AC1-A924-7EEC1CBB1B77}">
      <dgm:prSet/>
      <dgm:spPr/>
      <dgm:t>
        <a:bodyPr/>
        <a:lstStyle/>
        <a:p>
          <a:endParaRPr lang="ru-RU"/>
        </a:p>
      </dgm:t>
    </dgm:pt>
    <dgm:pt modelId="{AB405FDA-536E-424E-A4B5-CB1FE3FB0C15}">
      <dgm:prSet phldrT="[Текст]"/>
      <dgm:spPr/>
      <dgm:t>
        <a:bodyPr/>
        <a:lstStyle/>
        <a:p>
          <a:r>
            <a:rPr lang="ru-RU"/>
            <a:t>Салыстырудың нәтижелі болуы үшін ол екі негізгі талапты қанағаттандыруы керек. </a:t>
          </a:r>
        </a:p>
      </dgm:t>
    </dgm:pt>
    <dgm:pt modelId="{22E2A949-93AF-451A-BEDF-02283261013F}" type="parTrans" cxnId="{5239A9AF-C96F-45DF-9791-045092DD58AE}">
      <dgm:prSet/>
      <dgm:spPr/>
      <dgm:t>
        <a:bodyPr/>
        <a:lstStyle/>
        <a:p>
          <a:endParaRPr lang="ru-RU"/>
        </a:p>
      </dgm:t>
    </dgm:pt>
    <dgm:pt modelId="{A05FF5ED-4E7C-4E87-BF7F-965A4608D28B}">
      <dgm:prSet phldrT="[Текст]"/>
      <dgm:spPr/>
      <dgm:t>
        <a:bodyPr/>
        <a:lstStyle/>
        <a:p>
          <a:r>
            <a:rPr lang="ru-RU"/>
            <a:t>Біріншіден, олардың арасында белгілі бір объективті қауымдастық болуы мүмкін құбылыстарды ғана салыстыру керек. Әдейі салыстыруға келмейтін нәрселерді салыстыруға болмайды, өйткені ол ештеңе бермейді. </a:t>
          </a:r>
        </a:p>
      </dgm:t>
    </dgm:pt>
    <dgm:pt modelId="{65F6A968-F30B-4ED1-B6D1-6A443FC4A24F}" type="sibTrans" cxnId="{5239A9AF-C96F-45DF-9791-045092DD58AE}">
      <dgm:prSet/>
      <dgm:spPr/>
      <dgm:t>
        <a:bodyPr/>
        <a:lstStyle/>
        <a:p>
          <a:endParaRPr lang="ru-RU"/>
        </a:p>
      </dgm:t>
    </dgm:pt>
    <dgm:pt modelId="{D7E72A5F-919A-4CE5-9D98-72ECA4E658A6}" type="parTrans" cxnId="{EC10B46F-95C6-41B8-ADB5-9309D0DB4AD8}">
      <dgm:prSet/>
      <dgm:spPr/>
      <dgm:t>
        <a:bodyPr/>
        <a:lstStyle/>
        <a:p>
          <a:endParaRPr lang="ru-RU"/>
        </a:p>
      </dgm:t>
    </dgm:pt>
    <dgm:pt modelId="{F9116C8B-82F7-4138-A4B8-6F47879E1BA8}">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Екіншіден, объектілерді зерттеу кезінде оларды салыстыру ең маңызды, маңызды (белгілі бір танымдық тапсырма тұрғысынан) белгілер бойынша жүргізілуі керек. </a:t>
          </a:r>
        </a:p>
      </dgm:t>
    </dgm:pt>
    <dgm:pt modelId="{89905D6A-EE39-458E-8BA3-CC7CEA3579E4}" type="sibTrans" cxnId="{EC10B46F-95C6-41B8-ADB5-9309D0DB4AD8}">
      <dgm:prSet/>
      <dgm:spPr/>
      <dgm:t>
        <a:bodyPr/>
        <a:lstStyle/>
        <a:p>
          <a:endParaRPr lang="ru-RU"/>
        </a:p>
      </dgm:t>
    </dgm:pt>
    <dgm:pt modelId="{A8BA92E6-F93B-458C-95AF-FF11FF9167F0}" type="sibTrans" cxnId="{05129621-D86B-4AC1-A924-7EEC1CBB1B77}">
      <dgm:prSet/>
      <dgm:spPr/>
      <dgm:t>
        <a:bodyPr/>
        <a:lstStyle/>
        <a:p>
          <a:endParaRPr lang="ru-RU"/>
        </a:p>
      </dgm:t>
    </dgm:pt>
    <dgm:pt modelId="{89E473FC-92AA-482A-93E9-F0EA9EA458D3}" type="pres">
      <dgm:prSet presAssocID="{CE224D9C-6417-4417-A73F-6DA6096DF801}" presName="layout" presStyleCnt="0">
        <dgm:presLayoutVars>
          <dgm:chMax/>
          <dgm:chPref/>
          <dgm:dir/>
          <dgm:animOne val="branch"/>
          <dgm:animLvl val="lvl"/>
          <dgm:resizeHandles/>
        </dgm:presLayoutVars>
      </dgm:prSet>
      <dgm:spPr/>
      <dgm:t>
        <a:bodyPr/>
        <a:lstStyle/>
        <a:p>
          <a:endParaRPr lang="ru-RU"/>
        </a:p>
      </dgm:t>
    </dgm:pt>
    <dgm:pt modelId="{472BE22D-AEE6-41A0-80DD-D05A7EC30851}" type="pres">
      <dgm:prSet presAssocID="{AB405FDA-536E-424E-A4B5-CB1FE3FB0C15}" presName="root" presStyleCnt="0">
        <dgm:presLayoutVars>
          <dgm:chMax/>
          <dgm:chPref val="4"/>
        </dgm:presLayoutVars>
      </dgm:prSet>
      <dgm:spPr/>
      <dgm:t>
        <a:bodyPr/>
        <a:lstStyle/>
        <a:p>
          <a:endParaRPr/>
        </a:p>
      </dgm:t>
    </dgm:pt>
    <dgm:pt modelId="{F182C465-1C4A-40E1-9341-0FC9C8AAC394}" type="pres">
      <dgm:prSet presAssocID="{AB405FDA-536E-424E-A4B5-CB1FE3FB0C15}" presName="rootComposite" presStyleCnt="0">
        <dgm:presLayoutVars/>
      </dgm:prSet>
      <dgm:spPr/>
      <dgm:t>
        <a:bodyPr/>
        <a:lstStyle/>
        <a:p>
          <a:endParaRPr/>
        </a:p>
      </dgm:t>
    </dgm:pt>
    <dgm:pt modelId="{79079971-53C7-4DBC-A315-5B98B990A7B7}" type="pres">
      <dgm:prSet presAssocID="{AB405FDA-536E-424E-A4B5-CB1FE3FB0C15}" presName="rootText" presStyleLbl="node0" presStyleIdx="0" presStyleCnt="1">
        <dgm:presLayoutVars>
          <dgm:chMax/>
          <dgm:chPref val="4"/>
        </dgm:presLayoutVars>
      </dgm:prSet>
      <dgm:spPr/>
      <dgm:t>
        <a:bodyPr/>
        <a:lstStyle/>
        <a:p>
          <a:endParaRPr lang="ru-RU"/>
        </a:p>
      </dgm:t>
    </dgm:pt>
    <dgm:pt modelId="{B47A8D2A-2BAC-4C33-9A6D-C87AE63D8945}" type="pres">
      <dgm:prSet presAssocID="{AB405FDA-536E-424E-A4B5-CB1FE3FB0C15}" presName="childShape" presStyleCnt="0">
        <dgm:presLayoutVars>
          <dgm:chMax val="0"/>
          <dgm:chPref val="0"/>
        </dgm:presLayoutVars>
      </dgm:prSet>
      <dgm:spPr/>
      <dgm:t>
        <a:bodyPr/>
        <a:lstStyle/>
        <a:p>
          <a:endParaRPr/>
        </a:p>
      </dgm:t>
    </dgm:pt>
    <dgm:pt modelId="{601A5369-3CDB-45DB-BA3C-7773B2AED487}" type="pres">
      <dgm:prSet presAssocID="{A05FF5ED-4E7C-4E87-BF7F-965A4608D28B}" presName="childComposite" presStyleCnt="0">
        <dgm:presLayoutVars>
          <dgm:chMax val="0"/>
          <dgm:chPref val="0"/>
        </dgm:presLayoutVars>
      </dgm:prSet>
      <dgm:spPr/>
      <dgm:t>
        <a:bodyPr/>
        <a:lstStyle/>
        <a:p>
          <a:endParaRPr/>
        </a:p>
      </dgm:t>
    </dgm:pt>
    <dgm:pt modelId="{5CF0543D-19DE-4E87-9C13-F8D36683A6C4}" type="pres">
      <dgm:prSet presAssocID="{A05FF5ED-4E7C-4E87-BF7F-965A4608D28B}" presName="Image" presStyleLbl="node1" presStyleIdx="0" presStyleCnt="2"/>
      <dgm:spPr/>
      <dgm:t>
        <a:bodyPr/>
        <a:lstStyle/>
        <a:p>
          <a:endParaRPr/>
        </a:p>
      </dgm:t>
    </dgm:pt>
    <dgm:pt modelId="{35A6755B-8EEC-4C65-A0DD-7868B58B3DE6}" type="pres">
      <dgm:prSet presAssocID="{A05FF5ED-4E7C-4E87-BF7F-965A4608D28B}" presName="childText" presStyleLbl="lnNode1" presStyleIdx="0" presStyleCnt="2">
        <dgm:presLayoutVars>
          <dgm:chMax val="0"/>
          <dgm:chPref val="0"/>
          <dgm:bulletEnabled val="1"/>
        </dgm:presLayoutVars>
      </dgm:prSet>
      <dgm:spPr/>
      <dgm:t>
        <a:bodyPr/>
        <a:lstStyle/>
        <a:p>
          <a:endParaRPr lang="ru-RU"/>
        </a:p>
      </dgm:t>
    </dgm:pt>
    <dgm:pt modelId="{FF662839-C64B-4CEC-939B-56A12C0A2BA5}" type="pres">
      <dgm:prSet presAssocID="{F9116C8B-82F7-4138-A4B8-6F47879E1BA8}" presName="childComposite" presStyleCnt="0">
        <dgm:presLayoutVars>
          <dgm:chMax val="0"/>
          <dgm:chPref val="0"/>
        </dgm:presLayoutVars>
      </dgm:prSet>
      <dgm:spPr/>
      <dgm:t>
        <a:bodyPr/>
        <a:lstStyle/>
        <a:p>
          <a:endParaRPr/>
        </a:p>
      </dgm:t>
    </dgm:pt>
    <dgm:pt modelId="{B945524E-F542-45F0-BE7D-EE9444CC5AE7}" type="pres">
      <dgm:prSet presAssocID="{F9116C8B-82F7-4138-A4B8-6F47879E1BA8}" presName="Image" presStyleLbl="node1" presStyleIdx="1" presStyleCnt="2"/>
      <dgm:spPr/>
      <dgm:t>
        <a:bodyPr/>
        <a:lstStyle/>
        <a:p>
          <a:endParaRPr/>
        </a:p>
      </dgm:t>
    </dgm:pt>
    <dgm:pt modelId="{8DCD61A6-F66A-4F78-BD77-805DFC22F82E}" type="pres">
      <dgm:prSet presAssocID="{F9116C8B-82F7-4138-A4B8-6F47879E1BA8}" presName="childText" presStyleLbl="lnNode1" presStyleIdx="1" presStyleCnt="2">
        <dgm:presLayoutVars>
          <dgm:chMax val="0"/>
          <dgm:chPref val="0"/>
          <dgm:bulletEnabled val="1"/>
        </dgm:presLayoutVars>
      </dgm:prSet>
      <dgm:spPr/>
      <dgm:t>
        <a:bodyPr/>
        <a:lstStyle/>
        <a:p>
          <a:endParaRPr lang="ru-RU"/>
        </a:p>
      </dgm:t>
    </dgm:pt>
  </dgm:ptLst>
  <dgm:cxnLst>
    <dgm:cxn modelId="{5239A9AF-C96F-45DF-9791-045092DD58AE}" srcId="{AB405FDA-536E-424E-A4B5-CB1FE3FB0C15}" destId="{A05FF5ED-4E7C-4E87-BF7F-965A4608D28B}" srcOrd="0" destOrd="0" parTransId="{22E2A949-93AF-451A-BEDF-02283261013F}" sibTransId="{65F6A968-F30B-4ED1-B6D1-6A443FC4A24F}"/>
    <dgm:cxn modelId="{B069ADA1-5A32-42B1-A1B7-6FA1BC96601B}" type="presOf" srcId="{F9116C8B-82F7-4138-A4B8-6F47879E1BA8}" destId="{8DCD61A6-F66A-4F78-BD77-805DFC22F82E}" srcOrd="0" destOrd="0" presId="urn:microsoft.com/office/officeart/2008/layout/PictureAccentList"/>
    <dgm:cxn modelId="{29D377D3-ABA7-4AA7-8BEB-AF2F9551EEF0}" type="presOf" srcId="{AB405FDA-536E-424E-A4B5-CB1FE3FB0C15}" destId="{79079971-53C7-4DBC-A315-5B98B990A7B7}" srcOrd="0" destOrd="0" presId="urn:microsoft.com/office/officeart/2008/layout/PictureAccentList"/>
    <dgm:cxn modelId="{C79A3652-E3CF-4D33-9923-D2DCEB32CB37}" type="presOf" srcId="{CE224D9C-6417-4417-A73F-6DA6096DF801}" destId="{89E473FC-92AA-482A-93E9-F0EA9EA458D3}" srcOrd="0" destOrd="0" presId="urn:microsoft.com/office/officeart/2008/layout/PictureAccentList"/>
    <dgm:cxn modelId="{EC10B46F-95C6-41B8-ADB5-9309D0DB4AD8}" srcId="{AB405FDA-536E-424E-A4B5-CB1FE3FB0C15}" destId="{F9116C8B-82F7-4138-A4B8-6F47879E1BA8}" srcOrd="1" destOrd="0" parTransId="{D7E72A5F-919A-4CE5-9D98-72ECA4E658A6}" sibTransId="{89905D6A-EE39-458E-8BA3-CC7CEA3579E4}"/>
    <dgm:cxn modelId="{E9BEAE30-7110-4B89-BBCC-7A1FE80D1F71}" type="presOf" srcId="{A05FF5ED-4E7C-4E87-BF7F-965A4608D28B}" destId="{35A6755B-8EEC-4C65-A0DD-7868B58B3DE6}" srcOrd="0" destOrd="0" presId="urn:microsoft.com/office/officeart/2008/layout/PictureAccentList"/>
    <dgm:cxn modelId="{05129621-D86B-4AC1-A924-7EEC1CBB1B77}" srcId="{CE224D9C-6417-4417-A73F-6DA6096DF801}" destId="{AB405FDA-536E-424E-A4B5-CB1FE3FB0C15}" srcOrd="0" destOrd="0" parTransId="{730A897A-D229-4B36-BB63-5B6D1AC6C889}" sibTransId="{A8BA92E6-F93B-458C-95AF-FF11FF9167F0}"/>
    <dgm:cxn modelId="{D183671C-40EB-44A7-B5C3-ED857DE09D30}" type="presParOf" srcId="{89E473FC-92AA-482A-93E9-F0EA9EA458D3}" destId="{472BE22D-AEE6-41A0-80DD-D05A7EC30851}" srcOrd="0" destOrd="0" presId="urn:microsoft.com/office/officeart/2008/layout/PictureAccentList"/>
    <dgm:cxn modelId="{537471FE-819E-4D3A-8C41-79FA7A6E9C20}" type="presParOf" srcId="{472BE22D-AEE6-41A0-80DD-D05A7EC30851}" destId="{F182C465-1C4A-40E1-9341-0FC9C8AAC394}" srcOrd="0" destOrd="0" presId="urn:microsoft.com/office/officeart/2008/layout/PictureAccentList"/>
    <dgm:cxn modelId="{3B55B5C1-08E7-4128-A607-2D75B0137F14}" type="presParOf" srcId="{F182C465-1C4A-40E1-9341-0FC9C8AAC394}" destId="{79079971-53C7-4DBC-A315-5B98B990A7B7}" srcOrd="0" destOrd="0" presId="urn:microsoft.com/office/officeart/2008/layout/PictureAccentList"/>
    <dgm:cxn modelId="{0F4DDA99-342E-4CAF-810E-C3407DCC8C9B}" type="presParOf" srcId="{472BE22D-AEE6-41A0-80DD-D05A7EC30851}" destId="{B47A8D2A-2BAC-4C33-9A6D-C87AE63D8945}" srcOrd="1" destOrd="0" presId="urn:microsoft.com/office/officeart/2008/layout/PictureAccentList"/>
    <dgm:cxn modelId="{0756C2C5-2C60-4498-9B06-5DE9109D7655}" type="presParOf" srcId="{B47A8D2A-2BAC-4C33-9A6D-C87AE63D8945}" destId="{601A5369-3CDB-45DB-BA3C-7773B2AED487}" srcOrd="0" destOrd="0" presId="urn:microsoft.com/office/officeart/2008/layout/PictureAccentList"/>
    <dgm:cxn modelId="{A0490FEA-6055-4117-A8B9-62629B607AE3}" type="presParOf" srcId="{601A5369-3CDB-45DB-BA3C-7773B2AED487}" destId="{5CF0543D-19DE-4E87-9C13-F8D36683A6C4}" srcOrd="0" destOrd="0" presId="urn:microsoft.com/office/officeart/2008/layout/PictureAccentList"/>
    <dgm:cxn modelId="{6279F8D8-63E5-4664-AF09-5544A4EA8C0E}" type="presParOf" srcId="{601A5369-3CDB-45DB-BA3C-7773B2AED487}" destId="{35A6755B-8EEC-4C65-A0DD-7868B58B3DE6}" srcOrd="1" destOrd="0" presId="urn:microsoft.com/office/officeart/2008/layout/PictureAccentList"/>
    <dgm:cxn modelId="{4381105C-4A46-4A1E-9708-B24E81C86B9A}" type="presParOf" srcId="{B47A8D2A-2BAC-4C33-9A6D-C87AE63D8945}" destId="{FF662839-C64B-4CEC-939B-56A12C0A2BA5}" srcOrd="1" destOrd="0" presId="urn:microsoft.com/office/officeart/2008/layout/PictureAccentList"/>
    <dgm:cxn modelId="{BAFEC70B-D911-4301-B1F4-F3419FF49CB0}" type="presParOf" srcId="{FF662839-C64B-4CEC-939B-56A12C0A2BA5}" destId="{B945524E-F542-45F0-BE7D-EE9444CC5AE7}" srcOrd="0" destOrd="0" presId="urn:microsoft.com/office/officeart/2008/layout/PictureAccentList"/>
    <dgm:cxn modelId="{49E81AAF-8368-46AD-806E-247D7A69669A}" type="presParOf" srcId="{FF662839-C64B-4CEC-939B-56A12C0A2BA5}" destId="{8DCD61A6-F66A-4F78-BD77-805DFC22F82E}" srcOrd="1" destOrd="0" presId="urn:microsoft.com/office/officeart/2008/layout/PictureAccentList"/>
  </dgm:cxnLst>
  <dgm:bg/>
  <dgm:whole/>
</dgm:dataModel>
</file>

<file path=ppt/diagrams/data149.xml><?xml version="1.0" encoding="utf-8"?>
<dgm:dataModel xmlns:dgm="http://schemas.openxmlformats.org/drawingml/2006/diagram" xmlns:a="http://schemas.openxmlformats.org/drawingml/2006/main">
  <dgm:ptLst>
    <dgm:pt modelId="{EE5C83F2-0241-46ED-BDDE-277E638B38DB}"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88E643E9-AB60-4A4D-B0C1-779901EEBB42}" type="parTrans" cxnId="{F5F4F179-FF4A-45BC-9BE8-AB6C2784338E}">
      <dgm:prSet/>
      <dgm:spPr/>
      <dgm:t>
        <a:bodyPr/>
        <a:lstStyle/>
        <a:p>
          <a:endParaRPr lang="ru-RU"/>
        </a:p>
      </dgm:t>
    </dgm:pt>
    <dgm:pt modelId="{AEC81E7E-65BA-4DAC-A10F-E81DB62CCACA}">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Зерттеу объектілерін үшінші объектімен салыстыру арқылы тікелей немесе жанама түрде салыстыруға болады</a:t>
          </a:r>
        </a:p>
        <a:p>
          <a:pPr lvl="0" defTabSz="844550">
            <a:lnSpc>
              <a:spcPct val="90000"/>
            </a:lnSpc>
            <a:spcBef>
              <a:spcPct val="0"/>
            </a:spcBef>
            <a:spcAft>
              <a:spcPct val="35000"/>
            </a:spcAft>
          </a:pPr>
          <a:endParaRPr lang="ru-RU"/>
        </a:p>
      </dgm:t>
    </dgm:pt>
    <dgm:pt modelId="{640DC813-CF5A-4005-B23D-41DD1997929E}" type="sibTrans" cxnId="{F5F4F179-FF4A-45BC-9BE8-AB6C2784338E}">
      <dgm:prSet/>
      <dgm:spPr/>
      <dgm:t>
        <a:bodyPr/>
        <a:lstStyle/>
        <a:p>
          <a:endParaRPr lang="ru-RU"/>
        </a:p>
      </dgm:t>
    </dgm:pt>
    <dgm:pt modelId="{F59004C7-5868-4A88-A578-08F54A339B30}" type="parTrans" cxnId="{779ADCB2-8ED6-4FD8-AAB6-7B72682DB642}">
      <dgm:prSet/>
      <dgm:spPr/>
      <dgm:t>
        <a:bodyPr/>
        <a:lstStyle/>
        <a:p>
          <a:endParaRPr lang="ru-RU"/>
        </a:p>
      </dgm:t>
    </dgm:pt>
    <dgm:pt modelId="{CD00EA62-B163-459A-893D-E66AF8890C3B}">
      <dgm:prSet/>
      <dgm:spPr/>
      <dgm:t>
        <a:bodyPr/>
        <a:lstStyle/>
        <a:p>
          <a:r>
            <a:rPr lang="ru-RU"/>
            <a:t>Бірінші жағдайда, типтің сапалық нәтижелері алынады: көп – аз, ашық – қараңғы, жоғары – төмен және т.б. Осындай салыстырудың өзінде объектілер арасындағы ең қарапайым сандық айырмашылықтарды алуға болады: "екі есе жоғары", "бес есе ауыр" және т.б.</a:t>
          </a:r>
        </a:p>
      </dgm:t>
    </dgm:pt>
    <dgm:pt modelId="{FD207585-8C7C-4B89-AFB8-41DF8D8C8F72}" type="sibTrans" cxnId="{779ADCB2-8ED6-4FD8-AAB6-7B72682DB642}">
      <dgm:prSet/>
      <dgm:spPr/>
      <dgm:t>
        <a:bodyPr/>
        <a:lstStyle/>
        <a:p>
          <a:endParaRPr lang="ru-RU"/>
        </a:p>
      </dgm:t>
    </dgm:pt>
    <dgm:pt modelId="{C6099882-62A9-4C83-9883-182125EB9776}" type="parTrans" cxnId="{C796D91A-A5CF-4E5E-9916-81886A9DC40C}">
      <dgm:prSet/>
      <dgm:spPr/>
      <dgm:t>
        <a:bodyPr/>
        <a:lstStyle/>
        <a:p>
          <a:endParaRPr lang="ru-RU"/>
        </a:p>
      </dgm:t>
    </dgm:pt>
    <dgm:pt modelId="{788CD1A4-378A-4B1F-85AE-80A40C66F024}">
      <dgm:prSet phldrT="[Текст]"/>
      <dgm:spPr/>
      <dgm:t>
        <a:bodyPr/>
        <a:lstStyle/>
        <a:p>
          <a:r>
            <a:rPr lang="ru-RU"/>
            <a:t>Объектілерді эталон ретінде әрекет ететін кез келген үшінші объектімен салыстырған кезде, алынған сандық сипаттамалар үлкен мәнге ие болады, өйткені олар объектілерді бір-біріне қарамай сипаттайды, олар туралы тереңірек және егжей-тегжейлі білім береді. Мұндай салыстыруды өлшеу деп атайды. Бұл жағдайда одан әрі зерттеу өлшеу әдісін қолдану арқылы жүзеге асырылады. </a:t>
          </a:r>
        </a:p>
      </dgm:t>
    </dgm:pt>
    <dgm:pt modelId="{8DBCC2BB-D8A2-43DE-9A43-DFDE49B37126}" type="sibTrans" cxnId="{C796D91A-A5CF-4E5E-9916-81886A9DC40C}">
      <dgm:prSet/>
      <dgm:spPr/>
      <dgm:t>
        <a:bodyPr/>
        <a:lstStyle/>
        <a:p>
          <a:endParaRPr lang="ru-RU"/>
        </a:p>
      </dgm:t>
    </dgm:pt>
    <dgm:pt modelId="{26FA1C0F-EA4D-48E2-95CD-C78857A3F8E4}" type="pres">
      <dgm:prSet presAssocID="{EE5C83F2-0241-46ED-BDDE-277E638B38DB}" presName="linearFlow" presStyleCnt="0">
        <dgm:presLayoutVars>
          <dgm:dir/>
          <dgm:resizeHandles val="exact"/>
        </dgm:presLayoutVars>
      </dgm:prSet>
      <dgm:spPr/>
      <dgm:t>
        <a:bodyPr/>
        <a:lstStyle/>
        <a:p>
          <a:endParaRPr/>
        </a:p>
      </dgm:t>
    </dgm:pt>
    <dgm:pt modelId="{01466373-51F6-43E2-A59B-13A4FA5D07EF}" type="pres">
      <dgm:prSet presAssocID="{AEC81E7E-65BA-4DAC-A10F-E81DB62CCACA}" presName="comp" presStyleCnt="0"/>
      <dgm:spPr/>
      <dgm:t>
        <a:bodyPr/>
        <a:lstStyle/>
        <a:p>
          <a:endParaRPr/>
        </a:p>
      </dgm:t>
    </dgm:pt>
    <dgm:pt modelId="{BC5F899B-B458-435F-9EE9-4EE86F117A25}" type="pres">
      <dgm:prSet presAssocID="{AEC81E7E-65BA-4DAC-A10F-E81DB62CCACA}" presName="rect2" presStyleLbl="node1" presStyleIdx="0" presStyleCnt="3" custScaleX="237288" custLinFactNeighborX="24196" custLinFactNeighborY="3847">
        <dgm:presLayoutVars>
          <dgm:bulletEnabled val="1"/>
        </dgm:presLayoutVars>
      </dgm:prSet>
      <dgm:spPr/>
      <dgm:t>
        <a:bodyPr/>
        <a:lstStyle/>
        <a:p>
          <a:endParaRPr lang="ru-RU"/>
        </a:p>
      </dgm:t>
    </dgm:pt>
    <dgm:pt modelId="{3E4AFA11-85A9-4597-AE10-BE2FBBD983F3}" type="pres">
      <dgm:prSet presAssocID="{AEC81E7E-65BA-4DAC-A10F-E81DB62CCACA}" presName="rect1" presStyleLbl="lnNode1" presStyleIdx="0" presStyleCnt="3" custLinFactX="-4907" custLinFactNeighborX="-100000" custLinFactNeighborY="5296"/>
      <dgm:spPr/>
      <dgm:t>
        <a:bodyPr/>
        <a:lstStyle/>
        <a:p>
          <a:endParaRPr/>
        </a:p>
      </dgm:t>
    </dgm:pt>
    <dgm:pt modelId="{88606769-63E8-4F8A-965E-74384E958952}" type="pres">
      <dgm:prSet presAssocID="{640DC813-CF5A-4005-B23D-41DD1997929E}" presName="sibTrans" presStyleCnt="0"/>
      <dgm:spPr/>
      <dgm:t>
        <a:bodyPr/>
        <a:lstStyle/>
        <a:p>
          <a:endParaRPr/>
        </a:p>
      </dgm:t>
    </dgm:pt>
    <dgm:pt modelId="{770A288B-8387-406E-91D2-9ED5837D58BE}" type="pres">
      <dgm:prSet presAssocID="{CD00EA62-B163-459A-893D-E66AF8890C3B}" presName="comp" presStyleCnt="0"/>
      <dgm:spPr/>
      <dgm:t>
        <a:bodyPr/>
        <a:lstStyle/>
        <a:p>
          <a:endParaRPr/>
        </a:p>
      </dgm:t>
    </dgm:pt>
    <dgm:pt modelId="{42BABEC1-FB9D-4492-BB72-4EED4399F024}" type="pres">
      <dgm:prSet presAssocID="{CD00EA62-B163-459A-893D-E66AF8890C3B}" presName="rect2" presStyleLbl="node1" presStyleIdx="1" presStyleCnt="3" custScaleX="235371" custLinFactNeighborX="-28730" custLinFactNeighborY="2540">
        <dgm:presLayoutVars>
          <dgm:bulletEnabled val="1"/>
        </dgm:presLayoutVars>
      </dgm:prSet>
      <dgm:spPr/>
      <dgm:t>
        <a:bodyPr/>
        <a:lstStyle/>
        <a:p>
          <a:endParaRPr lang="ru-RU"/>
        </a:p>
      </dgm:t>
    </dgm:pt>
    <dgm:pt modelId="{D2503023-1C31-4199-AF98-05800BA3C89B}" type="pres">
      <dgm:prSet presAssocID="{CD00EA62-B163-459A-893D-E66AF8890C3B}" presName="rect1" presStyleLbl="lnNode1" presStyleIdx="1" presStyleCnt="3" custLinFactNeighborX="96762" custLinFactNeighborY="1949"/>
      <dgm:spPr/>
      <dgm:t>
        <a:bodyPr/>
        <a:lstStyle/>
        <a:p>
          <a:endParaRPr/>
        </a:p>
      </dgm:t>
    </dgm:pt>
    <dgm:pt modelId="{A8E96BBE-745A-4963-9A46-28A81AF6F27D}" type="pres">
      <dgm:prSet presAssocID="{FD207585-8C7C-4B89-AFB8-41DF8D8C8F72}" presName="sibTrans" presStyleCnt="0"/>
      <dgm:spPr/>
      <dgm:t>
        <a:bodyPr/>
        <a:lstStyle/>
        <a:p>
          <a:endParaRPr/>
        </a:p>
      </dgm:t>
    </dgm:pt>
    <dgm:pt modelId="{E947CE3D-46AD-4BED-B64D-91020C29BF58}" type="pres">
      <dgm:prSet presAssocID="{788CD1A4-378A-4B1F-85AE-80A40C66F024}" presName="comp" presStyleCnt="0"/>
      <dgm:spPr/>
      <dgm:t>
        <a:bodyPr/>
        <a:lstStyle/>
        <a:p>
          <a:endParaRPr/>
        </a:p>
      </dgm:t>
    </dgm:pt>
    <dgm:pt modelId="{3D77E9CE-9A8A-47FF-91BE-EDA8826338B6}" type="pres">
      <dgm:prSet presAssocID="{788CD1A4-378A-4B1F-85AE-80A40C66F024}" presName="rect2" presStyleLbl="node1" presStyleIdx="2" presStyleCnt="3" custScaleX="231607" custLinFactNeighborX="23957" custLinFactNeighborY="26">
        <dgm:presLayoutVars>
          <dgm:bulletEnabled val="1"/>
        </dgm:presLayoutVars>
      </dgm:prSet>
      <dgm:spPr/>
      <dgm:t>
        <a:bodyPr/>
        <a:lstStyle/>
        <a:p>
          <a:endParaRPr lang="ru-RU"/>
        </a:p>
      </dgm:t>
    </dgm:pt>
    <dgm:pt modelId="{6C16A3EE-6B58-4FC7-A14A-940E72EFC644}" type="pres">
      <dgm:prSet presAssocID="{788CD1A4-378A-4B1F-85AE-80A40C66F024}" presName="rect1" presStyleLbl="lnNode1" presStyleIdx="2" presStyleCnt="3" custLinFactX="-3904" custLinFactNeighborX="-100000" custLinFactNeighborY="26"/>
      <dgm:spPr/>
      <dgm:t>
        <a:bodyPr/>
        <a:lstStyle/>
        <a:p>
          <a:endParaRPr/>
        </a:p>
      </dgm:t>
    </dgm:pt>
  </dgm:ptLst>
  <dgm:cxnLst>
    <dgm:cxn modelId="{0F28CEB8-2B4C-49C2-8CAE-A3DB46F902B9}" type="presOf" srcId="{AEC81E7E-65BA-4DAC-A10F-E81DB62CCACA}" destId="{BC5F899B-B458-435F-9EE9-4EE86F117A25}" srcOrd="0" destOrd="0" presId="urn:microsoft.com/office/officeart/2008/layout/AlternatingPictureBlocks"/>
    <dgm:cxn modelId="{89B5B056-2756-45FE-8A74-34C777E58CBA}" type="presOf" srcId="{EE5C83F2-0241-46ED-BDDE-277E638B38DB}" destId="{26FA1C0F-EA4D-48E2-95CD-C78857A3F8E4}" srcOrd="0" destOrd="0" presId="urn:microsoft.com/office/officeart/2008/layout/AlternatingPictureBlocks"/>
    <dgm:cxn modelId="{779ADCB2-8ED6-4FD8-AAB6-7B72682DB642}" srcId="{EE5C83F2-0241-46ED-BDDE-277E638B38DB}" destId="{CD00EA62-B163-459A-893D-E66AF8890C3B}" srcOrd="1" destOrd="0" parTransId="{F59004C7-5868-4A88-A578-08F54A339B30}" sibTransId="{FD207585-8C7C-4B89-AFB8-41DF8D8C8F72}"/>
    <dgm:cxn modelId="{C796D91A-A5CF-4E5E-9916-81886A9DC40C}" srcId="{EE5C83F2-0241-46ED-BDDE-277E638B38DB}" destId="{788CD1A4-378A-4B1F-85AE-80A40C66F024}" srcOrd="2" destOrd="0" parTransId="{C6099882-62A9-4C83-9883-182125EB9776}" sibTransId="{8DBCC2BB-D8A2-43DE-9A43-DFDE49B37126}"/>
    <dgm:cxn modelId="{F5F4F179-FF4A-45BC-9BE8-AB6C2784338E}" srcId="{EE5C83F2-0241-46ED-BDDE-277E638B38DB}" destId="{AEC81E7E-65BA-4DAC-A10F-E81DB62CCACA}" srcOrd="0" destOrd="0" parTransId="{88E643E9-AB60-4A4D-B0C1-779901EEBB42}" sibTransId="{640DC813-CF5A-4005-B23D-41DD1997929E}"/>
    <dgm:cxn modelId="{14AFB2F6-28CF-49B0-A828-A2F553406D6F}" type="presOf" srcId="{788CD1A4-378A-4B1F-85AE-80A40C66F024}" destId="{3D77E9CE-9A8A-47FF-91BE-EDA8826338B6}" srcOrd="0" destOrd="0" presId="urn:microsoft.com/office/officeart/2008/layout/AlternatingPictureBlocks"/>
    <dgm:cxn modelId="{3FCF380F-95D6-4FD6-8D2D-BE5B9E44A617}" type="presOf" srcId="{CD00EA62-B163-459A-893D-E66AF8890C3B}" destId="{42BABEC1-FB9D-4492-BB72-4EED4399F024}" srcOrd="0" destOrd="0" presId="urn:microsoft.com/office/officeart/2008/layout/AlternatingPictureBlocks"/>
    <dgm:cxn modelId="{06E30FF8-C625-4908-8E32-DBED234A68AB}" type="presParOf" srcId="{26FA1C0F-EA4D-48E2-95CD-C78857A3F8E4}" destId="{01466373-51F6-43E2-A59B-13A4FA5D07EF}" srcOrd="0" destOrd="0" presId="urn:microsoft.com/office/officeart/2008/layout/AlternatingPictureBlocks"/>
    <dgm:cxn modelId="{2EDF0737-4FB8-4675-B31C-544F672FA772}" type="presParOf" srcId="{01466373-51F6-43E2-A59B-13A4FA5D07EF}" destId="{BC5F899B-B458-435F-9EE9-4EE86F117A25}" srcOrd="0" destOrd="0" presId="urn:microsoft.com/office/officeart/2008/layout/AlternatingPictureBlocks"/>
    <dgm:cxn modelId="{27600238-CC52-47A5-A33F-DC54DCB8B976}" type="presParOf" srcId="{01466373-51F6-43E2-A59B-13A4FA5D07EF}" destId="{3E4AFA11-85A9-4597-AE10-BE2FBBD983F3}" srcOrd="1" destOrd="0" presId="urn:microsoft.com/office/officeart/2008/layout/AlternatingPictureBlocks"/>
    <dgm:cxn modelId="{A406B6BD-CAA3-4E54-BB94-08419E38F3F1}" type="presParOf" srcId="{26FA1C0F-EA4D-48E2-95CD-C78857A3F8E4}" destId="{88606769-63E8-4F8A-965E-74384E958952}" srcOrd="1" destOrd="0" presId="urn:microsoft.com/office/officeart/2008/layout/AlternatingPictureBlocks"/>
    <dgm:cxn modelId="{5F94763D-9EB9-47FD-B5B6-19A2D186FAA1}" type="presParOf" srcId="{26FA1C0F-EA4D-48E2-95CD-C78857A3F8E4}" destId="{770A288B-8387-406E-91D2-9ED5837D58BE}" srcOrd="2" destOrd="0" presId="urn:microsoft.com/office/officeart/2008/layout/AlternatingPictureBlocks"/>
    <dgm:cxn modelId="{B5C9E81E-4281-49EF-B5CD-BE52C7A819C6}" type="presParOf" srcId="{770A288B-8387-406E-91D2-9ED5837D58BE}" destId="{42BABEC1-FB9D-4492-BB72-4EED4399F024}" srcOrd="0" destOrd="0" presId="urn:microsoft.com/office/officeart/2008/layout/AlternatingPictureBlocks"/>
    <dgm:cxn modelId="{582FAAA0-1F8A-415F-A1CD-533159AD23DE}" type="presParOf" srcId="{770A288B-8387-406E-91D2-9ED5837D58BE}" destId="{D2503023-1C31-4199-AF98-05800BA3C89B}" srcOrd="1" destOrd="0" presId="urn:microsoft.com/office/officeart/2008/layout/AlternatingPictureBlocks"/>
    <dgm:cxn modelId="{7866B57B-D050-4B7B-9B5D-6965108A34AE}" type="presParOf" srcId="{26FA1C0F-EA4D-48E2-95CD-C78857A3F8E4}" destId="{A8E96BBE-745A-4963-9A46-28A81AF6F27D}" srcOrd="3" destOrd="0" presId="urn:microsoft.com/office/officeart/2008/layout/AlternatingPictureBlocks"/>
    <dgm:cxn modelId="{1C7656E0-D98D-4629-9AFB-ACE6FF1E6944}" type="presParOf" srcId="{26FA1C0F-EA4D-48E2-95CD-C78857A3F8E4}" destId="{E947CE3D-46AD-4BED-B64D-91020C29BF58}" srcOrd="4" destOrd="0" presId="urn:microsoft.com/office/officeart/2008/layout/AlternatingPictureBlocks"/>
    <dgm:cxn modelId="{47E73D56-54BA-4261-9956-E93E67A4D9BC}" type="presParOf" srcId="{E947CE3D-46AD-4BED-B64D-91020C29BF58}" destId="{3D77E9CE-9A8A-47FF-91BE-EDA8826338B6}" srcOrd="0" destOrd="0" presId="urn:microsoft.com/office/officeart/2008/layout/AlternatingPictureBlocks"/>
    <dgm:cxn modelId="{609E91F8-A505-4CE0-A31A-452B4A0866BF}" type="presParOf" srcId="{E947CE3D-46AD-4BED-B64D-91020C29BF58}" destId="{6C16A3EE-6B58-4FC7-A14A-940E72EFC644}" srcOrd="1" destOrd="0" presId="urn:microsoft.com/office/officeart/2008/layout/AlternatingPictureBlocks"/>
  </dgm:cxnLst>
  <dgm:bg/>
  <dgm:whole/>
</dgm:dataModel>
</file>

<file path=ppt/diagrams/data15.xml><?xml version="1.0" encoding="utf-8"?>
<dgm:dataModel xmlns:dgm="http://schemas.openxmlformats.org/drawingml/2006/diagram" xmlns:a="http://schemas.openxmlformats.org/drawingml/2006/main">
  <dgm:ptLst>
    <dgm:pt modelId="{3062701F-06DC-4F74-B957-229B5DA9731D}"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F5747798-BA65-4AE3-A9AC-E563F8D4E590}" type="parTrans" cxnId="{508D03D7-3BBF-43FA-BF65-DB9AA4590E8E}">
      <dgm:prSet/>
      <dgm:spPr/>
      <dgm:t>
        <a:bodyPr/>
        <a:lstStyle/>
        <a:p>
          <a:endParaRPr lang="ru-RU"/>
        </a:p>
      </dgm:t>
    </dgm:pt>
    <dgm:pt modelId="{4A88736B-C221-42A4-AF6B-E5C08FC125C8}">
      <dgm:prSet phldrT="[Текст]"/>
      <dgm:spPr/>
      <dgm:t>
        <a:bodyPr/>
        <a:lstStyle/>
        <a:p>
          <a:r>
            <a:rPr lang="ru-RU"/>
            <a:t>Ғылыми таным таным субъектісінің арнайы дайындығын талап етеді, оның барысында ол ғылыми зерттеудің негізгі құралдарын меңгереді, оларды қолдану тәсілдері мен әдістерін меңгереді. </a:t>
          </a:r>
        </a:p>
      </dgm:t>
    </dgm:pt>
    <dgm:pt modelId="{44F47FF6-2F48-4BB4-BF08-91ACC29F7DA6}" type="sibTrans" cxnId="{508D03D7-3BBF-43FA-BF65-DB9AA4590E8E}">
      <dgm:prSet/>
      <dgm:spPr/>
      <dgm:t>
        <a:bodyPr/>
        <a:lstStyle/>
        <a:p>
          <a:endParaRPr lang="ru-RU"/>
        </a:p>
      </dgm:t>
    </dgm:pt>
    <dgm:pt modelId="{AF5781C1-D03C-4960-BA49-9493E4A25034}" type="parTrans" cxnId="{DB3B1293-9B68-47D9-86F8-F3D3A7D4FFE3}">
      <dgm:prSet/>
      <dgm:spPr/>
      <dgm:t>
        <a:bodyPr/>
        <a:lstStyle/>
        <a:p>
          <a:endParaRPr lang="ru-RU"/>
        </a:p>
      </dgm:t>
    </dgm:pt>
    <dgm:pt modelId="{D642B5EA-0C2F-4E8D-A786-AA81AE413EB7}">
      <dgm:prSet phldrT="[Текст]"/>
      <dgm:spPr/>
      <dgm:t>
        <a:bodyPr/>
        <a:lstStyle/>
        <a:p>
          <a:r>
            <a:rPr lang="ru-RU"/>
            <a:t>Таным субъектісін ғылыми қызметке қосу құндылық бағдарлары мен мақсаттық бағдарлардың белгілі бір жүйесін меңгеруді де көздейді. </a:t>
          </a:r>
        </a:p>
      </dgm:t>
    </dgm:pt>
    <dgm:pt modelId="{38B1397D-A8C1-4222-B55F-813DF0121CB9}" type="sibTrans" cxnId="{DB3B1293-9B68-47D9-86F8-F3D3A7D4FFE3}">
      <dgm:prSet/>
      <dgm:spPr/>
      <dgm:t>
        <a:bodyPr/>
        <a:lstStyle/>
        <a:p>
          <a:endParaRPr lang="ru-RU"/>
        </a:p>
      </dgm:t>
    </dgm:pt>
    <dgm:pt modelId="{76D5429E-AE4C-4CBB-97D9-5AF2640F419D}" type="parTrans" cxnId="{8A1B64AA-E604-4AF7-A118-E7463D99D702}">
      <dgm:prSet/>
      <dgm:spPr/>
      <dgm:t>
        <a:bodyPr/>
        <a:lstStyle/>
        <a:p>
          <a:endParaRPr lang="ru-RU"/>
        </a:p>
      </dgm:t>
    </dgm:pt>
    <dgm:pt modelId="{1E81D527-0BB9-4BB8-858A-B9B26E829E52}">
      <dgm:prSet phldrT="[Текст]"/>
      <dgm:spPr/>
      <dgm:t>
        <a:bodyPr/>
        <a:lstStyle/>
        <a:p>
          <a:r>
            <a:rPr lang="ru-RU"/>
            <a:t>Ғылыми қызметтің негізгі мақсаттарының бірі ғалымның (зерттеушінің) ең алдымен объективті ақиқатты іздеуге бағдарлануы болып табылады, оны соңғысы ғылымның ең жоғары құндылығы ретінде қабылдайды. </a:t>
          </a:r>
        </a:p>
      </dgm:t>
    </dgm:pt>
    <dgm:pt modelId="{59608D32-4A37-4521-AF90-469CF2B48F44}" type="sibTrans" cxnId="{8A1B64AA-E604-4AF7-A118-E7463D99D702}">
      <dgm:prSet/>
      <dgm:spPr/>
      <dgm:t>
        <a:bodyPr/>
        <a:lstStyle/>
        <a:p>
          <a:endParaRPr lang="ru-RU"/>
        </a:p>
      </dgm:t>
    </dgm:pt>
    <dgm:pt modelId="{596E56FC-9E72-4F55-BB88-6B710B8C6696}" type="pres">
      <dgm:prSet presAssocID="{3062701F-06DC-4F74-B957-229B5DA9731D}" presName="outerComposite" presStyleCnt="0">
        <dgm:presLayoutVars>
          <dgm:chMax val="5"/>
          <dgm:dir/>
          <dgm:resizeHandles val="exact"/>
        </dgm:presLayoutVars>
      </dgm:prSet>
      <dgm:spPr/>
      <dgm:t>
        <a:bodyPr/>
        <a:lstStyle/>
        <a:p>
          <a:endParaRPr lang="ru-RU"/>
        </a:p>
      </dgm:t>
    </dgm:pt>
    <dgm:pt modelId="{8812F512-2242-40B4-AE1E-0D888505C9FF}" type="pres">
      <dgm:prSet presAssocID="{3062701F-06DC-4F74-B957-229B5DA9731D}" presName="dummyMaxCanvas" presStyleCnt="0">
        <dgm:presLayoutVars/>
      </dgm:prSet>
      <dgm:spPr/>
      <dgm:t>
        <a:bodyPr/>
        <a:lstStyle/>
        <a:p>
          <a:endParaRPr/>
        </a:p>
      </dgm:t>
    </dgm:pt>
    <dgm:pt modelId="{36D4FD07-0388-466B-A529-E61573BE3E9E}" type="pres">
      <dgm:prSet presAssocID="{3062701F-06DC-4F74-B957-229B5DA9731D}" presName="ThreeNodes_1" presStyleLbl="node1" presStyleIdx="0" presStyleCnt="3">
        <dgm:presLayoutVars>
          <dgm:bulletEnabled val="1"/>
        </dgm:presLayoutVars>
      </dgm:prSet>
      <dgm:spPr/>
      <dgm:t>
        <a:bodyPr/>
        <a:lstStyle/>
        <a:p>
          <a:endParaRPr lang="ru-RU"/>
        </a:p>
      </dgm:t>
    </dgm:pt>
    <dgm:pt modelId="{D997E5CE-D4FC-44AE-96D2-ADC717BF5A79}" type="pres">
      <dgm:prSet presAssocID="{3062701F-06DC-4F74-B957-229B5DA9731D}" presName="ThreeNodes_2" presStyleLbl="node1" presStyleIdx="1" presStyleCnt="3">
        <dgm:presLayoutVars>
          <dgm:bulletEnabled val="1"/>
        </dgm:presLayoutVars>
      </dgm:prSet>
      <dgm:spPr/>
      <dgm:t>
        <a:bodyPr/>
        <a:lstStyle/>
        <a:p>
          <a:endParaRPr lang="ru-RU"/>
        </a:p>
      </dgm:t>
    </dgm:pt>
    <dgm:pt modelId="{A1A6879B-1AA4-47AF-B240-FFBD1BACCEF6}" type="pres">
      <dgm:prSet presAssocID="{3062701F-06DC-4F74-B957-229B5DA9731D}" presName="ThreeNodes_3" presStyleLbl="node1" presStyleIdx="2" presStyleCnt="3">
        <dgm:presLayoutVars>
          <dgm:bulletEnabled val="1"/>
        </dgm:presLayoutVars>
      </dgm:prSet>
      <dgm:spPr/>
      <dgm:t>
        <a:bodyPr/>
        <a:lstStyle/>
        <a:p>
          <a:endParaRPr lang="ru-RU"/>
        </a:p>
      </dgm:t>
    </dgm:pt>
    <dgm:pt modelId="{7405A1F8-47CD-4670-AB6E-87580B6F79E9}" type="pres">
      <dgm:prSet presAssocID="{3062701F-06DC-4F74-B957-229B5DA9731D}" presName="ThreeConn_1-2" presStyleLbl="fgAccFollowNode1" presStyleIdx="0" presStyleCnt="2">
        <dgm:presLayoutVars>
          <dgm:bulletEnabled val="1"/>
        </dgm:presLayoutVars>
      </dgm:prSet>
      <dgm:spPr/>
      <dgm:t>
        <a:bodyPr/>
        <a:lstStyle/>
        <a:p>
          <a:endParaRPr lang="ru-RU"/>
        </a:p>
      </dgm:t>
    </dgm:pt>
    <dgm:pt modelId="{5918FC34-F688-4330-91C5-350F3A70AC85}" type="pres">
      <dgm:prSet presAssocID="{3062701F-06DC-4F74-B957-229B5DA9731D}" presName="ThreeConn_2-3" presStyleLbl="fgAccFollowNode1" presStyleIdx="1" presStyleCnt="2">
        <dgm:presLayoutVars>
          <dgm:bulletEnabled val="1"/>
        </dgm:presLayoutVars>
      </dgm:prSet>
      <dgm:spPr/>
      <dgm:t>
        <a:bodyPr/>
        <a:lstStyle/>
        <a:p>
          <a:endParaRPr lang="ru-RU"/>
        </a:p>
      </dgm:t>
    </dgm:pt>
    <dgm:pt modelId="{37C19C29-5440-4847-A958-513A6C0C3568}" type="pres">
      <dgm:prSet presAssocID="{3062701F-06DC-4F74-B957-229B5DA9731D}" presName="ThreeNodes_1_text" presStyleLbl="node1" presStyleIdx="2" presStyleCnt="3">
        <dgm:presLayoutVars>
          <dgm:bulletEnabled val="1"/>
        </dgm:presLayoutVars>
      </dgm:prSet>
      <dgm:spPr/>
      <dgm:t>
        <a:bodyPr/>
        <a:lstStyle/>
        <a:p>
          <a:endParaRPr lang="ru-RU"/>
        </a:p>
      </dgm:t>
    </dgm:pt>
    <dgm:pt modelId="{9786C502-0034-4692-A2C0-F561835C2790}" type="pres">
      <dgm:prSet presAssocID="{3062701F-06DC-4F74-B957-229B5DA9731D}" presName="ThreeNodes_2_text" presStyleLbl="node1" presStyleIdx="2" presStyleCnt="3">
        <dgm:presLayoutVars>
          <dgm:bulletEnabled val="1"/>
        </dgm:presLayoutVars>
      </dgm:prSet>
      <dgm:spPr/>
      <dgm:t>
        <a:bodyPr/>
        <a:lstStyle/>
        <a:p>
          <a:endParaRPr lang="ru-RU"/>
        </a:p>
      </dgm:t>
    </dgm:pt>
    <dgm:pt modelId="{9389AD5B-B764-45A5-BBB3-4BA7D960D7E0}" type="pres">
      <dgm:prSet presAssocID="{3062701F-06DC-4F74-B957-229B5DA9731D}" presName="ThreeNodes_3_text" presStyleLbl="node1" presStyleIdx="2" presStyleCnt="3">
        <dgm:presLayoutVars>
          <dgm:bulletEnabled val="1"/>
        </dgm:presLayoutVars>
      </dgm:prSet>
      <dgm:spPr/>
      <dgm:t>
        <a:bodyPr/>
        <a:lstStyle/>
        <a:p>
          <a:endParaRPr lang="ru-RU"/>
        </a:p>
      </dgm:t>
    </dgm:pt>
  </dgm:ptLst>
  <dgm:cxnLst>
    <dgm:cxn modelId="{8A1B64AA-E604-4AF7-A118-E7463D99D702}" srcId="{3062701F-06DC-4F74-B957-229B5DA9731D}" destId="{1E81D527-0BB9-4BB8-858A-B9B26E829E52}" srcOrd="2" destOrd="0" parTransId="{76D5429E-AE4C-4CBB-97D9-5AF2640F419D}" sibTransId="{59608D32-4A37-4521-AF90-469CF2B48F44}"/>
    <dgm:cxn modelId="{F90214C2-FFC3-4F20-AB30-327B94530932}" type="presOf" srcId="{D642B5EA-0C2F-4E8D-A786-AA81AE413EB7}" destId="{9786C502-0034-4692-A2C0-F561835C2790}" srcOrd="1" destOrd="0" presId="urn:microsoft.com/office/officeart/2005/8/layout/vProcess5"/>
    <dgm:cxn modelId="{96D3D3CE-3147-4F91-B093-C3C9E498D7A2}" type="presOf" srcId="{3062701F-06DC-4F74-B957-229B5DA9731D}" destId="{596E56FC-9E72-4F55-BB88-6B710B8C6696}" srcOrd="0" destOrd="0" presId="urn:microsoft.com/office/officeart/2005/8/layout/vProcess5"/>
    <dgm:cxn modelId="{BCF0BFC8-AAA7-4E67-808A-2E2922A8C496}" type="presOf" srcId="{D642B5EA-0C2F-4E8D-A786-AA81AE413EB7}" destId="{D997E5CE-D4FC-44AE-96D2-ADC717BF5A79}" srcOrd="0" destOrd="0" presId="urn:microsoft.com/office/officeart/2005/8/layout/vProcess5"/>
    <dgm:cxn modelId="{3776B236-BFF6-410E-A9BB-7FFF7CD52F60}" type="presOf" srcId="{4A88736B-C221-42A4-AF6B-E5C08FC125C8}" destId="{37C19C29-5440-4847-A958-513A6C0C3568}" srcOrd="1" destOrd="0" presId="urn:microsoft.com/office/officeart/2005/8/layout/vProcess5"/>
    <dgm:cxn modelId="{4B5B81E6-1CE3-41DA-A6F8-43BF01B907B0}" type="presOf" srcId="{1E81D527-0BB9-4BB8-858A-B9B26E829E52}" destId="{9389AD5B-B764-45A5-BBB3-4BA7D960D7E0}" srcOrd="1" destOrd="0" presId="urn:microsoft.com/office/officeart/2005/8/layout/vProcess5"/>
    <dgm:cxn modelId="{C2DC7917-28B2-4A2F-ABF1-2B971FE44840}" type="presOf" srcId="{38B1397D-A8C1-4222-B55F-813DF0121CB9}" destId="{5918FC34-F688-4330-91C5-350F3A70AC85}" srcOrd="0" destOrd="0" presId="urn:microsoft.com/office/officeart/2005/8/layout/vProcess5"/>
    <dgm:cxn modelId="{A560FC22-7FED-44A7-8C95-A74DD26BE0EC}" type="presOf" srcId="{44F47FF6-2F48-4BB4-BF08-91ACC29F7DA6}" destId="{7405A1F8-47CD-4670-AB6E-87580B6F79E9}" srcOrd="0" destOrd="0" presId="urn:microsoft.com/office/officeart/2005/8/layout/vProcess5"/>
    <dgm:cxn modelId="{223196A2-7294-4246-AAAA-46D9DF6C409D}" type="presOf" srcId="{4A88736B-C221-42A4-AF6B-E5C08FC125C8}" destId="{36D4FD07-0388-466B-A529-E61573BE3E9E}" srcOrd="0" destOrd="0" presId="urn:microsoft.com/office/officeart/2005/8/layout/vProcess5"/>
    <dgm:cxn modelId="{508D03D7-3BBF-43FA-BF65-DB9AA4590E8E}" srcId="{3062701F-06DC-4F74-B957-229B5DA9731D}" destId="{4A88736B-C221-42A4-AF6B-E5C08FC125C8}" srcOrd="0" destOrd="0" parTransId="{F5747798-BA65-4AE3-A9AC-E563F8D4E590}" sibTransId="{44F47FF6-2F48-4BB4-BF08-91ACC29F7DA6}"/>
    <dgm:cxn modelId="{DB3B1293-9B68-47D9-86F8-F3D3A7D4FFE3}" srcId="{3062701F-06DC-4F74-B957-229B5DA9731D}" destId="{D642B5EA-0C2F-4E8D-A786-AA81AE413EB7}" srcOrd="1" destOrd="0" parTransId="{AF5781C1-D03C-4960-BA49-9493E4A25034}" sibTransId="{38B1397D-A8C1-4222-B55F-813DF0121CB9}"/>
    <dgm:cxn modelId="{88CAE8FC-E4A3-4940-8754-6448D93598C9}" type="presOf" srcId="{1E81D527-0BB9-4BB8-858A-B9B26E829E52}" destId="{A1A6879B-1AA4-47AF-B240-FFBD1BACCEF6}" srcOrd="0" destOrd="0" presId="urn:microsoft.com/office/officeart/2005/8/layout/vProcess5"/>
    <dgm:cxn modelId="{64E91FF7-5020-4E35-9008-53049973EBBB}" type="presParOf" srcId="{596E56FC-9E72-4F55-BB88-6B710B8C6696}" destId="{8812F512-2242-40B4-AE1E-0D888505C9FF}" srcOrd="0" destOrd="0" presId="urn:microsoft.com/office/officeart/2005/8/layout/vProcess5"/>
    <dgm:cxn modelId="{E60029E9-4DE1-4F7B-9A78-080D36D840A0}" type="presParOf" srcId="{596E56FC-9E72-4F55-BB88-6B710B8C6696}" destId="{36D4FD07-0388-466B-A529-E61573BE3E9E}" srcOrd="1" destOrd="0" presId="urn:microsoft.com/office/officeart/2005/8/layout/vProcess5"/>
    <dgm:cxn modelId="{562538C9-1D29-48E6-85A6-604D1F32F6C8}" type="presParOf" srcId="{596E56FC-9E72-4F55-BB88-6B710B8C6696}" destId="{D997E5CE-D4FC-44AE-96D2-ADC717BF5A79}" srcOrd="2" destOrd="0" presId="urn:microsoft.com/office/officeart/2005/8/layout/vProcess5"/>
    <dgm:cxn modelId="{029F28FF-3170-4CDB-AAC3-5D15AD0AA0FA}" type="presParOf" srcId="{596E56FC-9E72-4F55-BB88-6B710B8C6696}" destId="{A1A6879B-1AA4-47AF-B240-FFBD1BACCEF6}" srcOrd="3" destOrd="0" presId="urn:microsoft.com/office/officeart/2005/8/layout/vProcess5"/>
    <dgm:cxn modelId="{3EFC2674-AE99-4EA2-8174-1D262550B97F}" type="presParOf" srcId="{596E56FC-9E72-4F55-BB88-6B710B8C6696}" destId="{7405A1F8-47CD-4670-AB6E-87580B6F79E9}" srcOrd="4" destOrd="0" presId="urn:microsoft.com/office/officeart/2005/8/layout/vProcess5"/>
    <dgm:cxn modelId="{F7406B90-8069-4612-AEF7-684BEF2BB081}" type="presParOf" srcId="{596E56FC-9E72-4F55-BB88-6B710B8C6696}" destId="{5918FC34-F688-4330-91C5-350F3A70AC85}" srcOrd="5" destOrd="0" presId="urn:microsoft.com/office/officeart/2005/8/layout/vProcess5"/>
    <dgm:cxn modelId="{E7C181A6-8E1B-4622-883F-25869423C635}" type="presParOf" srcId="{596E56FC-9E72-4F55-BB88-6B710B8C6696}" destId="{37C19C29-5440-4847-A958-513A6C0C3568}" srcOrd="6" destOrd="0" presId="urn:microsoft.com/office/officeart/2005/8/layout/vProcess5"/>
    <dgm:cxn modelId="{C11D18B5-7B6A-46B4-B7CC-EF8A9E923433}" type="presParOf" srcId="{596E56FC-9E72-4F55-BB88-6B710B8C6696}" destId="{9786C502-0034-4692-A2C0-F561835C2790}" srcOrd="7" destOrd="0" presId="urn:microsoft.com/office/officeart/2005/8/layout/vProcess5"/>
    <dgm:cxn modelId="{BABE91F3-CA2E-49A0-8FAC-72D84244FBE9}" type="presParOf" srcId="{596E56FC-9E72-4F55-BB88-6B710B8C6696}" destId="{9389AD5B-B764-45A5-BBB3-4BA7D960D7E0}" srcOrd="8" destOrd="0" presId="urn:microsoft.com/office/officeart/2005/8/layout/vProcess5"/>
  </dgm:cxnLst>
  <dgm:bg/>
  <dgm:whole/>
</dgm:dataModel>
</file>

<file path=ppt/diagrams/data150.xml><?xml version="1.0" encoding="utf-8"?>
<dgm:dataModel xmlns:dgm="http://schemas.openxmlformats.org/drawingml/2006/diagram" xmlns:a="http://schemas.openxmlformats.org/drawingml/2006/main">
  <dgm:ptLst>
    <dgm:pt modelId="{48CA8D45-9B9F-4D3F-A5AC-8AF5F73FCB7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F3A0CD11-2AA0-46D5-8892-99DB75002F0E}" type="parTrans" cxnId="{A650098C-3AA5-4755-998C-293E73DD56E1}">
      <dgm:prSet/>
      <dgm:spPr/>
      <dgm:t>
        <a:bodyPr/>
        <a:lstStyle/>
        <a:p>
          <a:endParaRPr lang="ru-RU"/>
        </a:p>
      </dgm:t>
    </dgm:pt>
    <dgm:pt modelId="{5084D3C0-8576-43ED-8755-23548E1F2CB9}">
      <dgm:prSet phldrT="[Текст]"/>
      <dgm:spPr/>
      <dgm:t>
        <a:bodyPr/>
        <a:lstStyle/>
        <a:p>
          <a:r>
            <a:rPr lang="ru-RU" b="1"/>
            <a:t>Өлшеу</a:t>
          </a:r>
          <a:r>
            <a:rPr lang="ru-RU"/>
            <a:t> – әртүрлі өлшеу құралдары мен аппараттарының көмегімен зерттелетін объектінің сандық сипаттамаларын тіркеу мен тіркеудің белгілі бір жүйесі болып табылатын эмпирикалық таным әдісі. Өлшеу нәтижелері санмен өрнектеледі, соның арқасында бұл нәтижелерді математикалық өңдеуге ұшыратуға болады. </a:t>
          </a:r>
        </a:p>
      </dgm:t>
    </dgm:pt>
    <dgm:pt modelId="{D4785FB6-3C25-4A2F-A1C3-D3EEA0B40C8D}" type="parTrans" cxnId="{240259BA-0F63-447E-AF76-726785BCDB87}">
      <dgm:prSet/>
      <dgm:spPr/>
      <dgm:t>
        <a:bodyPr/>
        <a:lstStyle/>
        <a:p>
          <a:endParaRPr lang="ru-RU"/>
        </a:p>
      </dgm:t>
    </dgm:pt>
    <dgm:pt modelId="{B2AACD96-9FFE-44FB-A1B8-4D3D34F10E00}">
      <dgm:prSet phldrT="[Текст]" phldr="1"/>
      <dgm:spPr/>
      <dgm:t>
        <a:bodyPr/>
        <a:lstStyle/>
        <a:p>
          <a:endParaRPr lang="ru-RU"/>
        </a:p>
      </dgm:t>
    </dgm:pt>
    <dgm:pt modelId="{3859DD31-F7FE-4C30-9ED5-4D2C034DB7FD}" type="sibTrans" cxnId="{240259BA-0F63-447E-AF76-726785BCDB87}">
      <dgm:prSet/>
      <dgm:spPr/>
      <dgm:t>
        <a:bodyPr/>
        <a:lstStyle/>
        <a:p>
          <a:endParaRPr lang="ru-RU"/>
        </a:p>
      </dgm:t>
    </dgm:pt>
    <dgm:pt modelId="{111C712F-5F67-4EF8-ABC5-25E11C686D5C}" type="sibTrans" cxnId="{A650098C-3AA5-4755-998C-293E73DD56E1}">
      <dgm:prSet/>
      <dgm:spPr/>
      <dgm:t>
        <a:bodyPr/>
        <a:lstStyle/>
        <a:p>
          <a:endParaRPr lang="ru-RU"/>
        </a:p>
      </dgm:t>
    </dgm:pt>
    <dgm:pt modelId="{D1A9D965-8020-4982-8BED-72C81C500989}" type="parTrans" cxnId="{AE2F825A-A432-462B-AFD9-3BBF772F5E04}">
      <dgm:prSet/>
      <dgm:spPr/>
      <dgm:t>
        <a:bodyPr/>
        <a:lstStyle/>
        <a:p>
          <a:endParaRPr lang="ru-RU"/>
        </a:p>
      </dgm:t>
    </dgm:pt>
    <dgm:pt modelId="{ED20B7E6-A5C0-40BF-AB1D-887169ADAB10}">
      <dgm:prSet phldrT="[Текст]"/>
      <dgm:spPr/>
      <dgm:t>
        <a:bodyPr/>
        <a:lstStyle/>
        <a:p>
          <a:r>
            <a:rPr lang="ru-RU"/>
            <a:t>Өлшеу келесі негізгі элементтердің болуын болжайды: өлшеу объектісі; өлшем бірліктері, яғни анықтамалық объект; өлшеу құралдары; өлшеу әдісі; бақылаушы – бақылау субъектісі. </a:t>
          </a:r>
        </a:p>
      </dgm:t>
    </dgm:pt>
    <dgm:pt modelId="{3A89E0B0-331A-455D-B7EA-F913F947CF6D}" type="parTrans" cxnId="{B03BBC38-D70A-41E5-89A9-BE3FEB14FE31}">
      <dgm:prSet/>
      <dgm:spPr/>
      <dgm:t>
        <a:bodyPr/>
        <a:lstStyle/>
        <a:p>
          <a:endParaRPr lang="ru-RU"/>
        </a:p>
      </dgm:t>
    </dgm:pt>
    <dgm:pt modelId="{560A38AE-261D-444A-9508-F224E58B749B}">
      <dgm:prSet phldrT="[Текст]" phldr="1"/>
      <dgm:spPr/>
      <dgm:t>
        <a:bodyPr/>
        <a:lstStyle/>
        <a:p>
          <a:endParaRPr lang="ru-RU"/>
        </a:p>
      </dgm:t>
    </dgm:pt>
    <dgm:pt modelId="{CC5D41A9-C94D-4215-8720-CAC63B8782A3}" type="sibTrans" cxnId="{B03BBC38-D70A-41E5-89A9-BE3FEB14FE31}">
      <dgm:prSet/>
      <dgm:spPr/>
      <dgm:t>
        <a:bodyPr/>
        <a:lstStyle/>
        <a:p>
          <a:endParaRPr lang="ru-RU"/>
        </a:p>
      </dgm:t>
    </dgm:pt>
    <dgm:pt modelId="{F1B1D262-2D5B-43D7-9A92-32C986EB3B72}" type="sibTrans" cxnId="{AE2F825A-A432-462B-AFD9-3BBF772F5E04}">
      <dgm:prSet/>
      <dgm:spPr/>
      <dgm:t>
        <a:bodyPr/>
        <a:lstStyle/>
        <a:p>
          <a:endParaRPr lang="ru-RU"/>
        </a:p>
      </dgm:t>
    </dgm:pt>
    <dgm:pt modelId="{72EC1597-CC54-47C2-92BB-E340BFE42D59}" type="pres">
      <dgm:prSet presAssocID="{48CA8D45-9B9F-4D3F-A5AC-8AF5F73FCB7A}" presName="linear" presStyleCnt="0">
        <dgm:presLayoutVars>
          <dgm:animLvl val="lvl"/>
          <dgm:resizeHandles val="exact"/>
        </dgm:presLayoutVars>
      </dgm:prSet>
      <dgm:spPr/>
      <dgm:t>
        <a:bodyPr/>
        <a:lstStyle/>
        <a:p>
          <a:endParaRPr lang="ru-RU"/>
        </a:p>
      </dgm:t>
    </dgm:pt>
    <dgm:pt modelId="{044053B8-0736-4333-A73D-F10491219136}" type="pres">
      <dgm:prSet presAssocID="{5084D3C0-8576-43ED-8755-23548E1F2CB9}" presName="parentText" presStyleLbl="node1" presStyleIdx="0" presStyleCnt="2">
        <dgm:presLayoutVars>
          <dgm:chMax val="0"/>
          <dgm:bulletEnabled val="1"/>
        </dgm:presLayoutVars>
      </dgm:prSet>
      <dgm:spPr/>
      <dgm:t>
        <a:bodyPr/>
        <a:lstStyle/>
        <a:p>
          <a:endParaRPr lang="ru-RU"/>
        </a:p>
      </dgm:t>
    </dgm:pt>
    <dgm:pt modelId="{43B58DDD-0E45-439E-A16E-AEFE2A9753F7}" type="pres">
      <dgm:prSet presAssocID="{5084D3C0-8576-43ED-8755-23548E1F2CB9}" presName="childText" presStyleLbl="revTx" presStyleIdx="0" presStyleCnt="2">
        <dgm:presLayoutVars>
          <dgm:bulletEnabled val="1"/>
        </dgm:presLayoutVars>
      </dgm:prSet>
      <dgm:spPr/>
      <dgm:t>
        <a:bodyPr/>
        <a:lstStyle/>
        <a:p>
          <a:endParaRPr lang="ru-RU"/>
        </a:p>
      </dgm:t>
    </dgm:pt>
    <dgm:pt modelId="{28411ACC-BDE0-4D01-96B4-11965513AEEC}" type="pres">
      <dgm:prSet presAssocID="{ED20B7E6-A5C0-40BF-AB1D-887169ADAB10}" presName="parentText" presStyleLbl="node1" presStyleIdx="1" presStyleCnt="2">
        <dgm:presLayoutVars>
          <dgm:chMax val="0"/>
          <dgm:bulletEnabled val="1"/>
        </dgm:presLayoutVars>
      </dgm:prSet>
      <dgm:spPr/>
      <dgm:t>
        <a:bodyPr/>
        <a:lstStyle/>
        <a:p>
          <a:endParaRPr lang="ru-RU"/>
        </a:p>
      </dgm:t>
    </dgm:pt>
    <dgm:pt modelId="{CBDAD923-1E3A-4487-82B0-D7A1F20DD87D}" type="pres">
      <dgm:prSet presAssocID="{ED20B7E6-A5C0-40BF-AB1D-887169ADAB10}" presName="childText" presStyleLbl="revTx" presStyleIdx="1" presStyleCnt="2">
        <dgm:presLayoutVars>
          <dgm:bulletEnabled val="1"/>
        </dgm:presLayoutVars>
      </dgm:prSet>
      <dgm:spPr/>
      <dgm:t>
        <a:bodyPr/>
        <a:lstStyle/>
        <a:p>
          <a:endParaRPr lang="ru-RU"/>
        </a:p>
      </dgm:t>
    </dgm:pt>
  </dgm:ptLst>
  <dgm:cxnLst>
    <dgm:cxn modelId="{E71CE501-3D54-48E0-A80D-821161FC45C8}" type="presOf" srcId="{5084D3C0-8576-43ED-8755-23548E1F2CB9}" destId="{044053B8-0736-4333-A73D-F10491219136}" srcOrd="0" destOrd="0" presId="urn:microsoft.com/office/officeart/2005/8/layout/vList2"/>
    <dgm:cxn modelId="{4AF3157E-95F6-4230-8FC9-A674A1545B3C}" type="presOf" srcId="{ED20B7E6-A5C0-40BF-AB1D-887169ADAB10}" destId="{28411ACC-BDE0-4D01-96B4-11965513AEEC}" srcOrd="0" destOrd="0" presId="urn:microsoft.com/office/officeart/2005/8/layout/vList2"/>
    <dgm:cxn modelId="{A650098C-3AA5-4755-998C-293E73DD56E1}" srcId="{48CA8D45-9B9F-4D3F-A5AC-8AF5F73FCB7A}" destId="{5084D3C0-8576-43ED-8755-23548E1F2CB9}" srcOrd="0" destOrd="0" parTransId="{F3A0CD11-2AA0-46D5-8892-99DB75002F0E}" sibTransId="{111C712F-5F67-4EF8-ABC5-25E11C686D5C}"/>
    <dgm:cxn modelId="{F901EC17-B909-4B9A-BD97-640EEA1263A0}" type="presOf" srcId="{560A38AE-261D-444A-9508-F224E58B749B}" destId="{CBDAD923-1E3A-4487-82B0-D7A1F20DD87D}" srcOrd="0" destOrd="0" presId="urn:microsoft.com/office/officeart/2005/8/layout/vList2"/>
    <dgm:cxn modelId="{AE2F825A-A432-462B-AFD9-3BBF772F5E04}" srcId="{48CA8D45-9B9F-4D3F-A5AC-8AF5F73FCB7A}" destId="{ED20B7E6-A5C0-40BF-AB1D-887169ADAB10}" srcOrd="1" destOrd="0" parTransId="{D1A9D965-8020-4982-8BED-72C81C500989}" sibTransId="{F1B1D262-2D5B-43D7-9A92-32C986EB3B72}"/>
    <dgm:cxn modelId="{B03BBC38-D70A-41E5-89A9-BE3FEB14FE31}" srcId="{ED20B7E6-A5C0-40BF-AB1D-887169ADAB10}" destId="{560A38AE-261D-444A-9508-F224E58B749B}" srcOrd="0" destOrd="0" parTransId="{3A89E0B0-331A-455D-B7EA-F913F947CF6D}" sibTransId="{CC5D41A9-C94D-4215-8720-CAC63B8782A3}"/>
    <dgm:cxn modelId="{C15EECF3-BA0D-429A-8123-98F55FE530E4}" type="presOf" srcId="{48CA8D45-9B9F-4D3F-A5AC-8AF5F73FCB7A}" destId="{72EC1597-CC54-47C2-92BB-E340BFE42D59}" srcOrd="0" destOrd="0" presId="urn:microsoft.com/office/officeart/2005/8/layout/vList2"/>
    <dgm:cxn modelId="{240259BA-0F63-447E-AF76-726785BCDB87}" srcId="{5084D3C0-8576-43ED-8755-23548E1F2CB9}" destId="{B2AACD96-9FFE-44FB-A1B8-4D3D34F10E00}" srcOrd="0" destOrd="0" parTransId="{D4785FB6-3C25-4A2F-A1C3-D3EEA0B40C8D}" sibTransId="{3859DD31-F7FE-4C30-9ED5-4D2C034DB7FD}"/>
    <dgm:cxn modelId="{71FC1B19-6E8B-4586-9783-6CCC307AB525}" type="presOf" srcId="{B2AACD96-9FFE-44FB-A1B8-4D3D34F10E00}" destId="{43B58DDD-0E45-439E-A16E-AEFE2A9753F7}" srcOrd="0" destOrd="0" presId="urn:microsoft.com/office/officeart/2005/8/layout/vList2"/>
    <dgm:cxn modelId="{5DD5CA70-ECB9-448F-BD6A-9C3A07713F50}" type="presParOf" srcId="{72EC1597-CC54-47C2-92BB-E340BFE42D59}" destId="{044053B8-0736-4333-A73D-F10491219136}" srcOrd="0" destOrd="0" presId="urn:microsoft.com/office/officeart/2005/8/layout/vList2"/>
    <dgm:cxn modelId="{097D9146-B9B8-4421-AD01-062531E231C0}" type="presParOf" srcId="{72EC1597-CC54-47C2-92BB-E340BFE42D59}" destId="{43B58DDD-0E45-439E-A16E-AEFE2A9753F7}" srcOrd="1" destOrd="0" presId="urn:microsoft.com/office/officeart/2005/8/layout/vList2"/>
    <dgm:cxn modelId="{7840577C-0D5C-4D26-BBA5-AA0BD11A54EB}" type="presParOf" srcId="{72EC1597-CC54-47C2-92BB-E340BFE42D59}" destId="{28411ACC-BDE0-4D01-96B4-11965513AEEC}" srcOrd="2" destOrd="0" presId="urn:microsoft.com/office/officeart/2005/8/layout/vList2"/>
    <dgm:cxn modelId="{36197397-9E6A-46E7-BF7F-91B9F7C628C3}" type="presParOf" srcId="{72EC1597-CC54-47C2-92BB-E340BFE42D59}" destId="{CBDAD923-1E3A-4487-82B0-D7A1F20DD87D}" srcOrd="3" destOrd="0" presId="urn:microsoft.com/office/officeart/2005/8/layout/vList2"/>
  </dgm:cxnLst>
  <dgm:bg/>
  <dgm:whole/>
</dgm:dataModel>
</file>

<file path=ppt/diagrams/data151.xml><?xml version="1.0" encoding="utf-8"?>
<dgm:dataModel xmlns:dgm="http://schemas.openxmlformats.org/drawingml/2006/diagram" xmlns:a="http://schemas.openxmlformats.org/drawingml/2006/main">
  <dgm:ptLst>
    <dgm:pt modelId="{FE54F264-9BC3-414B-8911-8E8942255F79}"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CE89864B-2808-4EBD-8846-952498876F97}" type="parTrans" cxnId="{ADA600A8-B00B-4C62-8DD2-4446AC7EB1B8}">
      <dgm:prSet/>
      <dgm:spPr/>
      <dgm:t>
        <a:bodyPr/>
        <a:lstStyle/>
        <a:p>
          <a:endParaRPr lang="ru-RU"/>
        </a:p>
      </dgm:t>
    </dgm:pt>
    <dgm:pt modelId="{CA4339AB-F206-47C2-AD6C-1E52151E6F16}">
      <dgm:prSet phldrT="[Текст]"/>
      <dgm:spPr/>
      <dgm:t>
        <a:bodyPr/>
        <a:lstStyle/>
        <a:p>
          <a:r>
            <a:rPr lang="ru-RU"/>
            <a:t>Өлшем - бұл бір физикалық шама стандарт ретінде қабылданған екіншісімен салыстыру арқылы анықталатын таным процесі. Салыстыру процесінде өлшенетін объектілерді олардың қасиеттері бойынша, мысалы, көлемі, массасы, жылу және электр өткізгіштігі бойынша салыстыруға болады. </a:t>
          </a:r>
        </a:p>
      </dgm:t>
    </dgm:pt>
    <dgm:pt modelId="{F9E42B88-C023-4066-862A-9A35AF3A99F8}" type="sibTrans" cxnId="{ADA600A8-B00B-4C62-8DD2-4446AC7EB1B8}">
      <dgm:prSet/>
      <dgm:spPr/>
      <dgm:t>
        <a:bodyPr/>
        <a:lstStyle/>
        <a:p>
          <a:endParaRPr lang="ru-RU"/>
        </a:p>
      </dgm:t>
    </dgm:pt>
    <dgm:pt modelId="{611BBEA5-2272-4782-B1E9-4C9B04CB2FCF}" type="parTrans" cxnId="{DF3F34EF-C237-4BB0-B83A-DA110876D842}">
      <dgm:prSet/>
      <dgm:spPr/>
      <dgm:t>
        <a:bodyPr/>
        <a:lstStyle/>
        <a:p>
          <a:endParaRPr lang="ru-RU"/>
        </a:p>
      </dgm:t>
    </dgm:pt>
    <dgm:pt modelId="{1F7C728E-84C0-4282-9DFC-F6C4066C2D95}">
      <dgm:prSet phldrT="[Текст]"/>
      <dgm:spPr/>
      <dgm:t>
        <a:bodyPr/>
        <a:lstStyle/>
        <a:p>
          <a:r>
            <a:rPr lang="ru-RU"/>
            <a:t>Өлшеу әдісін қолдану ең алдымен зерттелетін объектінің сандық және сапалық сипаттамаларының арақатынасын терең ғылыми тұрғыдан түсінумен байланысты. Бұл әдіс арқылы тек сандық сипаттамалар ғана жазылғанымен, соңғылары зерттелетін объектінің сапалық анықтығымен тығыз байланысты.</a:t>
          </a:r>
        </a:p>
      </dgm:t>
    </dgm:pt>
    <dgm:pt modelId="{008FDACD-E91C-4248-B9D3-03A46F8F9130}" type="sibTrans" cxnId="{DF3F34EF-C237-4BB0-B83A-DA110876D842}">
      <dgm:prSet/>
      <dgm:spPr/>
      <dgm:t>
        <a:bodyPr/>
        <a:lstStyle/>
        <a:p>
          <a:endParaRPr lang="ru-RU"/>
        </a:p>
      </dgm:t>
    </dgm:pt>
    <dgm:pt modelId="{7AED208B-F609-41D8-8A86-639FE703A49B}" type="parTrans" cxnId="{0D031B29-F7A8-47D6-A9B1-490532E75E98}">
      <dgm:prSet/>
      <dgm:spPr/>
      <dgm:t>
        <a:bodyPr/>
        <a:lstStyle/>
        <a:p>
          <a:endParaRPr lang="ru-RU"/>
        </a:p>
      </dgm:t>
    </dgm:pt>
    <dgm:pt modelId="{1325DDDB-907D-4CFA-9E73-056E07D6369A}">
      <dgm:prSet phldrT="[Текст]"/>
      <dgm:spPr/>
      <dgm:t>
        <a:bodyPr/>
        <a:lstStyle/>
        <a:p>
          <a:r>
            <a:rPr lang="ru-RU"/>
            <a:t>Нақты шындық объектісінің сапалық анықтығына байланысты өлшенетін сандық сипаттамаларды ажыратуға болады. </a:t>
          </a:r>
        </a:p>
      </dgm:t>
    </dgm:pt>
    <dgm:pt modelId="{D6C9D3AF-C59D-4396-A989-1FAE829FE1A8}" type="sibTrans" cxnId="{0D031B29-F7A8-47D6-A9B1-490532E75E98}">
      <dgm:prSet/>
      <dgm:spPr/>
      <dgm:t>
        <a:bodyPr/>
        <a:lstStyle/>
        <a:p>
          <a:endParaRPr lang="ru-RU"/>
        </a:p>
      </dgm:t>
    </dgm:pt>
    <dgm:pt modelId="{83099E2A-FA82-433E-AE33-82E180E34B00}" type="pres">
      <dgm:prSet presAssocID="{FE54F264-9BC3-414B-8911-8E8942255F79}" presName="outerComposite" presStyleCnt="0">
        <dgm:presLayoutVars>
          <dgm:chMax val="5"/>
          <dgm:dir/>
          <dgm:resizeHandles val="exact"/>
        </dgm:presLayoutVars>
      </dgm:prSet>
      <dgm:spPr/>
      <dgm:t>
        <a:bodyPr/>
        <a:lstStyle/>
        <a:p>
          <a:endParaRPr lang="ru-RU"/>
        </a:p>
      </dgm:t>
    </dgm:pt>
    <dgm:pt modelId="{0D090F74-E242-4159-B111-504C3C70CD46}" type="pres">
      <dgm:prSet presAssocID="{FE54F264-9BC3-414B-8911-8E8942255F79}" presName="dummyMaxCanvas" presStyleCnt="0">
        <dgm:presLayoutVars/>
      </dgm:prSet>
      <dgm:spPr/>
      <dgm:t>
        <a:bodyPr/>
        <a:lstStyle/>
        <a:p>
          <a:endParaRPr/>
        </a:p>
      </dgm:t>
    </dgm:pt>
    <dgm:pt modelId="{11F991EF-7C97-423D-9AD6-D0B812D9C81B}" type="pres">
      <dgm:prSet presAssocID="{FE54F264-9BC3-414B-8911-8E8942255F79}" presName="ThreeNodes_1" presStyleLbl="node1" presStyleIdx="0" presStyleCnt="3" custScaleY="102189">
        <dgm:presLayoutVars>
          <dgm:bulletEnabled val="1"/>
        </dgm:presLayoutVars>
      </dgm:prSet>
      <dgm:spPr/>
      <dgm:t>
        <a:bodyPr/>
        <a:lstStyle/>
        <a:p>
          <a:endParaRPr lang="ru-RU"/>
        </a:p>
      </dgm:t>
    </dgm:pt>
    <dgm:pt modelId="{1A2884BF-D8C8-42FC-9C22-7318169D7672}" type="pres">
      <dgm:prSet presAssocID="{FE54F264-9BC3-414B-8911-8E8942255F79}" presName="ThreeNodes_2" presStyleLbl="node1" presStyleIdx="1" presStyleCnt="3">
        <dgm:presLayoutVars>
          <dgm:bulletEnabled val="1"/>
        </dgm:presLayoutVars>
      </dgm:prSet>
      <dgm:spPr/>
      <dgm:t>
        <a:bodyPr/>
        <a:lstStyle/>
        <a:p>
          <a:endParaRPr lang="ru-RU"/>
        </a:p>
      </dgm:t>
    </dgm:pt>
    <dgm:pt modelId="{C41DB740-8433-42DA-940A-81EAC41EAC9D}" type="pres">
      <dgm:prSet presAssocID="{FE54F264-9BC3-414B-8911-8E8942255F79}" presName="ThreeNodes_3" presStyleLbl="node1" presStyleIdx="2" presStyleCnt="3">
        <dgm:presLayoutVars>
          <dgm:bulletEnabled val="1"/>
        </dgm:presLayoutVars>
      </dgm:prSet>
      <dgm:spPr/>
      <dgm:t>
        <a:bodyPr/>
        <a:lstStyle/>
        <a:p>
          <a:endParaRPr lang="ru-RU"/>
        </a:p>
      </dgm:t>
    </dgm:pt>
    <dgm:pt modelId="{FAD139BF-3D82-4D9A-8DB1-DFD9C2DB12A3}" type="pres">
      <dgm:prSet presAssocID="{FE54F264-9BC3-414B-8911-8E8942255F79}" presName="ThreeConn_1-2" presStyleLbl="fgAccFollowNode1" presStyleIdx="0" presStyleCnt="2">
        <dgm:presLayoutVars>
          <dgm:bulletEnabled val="1"/>
        </dgm:presLayoutVars>
      </dgm:prSet>
      <dgm:spPr/>
      <dgm:t>
        <a:bodyPr/>
        <a:lstStyle/>
        <a:p>
          <a:endParaRPr lang="ru-RU"/>
        </a:p>
      </dgm:t>
    </dgm:pt>
    <dgm:pt modelId="{D03156A8-59A6-4146-B081-4A9936659D90}" type="pres">
      <dgm:prSet presAssocID="{FE54F264-9BC3-414B-8911-8E8942255F79}" presName="ThreeConn_2-3" presStyleLbl="fgAccFollowNode1" presStyleIdx="1" presStyleCnt="2">
        <dgm:presLayoutVars>
          <dgm:bulletEnabled val="1"/>
        </dgm:presLayoutVars>
      </dgm:prSet>
      <dgm:spPr/>
      <dgm:t>
        <a:bodyPr/>
        <a:lstStyle/>
        <a:p>
          <a:endParaRPr lang="ru-RU"/>
        </a:p>
      </dgm:t>
    </dgm:pt>
    <dgm:pt modelId="{74DE02E3-787F-4751-8212-28AF5D4C52FD}" type="pres">
      <dgm:prSet presAssocID="{FE54F264-9BC3-414B-8911-8E8942255F79}" presName="ThreeNodes_1_text" presStyleLbl="node1" presStyleIdx="2" presStyleCnt="3">
        <dgm:presLayoutVars>
          <dgm:bulletEnabled val="1"/>
        </dgm:presLayoutVars>
      </dgm:prSet>
      <dgm:spPr/>
      <dgm:t>
        <a:bodyPr/>
        <a:lstStyle/>
        <a:p>
          <a:endParaRPr lang="ru-RU"/>
        </a:p>
      </dgm:t>
    </dgm:pt>
    <dgm:pt modelId="{EDDD8445-38A1-4377-9821-2A163E4C5D76}" type="pres">
      <dgm:prSet presAssocID="{FE54F264-9BC3-414B-8911-8E8942255F79}" presName="ThreeNodes_2_text" presStyleLbl="node1" presStyleIdx="2" presStyleCnt="3">
        <dgm:presLayoutVars>
          <dgm:bulletEnabled val="1"/>
        </dgm:presLayoutVars>
      </dgm:prSet>
      <dgm:spPr/>
      <dgm:t>
        <a:bodyPr/>
        <a:lstStyle/>
        <a:p>
          <a:endParaRPr lang="ru-RU"/>
        </a:p>
      </dgm:t>
    </dgm:pt>
    <dgm:pt modelId="{1F33948C-3804-4725-97EC-BC66B05309F3}" type="pres">
      <dgm:prSet presAssocID="{FE54F264-9BC3-414B-8911-8E8942255F79}" presName="ThreeNodes_3_text" presStyleLbl="node1" presStyleIdx="2" presStyleCnt="3">
        <dgm:presLayoutVars>
          <dgm:bulletEnabled val="1"/>
        </dgm:presLayoutVars>
      </dgm:prSet>
      <dgm:spPr/>
      <dgm:t>
        <a:bodyPr/>
        <a:lstStyle/>
        <a:p>
          <a:endParaRPr lang="ru-RU"/>
        </a:p>
      </dgm:t>
    </dgm:pt>
  </dgm:ptLst>
  <dgm:cxnLst>
    <dgm:cxn modelId="{CC226B20-A79D-4D4F-8591-6E87A5114EE1}" type="presOf" srcId="{1F7C728E-84C0-4282-9DFC-F6C4066C2D95}" destId="{1A2884BF-D8C8-42FC-9C22-7318169D7672}" srcOrd="0" destOrd="0" presId="urn:microsoft.com/office/officeart/2005/8/layout/vProcess5"/>
    <dgm:cxn modelId="{DDD1F2C2-F396-4631-A3D4-07B504FC9C71}" type="presOf" srcId="{1325DDDB-907D-4CFA-9E73-056E07D6369A}" destId="{C41DB740-8433-42DA-940A-81EAC41EAC9D}" srcOrd="0" destOrd="0" presId="urn:microsoft.com/office/officeart/2005/8/layout/vProcess5"/>
    <dgm:cxn modelId="{ADA600A8-B00B-4C62-8DD2-4446AC7EB1B8}" srcId="{FE54F264-9BC3-414B-8911-8E8942255F79}" destId="{CA4339AB-F206-47C2-AD6C-1E52151E6F16}" srcOrd="0" destOrd="0" parTransId="{CE89864B-2808-4EBD-8846-952498876F97}" sibTransId="{F9E42B88-C023-4066-862A-9A35AF3A99F8}"/>
    <dgm:cxn modelId="{1B4E2C65-C8CA-4768-81D6-2A26B3E703A2}" type="presOf" srcId="{FE54F264-9BC3-414B-8911-8E8942255F79}" destId="{83099E2A-FA82-433E-AE33-82E180E34B00}" srcOrd="0" destOrd="0" presId="urn:microsoft.com/office/officeart/2005/8/layout/vProcess5"/>
    <dgm:cxn modelId="{13C713F8-25FF-41F5-AE22-5AE3219D4FD8}" type="presOf" srcId="{1F7C728E-84C0-4282-9DFC-F6C4066C2D95}" destId="{EDDD8445-38A1-4377-9821-2A163E4C5D76}" srcOrd="1" destOrd="0" presId="urn:microsoft.com/office/officeart/2005/8/layout/vProcess5"/>
    <dgm:cxn modelId="{AA06F639-3AF5-4C7E-B89B-604DACEEA5FC}" type="presOf" srcId="{1325DDDB-907D-4CFA-9E73-056E07D6369A}" destId="{1F33948C-3804-4725-97EC-BC66B05309F3}" srcOrd="1" destOrd="0" presId="urn:microsoft.com/office/officeart/2005/8/layout/vProcess5"/>
    <dgm:cxn modelId="{EDD2780A-E594-47CB-8738-449E801BE769}" type="presOf" srcId="{008FDACD-E91C-4248-B9D3-03A46F8F9130}" destId="{D03156A8-59A6-4146-B081-4A9936659D90}" srcOrd="0" destOrd="0" presId="urn:microsoft.com/office/officeart/2005/8/layout/vProcess5"/>
    <dgm:cxn modelId="{881E9BE5-39A0-4EA1-8011-B3D71A96D816}" type="presOf" srcId="{CA4339AB-F206-47C2-AD6C-1E52151E6F16}" destId="{74DE02E3-787F-4751-8212-28AF5D4C52FD}" srcOrd="1" destOrd="0" presId="urn:microsoft.com/office/officeart/2005/8/layout/vProcess5"/>
    <dgm:cxn modelId="{DF3F34EF-C237-4BB0-B83A-DA110876D842}" srcId="{FE54F264-9BC3-414B-8911-8E8942255F79}" destId="{1F7C728E-84C0-4282-9DFC-F6C4066C2D95}" srcOrd="1" destOrd="0" parTransId="{611BBEA5-2272-4782-B1E9-4C9B04CB2FCF}" sibTransId="{008FDACD-E91C-4248-B9D3-03A46F8F9130}"/>
    <dgm:cxn modelId="{0D031B29-F7A8-47D6-A9B1-490532E75E98}" srcId="{FE54F264-9BC3-414B-8911-8E8942255F79}" destId="{1325DDDB-907D-4CFA-9E73-056E07D6369A}" srcOrd="2" destOrd="0" parTransId="{7AED208B-F609-41D8-8A86-639FE703A49B}" sibTransId="{D6C9D3AF-C59D-4396-A989-1FAE829FE1A8}"/>
    <dgm:cxn modelId="{E34CC1F0-9ED9-4BA5-8784-FFCF9A40FB19}" type="presOf" srcId="{F9E42B88-C023-4066-862A-9A35AF3A99F8}" destId="{FAD139BF-3D82-4D9A-8DB1-DFD9C2DB12A3}" srcOrd="0" destOrd="0" presId="urn:microsoft.com/office/officeart/2005/8/layout/vProcess5"/>
    <dgm:cxn modelId="{23A9ECFB-A9EC-47E4-A52A-841D397DE2F5}" type="presOf" srcId="{CA4339AB-F206-47C2-AD6C-1E52151E6F16}" destId="{11F991EF-7C97-423D-9AD6-D0B812D9C81B}" srcOrd="0" destOrd="0" presId="urn:microsoft.com/office/officeart/2005/8/layout/vProcess5"/>
    <dgm:cxn modelId="{A26062FA-57EA-4DC5-B5A8-645EB84A7A86}" type="presParOf" srcId="{83099E2A-FA82-433E-AE33-82E180E34B00}" destId="{0D090F74-E242-4159-B111-504C3C70CD46}" srcOrd="0" destOrd="0" presId="urn:microsoft.com/office/officeart/2005/8/layout/vProcess5"/>
    <dgm:cxn modelId="{EF97D84E-38B8-4285-A0DA-5EE4EACF80C8}" type="presParOf" srcId="{83099E2A-FA82-433E-AE33-82E180E34B00}" destId="{11F991EF-7C97-423D-9AD6-D0B812D9C81B}" srcOrd="1" destOrd="0" presId="urn:microsoft.com/office/officeart/2005/8/layout/vProcess5"/>
    <dgm:cxn modelId="{17F980EA-5F5A-42DD-A1C8-0E98FFD98C97}" type="presParOf" srcId="{83099E2A-FA82-433E-AE33-82E180E34B00}" destId="{1A2884BF-D8C8-42FC-9C22-7318169D7672}" srcOrd="2" destOrd="0" presId="urn:microsoft.com/office/officeart/2005/8/layout/vProcess5"/>
    <dgm:cxn modelId="{B4EB2909-2AEE-4BDF-A5BC-C76537D517F6}" type="presParOf" srcId="{83099E2A-FA82-433E-AE33-82E180E34B00}" destId="{C41DB740-8433-42DA-940A-81EAC41EAC9D}" srcOrd="3" destOrd="0" presId="urn:microsoft.com/office/officeart/2005/8/layout/vProcess5"/>
    <dgm:cxn modelId="{DE16EACD-0C0F-48C3-8D53-0A103FB4E9BF}" type="presParOf" srcId="{83099E2A-FA82-433E-AE33-82E180E34B00}" destId="{FAD139BF-3D82-4D9A-8DB1-DFD9C2DB12A3}" srcOrd="4" destOrd="0" presId="urn:microsoft.com/office/officeart/2005/8/layout/vProcess5"/>
    <dgm:cxn modelId="{0B347FC4-48A2-4396-8F51-76F74AAE587C}" type="presParOf" srcId="{83099E2A-FA82-433E-AE33-82E180E34B00}" destId="{D03156A8-59A6-4146-B081-4A9936659D90}" srcOrd="5" destOrd="0" presId="urn:microsoft.com/office/officeart/2005/8/layout/vProcess5"/>
    <dgm:cxn modelId="{036FDF6F-B0D7-4B88-880A-658D4EF00F7B}" type="presParOf" srcId="{83099E2A-FA82-433E-AE33-82E180E34B00}" destId="{74DE02E3-787F-4751-8212-28AF5D4C52FD}" srcOrd="6" destOrd="0" presId="urn:microsoft.com/office/officeart/2005/8/layout/vProcess5"/>
    <dgm:cxn modelId="{A6D59DD6-7842-4DA5-B382-44FCC9A75F41}" type="presParOf" srcId="{83099E2A-FA82-433E-AE33-82E180E34B00}" destId="{EDDD8445-38A1-4377-9821-2A163E4C5D76}" srcOrd="7" destOrd="0" presId="urn:microsoft.com/office/officeart/2005/8/layout/vProcess5"/>
    <dgm:cxn modelId="{352D13D2-1A92-4A5F-BDC9-C76A3574A3D6}" type="presParOf" srcId="{83099E2A-FA82-433E-AE33-82E180E34B00}" destId="{1F33948C-3804-4725-97EC-BC66B05309F3}" srcOrd="8" destOrd="0" presId="urn:microsoft.com/office/officeart/2005/8/layout/vProcess5"/>
  </dgm:cxnLst>
  <dgm:bg/>
  <dgm:whole/>
</dgm:dataModel>
</file>

<file path=ppt/diagrams/data152.xml><?xml version="1.0" encoding="utf-8"?>
<dgm:dataModel xmlns:dgm="http://schemas.openxmlformats.org/drawingml/2006/diagram" xmlns:a="http://schemas.openxmlformats.org/drawingml/2006/main">
  <dgm:ptLst>
    <dgm:pt modelId="{8959E0E5-2F0B-4AC3-BDC9-CEA111BE4EC3}"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96418301-F04D-4295-AB64-81BC03BEFF4F}" type="parTrans" cxnId="{64DD47FB-7E6A-4210-9B1F-27C14E4E1A83}">
      <dgm:prSet/>
      <dgm:spPr/>
      <dgm:t>
        <a:bodyPr/>
        <a:lstStyle/>
        <a:p>
          <a:endParaRPr lang="ru-RU"/>
        </a:p>
      </dgm:t>
    </dgm:pt>
    <dgm:pt modelId="{7BF14590-2B27-4721-B636-3C3E148275F2}">
      <dgm:prSet phldrT="[Текст]"/>
      <dgm:spPr/>
      <dgm:t>
        <a:bodyPr/>
        <a:lstStyle/>
        <a:p>
          <a:r>
            <a:rPr lang="ru-RU"/>
            <a:t>Өлшеу әдісін қолдану кезінде сапалық сенімділікті ескеру зерттелетін объектінің сандық сипаттамаларын тіркеуде неғұрлым объективті және жан-жақты ақпарат алу үшін қажет. </a:t>
          </a:r>
        </a:p>
      </dgm:t>
    </dgm:pt>
    <dgm:pt modelId="{8F2B1E86-5774-4A6C-A70E-85357B3B19D8}" type="sibTrans" cxnId="{64DD47FB-7E6A-4210-9B1F-27C14E4E1A83}">
      <dgm:prSet/>
      <dgm:spPr/>
      <dgm:t>
        <a:bodyPr/>
        <a:lstStyle/>
        <a:p>
          <a:endParaRPr lang="ru-RU"/>
        </a:p>
      </dgm:t>
    </dgm:pt>
    <dgm:pt modelId="{0551B629-8B4C-42F5-B116-9561A52A8CE9}" type="parTrans" cxnId="{C24DF090-7322-4E97-932B-0D26DB0B758E}">
      <dgm:prSet/>
      <dgm:spPr/>
      <dgm:t>
        <a:bodyPr/>
        <a:lstStyle/>
        <a:p>
          <a:endParaRPr lang="ru-RU"/>
        </a:p>
      </dgm:t>
    </dgm:pt>
    <dgm:pt modelId="{A405523F-6878-45E3-869A-C6585F8BA3FD}">
      <dgm:prSet phldrT="[Текст]"/>
      <dgm:spPr/>
      <dgm:t>
        <a:bodyPr/>
        <a:lstStyle/>
        <a:p>
          <a:r>
            <a:rPr lang="ru-RU"/>
            <a:t>Сонымен қатар, сандық сенімділік салыстырмалы тәуелсіздікке ие, бұл оны өлшеу әдісін қолдана отырып зерттеуге және өлшеу нәтижелерін зерттелетін объектінің сапалық жақтарын талдау үшін пайдалануға мүмкіндік береді. </a:t>
          </a:r>
        </a:p>
      </dgm:t>
    </dgm:pt>
    <dgm:pt modelId="{D22FE3F1-307D-41D7-95D6-429FEDF9E3F1}" type="sibTrans" cxnId="{C24DF090-7322-4E97-932B-0D26DB0B758E}">
      <dgm:prSet/>
      <dgm:spPr/>
      <dgm:t>
        <a:bodyPr/>
        <a:lstStyle/>
        <a:p>
          <a:endParaRPr lang="ru-RU"/>
        </a:p>
      </dgm:t>
    </dgm:pt>
    <dgm:pt modelId="{ECDD540A-780A-414F-8781-0592C1345393}" type="parTrans" cxnId="{7BFCBBF8-E82C-49A1-B715-9216BECFC5DB}">
      <dgm:prSet/>
      <dgm:spPr/>
      <dgm:t>
        <a:bodyPr/>
        <a:lstStyle/>
        <a:p>
          <a:endParaRPr lang="ru-RU"/>
        </a:p>
      </dgm:t>
    </dgm:pt>
    <dgm:pt modelId="{24CB3A70-FDD2-4E46-858E-BA7A7F494632}">
      <dgm:prSet phldrT="[Текст]"/>
      <dgm:spPr/>
      <dgm:t>
        <a:bodyPr/>
        <a:lstStyle/>
        <a:p>
          <a:r>
            <a:rPr lang="ru-RU"/>
            <a:t>Мұндай талдауда сандық әдістердің маңызы өте зор, олардың тиімділігі көбінесе объективті қасиеттер мен байланыстарды өлшеу арқылы, жалпы қабылданған өлшем бірліктерінде – килограммдарда, метрлерде, текше метрлерде және т.б. қаншалықты толық және жан-жақты түсіруге болатындығына байланысты. . </a:t>
          </a:r>
        </a:p>
      </dgm:t>
    </dgm:pt>
    <dgm:pt modelId="{41B8631F-AF14-4F1F-8C8C-3EB0E811B2E0}" type="sibTrans" cxnId="{7BFCBBF8-E82C-49A1-B715-9216BECFC5DB}">
      <dgm:prSet/>
      <dgm:spPr/>
      <dgm:t>
        <a:bodyPr/>
        <a:lstStyle/>
        <a:p>
          <a:endParaRPr lang="ru-RU"/>
        </a:p>
      </dgm:t>
    </dgm:pt>
    <dgm:pt modelId="{B2DCD0FE-EA5B-44ED-87CC-2F141233A724}" type="pres">
      <dgm:prSet presAssocID="{8959E0E5-2F0B-4AC3-BDC9-CEA111BE4EC3}" presName="Name0" presStyleCnt="0">
        <dgm:presLayoutVars>
          <dgm:chMax val="7"/>
          <dgm:chPref val="7"/>
          <dgm:dir/>
        </dgm:presLayoutVars>
      </dgm:prSet>
      <dgm:spPr/>
      <dgm:t>
        <a:bodyPr/>
        <a:lstStyle/>
        <a:p>
          <a:endParaRPr lang="ru-RU"/>
        </a:p>
      </dgm:t>
    </dgm:pt>
    <dgm:pt modelId="{75A1F11D-A21F-437A-8014-260FA6CE2F51}" type="pres">
      <dgm:prSet presAssocID="{8959E0E5-2F0B-4AC3-BDC9-CEA111BE4EC3}" presName="Name1" presStyleCnt="0"/>
      <dgm:spPr/>
      <dgm:t>
        <a:bodyPr/>
        <a:lstStyle/>
        <a:p>
          <a:endParaRPr/>
        </a:p>
      </dgm:t>
    </dgm:pt>
    <dgm:pt modelId="{4CF92038-11C7-448B-A61D-D9162D6795D9}" type="pres">
      <dgm:prSet presAssocID="{8959E0E5-2F0B-4AC3-BDC9-CEA111BE4EC3}" presName="cycle" presStyleCnt="0"/>
      <dgm:spPr/>
      <dgm:t>
        <a:bodyPr/>
        <a:lstStyle/>
        <a:p>
          <a:endParaRPr/>
        </a:p>
      </dgm:t>
    </dgm:pt>
    <dgm:pt modelId="{85C46DED-5FA3-45F7-8187-E9CBB35773F4}" type="pres">
      <dgm:prSet presAssocID="{8959E0E5-2F0B-4AC3-BDC9-CEA111BE4EC3}" presName="srcNode" presStyleLbl="node1" presStyleIdx="0" presStyleCnt="3"/>
      <dgm:spPr/>
      <dgm:t>
        <a:bodyPr/>
        <a:lstStyle/>
        <a:p>
          <a:endParaRPr/>
        </a:p>
      </dgm:t>
    </dgm:pt>
    <dgm:pt modelId="{B3C1C3C7-B02D-4849-A453-22BFED381D35}" type="pres">
      <dgm:prSet presAssocID="{8959E0E5-2F0B-4AC3-BDC9-CEA111BE4EC3}" presName="conn" presStyleLbl="parChTrans1D2" presStyleIdx="0" presStyleCnt="1"/>
      <dgm:spPr/>
      <dgm:t>
        <a:bodyPr/>
        <a:lstStyle/>
        <a:p>
          <a:endParaRPr lang="ru-RU"/>
        </a:p>
      </dgm:t>
    </dgm:pt>
    <dgm:pt modelId="{F26DEEF1-1763-4D79-83D8-3AE9E92C03C5}" type="pres">
      <dgm:prSet presAssocID="{8959E0E5-2F0B-4AC3-BDC9-CEA111BE4EC3}" presName="extraNode" presStyleLbl="node1" presStyleIdx="0" presStyleCnt="3"/>
      <dgm:spPr/>
      <dgm:t>
        <a:bodyPr/>
        <a:lstStyle/>
        <a:p>
          <a:endParaRPr/>
        </a:p>
      </dgm:t>
    </dgm:pt>
    <dgm:pt modelId="{016C2B9D-9332-4219-A35B-84A29F192387}" type="pres">
      <dgm:prSet presAssocID="{8959E0E5-2F0B-4AC3-BDC9-CEA111BE4EC3}" presName="dstNode" presStyleLbl="node1" presStyleIdx="0" presStyleCnt="3"/>
      <dgm:spPr/>
      <dgm:t>
        <a:bodyPr/>
        <a:lstStyle/>
        <a:p>
          <a:endParaRPr/>
        </a:p>
      </dgm:t>
    </dgm:pt>
    <dgm:pt modelId="{2850CBD2-1836-483F-A25F-C0F69BCD9FB8}" type="pres">
      <dgm:prSet presAssocID="{7BF14590-2B27-4721-B636-3C3E148275F2}" presName="text_1" presStyleLbl="node1" presStyleIdx="0" presStyleCnt="3" custLinFactNeighborX="241" custLinFactNeighborY="-3002">
        <dgm:presLayoutVars>
          <dgm:bulletEnabled val="1"/>
        </dgm:presLayoutVars>
      </dgm:prSet>
      <dgm:spPr/>
      <dgm:t>
        <a:bodyPr/>
        <a:lstStyle/>
        <a:p>
          <a:endParaRPr lang="ru-RU"/>
        </a:p>
      </dgm:t>
    </dgm:pt>
    <dgm:pt modelId="{51B856A8-5B0B-4CA4-86B7-88E84EA53294}" type="pres">
      <dgm:prSet presAssocID="{7BF14590-2B27-4721-B636-3C3E148275F2}" presName="accent_1" presStyleCnt="0"/>
      <dgm:spPr/>
      <dgm:t>
        <a:bodyPr/>
        <a:lstStyle/>
        <a:p>
          <a:endParaRPr/>
        </a:p>
      </dgm:t>
    </dgm:pt>
    <dgm:pt modelId="{26FC33C4-ED43-44F2-BC42-205A5C70FA25}" type="pres">
      <dgm:prSet presAssocID="{7BF14590-2B27-4721-B636-3C3E148275F2}" presName="accentRepeatNode" presStyleLbl="solidFgAcc1" presStyleIdx="0" presStyleCnt="3"/>
      <dgm:spPr/>
      <dgm:t>
        <a:bodyPr/>
        <a:lstStyle/>
        <a:p>
          <a:endParaRPr/>
        </a:p>
      </dgm:t>
    </dgm:pt>
    <dgm:pt modelId="{432C7323-EAC6-4725-9753-493AE5F204AE}" type="pres">
      <dgm:prSet presAssocID="{A405523F-6878-45E3-869A-C6585F8BA3FD}" presName="text_2" presStyleLbl="node1" presStyleIdx="1" presStyleCnt="3" custScaleY="117483">
        <dgm:presLayoutVars>
          <dgm:bulletEnabled val="1"/>
        </dgm:presLayoutVars>
      </dgm:prSet>
      <dgm:spPr/>
      <dgm:t>
        <a:bodyPr/>
        <a:lstStyle/>
        <a:p>
          <a:endParaRPr lang="ru-RU"/>
        </a:p>
      </dgm:t>
    </dgm:pt>
    <dgm:pt modelId="{16A836D8-D9B7-440B-AFE2-3BA142AB6077}" type="pres">
      <dgm:prSet presAssocID="{A405523F-6878-45E3-869A-C6585F8BA3FD}" presName="accent_2" presStyleCnt="0"/>
      <dgm:spPr/>
      <dgm:t>
        <a:bodyPr/>
        <a:lstStyle/>
        <a:p>
          <a:endParaRPr/>
        </a:p>
      </dgm:t>
    </dgm:pt>
    <dgm:pt modelId="{9F69D22A-7777-4640-8518-25DFBFAE1BB3}" type="pres">
      <dgm:prSet presAssocID="{A405523F-6878-45E3-869A-C6585F8BA3FD}" presName="accentRepeatNode" presStyleLbl="solidFgAcc1" presStyleIdx="1" presStyleCnt="3"/>
      <dgm:spPr/>
      <dgm:t>
        <a:bodyPr/>
        <a:lstStyle/>
        <a:p>
          <a:endParaRPr/>
        </a:p>
      </dgm:t>
    </dgm:pt>
    <dgm:pt modelId="{AFB46B06-B561-4354-A86F-E0D8880E052F}" type="pres">
      <dgm:prSet presAssocID="{24CB3A70-FDD2-4E46-858E-BA7A7F494632}" presName="text_3" presStyleLbl="node1" presStyleIdx="2" presStyleCnt="3" custScaleY="140200">
        <dgm:presLayoutVars>
          <dgm:bulletEnabled val="1"/>
        </dgm:presLayoutVars>
      </dgm:prSet>
      <dgm:spPr/>
      <dgm:t>
        <a:bodyPr/>
        <a:lstStyle/>
        <a:p>
          <a:endParaRPr lang="ru-RU"/>
        </a:p>
      </dgm:t>
    </dgm:pt>
    <dgm:pt modelId="{556D0E58-C69B-4AA7-BE45-ACA79AA5D80E}" type="pres">
      <dgm:prSet presAssocID="{24CB3A70-FDD2-4E46-858E-BA7A7F494632}" presName="accent_3" presStyleCnt="0"/>
      <dgm:spPr/>
      <dgm:t>
        <a:bodyPr/>
        <a:lstStyle/>
        <a:p>
          <a:endParaRPr/>
        </a:p>
      </dgm:t>
    </dgm:pt>
    <dgm:pt modelId="{B982A203-F623-4749-B09B-9EEE066972AC}" type="pres">
      <dgm:prSet presAssocID="{24CB3A70-FDD2-4E46-858E-BA7A7F494632}" presName="accentRepeatNode" presStyleLbl="solidFgAcc1" presStyleIdx="2" presStyleCnt="3"/>
      <dgm:spPr/>
      <dgm:t>
        <a:bodyPr/>
        <a:lstStyle/>
        <a:p>
          <a:endParaRPr/>
        </a:p>
      </dgm:t>
    </dgm:pt>
  </dgm:ptLst>
  <dgm:cxnLst>
    <dgm:cxn modelId="{64DD47FB-7E6A-4210-9B1F-27C14E4E1A83}" srcId="{8959E0E5-2F0B-4AC3-BDC9-CEA111BE4EC3}" destId="{7BF14590-2B27-4721-B636-3C3E148275F2}" srcOrd="0" destOrd="0" parTransId="{96418301-F04D-4295-AB64-81BC03BEFF4F}" sibTransId="{8F2B1E86-5774-4A6C-A70E-85357B3B19D8}"/>
    <dgm:cxn modelId="{7BFCBBF8-E82C-49A1-B715-9216BECFC5DB}" srcId="{8959E0E5-2F0B-4AC3-BDC9-CEA111BE4EC3}" destId="{24CB3A70-FDD2-4E46-858E-BA7A7F494632}" srcOrd="2" destOrd="0" parTransId="{ECDD540A-780A-414F-8781-0592C1345393}" sibTransId="{41B8631F-AF14-4F1F-8C8C-3EB0E811B2E0}"/>
    <dgm:cxn modelId="{08C0ED9C-48C4-43B7-B963-9BFE48C0B9BA}" type="presOf" srcId="{24CB3A70-FDD2-4E46-858E-BA7A7F494632}" destId="{AFB46B06-B561-4354-A86F-E0D8880E052F}" srcOrd="0" destOrd="0" presId="urn:microsoft.com/office/officeart/2008/layout/VerticalCurvedList"/>
    <dgm:cxn modelId="{8481B466-29A2-4E49-9991-E83007FF26B5}" type="presOf" srcId="{A405523F-6878-45E3-869A-C6585F8BA3FD}" destId="{432C7323-EAC6-4725-9753-493AE5F204AE}" srcOrd="0" destOrd="0" presId="urn:microsoft.com/office/officeart/2008/layout/VerticalCurvedList"/>
    <dgm:cxn modelId="{C24DF090-7322-4E97-932B-0D26DB0B758E}" srcId="{8959E0E5-2F0B-4AC3-BDC9-CEA111BE4EC3}" destId="{A405523F-6878-45E3-869A-C6585F8BA3FD}" srcOrd="1" destOrd="0" parTransId="{0551B629-8B4C-42F5-B116-9561A52A8CE9}" sibTransId="{D22FE3F1-307D-41D7-95D6-429FEDF9E3F1}"/>
    <dgm:cxn modelId="{826C9677-47CA-4E41-9AB3-5716C5E29221}" type="presOf" srcId="{8959E0E5-2F0B-4AC3-BDC9-CEA111BE4EC3}" destId="{B2DCD0FE-EA5B-44ED-87CC-2F141233A724}" srcOrd="0" destOrd="0" presId="urn:microsoft.com/office/officeart/2008/layout/VerticalCurvedList"/>
    <dgm:cxn modelId="{EA6F1F95-0A2C-4BD0-8E0E-8137AE9CD92E}" type="presOf" srcId="{7BF14590-2B27-4721-B636-3C3E148275F2}" destId="{2850CBD2-1836-483F-A25F-C0F69BCD9FB8}" srcOrd="0" destOrd="0" presId="urn:microsoft.com/office/officeart/2008/layout/VerticalCurvedList"/>
    <dgm:cxn modelId="{A9D536D2-E2A0-49E1-9C19-232FBFCEFED5}" type="presOf" srcId="{8F2B1E86-5774-4A6C-A70E-85357B3B19D8}" destId="{B3C1C3C7-B02D-4849-A453-22BFED381D35}" srcOrd="0" destOrd="0" presId="urn:microsoft.com/office/officeart/2008/layout/VerticalCurvedList"/>
    <dgm:cxn modelId="{B61E7697-459D-43EE-8B8F-D7853AE7CCF8}" type="presParOf" srcId="{B2DCD0FE-EA5B-44ED-87CC-2F141233A724}" destId="{75A1F11D-A21F-437A-8014-260FA6CE2F51}" srcOrd="0" destOrd="0" presId="urn:microsoft.com/office/officeart/2008/layout/VerticalCurvedList"/>
    <dgm:cxn modelId="{7FA546C8-28DD-40E0-9196-6341ACE9EBF6}" type="presParOf" srcId="{75A1F11D-A21F-437A-8014-260FA6CE2F51}" destId="{4CF92038-11C7-448B-A61D-D9162D6795D9}" srcOrd="0" destOrd="0" presId="urn:microsoft.com/office/officeart/2008/layout/VerticalCurvedList"/>
    <dgm:cxn modelId="{B02F4903-C71A-4EC4-AF37-1EF0048D16EA}" type="presParOf" srcId="{4CF92038-11C7-448B-A61D-D9162D6795D9}" destId="{85C46DED-5FA3-45F7-8187-E9CBB35773F4}" srcOrd="0" destOrd="0" presId="urn:microsoft.com/office/officeart/2008/layout/VerticalCurvedList"/>
    <dgm:cxn modelId="{C819A8A7-136F-4BB6-911E-EDFB5FCBC389}" type="presParOf" srcId="{4CF92038-11C7-448B-A61D-D9162D6795D9}" destId="{B3C1C3C7-B02D-4849-A453-22BFED381D35}" srcOrd="1" destOrd="0" presId="urn:microsoft.com/office/officeart/2008/layout/VerticalCurvedList"/>
    <dgm:cxn modelId="{E409F701-88A8-42D7-BD50-83B93E15BD5E}" type="presParOf" srcId="{4CF92038-11C7-448B-A61D-D9162D6795D9}" destId="{F26DEEF1-1763-4D79-83D8-3AE9E92C03C5}" srcOrd="2" destOrd="0" presId="urn:microsoft.com/office/officeart/2008/layout/VerticalCurvedList"/>
    <dgm:cxn modelId="{6E8679A9-F5C4-464A-8B44-CB964B3ED2DC}" type="presParOf" srcId="{4CF92038-11C7-448B-A61D-D9162D6795D9}" destId="{016C2B9D-9332-4219-A35B-84A29F192387}" srcOrd="3" destOrd="0" presId="urn:microsoft.com/office/officeart/2008/layout/VerticalCurvedList"/>
    <dgm:cxn modelId="{2E2A596B-6CB4-416F-96D4-9EE563C414E3}" type="presParOf" srcId="{75A1F11D-A21F-437A-8014-260FA6CE2F51}" destId="{2850CBD2-1836-483F-A25F-C0F69BCD9FB8}" srcOrd="1" destOrd="0" presId="urn:microsoft.com/office/officeart/2008/layout/VerticalCurvedList"/>
    <dgm:cxn modelId="{0D461310-0420-4B4E-9C81-E7EECBA177CA}" type="presParOf" srcId="{75A1F11D-A21F-437A-8014-260FA6CE2F51}" destId="{51B856A8-5B0B-4CA4-86B7-88E84EA53294}" srcOrd="2" destOrd="0" presId="urn:microsoft.com/office/officeart/2008/layout/VerticalCurvedList"/>
    <dgm:cxn modelId="{282E6B87-5A8A-494D-886E-4DDECB691748}" type="presParOf" srcId="{51B856A8-5B0B-4CA4-86B7-88E84EA53294}" destId="{26FC33C4-ED43-44F2-BC42-205A5C70FA25}" srcOrd="0" destOrd="0" presId="urn:microsoft.com/office/officeart/2008/layout/VerticalCurvedList"/>
    <dgm:cxn modelId="{F7F7D536-3744-4845-8373-2F7BE84093B6}" type="presParOf" srcId="{75A1F11D-A21F-437A-8014-260FA6CE2F51}" destId="{432C7323-EAC6-4725-9753-493AE5F204AE}" srcOrd="3" destOrd="0" presId="urn:microsoft.com/office/officeart/2008/layout/VerticalCurvedList"/>
    <dgm:cxn modelId="{5E569700-6E64-4C23-BC35-A926328F10F0}" type="presParOf" srcId="{75A1F11D-A21F-437A-8014-260FA6CE2F51}" destId="{16A836D8-D9B7-440B-AFE2-3BA142AB6077}" srcOrd="4" destOrd="0" presId="urn:microsoft.com/office/officeart/2008/layout/VerticalCurvedList"/>
    <dgm:cxn modelId="{2EBCE6E0-7F78-4100-A443-B3A1F7AACF42}" type="presParOf" srcId="{16A836D8-D9B7-440B-AFE2-3BA142AB6077}" destId="{9F69D22A-7777-4640-8518-25DFBFAE1BB3}" srcOrd="0" destOrd="0" presId="urn:microsoft.com/office/officeart/2008/layout/VerticalCurvedList"/>
    <dgm:cxn modelId="{EB0F5A84-63AD-4DBE-8A4B-5FC8A56E8337}" type="presParOf" srcId="{75A1F11D-A21F-437A-8014-260FA6CE2F51}" destId="{AFB46B06-B561-4354-A86F-E0D8880E052F}" srcOrd="5" destOrd="0" presId="urn:microsoft.com/office/officeart/2008/layout/VerticalCurvedList"/>
    <dgm:cxn modelId="{16843093-0216-4060-B7F5-017426DC01B3}" type="presParOf" srcId="{75A1F11D-A21F-437A-8014-260FA6CE2F51}" destId="{556D0E58-C69B-4AA7-BE45-ACA79AA5D80E}" srcOrd="6" destOrd="0" presId="urn:microsoft.com/office/officeart/2008/layout/VerticalCurvedList"/>
    <dgm:cxn modelId="{431B1F97-04FD-4F64-BD58-FF48A76AD5A8}" type="presParOf" srcId="{556D0E58-C69B-4AA7-BE45-ACA79AA5D80E}" destId="{B982A203-F623-4749-B09B-9EEE066972AC}" srcOrd="0" destOrd="0" presId="urn:microsoft.com/office/officeart/2008/layout/VerticalCurvedList"/>
  </dgm:cxnLst>
  <dgm:bg/>
  <dgm:whole/>
</dgm:dataModel>
</file>

<file path=ppt/diagrams/data153.xml><?xml version="1.0" encoding="utf-8"?>
<dgm:dataModel xmlns:dgm="http://schemas.openxmlformats.org/drawingml/2006/diagram" xmlns:a="http://schemas.openxmlformats.org/drawingml/2006/main">
  <dgm:ptLst>
    <dgm:pt modelId="{F25C0702-E899-4B5A-8D6A-839E1829CB30}"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ru-RU"/>
        </a:p>
      </dgm:t>
    </dgm:pt>
    <dgm:pt modelId="{C255EA40-8CFC-4855-A87F-AA502734FE7F}" type="parTrans" cxnId="{9396BA75-B57A-4873-AF45-40274F764DA0}">
      <dgm:prSet/>
      <dgm:spPr/>
      <dgm:t>
        <a:bodyPr/>
        <a:lstStyle/>
        <a:p>
          <a:endParaRPr lang="ru-RU"/>
        </a:p>
      </dgm:t>
    </dgm:pt>
    <dgm:pt modelId="{59B338A4-D880-4378-8F99-810351481EB3}">
      <dgm:prSet phldrT="[Текст]"/>
      <dgm:spPr/>
      <dgm:t>
        <a:bodyPr/>
        <a:lstStyle/>
        <a:p>
          <a:r>
            <a:rPr lang="ru-RU"/>
            <a:t>Тікелей тікелей өлшеу</a:t>
          </a:r>
        </a:p>
      </dgm:t>
    </dgm:pt>
    <dgm:pt modelId="{1C498E15-84EB-4E84-9C50-FC49E4F863FF}" type="parTrans" cxnId="{3FF940A3-BB60-4235-BFE9-7F10AE20D720}">
      <dgm:prSet/>
      <dgm:spPr/>
      <dgm:t>
        <a:bodyPr/>
        <a:lstStyle/>
        <a:p>
          <a:endParaRPr lang="ru-RU"/>
        </a:p>
      </dgm:t>
    </dgm:pt>
    <dgm:pt modelId="{79C33CBD-C811-427B-B053-FE60F9668051}">
      <dgm:prSet phldrT="[Текст]"/>
      <dgm:spPr/>
      <dgm:t>
        <a:bodyPr/>
        <a:lstStyle/>
        <a:p>
          <a:r>
            <a:rPr lang="ru-RU"/>
            <a:t>өлшенетін шаманы белгілі бір эталонмен сенсорлық-визуалды салыстыруды болжайды.</a:t>
          </a:r>
        </a:p>
      </dgm:t>
    </dgm:pt>
    <dgm:pt modelId="{15869C37-F421-491D-87CF-7DA3A3030FEE}" type="sibTrans" cxnId="{3FF940A3-BB60-4235-BFE9-7F10AE20D720}">
      <dgm:prSet/>
      <dgm:spPr/>
      <dgm:t>
        <a:bodyPr/>
        <a:lstStyle/>
        <a:p>
          <a:endParaRPr lang="ru-RU"/>
        </a:p>
      </dgm:t>
    </dgm:pt>
    <dgm:pt modelId="{582A44B3-3857-4295-88F7-DDA887426F5A}" type="parTrans" cxnId="{EFC887E5-4487-416F-9F1C-C179CE33A030}">
      <dgm:prSet/>
      <dgm:spPr/>
      <dgm:t>
        <a:bodyPr/>
        <a:lstStyle/>
        <a:p>
          <a:endParaRPr lang="ru-RU"/>
        </a:p>
      </dgm:t>
    </dgm:pt>
    <dgm:pt modelId="{474E624B-CDC7-4DCB-9A40-277E0D3C4766}">
      <dgm:prSet phldrT="[Текст]"/>
      <dgm:spPr/>
      <dgm:t>
        <a:bodyPr/>
        <a:lstStyle/>
        <a:p>
          <a:r>
            <a:rPr lang="ru-RU"/>
            <a:t>осы аспаптардың көрсеткіштерін тікелей сезімдік қабылдау кезінде өлшеу аспаптарының көмегімен салмақты, температураның жай-күйін өлшеу</a:t>
          </a:r>
        </a:p>
      </dgm:t>
    </dgm:pt>
    <dgm:pt modelId="{440B71B9-DA5C-4C0B-B918-74203A815C4A}" type="sibTrans" cxnId="{EFC887E5-4487-416F-9F1C-C179CE33A030}">
      <dgm:prSet/>
      <dgm:spPr/>
      <dgm:t>
        <a:bodyPr/>
        <a:lstStyle/>
        <a:p>
          <a:endParaRPr lang="ru-RU"/>
        </a:p>
      </dgm:t>
    </dgm:pt>
    <dgm:pt modelId="{EE04467A-F485-43AD-96E0-DF045999DEE2}" type="sibTrans" cxnId="{9396BA75-B57A-4873-AF45-40274F764DA0}">
      <dgm:prSet/>
      <dgm:spPr/>
      <dgm:t>
        <a:bodyPr/>
        <a:lstStyle/>
        <a:p>
          <a:endParaRPr lang="ru-RU"/>
        </a:p>
      </dgm:t>
    </dgm:pt>
    <dgm:pt modelId="{038C1228-6462-434C-BF81-27D2BF065F0B}" type="parTrans" cxnId="{CEC12459-D371-4EAA-AE0B-F7C4427DBD17}">
      <dgm:prSet/>
      <dgm:spPr/>
      <dgm:t>
        <a:bodyPr/>
        <a:lstStyle/>
        <a:p>
          <a:endParaRPr lang="ru-RU"/>
        </a:p>
      </dgm:t>
    </dgm:pt>
    <dgm:pt modelId="{AA40A535-4396-4A01-A1C8-C07C4B46D387}">
      <dgm:prSet phldrT="[Текст]"/>
      <dgm:spPr/>
      <dgm:t>
        <a:bodyPr/>
        <a:lstStyle/>
        <a:p>
          <a:r>
            <a:rPr lang="ru-RU"/>
            <a:t>Жанама, жанама өлшеу</a:t>
          </a:r>
        </a:p>
      </dgm:t>
    </dgm:pt>
    <dgm:pt modelId="{D064DF9B-08F5-4541-90D9-5ABB872904B6}" type="parTrans" cxnId="{A3E7025C-C077-417C-A81C-8CBA395353CA}">
      <dgm:prSet/>
      <dgm:spPr/>
      <dgm:t>
        <a:bodyPr/>
        <a:lstStyle/>
        <a:p>
          <a:endParaRPr lang="ru-RU"/>
        </a:p>
      </dgm:t>
    </dgm:pt>
    <dgm:pt modelId="{B4EA4146-EAA6-4F43-AF95-457563D3434B}">
      <dgm:prSet phldrT="[Текст]"/>
      <dgm:spPr/>
      <dgm:t>
        <a:bodyPr/>
        <a:lstStyle/>
        <a:p>
          <a:r>
            <a:rPr lang="ru-RU"/>
            <a:t>қажетті шама, әдетте, тікелей өлшеу арқылы алынған басқа шамаларды білу негізінде математикалық жолмен анықталады</a:t>
          </a:r>
        </a:p>
      </dgm:t>
    </dgm:pt>
    <dgm:pt modelId="{E76EDB8E-11A7-45B5-BA76-0D5A5AEBD59D}" type="sibTrans" cxnId="{A3E7025C-C077-417C-A81C-8CBA395353CA}">
      <dgm:prSet/>
      <dgm:spPr/>
      <dgm:t>
        <a:bodyPr/>
        <a:lstStyle/>
        <a:p>
          <a:endParaRPr lang="ru-RU"/>
        </a:p>
      </dgm:t>
    </dgm:pt>
    <dgm:pt modelId="{FFB38D45-A892-47A1-929E-174A0C80CC7D}" type="parTrans" cxnId="{A87D24EC-C914-40C9-B116-312ECC498411}">
      <dgm:prSet/>
      <dgm:spPr/>
      <dgm:t>
        <a:bodyPr/>
        <a:lstStyle/>
        <a:p>
          <a:endParaRPr lang="ru-RU"/>
        </a:p>
      </dgm:t>
    </dgm:pt>
    <dgm:pt modelId="{87FC1D5C-3364-46FB-BD17-0B3D54C719F7}">
      <dgm:prSet phldrT="[Текст]"/>
      <dgm:spPr/>
      <dgm:t>
        <a:bodyPr/>
        <a:lstStyle/>
        <a:p>
          <a:r>
            <a:rPr lang="ru-RU"/>
            <a:t>болат шардың салмағын өлшеп, болаттың меншікті салмағын және шардың көлемін оның радиусы арқылы өрнектейтін формуланы біле отырып, шардың радиусының шамасын есептеуге болады.</a:t>
          </a:r>
        </a:p>
      </dgm:t>
    </dgm:pt>
    <dgm:pt modelId="{6F2B5674-F94E-4266-9BCC-3746CCA81108}" type="sibTrans" cxnId="{A87D24EC-C914-40C9-B116-312ECC498411}">
      <dgm:prSet/>
      <dgm:spPr/>
      <dgm:t>
        <a:bodyPr/>
        <a:lstStyle/>
        <a:p>
          <a:endParaRPr lang="ru-RU"/>
        </a:p>
      </dgm:t>
    </dgm:pt>
    <dgm:pt modelId="{C3C2B1D7-30E5-4F08-804D-E2FA5F7A2A1A}" type="sibTrans" cxnId="{CEC12459-D371-4EAA-AE0B-F7C4427DBD17}">
      <dgm:prSet/>
      <dgm:spPr/>
      <dgm:t>
        <a:bodyPr/>
        <a:lstStyle/>
        <a:p>
          <a:endParaRPr lang="ru-RU"/>
        </a:p>
      </dgm:t>
    </dgm:pt>
    <dgm:pt modelId="{ED7839AE-8287-4C17-AD70-CC127F71F5B6}" type="pres">
      <dgm:prSet presAssocID="{F25C0702-E899-4B5A-8D6A-839E1829CB30}" presName="diagram" presStyleCnt="0">
        <dgm:presLayoutVars>
          <dgm:chPref val="1"/>
          <dgm:dir/>
          <dgm:animOne val="branch"/>
          <dgm:animLvl val="lvl"/>
          <dgm:resizeHandles/>
        </dgm:presLayoutVars>
      </dgm:prSet>
      <dgm:spPr/>
      <dgm:t>
        <a:bodyPr/>
        <a:lstStyle/>
        <a:p>
          <a:endParaRPr lang="ru-RU"/>
        </a:p>
      </dgm:t>
    </dgm:pt>
    <dgm:pt modelId="{2A6FBED4-3688-48A1-8472-C763429E6A95}" type="pres">
      <dgm:prSet presAssocID="{59B338A4-D880-4378-8F99-810351481EB3}" presName="root" presStyleCnt="0"/>
      <dgm:spPr/>
      <dgm:t>
        <a:bodyPr/>
        <a:lstStyle/>
        <a:p>
          <a:endParaRPr/>
        </a:p>
      </dgm:t>
    </dgm:pt>
    <dgm:pt modelId="{122C294D-C5B5-4230-832F-91F2B834CC3D}" type="pres">
      <dgm:prSet presAssocID="{59B338A4-D880-4378-8F99-810351481EB3}" presName="rootComposite" presStyleCnt="0"/>
      <dgm:spPr/>
      <dgm:t>
        <a:bodyPr/>
        <a:lstStyle/>
        <a:p>
          <a:endParaRPr/>
        </a:p>
      </dgm:t>
    </dgm:pt>
    <dgm:pt modelId="{2CD40C3E-8F10-4B34-82DD-AA28E6F17ED5}" type="pres">
      <dgm:prSet presAssocID="{59B338A4-D880-4378-8F99-810351481EB3}" presName="rootText" presStyleLbl="node1" presStyleIdx="0" presStyleCnt="2"/>
      <dgm:spPr/>
      <dgm:t>
        <a:bodyPr/>
        <a:lstStyle/>
        <a:p>
          <a:endParaRPr lang="ru-RU"/>
        </a:p>
      </dgm:t>
    </dgm:pt>
    <dgm:pt modelId="{504D0B72-5861-4B83-AD33-8787AFA562D4}" type="pres">
      <dgm:prSet presAssocID="{59B338A4-D880-4378-8F99-810351481EB3}" presName="rootConnector" presStyleLbl="node1" presStyleIdx="0" presStyleCnt="2"/>
      <dgm:spPr/>
      <dgm:t>
        <a:bodyPr/>
        <a:lstStyle/>
        <a:p>
          <a:endParaRPr lang="ru-RU"/>
        </a:p>
      </dgm:t>
    </dgm:pt>
    <dgm:pt modelId="{1EC38D1B-1E64-4EA1-A074-23B2EA2EE948}" type="pres">
      <dgm:prSet presAssocID="{59B338A4-D880-4378-8F99-810351481EB3}" presName="childShape" presStyleCnt="0"/>
      <dgm:spPr/>
      <dgm:t>
        <a:bodyPr/>
        <a:lstStyle/>
        <a:p>
          <a:endParaRPr/>
        </a:p>
      </dgm:t>
    </dgm:pt>
    <dgm:pt modelId="{F09DA775-D38C-4FE8-BC7E-149E0B785A85}" type="pres">
      <dgm:prSet presAssocID="{1C498E15-84EB-4E84-9C50-FC49E4F863FF}" presName="Name13" presStyleLbl="parChTrans1D2" presStyleIdx="0" presStyleCnt="4"/>
      <dgm:spPr/>
      <dgm:t>
        <a:bodyPr/>
        <a:lstStyle/>
        <a:p>
          <a:endParaRPr lang="ru-RU"/>
        </a:p>
      </dgm:t>
    </dgm:pt>
    <dgm:pt modelId="{ACF84589-749A-4407-AF46-4BDBD328C679}" type="pres">
      <dgm:prSet presAssocID="{79C33CBD-C811-427B-B053-FE60F9668051}" presName="childText" presStyleLbl="bgAcc1" presStyleIdx="0" presStyleCnt="4" custScaleX="158361">
        <dgm:presLayoutVars>
          <dgm:bulletEnabled val="1"/>
        </dgm:presLayoutVars>
      </dgm:prSet>
      <dgm:spPr/>
      <dgm:t>
        <a:bodyPr/>
        <a:lstStyle/>
        <a:p>
          <a:endParaRPr lang="ru-RU"/>
        </a:p>
      </dgm:t>
    </dgm:pt>
    <dgm:pt modelId="{0D1C7BF7-DDE4-49E1-9E62-F98EF75B45F9}" type="pres">
      <dgm:prSet presAssocID="{582A44B3-3857-4295-88F7-DDA887426F5A}" presName="Name13" presStyleLbl="parChTrans1D2" presStyleIdx="1" presStyleCnt="4"/>
      <dgm:spPr/>
      <dgm:t>
        <a:bodyPr/>
        <a:lstStyle/>
        <a:p>
          <a:endParaRPr lang="ru-RU"/>
        </a:p>
      </dgm:t>
    </dgm:pt>
    <dgm:pt modelId="{3DB7A482-1886-4116-8018-9BAA53E8022C}" type="pres">
      <dgm:prSet presAssocID="{474E624B-CDC7-4DCB-9A40-277E0D3C4766}" presName="childText" presStyleLbl="bgAcc1" presStyleIdx="1" presStyleCnt="4" custScaleX="160772">
        <dgm:presLayoutVars>
          <dgm:bulletEnabled val="1"/>
        </dgm:presLayoutVars>
      </dgm:prSet>
      <dgm:spPr/>
      <dgm:t>
        <a:bodyPr/>
        <a:lstStyle/>
        <a:p>
          <a:endParaRPr lang="ru-RU"/>
        </a:p>
      </dgm:t>
    </dgm:pt>
    <dgm:pt modelId="{C9F32230-574B-4EBE-8E27-D398A3DF649C}" type="pres">
      <dgm:prSet presAssocID="{AA40A535-4396-4A01-A1C8-C07C4B46D387}" presName="root" presStyleCnt="0"/>
      <dgm:spPr/>
      <dgm:t>
        <a:bodyPr/>
        <a:lstStyle/>
        <a:p>
          <a:endParaRPr/>
        </a:p>
      </dgm:t>
    </dgm:pt>
    <dgm:pt modelId="{B49A296D-68CC-4E6D-8353-47401F66530E}" type="pres">
      <dgm:prSet presAssocID="{AA40A535-4396-4A01-A1C8-C07C4B46D387}" presName="rootComposite" presStyleCnt="0"/>
      <dgm:spPr/>
      <dgm:t>
        <a:bodyPr/>
        <a:lstStyle/>
        <a:p>
          <a:endParaRPr/>
        </a:p>
      </dgm:t>
    </dgm:pt>
    <dgm:pt modelId="{CDB6E98A-D26C-410B-91CD-09698E26C524}" type="pres">
      <dgm:prSet presAssocID="{AA40A535-4396-4A01-A1C8-C07C4B46D387}" presName="rootText" presStyleLbl="node1" presStyleIdx="1" presStyleCnt="2"/>
      <dgm:spPr/>
      <dgm:t>
        <a:bodyPr/>
        <a:lstStyle/>
        <a:p>
          <a:endParaRPr lang="ru-RU"/>
        </a:p>
      </dgm:t>
    </dgm:pt>
    <dgm:pt modelId="{961A3EC4-D9C3-4741-9E4A-8A6DDAD40CCF}" type="pres">
      <dgm:prSet presAssocID="{AA40A535-4396-4A01-A1C8-C07C4B46D387}" presName="rootConnector" presStyleLbl="node1" presStyleIdx="1" presStyleCnt="2"/>
      <dgm:spPr/>
      <dgm:t>
        <a:bodyPr/>
        <a:lstStyle/>
        <a:p>
          <a:endParaRPr lang="ru-RU"/>
        </a:p>
      </dgm:t>
    </dgm:pt>
    <dgm:pt modelId="{DA729F47-41CB-49D7-96D6-1A99F17B5CE1}" type="pres">
      <dgm:prSet presAssocID="{AA40A535-4396-4A01-A1C8-C07C4B46D387}" presName="childShape" presStyleCnt="0"/>
      <dgm:spPr/>
      <dgm:t>
        <a:bodyPr/>
        <a:lstStyle/>
        <a:p>
          <a:endParaRPr/>
        </a:p>
      </dgm:t>
    </dgm:pt>
    <dgm:pt modelId="{5654011C-B3DE-4116-B173-438823AA67F6}" type="pres">
      <dgm:prSet presAssocID="{D064DF9B-08F5-4541-90D9-5ABB872904B6}" presName="Name13" presStyleLbl="parChTrans1D2" presStyleIdx="2" presStyleCnt="4"/>
      <dgm:spPr/>
      <dgm:t>
        <a:bodyPr/>
        <a:lstStyle/>
        <a:p>
          <a:endParaRPr lang="ru-RU"/>
        </a:p>
      </dgm:t>
    </dgm:pt>
    <dgm:pt modelId="{8032E0C4-6B61-4958-8BA5-E128F02ABC1C}" type="pres">
      <dgm:prSet presAssocID="{B4EA4146-EAA6-4F43-AF95-457563D3434B}" presName="childText" presStyleLbl="bgAcc1" presStyleIdx="2" presStyleCnt="4" custScaleX="158916">
        <dgm:presLayoutVars>
          <dgm:bulletEnabled val="1"/>
        </dgm:presLayoutVars>
      </dgm:prSet>
      <dgm:spPr/>
      <dgm:t>
        <a:bodyPr/>
        <a:lstStyle/>
        <a:p>
          <a:endParaRPr lang="ru-RU"/>
        </a:p>
      </dgm:t>
    </dgm:pt>
    <dgm:pt modelId="{A405E850-AE2D-4464-91A0-6E5853AB505B}" type="pres">
      <dgm:prSet presAssocID="{FFB38D45-A892-47A1-929E-174A0C80CC7D}" presName="Name13" presStyleLbl="parChTrans1D2" presStyleIdx="3" presStyleCnt="4"/>
      <dgm:spPr/>
      <dgm:t>
        <a:bodyPr/>
        <a:lstStyle/>
        <a:p>
          <a:endParaRPr lang="ru-RU"/>
        </a:p>
      </dgm:t>
    </dgm:pt>
    <dgm:pt modelId="{87A1A536-ACD9-4EAC-A541-E9D882F6F82C}" type="pres">
      <dgm:prSet presAssocID="{87FC1D5C-3364-46FB-BD17-0B3D54C719F7}" presName="childText" presStyleLbl="bgAcc1" presStyleIdx="3" presStyleCnt="4" custScaleX="158092">
        <dgm:presLayoutVars>
          <dgm:bulletEnabled val="1"/>
        </dgm:presLayoutVars>
      </dgm:prSet>
      <dgm:spPr/>
      <dgm:t>
        <a:bodyPr/>
        <a:lstStyle/>
        <a:p>
          <a:endParaRPr lang="ru-RU"/>
        </a:p>
      </dgm:t>
    </dgm:pt>
  </dgm:ptLst>
  <dgm:cxnLst>
    <dgm:cxn modelId="{36F3386A-FA39-4B43-99D3-5BB8D5C0D586}" type="presOf" srcId="{B4EA4146-EAA6-4F43-AF95-457563D3434B}" destId="{8032E0C4-6B61-4958-8BA5-E128F02ABC1C}" srcOrd="0" destOrd="0" presId="urn:microsoft.com/office/officeart/2005/8/layout/hierarchy3"/>
    <dgm:cxn modelId="{CEC12459-D371-4EAA-AE0B-F7C4427DBD17}" srcId="{F25C0702-E899-4B5A-8D6A-839E1829CB30}" destId="{AA40A535-4396-4A01-A1C8-C07C4B46D387}" srcOrd="1" destOrd="0" parTransId="{038C1228-6462-434C-BF81-27D2BF065F0B}" sibTransId="{C3C2B1D7-30E5-4F08-804D-E2FA5F7A2A1A}"/>
    <dgm:cxn modelId="{192B1EAC-A373-4788-9E8C-8B7E0FFBBC73}" type="presOf" srcId="{AA40A535-4396-4A01-A1C8-C07C4B46D387}" destId="{961A3EC4-D9C3-4741-9E4A-8A6DDAD40CCF}" srcOrd="1" destOrd="0" presId="urn:microsoft.com/office/officeart/2005/8/layout/hierarchy3"/>
    <dgm:cxn modelId="{A5AF662D-5440-418E-A92C-7FD3741B5DE2}" type="presOf" srcId="{87FC1D5C-3364-46FB-BD17-0B3D54C719F7}" destId="{87A1A536-ACD9-4EAC-A541-E9D882F6F82C}" srcOrd="0" destOrd="0" presId="urn:microsoft.com/office/officeart/2005/8/layout/hierarchy3"/>
    <dgm:cxn modelId="{6BC734B5-10AD-46DD-A1A8-A8945B923145}" type="presOf" srcId="{AA40A535-4396-4A01-A1C8-C07C4B46D387}" destId="{CDB6E98A-D26C-410B-91CD-09698E26C524}" srcOrd="0" destOrd="0" presId="urn:microsoft.com/office/officeart/2005/8/layout/hierarchy3"/>
    <dgm:cxn modelId="{7A11A85D-8ECF-46C5-AE9C-096668D04440}" type="presOf" srcId="{59B338A4-D880-4378-8F99-810351481EB3}" destId="{504D0B72-5861-4B83-AD33-8787AFA562D4}" srcOrd="1" destOrd="0" presId="urn:microsoft.com/office/officeart/2005/8/layout/hierarchy3"/>
    <dgm:cxn modelId="{9396BA75-B57A-4873-AF45-40274F764DA0}" srcId="{F25C0702-E899-4B5A-8D6A-839E1829CB30}" destId="{59B338A4-D880-4378-8F99-810351481EB3}" srcOrd="0" destOrd="0" parTransId="{C255EA40-8CFC-4855-A87F-AA502734FE7F}" sibTransId="{EE04467A-F485-43AD-96E0-DF045999DEE2}"/>
    <dgm:cxn modelId="{A8A7C821-3BA2-4364-9BD1-11A628A89790}" type="presOf" srcId="{79C33CBD-C811-427B-B053-FE60F9668051}" destId="{ACF84589-749A-4407-AF46-4BDBD328C679}" srcOrd="0" destOrd="0" presId="urn:microsoft.com/office/officeart/2005/8/layout/hierarchy3"/>
    <dgm:cxn modelId="{96DB9BF5-6961-4911-B22A-1CEB75E5DD28}" type="presOf" srcId="{FFB38D45-A892-47A1-929E-174A0C80CC7D}" destId="{A405E850-AE2D-4464-91A0-6E5853AB505B}" srcOrd="0" destOrd="0" presId="urn:microsoft.com/office/officeart/2005/8/layout/hierarchy3"/>
    <dgm:cxn modelId="{3FF940A3-BB60-4235-BFE9-7F10AE20D720}" srcId="{59B338A4-D880-4378-8F99-810351481EB3}" destId="{79C33CBD-C811-427B-B053-FE60F9668051}" srcOrd="0" destOrd="0" parTransId="{1C498E15-84EB-4E84-9C50-FC49E4F863FF}" sibTransId="{15869C37-F421-491D-87CF-7DA3A3030FEE}"/>
    <dgm:cxn modelId="{BA17E408-803E-49DC-98EE-2F1DB9A020A4}" type="presOf" srcId="{F25C0702-E899-4B5A-8D6A-839E1829CB30}" destId="{ED7839AE-8287-4C17-AD70-CC127F71F5B6}" srcOrd="0" destOrd="0" presId="urn:microsoft.com/office/officeart/2005/8/layout/hierarchy3"/>
    <dgm:cxn modelId="{BF051596-8274-4A52-ABD6-291D45335A9E}" type="presOf" srcId="{1C498E15-84EB-4E84-9C50-FC49E4F863FF}" destId="{F09DA775-D38C-4FE8-BC7E-149E0B785A85}" srcOrd="0" destOrd="0" presId="urn:microsoft.com/office/officeart/2005/8/layout/hierarchy3"/>
    <dgm:cxn modelId="{EFC887E5-4487-416F-9F1C-C179CE33A030}" srcId="{59B338A4-D880-4378-8F99-810351481EB3}" destId="{474E624B-CDC7-4DCB-9A40-277E0D3C4766}" srcOrd="1" destOrd="0" parTransId="{582A44B3-3857-4295-88F7-DDA887426F5A}" sibTransId="{440B71B9-DA5C-4C0B-B918-74203A815C4A}"/>
    <dgm:cxn modelId="{949BF367-3093-48F7-B821-030D4A765329}" type="presOf" srcId="{59B338A4-D880-4378-8F99-810351481EB3}" destId="{2CD40C3E-8F10-4B34-82DD-AA28E6F17ED5}" srcOrd="0" destOrd="0" presId="urn:microsoft.com/office/officeart/2005/8/layout/hierarchy3"/>
    <dgm:cxn modelId="{4F8058FE-7554-4C7B-AD00-DC077CC5297A}" type="presOf" srcId="{D064DF9B-08F5-4541-90D9-5ABB872904B6}" destId="{5654011C-B3DE-4116-B173-438823AA67F6}" srcOrd="0" destOrd="0" presId="urn:microsoft.com/office/officeart/2005/8/layout/hierarchy3"/>
    <dgm:cxn modelId="{A3E7025C-C077-417C-A81C-8CBA395353CA}" srcId="{AA40A535-4396-4A01-A1C8-C07C4B46D387}" destId="{B4EA4146-EAA6-4F43-AF95-457563D3434B}" srcOrd="0" destOrd="0" parTransId="{D064DF9B-08F5-4541-90D9-5ABB872904B6}" sibTransId="{E76EDB8E-11A7-45B5-BA76-0D5A5AEBD59D}"/>
    <dgm:cxn modelId="{A0AAC947-3DEC-4D70-9D10-8B22756C347B}" type="presOf" srcId="{474E624B-CDC7-4DCB-9A40-277E0D3C4766}" destId="{3DB7A482-1886-4116-8018-9BAA53E8022C}" srcOrd="0" destOrd="0" presId="urn:microsoft.com/office/officeart/2005/8/layout/hierarchy3"/>
    <dgm:cxn modelId="{871F18C2-16D1-4BBF-91E7-B19A7AC16DD2}" type="presOf" srcId="{582A44B3-3857-4295-88F7-DDA887426F5A}" destId="{0D1C7BF7-DDE4-49E1-9E62-F98EF75B45F9}" srcOrd="0" destOrd="0" presId="urn:microsoft.com/office/officeart/2005/8/layout/hierarchy3"/>
    <dgm:cxn modelId="{A87D24EC-C914-40C9-B116-312ECC498411}" srcId="{AA40A535-4396-4A01-A1C8-C07C4B46D387}" destId="{87FC1D5C-3364-46FB-BD17-0B3D54C719F7}" srcOrd="1" destOrd="0" parTransId="{FFB38D45-A892-47A1-929E-174A0C80CC7D}" sibTransId="{6F2B5674-F94E-4266-9BCC-3746CCA81108}"/>
    <dgm:cxn modelId="{972130BC-5F0D-4F3E-A608-A0C0933D7226}" type="presParOf" srcId="{ED7839AE-8287-4C17-AD70-CC127F71F5B6}" destId="{2A6FBED4-3688-48A1-8472-C763429E6A95}" srcOrd="0" destOrd="0" presId="urn:microsoft.com/office/officeart/2005/8/layout/hierarchy3"/>
    <dgm:cxn modelId="{CC142F6C-DB8D-41DE-BAAF-5D6CA45B7952}" type="presParOf" srcId="{2A6FBED4-3688-48A1-8472-C763429E6A95}" destId="{122C294D-C5B5-4230-832F-91F2B834CC3D}" srcOrd="0" destOrd="0" presId="urn:microsoft.com/office/officeart/2005/8/layout/hierarchy3"/>
    <dgm:cxn modelId="{92827087-A486-4244-BB84-065AC5BFEE35}" type="presParOf" srcId="{122C294D-C5B5-4230-832F-91F2B834CC3D}" destId="{2CD40C3E-8F10-4B34-82DD-AA28E6F17ED5}" srcOrd="0" destOrd="0" presId="urn:microsoft.com/office/officeart/2005/8/layout/hierarchy3"/>
    <dgm:cxn modelId="{88B83C88-D08F-49B0-BED7-C237CC5DCC0C}" type="presParOf" srcId="{122C294D-C5B5-4230-832F-91F2B834CC3D}" destId="{504D0B72-5861-4B83-AD33-8787AFA562D4}" srcOrd="1" destOrd="0" presId="urn:microsoft.com/office/officeart/2005/8/layout/hierarchy3"/>
    <dgm:cxn modelId="{9284D42F-62ED-4017-8B73-F9F180255801}" type="presParOf" srcId="{2A6FBED4-3688-48A1-8472-C763429E6A95}" destId="{1EC38D1B-1E64-4EA1-A074-23B2EA2EE948}" srcOrd="1" destOrd="0" presId="urn:microsoft.com/office/officeart/2005/8/layout/hierarchy3"/>
    <dgm:cxn modelId="{3E3F181B-270A-4C14-8F92-0E31DB38961B}" type="presParOf" srcId="{1EC38D1B-1E64-4EA1-A074-23B2EA2EE948}" destId="{F09DA775-D38C-4FE8-BC7E-149E0B785A85}" srcOrd="0" destOrd="0" presId="urn:microsoft.com/office/officeart/2005/8/layout/hierarchy3"/>
    <dgm:cxn modelId="{DE083C13-30BB-4CA9-B68C-20BCCD430B51}" type="presParOf" srcId="{1EC38D1B-1E64-4EA1-A074-23B2EA2EE948}" destId="{ACF84589-749A-4407-AF46-4BDBD328C679}" srcOrd="1" destOrd="0" presId="urn:microsoft.com/office/officeart/2005/8/layout/hierarchy3"/>
    <dgm:cxn modelId="{07F265D6-37B3-47BF-86B2-F754D7EBD899}" type="presParOf" srcId="{1EC38D1B-1E64-4EA1-A074-23B2EA2EE948}" destId="{0D1C7BF7-DDE4-49E1-9E62-F98EF75B45F9}" srcOrd="2" destOrd="0" presId="urn:microsoft.com/office/officeart/2005/8/layout/hierarchy3"/>
    <dgm:cxn modelId="{2E4B9B86-8707-4597-B503-CEE2B0C4D6B8}" type="presParOf" srcId="{1EC38D1B-1E64-4EA1-A074-23B2EA2EE948}" destId="{3DB7A482-1886-4116-8018-9BAA53E8022C}" srcOrd="3" destOrd="0" presId="urn:microsoft.com/office/officeart/2005/8/layout/hierarchy3"/>
    <dgm:cxn modelId="{67864C4A-3CA9-4709-BF49-C2E0D5A7C8F9}" type="presParOf" srcId="{ED7839AE-8287-4C17-AD70-CC127F71F5B6}" destId="{C9F32230-574B-4EBE-8E27-D398A3DF649C}" srcOrd="1" destOrd="0" presId="urn:microsoft.com/office/officeart/2005/8/layout/hierarchy3"/>
    <dgm:cxn modelId="{937CF414-1F5E-41C7-BFF7-AB80DDAF6905}" type="presParOf" srcId="{C9F32230-574B-4EBE-8E27-D398A3DF649C}" destId="{B49A296D-68CC-4E6D-8353-47401F66530E}" srcOrd="0" destOrd="0" presId="urn:microsoft.com/office/officeart/2005/8/layout/hierarchy3"/>
    <dgm:cxn modelId="{9946039F-F04F-404B-A8AC-BDE7755ABBF4}" type="presParOf" srcId="{B49A296D-68CC-4E6D-8353-47401F66530E}" destId="{CDB6E98A-D26C-410B-91CD-09698E26C524}" srcOrd="0" destOrd="0" presId="urn:microsoft.com/office/officeart/2005/8/layout/hierarchy3"/>
    <dgm:cxn modelId="{1209C533-949E-4FDB-8C7B-85BF8CA1CECB}" type="presParOf" srcId="{B49A296D-68CC-4E6D-8353-47401F66530E}" destId="{961A3EC4-D9C3-4741-9E4A-8A6DDAD40CCF}" srcOrd="1" destOrd="0" presId="urn:microsoft.com/office/officeart/2005/8/layout/hierarchy3"/>
    <dgm:cxn modelId="{7652154D-BA70-4145-B5A8-96208AF49F29}" type="presParOf" srcId="{C9F32230-574B-4EBE-8E27-D398A3DF649C}" destId="{DA729F47-41CB-49D7-96D6-1A99F17B5CE1}" srcOrd="1" destOrd="0" presId="urn:microsoft.com/office/officeart/2005/8/layout/hierarchy3"/>
    <dgm:cxn modelId="{98901153-52D4-4E07-862A-09F2D9DD814F}" type="presParOf" srcId="{DA729F47-41CB-49D7-96D6-1A99F17B5CE1}" destId="{5654011C-B3DE-4116-B173-438823AA67F6}" srcOrd="0" destOrd="0" presId="urn:microsoft.com/office/officeart/2005/8/layout/hierarchy3"/>
    <dgm:cxn modelId="{ACFB2BB2-A32A-4D9C-B0E5-8547170487B1}" type="presParOf" srcId="{DA729F47-41CB-49D7-96D6-1A99F17B5CE1}" destId="{8032E0C4-6B61-4958-8BA5-E128F02ABC1C}" srcOrd="1" destOrd="0" presId="urn:microsoft.com/office/officeart/2005/8/layout/hierarchy3"/>
    <dgm:cxn modelId="{EFDB94A3-99D6-402D-8F4D-93577DFC01CD}" type="presParOf" srcId="{DA729F47-41CB-49D7-96D6-1A99F17B5CE1}" destId="{A405E850-AE2D-4464-91A0-6E5853AB505B}" srcOrd="2" destOrd="0" presId="urn:microsoft.com/office/officeart/2005/8/layout/hierarchy3"/>
    <dgm:cxn modelId="{972E7416-C20B-43D1-A3D6-AE0A9E114149}" type="presParOf" srcId="{DA729F47-41CB-49D7-96D6-1A99F17B5CE1}" destId="{87A1A536-ACD9-4EAC-A541-E9D882F6F82C}" srcOrd="3" destOrd="0" presId="urn:microsoft.com/office/officeart/2005/8/layout/hierarchy3"/>
  </dgm:cxnLst>
  <dgm:bg/>
  <dgm:whole/>
</dgm:dataModel>
</file>

<file path=ppt/diagrams/data154.xml><?xml version="1.0" encoding="utf-8"?>
<dgm:dataModel xmlns:dgm="http://schemas.openxmlformats.org/drawingml/2006/diagram" xmlns:a="http://schemas.openxmlformats.org/drawingml/2006/main">
  <dgm:ptLst>
    <dgm:pt modelId="{175F4298-B76F-4588-8E95-E26AE45E6337}"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C0E4DD27-7486-4BC1-987E-C7C5402AFAE3}" type="parTrans" cxnId="{FBC3C621-70C0-4F32-A531-B8A86F3E83F9}">
      <dgm:prSet/>
      <dgm:spPr/>
      <dgm:t>
        <a:bodyPr/>
        <a:lstStyle/>
        <a:p>
          <a:endParaRPr lang="ru-RU"/>
        </a:p>
      </dgm:t>
    </dgm:pt>
    <dgm:pt modelId="{B1A82EBA-4B40-46C3-8732-0071079090F3}">
      <dgm:prSet phldrT="[Текст]"/>
      <dgm:spPr/>
      <dgm:t>
        <a:bodyPr/>
        <a:lstStyle/>
        <a:p>
          <a:r>
            <a:rPr lang="ru-RU"/>
            <a:t>Өлшеу әдісінің гносеологиялық негіздемесі өлшеудің дәлдігі мен объективтілігі мәселесімен де тығыз байланысты. Бұл мәселенің шешімі көп жағдайда өлшеу процесіндегі объективті және субъективті факторлардың арақатынасын дұрыс, ғылыми тұрғыдан түсіндіруге байланысты. </a:t>
          </a:r>
        </a:p>
      </dgm:t>
    </dgm:pt>
    <dgm:pt modelId="{AD6C2624-7358-4280-94B2-FD449F61630B}" type="parTrans" cxnId="{1AE8E37F-5197-41F3-B702-9F6621B252E7}">
      <dgm:prSet/>
      <dgm:spPr/>
      <dgm:t>
        <a:bodyPr/>
        <a:lstStyle/>
        <a:p>
          <a:endParaRPr lang="ru-RU"/>
        </a:p>
      </dgm:t>
    </dgm:pt>
    <dgm:pt modelId="{92B47122-DEF2-4A53-B4DF-7ACF301CA518}">
      <dgm:prSet phldrT="[Текст]"/>
      <dgm:spPr/>
      <dgm:t>
        <a:bodyPr/>
        <a:lstStyle/>
        <a:p>
          <a:r>
            <a:rPr lang="ru-RU"/>
            <a:t>Объективті факторларға өлшенетін объектінің сапалық анықтығының ерекшеліктері, өлшеу процесінің объективті шарттары, өлшенетін объектінің кеңістіктік және уақыттық координаттарының ерекшеліктері, оның қозғалыс жылдамдығы және т.б. </a:t>
          </a:r>
        </a:p>
      </dgm:t>
    </dgm:pt>
    <dgm:pt modelId="{7273511C-3FA5-4D9B-8FFB-010F6D291FF2}" type="sibTrans" cxnId="{1AE8E37F-5197-41F3-B702-9F6621B252E7}">
      <dgm:prSet/>
      <dgm:spPr/>
      <dgm:t>
        <a:bodyPr/>
        <a:lstStyle/>
        <a:p>
          <a:endParaRPr lang="ru-RU"/>
        </a:p>
      </dgm:t>
    </dgm:pt>
    <dgm:pt modelId="{DFDCE317-173F-4F98-B4BC-45D13DB37E30}" type="parTrans" cxnId="{41EEDF35-399B-4D48-B526-905ADC2E1814}">
      <dgm:prSet/>
      <dgm:spPr/>
      <dgm:t>
        <a:bodyPr/>
        <a:lstStyle/>
        <a:p>
          <a:endParaRPr lang="ru-RU"/>
        </a:p>
      </dgm:t>
    </dgm:pt>
    <dgm:pt modelId="{53D8C402-3F0A-4019-9DD8-74C8DA5A3E83}">
      <dgm:prSet phldrT="[Текст]"/>
      <dgm:spPr/>
      <dgm:t>
        <a:bodyPr/>
        <a:lstStyle/>
        <a:p>
          <a:r>
            <a:rPr lang="ru-RU" b="0"/>
            <a:t>Өлшеу процесіндегі субъективті факторларға бұл процесті ұйымдастыру, өлшеу әдістерін таңдау, таным субъектісінің дайындық дәрежесі, оның қабілеттері, өлшеу құралдарын барынша тиімді пайдалана білуі жатады.</a:t>
          </a:r>
        </a:p>
      </dgm:t>
    </dgm:pt>
    <dgm:pt modelId="{CC9536D5-2CDD-41F3-A501-F1E2BF2634B1}" type="sibTrans" cxnId="{41EEDF35-399B-4D48-B526-905ADC2E1814}">
      <dgm:prSet/>
      <dgm:spPr/>
      <dgm:t>
        <a:bodyPr/>
        <a:lstStyle/>
        <a:p>
          <a:endParaRPr lang="ru-RU"/>
        </a:p>
      </dgm:t>
    </dgm:pt>
    <dgm:pt modelId="{F76BF3E2-D784-4073-BED9-8EE48C4F10B8}" type="sibTrans" cxnId="{FBC3C621-70C0-4F32-A531-B8A86F3E83F9}">
      <dgm:prSet/>
      <dgm:spPr/>
      <dgm:t>
        <a:bodyPr/>
        <a:lstStyle/>
        <a:p>
          <a:endParaRPr lang="ru-RU"/>
        </a:p>
      </dgm:t>
    </dgm:pt>
    <dgm:pt modelId="{7F48CFD8-89AA-45F6-B40E-4088F4FC04BF}" type="pres">
      <dgm:prSet presAssocID="{175F4298-B76F-4588-8E95-E26AE45E6337}" presName="layout" presStyleCnt="0">
        <dgm:presLayoutVars>
          <dgm:chMax/>
          <dgm:chPref/>
          <dgm:dir/>
          <dgm:animOne val="branch"/>
          <dgm:animLvl val="lvl"/>
          <dgm:resizeHandles/>
        </dgm:presLayoutVars>
      </dgm:prSet>
      <dgm:spPr/>
      <dgm:t>
        <a:bodyPr/>
        <a:lstStyle/>
        <a:p>
          <a:endParaRPr lang="ru-RU"/>
        </a:p>
      </dgm:t>
    </dgm:pt>
    <dgm:pt modelId="{60B1F2F1-5274-4806-A92F-207C38F0F9A6}" type="pres">
      <dgm:prSet presAssocID="{B1A82EBA-4B40-46C3-8732-0071079090F3}" presName="root" presStyleCnt="0">
        <dgm:presLayoutVars>
          <dgm:chMax/>
          <dgm:chPref val="4"/>
        </dgm:presLayoutVars>
      </dgm:prSet>
      <dgm:spPr/>
      <dgm:t>
        <a:bodyPr/>
        <a:lstStyle/>
        <a:p>
          <a:endParaRPr/>
        </a:p>
      </dgm:t>
    </dgm:pt>
    <dgm:pt modelId="{86E6593C-44BA-4B2D-842C-176AD1784EB8}" type="pres">
      <dgm:prSet presAssocID="{B1A82EBA-4B40-46C3-8732-0071079090F3}" presName="rootComposite" presStyleCnt="0">
        <dgm:presLayoutVars/>
      </dgm:prSet>
      <dgm:spPr/>
      <dgm:t>
        <a:bodyPr/>
        <a:lstStyle/>
        <a:p>
          <a:endParaRPr/>
        </a:p>
      </dgm:t>
    </dgm:pt>
    <dgm:pt modelId="{E4F4B87F-861C-4A0A-950B-9CC43711FBFA}" type="pres">
      <dgm:prSet presAssocID="{B1A82EBA-4B40-46C3-8732-0071079090F3}" presName="rootText" presStyleLbl="node0" presStyleIdx="0" presStyleCnt="1" custLinFactNeighborY="-2635">
        <dgm:presLayoutVars>
          <dgm:chMax/>
          <dgm:chPref val="4"/>
        </dgm:presLayoutVars>
      </dgm:prSet>
      <dgm:spPr/>
      <dgm:t>
        <a:bodyPr/>
        <a:lstStyle/>
        <a:p>
          <a:endParaRPr lang="ru-RU"/>
        </a:p>
      </dgm:t>
    </dgm:pt>
    <dgm:pt modelId="{16853BD8-1045-4799-B4EE-CD9EFC693E96}" type="pres">
      <dgm:prSet presAssocID="{B1A82EBA-4B40-46C3-8732-0071079090F3}" presName="childShape" presStyleCnt="0">
        <dgm:presLayoutVars>
          <dgm:chMax val="0"/>
          <dgm:chPref val="0"/>
        </dgm:presLayoutVars>
      </dgm:prSet>
      <dgm:spPr/>
      <dgm:t>
        <a:bodyPr/>
        <a:lstStyle/>
        <a:p>
          <a:endParaRPr/>
        </a:p>
      </dgm:t>
    </dgm:pt>
    <dgm:pt modelId="{67FF1119-9D3A-45E2-8DE3-B932C0C98CB7}" type="pres">
      <dgm:prSet presAssocID="{92B47122-DEF2-4A53-B4DF-7ACF301CA518}" presName="childComposite" presStyleCnt="0">
        <dgm:presLayoutVars>
          <dgm:chMax val="0"/>
          <dgm:chPref val="0"/>
        </dgm:presLayoutVars>
      </dgm:prSet>
      <dgm:spPr/>
      <dgm:t>
        <a:bodyPr/>
        <a:lstStyle/>
        <a:p>
          <a:endParaRPr/>
        </a:p>
      </dgm:t>
    </dgm:pt>
    <dgm:pt modelId="{B1A7069A-1738-414A-89DD-114B866C7EF5}" type="pres">
      <dgm:prSet presAssocID="{92B47122-DEF2-4A53-B4DF-7ACF301CA518}" presName="Image" presStyleLbl="node1" presStyleIdx="0" presStyleCnt="2"/>
      <dgm:spPr/>
      <dgm:t>
        <a:bodyPr/>
        <a:lstStyle/>
        <a:p>
          <a:endParaRPr/>
        </a:p>
      </dgm:t>
    </dgm:pt>
    <dgm:pt modelId="{FA0E985A-DA68-4B9F-B874-1F97A4635229}" type="pres">
      <dgm:prSet presAssocID="{92B47122-DEF2-4A53-B4DF-7ACF301CA518}" presName="childText" presStyleLbl="lnNode1" presStyleIdx="0" presStyleCnt="2">
        <dgm:presLayoutVars>
          <dgm:chMax val="0"/>
          <dgm:chPref val="0"/>
          <dgm:bulletEnabled val="1"/>
        </dgm:presLayoutVars>
      </dgm:prSet>
      <dgm:spPr/>
      <dgm:t>
        <a:bodyPr/>
        <a:lstStyle/>
        <a:p>
          <a:endParaRPr lang="ru-RU"/>
        </a:p>
      </dgm:t>
    </dgm:pt>
    <dgm:pt modelId="{534B6ED0-0D66-410A-8CA8-7CF19292AB23}" type="pres">
      <dgm:prSet presAssocID="{53D8C402-3F0A-4019-9DD8-74C8DA5A3E83}" presName="childComposite" presStyleCnt="0">
        <dgm:presLayoutVars>
          <dgm:chMax val="0"/>
          <dgm:chPref val="0"/>
        </dgm:presLayoutVars>
      </dgm:prSet>
      <dgm:spPr/>
      <dgm:t>
        <a:bodyPr/>
        <a:lstStyle/>
        <a:p>
          <a:endParaRPr/>
        </a:p>
      </dgm:t>
    </dgm:pt>
    <dgm:pt modelId="{AEF5A4E9-EE26-48A2-BB1E-505DEC4E5F8A}" type="pres">
      <dgm:prSet presAssocID="{53D8C402-3F0A-4019-9DD8-74C8DA5A3E83}" presName="Image" presStyleLbl="node1" presStyleIdx="1" presStyleCnt="2"/>
      <dgm:spPr/>
      <dgm:t>
        <a:bodyPr/>
        <a:lstStyle/>
        <a:p>
          <a:endParaRPr/>
        </a:p>
      </dgm:t>
    </dgm:pt>
    <dgm:pt modelId="{8E5C0815-05C8-4483-9768-8EC44E14F797}" type="pres">
      <dgm:prSet presAssocID="{53D8C402-3F0A-4019-9DD8-74C8DA5A3E83}" presName="childText" presStyleLbl="lnNode1" presStyleIdx="1" presStyleCnt="2">
        <dgm:presLayoutVars>
          <dgm:chMax val="0"/>
          <dgm:chPref val="0"/>
          <dgm:bulletEnabled val="1"/>
        </dgm:presLayoutVars>
      </dgm:prSet>
      <dgm:spPr/>
      <dgm:t>
        <a:bodyPr/>
        <a:lstStyle/>
        <a:p>
          <a:endParaRPr lang="ru-RU"/>
        </a:p>
      </dgm:t>
    </dgm:pt>
  </dgm:ptLst>
  <dgm:cxnLst>
    <dgm:cxn modelId="{FA248C4B-2644-48CE-BBAA-6C16F39DCBE4}" type="presOf" srcId="{B1A82EBA-4B40-46C3-8732-0071079090F3}" destId="{E4F4B87F-861C-4A0A-950B-9CC43711FBFA}" srcOrd="0" destOrd="0" presId="urn:microsoft.com/office/officeart/2008/layout/PictureAccentList"/>
    <dgm:cxn modelId="{FBC3C621-70C0-4F32-A531-B8A86F3E83F9}" srcId="{175F4298-B76F-4588-8E95-E26AE45E6337}" destId="{B1A82EBA-4B40-46C3-8732-0071079090F3}" srcOrd="0" destOrd="0" parTransId="{C0E4DD27-7486-4BC1-987E-C7C5402AFAE3}" sibTransId="{F76BF3E2-D784-4073-BED9-8EE48C4F10B8}"/>
    <dgm:cxn modelId="{C5FB34A0-FB40-48E1-93E4-23E21D4AAAF7}" type="presOf" srcId="{175F4298-B76F-4588-8E95-E26AE45E6337}" destId="{7F48CFD8-89AA-45F6-B40E-4088F4FC04BF}" srcOrd="0" destOrd="0" presId="urn:microsoft.com/office/officeart/2008/layout/PictureAccentList"/>
    <dgm:cxn modelId="{10D99674-25DB-421E-8D44-440A40E16E1A}" type="presOf" srcId="{92B47122-DEF2-4A53-B4DF-7ACF301CA518}" destId="{FA0E985A-DA68-4B9F-B874-1F97A4635229}" srcOrd="0" destOrd="0" presId="urn:microsoft.com/office/officeart/2008/layout/PictureAccentList"/>
    <dgm:cxn modelId="{1AE8E37F-5197-41F3-B702-9F6621B252E7}" srcId="{B1A82EBA-4B40-46C3-8732-0071079090F3}" destId="{92B47122-DEF2-4A53-B4DF-7ACF301CA518}" srcOrd="0" destOrd="0" parTransId="{AD6C2624-7358-4280-94B2-FD449F61630B}" sibTransId="{7273511C-3FA5-4D9B-8FFB-010F6D291FF2}"/>
    <dgm:cxn modelId="{D26562E0-91FD-40C0-9999-34A38C9D16EB}" type="presOf" srcId="{53D8C402-3F0A-4019-9DD8-74C8DA5A3E83}" destId="{8E5C0815-05C8-4483-9768-8EC44E14F797}" srcOrd="0" destOrd="0" presId="urn:microsoft.com/office/officeart/2008/layout/PictureAccentList"/>
    <dgm:cxn modelId="{41EEDF35-399B-4D48-B526-905ADC2E1814}" srcId="{B1A82EBA-4B40-46C3-8732-0071079090F3}" destId="{53D8C402-3F0A-4019-9DD8-74C8DA5A3E83}" srcOrd="1" destOrd="0" parTransId="{DFDCE317-173F-4F98-B4BC-45D13DB37E30}" sibTransId="{CC9536D5-2CDD-41F3-A501-F1E2BF2634B1}"/>
    <dgm:cxn modelId="{066AB1F1-D0BA-4758-B2F0-98D2D6CCA9C0}" type="presParOf" srcId="{7F48CFD8-89AA-45F6-B40E-4088F4FC04BF}" destId="{60B1F2F1-5274-4806-A92F-207C38F0F9A6}" srcOrd="0" destOrd="0" presId="urn:microsoft.com/office/officeart/2008/layout/PictureAccentList"/>
    <dgm:cxn modelId="{AC9D4424-51DC-40E3-A575-1F153A77D04A}" type="presParOf" srcId="{60B1F2F1-5274-4806-A92F-207C38F0F9A6}" destId="{86E6593C-44BA-4B2D-842C-176AD1784EB8}" srcOrd="0" destOrd="0" presId="urn:microsoft.com/office/officeart/2008/layout/PictureAccentList"/>
    <dgm:cxn modelId="{F6441EC5-B10A-4890-81FD-697B35EA9423}" type="presParOf" srcId="{86E6593C-44BA-4B2D-842C-176AD1784EB8}" destId="{E4F4B87F-861C-4A0A-950B-9CC43711FBFA}" srcOrd="0" destOrd="0" presId="urn:microsoft.com/office/officeart/2008/layout/PictureAccentList"/>
    <dgm:cxn modelId="{C516D4D5-C901-4C3D-B7C9-F45D82AC4CF4}" type="presParOf" srcId="{60B1F2F1-5274-4806-A92F-207C38F0F9A6}" destId="{16853BD8-1045-4799-B4EE-CD9EFC693E96}" srcOrd="1" destOrd="0" presId="urn:microsoft.com/office/officeart/2008/layout/PictureAccentList"/>
    <dgm:cxn modelId="{3204F49B-138F-48B4-B89A-B86CF062717F}" type="presParOf" srcId="{16853BD8-1045-4799-B4EE-CD9EFC693E96}" destId="{67FF1119-9D3A-45E2-8DE3-B932C0C98CB7}" srcOrd="0" destOrd="0" presId="urn:microsoft.com/office/officeart/2008/layout/PictureAccentList"/>
    <dgm:cxn modelId="{041D9001-BA33-4009-BF64-F786B4EA21AF}" type="presParOf" srcId="{67FF1119-9D3A-45E2-8DE3-B932C0C98CB7}" destId="{B1A7069A-1738-414A-89DD-114B866C7EF5}" srcOrd="0" destOrd="0" presId="urn:microsoft.com/office/officeart/2008/layout/PictureAccentList"/>
    <dgm:cxn modelId="{02E08C41-C073-4C3E-8DE1-B9A268F6FE8D}" type="presParOf" srcId="{67FF1119-9D3A-45E2-8DE3-B932C0C98CB7}" destId="{FA0E985A-DA68-4B9F-B874-1F97A4635229}" srcOrd="1" destOrd="0" presId="urn:microsoft.com/office/officeart/2008/layout/PictureAccentList"/>
    <dgm:cxn modelId="{6AEE2AB0-1429-4F81-86FE-71046212E195}" type="presParOf" srcId="{16853BD8-1045-4799-B4EE-CD9EFC693E96}" destId="{534B6ED0-0D66-410A-8CA8-7CF19292AB23}" srcOrd="1" destOrd="0" presId="urn:microsoft.com/office/officeart/2008/layout/PictureAccentList"/>
    <dgm:cxn modelId="{9E2158E2-9005-428F-9A7E-46C41D06A0C1}" type="presParOf" srcId="{534B6ED0-0D66-410A-8CA8-7CF19292AB23}" destId="{AEF5A4E9-EE26-48A2-BB1E-505DEC4E5F8A}" srcOrd="0" destOrd="0" presId="urn:microsoft.com/office/officeart/2008/layout/PictureAccentList"/>
    <dgm:cxn modelId="{991B95D5-B4BE-4F67-94A0-E77AE231680A}" type="presParOf" srcId="{534B6ED0-0D66-410A-8CA8-7CF19292AB23}" destId="{8E5C0815-05C8-4483-9768-8EC44E14F797}" srcOrd="1" destOrd="0" presId="urn:microsoft.com/office/officeart/2008/layout/PictureAccentList"/>
  </dgm:cxnLst>
  <dgm:bg/>
  <dgm:whole/>
</dgm:dataModel>
</file>

<file path=ppt/diagrams/data155.xml><?xml version="1.0" encoding="utf-8"?>
<dgm:dataModel xmlns:dgm="http://schemas.openxmlformats.org/drawingml/2006/diagram" xmlns:a="http://schemas.openxmlformats.org/drawingml/2006/main">
  <dgm:ptLst>
    <dgm:pt modelId="{03473C33-FFB2-495D-B18F-A297FB77671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55CAC79F-6DD3-4B08-8B2A-E12E4EF4357C}" type="parTrans" cxnId="{C8317623-6BB8-4E7F-89B5-BC255C681E6A}">
      <dgm:prSet/>
      <dgm:spPr/>
      <dgm:t>
        <a:bodyPr/>
        <a:lstStyle/>
        <a:p>
          <a:endParaRPr lang="ru-RU"/>
        </a:p>
      </dgm:t>
    </dgm:pt>
    <dgm:pt modelId="{F6652A4C-288A-4FB3-8013-430378780602}">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Объективті және субъективті факторларды есепке алу өлшенетін объектінің сандық сипаттамалары туралы ең дәл және объективті ақпаратты алудың ең маңызды алғышарты болып табылады. Сонымен қатар, объективті және субъективті факторлардың өлшеу процесіне әсерін қазіргі заманғы ақпарат теориясы тұрғысынан ғана терең түсінуге болады. </a:t>
          </a:r>
        </a:p>
      </dgm:t>
    </dgm:pt>
    <dgm:pt modelId="{D86B1C10-F989-4C8A-B5BB-B2AC615AB26A}" type="parTrans" cxnId="{E446C239-72A6-47C6-853D-A9E4EC90FF4D}">
      <dgm:prSet/>
      <dgm:spPr/>
      <dgm:t>
        <a:bodyPr/>
        <a:lstStyle/>
        <a:p>
          <a:endParaRPr lang="ru-RU"/>
        </a:p>
      </dgm:t>
    </dgm:pt>
    <dgm:pt modelId="{D9CC3E38-9628-43E6-8FB8-FEBA0528A848}">
      <dgm:prSet phldrT="[Текст]" phldr="1"/>
      <dgm:spPr/>
      <dgm:t>
        <a:bodyPr/>
        <a:lstStyle/>
        <a:p>
          <a:endParaRPr lang="ru-RU"/>
        </a:p>
      </dgm:t>
    </dgm:pt>
    <dgm:pt modelId="{B63DBDF8-856C-449C-9EA8-2F52B06F466F}" type="sibTrans" cxnId="{E446C239-72A6-47C6-853D-A9E4EC90FF4D}">
      <dgm:prSet/>
      <dgm:spPr/>
      <dgm:t>
        <a:bodyPr/>
        <a:lstStyle/>
        <a:p>
          <a:endParaRPr lang="ru-RU"/>
        </a:p>
      </dgm:t>
    </dgm:pt>
    <dgm:pt modelId="{F93AA437-2320-4826-86DE-F32DAB7528EB}" type="sibTrans" cxnId="{C8317623-6BB8-4E7F-89B5-BC255C681E6A}">
      <dgm:prSet/>
      <dgm:spPr/>
      <dgm:t>
        <a:bodyPr/>
        <a:lstStyle/>
        <a:p>
          <a:endParaRPr lang="ru-RU"/>
        </a:p>
      </dgm:t>
    </dgm:pt>
    <dgm:pt modelId="{31ADE9F6-8341-439C-8C10-2631124DC22D}" type="parTrans" cxnId="{7503E087-2EBF-407E-B6F9-FF813EDF4E80}">
      <dgm:prSet/>
      <dgm:spPr/>
      <dgm:t>
        <a:bodyPr/>
        <a:lstStyle/>
        <a:p>
          <a:endParaRPr lang="ru-RU"/>
        </a:p>
      </dgm:t>
    </dgm:pt>
    <dgm:pt modelId="{CA25B9C8-67D5-4612-B6E8-CA94093217C8}">
      <dgm:prSet/>
      <dgm:spPr/>
      <dgm:t>
        <a:bodyPr/>
        <a:lstStyle/>
        <a:p>
          <a:r>
            <a:rPr lang="ru-RU"/>
            <a:t>Өлшеу процесіндегі дәлдік пен объективтілік дәрежесі өлшеу құралдарының жетілдірілуіне де байланысты. Бұл құрылғылар неғұрлым жетілдірілген болса, соғұрлым өлшенетін объектінің сандық сипаттамалары туралы неғұрлым толық және объективті ақпарат алуға мүмкіндіктер жасалады. Өлшеу құралдарының жетілдіру деңгейі объективті және субъективті факторлармен анықталады.</a:t>
          </a:r>
        </a:p>
      </dgm:t>
    </dgm:pt>
    <dgm:pt modelId="{AED2D5C3-EDDE-4415-9473-A212276DA4AC}" type="parTrans" cxnId="{BB8B21C2-13D4-4B78-B3D2-0A2EBD0543BD}">
      <dgm:prSet/>
      <dgm:spPr/>
      <dgm:t>
        <a:bodyPr/>
        <a:lstStyle/>
        <a:p>
          <a:endParaRPr lang="ru-RU"/>
        </a:p>
      </dgm:t>
    </dgm:pt>
    <dgm:pt modelId="{6CDCB8A8-5483-4D44-8503-D9908FC37524}">
      <dgm:prSet/>
      <dgm:spPr/>
      <dgm:t>
        <a:bodyPr/>
        <a:lstStyle/>
        <a:p>
          <a:endParaRPr lang="ru-RU"/>
        </a:p>
      </dgm:t>
    </dgm:pt>
    <dgm:pt modelId="{3A8E4CF2-CBB6-4AD8-87F0-7E5904913B2E}" type="sibTrans" cxnId="{BB8B21C2-13D4-4B78-B3D2-0A2EBD0543BD}">
      <dgm:prSet/>
      <dgm:spPr/>
      <dgm:t>
        <a:bodyPr/>
        <a:lstStyle/>
        <a:p>
          <a:endParaRPr lang="ru-RU"/>
        </a:p>
      </dgm:t>
    </dgm:pt>
    <dgm:pt modelId="{C44E85D3-F47B-4D64-B6D4-2F1DEDCFA9EE}" type="sibTrans" cxnId="{7503E087-2EBF-407E-B6F9-FF813EDF4E80}">
      <dgm:prSet/>
      <dgm:spPr/>
      <dgm:t>
        <a:bodyPr/>
        <a:lstStyle/>
        <a:p>
          <a:endParaRPr lang="ru-RU"/>
        </a:p>
      </dgm:t>
    </dgm:pt>
    <dgm:pt modelId="{DE6EE70D-B7FA-4B45-AC3D-E92D62F087DE}" type="parTrans" cxnId="{6526313A-2257-41FC-82E8-E1B271D08118}">
      <dgm:prSet/>
      <dgm:spPr/>
      <dgm:t>
        <a:bodyPr/>
        <a:lstStyle/>
        <a:p>
          <a:endParaRPr lang="ru-RU"/>
        </a:p>
      </dgm:t>
    </dgm:pt>
    <dgm:pt modelId="{BC16FEF8-ED9E-4615-924E-641330E4867C}">
      <dgm:prSet phldrT="[Текст]"/>
      <dgm:spPr/>
      <dgm:t>
        <a:bodyPr/>
        <a:lstStyle/>
        <a:p>
          <a:r>
            <a:rPr lang="ru-RU"/>
            <a:t>Өлшеу нәтижесінде алынған сандық мәліметтер әрдайым зерттелетін объектінің сапалық жақтарын, оның маңызды қасиеттері мен байланыстарын одан әрі ғылыми талдауға, демек, оның жүріс-тұрысы мен даму заңдылықтарын қалыптастыруға негіз болады. Өлшеу әдісінің көмегімен белгілі бір классификация және өлшеу нәтижелерін салыстыру да жүзеге асырылады, бұл оларды кейінгі талдаудың маңызды шарты болып табылады. </a:t>
          </a:r>
        </a:p>
      </dgm:t>
    </dgm:pt>
    <dgm:pt modelId="{7DC29694-CB00-48F4-96A7-39571874A4F6}" type="parTrans" cxnId="{6B611597-EB79-429A-94EE-ECEE06E8D469}">
      <dgm:prSet/>
      <dgm:spPr/>
      <dgm:t>
        <a:bodyPr/>
        <a:lstStyle/>
        <a:p>
          <a:endParaRPr lang="ru-RU"/>
        </a:p>
      </dgm:t>
    </dgm:pt>
    <dgm:pt modelId="{B58FD43D-D42D-4860-8123-7FAA5BBDABCB}">
      <dgm:prSet phldrT="[Текст]" phldr="1"/>
      <dgm:spPr/>
      <dgm:t>
        <a:bodyPr/>
        <a:lstStyle/>
        <a:p>
          <a:endParaRPr lang="ru-RU"/>
        </a:p>
      </dgm:t>
    </dgm:pt>
    <dgm:pt modelId="{70940044-1360-4762-9D20-20F7F580B38B}" type="sibTrans" cxnId="{6B611597-EB79-429A-94EE-ECEE06E8D469}">
      <dgm:prSet/>
      <dgm:spPr/>
      <dgm:t>
        <a:bodyPr/>
        <a:lstStyle/>
        <a:p>
          <a:endParaRPr lang="ru-RU"/>
        </a:p>
      </dgm:t>
    </dgm:pt>
    <dgm:pt modelId="{2F4A12F3-5CBB-45B1-A2F7-3353EB165D4B}" type="sibTrans" cxnId="{6526313A-2257-41FC-82E8-E1B271D08118}">
      <dgm:prSet/>
      <dgm:spPr/>
      <dgm:t>
        <a:bodyPr/>
        <a:lstStyle/>
        <a:p>
          <a:endParaRPr lang="ru-RU"/>
        </a:p>
      </dgm:t>
    </dgm:pt>
    <dgm:pt modelId="{52EBDFF8-7D4B-4299-93C6-98E6C1139A7D}" type="pres">
      <dgm:prSet presAssocID="{03473C33-FFB2-495D-B18F-A297FB77671D}" presName="linear" presStyleCnt="0">
        <dgm:presLayoutVars>
          <dgm:animLvl val="lvl"/>
          <dgm:resizeHandles val="exact"/>
        </dgm:presLayoutVars>
      </dgm:prSet>
      <dgm:spPr/>
      <dgm:t>
        <a:bodyPr/>
        <a:lstStyle/>
        <a:p>
          <a:endParaRPr lang="ru-RU"/>
        </a:p>
      </dgm:t>
    </dgm:pt>
    <dgm:pt modelId="{49077FDB-08EA-4677-A14E-C8AD4BFE800A}" type="pres">
      <dgm:prSet presAssocID="{F6652A4C-288A-4FB3-8013-430378780602}" presName="parentText" presStyleLbl="node1" presStyleIdx="0" presStyleCnt="3">
        <dgm:presLayoutVars>
          <dgm:chMax val="0"/>
          <dgm:bulletEnabled val="1"/>
        </dgm:presLayoutVars>
      </dgm:prSet>
      <dgm:spPr/>
      <dgm:t>
        <a:bodyPr/>
        <a:lstStyle/>
        <a:p>
          <a:endParaRPr lang="ru-RU"/>
        </a:p>
      </dgm:t>
    </dgm:pt>
    <dgm:pt modelId="{17DC06F5-FE7D-4802-BB97-3C95B5E01C42}" type="pres">
      <dgm:prSet presAssocID="{F6652A4C-288A-4FB3-8013-430378780602}" presName="childText" presStyleLbl="revTx" presStyleIdx="0" presStyleCnt="3">
        <dgm:presLayoutVars>
          <dgm:bulletEnabled val="1"/>
        </dgm:presLayoutVars>
      </dgm:prSet>
      <dgm:spPr/>
      <dgm:t>
        <a:bodyPr/>
        <a:lstStyle/>
        <a:p>
          <a:endParaRPr lang="ru-RU"/>
        </a:p>
      </dgm:t>
    </dgm:pt>
    <dgm:pt modelId="{B8934B4D-97D3-4652-86C4-860C5B77BA9F}" type="pres">
      <dgm:prSet presAssocID="{CA25B9C8-67D5-4612-B6E8-CA94093217C8}" presName="parentText" presStyleLbl="node1" presStyleIdx="1" presStyleCnt="3">
        <dgm:presLayoutVars>
          <dgm:chMax val="0"/>
          <dgm:bulletEnabled val="1"/>
        </dgm:presLayoutVars>
      </dgm:prSet>
      <dgm:spPr/>
      <dgm:t>
        <a:bodyPr/>
        <a:lstStyle/>
        <a:p>
          <a:endParaRPr lang="ru-RU"/>
        </a:p>
      </dgm:t>
    </dgm:pt>
    <dgm:pt modelId="{66DD03FE-5D31-42D1-B6F4-D0C86F562E7B}" type="pres">
      <dgm:prSet presAssocID="{CA25B9C8-67D5-4612-B6E8-CA94093217C8}" presName="childText" presStyleLbl="revTx" presStyleIdx="1" presStyleCnt="3">
        <dgm:presLayoutVars>
          <dgm:bulletEnabled val="1"/>
        </dgm:presLayoutVars>
      </dgm:prSet>
      <dgm:spPr/>
      <dgm:t>
        <a:bodyPr/>
        <a:lstStyle/>
        <a:p>
          <a:endParaRPr lang="ru-RU"/>
        </a:p>
      </dgm:t>
    </dgm:pt>
    <dgm:pt modelId="{C737A60B-7FFD-4D34-BD5E-CB61B14D0223}" type="pres">
      <dgm:prSet presAssocID="{BC16FEF8-ED9E-4615-924E-641330E4867C}" presName="parentText" presStyleLbl="node1" presStyleIdx="2" presStyleCnt="3">
        <dgm:presLayoutVars>
          <dgm:chMax val="0"/>
          <dgm:bulletEnabled val="1"/>
        </dgm:presLayoutVars>
      </dgm:prSet>
      <dgm:spPr/>
      <dgm:t>
        <a:bodyPr/>
        <a:lstStyle/>
        <a:p>
          <a:endParaRPr lang="ru-RU"/>
        </a:p>
      </dgm:t>
    </dgm:pt>
    <dgm:pt modelId="{24D60D2A-4C98-46E2-BB91-64F0238E9650}" type="pres">
      <dgm:prSet presAssocID="{BC16FEF8-ED9E-4615-924E-641330E4867C}" presName="childText" presStyleLbl="revTx" presStyleIdx="2" presStyleCnt="3">
        <dgm:presLayoutVars>
          <dgm:bulletEnabled val="1"/>
        </dgm:presLayoutVars>
      </dgm:prSet>
      <dgm:spPr/>
      <dgm:t>
        <a:bodyPr/>
        <a:lstStyle/>
        <a:p>
          <a:endParaRPr lang="ru-RU"/>
        </a:p>
      </dgm:t>
    </dgm:pt>
  </dgm:ptLst>
  <dgm:cxnLst>
    <dgm:cxn modelId="{04796F0C-41B8-4615-846F-9FCD117A61B5}" type="presOf" srcId="{CA25B9C8-67D5-4612-B6E8-CA94093217C8}" destId="{B8934B4D-97D3-4652-86C4-860C5B77BA9F}" srcOrd="0" destOrd="0" presId="urn:microsoft.com/office/officeart/2005/8/layout/vList2"/>
    <dgm:cxn modelId="{6526313A-2257-41FC-82E8-E1B271D08118}" srcId="{03473C33-FFB2-495D-B18F-A297FB77671D}" destId="{BC16FEF8-ED9E-4615-924E-641330E4867C}" srcOrd="2" destOrd="0" parTransId="{DE6EE70D-B7FA-4B45-AC3D-E92D62F087DE}" sibTransId="{2F4A12F3-5CBB-45B1-A2F7-3353EB165D4B}"/>
    <dgm:cxn modelId="{AF46D1D5-50C1-45CC-B220-5EB607853373}" type="presOf" srcId="{6CDCB8A8-5483-4D44-8503-D9908FC37524}" destId="{66DD03FE-5D31-42D1-B6F4-D0C86F562E7B}" srcOrd="0" destOrd="0" presId="urn:microsoft.com/office/officeart/2005/8/layout/vList2"/>
    <dgm:cxn modelId="{44EA5B47-C6FA-4255-9C45-F1F2F0CACEDB}" type="presOf" srcId="{F6652A4C-288A-4FB3-8013-430378780602}" destId="{49077FDB-08EA-4677-A14E-C8AD4BFE800A}" srcOrd="0" destOrd="0" presId="urn:microsoft.com/office/officeart/2005/8/layout/vList2"/>
    <dgm:cxn modelId="{7143C923-F73E-467D-8F61-8093B173E0FB}" type="presOf" srcId="{B58FD43D-D42D-4860-8123-7FAA5BBDABCB}" destId="{24D60D2A-4C98-46E2-BB91-64F0238E9650}" srcOrd="0" destOrd="0" presId="urn:microsoft.com/office/officeart/2005/8/layout/vList2"/>
    <dgm:cxn modelId="{7503E087-2EBF-407E-B6F9-FF813EDF4E80}" srcId="{03473C33-FFB2-495D-B18F-A297FB77671D}" destId="{CA25B9C8-67D5-4612-B6E8-CA94093217C8}" srcOrd="1" destOrd="0" parTransId="{31ADE9F6-8341-439C-8C10-2631124DC22D}" sibTransId="{C44E85D3-F47B-4D64-B6D4-2F1DEDCFA9EE}"/>
    <dgm:cxn modelId="{33A7644D-B8BD-488B-B45F-293ABDA49DD5}" type="presOf" srcId="{BC16FEF8-ED9E-4615-924E-641330E4867C}" destId="{C737A60B-7FFD-4D34-BD5E-CB61B14D0223}" srcOrd="0" destOrd="0" presId="urn:microsoft.com/office/officeart/2005/8/layout/vList2"/>
    <dgm:cxn modelId="{BB8B21C2-13D4-4B78-B3D2-0A2EBD0543BD}" srcId="{CA25B9C8-67D5-4612-B6E8-CA94093217C8}" destId="{6CDCB8A8-5483-4D44-8503-D9908FC37524}" srcOrd="0" destOrd="0" parTransId="{AED2D5C3-EDDE-4415-9473-A212276DA4AC}" sibTransId="{3A8E4CF2-CBB6-4AD8-87F0-7E5904913B2E}"/>
    <dgm:cxn modelId="{A4AFAF44-494F-497C-A827-430CBDC45E3B}" type="presOf" srcId="{03473C33-FFB2-495D-B18F-A297FB77671D}" destId="{52EBDFF8-7D4B-4299-93C6-98E6C1139A7D}" srcOrd="0" destOrd="0" presId="urn:microsoft.com/office/officeart/2005/8/layout/vList2"/>
    <dgm:cxn modelId="{E446C239-72A6-47C6-853D-A9E4EC90FF4D}" srcId="{F6652A4C-288A-4FB3-8013-430378780602}" destId="{D9CC3E38-9628-43E6-8FB8-FEBA0528A848}" srcOrd="0" destOrd="0" parTransId="{D86B1C10-F989-4C8A-B5BB-B2AC615AB26A}" sibTransId="{B63DBDF8-856C-449C-9EA8-2F52B06F466F}"/>
    <dgm:cxn modelId="{C8317623-6BB8-4E7F-89B5-BC255C681E6A}" srcId="{03473C33-FFB2-495D-B18F-A297FB77671D}" destId="{F6652A4C-288A-4FB3-8013-430378780602}" srcOrd="0" destOrd="0" parTransId="{55CAC79F-6DD3-4B08-8B2A-E12E4EF4357C}" sibTransId="{F93AA437-2320-4826-86DE-F32DAB7528EB}"/>
    <dgm:cxn modelId="{6B611597-EB79-429A-94EE-ECEE06E8D469}" srcId="{BC16FEF8-ED9E-4615-924E-641330E4867C}" destId="{B58FD43D-D42D-4860-8123-7FAA5BBDABCB}" srcOrd="0" destOrd="0" parTransId="{7DC29694-CB00-48F4-96A7-39571874A4F6}" sibTransId="{70940044-1360-4762-9D20-20F7F580B38B}"/>
    <dgm:cxn modelId="{4E574F44-16A3-46C1-9C2A-25BEDC8DB958}" type="presOf" srcId="{D9CC3E38-9628-43E6-8FB8-FEBA0528A848}" destId="{17DC06F5-FE7D-4802-BB97-3C95B5E01C42}" srcOrd="0" destOrd="0" presId="urn:microsoft.com/office/officeart/2005/8/layout/vList2"/>
    <dgm:cxn modelId="{5C0E5CDD-AC27-4E8E-9CE6-0A9814EF752C}" type="presParOf" srcId="{52EBDFF8-7D4B-4299-93C6-98E6C1139A7D}" destId="{49077FDB-08EA-4677-A14E-C8AD4BFE800A}" srcOrd="0" destOrd="0" presId="urn:microsoft.com/office/officeart/2005/8/layout/vList2"/>
    <dgm:cxn modelId="{2D924D87-BF85-4AD1-9596-84FDDAA4B64E}" type="presParOf" srcId="{52EBDFF8-7D4B-4299-93C6-98E6C1139A7D}" destId="{17DC06F5-FE7D-4802-BB97-3C95B5E01C42}" srcOrd="1" destOrd="0" presId="urn:microsoft.com/office/officeart/2005/8/layout/vList2"/>
    <dgm:cxn modelId="{56223D07-A79A-4823-9498-581D17E2266C}" type="presParOf" srcId="{52EBDFF8-7D4B-4299-93C6-98E6C1139A7D}" destId="{B8934B4D-97D3-4652-86C4-860C5B77BA9F}" srcOrd="2" destOrd="0" presId="urn:microsoft.com/office/officeart/2005/8/layout/vList2"/>
    <dgm:cxn modelId="{AA6FBB05-B6DB-4228-95C1-355932644B24}" type="presParOf" srcId="{52EBDFF8-7D4B-4299-93C6-98E6C1139A7D}" destId="{66DD03FE-5D31-42D1-B6F4-D0C86F562E7B}" srcOrd="3" destOrd="0" presId="urn:microsoft.com/office/officeart/2005/8/layout/vList2"/>
    <dgm:cxn modelId="{8B4FFBD0-C5EB-4D94-9127-39A1F7A3A3CB}" type="presParOf" srcId="{52EBDFF8-7D4B-4299-93C6-98E6C1139A7D}" destId="{C737A60B-7FFD-4D34-BD5E-CB61B14D0223}" srcOrd="4" destOrd="0" presId="urn:microsoft.com/office/officeart/2005/8/layout/vList2"/>
    <dgm:cxn modelId="{49601AD8-08A4-47E2-9C1C-7C85C954427E}" type="presParOf" srcId="{52EBDFF8-7D4B-4299-93C6-98E6C1139A7D}" destId="{24D60D2A-4C98-46E2-BB91-64F0238E9650}" srcOrd="5" destOrd="0" presId="urn:microsoft.com/office/officeart/2005/8/layout/vList2"/>
  </dgm:cxnLst>
  <dgm:bg/>
  <dgm:whole/>
</dgm:dataModel>
</file>

<file path=ppt/diagrams/data156.xml><?xml version="1.0" encoding="utf-8"?>
<dgm:dataModel xmlns:dgm="http://schemas.openxmlformats.org/drawingml/2006/diagram" xmlns:a="http://schemas.openxmlformats.org/drawingml/2006/main">
  <dgm:ptLst>
    <dgm:pt modelId="{F605ABA7-EFE1-464D-88F6-72170D36072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A9967825-7CC6-4AFB-96C2-EC7EAD652C7C}" type="parTrans" cxnId="{51E3226A-4920-41D1-91A0-315DCE5F9E2A}">
      <dgm:prSet/>
      <dgm:spPr/>
      <dgm:t>
        <a:bodyPr/>
        <a:lstStyle/>
        <a:p>
          <a:endParaRPr lang="x-none"/>
        </a:p>
      </dgm:t>
    </dgm:pt>
    <dgm:pt modelId="{88D47149-7CF0-43B7-A16A-2A83112765BD}">
      <dgm:prSet phldrT="[Текст]"/>
      <dgm:spPr/>
      <dgm:t>
        <a:bodyPr/>
        <a:lstStyle/>
        <a:p>
          <a:r>
            <a:rPr lang="ru-RU" b="1"/>
            <a:t>Салыстыру</a:t>
          </a:r>
          <a:r>
            <a:rPr lang="ru-RU"/>
            <a:t> – бұл зерттелетін объектілер мен шындық құбылыстарының ұқсастығы мен айырмашылығын анықтауға мүмкіндік беретін ғылыми танымның әмбебап әдістерінің бірі. </a:t>
          </a:r>
          <a:endParaRPr lang="x-none"/>
        </a:p>
      </dgm:t>
    </dgm:pt>
    <dgm:pt modelId="{0E4D3D92-B0B5-43A7-AC75-80F8862837C3}" type="parTrans" cxnId="{E8714613-D3FC-4138-9953-8058045A0E6F}">
      <dgm:prSet/>
      <dgm:spPr/>
      <dgm:t>
        <a:bodyPr/>
        <a:lstStyle/>
        <a:p>
          <a:endParaRPr lang="x-none"/>
        </a:p>
      </dgm:t>
    </dgm:pt>
    <dgm:pt modelId="{DCD8A34C-4B23-41E4-88B5-18BDE83BE337}">
      <dgm:prSet phldrT="[Текст]" phldr="1"/>
      <dgm:spPr/>
      <dgm:t>
        <a:bodyPr/>
        <a:lstStyle/>
        <a:p>
          <a:endParaRPr lang="x-none"/>
        </a:p>
      </dgm:t>
    </dgm:pt>
    <dgm:pt modelId="{A478203D-E9A2-44E2-9F00-6E565382AB25}" type="sibTrans" cxnId="{E8714613-D3FC-4138-9953-8058045A0E6F}">
      <dgm:prSet/>
      <dgm:spPr/>
      <dgm:t>
        <a:bodyPr/>
        <a:lstStyle/>
        <a:p>
          <a:endParaRPr lang="x-none"/>
        </a:p>
      </dgm:t>
    </dgm:pt>
    <dgm:pt modelId="{A57E255B-D9E3-4E9F-AF26-AA301C3E7798}" type="sibTrans" cxnId="{51E3226A-4920-41D1-91A0-315DCE5F9E2A}">
      <dgm:prSet/>
      <dgm:spPr/>
      <dgm:t>
        <a:bodyPr/>
        <a:lstStyle/>
        <a:p>
          <a:endParaRPr lang="x-none"/>
        </a:p>
      </dgm:t>
    </dgm:pt>
    <dgm:pt modelId="{6E866FBF-D3AD-4CF4-9084-FE7A3FEA5EFA}" type="parTrans" cxnId="{36A300D2-9D75-4872-B4FB-3FFDBD001F95}">
      <dgm:prSet/>
      <dgm:spPr/>
      <dgm:t>
        <a:bodyPr/>
        <a:lstStyle/>
        <a:p>
          <a:endParaRPr lang="x-none"/>
        </a:p>
      </dgm:t>
    </dgm:pt>
    <dgm:pt modelId="{7BE8BD09-2D59-44C9-827A-E4BCC7F81FDF}">
      <dgm:prSet phldrT="[Текст]"/>
      <dgm:spPr/>
      <dgm:t>
        <a:bodyPr/>
        <a:lstStyle/>
        <a:p>
          <a:r>
            <a:rPr lang="ru-RU" b="1"/>
            <a:t>Өлшеу</a:t>
          </a:r>
          <a:r>
            <a:rPr lang="ru-RU"/>
            <a:t> – әртүрлі өлшеу құралдары мен аппараттарының көмегімен зерттелетін объектінің сандық сипаттамаларын тіркеу мен тіркеудің белгілі бір жүйесі болып табылатын эмпирикалық таным әдісі. Өлшеу нәтижелері санмен өрнектеледі, соның арқасында бұл нәтижелерді математикалық өңдеуге ұшыратуға болады. </a:t>
          </a:r>
          <a:endParaRPr lang="x-none"/>
        </a:p>
      </dgm:t>
    </dgm:pt>
    <dgm:pt modelId="{E8E5863B-1DDA-49C9-AE80-98AB0E487023}" type="parTrans" cxnId="{5EC3CD03-C6AE-4452-A538-76218F50BE05}">
      <dgm:prSet/>
      <dgm:spPr/>
      <dgm:t>
        <a:bodyPr/>
        <a:lstStyle/>
        <a:p>
          <a:endParaRPr lang="x-none"/>
        </a:p>
      </dgm:t>
    </dgm:pt>
    <dgm:pt modelId="{634B2244-DDE4-4A88-B8AC-EDA21913ECF3}">
      <dgm:prSet phldrT="[Текст]" phldr="1"/>
      <dgm:spPr/>
      <dgm:t>
        <a:bodyPr/>
        <a:lstStyle/>
        <a:p>
          <a:endParaRPr lang="x-none"/>
        </a:p>
      </dgm:t>
    </dgm:pt>
    <dgm:pt modelId="{A7840AC0-B52E-481E-9B9A-7390ADFA2000}" type="sibTrans" cxnId="{5EC3CD03-C6AE-4452-A538-76218F50BE05}">
      <dgm:prSet/>
      <dgm:spPr/>
      <dgm:t>
        <a:bodyPr/>
        <a:lstStyle/>
        <a:p>
          <a:endParaRPr lang="x-none"/>
        </a:p>
      </dgm:t>
    </dgm:pt>
    <dgm:pt modelId="{6BBCC9C8-1DAF-4BF8-88BD-AA144E6F9B02}" type="sibTrans" cxnId="{36A300D2-9D75-4872-B4FB-3FFDBD001F95}">
      <dgm:prSet/>
      <dgm:spPr/>
      <dgm:t>
        <a:bodyPr/>
        <a:lstStyle/>
        <a:p>
          <a:endParaRPr lang="x-none"/>
        </a:p>
      </dgm:t>
    </dgm:pt>
    <dgm:pt modelId="{0DBA7CDA-3424-4970-A1EC-44CCC7786C54}" type="pres">
      <dgm:prSet presAssocID="{F605ABA7-EFE1-464D-88F6-72170D36072F}" presName="linear" presStyleCnt="0">
        <dgm:presLayoutVars>
          <dgm:animLvl val="lvl"/>
          <dgm:resizeHandles val="exact"/>
        </dgm:presLayoutVars>
      </dgm:prSet>
      <dgm:spPr/>
      <dgm:t>
        <a:bodyPr/>
        <a:lstStyle/>
        <a:p>
          <a:endParaRPr lang="ru-RU"/>
        </a:p>
      </dgm:t>
    </dgm:pt>
    <dgm:pt modelId="{0E463A64-BEA8-4B6E-9903-004365400CCD}" type="pres">
      <dgm:prSet presAssocID="{88D47149-7CF0-43B7-A16A-2A83112765BD}" presName="parentText" presStyleLbl="node1" presStyleIdx="0" presStyleCnt="2">
        <dgm:presLayoutVars>
          <dgm:chMax val="0"/>
          <dgm:bulletEnabled val="1"/>
        </dgm:presLayoutVars>
      </dgm:prSet>
      <dgm:spPr/>
      <dgm:t>
        <a:bodyPr/>
        <a:lstStyle/>
        <a:p>
          <a:endParaRPr lang="ru-RU"/>
        </a:p>
      </dgm:t>
    </dgm:pt>
    <dgm:pt modelId="{605DDD18-3382-49CF-AA55-CE314ABFB6A8}" type="pres">
      <dgm:prSet presAssocID="{88D47149-7CF0-43B7-A16A-2A83112765BD}" presName="childText" presStyleLbl="revTx" presStyleIdx="0" presStyleCnt="2">
        <dgm:presLayoutVars>
          <dgm:bulletEnabled val="1"/>
        </dgm:presLayoutVars>
      </dgm:prSet>
      <dgm:spPr/>
      <dgm:t>
        <a:bodyPr/>
        <a:lstStyle/>
        <a:p>
          <a:endParaRPr lang="ru-RU"/>
        </a:p>
      </dgm:t>
    </dgm:pt>
    <dgm:pt modelId="{749F3283-0D80-47F9-89D1-3F4607F9CC72}" type="pres">
      <dgm:prSet presAssocID="{7BE8BD09-2D59-44C9-827A-E4BCC7F81FDF}" presName="parentText" presStyleLbl="node1" presStyleIdx="1" presStyleCnt="2">
        <dgm:presLayoutVars>
          <dgm:chMax val="0"/>
          <dgm:bulletEnabled val="1"/>
        </dgm:presLayoutVars>
      </dgm:prSet>
      <dgm:spPr/>
      <dgm:t>
        <a:bodyPr/>
        <a:lstStyle/>
        <a:p>
          <a:endParaRPr lang="ru-RU"/>
        </a:p>
      </dgm:t>
    </dgm:pt>
    <dgm:pt modelId="{9748B85D-E3ED-4CFF-8008-DEA95EF82F5E}" type="pres">
      <dgm:prSet presAssocID="{7BE8BD09-2D59-44C9-827A-E4BCC7F81FDF}" presName="childText" presStyleLbl="revTx" presStyleIdx="1" presStyleCnt="2">
        <dgm:presLayoutVars>
          <dgm:bulletEnabled val="1"/>
        </dgm:presLayoutVars>
      </dgm:prSet>
      <dgm:spPr/>
      <dgm:t>
        <a:bodyPr/>
        <a:lstStyle/>
        <a:p>
          <a:endParaRPr lang="ru-RU"/>
        </a:p>
      </dgm:t>
    </dgm:pt>
  </dgm:ptLst>
  <dgm:cxnLst>
    <dgm:cxn modelId="{2269BB3D-E24B-44B0-84D3-5A69733031A5}" type="presOf" srcId="{634B2244-DDE4-4A88-B8AC-EDA21913ECF3}" destId="{9748B85D-E3ED-4CFF-8008-DEA95EF82F5E}" srcOrd="0" destOrd="0" presId="urn:microsoft.com/office/officeart/2005/8/layout/vList2"/>
    <dgm:cxn modelId="{36A300D2-9D75-4872-B4FB-3FFDBD001F95}" srcId="{F605ABA7-EFE1-464D-88F6-72170D36072F}" destId="{7BE8BD09-2D59-44C9-827A-E4BCC7F81FDF}" srcOrd="1" destOrd="0" parTransId="{6E866FBF-D3AD-4CF4-9084-FE7A3FEA5EFA}" sibTransId="{6BBCC9C8-1DAF-4BF8-88BD-AA144E6F9B02}"/>
    <dgm:cxn modelId="{8E79620E-FC72-4B7E-A02A-C23B5E367B5B}" type="presOf" srcId="{88D47149-7CF0-43B7-A16A-2A83112765BD}" destId="{0E463A64-BEA8-4B6E-9903-004365400CCD}" srcOrd="0" destOrd="0" presId="urn:microsoft.com/office/officeart/2005/8/layout/vList2"/>
    <dgm:cxn modelId="{E8714613-D3FC-4138-9953-8058045A0E6F}" srcId="{88D47149-7CF0-43B7-A16A-2A83112765BD}" destId="{DCD8A34C-4B23-41E4-88B5-18BDE83BE337}" srcOrd="0" destOrd="0" parTransId="{0E4D3D92-B0B5-43A7-AC75-80F8862837C3}" sibTransId="{A478203D-E9A2-44E2-9F00-6E565382AB25}"/>
    <dgm:cxn modelId="{5EC3CD03-C6AE-4452-A538-76218F50BE05}" srcId="{7BE8BD09-2D59-44C9-827A-E4BCC7F81FDF}" destId="{634B2244-DDE4-4A88-B8AC-EDA21913ECF3}" srcOrd="0" destOrd="0" parTransId="{E8E5863B-1DDA-49C9-AE80-98AB0E487023}" sibTransId="{A7840AC0-B52E-481E-9B9A-7390ADFA2000}"/>
    <dgm:cxn modelId="{6299546C-46F5-41AB-AA6A-BA99BE729795}" type="presOf" srcId="{DCD8A34C-4B23-41E4-88B5-18BDE83BE337}" destId="{605DDD18-3382-49CF-AA55-CE314ABFB6A8}" srcOrd="0" destOrd="0" presId="urn:microsoft.com/office/officeart/2005/8/layout/vList2"/>
    <dgm:cxn modelId="{D74AAFD8-C770-47A1-9130-B5E3AF737E8E}" type="presOf" srcId="{7BE8BD09-2D59-44C9-827A-E4BCC7F81FDF}" destId="{749F3283-0D80-47F9-89D1-3F4607F9CC72}" srcOrd="0" destOrd="0" presId="urn:microsoft.com/office/officeart/2005/8/layout/vList2"/>
    <dgm:cxn modelId="{AE40C138-A01F-40DB-BE81-2162787F3CEF}" type="presOf" srcId="{F605ABA7-EFE1-464D-88F6-72170D36072F}" destId="{0DBA7CDA-3424-4970-A1EC-44CCC7786C54}" srcOrd="0" destOrd="0" presId="urn:microsoft.com/office/officeart/2005/8/layout/vList2"/>
    <dgm:cxn modelId="{51E3226A-4920-41D1-91A0-315DCE5F9E2A}" srcId="{F605ABA7-EFE1-464D-88F6-72170D36072F}" destId="{88D47149-7CF0-43B7-A16A-2A83112765BD}" srcOrd="0" destOrd="0" parTransId="{A9967825-7CC6-4AFB-96C2-EC7EAD652C7C}" sibTransId="{A57E255B-D9E3-4E9F-AF26-AA301C3E7798}"/>
    <dgm:cxn modelId="{C49CA58D-6269-4D53-95ED-BC1BB0A95CE3}" type="presParOf" srcId="{0DBA7CDA-3424-4970-A1EC-44CCC7786C54}" destId="{0E463A64-BEA8-4B6E-9903-004365400CCD}" srcOrd="0" destOrd="0" presId="urn:microsoft.com/office/officeart/2005/8/layout/vList2"/>
    <dgm:cxn modelId="{438D6EA2-01BB-40C9-AE56-8EC652DF6197}" type="presParOf" srcId="{0DBA7CDA-3424-4970-A1EC-44CCC7786C54}" destId="{605DDD18-3382-49CF-AA55-CE314ABFB6A8}" srcOrd="1" destOrd="0" presId="urn:microsoft.com/office/officeart/2005/8/layout/vList2"/>
    <dgm:cxn modelId="{44046569-0B14-4167-BC14-1A14A9A53156}" type="presParOf" srcId="{0DBA7CDA-3424-4970-A1EC-44CCC7786C54}" destId="{749F3283-0D80-47F9-89D1-3F4607F9CC72}" srcOrd="2" destOrd="0" presId="urn:microsoft.com/office/officeart/2005/8/layout/vList2"/>
    <dgm:cxn modelId="{28F1C37D-704A-4600-8E59-2D14A0818DB2}" type="presParOf" srcId="{0DBA7CDA-3424-4970-A1EC-44CCC7786C54}" destId="{9748B85D-E3ED-4CFF-8008-DEA95EF82F5E}" srcOrd="3" destOrd="0" presId="urn:microsoft.com/office/officeart/2005/8/layout/vList2"/>
  </dgm:cxnLst>
  <dgm:bg/>
  <dgm:whole/>
</dgm:dataModel>
</file>

<file path=ppt/diagrams/data157.xml><?xml version="1.0" encoding="utf-8"?>
<dgm:dataModel xmlns:dgm="http://schemas.openxmlformats.org/drawingml/2006/diagram" xmlns:a="http://schemas.openxmlformats.org/drawingml/2006/main">
  <dgm:ptLst>
    <dgm:pt modelId="{8E956B6B-476A-4E17-B07D-0580FE7B7751}" type="doc">
      <dgm:prSet loTypeId="urn:microsoft.com/office/officeart/2005/8/layout/radial5" loCatId="cycle" qsTypeId="urn:microsoft.com/office/officeart/2005/8/quickstyle/simple1" qsCatId="simple" csTypeId="urn:microsoft.com/office/officeart/2005/8/colors/accent0_3" csCatId="mainScheme" phldr="1"/>
      <dgm:spPr/>
      <dgm:t>
        <a:bodyPr/>
        <a:lstStyle/>
        <a:p>
          <a:endParaRPr lang="ru-RU"/>
        </a:p>
      </dgm:t>
    </dgm:pt>
    <dgm:pt modelId="{970F2668-CBA6-45FA-ACCA-58CB81B2F89F}" type="parTrans" cxnId="{39729E48-F944-4071-B33F-AF54729FA51E}">
      <dgm:prSet/>
      <dgm:spPr/>
      <dgm:t>
        <a:bodyPr/>
        <a:lstStyle/>
        <a:p>
          <a:endParaRPr lang="ru-RU"/>
        </a:p>
      </dgm:t>
    </dgm:pt>
    <dgm:pt modelId="{C09A7E59-FAF8-4381-A8D4-33E724936947}">
      <dgm:prSet phldrT="[Текст]"/>
      <dgm:spPr/>
      <dgm:t>
        <a:bodyPr/>
        <a:lstStyle/>
        <a:p>
          <a:r>
            <a:rPr lang="ru-RU" err="1"/>
            <a:t>Жалпылогикалық әдістер </a:t>
          </a:r>
        </a:p>
      </dgm:t>
    </dgm:pt>
    <dgm:pt modelId="{5C7C958F-25BA-4244-B605-6D4EF6A4D75C}" type="parTrans" cxnId="{42C53DB6-23B8-4BD0-BEFE-F9C4270DEFA6}">
      <dgm:prSet/>
      <dgm:spPr/>
      <dgm:t>
        <a:bodyPr/>
        <a:lstStyle/>
        <a:p>
          <a:endParaRPr lang="ru-RU"/>
        </a:p>
      </dgm:t>
    </dgm:pt>
    <dgm:pt modelId="{1CE16BC8-C1BC-4080-811E-AD0E91CA35FB}">
      <dgm:prSet phldrT="[Текст]"/>
      <dgm:spPr/>
      <dgm:t>
        <a:bodyPr/>
        <a:lstStyle/>
        <a:p>
          <a:r>
            <a:rPr lang="ru-RU"/>
            <a:t>Талдау, синтездеу </a:t>
          </a:r>
        </a:p>
      </dgm:t>
    </dgm:pt>
    <dgm:pt modelId="{761D5EE2-5D01-4E89-91F3-C635FFDA514E}" type="sibTrans" cxnId="{42C53DB6-23B8-4BD0-BEFE-F9C4270DEFA6}">
      <dgm:prSet/>
      <dgm:spPr/>
      <dgm:t>
        <a:bodyPr/>
        <a:lstStyle/>
        <a:p>
          <a:endParaRPr lang="ru-RU"/>
        </a:p>
      </dgm:t>
    </dgm:pt>
    <dgm:pt modelId="{B67D525F-0BEB-49BB-B5F1-7977E52095D3}" type="parTrans" cxnId="{0BE2C103-19E1-4CAB-8AFE-956EFF56902D}">
      <dgm:prSet/>
      <dgm:spPr/>
      <dgm:t>
        <a:bodyPr/>
        <a:lstStyle/>
        <a:p>
          <a:endParaRPr lang="ru-RU"/>
        </a:p>
      </dgm:t>
    </dgm:pt>
    <dgm:pt modelId="{13F66B49-9E16-40EF-9B98-323EBAAF45A2}">
      <dgm:prSet phldrT="[Текст]"/>
      <dgm:spPr/>
      <dgm:t>
        <a:bodyPr/>
        <a:lstStyle/>
        <a:p>
          <a:r>
            <a:rPr lang="ru-RU"/>
            <a:t>Индукция, дедукция</a:t>
          </a:r>
        </a:p>
      </dgm:t>
    </dgm:pt>
    <dgm:pt modelId="{8C593E1A-525C-424A-A071-9176AD7B8188}" type="sibTrans" cxnId="{0BE2C103-19E1-4CAB-8AFE-956EFF56902D}">
      <dgm:prSet/>
      <dgm:spPr/>
      <dgm:t>
        <a:bodyPr/>
        <a:lstStyle/>
        <a:p>
          <a:endParaRPr lang="ru-RU"/>
        </a:p>
      </dgm:t>
    </dgm:pt>
    <dgm:pt modelId="{C908CAE6-9CD7-4F3D-923F-11753ABFDE13}" type="parTrans" cxnId="{BCAD44B0-0BA7-4013-92FE-BAE711EB6644}">
      <dgm:prSet/>
      <dgm:spPr/>
      <dgm:t>
        <a:bodyPr/>
        <a:lstStyle/>
        <a:p>
          <a:endParaRPr lang="ru-RU"/>
        </a:p>
      </dgm:t>
    </dgm:pt>
    <dgm:pt modelId="{E505251B-50D3-47AC-8D26-ED04EA944A29}">
      <dgm:prSet phldrT="[Текст]"/>
      <dgm:spPr/>
      <dgm:t>
        <a:bodyPr/>
        <a:lstStyle/>
        <a:p>
          <a:r>
            <a:rPr lang="ru-RU"/>
            <a:t>Жүйелік әдіс</a:t>
          </a:r>
        </a:p>
      </dgm:t>
    </dgm:pt>
    <dgm:pt modelId="{4506F79D-E39F-4772-A1A6-41F60D7AECA9}" type="sibTrans" cxnId="{BCAD44B0-0BA7-4013-92FE-BAE711EB6644}">
      <dgm:prSet/>
      <dgm:spPr/>
      <dgm:t>
        <a:bodyPr/>
        <a:lstStyle/>
        <a:p>
          <a:endParaRPr lang="ru-RU"/>
        </a:p>
      </dgm:t>
    </dgm:pt>
    <dgm:pt modelId="{E1CDCD67-F8F6-4505-B3A3-5873BC11253B}" type="parTrans" cxnId="{21E90CD6-8F05-4440-ADCE-78981663FB5C}">
      <dgm:prSet/>
      <dgm:spPr/>
      <dgm:t>
        <a:bodyPr/>
        <a:lstStyle/>
        <a:p>
          <a:endParaRPr lang="ru-RU"/>
        </a:p>
      </dgm:t>
    </dgm:pt>
    <dgm:pt modelId="{56FA2CD6-95AB-4CA2-989F-446CF9F7B35B}">
      <dgm:prSet phldrT="[Текст]"/>
      <dgm:spPr/>
      <dgm:t>
        <a:bodyPr/>
        <a:lstStyle/>
        <a:p>
          <a:r>
            <a:rPr lang="ru-RU"/>
            <a:t>Абстракциялау</a:t>
          </a:r>
        </a:p>
      </dgm:t>
    </dgm:pt>
    <dgm:pt modelId="{FE703742-077A-453E-AD30-2CB15BFC74E3}" type="sibTrans" cxnId="{21E90CD6-8F05-4440-ADCE-78981663FB5C}">
      <dgm:prSet/>
      <dgm:spPr/>
      <dgm:t>
        <a:bodyPr/>
        <a:lstStyle/>
        <a:p>
          <a:endParaRPr lang="ru-RU"/>
        </a:p>
      </dgm:t>
    </dgm:pt>
    <dgm:pt modelId="{C5FFDB03-21C0-424C-BDDE-4665339945B0}" type="parTrans" cxnId="{C54588C8-6B7B-4580-B418-C79BC05E9008}">
      <dgm:prSet/>
      <dgm:spPr/>
      <dgm:t>
        <a:bodyPr/>
        <a:lstStyle/>
        <a:p>
          <a:endParaRPr lang="ru-RU"/>
        </a:p>
      </dgm:t>
    </dgm:pt>
    <dgm:pt modelId="{2AF0ED57-5FBE-4F6E-BDB6-CF67D4E593D2}">
      <dgm:prSet phldrT="[Текст]"/>
      <dgm:spPr/>
      <dgm:t>
        <a:bodyPr/>
        <a:lstStyle/>
        <a:p>
          <a:r>
            <a:rPr lang="ru-RU"/>
            <a:t>Жалпылау</a:t>
          </a:r>
        </a:p>
      </dgm:t>
    </dgm:pt>
    <dgm:pt modelId="{CCFE6B80-0FD2-4FE5-8836-863E64426093}" type="sibTrans" cxnId="{C54588C8-6B7B-4580-B418-C79BC05E9008}">
      <dgm:prSet/>
      <dgm:spPr/>
      <dgm:t>
        <a:bodyPr/>
        <a:lstStyle/>
        <a:p>
          <a:endParaRPr lang="ru-RU"/>
        </a:p>
      </dgm:t>
    </dgm:pt>
    <dgm:pt modelId="{7D9406CE-AAA7-444A-864F-4B8149C1E2F4}" type="parTrans" cxnId="{7EB8DB25-C927-43F4-ADBB-69D4AB7D563E}">
      <dgm:prSet/>
      <dgm:spPr/>
      <dgm:t>
        <a:bodyPr/>
        <a:lstStyle/>
        <a:p>
          <a:endParaRPr lang="ru-RU"/>
        </a:p>
      </dgm:t>
    </dgm:pt>
    <dgm:pt modelId="{4548E8C2-E047-4D54-AA3B-B3FF1FBAE222}">
      <dgm:prSet phldrT="[Текст]"/>
      <dgm:spPr/>
      <dgm:t>
        <a:bodyPr/>
        <a:lstStyle/>
        <a:p>
          <a:r>
            <a:rPr lang="ru-RU"/>
            <a:t>Ұқсастық </a:t>
          </a:r>
        </a:p>
      </dgm:t>
    </dgm:pt>
    <dgm:pt modelId="{153EBD7D-F507-46FA-9F86-F93FCA58AD95}" type="sibTrans" cxnId="{7EB8DB25-C927-43F4-ADBB-69D4AB7D563E}">
      <dgm:prSet/>
      <dgm:spPr/>
      <dgm:t>
        <a:bodyPr/>
        <a:lstStyle/>
        <a:p>
          <a:endParaRPr lang="ru-RU"/>
        </a:p>
      </dgm:t>
    </dgm:pt>
    <dgm:pt modelId="{10FBD657-1F23-431F-95D6-7E2C56FA4F94}" type="parTrans" cxnId="{ADAE0EC5-AFAF-4BFB-9D60-3DE3D7916E34}">
      <dgm:prSet/>
      <dgm:spPr/>
      <dgm:t>
        <a:bodyPr/>
        <a:lstStyle/>
        <a:p>
          <a:endParaRPr lang="ru-RU"/>
        </a:p>
      </dgm:t>
    </dgm:pt>
    <dgm:pt modelId="{BFAFF0A1-658A-4C49-978F-17801F8CC417}">
      <dgm:prSet phldrT="[Текст]"/>
      <dgm:spPr/>
      <dgm:t>
        <a:bodyPr/>
        <a:lstStyle/>
        <a:p>
          <a:r>
            <a:rPr lang="ru-RU"/>
            <a:t>Үлгілеу </a:t>
          </a:r>
        </a:p>
      </dgm:t>
    </dgm:pt>
    <dgm:pt modelId="{13CD7CCC-8108-4B22-94B1-A94D9EC1E1F7}" type="sibTrans" cxnId="{ADAE0EC5-AFAF-4BFB-9D60-3DE3D7916E34}">
      <dgm:prSet/>
      <dgm:spPr/>
      <dgm:t>
        <a:bodyPr/>
        <a:lstStyle/>
        <a:p>
          <a:endParaRPr lang="ru-RU"/>
        </a:p>
      </dgm:t>
    </dgm:pt>
    <dgm:pt modelId="{BA093518-5A3B-467F-A539-DDBDE3775BC7}" type="sibTrans" cxnId="{39729E48-F944-4071-B33F-AF54729FA51E}">
      <dgm:prSet/>
      <dgm:spPr/>
      <dgm:t>
        <a:bodyPr/>
        <a:lstStyle/>
        <a:p>
          <a:endParaRPr lang="ru-RU"/>
        </a:p>
      </dgm:t>
    </dgm:pt>
    <dgm:pt modelId="{F4306C1D-BDC1-4C52-947E-E606AB3B2A3A}" type="pres">
      <dgm:prSet presAssocID="{8E956B6B-476A-4E17-B07D-0580FE7B7751}" presName="Name0" presStyleCnt="0">
        <dgm:presLayoutVars>
          <dgm:chMax val="1"/>
          <dgm:dir/>
          <dgm:animLvl val="ctr"/>
          <dgm:resizeHandles val="exact"/>
        </dgm:presLayoutVars>
      </dgm:prSet>
      <dgm:spPr/>
      <dgm:t>
        <a:bodyPr/>
        <a:lstStyle/>
        <a:p>
          <a:endParaRPr lang="ru-RU"/>
        </a:p>
      </dgm:t>
    </dgm:pt>
    <dgm:pt modelId="{7E34A439-94BB-4751-99CB-F938419A6765}" type="pres">
      <dgm:prSet presAssocID="{C09A7E59-FAF8-4381-A8D4-33E724936947}" presName="centerShape" presStyleLbl="node0" presStyleIdx="0" presStyleCnt="1" custScaleX="339229" custScaleY="139502"/>
      <dgm:spPr/>
      <dgm:t>
        <a:bodyPr/>
        <a:lstStyle/>
        <a:p>
          <a:endParaRPr lang="ru-RU"/>
        </a:p>
      </dgm:t>
    </dgm:pt>
    <dgm:pt modelId="{82BFF382-03B7-42A8-86AC-C9EBF48AE498}" type="pres">
      <dgm:prSet presAssocID="{5C7C958F-25BA-4244-B605-6D4EF6A4D75C}" presName="parTrans" presStyleLbl="sibTrans2D1" presStyleIdx="0" presStyleCnt="7"/>
      <dgm:spPr/>
      <dgm:t>
        <a:bodyPr/>
        <a:lstStyle/>
        <a:p>
          <a:endParaRPr lang="ru-RU"/>
        </a:p>
      </dgm:t>
    </dgm:pt>
    <dgm:pt modelId="{70D742A3-8C7D-4949-B8D3-C4EB772C8518}" type="pres">
      <dgm:prSet presAssocID="{5C7C958F-25BA-4244-B605-6D4EF6A4D75C}" presName="connectorText" presStyleLbl="sibTrans2D1" presStyleIdx="0" presStyleCnt="7"/>
      <dgm:spPr/>
      <dgm:t>
        <a:bodyPr/>
        <a:lstStyle/>
        <a:p>
          <a:endParaRPr lang="ru-RU"/>
        </a:p>
      </dgm:t>
    </dgm:pt>
    <dgm:pt modelId="{16254946-D1A9-4C27-9C9A-695294AFF19E}" type="pres">
      <dgm:prSet presAssocID="{1CE16BC8-C1BC-4080-811E-AD0E91CA35FB}" presName="node" presStyleLbl="node1" presStyleIdx="0" presStyleCnt="7" custScaleX="202548" custRadScaleRad="100709" custRadScaleInc="-2284">
        <dgm:presLayoutVars>
          <dgm:bulletEnabled val="1"/>
        </dgm:presLayoutVars>
      </dgm:prSet>
      <dgm:spPr/>
      <dgm:t>
        <a:bodyPr/>
        <a:lstStyle/>
        <a:p>
          <a:endParaRPr lang="ru-RU"/>
        </a:p>
      </dgm:t>
    </dgm:pt>
    <dgm:pt modelId="{7B7D76BD-0104-40EF-9AD3-9BB46F02C9FC}" type="pres">
      <dgm:prSet presAssocID="{B67D525F-0BEB-49BB-B5F1-7977E52095D3}" presName="parTrans" presStyleLbl="sibTrans2D1" presStyleIdx="1" presStyleCnt="7"/>
      <dgm:spPr/>
      <dgm:t>
        <a:bodyPr/>
        <a:lstStyle/>
        <a:p>
          <a:endParaRPr lang="ru-RU"/>
        </a:p>
      </dgm:t>
    </dgm:pt>
    <dgm:pt modelId="{106A9AB2-3D42-4533-9615-9B1F37D935AF}" type="pres">
      <dgm:prSet presAssocID="{B67D525F-0BEB-49BB-B5F1-7977E52095D3}" presName="connectorText" presStyleLbl="sibTrans2D1" presStyleIdx="1" presStyleCnt="7"/>
      <dgm:spPr/>
      <dgm:t>
        <a:bodyPr/>
        <a:lstStyle/>
        <a:p>
          <a:endParaRPr lang="ru-RU"/>
        </a:p>
      </dgm:t>
    </dgm:pt>
    <dgm:pt modelId="{1F41C9C5-93DE-4791-B06F-07161E596CE7}" type="pres">
      <dgm:prSet presAssocID="{13F66B49-9E16-40EF-9B98-323EBAAF45A2}" presName="node" presStyleLbl="node1" presStyleIdx="1" presStyleCnt="7" custScaleX="236317" custRadScaleRad="215494" custRadScaleInc="65419">
        <dgm:presLayoutVars>
          <dgm:bulletEnabled val="1"/>
        </dgm:presLayoutVars>
      </dgm:prSet>
      <dgm:spPr/>
      <dgm:t>
        <a:bodyPr/>
        <a:lstStyle/>
        <a:p>
          <a:endParaRPr lang="ru-RU"/>
        </a:p>
      </dgm:t>
    </dgm:pt>
    <dgm:pt modelId="{8B21242F-CBE5-4928-8BCA-707935020201}" type="pres">
      <dgm:prSet presAssocID="{C908CAE6-9CD7-4F3D-923F-11753ABFDE13}" presName="parTrans" presStyleLbl="sibTrans2D1" presStyleIdx="2" presStyleCnt="7"/>
      <dgm:spPr/>
      <dgm:t>
        <a:bodyPr/>
        <a:lstStyle/>
        <a:p>
          <a:endParaRPr lang="ru-RU"/>
        </a:p>
      </dgm:t>
    </dgm:pt>
    <dgm:pt modelId="{365782A6-8153-4A23-8F3F-48EB9B85B2AC}" type="pres">
      <dgm:prSet presAssocID="{C908CAE6-9CD7-4F3D-923F-11753ABFDE13}" presName="connectorText" presStyleLbl="sibTrans2D1" presStyleIdx="2" presStyleCnt="7"/>
      <dgm:spPr/>
      <dgm:t>
        <a:bodyPr/>
        <a:lstStyle/>
        <a:p>
          <a:endParaRPr lang="ru-RU"/>
        </a:p>
      </dgm:t>
    </dgm:pt>
    <dgm:pt modelId="{8B140FCE-12B6-4243-9D45-04B1AA248355}" type="pres">
      <dgm:prSet presAssocID="{E505251B-50D3-47AC-8D26-ED04EA944A29}" presName="node" presStyleLbl="node1" presStyleIdx="2" presStyleCnt="7" custScaleX="195521" custRadScaleRad="218052" custRadScaleInc="-36091">
        <dgm:presLayoutVars>
          <dgm:bulletEnabled val="1"/>
        </dgm:presLayoutVars>
      </dgm:prSet>
      <dgm:spPr/>
      <dgm:t>
        <a:bodyPr/>
        <a:lstStyle/>
        <a:p>
          <a:endParaRPr lang="ru-RU"/>
        </a:p>
      </dgm:t>
    </dgm:pt>
    <dgm:pt modelId="{03A02CBB-1EF7-40A7-9AA3-C28E1D13C6D8}" type="pres">
      <dgm:prSet presAssocID="{E1CDCD67-F8F6-4505-B3A3-5873BC11253B}" presName="parTrans" presStyleLbl="sibTrans2D1" presStyleIdx="3" presStyleCnt="7"/>
      <dgm:spPr/>
      <dgm:t>
        <a:bodyPr/>
        <a:lstStyle/>
        <a:p>
          <a:endParaRPr lang="ru-RU"/>
        </a:p>
      </dgm:t>
    </dgm:pt>
    <dgm:pt modelId="{A0540925-C53B-498B-BDC4-7CF0907D1E7F}" type="pres">
      <dgm:prSet presAssocID="{E1CDCD67-F8F6-4505-B3A3-5873BC11253B}" presName="connectorText" presStyleLbl="sibTrans2D1" presStyleIdx="3" presStyleCnt="7"/>
      <dgm:spPr/>
      <dgm:t>
        <a:bodyPr/>
        <a:lstStyle/>
        <a:p>
          <a:endParaRPr lang="ru-RU"/>
        </a:p>
      </dgm:t>
    </dgm:pt>
    <dgm:pt modelId="{C10BEB61-0E04-4C1A-81DC-864FE98B13E4}" type="pres">
      <dgm:prSet presAssocID="{56FA2CD6-95AB-4CA2-989F-446CF9F7B35B}" presName="node" presStyleLbl="node1" presStyleIdx="3" presStyleCnt="7" custScaleX="193934" custRadScaleRad="144737" custRadScaleInc="-109861">
        <dgm:presLayoutVars>
          <dgm:bulletEnabled val="1"/>
        </dgm:presLayoutVars>
      </dgm:prSet>
      <dgm:spPr/>
      <dgm:t>
        <a:bodyPr/>
        <a:lstStyle/>
        <a:p>
          <a:endParaRPr lang="ru-RU"/>
        </a:p>
      </dgm:t>
    </dgm:pt>
    <dgm:pt modelId="{81026BB7-9032-4C61-91BD-4FB7D3023FB6}" type="pres">
      <dgm:prSet presAssocID="{C5FFDB03-21C0-424C-BDDE-4665339945B0}" presName="parTrans" presStyleLbl="sibTrans2D1" presStyleIdx="4" presStyleCnt="7"/>
      <dgm:spPr/>
      <dgm:t>
        <a:bodyPr/>
        <a:lstStyle/>
        <a:p>
          <a:endParaRPr lang="ru-RU"/>
        </a:p>
      </dgm:t>
    </dgm:pt>
    <dgm:pt modelId="{4E7D5F7A-7973-4F87-AF3C-B7C4B7798532}" type="pres">
      <dgm:prSet presAssocID="{C5FFDB03-21C0-424C-BDDE-4665339945B0}" presName="connectorText" presStyleLbl="sibTrans2D1" presStyleIdx="4" presStyleCnt="7"/>
      <dgm:spPr/>
      <dgm:t>
        <a:bodyPr/>
        <a:lstStyle/>
        <a:p>
          <a:endParaRPr lang="ru-RU"/>
        </a:p>
      </dgm:t>
    </dgm:pt>
    <dgm:pt modelId="{BF4D4FC6-B015-4740-A9A1-AA692126A30F}" type="pres">
      <dgm:prSet presAssocID="{2AF0ED57-5FBE-4F6E-BDB6-CF67D4E593D2}" presName="node" presStyleLbl="node1" presStyleIdx="4" presStyleCnt="7" custScaleX="200181" custRadScaleRad="149502" custRadScaleInc="99842">
        <dgm:presLayoutVars>
          <dgm:bulletEnabled val="1"/>
        </dgm:presLayoutVars>
      </dgm:prSet>
      <dgm:spPr/>
      <dgm:t>
        <a:bodyPr/>
        <a:lstStyle/>
        <a:p>
          <a:endParaRPr lang="ru-RU"/>
        </a:p>
      </dgm:t>
    </dgm:pt>
    <dgm:pt modelId="{B749424A-D733-42F4-BB3D-F544EF5BCF65}" type="pres">
      <dgm:prSet presAssocID="{7D9406CE-AAA7-444A-864F-4B8149C1E2F4}" presName="parTrans" presStyleLbl="sibTrans2D1" presStyleIdx="5" presStyleCnt="7"/>
      <dgm:spPr/>
      <dgm:t>
        <a:bodyPr/>
        <a:lstStyle/>
        <a:p>
          <a:endParaRPr lang="ru-RU"/>
        </a:p>
      </dgm:t>
    </dgm:pt>
    <dgm:pt modelId="{92C2DEF5-0305-4AD0-9046-8520EF1AE26E}" type="pres">
      <dgm:prSet presAssocID="{7D9406CE-AAA7-444A-864F-4B8149C1E2F4}" presName="connectorText" presStyleLbl="sibTrans2D1" presStyleIdx="5" presStyleCnt="7"/>
      <dgm:spPr/>
      <dgm:t>
        <a:bodyPr/>
        <a:lstStyle/>
        <a:p>
          <a:endParaRPr lang="ru-RU"/>
        </a:p>
      </dgm:t>
    </dgm:pt>
    <dgm:pt modelId="{09275B9D-BAE8-4CCE-9ADF-EBBCF07EB7F2}" type="pres">
      <dgm:prSet presAssocID="{4548E8C2-E047-4D54-AA3B-B3FF1FBAE222}" presName="node" presStyleLbl="node1" presStyleIdx="5" presStyleCnt="7" custScaleX="208686" custRadScaleRad="226725" custRadScaleInc="23666">
        <dgm:presLayoutVars>
          <dgm:bulletEnabled val="1"/>
        </dgm:presLayoutVars>
      </dgm:prSet>
      <dgm:spPr/>
      <dgm:t>
        <a:bodyPr/>
        <a:lstStyle/>
        <a:p>
          <a:endParaRPr lang="ru-RU"/>
        </a:p>
      </dgm:t>
    </dgm:pt>
    <dgm:pt modelId="{6DCF6348-EFBF-4AFF-A2D0-6C9F42029515}" type="pres">
      <dgm:prSet presAssocID="{10FBD657-1F23-431F-95D6-7E2C56FA4F94}" presName="parTrans" presStyleLbl="sibTrans2D1" presStyleIdx="6" presStyleCnt="7"/>
      <dgm:spPr/>
      <dgm:t>
        <a:bodyPr/>
        <a:lstStyle/>
        <a:p>
          <a:endParaRPr lang="ru-RU"/>
        </a:p>
      </dgm:t>
    </dgm:pt>
    <dgm:pt modelId="{F90D8D22-5C34-42F6-9EBB-B718586FC806}" type="pres">
      <dgm:prSet presAssocID="{10FBD657-1F23-431F-95D6-7E2C56FA4F94}" presName="connectorText" presStyleLbl="sibTrans2D1" presStyleIdx="6" presStyleCnt="7"/>
      <dgm:spPr/>
      <dgm:t>
        <a:bodyPr/>
        <a:lstStyle/>
        <a:p>
          <a:endParaRPr lang="ru-RU"/>
        </a:p>
      </dgm:t>
    </dgm:pt>
    <dgm:pt modelId="{92EDB4D8-AB9E-47E0-9700-05E96B5D5458}" type="pres">
      <dgm:prSet presAssocID="{BFAFF0A1-658A-4C49-978F-17801F8CC417}" presName="node" presStyleLbl="node1" presStyleIdx="6" presStyleCnt="7" custScaleX="177554" custRadScaleRad="247160" custRadScaleInc="-81299">
        <dgm:presLayoutVars>
          <dgm:bulletEnabled val="1"/>
        </dgm:presLayoutVars>
      </dgm:prSet>
      <dgm:spPr/>
      <dgm:t>
        <a:bodyPr/>
        <a:lstStyle/>
        <a:p>
          <a:endParaRPr lang="ru-RU"/>
        </a:p>
      </dgm:t>
    </dgm:pt>
  </dgm:ptLst>
  <dgm:cxnLst>
    <dgm:cxn modelId="{627CA2FC-1813-458C-9795-606F77CD1F91}" type="presOf" srcId="{5C7C958F-25BA-4244-B605-6D4EF6A4D75C}" destId="{82BFF382-03B7-42A8-86AC-C9EBF48AE498}" srcOrd="0" destOrd="0" presId="urn:microsoft.com/office/officeart/2005/8/layout/radial5"/>
    <dgm:cxn modelId="{C09E4521-5ADF-4799-A2D1-9D69A5E90B9E}" type="presOf" srcId="{C5FFDB03-21C0-424C-BDDE-4665339945B0}" destId="{81026BB7-9032-4C61-91BD-4FB7D3023FB6}" srcOrd="0" destOrd="0" presId="urn:microsoft.com/office/officeart/2005/8/layout/radial5"/>
    <dgm:cxn modelId="{7D6EC12B-3EFA-46AE-A85A-F33FA16D2F5D}" type="presOf" srcId="{BFAFF0A1-658A-4C49-978F-17801F8CC417}" destId="{92EDB4D8-AB9E-47E0-9700-05E96B5D5458}" srcOrd="0" destOrd="0" presId="urn:microsoft.com/office/officeart/2005/8/layout/radial5"/>
    <dgm:cxn modelId="{7EB8DB25-C927-43F4-ADBB-69D4AB7D563E}" srcId="{C09A7E59-FAF8-4381-A8D4-33E724936947}" destId="{4548E8C2-E047-4D54-AA3B-B3FF1FBAE222}" srcOrd="5" destOrd="0" parTransId="{7D9406CE-AAA7-444A-864F-4B8149C1E2F4}" sibTransId="{153EBD7D-F507-46FA-9F86-F93FCA58AD95}"/>
    <dgm:cxn modelId="{0825DD9B-1901-4848-B9C9-28F2F1C70E92}" type="presOf" srcId="{56FA2CD6-95AB-4CA2-989F-446CF9F7B35B}" destId="{C10BEB61-0E04-4C1A-81DC-864FE98B13E4}" srcOrd="0" destOrd="0" presId="urn:microsoft.com/office/officeart/2005/8/layout/radial5"/>
    <dgm:cxn modelId="{566DBF8D-BB05-44B1-B8E6-B3154280D16D}" type="presOf" srcId="{C908CAE6-9CD7-4F3D-923F-11753ABFDE13}" destId="{365782A6-8153-4A23-8F3F-48EB9B85B2AC}" srcOrd="1" destOrd="0" presId="urn:microsoft.com/office/officeart/2005/8/layout/radial5"/>
    <dgm:cxn modelId="{EB7FF314-9D5E-412A-8EAF-D04877A0FC8A}" type="presOf" srcId="{C5FFDB03-21C0-424C-BDDE-4665339945B0}" destId="{4E7D5F7A-7973-4F87-AF3C-B7C4B7798532}" srcOrd="1" destOrd="0" presId="urn:microsoft.com/office/officeart/2005/8/layout/radial5"/>
    <dgm:cxn modelId="{C54588C8-6B7B-4580-B418-C79BC05E9008}" srcId="{C09A7E59-FAF8-4381-A8D4-33E724936947}" destId="{2AF0ED57-5FBE-4F6E-BDB6-CF67D4E593D2}" srcOrd="4" destOrd="0" parTransId="{C5FFDB03-21C0-424C-BDDE-4665339945B0}" sibTransId="{CCFE6B80-0FD2-4FE5-8836-863E64426093}"/>
    <dgm:cxn modelId="{0BE2C103-19E1-4CAB-8AFE-956EFF56902D}" srcId="{C09A7E59-FAF8-4381-A8D4-33E724936947}" destId="{13F66B49-9E16-40EF-9B98-323EBAAF45A2}" srcOrd="1" destOrd="0" parTransId="{B67D525F-0BEB-49BB-B5F1-7977E52095D3}" sibTransId="{8C593E1A-525C-424A-A071-9176AD7B8188}"/>
    <dgm:cxn modelId="{114BC270-AB50-4706-A87A-B94970984920}" type="presOf" srcId="{7D9406CE-AAA7-444A-864F-4B8149C1E2F4}" destId="{B749424A-D733-42F4-BB3D-F544EF5BCF65}" srcOrd="0" destOrd="0" presId="urn:microsoft.com/office/officeart/2005/8/layout/radial5"/>
    <dgm:cxn modelId="{AE910728-31B7-48FB-9D4B-956C56C4E475}" type="presOf" srcId="{10FBD657-1F23-431F-95D6-7E2C56FA4F94}" destId="{F90D8D22-5C34-42F6-9EBB-B718586FC806}" srcOrd="1" destOrd="0" presId="urn:microsoft.com/office/officeart/2005/8/layout/radial5"/>
    <dgm:cxn modelId="{0FB09703-4205-473D-A8EF-4F40E44F2C4D}" type="presOf" srcId="{7D9406CE-AAA7-444A-864F-4B8149C1E2F4}" destId="{92C2DEF5-0305-4AD0-9046-8520EF1AE26E}" srcOrd="1" destOrd="0" presId="urn:microsoft.com/office/officeart/2005/8/layout/radial5"/>
    <dgm:cxn modelId="{6152B16F-FCD2-4BFB-9C2B-26A861F09A3C}" type="presOf" srcId="{13F66B49-9E16-40EF-9B98-323EBAAF45A2}" destId="{1F41C9C5-93DE-4791-B06F-07161E596CE7}" srcOrd="0" destOrd="0" presId="urn:microsoft.com/office/officeart/2005/8/layout/radial5"/>
    <dgm:cxn modelId="{ADAE0EC5-AFAF-4BFB-9D60-3DE3D7916E34}" srcId="{C09A7E59-FAF8-4381-A8D4-33E724936947}" destId="{BFAFF0A1-658A-4C49-978F-17801F8CC417}" srcOrd="6" destOrd="0" parTransId="{10FBD657-1F23-431F-95D6-7E2C56FA4F94}" sibTransId="{13CD7CCC-8108-4B22-94B1-A94D9EC1E1F7}"/>
    <dgm:cxn modelId="{B886DB1E-BE1F-4617-BC68-86CE7F9C2868}" type="presOf" srcId="{C908CAE6-9CD7-4F3D-923F-11753ABFDE13}" destId="{8B21242F-CBE5-4928-8BCA-707935020201}" srcOrd="0" destOrd="0" presId="urn:microsoft.com/office/officeart/2005/8/layout/radial5"/>
    <dgm:cxn modelId="{F8209990-2CCE-4994-9707-637AC8B60F37}" type="presOf" srcId="{5C7C958F-25BA-4244-B605-6D4EF6A4D75C}" destId="{70D742A3-8C7D-4949-B8D3-C4EB772C8518}" srcOrd="1" destOrd="0" presId="urn:microsoft.com/office/officeart/2005/8/layout/radial5"/>
    <dgm:cxn modelId="{2BA41271-2078-4475-8D64-16E582E368CF}" type="presOf" srcId="{B67D525F-0BEB-49BB-B5F1-7977E52095D3}" destId="{106A9AB2-3D42-4533-9615-9B1F37D935AF}" srcOrd="1" destOrd="0" presId="urn:microsoft.com/office/officeart/2005/8/layout/radial5"/>
    <dgm:cxn modelId="{BCAD44B0-0BA7-4013-92FE-BAE711EB6644}" srcId="{C09A7E59-FAF8-4381-A8D4-33E724936947}" destId="{E505251B-50D3-47AC-8D26-ED04EA944A29}" srcOrd="2" destOrd="0" parTransId="{C908CAE6-9CD7-4F3D-923F-11753ABFDE13}" sibTransId="{4506F79D-E39F-4772-A1A6-41F60D7AECA9}"/>
    <dgm:cxn modelId="{39729E48-F944-4071-B33F-AF54729FA51E}" srcId="{8E956B6B-476A-4E17-B07D-0580FE7B7751}" destId="{C09A7E59-FAF8-4381-A8D4-33E724936947}" srcOrd="0" destOrd="0" parTransId="{970F2668-CBA6-45FA-ACCA-58CB81B2F89F}" sibTransId="{BA093518-5A3B-467F-A539-DDBDE3775BC7}"/>
    <dgm:cxn modelId="{7F56797B-7F23-451B-9BC4-111B563B4B67}" type="presOf" srcId="{10FBD657-1F23-431F-95D6-7E2C56FA4F94}" destId="{6DCF6348-EFBF-4AFF-A2D0-6C9F42029515}" srcOrd="0" destOrd="0" presId="urn:microsoft.com/office/officeart/2005/8/layout/radial5"/>
    <dgm:cxn modelId="{42C53DB6-23B8-4BD0-BEFE-F9C4270DEFA6}" srcId="{C09A7E59-FAF8-4381-A8D4-33E724936947}" destId="{1CE16BC8-C1BC-4080-811E-AD0E91CA35FB}" srcOrd="0" destOrd="0" parTransId="{5C7C958F-25BA-4244-B605-6D4EF6A4D75C}" sibTransId="{761D5EE2-5D01-4E89-91F3-C635FFDA514E}"/>
    <dgm:cxn modelId="{40393373-2C2C-43D0-8911-67FFF1BCA55F}" type="presOf" srcId="{B67D525F-0BEB-49BB-B5F1-7977E52095D3}" destId="{7B7D76BD-0104-40EF-9AD3-9BB46F02C9FC}" srcOrd="0" destOrd="0" presId="urn:microsoft.com/office/officeart/2005/8/layout/radial5"/>
    <dgm:cxn modelId="{461EC9D7-F2EF-4B2B-8EF5-59BAB5FA22E5}" type="presOf" srcId="{8E956B6B-476A-4E17-B07D-0580FE7B7751}" destId="{F4306C1D-BDC1-4C52-947E-E606AB3B2A3A}" srcOrd="0" destOrd="0" presId="urn:microsoft.com/office/officeart/2005/8/layout/radial5"/>
    <dgm:cxn modelId="{189851CF-BF63-4E33-BA2F-68E6B5218F2A}" type="presOf" srcId="{E1CDCD67-F8F6-4505-B3A3-5873BC11253B}" destId="{A0540925-C53B-498B-BDC4-7CF0907D1E7F}" srcOrd="1" destOrd="0" presId="urn:microsoft.com/office/officeart/2005/8/layout/radial5"/>
    <dgm:cxn modelId="{019B37DA-0A13-4EEE-A225-1972E976A577}" type="presOf" srcId="{4548E8C2-E047-4D54-AA3B-B3FF1FBAE222}" destId="{09275B9D-BAE8-4CCE-9ADF-EBBCF07EB7F2}" srcOrd="0" destOrd="0" presId="urn:microsoft.com/office/officeart/2005/8/layout/radial5"/>
    <dgm:cxn modelId="{D1F04601-A814-48A4-8D33-99F8186511EC}" type="presOf" srcId="{E1CDCD67-F8F6-4505-B3A3-5873BC11253B}" destId="{03A02CBB-1EF7-40A7-9AA3-C28E1D13C6D8}" srcOrd="0" destOrd="0" presId="urn:microsoft.com/office/officeart/2005/8/layout/radial5"/>
    <dgm:cxn modelId="{20635EA8-9FF2-4A67-877C-E910658CE368}" type="presOf" srcId="{C09A7E59-FAF8-4381-A8D4-33E724936947}" destId="{7E34A439-94BB-4751-99CB-F938419A6765}" srcOrd="0" destOrd="0" presId="urn:microsoft.com/office/officeart/2005/8/layout/radial5"/>
    <dgm:cxn modelId="{3D1E2F16-6E7F-42B1-9855-12EC88971B82}" type="presOf" srcId="{E505251B-50D3-47AC-8D26-ED04EA944A29}" destId="{8B140FCE-12B6-4243-9D45-04B1AA248355}" srcOrd="0" destOrd="0" presId="urn:microsoft.com/office/officeart/2005/8/layout/radial5"/>
    <dgm:cxn modelId="{21E90CD6-8F05-4440-ADCE-78981663FB5C}" srcId="{C09A7E59-FAF8-4381-A8D4-33E724936947}" destId="{56FA2CD6-95AB-4CA2-989F-446CF9F7B35B}" srcOrd="3" destOrd="0" parTransId="{E1CDCD67-F8F6-4505-B3A3-5873BC11253B}" sibTransId="{FE703742-077A-453E-AD30-2CB15BFC74E3}"/>
    <dgm:cxn modelId="{36572896-77DD-45F1-A8B2-92B9B7D4F9E2}" type="presOf" srcId="{2AF0ED57-5FBE-4F6E-BDB6-CF67D4E593D2}" destId="{BF4D4FC6-B015-4740-A9A1-AA692126A30F}" srcOrd="0" destOrd="0" presId="urn:microsoft.com/office/officeart/2005/8/layout/radial5"/>
    <dgm:cxn modelId="{8218E9BB-9AAC-43B9-8DF3-B23BFC7553BF}" type="presOf" srcId="{1CE16BC8-C1BC-4080-811E-AD0E91CA35FB}" destId="{16254946-D1A9-4C27-9C9A-695294AFF19E}" srcOrd="0" destOrd="0" presId="urn:microsoft.com/office/officeart/2005/8/layout/radial5"/>
    <dgm:cxn modelId="{54E8C068-06EB-4643-8732-CCA1C02930AB}" type="presParOf" srcId="{F4306C1D-BDC1-4C52-947E-E606AB3B2A3A}" destId="{7E34A439-94BB-4751-99CB-F938419A6765}" srcOrd="0" destOrd="0" presId="urn:microsoft.com/office/officeart/2005/8/layout/radial5"/>
    <dgm:cxn modelId="{C2E1EB96-92C3-421A-8283-15923EB50CCD}" type="presParOf" srcId="{F4306C1D-BDC1-4C52-947E-E606AB3B2A3A}" destId="{82BFF382-03B7-42A8-86AC-C9EBF48AE498}" srcOrd="1" destOrd="0" presId="urn:microsoft.com/office/officeart/2005/8/layout/radial5"/>
    <dgm:cxn modelId="{D72008C2-76AC-4F60-9746-004734743E2F}" type="presParOf" srcId="{82BFF382-03B7-42A8-86AC-C9EBF48AE498}" destId="{70D742A3-8C7D-4949-B8D3-C4EB772C8518}" srcOrd="0" destOrd="0" presId="urn:microsoft.com/office/officeart/2005/8/layout/radial5"/>
    <dgm:cxn modelId="{116088F9-DCD5-4DC1-8717-6A5EABE2EB61}" type="presParOf" srcId="{F4306C1D-BDC1-4C52-947E-E606AB3B2A3A}" destId="{16254946-D1A9-4C27-9C9A-695294AFF19E}" srcOrd="2" destOrd="0" presId="urn:microsoft.com/office/officeart/2005/8/layout/radial5"/>
    <dgm:cxn modelId="{93CE280D-E332-4D21-8079-517F0DE9F42D}" type="presParOf" srcId="{F4306C1D-BDC1-4C52-947E-E606AB3B2A3A}" destId="{7B7D76BD-0104-40EF-9AD3-9BB46F02C9FC}" srcOrd="3" destOrd="0" presId="urn:microsoft.com/office/officeart/2005/8/layout/radial5"/>
    <dgm:cxn modelId="{56B1EE91-ACD6-420D-89FB-FF91FE73CEBA}" type="presParOf" srcId="{7B7D76BD-0104-40EF-9AD3-9BB46F02C9FC}" destId="{106A9AB2-3D42-4533-9615-9B1F37D935AF}" srcOrd="0" destOrd="0" presId="urn:microsoft.com/office/officeart/2005/8/layout/radial5"/>
    <dgm:cxn modelId="{C53896AB-1E92-480B-A9EA-A5FBD33CC5D5}" type="presParOf" srcId="{F4306C1D-BDC1-4C52-947E-E606AB3B2A3A}" destId="{1F41C9C5-93DE-4791-B06F-07161E596CE7}" srcOrd="4" destOrd="0" presId="urn:microsoft.com/office/officeart/2005/8/layout/radial5"/>
    <dgm:cxn modelId="{33344F8B-9CDF-4144-BC2E-0632B4676CEC}" type="presParOf" srcId="{F4306C1D-BDC1-4C52-947E-E606AB3B2A3A}" destId="{8B21242F-CBE5-4928-8BCA-707935020201}" srcOrd="5" destOrd="0" presId="urn:microsoft.com/office/officeart/2005/8/layout/radial5"/>
    <dgm:cxn modelId="{4BE071BE-D989-427C-8BBD-3971F25214F7}" type="presParOf" srcId="{8B21242F-CBE5-4928-8BCA-707935020201}" destId="{365782A6-8153-4A23-8F3F-48EB9B85B2AC}" srcOrd="0" destOrd="0" presId="urn:microsoft.com/office/officeart/2005/8/layout/radial5"/>
    <dgm:cxn modelId="{68BA8578-26E0-43C3-80B0-EC105ACBBD2B}" type="presParOf" srcId="{F4306C1D-BDC1-4C52-947E-E606AB3B2A3A}" destId="{8B140FCE-12B6-4243-9D45-04B1AA248355}" srcOrd="6" destOrd="0" presId="urn:microsoft.com/office/officeart/2005/8/layout/radial5"/>
    <dgm:cxn modelId="{57C2D967-69F0-4D25-B98B-08FD2B7BB770}" type="presParOf" srcId="{F4306C1D-BDC1-4C52-947E-E606AB3B2A3A}" destId="{03A02CBB-1EF7-40A7-9AA3-C28E1D13C6D8}" srcOrd="7" destOrd="0" presId="urn:microsoft.com/office/officeart/2005/8/layout/radial5"/>
    <dgm:cxn modelId="{F591B9D5-7509-47AE-8E02-76B7A1685642}" type="presParOf" srcId="{03A02CBB-1EF7-40A7-9AA3-C28E1D13C6D8}" destId="{A0540925-C53B-498B-BDC4-7CF0907D1E7F}" srcOrd="0" destOrd="0" presId="urn:microsoft.com/office/officeart/2005/8/layout/radial5"/>
    <dgm:cxn modelId="{EB7065C2-9E88-4CDC-BD05-2A0838563290}" type="presParOf" srcId="{F4306C1D-BDC1-4C52-947E-E606AB3B2A3A}" destId="{C10BEB61-0E04-4C1A-81DC-864FE98B13E4}" srcOrd="8" destOrd="0" presId="urn:microsoft.com/office/officeart/2005/8/layout/radial5"/>
    <dgm:cxn modelId="{3E2A8264-B039-47DE-861B-4C97DC6DF2A3}" type="presParOf" srcId="{F4306C1D-BDC1-4C52-947E-E606AB3B2A3A}" destId="{81026BB7-9032-4C61-91BD-4FB7D3023FB6}" srcOrd="9" destOrd="0" presId="urn:microsoft.com/office/officeart/2005/8/layout/radial5"/>
    <dgm:cxn modelId="{B6371E1C-DCBB-4BFA-B868-828CC85E4FF6}" type="presParOf" srcId="{81026BB7-9032-4C61-91BD-4FB7D3023FB6}" destId="{4E7D5F7A-7973-4F87-AF3C-B7C4B7798532}" srcOrd="0" destOrd="0" presId="urn:microsoft.com/office/officeart/2005/8/layout/radial5"/>
    <dgm:cxn modelId="{B92F2A21-36B1-4265-8A3E-5AE451E3852C}" type="presParOf" srcId="{F4306C1D-BDC1-4C52-947E-E606AB3B2A3A}" destId="{BF4D4FC6-B015-4740-A9A1-AA692126A30F}" srcOrd="10" destOrd="0" presId="urn:microsoft.com/office/officeart/2005/8/layout/radial5"/>
    <dgm:cxn modelId="{45DB1B7F-AA32-42AF-A198-51DAC2CD4A63}" type="presParOf" srcId="{F4306C1D-BDC1-4C52-947E-E606AB3B2A3A}" destId="{B749424A-D733-42F4-BB3D-F544EF5BCF65}" srcOrd="11" destOrd="0" presId="urn:microsoft.com/office/officeart/2005/8/layout/radial5"/>
    <dgm:cxn modelId="{D24A2DFA-E3C6-486D-9D0A-E4BB84260084}" type="presParOf" srcId="{B749424A-D733-42F4-BB3D-F544EF5BCF65}" destId="{92C2DEF5-0305-4AD0-9046-8520EF1AE26E}" srcOrd="0" destOrd="0" presId="urn:microsoft.com/office/officeart/2005/8/layout/radial5"/>
    <dgm:cxn modelId="{A1914EFD-D030-47B1-992C-9F4DBA05A384}" type="presParOf" srcId="{F4306C1D-BDC1-4C52-947E-E606AB3B2A3A}" destId="{09275B9D-BAE8-4CCE-9ADF-EBBCF07EB7F2}" srcOrd="12" destOrd="0" presId="urn:microsoft.com/office/officeart/2005/8/layout/radial5"/>
    <dgm:cxn modelId="{90D0BCAB-01A6-426B-8AE9-25D227DB08B8}" type="presParOf" srcId="{F4306C1D-BDC1-4C52-947E-E606AB3B2A3A}" destId="{6DCF6348-EFBF-4AFF-A2D0-6C9F42029515}" srcOrd="13" destOrd="0" presId="urn:microsoft.com/office/officeart/2005/8/layout/radial5"/>
    <dgm:cxn modelId="{AFEFBB94-47BD-4A0A-866D-F9D3F1B1AEF0}" type="presParOf" srcId="{6DCF6348-EFBF-4AFF-A2D0-6C9F42029515}" destId="{F90D8D22-5C34-42F6-9EBB-B718586FC806}" srcOrd="0" destOrd="0" presId="urn:microsoft.com/office/officeart/2005/8/layout/radial5"/>
    <dgm:cxn modelId="{B6715E63-447B-48CE-BA00-F20E77D2061D}" type="presParOf" srcId="{F4306C1D-BDC1-4C52-947E-E606AB3B2A3A}" destId="{92EDB4D8-AB9E-47E0-9700-05E96B5D5458}" srcOrd="14" destOrd="0" presId="urn:microsoft.com/office/officeart/2005/8/layout/radial5"/>
  </dgm:cxnLst>
  <dgm:bg/>
  <dgm:whole/>
</dgm:dataModel>
</file>

<file path=ppt/diagrams/data158.xml><?xml version="1.0" encoding="utf-8"?>
<dgm:dataModel xmlns:dgm="http://schemas.openxmlformats.org/drawingml/2006/diagram" xmlns:a="http://schemas.openxmlformats.org/drawingml/2006/main">
  <dgm:ptLst>
    <dgm:pt modelId="{9101D8D5-C24C-4E9F-9810-45B4661E1CB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6D2F8150-C796-468D-ACD3-6131C3E3693B}" type="parTrans" cxnId="{97FD5343-3876-44EE-860A-16A613ABA917}">
      <dgm:prSet/>
      <dgm:spPr/>
      <dgm:t>
        <a:bodyPr/>
        <a:lstStyle/>
        <a:p>
          <a:endParaRPr lang="ru-RU"/>
        </a:p>
      </dgm:t>
    </dgm:pt>
    <dgm:pt modelId="{A6A3497C-2E14-425A-A47D-24388F81F0A2}">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зерттеулерде кеңінен қолданылатын солардың бірі - талдау әдісі (грек тілінен аударғанда "талдау"). analysis – ыдырау, бөлшектеу) </a:t>
          </a:r>
        </a:p>
      </dgm:t>
    </dgm:pt>
    <dgm:pt modelId="{729D10D8-23F6-4754-8BBF-030D4C5CE9D6}" type="parTrans" cxnId="{604AF22D-FB22-4F19-BD0C-AED16F9559BC}">
      <dgm:prSet/>
      <dgm:spPr/>
      <dgm:t>
        <a:bodyPr/>
        <a:lstStyle/>
        <a:p>
          <a:endParaRPr lang="ru-RU"/>
        </a:p>
      </dgm:t>
    </dgm:pt>
    <dgm:pt modelId="{2CBC1C5F-3DB8-43BD-BBCC-948F71F0E66A}">
      <dgm:prSet phldrT="[Текст]" phldr="1"/>
      <dgm:spPr/>
      <dgm:t>
        <a:bodyPr/>
        <a:lstStyle/>
        <a:p>
          <a:endParaRPr lang="ru-RU"/>
        </a:p>
      </dgm:t>
    </dgm:pt>
    <dgm:pt modelId="{74B483F7-B033-4CE9-86B5-556391D672B0}" type="sibTrans" cxnId="{604AF22D-FB22-4F19-BD0C-AED16F9559BC}">
      <dgm:prSet/>
      <dgm:spPr/>
      <dgm:t>
        <a:bodyPr/>
        <a:lstStyle/>
        <a:p>
          <a:endParaRPr lang="ru-RU"/>
        </a:p>
      </dgm:t>
    </dgm:pt>
    <dgm:pt modelId="{AFA11F88-C532-4F68-A27F-489A84820D64}" type="sibTrans" cxnId="{97FD5343-3876-44EE-860A-16A613ABA917}">
      <dgm:prSet/>
      <dgm:spPr/>
      <dgm:t>
        <a:bodyPr/>
        <a:lstStyle/>
        <a:p>
          <a:endParaRPr lang="ru-RU"/>
        </a:p>
      </dgm:t>
    </dgm:pt>
    <dgm:pt modelId="{343C587A-E3B1-4905-9E25-61E46397DC56}" type="parTrans" cxnId="{B51D42EA-D9BB-4AB1-8578-7DD994276411}">
      <dgm:prSet/>
      <dgm:spPr/>
      <dgm:t>
        <a:bodyPr/>
        <a:lstStyle/>
        <a:p>
          <a:endParaRPr lang="ru-RU"/>
        </a:p>
      </dgm:t>
    </dgm:pt>
    <dgm:pt modelId="{FE0721A0-C1EA-47DD-A5EE-554B3AA0378D}">
      <dgm:prSet/>
      <dgm:spPr/>
      <dgm:t>
        <a:bodyPr/>
        <a:lstStyle/>
        <a:p>
          <a:r>
            <a:rPr lang="ru-RU"/>
            <a:t>Зерттелетін объектінің құрылымын, жеке ерекшеліктерін, қасиеттерін, ішкі байланыстарын, байланыстарын зерттеу мақсатында оның құрамдас элементтеріне ойша бөлінуі болып табылатын ғылыми таным әдісі. </a:t>
          </a:r>
        </a:p>
      </dgm:t>
    </dgm:pt>
    <dgm:pt modelId="{94E8A548-3B2A-40A1-AEF6-1B6E6D5D9367}" type="parTrans" cxnId="{313E5117-225A-4844-906A-00563A30276F}">
      <dgm:prSet/>
      <dgm:spPr/>
      <dgm:t>
        <a:bodyPr/>
        <a:lstStyle/>
        <a:p>
          <a:endParaRPr lang="ru-RU"/>
        </a:p>
      </dgm:t>
    </dgm:pt>
    <dgm:pt modelId="{BB5D4323-9556-4082-B723-DD6112A74A9C}">
      <dgm:prSet/>
      <dgm:spPr/>
      <dgm:t>
        <a:bodyPr/>
        <a:lstStyle/>
        <a:p>
          <a:endParaRPr lang="ru-RU"/>
        </a:p>
      </dgm:t>
    </dgm:pt>
    <dgm:pt modelId="{12EC3DE4-B2F9-4316-AE6A-D9F97B6E6F6F}" type="sibTrans" cxnId="{313E5117-225A-4844-906A-00563A30276F}">
      <dgm:prSet/>
      <dgm:spPr/>
      <dgm:t>
        <a:bodyPr/>
        <a:lstStyle/>
        <a:p>
          <a:endParaRPr lang="ru-RU"/>
        </a:p>
      </dgm:t>
    </dgm:pt>
    <dgm:pt modelId="{562AEE35-5399-478E-9410-54A966F1FD7B}" type="sibTrans" cxnId="{B51D42EA-D9BB-4AB1-8578-7DD994276411}">
      <dgm:prSet/>
      <dgm:spPr/>
      <dgm:t>
        <a:bodyPr/>
        <a:lstStyle/>
        <a:p>
          <a:endParaRPr lang="ru-RU"/>
        </a:p>
      </dgm:t>
    </dgm:pt>
    <dgm:pt modelId="{B5901919-9862-4291-A9E1-99963DDA6D1A}" type="parTrans" cxnId="{B7084E39-C792-4124-8D3C-458A9650EBBB}">
      <dgm:prSet/>
      <dgm:spPr/>
      <dgm:t>
        <a:bodyPr/>
        <a:lstStyle/>
        <a:p>
          <a:endParaRPr lang="ru-RU"/>
        </a:p>
      </dgm:t>
    </dgm:pt>
    <dgm:pt modelId="{1B1B325B-85F4-43EB-8C1B-C66ED0E890AC}">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Талдау зерттеушіге зерттелетін құбылыстың мәнін оның құрамдас элементтеріне бөлу арқылы оның мәніне енуге және негізгі, маңыздысын анықтауға мүмкіндік береді. </a:t>
          </a:r>
        </a:p>
      </dgm:t>
    </dgm:pt>
    <dgm:pt modelId="{720ACD2F-A5CE-4F80-9509-169F3B0C68DE}" type="parTrans" cxnId="{21CBA17E-86C4-4671-B6EA-8118529A27A2}">
      <dgm:prSet/>
      <dgm:spPr/>
      <dgm:t>
        <a:bodyPr/>
        <a:lstStyle/>
        <a:p>
          <a:endParaRPr lang="ru-RU"/>
        </a:p>
      </dgm:t>
    </dgm:pt>
    <dgm:pt modelId="{C535D6E1-D39A-4C61-9323-EFC656D91F9F}">
      <dgm:prSet phldrT="[Текст]" phldr="1"/>
      <dgm:spPr/>
      <dgm:t>
        <a:bodyPr/>
        <a:lstStyle/>
        <a:p>
          <a:endParaRPr lang="ru-RU"/>
        </a:p>
      </dgm:t>
    </dgm:pt>
    <dgm:pt modelId="{B908473C-2DF0-401E-94B2-C7E0D9C3D8AC}" type="sibTrans" cxnId="{21CBA17E-86C4-4671-B6EA-8118529A27A2}">
      <dgm:prSet/>
      <dgm:spPr/>
      <dgm:t>
        <a:bodyPr/>
        <a:lstStyle/>
        <a:p>
          <a:endParaRPr lang="ru-RU"/>
        </a:p>
      </dgm:t>
    </dgm:pt>
    <dgm:pt modelId="{518236A4-98DF-441F-8315-E3094D7E40A5}" type="sibTrans" cxnId="{B7084E39-C792-4124-8D3C-458A9650EBBB}">
      <dgm:prSet/>
      <dgm:spPr/>
      <dgm:t>
        <a:bodyPr/>
        <a:lstStyle/>
        <a:p>
          <a:endParaRPr lang="ru-RU"/>
        </a:p>
      </dgm:t>
    </dgm:pt>
    <dgm:pt modelId="{3FF19109-E1E8-476D-96A9-C08F54733CD0}" type="parTrans" cxnId="{F51DEAD6-CF5C-4662-9B14-3CB7EABE6BD4}">
      <dgm:prSet/>
      <dgm:spPr/>
      <dgm:t>
        <a:bodyPr/>
        <a:lstStyle/>
        <a:p>
          <a:endParaRPr lang="ru-RU"/>
        </a:p>
      </dgm:t>
    </dgm:pt>
    <dgm:pt modelId="{3C71AA62-16EE-49BC-A97E-145026470493}">
      <dgm:prSet/>
      <dgm:spPr/>
      <dgm:t>
        <a:bodyPr/>
        <a:lstStyle/>
        <a:p>
          <a:r>
            <a:rPr lang="ru-RU"/>
            <a:t>Талдау логикалық операция ретінде кез келген ғылыми зерттеудің құрамдас бөлігі болып табылады және әдетте зерттеуші зерттелетін объектіні бөлшектемей сипаттаудан оның құрылымын, құрамын, сондай-ақ қасиеттерін, байланыстарын ашуға көшкен кезде оның бірінші кезеңін құрайды. </a:t>
          </a:r>
        </a:p>
      </dgm:t>
    </dgm:pt>
    <dgm:pt modelId="{A7570251-A335-459E-B8FD-86C057DC8CA5}" type="sibTrans" cxnId="{F51DEAD6-CF5C-4662-9B14-3CB7EABE6BD4}">
      <dgm:prSet/>
      <dgm:spPr/>
      <dgm:t>
        <a:bodyPr/>
        <a:lstStyle/>
        <a:p>
          <a:endParaRPr lang="ru-RU"/>
        </a:p>
      </dgm:t>
    </dgm:pt>
    <dgm:pt modelId="{1ED385BF-7C9B-4D48-825A-29746C4B32F1}" type="pres">
      <dgm:prSet presAssocID="{9101D8D5-C24C-4E9F-9810-45B4661E1CBB}" presName="linear" presStyleCnt="0">
        <dgm:presLayoutVars>
          <dgm:animLvl val="lvl"/>
          <dgm:resizeHandles val="exact"/>
        </dgm:presLayoutVars>
      </dgm:prSet>
      <dgm:spPr/>
      <dgm:t>
        <a:bodyPr/>
        <a:lstStyle/>
        <a:p>
          <a:endParaRPr lang="ru-RU"/>
        </a:p>
      </dgm:t>
    </dgm:pt>
    <dgm:pt modelId="{336C9B34-B9B6-4360-844A-E438D0A00C6B}" type="pres">
      <dgm:prSet presAssocID="{A6A3497C-2E14-425A-A47D-24388F81F0A2}" presName="parentText" presStyleLbl="node1" presStyleIdx="0" presStyleCnt="4" custLinFactNeighborY="-862">
        <dgm:presLayoutVars>
          <dgm:chMax val="0"/>
          <dgm:bulletEnabled val="1"/>
        </dgm:presLayoutVars>
      </dgm:prSet>
      <dgm:spPr/>
      <dgm:t>
        <a:bodyPr/>
        <a:lstStyle/>
        <a:p>
          <a:endParaRPr lang="ru-RU"/>
        </a:p>
      </dgm:t>
    </dgm:pt>
    <dgm:pt modelId="{9B8C7845-91A7-477C-9B94-203F5AD4AC40}" type="pres">
      <dgm:prSet presAssocID="{A6A3497C-2E14-425A-A47D-24388F81F0A2}" presName="childText" presStyleLbl="revTx" presStyleIdx="0" presStyleCnt="3">
        <dgm:presLayoutVars>
          <dgm:bulletEnabled val="1"/>
        </dgm:presLayoutVars>
      </dgm:prSet>
      <dgm:spPr/>
      <dgm:t>
        <a:bodyPr/>
        <a:lstStyle/>
        <a:p>
          <a:endParaRPr lang="ru-RU"/>
        </a:p>
      </dgm:t>
    </dgm:pt>
    <dgm:pt modelId="{2AC48959-1B41-4C24-B221-B2B6ECB7CC00}" type="pres">
      <dgm:prSet presAssocID="{FE0721A0-C1EA-47DD-A5EE-554B3AA0378D}" presName="parentText" presStyleLbl="node1" presStyleIdx="1" presStyleCnt="4">
        <dgm:presLayoutVars>
          <dgm:chMax val="0"/>
          <dgm:bulletEnabled val="1"/>
        </dgm:presLayoutVars>
      </dgm:prSet>
      <dgm:spPr/>
      <dgm:t>
        <a:bodyPr/>
        <a:lstStyle/>
        <a:p>
          <a:endParaRPr lang="ru-RU"/>
        </a:p>
      </dgm:t>
    </dgm:pt>
    <dgm:pt modelId="{03E38587-5001-4291-9E51-8D08F955BF03}" type="pres">
      <dgm:prSet presAssocID="{FE0721A0-C1EA-47DD-A5EE-554B3AA0378D}" presName="childText" presStyleLbl="revTx" presStyleIdx="1" presStyleCnt="3">
        <dgm:presLayoutVars>
          <dgm:bulletEnabled val="1"/>
        </dgm:presLayoutVars>
      </dgm:prSet>
      <dgm:spPr/>
      <dgm:t>
        <a:bodyPr/>
        <a:lstStyle/>
        <a:p>
          <a:endParaRPr lang="ru-RU"/>
        </a:p>
      </dgm:t>
    </dgm:pt>
    <dgm:pt modelId="{926D9F4D-82FA-40DB-A9BB-992B5B5F4B44}" type="pres">
      <dgm:prSet presAssocID="{1B1B325B-85F4-43EB-8C1B-C66ED0E890AC}" presName="parentText" presStyleLbl="node1" presStyleIdx="2" presStyleCnt="4">
        <dgm:presLayoutVars>
          <dgm:chMax val="0"/>
          <dgm:bulletEnabled val="1"/>
        </dgm:presLayoutVars>
      </dgm:prSet>
      <dgm:spPr/>
      <dgm:t>
        <a:bodyPr/>
        <a:lstStyle/>
        <a:p>
          <a:endParaRPr lang="ru-RU"/>
        </a:p>
      </dgm:t>
    </dgm:pt>
    <dgm:pt modelId="{15B8D2FC-C1AF-46BC-AC6B-88E9BF907393}" type="pres">
      <dgm:prSet presAssocID="{1B1B325B-85F4-43EB-8C1B-C66ED0E890AC}" presName="childText" presStyleLbl="revTx" presStyleIdx="2" presStyleCnt="3">
        <dgm:presLayoutVars>
          <dgm:bulletEnabled val="1"/>
        </dgm:presLayoutVars>
      </dgm:prSet>
      <dgm:spPr/>
      <dgm:t>
        <a:bodyPr/>
        <a:lstStyle/>
        <a:p>
          <a:endParaRPr lang="ru-RU"/>
        </a:p>
      </dgm:t>
    </dgm:pt>
    <dgm:pt modelId="{C1CA5C22-2811-414A-AB3E-B0840FCE92A4}" type="pres">
      <dgm:prSet presAssocID="{3C71AA62-16EE-49BC-A97E-145026470493}" presName="parentText" presStyleLbl="node1" presStyleIdx="3" presStyleCnt="4" custLinFactNeighborY="-3287">
        <dgm:presLayoutVars>
          <dgm:chMax val="0"/>
          <dgm:bulletEnabled val="1"/>
        </dgm:presLayoutVars>
      </dgm:prSet>
      <dgm:spPr/>
      <dgm:t>
        <a:bodyPr/>
        <a:lstStyle/>
        <a:p>
          <a:endParaRPr lang="ru-RU"/>
        </a:p>
      </dgm:t>
    </dgm:pt>
  </dgm:ptLst>
  <dgm:cxnLst>
    <dgm:cxn modelId="{97FD5343-3876-44EE-860A-16A613ABA917}" srcId="{9101D8D5-C24C-4E9F-9810-45B4661E1CBB}" destId="{A6A3497C-2E14-425A-A47D-24388F81F0A2}" srcOrd="0" destOrd="0" parTransId="{6D2F8150-C796-468D-ACD3-6131C3E3693B}" sibTransId="{AFA11F88-C532-4F68-A27F-489A84820D64}"/>
    <dgm:cxn modelId="{A3C42A52-FB17-4559-AC1F-193E15E793C7}" type="presOf" srcId="{BB5D4323-9556-4082-B723-DD6112A74A9C}" destId="{03E38587-5001-4291-9E51-8D08F955BF03}" srcOrd="0" destOrd="0" presId="urn:microsoft.com/office/officeart/2005/8/layout/vList2"/>
    <dgm:cxn modelId="{604AF22D-FB22-4F19-BD0C-AED16F9559BC}" srcId="{A6A3497C-2E14-425A-A47D-24388F81F0A2}" destId="{2CBC1C5F-3DB8-43BD-BBCC-948F71F0E66A}" srcOrd="0" destOrd="0" parTransId="{729D10D8-23F6-4754-8BBF-030D4C5CE9D6}" sibTransId="{74B483F7-B033-4CE9-86B5-556391D672B0}"/>
    <dgm:cxn modelId="{A1C40E9B-A0BF-491A-B68F-69BD5DE2DDEB}" type="presOf" srcId="{9101D8D5-C24C-4E9F-9810-45B4661E1CBB}" destId="{1ED385BF-7C9B-4D48-825A-29746C4B32F1}" srcOrd="0" destOrd="0" presId="urn:microsoft.com/office/officeart/2005/8/layout/vList2"/>
    <dgm:cxn modelId="{313E5117-225A-4844-906A-00563A30276F}" srcId="{FE0721A0-C1EA-47DD-A5EE-554B3AA0378D}" destId="{BB5D4323-9556-4082-B723-DD6112A74A9C}" srcOrd="0" destOrd="0" parTransId="{94E8A548-3B2A-40A1-AEF6-1B6E6D5D9367}" sibTransId="{12EC3DE4-B2F9-4316-AE6A-D9F97B6E6F6F}"/>
    <dgm:cxn modelId="{42B269C5-2A63-4C24-8437-814BD1125D04}" type="presOf" srcId="{FE0721A0-C1EA-47DD-A5EE-554B3AA0378D}" destId="{2AC48959-1B41-4C24-B221-B2B6ECB7CC00}" srcOrd="0" destOrd="0" presId="urn:microsoft.com/office/officeart/2005/8/layout/vList2"/>
    <dgm:cxn modelId="{E099E134-703D-49BB-894A-1CA7C0D944FB}" type="presOf" srcId="{2CBC1C5F-3DB8-43BD-BBCC-948F71F0E66A}" destId="{9B8C7845-91A7-477C-9B94-203F5AD4AC40}" srcOrd="0" destOrd="0" presId="urn:microsoft.com/office/officeart/2005/8/layout/vList2"/>
    <dgm:cxn modelId="{FB9E2D8F-2683-4B5E-9B3D-F9AEA30A25A0}" type="presOf" srcId="{1B1B325B-85F4-43EB-8C1B-C66ED0E890AC}" destId="{926D9F4D-82FA-40DB-A9BB-992B5B5F4B44}" srcOrd="0" destOrd="0" presId="urn:microsoft.com/office/officeart/2005/8/layout/vList2"/>
    <dgm:cxn modelId="{B7084E39-C792-4124-8D3C-458A9650EBBB}" srcId="{9101D8D5-C24C-4E9F-9810-45B4661E1CBB}" destId="{1B1B325B-85F4-43EB-8C1B-C66ED0E890AC}" srcOrd="2" destOrd="0" parTransId="{B5901919-9862-4291-A9E1-99963DDA6D1A}" sibTransId="{518236A4-98DF-441F-8315-E3094D7E40A5}"/>
    <dgm:cxn modelId="{B51D42EA-D9BB-4AB1-8578-7DD994276411}" srcId="{9101D8D5-C24C-4E9F-9810-45B4661E1CBB}" destId="{FE0721A0-C1EA-47DD-A5EE-554B3AA0378D}" srcOrd="1" destOrd="0" parTransId="{343C587A-E3B1-4905-9E25-61E46397DC56}" sibTransId="{562AEE35-5399-478E-9410-54A966F1FD7B}"/>
    <dgm:cxn modelId="{21CBA17E-86C4-4671-B6EA-8118529A27A2}" srcId="{1B1B325B-85F4-43EB-8C1B-C66ED0E890AC}" destId="{C535D6E1-D39A-4C61-9323-EFC656D91F9F}" srcOrd="0" destOrd="0" parTransId="{720ACD2F-A5CE-4F80-9509-169F3B0C68DE}" sibTransId="{B908473C-2DF0-401E-94B2-C7E0D9C3D8AC}"/>
    <dgm:cxn modelId="{F51DEAD6-CF5C-4662-9B14-3CB7EABE6BD4}" srcId="{9101D8D5-C24C-4E9F-9810-45B4661E1CBB}" destId="{3C71AA62-16EE-49BC-A97E-145026470493}" srcOrd="3" destOrd="0" parTransId="{3FF19109-E1E8-476D-96A9-C08F54733CD0}" sibTransId="{A7570251-A335-459E-B8FD-86C057DC8CA5}"/>
    <dgm:cxn modelId="{A379FAC3-D8DD-4902-A6C2-239546424C4A}" type="presOf" srcId="{C535D6E1-D39A-4C61-9323-EFC656D91F9F}" destId="{15B8D2FC-C1AF-46BC-AC6B-88E9BF907393}" srcOrd="0" destOrd="0" presId="urn:microsoft.com/office/officeart/2005/8/layout/vList2"/>
    <dgm:cxn modelId="{2612053D-86D5-498C-9FF3-5F7E6B35F132}" type="presOf" srcId="{A6A3497C-2E14-425A-A47D-24388F81F0A2}" destId="{336C9B34-B9B6-4360-844A-E438D0A00C6B}" srcOrd="0" destOrd="0" presId="urn:microsoft.com/office/officeart/2005/8/layout/vList2"/>
    <dgm:cxn modelId="{34EE34FD-4F93-43AE-A177-F2FAB54A4EFC}" type="presOf" srcId="{3C71AA62-16EE-49BC-A97E-145026470493}" destId="{C1CA5C22-2811-414A-AB3E-B0840FCE92A4}" srcOrd="0" destOrd="0" presId="urn:microsoft.com/office/officeart/2005/8/layout/vList2"/>
    <dgm:cxn modelId="{2736B0F9-513A-4957-A7A8-3BE16C84717C}" type="presParOf" srcId="{1ED385BF-7C9B-4D48-825A-29746C4B32F1}" destId="{336C9B34-B9B6-4360-844A-E438D0A00C6B}" srcOrd="0" destOrd="0" presId="urn:microsoft.com/office/officeart/2005/8/layout/vList2"/>
    <dgm:cxn modelId="{561AB1BC-066A-40B8-9568-6DEC661EE599}" type="presParOf" srcId="{1ED385BF-7C9B-4D48-825A-29746C4B32F1}" destId="{9B8C7845-91A7-477C-9B94-203F5AD4AC40}" srcOrd="1" destOrd="0" presId="urn:microsoft.com/office/officeart/2005/8/layout/vList2"/>
    <dgm:cxn modelId="{894B035B-0D31-4D16-B8CC-D1FC52C1B743}" type="presParOf" srcId="{1ED385BF-7C9B-4D48-825A-29746C4B32F1}" destId="{2AC48959-1B41-4C24-B221-B2B6ECB7CC00}" srcOrd="2" destOrd="0" presId="urn:microsoft.com/office/officeart/2005/8/layout/vList2"/>
    <dgm:cxn modelId="{2E188701-AEB8-42AF-99D9-C47A0DEB5CCA}" type="presParOf" srcId="{1ED385BF-7C9B-4D48-825A-29746C4B32F1}" destId="{03E38587-5001-4291-9E51-8D08F955BF03}" srcOrd="3" destOrd="0" presId="urn:microsoft.com/office/officeart/2005/8/layout/vList2"/>
    <dgm:cxn modelId="{A9667C51-AF58-48DB-BB14-E52EB8A76AF0}" type="presParOf" srcId="{1ED385BF-7C9B-4D48-825A-29746C4B32F1}" destId="{926D9F4D-82FA-40DB-A9BB-992B5B5F4B44}" srcOrd="4" destOrd="0" presId="urn:microsoft.com/office/officeart/2005/8/layout/vList2"/>
    <dgm:cxn modelId="{925A1B3D-FF9F-4826-8E01-D78C02AAE82C}" type="presParOf" srcId="{1ED385BF-7C9B-4D48-825A-29746C4B32F1}" destId="{15B8D2FC-C1AF-46BC-AC6B-88E9BF907393}" srcOrd="5" destOrd="0" presId="urn:microsoft.com/office/officeart/2005/8/layout/vList2"/>
    <dgm:cxn modelId="{89B5B518-6FE9-40F3-83E7-1A5960E427C0}" type="presParOf" srcId="{1ED385BF-7C9B-4D48-825A-29746C4B32F1}" destId="{C1CA5C22-2811-414A-AB3E-B0840FCE92A4}" srcOrd="6" destOrd="0" presId="urn:microsoft.com/office/officeart/2005/8/layout/vList2"/>
  </dgm:cxnLst>
  <dgm:bg/>
  <dgm:whole/>
</dgm:dataModel>
</file>

<file path=ppt/diagrams/data159.xml><?xml version="1.0" encoding="utf-8"?>
<dgm:dataModel xmlns:dgm="http://schemas.openxmlformats.org/drawingml/2006/diagram" xmlns:a="http://schemas.openxmlformats.org/drawingml/2006/main">
  <dgm:ptLst>
    <dgm:pt modelId="{6F0E179E-195A-4CB2-9E86-9A5C8D390EB7}"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A3E49CD3-5188-445B-83AA-2DC707F3EA0F}" type="parTrans" cxnId="{F3B8EAF8-DB1D-4CF4-A9FA-95ECE26FDD13}">
      <dgm:prSet/>
      <dgm:spPr/>
      <dgm:t>
        <a:bodyPr/>
        <a:lstStyle/>
        <a:p>
          <a:endParaRPr lang="ru-RU"/>
        </a:p>
      </dgm:t>
    </dgm:pt>
    <dgm:pt modelId="{71D70846-47C2-4A22-9FD3-B6FC30D3BF46}">
      <dgm:prSet phldrT="[Текст]"/>
      <dgm:spPr/>
      <dgm:t>
        <a:bodyPr/>
        <a:lstStyle/>
        <a:p>
          <a:r>
            <a:rPr lang="ru-RU"/>
            <a:t>Әрбір білім саласының объектіні бөлудің өзіндік шегі бар сияқты, одан тыс қасиеттер мен заңдылықтардың басқа сипатына көшеміз. Ерекшеліктерді талдау арқылы зерттегенде танымның келесі кезеңі – синтез басталады. </a:t>
          </a:r>
        </a:p>
      </dgm:t>
    </dgm:pt>
    <dgm:pt modelId="{7A368824-56FF-40CD-BF95-03ADFED8505A}" type="parTrans" cxnId="{9E1B4AC8-595F-42F8-8445-56064904B1C2}">
      <dgm:prSet/>
      <dgm:spPr/>
      <dgm:t>
        <a:bodyPr/>
        <a:lstStyle/>
        <a:p>
          <a:endParaRPr lang="ru-RU"/>
        </a:p>
      </dgm:t>
    </dgm:pt>
    <dgm:pt modelId="{E895A2A1-9960-45F2-949A-EE2EB93B93EF}">
      <dgm:prSet phldrT="[Текст]" phldr="1"/>
      <dgm:spPr/>
      <dgm:t>
        <a:bodyPr/>
        <a:lstStyle/>
        <a:p>
          <a:endParaRPr lang="ru-RU"/>
        </a:p>
      </dgm:t>
    </dgm:pt>
    <dgm:pt modelId="{5D9849B0-F514-4F13-9200-F014000E0D46}" type="sibTrans" cxnId="{9E1B4AC8-595F-42F8-8445-56064904B1C2}">
      <dgm:prSet/>
      <dgm:spPr/>
      <dgm:t>
        <a:bodyPr/>
        <a:lstStyle/>
        <a:p>
          <a:endParaRPr lang="ru-RU"/>
        </a:p>
      </dgm:t>
    </dgm:pt>
    <dgm:pt modelId="{DD489E90-8724-4C3A-AD25-BB927BB992F2}" type="sibTrans" cxnId="{F3B8EAF8-DB1D-4CF4-A9FA-95ECE26FDD13}">
      <dgm:prSet/>
      <dgm:spPr/>
      <dgm:t>
        <a:bodyPr/>
        <a:lstStyle/>
        <a:p>
          <a:endParaRPr lang="ru-RU"/>
        </a:p>
      </dgm:t>
    </dgm:pt>
    <dgm:pt modelId="{E1BF9375-D44C-4C8B-AD24-38806A1EA2F4}" type="parTrans" cxnId="{A2722F18-DD69-4723-8358-0E75FA13CD6D}">
      <dgm:prSet/>
      <dgm:spPr/>
      <dgm:t>
        <a:bodyPr/>
        <a:lstStyle/>
        <a:p>
          <a:endParaRPr lang="ru-RU"/>
        </a:p>
      </dgm:t>
    </dgm:pt>
    <dgm:pt modelId="{26E03C42-0F31-470B-B843-D5102F99AA61}">
      <dgm:prSet phldrT="[Текст]"/>
      <dgm:spPr/>
      <dgm:t>
        <a:bodyPr/>
        <a:lstStyle/>
        <a:p>
          <a:r>
            <a:rPr lang="ru-RU" u="sng"/>
            <a:t>Синтездеу </a:t>
          </a:r>
          <a:r>
            <a:rPr lang="ru-RU"/>
            <a:t>(грек тілінен. synthesis – біріктіру, біріктіру, құрастыру) – зерттелетін объектінің құрамдас бөліктерінің, элементтерінің, қасиеттерінің, байланыстарының ойша қосындысы болып табылатын, талдау нәтижесінде бөлшектенген ғылыми таным әдісі., және осы объектіні тұтастай зерттеу</a:t>
          </a:r>
        </a:p>
      </dgm:t>
    </dgm:pt>
    <dgm:pt modelId="{7D0149CF-F112-4336-B4BF-472816BBBFA0}" type="parTrans" cxnId="{9DF831A5-892B-4F78-9D83-D988404FDC36}">
      <dgm:prSet/>
      <dgm:spPr/>
      <dgm:t>
        <a:bodyPr/>
        <a:lstStyle/>
        <a:p>
          <a:endParaRPr lang="ru-RU"/>
        </a:p>
      </dgm:t>
    </dgm:pt>
    <dgm:pt modelId="{A23F83FC-D651-42C4-8566-736A64782640}">
      <dgm:prSet phldrT="[Текст]" phldr="1"/>
      <dgm:spPr/>
      <dgm:t>
        <a:bodyPr/>
        <a:lstStyle/>
        <a:p>
          <a:endParaRPr lang="ru-RU"/>
        </a:p>
      </dgm:t>
    </dgm:pt>
    <dgm:pt modelId="{9D418AF4-8E4B-4634-AE19-C2565CDF400E}" type="sibTrans" cxnId="{9DF831A5-892B-4F78-9D83-D988404FDC36}">
      <dgm:prSet/>
      <dgm:spPr/>
      <dgm:t>
        <a:bodyPr/>
        <a:lstStyle/>
        <a:p>
          <a:endParaRPr lang="ru-RU"/>
        </a:p>
      </dgm:t>
    </dgm:pt>
    <dgm:pt modelId="{F26690B6-2280-4450-9476-20D618BEDBE9}" type="sibTrans" cxnId="{A2722F18-DD69-4723-8358-0E75FA13CD6D}">
      <dgm:prSet/>
      <dgm:spPr/>
      <dgm:t>
        <a:bodyPr/>
        <a:lstStyle/>
        <a:p>
          <a:endParaRPr lang="ru-RU"/>
        </a:p>
      </dgm:t>
    </dgm:pt>
    <dgm:pt modelId="{4614C794-729D-4115-A74A-EF3E83ACCBE9}" type="pres">
      <dgm:prSet presAssocID="{6F0E179E-195A-4CB2-9E86-9A5C8D390EB7}" presName="linear" presStyleCnt="0">
        <dgm:presLayoutVars>
          <dgm:animLvl val="lvl"/>
          <dgm:resizeHandles val="exact"/>
        </dgm:presLayoutVars>
      </dgm:prSet>
      <dgm:spPr/>
      <dgm:t>
        <a:bodyPr/>
        <a:lstStyle/>
        <a:p>
          <a:endParaRPr lang="ru-RU"/>
        </a:p>
      </dgm:t>
    </dgm:pt>
    <dgm:pt modelId="{1F355B36-CA65-41D0-A912-D2287DC54FBF}" type="pres">
      <dgm:prSet presAssocID="{71D70846-47C2-4A22-9FD3-B6FC30D3BF46}" presName="parentText" presStyleLbl="node1" presStyleIdx="0" presStyleCnt="2">
        <dgm:presLayoutVars>
          <dgm:chMax val="0"/>
          <dgm:bulletEnabled val="1"/>
        </dgm:presLayoutVars>
      </dgm:prSet>
      <dgm:spPr/>
      <dgm:t>
        <a:bodyPr/>
        <a:lstStyle/>
        <a:p>
          <a:endParaRPr lang="ru-RU"/>
        </a:p>
      </dgm:t>
    </dgm:pt>
    <dgm:pt modelId="{33EAEFCC-919B-428E-98DA-2E0A45577B07}" type="pres">
      <dgm:prSet presAssocID="{71D70846-47C2-4A22-9FD3-B6FC30D3BF46}" presName="childText" presStyleLbl="revTx" presStyleIdx="0" presStyleCnt="2">
        <dgm:presLayoutVars>
          <dgm:bulletEnabled val="1"/>
        </dgm:presLayoutVars>
      </dgm:prSet>
      <dgm:spPr/>
      <dgm:t>
        <a:bodyPr/>
        <a:lstStyle/>
        <a:p>
          <a:endParaRPr lang="ru-RU"/>
        </a:p>
      </dgm:t>
    </dgm:pt>
    <dgm:pt modelId="{033F93C9-5F00-4AE6-8750-B5285A2B82C2}" type="pres">
      <dgm:prSet presAssocID="{26E03C42-0F31-470B-B843-D5102F99AA61}" presName="parentText" presStyleLbl="node1" presStyleIdx="1" presStyleCnt="2">
        <dgm:presLayoutVars>
          <dgm:chMax val="0"/>
          <dgm:bulletEnabled val="1"/>
        </dgm:presLayoutVars>
      </dgm:prSet>
      <dgm:spPr/>
      <dgm:t>
        <a:bodyPr/>
        <a:lstStyle/>
        <a:p>
          <a:endParaRPr lang="ru-RU"/>
        </a:p>
      </dgm:t>
    </dgm:pt>
    <dgm:pt modelId="{8D21A8DC-0E09-4F7C-AA6D-19A80D774DF3}" type="pres">
      <dgm:prSet presAssocID="{26E03C42-0F31-470B-B843-D5102F99AA61}" presName="childText" presStyleLbl="revTx" presStyleIdx="1" presStyleCnt="2">
        <dgm:presLayoutVars>
          <dgm:bulletEnabled val="1"/>
        </dgm:presLayoutVars>
      </dgm:prSet>
      <dgm:spPr/>
      <dgm:t>
        <a:bodyPr/>
        <a:lstStyle/>
        <a:p>
          <a:endParaRPr lang="ru-RU"/>
        </a:p>
      </dgm:t>
    </dgm:pt>
  </dgm:ptLst>
  <dgm:cxnLst>
    <dgm:cxn modelId="{6754A70F-9658-4A92-A174-94421A4D1E14}" type="presOf" srcId="{A23F83FC-D651-42C4-8566-736A64782640}" destId="{8D21A8DC-0E09-4F7C-AA6D-19A80D774DF3}" srcOrd="0" destOrd="0" presId="urn:microsoft.com/office/officeart/2005/8/layout/vList2"/>
    <dgm:cxn modelId="{3EAC9D56-2B90-491B-88B1-E348E5A32CBE}" type="presOf" srcId="{26E03C42-0F31-470B-B843-D5102F99AA61}" destId="{033F93C9-5F00-4AE6-8750-B5285A2B82C2}" srcOrd="0" destOrd="0" presId="urn:microsoft.com/office/officeart/2005/8/layout/vList2"/>
    <dgm:cxn modelId="{9E1B4AC8-595F-42F8-8445-56064904B1C2}" srcId="{71D70846-47C2-4A22-9FD3-B6FC30D3BF46}" destId="{E895A2A1-9960-45F2-949A-EE2EB93B93EF}" srcOrd="0" destOrd="0" parTransId="{7A368824-56FF-40CD-BF95-03ADFED8505A}" sibTransId="{5D9849B0-F514-4F13-9200-F014000E0D46}"/>
    <dgm:cxn modelId="{F3B8EAF8-DB1D-4CF4-A9FA-95ECE26FDD13}" srcId="{6F0E179E-195A-4CB2-9E86-9A5C8D390EB7}" destId="{71D70846-47C2-4A22-9FD3-B6FC30D3BF46}" srcOrd="0" destOrd="0" parTransId="{A3E49CD3-5188-445B-83AA-2DC707F3EA0F}" sibTransId="{DD489E90-8724-4C3A-AD25-BB927BB992F2}"/>
    <dgm:cxn modelId="{152644BC-3F37-49F8-AF92-C3FCECB87506}" type="presOf" srcId="{71D70846-47C2-4A22-9FD3-B6FC30D3BF46}" destId="{1F355B36-CA65-41D0-A912-D2287DC54FBF}" srcOrd="0" destOrd="0" presId="urn:microsoft.com/office/officeart/2005/8/layout/vList2"/>
    <dgm:cxn modelId="{1294BE9E-C063-4875-97B9-48D294EE90B6}" type="presOf" srcId="{6F0E179E-195A-4CB2-9E86-9A5C8D390EB7}" destId="{4614C794-729D-4115-A74A-EF3E83ACCBE9}" srcOrd="0" destOrd="0" presId="urn:microsoft.com/office/officeart/2005/8/layout/vList2"/>
    <dgm:cxn modelId="{9EFED80F-85A5-41B4-8291-A13ED5B04936}" type="presOf" srcId="{E895A2A1-9960-45F2-949A-EE2EB93B93EF}" destId="{33EAEFCC-919B-428E-98DA-2E0A45577B07}" srcOrd="0" destOrd="0" presId="urn:microsoft.com/office/officeart/2005/8/layout/vList2"/>
    <dgm:cxn modelId="{9DF831A5-892B-4F78-9D83-D988404FDC36}" srcId="{26E03C42-0F31-470B-B843-D5102F99AA61}" destId="{A23F83FC-D651-42C4-8566-736A64782640}" srcOrd="0" destOrd="0" parTransId="{7D0149CF-F112-4336-B4BF-472816BBBFA0}" sibTransId="{9D418AF4-8E4B-4634-AE19-C2565CDF400E}"/>
    <dgm:cxn modelId="{A2722F18-DD69-4723-8358-0E75FA13CD6D}" srcId="{6F0E179E-195A-4CB2-9E86-9A5C8D390EB7}" destId="{26E03C42-0F31-470B-B843-D5102F99AA61}" srcOrd="1" destOrd="0" parTransId="{E1BF9375-D44C-4C8B-AD24-38806A1EA2F4}" sibTransId="{F26690B6-2280-4450-9476-20D618BEDBE9}"/>
    <dgm:cxn modelId="{21F8AA83-E36A-4970-ABDD-089DEF23CEF5}" type="presParOf" srcId="{4614C794-729D-4115-A74A-EF3E83ACCBE9}" destId="{1F355B36-CA65-41D0-A912-D2287DC54FBF}" srcOrd="0" destOrd="0" presId="urn:microsoft.com/office/officeart/2005/8/layout/vList2"/>
    <dgm:cxn modelId="{A84AD8AD-523C-4BD3-BBC3-15364E4BE5E2}" type="presParOf" srcId="{4614C794-729D-4115-A74A-EF3E83ACCBE9}" destId="{33EAEFCC-919B-428E-98DA-2E0A45577B07}" srcOrd="1" destOrd="0" presId="urn:microsoft.com/office/officeart/2005/8/layout/vList2"/>
    <dgm:cxn modelId="{5C36FE6C-2E38-4DCD-9387-2640E00CC99A}" type="presParOf" srcId="{4614C794-729D-4115-A74A-EF3E83ACCBE9}" destId="{033F93C9-5F00-4AE6-8750-B5285A2B82C2}" srcOrd="2" destOrd="0" presId="urn:microsoft.com/office/officeart/2005/8/layout/vList2"/>
    <dgm:cxn modelId="{C8440AAD-861E-4855-89FA-34689D043068}" type="presParOf" srcId="{4614C794-729D-4115-A74A-EF3E83ACCBE9}" destId="{8D21A8DC-0E09-4F7C-AA6D-19A80D774DF3}" srcOrd="3"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0DCEDAA6-8735-44C3-B841-287558BF2E82}"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C688F916-70B8-4C72-9A42-3BE079F1D91A}" type="parTrans" cxnId="{A143EE01-EDEF-4A37-BCB1-F3B1878E5807}">
      <dgm:prSet/>
      <dgm:spPr/>
      <dgm:t>
        <a:bodyPr/>
        <a:lstStyle/>
        <a:p>
          <a:endParaRPr lang="ru-RU"/>
        </a:p>
      </dgm:t>
    </dgm:pt>
    <dgm:pt modelId="{30AAE791-F4EC-4B32-B77A-CF873E3A0868}">
      <dgm:prSet phldrT="[Текст]"/>
      <dgm:spPr/>
      <dgm:t>
        <a:bodyPr/>
        <a:lstStyle/>
        <a:p>
          <a:r>
            <a:rPr lang="ru-RU"/>
            <a:t>Бұл көзқарас ғылыми білімнің бірқатар идеалдары мен стандарттарында қамтылған. </a:t>
          </a:r>
        </a:p>
      </dgm:t>
    </dgm:pt>
    <dgm:pt modelId="{5E35E929-002E-49B6-8749-876BBD6C697C}" type="sibTrans" cxnId="{A143EE01-EDEF-4A37-BCB1-F3B1878E5807}">
      <dgm:prSet/>
      <dgm:spPr/>
      <dgm:t>
        <a:bodyPr/>
        <a:lstStyle/>
        <a:p>
          <a:endParaRPr lang="ru-RU"/>
        </a:p>
      </dgm:t>
    </dgm:pt>
    <dgm:pt modelId="{9526AEAD-8FA2-42A0-9142-62622BCA050C}" type="parTrans" cxnId="{A7D98CAA-CAC5-4FB7-985F-DAF58BE08CB2}">
      <dgm:prSet/>
      <dgm:spPr/>
      <dgm:t>
        <a:bodyPr/>
        <a:lstStyle/>
        <a:p>
          <a:endParaRPr lang="ru-RU"/>
        </a:p>
      </dgm:t>
    </dgm:pt>
    <dgm:pt modelId="{FC14B137-F67F-4BD9-B5C8-3BF7C0375CE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Ғалымдар мен мамандарды қалыптастыруға бағытталған ғылыми шығармашылыққа қойылатын нормативтік талаптар жүйесінде көрініс табатын ғылыми білімнің ұдайы өсуіне және жаңа білім алуға деген көзқарас та ғылыми таным мен зерттеуде маңызды рөл атқарады</a:t>
          </a:r>
        </a:p>
      </dgm:t>
    </dgm:pt>
    <dgm:pt modelId="{41D7E7CD-70AB-41BE-9880-1C30645364D1}" type="sibTrans" cxnId="{A7D98CAA-CAC5-4FB7-985F-DAF58BE08CB2}">
      <dgm:prSet/>
      <dgm:spPr/>
      <dgm:t>
        <a:bodyPr/>
        <a:lstStyle/>
        <a:p>
          <a:endParaRPr lang="ru-RU"/>
        </a:p>
      </dgm:t>
    </dgm:pt>
    <dgm:pt modelId="{4690CC82-62D0-44F7-A26B-B52DED5A1FC1}" type="parTrans" cxnId="{CB413F2A-AA04-45F8-B35C-E5AE18D9C314}">
      <dgm:prSet/>
      <dgm:spPr/>
      <dgm:t>
        <a:bodyPr/>
        <a:lstStyle/>
        <a:p>
          <a:endParaRPr lang="ru-RU"/>
        </a:p>
      </dgm:t>
    </dgm:pt>
    <dgm:pt modelId="{694627E2-8A22-4A06-B529-EC57D28DCC1A}">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Өз кезегінде таным субъектілерін сапалы даярлау қажеттілігі жоғары білікті ғылыми кадрларды даярлауды қамтамасыз ететін арнайы мамандандырылған ғылыми-білім беру ұйымдары мен мекемелерін құруды анықтайды. </a:t>
          </a:r>
        </a:p>
        <a:p>
          <a:pPr lvl="0" defTabSz="444500">
            <a:lnSpc>
              <a:spcPct val="90000"/>
            </a:lnSpc>
            <a:spcBef>
              <a:spcPct val="0"/>
            </a:spcBef>
            <a:spcAft>
              <a:spcPct val="35000"/>
            </a:spcAft>
          </a:pPr>
          <a:endParaRPr lang="ru-RU"/>
        </a:p>
      </dgm:t>
    </dgm:pt>
    <dgm:pt modelId="{A9C8406D-9CE6-404A-89B6-987CA6943913}" type="sibTrans" cxnId="{CB413F2A-AA04-45F8-B35C-E5AE18D9C314}">
      <dgm:prSet/>
      <dgm:spPr/>
      <dgm:t>
        <a:bodyPr/>
        <a:lstStyle/>
        <a:p>
          <a:endParaRPr lang="ru-RU"/>
        </a:p>
      </dgm:t>
    </dgm:pt>
    <dgm:pt modelId="{D082E00E-948D-44C5-A0C9-FF26724C2350}" type="pres">
      <dgm:prSet presAssocID="{0DCEDAA6-8735-44C3-B841-287558BF2E82}" presName="outerComposite" presStyleCnt="0">
        <dgm:presLayoutVars>
          <dgm:chMax val="5"/>
          <dgm:dir/>
          <dgm:resizeHandles val="exact"/>
        </dgm:presLayoutVars>
      </dgm:prSet>
      <dgm:spPr/>
      <dgm:t>
        <a:bodyPr/>
        <a:lstStyle/>
        <a:p>
          <a:endParaRPr lang="ru-RU"/>
        </a:p>
      </dgm:t>
    </dgm:pt>
    <dgm:pt modelId="{62940A0F-5069-4C1A-9DEB-7AF537018F85}" type="pres">
      <dgm:prSet presAssocID="{0DCEDAA6-8735-44C3-B841-287558BF2E82}" presName="dummyMaxCanvas" presStyleCnt="0">
        <dgm:presLayoutVars/>
      </dgm:prSet>
      <dgm:spPr/>
      <dgm:t>
        <a:bodyPr/>
        <a:lstStyle/>
        <a:p>
          <a:endParaRPr/>
        </a:p>
      </dgm:t>
    </dgm:pt>
    <dgm:pt modelId="{06446260-B418-451B-8135-F4057A5B4185}" type="pres">
      <dgm:prSet presAssocID="{0DCEDAA6-8735-44C3-B841-287558BF2E82}" presName="ThreeNodes_1" presStyleLbl="node1" presStyleIdx="0" presStyleCnt="3">
        <dgm:presLayoutVars>
          <dgm:bulletEnabled val="1"/>
        </dgm:presLayoutVars>
      </dgm:prSet>
      <dgm:spPr/>
      <dgm:t>
        <a:bodyPr/>
        <a:lstStyle/>
        <a:p>
          <a:endParaRPr lang="ru-RU"/>
        </a:p>
      </dgm:t>
    </dgm:pt>
    <dgm:pt modelId="{CD1AC818-FF12-4C44-A68D-A87D3B384938}" type="pres">
      <dgm:prSet presAssocID="{0DCEDAA6-8735-44C3-B841-287558BF2E82}" presName="ThreeNodes_2" presStyleLbl="node1" presStyleIdx="1" presStyleCnt="3">
        <dgm:presLayoutVars>
          <dgm:bulletEnabled val="1"/>
        </dgm:presLayoutVars>
      </dgm:prSet>
      <dgm:spPr/>
      <dgm:t>
        <a:bodyPr/>
        <a:lstStyle/>
        <a:p>
          <a:endParaRPr lang="ru-RU"/>
        </a:p>
      </dgm:t>
    </dgm:pt>
    <dgm:pt modelId="{E16F8DF9-6223-4179-A907-DDC34EE9C9C8}" type="pres">
      <dgm:prSet presAssocID="{0DCEDAA6-8735-44C3-B841-287558BF2E82}" presName="ThreeNodes_3" presStyleLbl="node1" presStyleIdx="2" presStyleCnt="3">
        <dgm:presLayoutVars>
          <dgm:bulletEnabled val="1"/>
        </dgm:presLayoutVars>
      </dgm:prSet>
      <dgm:spPr/>
      <dgm:t>
        <a:bodyPr/>
        <a:lstStyle/>
        <a:p>
          <a:endParaRPr lang="ru-RU"/>
        </a:p>
      </dgm:t>
    </dgm:pt>
    <dgm:pt modelId="{5FB490AA-FCF1-45E5-BE67-591EF3E0D31F}" type="pres">
      <dgm:prSet presAssocID="{0DCEDAA6-8735-44C3-B841-287558BF2E82}" presName="ThreeConn_1-2" presStyleLbl="fgAccFollowNode1" presStyleIdx="0" presStyleCnt="2">
        <dgm:presLayoutVars>
          <dgm:bulletEnabled val="1"/>
        </dgm:presLayoutVars>
      </dgm:prSet>
      <dgm:spPr/>
      <dgm:t>
        <a:bodyPr/>
        <a:lstStyle/>
        <a:p>
          <a:endParaRPr lang="ru-RU"/>
        </a:p>
      </dgm:t>
    </dgm:pt>
    <dgm:pt modelId="{3FB6A38C-4481-45EF-AD3C-2D6D3F7C85A6}" type="pres">
      <dgm:prSet presAssocID="{0DCEDAA6-8735-44C3-B841-287558BF2E82}" presName="ThreeConn_2-3" presStyleLbl="fgAccFollowNode1" presStyleIdx="1" presStyleCnt="2">
        <dgm:presLayoutVars>
          <dgm:bulletEnabled val="1"/>
        </dgm:presLayoutVars>
      </dgm:prSet>
      <dgm:spPr/>
      <dgm:t>
        <a:bodyPr/>
        <a:lstStyle/>
        <a:p>
          <a:endParaRPr lang="ru-RU"/>
        </a:p>
      </dgm:t>
    </dgm:pt>
    <dgm:pt modelId="{C98387E5-5832-48BD-84FD-0D3C275ED89B}" type="pres">
      <dgm:prSet presAssocID="{0DCEDAA6-8735-44C3-B841-287558BF2E82}" presName="ThreeNodes_1_text" presStyleLbl="node1" presStyleIdx="2" presStyleCnt="3">
        <dgm:presLayoutVars>
          <dgm:bulletEnabled val="1"/>
        </dgm:presLayoutVars>
      </dgm:prSet>
      <dgm:spPr/>
      <dgm:t>
        <a:bodyPr/>
        <a:lstStyle/>
        <a:p>
          <a:endParaRPr lang="ru-RU"/>
        </a:p>
      </dgm:t>
    </dgm:pt>
    <dgm:pt modelId="{C06E0109-EF13-4357-A0A6-DF39ECE82328}" type="pres">
      <dgm:prSet presAssocID="{0DCEDAA6-8735-44C3-B841-287558BF2E82}" presName="ThreeNodes_2_text" presStyleLbl="node1" presStyleIdx="2" presStyleCnt="3">
        <dgm:presLayoutVars>
          <dgm:bulletEnabled val="1"/>
        </dgm:presLayoutVars>
      </dgm:prSet>
      <dgm:spPr/>
      <dgm:t>
        <a:bodyPr/>
        <a:lstStyle/>
        <a:p>
          <a:endParaRPr lang="ru-RU"/>
        </a:p>
      </dgm:t>
    </dgm:pt>
    <dgm:pt modelId="{6543BE25-6260-49E0-A881-B24BB17FC455}" type="pres">
      <dgm:prSet presAssocID="{0DCEDAA6-8735-44C3-B841-287558BF2E82}" presName="ThreeNodes_3_text" presStyleLbl="node1" presStyleIdx="2" presStyleCnt="3">
        <dgm:presLayoutVars>
          <dgm:bulletEnabled val="1"/>
        </dgm:presLayoutVars>
      </dgm:prSet>
      <dgm:spPr/>
      <dgm:t>
        <a:bodyPr/>
        <a:lstStyle/>
        <a:p>
          <a:endParaRPr lang="ru-RU"/>
        </a:p>
      </dgm:t>
    </dgm:pt>
  </dgm:ptLst>
  <dgm:cxnLst>
    <dgm:cxn modelId="{6DE90381-4737-4393-AC7C-C974E720205D}" type="presOf" srcId="{30AAE791-F4EC-4B32-B77A-CF873E3A0868}" destId="{C98387E5-5832-48BD-84FD-0D3C275ED89B}" srcOrd="1" destOrd="0" presId="urn:microsoft.com/office/officeart/2005/8/layout/vProcess5"/>
    <dgm:cxn modelId="{CC954C66-0EDC-490B-A7D1-EA51BBD2E859}" type="presOf" srcId="{30AAE791-F4EC-4B32-B77A-CF873E3A0868}" destId="{06446260-B418-451B-8135-F4057A5B4185}" srcOrd="0" destOrd="0" presId="urn:microsoft.com/office/officeart/2005/8/layout/vProcess5"/>
    <dgm:cxn modelId="{8AE67263-5687-4C10-8E78-E95A3DD2EED8}" type="presOf" srcId="{FC14B137-F67F-4BD9-B5C8-3BF7C0375CE9}" destId="{CD1AC818-FF12-4C44-A68D-A87D3B384938}" srcOrd="0" destOrd="0" presId="urn:microsoft.com/office/officeart/2005/8/layout/vProcess5"/>
    <dgm:cxn modelId="{A143EE01-EDEF-4A37-BCB1-F3B1878E5807}" srcId="{0DCEDAA6-8735-44C3-B841-287558BF2E82}" destId="{30AAE791-F4EC-4B32-B77A-CF873E3A0868}" srcOrd="0" destOrd="0" parTransId="{C688F916-70B8-4C72-9A42-3BE079F1D91A}" sibTransId="{5E35E929-002E-49B6-8749-876BBD6C697C}"/>
    <dgm:cxn modelId="{BB327F6C-39C7-434A-8CA2-BB1AC1D51C2D}" type="presOf" srcId="{5E35E929-002E-49B6-8749-876BBD6C697C}" destId="{5FB490AA-FCF1-45E5-BE67-591EF3E0D31F}" srcOrd="0" destOrd="0" presId="urn:microsoft.com/office/officeart/2005/8/layout/vProcess5"/>
    <dgm:cxn modelId="{BF48D929-14CA-4710-883C-1568BBFB0B2A}" type="presOf" srcId="{0DCEDAA6-8735-44C3-B841-287558BF2E82}" destId="{D082E00E-948D-44C5-A0C9-FF26724C2350}" srcOrd="0" destOrd="0" presId="urn:microsoft.com/office/officeart/2005/8/layout/vProcess5"/>
    <dgm:cxn modelId="{487B3515-3845-46D5-8A84-AB2969C48F37}" type="presOf" srcId="{694627E2-8A22-4A06-B529-EC57D28DCC1A}" destId="{E16F8DF9-6223-4179-A907-DDC34EE9C9C8}" srcOrd="0" destOrd="0" presId="urn:microsoft.com/office/officeart/2005/8/layout/vProcess5"/>
    <dgm:cxn modelId="{1B817F28-29C8-474B-9A85-23DA6134F6D1}" type="presOf" srcId="{41D7E7CD-70AB-41BE-9880-1C30645364D1}" destId="{3FB6A38C-4481-45EF-AD3C-2D6D3F7C85A6}" srcOrd="0" destOrd="0" presId="urn:microsoft.com/office/officeart/2005/8/layout/vProcess5"/>
    <dgm:cxn modelId="{A7D98CAA-CAC5-4FB7-985F-DAF58BE08CB2}" srcId="{0DCEDAA6-8735-44C3-B841-287558BF2E82}" destId="{FC14B137-F67F-4BD9-B5C8-3BF7C0375CE9}" srcOrd="1" destOrd="0" parTransId="{9526AEAD-8FA2-42A0-9142-62622BCA050C}" sibTransId="{41D7E7CD-70AB-41BE-9880-1C30645364D1}"/>
    <dgm:cxn modelId="{89741CE2-AEE8-4DEF-A3D1-64E25F485AE3}" type="presOf" srcId="{FC14B137-F67F-4BD9-B5C8-3BF7C0375CE9}" destId="{C06E0109-EF13-4357-A0A6-DF39ECE82328}" srcOrd="1" destOrd="0" presId="urn:microsoft.com/office/officeart/2005/8/layout/vProcess5"/>
    <dgm:cxn modelId="{3F8FF417-BFE1-405E-BE9C-37EDE1FF07B0}" type="presOf" srcId="{694627E2-8A22-4A06-B529-EC57D28DCC1A}" destId="{6543BE25-6260-49E0-A881-B24BB17FC455}" srcOrd="1" destOrd="0" presId="urn:microsoft.com/office/officeart/2005/8/layout/vProcess5"/>
    <dgm:cxn modelId="{CB413F2A-AA04-45F8-B35C-E5AE18D9C314}" srcId="{0DCEDAA6-8735-44C3-B841-287558BF2E82}" destId="{694627E2-8A22-4A06-B529-EC57D28DCC1A}" srcOrd="2" destOrd="0" parTransId="{4690CC82-62D0-44F7-A26B-B52DED5A1FC1}" sibTransId="{A9C8406D-9CE6-404A-89B6-987CA6943913}"/>
    <dgm:cxn modelId="{EFA87986-9A9B-4FA0-BC6C-8F8BF9900842}" type="presParOf" srcId="{D082E00E-948D-44C5-A0C9-FF26724C2350}" destId="{62940A0F-5069-4C1A-9DEB-7AF537018F85}" srcOrd="0" destOrd="0" presId="urn:microsoft.com/office/officeart/2005/8/layout/vProcess5"/>
    <dgm:cxn modelId="{0E697117-18DB-473F-A60F-C86C190CA824}" type="presParOf" srcId="{D082E00E-948D-44C5-A0C9-FF26724C2350}" destId="{06446260-B418-451B-8135-F4057A5B4185}" srcOrd="1" destOrd="0" presId="urn:microsoft.com/office/officeart/2005/8/layout/vProcess5"/>
    <dgm:cxn modelId="{AC16AFA2-FE60-4BE6-A948-EECBCF08B390}" type="presParOf" srcId="{D082E00E-948D-44C5-A0C9-FF26724C2350}" destId="{CD1AC818-FF12-4C44-A68D-A87D3B384938}" srcOrd="2" destOrd="0" presId="urn:microsoft.com/office/officeart/2005/8/layout/vProcess5"/>
    <dgm:cxn modelId="{5BF457EE-3A5D-4498-8203-A2DA7921077D}" type="presParOf" srcId="{D082E00E-948D-44C5-A0C9-FF26724C2350}" destId="{E16F8DF9-6223-4179-A907-DDC34EE9C9C8}" srcOrd="3" destOrd="0" presId="urn:microsoft.com/office/officeart/2005/8/layout/vProcess5"/>
    <dgm:cxn modelId="{26C5C418-9BD5-4A41-880D-8A275B11E31A}" type="presParOf" srcId="{D082E00E-948D-44C5-A0C9-FF26724C2350}" destId="{5FB490AA-FCF1-45E5-BE67-591EF3E0D31F}" srcOrd="4" destOrd="0" presId="urn:microsoft.com/office/officeart/2005/8/layout/vProcess5"/>
    <dgm:cxn modelId="{45D6543A-D728-406B-A473-AF2948190E39}" type="presParOf" srcId="{D082E00E-948D-44C5-A0C9-FF26724C2350}" destId="{3FB6A38C-4481-45EF-AD3C-2D6D3F7C85A6}" srcOrd="5" destOrd="0" presId="urn:microsoft.com/office/officeart/2005/8/layout/vProcess5"/>
    <dgm:cxn modelId="{F2ABAFA3-1DD9-48BE-A113-89C9F65AD7EC}" type="presParOf" srcId="{D082E00E-948D-44C5-A0C9-FF26724C2350}" destId="{C98387E5-5832-48BD-84FD-0D3C275ED89B}" srcOrd="6" destOrd="0" presId="urn:microsoft.com/office/officeart/2005/8/layout/vProcess5"/>
    <dgm:cxn modelId="{CEE4E72B-E983-4F9A-86DC-1FE71AADE555}" type="presParOf" srcId="{D082E00E-948D-44C5-A0C9-FF26724C2350}" destId="{C06E0109-EF13-4357-A0A6-DF39ECE82328}" srcOrd="7" destOrd="0" presId="urn:microsoft.com/office/officeart/2005/8/layout/vProcess5"/>
    <dgm:cxn modelId="{60D387D4-3FBB-497D-9F5A-C7D34740874C}" type="presParOf" srcId="{D082E00E-948D-44C5-A0C9-FF26724C2350}" destId="{6543BE25-6260-49E0-A881-B24BB17FC455}" srcOrd="8" destOrd="0" presId="urn:microsoft.com/office/officeart/2005/8/layout/vProcess5"/>
  </dgm:cxnLst>
  <dgm:bg/>
  <dgm:whole/>
</dgm:dataModel>
</file>

<file path=ppt/diagrams/data160.xml><?xml version="1.0" encoding="utf-8"?>
<dgm:dataModel xmlns:dgm="http://schemas.openxmlformats.org/drawingml/2006/diagram" xmlns:a="http://schemas.openxmlformats.org/drawingml/2006/main">
  <dgm:ptLst>
    <dgm:pt modelId="{5CED9AF3-29C6-4178-97DE-4E597E27F615}"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BBC6F55E-E835-4D92-8F3D-5932997B504C}" type="parTrans" cxnId="{99F48878-F4D6-41F8-8A9D-842E9312C96F}">
      <dgm:prSet/>
      <dgm:spPr/>
      <dgm:t>
        <a:bodyPr/>
        <a:lstStyle/>
        <a:p>
          <a:endParaRPr lang="ru-RU"/>
        </a:p>
      </dgm:t>
    </dgm:pt>
    <dgm:pt modelId="{568BA50E-39B5-4808-AD18-6009DFDC642A}">
      <dgm:prSet phldrT="[Текст]"/>
      <dgm:spPr/>
      <dgm:t>
        <a:bodyPr/>
        <a:lstStyle/>
        <a:p>
          <a:r>
            <a:rPr lang="ru-RU"/>
            <a:t>Синтездің нәтижесі мүлдем жаңа формация болып табылады, оның қасиеттері тек осы компоненттердің сыртқы байланысы ғана емес, сонымен қатар олардың ішкі өзара байланысы мен өзара тәуелділігінің нәтижесі болып табылады. </a:t>
          </a:r>
        </a:p>
      </dgm:t>
    </dgm:pt>
    <dgm:pt modelId="{B9BA47BF-2918-47B4-8122-8252FF680F67}" type="parTrans" cxnId="{D1F25095-3C01-4186-8E4C-9ECEA246B991}">
      <dgm:prSet/>
      <dgm:spPr/>
      <dgm:t>
        <a:bodyPr/>
        <a:lstStyle/>
        <a:p>
          <a:endParaRPr lang="ru-RU"/>
        </a:p>
      </dgm:t>
    </dgm:pt>
    <dgm:pt modelId="{A28DF15A-BD3D-418F-B690-F07FFE46ED8E}">
      <dgm:prSet phldrT="[Текст]" phldr="1"/>
      <dgm:spPr/>
      <dgm:t>
        <a:bodyPr/>
        <a:lstStyle/>
        <a:p>
          <a:endParaRPr lang="ru-RU"/>
        </a:p>
      </dgm:t>
    </dgm:pt>
    <dgm:pt modelId="{212FD915-20FA-472F-85DC-651437589C09}" type="sibTrans" cxnId="{D1F25095-3C01-4186-8E4C-9ECEA246B991}">
      <dgm:prSet/>
      <dgm:spPr/>
      <dgm:t>
        <a:bodyPr/>
        <a:lstStyle/>
        <a:p>
          <a:endParaRPr lang="ru-RU"/>
        </a:p>
      </dgm:t>
    </dgm:pt>
    <dgm:pt modelId="{F2C039C1-F321-451E-BC39-ADD9FCE5BF37}" type="sibTrans" cxnId="{99F48878-F4D6-41F8-8A9D-842E9312C96F}">
      <dgm:prSet/>
      <dgm:spPr/>
      <dgm:t>
        <a:bodyPr/>
        <a:lstStyle/>
        <a:p>
          <a:endParaRPr lang="ru-RU"/>
        </a:p>
      </dgm:t>
    </dgm:pt>
    <dgm:pt modelId="{CE80C490-0CD1-49FE-8DCB-039F36216913}" type="parTrans" cxnId="{2ACDE7DB-FE61-4346-9467-C4774DF0C71D}">
      <dgm:prSet/>
      <dgm:spPr/>
      <dgm:t>
        <a:bodyPr/>
        <a:lstStyle/>
        <a:p>
          <a:endParaRPr lang="ru-RU"/>
        </a:p>
      </dgm:t>
    </dgm:pt>
    <dgm:pt modelId="{1399C358-1E54-4CE8-A31C-2C392C9266FC}">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b="1"/>
            <a:t>Талдау </a:t>
          </a:r>
          <a:r>
            <a:rPr lang="ru-RU"/>
            <a:t>ол негізінен бөлшектерді бір-бірінен ерекшелендіретін ерекшеліктерді бекітеді. </a:t>
          </a:r>
        </a:p>
        <a:p>
          <a:pPr marL="0" marR="0" lvl="0" indent="0" defTabSz="914400" eaLnBrk="1" fontAlgn="auto" latinLnBrk="0" hangingPunct="1">
            <a:lnSpc>
              <a:spcPct val="100000"/>
            </a:lnSpc>
            <a:spcBef>
              <a:spcPct val="0"/>
            </a:spcBef>
            <a:spcAft>
              <a:spcPct val="0"/>
            </a:spcAft>
            <a:buClrTx/>
            <a:buSzTx/>
            <a:buFontTx/>
            <a:buNone/>
            <a:defRPr/>
          </a:pPr>
          <a:r>
            <a:rPr lang="ru-RU" b="1"/>
            <a:t>Синтездеу</a:t>
          </a:r>
          <a:r>
            <a:rPr lang="ru-RU"/>
            <a:t> сондай-ақ, ол бөліктерді біртұтас тұтастыққа байланыстыратын маңызды жалпылықты ашады. </a:t>
          </a:r>
        </a:p>
        <a:p>
          <a:pPr lvl="0" defTabSz="800100">
            <a:lnSpc>
              <a:spcPct val="90000"/>
            </a:lnSpc>
            <a:spcBef>
              <a:spcPct val="0"/>
            </a:spcBef>
            <a:spcAft>
              <a:spcPct val="35000"/>
            </a:spcAft>
          </a:pPr>
          <a:endParaRPr lang="ru-RU"/>
        </a:p>
      </dgm:t>
    </dgm:pt>
    <dgm:pt modelId="{855D6D9D-D1E9-444F-B5BF-B8365986FA84}" type="parTrans" cxnId="{CFB5CC04-E45D-4AFB-BA33-0819169026C7}">
      <dgm:prSet/>
      <dgm:spPr/>
      <dgm:t>
        <a:bodyPr/>
        <a:lstStyle/>
        <a:p>
          <a:endParaRPr lang="ru-RU"/>
        </a:p>
      </dgm:t>
    </dgm:pt>
    <dgm:pt modelId="{584ECDDB-D2E8-4EB4-8B86-E40BB2F8F572}">
      <dgm:prSet phldrT="[Текст]" phldr="1"/>
      <dgm:spPr/>
      <dgm:t>
        <a:bodyPr/>
        <a:lstStyle/>
        <a:p>
          <a:endParaRPr lang="ru-RU"/>
        </a:p>
      </dgm:t>
    </dgm:pt>
    <dgm:pt modelId="{2B2B4E24-7347-443E-BA1B-FA66C2EFC731}" type="sibTrans" cxnId="{CFB5CC04-E45D-4AFB-BA33-0819169026C7}">
      <dgm:prSet/>
      <dgm:spPr/>
      <dgm:t>
        <a:bodyPr/>
        <a:lstStyle/>
        <a:p>
          <a:endParaRPr lang="ru-RU"/>
        </a:p>
      </dgm:t>
    </dgm:pt>
    <dgm:pt modelId="{ACCB4978-C561-4870-B6B1-7BE99B214F6A}" type="sibTrans" cxnId="{2ACDE7DB-FE61-4346-9467-C4774DF0C71D}">
      <dgm:prSet/>
      <dgm:spPr/>
      <dgm:t>
        <a:bodyPr/>
        <a:lstStyle/>
        <a:p>
          <a:endParaRPr lang="ru-RU"/>
        </a:p>
      </dgm:t>
    </dgm:pt>
    <dgm:pt modelId="{66C3D8D6-4FD6-4183-B037-D7C4227A2975}" type="pres">
      <dgm:prSet presAssocID="{5CED9AF3-29C6-4178-97DE-4E597E27F615}" presName="linear" presStyleCnt="0">
        <dgm:presLayoutVars>
          <dgm:animLvl val="lvl"/>
          <dgm:resizeHandles val="exact"/>
        </dgm:presLayoutVars>
      </dgm:prSet>
      <dgm:spPr/>
      <dgm:t>
        <a:bodyPr/>
        <a:lstStyle/>
        <a:p>
          <a:endParaRPr lang="ru-RU"/>
        </a:p>
      </dgm:t>
    </dgm:pt>
    <dgm:pt modelId="{DE2C0792-B8FE-41BD-A855-3A103AF361E8}" type="pres">
      <dgm:prSet presAssocID="{568BA50E-39B5-4808-AD18-6009DFDC642A}" presName="parentText" presStyleLbl="node1" presStyleIdx="0" presStyleCnt="2">
        <dgm:presLayoutVars>
          <dgm:chMax val="0"/>
          <dgm:bulletEnabled val="1"/>
        </dgm:presLayoutVars>
      </dgm:prSet>
      <dgm:spPr/>
      <dgm:t>
        <a:bodyPr/>
        <a:lstStyle/>
        <a:p>
          <a:endParaRPr lang="ru-RU"/>
        </a:p>
      </dgm:t>
    </dgm:pt>
    <dgm:pt modelId="{D6DA33B7-8D0D-4487-A5B9-F0BD9784C688}" type="pres">
      <dgm:prSet presAssocID="{568BA50E-39B5-4808-AD18-6009DFDC642A}" presName="childText" presStyleLbl="revTx" presStyleIdx="0" presStyleCnt="2">
        <dgm:presLayoutVars>
          <dgm:bulletEnabled val="1"/>
        </dgm:presLayoutVars>
      </dgm:prSet>
      <dgm:spPr/>
      <dgm:t>
        <a:bodyPr/>
        <a:lstStyle/>
        <a:p>
          <a:endParaRPr lang="ru-RU"/>
        </a:p>
      </dgm:t>
    </dgm:pt>
    <dgm:pt modelId="{F8E58AD6-12C7-4774-82C8-A4DD5B36CA65}" type="pres">
      <dgm:prSet presAssocID="{1399C358-1E54-4CE8-A31C-2C392C9266FC}" presName="parentText" presStyleLbl="node1" presStyleIdx="1" presStyleCnt="2">
        <dgm:presLayoutVars>
          <dgm:chMax val="0"/>
          <dgm:bulletEnabled val="1"/>
        </dgm:presLayoutVars>
      </dgm:prSet>
      <dgm:spPr/>
      <dgm:t>
        <a:bodyPr/>
        <a:lstStyle/>
        <a:p>
          <a:endParaRPr lang="ru-RU"/>
        </a:p>
      </dgm:t>
    </dgm:pt>
    <dgm:pt modelId="{854E046C-1BF2-4945-942F-75A40CDC5D70}" type="pres">
      <dgm:prSet presAssocID="{1399C358-1E54-4CE8-A31C-2C392C9266FC}" presName="childText" presStyleLbl="revTx" presStyleIdx="1" presStyleCnt="2">
        <dgm:presLayoutVars>
          <dgm:bulletEnabled val="1"/>
        </dgm:presLayoutVars>
      </dgm:prSet>
      <dgm:spPr/>
      <dgm:t>
        <a:bodyPr/>
        <a:lstStyle/>
        <a:p>
          <a:endParaRPr lang="ru-RU"/>
        </a:p>
      </dgm:t>
    </dgm:pt>
  </dgm:ptLst>
  <dgm:cxnLst>
    <dgm:cxn modelId="{99F48878-F4D6-41F8-8A9D-842E9312C96F}" srcId="{5CED9AF3-29C6-4178-97DE-4E597E27F615}" destId="{568BA50E-39B5-4808-AD18-6009DFDC642A}" srcOrd="0" destOrd="0" parTransId="{BBC6F55E-E835-4D92-8F3D-5932997B504C}" sibTransId="{F2C039C1-F321-451E-BC39-ADD9FCE5BF37}"/>
    <dgm:cxn modelId="{2ACDE7DB-FE61-4346-9467-C4774DF0C71D}" srcId="{5CED9AF3-29C6-4178-97DE-4E597E27F615}" destId="{1399C358-1E54-4CE8-A31C-2C392C9266FC}" srcOrd="1" destOrd="0" parTransId="{CE80C490-0CD1-49FE-8DCB-039F36216913}" sibTransId="{ACCB4978-C561-4870-B6B1-7BE99B214F6A}"/>
    <dgm:cxn modelId="{C92BBA1C-DED8-410C-A9EA-0322D605FBE8}" type="presOf" srcId="{5CED9AF3-29C6-4178-97DE-4E597E27F615}" destId="{66C3D8D6-4FD6-4183-B037-D7C4227A2975}" srcOrd="0" destOrd="0" presId="urn:microsoft.com/office/officeart/2005/8/layout/vList2"/>
    <dgm:cxn modelId="{E9E49C61-A8C7-4D5B-ACB3-E624DA8B30EB}" type="presOf" srcId="{568BA50E-39B5-4808-AD18-6009DFDC642A}" destId="{DE2C0792-B8FE-41BD-A855-3A103AF361E8}" srcOrd="0" destOrd="0" presId="urn:microsoft.com/office/officeart/2005/8/layout/vList2"/>
    <dgm:cxn modelId="{CFB5CC04-E45D-4AFB-BA33-0819169026C7}" srcId="{1399C358-1E54-4CE8-A31C-2C392C9266FC}" destId="{584ECDDB-D2E8-4EB4-8B86-E40BB2F8F572}" srcOrd="0" destOrd="0" parTransId="{855D6D9D-D1E9-444F-B5BF-B8365986FA84}" sibTransId="{2B2B4E24-7347-443E-BA1B-FA66C2EFC731}"/>
    <dgm:cxn modelId="{B387563A-22D8-4A60-8278-514A29AC90E5}" type="presOf" srcId="{1399C358-1E54-4CE8-A31C-2C392C9266FC}" destId="{F8E58AD6-12C7-4774-82C8-A4DD5B36CA65}" srcOrd="0" destOrd="0" presId="urn:microsoft.com/office/officeart/2005/8/layout/vList2"/>
    <dgm:cxn modelId="{52DD9EEF-D167-4A7B-B861-A8EE1F8AA7A0}" type="presOf" srcId="{A28DF15A-BD3D-418F-B690-F07FFE46ED8E}" destId="{D6DA33B7-8D0D-4487-A5B9-F0BD9784C688}" srcOrd="0" destOrd="0" presId="urn:microsoft.com/office/officeart/2005/8/layout/vList2"/>
    <dgm:cxn modelId="{8F1A1F6B-3FE3-4651-930E-4B3CE535DB44}" type="presOf" srcId="{584ECDDB-D2E8-4EB4-8B86-E40BB2F8F572}" destId="{854E046C-1BF2-4945-942F-75A40CDC5D70}" srcOrd="0" destOrd="0" presId="urn:microsoft.com/office/officeart/2005/8/layout/vList2"/>
    <dgm:cxn modelId="{D1F25095-3C01-4186-8E4C-9ECEA246B991}" srcId="{568BA50E-39B5-4808-AD18-6009DFDC642A}" destId="{A28DF15A-BD3D-418F-B690-F07FFE46ED8E}" srcOrd="0" destOrd="0" parTransId="{B9BA47BF-2918-47B4-8122-8252FF680F67}" sibTransId="{212FD915-20FA-472F-85DC-651437589C09}"/>
    <dgm:cxn modelId="{61E0B4AA-8C97-41C2-BE21-DD458FB16F89}" type="presParOf" srcId="{66C3D8D6-4FD6-4183-B037-D7C4227A2975}" destId="{DE2C0792-B8FE-41BD-A855-3A103AF361E8}" srcOrd="0" destOrd="0" presId="urn:microsoft.com/office/officeart/2005/8/layout/vList2"/>
    <dgm:cxn modelId="{1A19EB62-F73A-4A76-90F6-67664AEF08E5}" type="presParOf" srcId="{66C3D8D6-4FD6-4183-B037-D7C4227A2975}" destId="{D6DA33B7-8D0D-4487-A5B9-F0BD9784C688}" srcOrd="1" destOrd="0" presId="urn:microsoft.com/office/officeart/2005/8/layout/vList2"/>
    <dgm:cxn modelId="{ABE05FB7-F778-4FBE-A4C0-2E7A624F7DC6}" type="presParOf" srcId="{66C3D8D6-4FD6-4183-B037-D7C4227A2975}" destId="{F8E58AD6-12C7-4774-82C8-A4DD5B36CA65}" srcOrd="2" destOrd="0" presId="urn:microsoft.com/office/officeart/2005/8/layout/vList2"/>
    <dgm:cxn modelId="{1C5EF1E5-C63F-428E-B154-FD9E1621868E}" type="presParOf" srcId="{66C3D8D6-4FD6-4183-B037-D7C4227A2975}" destId="{854E046C-1BF2-4945-942F-75A40CDC5D70}" srcOrd="3" destOrd="0" presId="urn:microsoft.com/office/officeart/2005/8/layout/vList2"/>
  </dgm:cxnLst>
  <dgm:bg/>
  <dgm:whole/>
</dgm:dataModel>
</file>

<file path=ppt/diagrams/data161.xml><?xml version="1.0" encoding="utf-8"?>
<dgm:dataModel xmlns:dgm="http://schemas.openxmlformats.org/drawingml/2006/diagram" xmlns:a="http://schemas.openxmlformats.org/drawingml/2006/main">
  <dgm:ptLst>
    <dgm:pt modelId="{E68BB8B2-06E4-4A1E-87DC-FDC859893845}" type="doc">
      <dgm:prSet loTypeId="urn:microsoft.com/office/officeart/2005/8/layout/hList2#2" loCatId="relationship" qsTypeId="urn:microsoft.com/office/officeart/2005/8/quickstyle/simple1" qsCatId="simple" csTypeId="urn:microsoft.com/office/officeart/2005/8/colors/accent0_3" csCatId="mainScheme" phldr="1"/>
      <dgm:spPr/>
      <dgm:t>
        <a:bodyPr/>
        <a:lstStyle/>
        <a:p>
          <a:endParaRPr lang="ru-RU"/>
        </a:p>
      </dgm:t>
    </dgm:pt>
    <dgm:pt modelId="{77080CE5-0363-4725-8461-80CFB4EBADA4}" type="parTrans" cxnId="{E7B4044B-D02E-4900-8A8F-3FC2F21AB6FB}">
      <dgm:prSet/>
      <dgm:spPr/>
      <dgm:t>
        <a:bodyPr/>
        <a:lstStyle/>
        <a:p>
          <a:endParaRPr lang="ru-RU"/>
        </a:p>
      </dgm:t>
    </dgm:pt>
    <dgm:pt modelId="{F22EE775-B5EA-4E78-9B85-BB0C90A9EC42}">
      <dgm:prSet phldrT="[Текст]"/>
      <dgm:spPr/>
      <dgm:t>
        <a:bodyPr/>
        <a:lstStyle/>
        <a:p>
          <a:r>
            <a:rPr lang="ru-RU"/>
            <a:t>Тікелей немесе эмпирикалық талдау және синтез </a:t>
          </a:r>
        </a:p>
      </dgm:t>
    </dgm:pt>
    <dgm:pt modelId="{1F88366D-9825-4640-B5B5-72FE98D02C55}" type="parTrans" cxnId="{39A22D41-C563-4D37-A252-4864050243A2}">
      <dgm:prSet/>
      <dgm:spPr/>
      <dgm:t>
        <a:bodyPr/>
        <a:lstStyle/>
        <a:p>
          <a:endParaRPr lang="ru-RU"/>
        </a:p>
      </dgm:t>
    </dgm:pt>
    <dgm:pt modelId="{B9A079F8-36F2-4670-9CDA-F515AAF51D47}">
      <dgm:prSet phldrT="[Текст]"/>
      <dgm:spPr/>
      <dgm:t>
        <a:bodyPr/>
        <a:lstStyle/>
        <a:p>
          <a:r>
            <a:rPr lang="ru-RU"/>
            <a:t>– ол, әдетте, объектімен үстірт танысу сатысында қолданылады. </a:t>
          </a:r>
        </a:p>
      </dgm:t>
    </dgm:pt>
    <dgm:pt modelId="{E7E309FF-F119-4A37-99AD-746C5646C4D7}" type="sibTrans" cxnId="{39A22D41-C563-4D37-A252-4864050243A2}">
      <dgm:prSet/>
      <dgm:spPr/>
      <dgm:t>
        <a:bodyPr/>
        <a:lstStyle/>
        <a:p>
          <a:endParaRPr lang="ru-RU"/>
        </a:p>
      </dgm:t>
    </dgm:pt>
    <dgm:pt modelId="{0335BCFB-0A8D-43BA-84C1-A695E7605001}" type="parTrans" cxnId="{8387CAD8-771C-4C61-ACD9-19AFECAE66F0}">
      <dgm:prSet/>
      <dgm:spPr/>
      <dgm:t>
        <a:bodyPr/>
        <a:lstStyle/>
        <a:p>
          <a:endParaRPr lang="ru-RU"/>
        </a:p>
      </dgm:t>
    </dgm:pt>
    <dgm:pt modelId="{4158AFB7-F3EF-4D03-AC3B-2D00E6B1E740}">
      <dgm:prSet phldrT="[Текст]"/>
      <dgm:spPr/>
      <dgm:t>
        <a:bodyPr/>
        <a:lstStyle/>
        <a:p>
          <a:r>
            <a:rPr lang="ru-RU"/>
            <a:t>Талдау мен синтездің бұл түрі зерттелетін объектінің құбылыстарын білуге мүмкіндік береді.</a:t>
          </a:r>
        </a:p>
      </dgm:t>
    </dgm:pt>
    <dgm:pt modelId="{84ED57B3-91B6-4D37-BCBB-9831D8EAB0EB}" type="sibTrans" cxnId="{8387CAD8-771C-4C61-ACD9-19AFECAE66F0}">
      <dgm:prSet/>
      <dgm:spPr/>
      <dgm:t>
        <a:bodyPr/>
        <a:lstStyle/>
        <a:p>
          <a:endParaRPr lang="ru-RU"/>
        </a:p>
      </dgm:t>
    </dgm:pt>
    <dgm:pt modelId="{3FC66A02-8B74-44B8-8B85-67500CA09BA8}" type="sibTrans" cxnId="{E7B4044B-D02E-4900-8A8F-3FC2F21AB6FB}">
      <dgm:prSet/>
      <dgm:spPr/>
      <dgm:t>
        <a:bodyPr/>
        <a:lstStyle/>
        <a:p>
          <a:endParaRPr lang="ru-RU"/>
        </a:p>
      </dgm:t>
    </dgm:pt>
    <dgm:pt modelId="{E7E51217-57D6-4CB6-BF05-EC9ABE2F6F6E}" type="parTrans" cxnId="{858FC203-D326-4905-93FA-460F555299E9}">
      <dgm:prSet/>
      <dgm:spPr/>
      <dgm:t>
        <a:bodyPr/>
        <a:lstStyle/>
        <a:p>
          <a:endParaRPr lang="ru-RU"/>
        </a:p>
      </dgm:t>
    </dgm:pt>
    <dgm:pt modelId="{06F78554-1E0F-49EE-BDD8-92218007EB27}">
      <dgm:prSet phldrT="[Текст]"/>
      <dgm:spPr/>
      <dgm:t>
        <a:bodyPr/>
        <a:lstStyle/>
        <a:p>
          <a:r>
            <a:rPr lang="ru-RU"/>
            <a:t>Элементарлы-теориялық талдау және синтез </a:t>
          </a:r>
        </a:p>
      </dgm:t>
    </dgm:pt>
    <dgm:pt modelId="{50E0B9BE-4A86-47C6-B344-1DB56CE2F821}" type="parTrans" cxnId="{88962C05-4964-443F-B12B-EC76E3CDFACB}">
      <dgm:prSet/>
      <dgm:spPr/>
      <dgm:t>
        <a:bodyPr/>
        <a:lstStyle/>
        <a:p>
          <a:endParaRPr lang="ru-RU"/>
        </a:p>
      </dgm:t>
    </dgm:pt>
    <dgm:pt modelId="{188F94E3-179E-438F-949E-EFA6CEFD2738}">
      <dgm:prSet phldrT="[Текст]"/>
      <dgm:spPr/>
      <dgm:t>
        <a:bodyPr/>
        <a:lstStyle/>
        <a:p>
          <a:r>
            <a:rPr lang="ru-RU"/>
            <a:t>– зерттелетін құбылыстың мәнін танудың қуатты құралы ретінде кеңінен қолданылады. </a:t>
          </a:r>
        </a:p>
      </dgm:t>
    </dgm:pt>
    <dgm:pt modelId="{EA3A6E87-C158-4874-A7CB-9400D68D036F}" type="sibTrans" cxnId="{88962C05-4964-443F-B12B-EC76E3CDFACB}">
      <dgm:prSet/>
      <dgm:spPr/>
      <dgm:t>
        <a:bodyPr/>
        <a:lstStyle/>
        <a:p>
          <a:endParaRPr lang="ru-RU"/>
        </a:p>
      </dgm:t>
    </dgm:pt>
    <dgm:pt modelId="{E117EBF6-4686-4680-9B8B-6390FF6DA8CC}" type="parTrans" cxnId="{A7FDE1CB-C096-4EB2-BB36-4F97A050BA26}">
      <dgm:prSet/>
      <dgm:spPr/>
      <dgm:t>
        <a:bodyPr/>
        <a:lstStyle/>
        <a:p>
          <a:endParaRPr lang="ru-RU"/>
        </a:p>
      </dgm:t>
    </dgm:pt>
    <dgm:pt modelId="{0C64471D-651D-4D7C-A08E-DF3B96D2A54F}">
      <dgm:prSet phldrT="[Текст]"/>
      <dgm:spPr/>
      <dgm:t>
        <a:bodyPr/>
        <a:lstStyle/>
        <a:p>
          <a:r>
            <a:rPr lang="ru-RU"/>
            <a:t>Мұндай талдау мен синтезді қолданудың нәтижесі себеп-салдарлық байланыстарды орнату, әртүрлі заңдылықтарды анықтау болып табылады. </a:t>
          </a:r>
        </a:p>
      </dgm:t>
    </dgm:pt>
    <dgm:pt modelId="{37917B96-BE3A-4A9B-996A-FEBA37435BE3}" type="sibTrans" cxnId="{A7FDE1CB-C096-4EB2-BB36-4F97A050BA26}">
      <dgm:prSet/>
      <dgm:spPr/>
      <dgm:t>
        <a:bodyPr/>
        <a:lstStyle/>
        <a:p>
          <a:endParaRPr lang="ru-RU"/>
        </a:p>
      </dgm:t>
    </dgm:pt>
    <dgm:pt modelId="{2C5B4721-E234-42B9-A059-3E9591BA0795}" type="sibTrans" cxnId="{858FC203-D326-4905-93FA-460F555299E9}">
      <dgm:prSet/>
      <dgm:spPr/>
      <dgm:t>
        <a:bodyPr/>
        <a:lstStyle/>
        <a:p>
          <a:endParaRPr lang="ru-RU"/>
        </a:p>
      </dgm:t>
    </dgm:pt>
    <dgm:pt modelId="{3BF35C8C-3369-4F3B-BB9D-AD9AFE6A6E72}" type="parTrans" cxnId="{594C997A-5737-4303-9196-12C6218704D4}">
      <dgm:prSet/>
      <dgm:spPr/>
      <dgm:t>
        <a:bodyPr/>
        <a:lstStyle/>
        <a:p>
          <a:endParaRPr lang="ru-RU"/>
        </a:p>
      </dgm:t>
    </dgm:pt>
    <dgm:pt modelId="{55F44666-7BEC-4B25-8F26-F195496AC62C}">
      <dgm:prSet phldrT="[Текст]"/>
      <dgm:spPr/>
      <dgm:t>
        <a:bodyPr/>
        <a:lstStyle/>
        <a:p>
          <a:r>
            <a:rPr lang="ru-RU"/>
            <a:t>Құрылымдық-генетикалық талдау және синтез </a:t>
          </a:r>
        </a:p>
      </dgm:t>
    </dgm:pt>
    <dgm:pt modelId="{2904B5B2-FAE6-41FC-BDF8-ACCDD7458DB3}" type="parTrans" cxnId="{83D3FB2B-D209-4DDA-90BC-0186FA927766}">
      <dgm:prSet/>
      <dgm:spPr/>
      <dgm:t>
        <a:bodyPr/>
        <a:lstStyle/>
        <a:p>
          <a:endParaRPr lang="ru-RU"/>
        </a:p>
      </dgm:t>
    </dgm:pt>
    <dgm:pt modelId="{AA2D4CE1-B941-4D88-9B6E-BB0B2D122158}">
      <dgm:prSet phldrT="[Текст]"/>
      <dgm:spPr/>
      <dgm:t>
        <a:bodyPr/>
        <a:lstStyle/>
        <a:p>
          <a:r>
            <a:rPr lang="ru-RU"/>
            <a:t>– зерттелетін объектінің мәніне неғұрлым терең енуге мүмкіндік береді. </a:t>
          </a:r>
        </a:p>
      </dgm:t>
    </dgm:pt>
    <dgm:pt modelId="{0BAB1575-6846-41BC-ABD2-D3B317F792E3}" type="sibTrans" cxnId="{83D3FB2B-D209-4DDA-90BC-0186FA927766}">
      <dgm:prSet/>
      <dgm:spPr/>
      <dgm:t>
        <a:bodyPr/>
        <a:lstStyle/>
        <a:p>
          <a:endParaRPr lang="ru-RU"/>
        </a:p>
      </dgm:t>
    </dgm:pt>
    <dgm:pt modelId="{DEBD1EFD-6AA8-4866-B572-652F5C344557}" type="parTrans" cxnId="{18F04C03-E1E0-4171-AC56-7D5941BDE749}">
      <dgm:prSet/>
      <dgm:spPr/>
      <dgm:t>
        <a:bodyPr/>
        <a:lstStyle/>
        <a:p>
          <a:endParaRPr lang="ru-RU"/>
        </a:p>
      </dgm:t>
    </dgm:pt>
    <dgm:pt modelId="{E51CE78D-312A-480F-8BB4-ACF5103E5E71}">
      <dgm:prSet phldrT="[Текст]"/>
      <dgm:spPr/>
      <dgm:t>
        <a:bodyPr/>
        <a:lstStyle/>
        <a:p>
          <a:r>
            <a:rPr lang="ru-RU"/>
            <a:t>Талдау мен синтездің бұл түрі күрделі құбылыста зерттелетін объектінің барлық басқа аспектілеріне ең маңызды, маңызды және шешуші әсер ететін элементтерді оқшаулауды қажет етеді.</a:t>
          </a:r>
        </a:p>
      </dgm:t>
    </dgm:pt>
    <dgm:pt modelId="{87C27812-0878-4804-98BE-CAB0033EB3CF}" type="sibTrans" cxnId="{18F04C03-E1E0-4171-AC56-7D5941BDE749}">
      <dgm:prSet/>
      <dgm:spPr/>
      <dgm:t>
        <a:bodyPr/>
        <a:lstStyle/>
        <a:p>
          <a:endParaRPr lang="ru-RU"/>
        </a:p>
      </dgm:t>
    </dgm:pt>
    <dgm:pt modelId="{383DD9C9-B9A2-4B78-87F7-7710F5576142}" type="sibTrans" cxnId="{594C997A-5737-4303-9196-12C6218704D4}">
      <dgm:prSet/>
      <dgm:spPr/>
      <dgm:t>
        <a:bodyPr/>
        <a:lstStyle/>
        <a:p>
          <a:endParaRPr lang="ru-RU"/>
        </a:p>
      </dgm:t>
    </dgm:pt>
    <dgm:pt modelId="{4A9B8458-D1DF-45F7-AB74-C72AE027B926}" type="pres">
      <dgm:prSet presAssocID="{E68BB8B2-06E4-4A1E-87DC-FDC859893845}" presName="linearFlow" presStyleCnt="0">
        <dgm:presLayoutVars>
          <dgm:dir/>
          <dgm:animLvl val="lvl"/>
          <dgm:resizeHandles/>
        </dgm:presLayoutVars>
      </dgm:prSet>
      <dgm:spPr/>
      <dgm:t>
        <a:bodyPr/>
        <a:lstStyle/>
        <a:p>
          <a:endParaRPr lang="ru-RU"/>
        </a:p>
      </dgm:t>
    </dgm:pt>
    <dgm:pt modelId="{9D00B21B-3238-42EC-B4A7-0CBCB9A19152}" type="pres">
      <dgm:prSet presAssocID="{F22EE775-B5EA-4E78-9B85-BB0C90A9EC42}" presName="compositeNode" presStyleCnt="0">
        <dgm:presLayoutVars>
          <dgm:bulletEnabled val="1"/>
        </dgm:presLayoutVars>
      </dgm:prSet>
      <dgm:spPr/>
      <dgm:t>
        <a:bodyPr/>
        <a:lstStyle/>
        <a:p>
          <a:endParaRPr/>
        </a:p>
      </dgm:t>
    </dgm:pt>
    <dgm:pt modelId="{2EC9DC80-A617-48EC-9786-42A1D9AC3C8F}" type="pres">
      <dgm:prSet presAssocID="{F22EE775-B5EA-4E78-9B85-BB0C90A9EC42}" presName="image" presStyleLbl="fgImgPlace1" presStyleIdx="0" presStyleCnt="3"/>
      <dgm:spPr/>
      <dgm:t>
        <a:bodyPr/>
        <a:lstStyle/>
        <a:p>
          <a:endParaRPr/>
        </a:p>
      </dgm:t>
    </dgm:pt>
    <dgm:pt modelId="{47C50CBF-C5B3-4C6B-AE8E-29EE7CEB18EF}" type="pres">
      <dgm:prSet presAssocID="{F22EE775-B5EA-4E78-9B85-BB0C90A9EC42}" presName="childNode" presStyleLbl="node1" presStyleIdx="0" presStyleCnt="3" custScaleX="115824" custLinFactNeighborX="8962" custLinFactNeighborY="-255">
        <dgm:presLayoutVars>
          <dgm:bulletEnabled val="1"/>
        </dgm:presLayoutVars>
      </dgm:prSet>
      <dgm:spPr/>
      <dgm:t>
        <a:bodyPr/>
        <a:lstStyle/>
        <a:p>
          <a:endParaRPr lang="ru-RU"/>
        </a:p>
      </dgm:t>
    </dgm:pt>
    <dgm:pt modelId="{BF26F365-76AD-44BD-A925-40BC6CDEAC02}" type="pres">
      <dgm:prSet presAssocID="{F22EE775-B5EA-4E78-9B85-BB0C90A9EC42}" presName="parentNode" presStyleLbl="revTx" presStyleIdx="0" presStyleCnt="3">
        <dgm:presLayoutVars>
          <dgm:chMax val="0"/>
          <dgm:bulletEnabled val="1"/>
        </dgm:presLayoutVars>
      </dgm:prSet>
      <dgm:spPr/>
      <dgm:t>
        <a:bodyPr/>
        <a:lstStyle/>
        <a:p>
          <a:endParaRPr lang="ru-RU"/>
        </a:p>
      </dgm:t>
    </dgm:pt>
    <dgm:pt modelId="{09C7CED4-2330-4BB9-AF75-EDCBFE9F0A23}" type="pres">
      <dgm:prSet presAssocID="{3FC66A02-8B74-44B8-8B85-67500CA09BA8}" presName="sibTrans" presStyleCnt="0"/>
      <dgm:spPr/>
      <dgm:t>
        <a:bodyPr/>
        <a:lstStyle/>
        <a:p>
          <a:endParaRPr/>
        </a:p>
      </dgm:t>
    </dgm:pt>
    <dgm:pt modelId="{F01DB801-8188-46C4-8021-A066EF329CEA}" type="pres">
      <dgm:prSet presAssocID="{06F78554-1E0F-49EE-BDD8-92218007EB27}" presName="compositeNode" presStyleCnt="0">
        <dgm:presLayoutVars>
          <dgm:bulletEnabled val="1"/>
        </dgm:presLayoutVars>
      </dgm:prSet>
      <dgm:spPr/>
      <dgm:t>
        <a:bodyPr/>
        <a:lstStyle/>
        <a:p>
          <a:endParaRPr/>
        </a:p>
      </dgm:t>
    </dgm:pt>
    <dgm:pt modelId="{7C024AA5-F36F-484C-A989-70BEC2FDD7EB}" type="pres">
      <dgm:prSet presAssocID="{06F78554-1E0F-49EE-BDD8-92218007EB27}" presName="image" presStyleLbl="fgImgPlace1" presStyleIdx="1" presStyleCnt="3"/>
      <dgm:spPr/>
      <dgm:t>
        <a:bodyPr/>
        <a:lstStyle/>
        <a:p>
          <a:endParaRPr/>
        </a:p>
      </dgm:t>
    </dgm:pt>
    <dgm:pt modelId="{1D08C37A-454E-4407-9FA4-6E51CBFF96DC}" type="pres">
      <dgm:prSet presAssocID="{06F78554-1E0F-49EE-BDD8-92218007EB27}" presName="childNode" presStyleLbl="node1" presStyleIdx="1" presStyleCnt="3" custScaleX="114513" custLinFactNeighborX="10669" custLinFactNeighborY="-1020">
        <dgm:presLayoutVars>
          <dgm:bulletEnabled val="1"/>
        </dgm:presLayoutVars>
      </dgm:prSet>
      <dgm:spPr/>
      <dgm:t>
        <a:bodyPr/>
        <a:lstStyle/>
        <a:p>
          <a:endParaRPr lang="ru-RU"/>
        </a:p>
      </dgm:t>
    </dgm:pt>
    <dgm:pt modelId="{ECA1FBA5-AD23-4F63-AD8C-6A454AF2A8A1}" type="pres">
      <dgm:prSet presAssocID="{06F78554-1E0F-49EE-BDD8-92218007EB27}" presName="parentNode" presStyleLbl="revTx" presStyleIdx="1" presStyleCnt="3">
        <dgm:presLayoutVars>
          <dgm:chMax val="0"/>
          <dgm:bulletEnabled val="1"/>
        </dgm:presLayoutVars>
      </dgm:prSet>
      <dgm:spPr/>
      <dgm:t>
        <a:bodyPr/>
        <a:lstStyle/>
        <a:p>
          <a:endParaRPr lang="ru-RU"/>
        </a:p>
      </dgm:t>
    </dgm:pt>
    <dgm:pt modelId="{9D84D1E6-8F45-4A47-B604-DDAA5F4F4FAD}" type="pres">
      <dgm:prSet presAssocID="{2C5B4721-E234-42B9-A059-3E9591BA0795}" presName="sibTrans" presStyleCnt="0"/>
      <dgm:spPr/>
      <dgm:t>
        <a:bodyPr/>
        <a:lstStyle/>
        <a:p>
          <a:endParaRPr/>
        </a:p>
      </dgm:t>
    </dgm:pt>
    <dgm:pt modelId="{1C588573-669C-4FE7-BEF2-854228DCCE89}" type="pres">
      <dgm:prSet presAssocID="{55F44666-7BEC-4B25-8F26-F195496AC62C}" presName="compositeNode" presStyleCnt="0">
        <dgm:presLayoutVars>
          <dgm:bulletEnabled val="1"/>
        </dgm:presLayoutVars>
      </dgm:prSet>
      <dgm:spPr/>
      <dgm:t>
        <a:bodyPr/>
        <a:lstStyle/>
        <a:p>
          <a:endParaRPr/>
        </a:p>
      </dgm:t>
    </dgm:pt>
    <dgm:pt modelId="{E10F8D16-482E-4040-B6CF-39143685402B}" type="pres">
      <dgm:prSet presAssocID="{55F44666-7BEC-4B25-8F26-F195496AC62C}" presName="image" presStyleLbl="fgImgPlace1" presStyleIdx="2" presStyleCnt="3"/>
      <dgm:spPr/>
      <dgm:t>
        <a:bodyPr/>
        <a:lstStyle/>
        <a:p>
          <a:endParaRPr/>
        </a:p>
      </dgm:t>
    </dgm:pt>
    <dgm:pt modelId="{158004AA-6907-4A43-8458-D56EBF8C6DCC}" type="pres">
      <dgm:prSet presAssocID="{55F44666-7BEC-4B25-8F26-F195496AC62C}" presName="childNode" presStyleLbl="node1" presStyleIdx="2" presStyleCnt="3" custScaleX="112996" custLinFactNeighborX="10775" custLinFactNeighborY="-255">
        <dgm:presLayoutVars>
          <dgm:bulletEnabled val="1"/>
        </dgm:presLayoutVars>
      </dgm:prSet>
      <dgm:spPr/>
      <dgm:t>
        <a:bodyPr/>
        <a:lstStyle/>
        <a:p>
          <a:endParaRPr lang="ru-RU"/>
        </a:p>
      </dgm:t>
    </dgm:pt>
    <dgm:pt modelId="{CDAF492F-9A38-4E39-A7F4-F4525D1E4C03}" type="pres">
      <dgm:prSet presAssocID="{55F44666-7BEC-4B25-8F26-F195496AC62C}" presName="parentNode" presStyleLbl="revTx" presStyleIdx="2" presStyleCnt="3" custLinFactNeighborX="-16741">
        <dgm:presLayoutVars>
          <dgm:chMax val="0"/>
          <dgm:bulletEnabled val="1"/>
        </dgm:presLayoutVars>
      </dgm:prSet>
      <dgm:spPr/>
      <dgm:t>
        <a:bodyPr/>
        <a:lstStyle/>
        <a:p>
          <a:endParaRPr lang="ru-RU"/>
        </a:p>
      </dgm:t>
    </dgm:pt>
  </dgm:ptLst>
  <dgm:cxnLst>
    <dgm:cxn modelId="{83D3FB2B-D209-4DDA-90BC-0186FA927766}" srcId="{55F44666-7BEC-4B25-8F26-F195496AC62C}" destId="{AA2D4CE1-B941-4D88-9B6E-BB0B2D122158}" srcOrd="0" destOrd="0" parTransId="{2904B5B2-FAE6-41FC-BDF8-ACCDD7458DB3}" sibTransId="{0BAB1575-6846-41BC-ABD2-D3B317F792E3}"/>
    <dgm:cxn modelId="{3670E007-AD33-44BD-B95F-573078D960DA}" type="presOf" srcId="{F22EE775-B5EA-4E78-9B85-BB0C90A9EC42}" destId="{BF26F365-76AD-44BD-A925-40BC6CDEAC02}" srcOrd="0" destOrd="0" presId="urn:microsoft.com/office/officeart/2005/8/layout/hList2#2"/>
    <dgm:cxn modelId="{A7FDE1CB-C096-4EB2-BB36-4F97A050BA26}" srcId="{06F78554-1E0F-49EE-BDD8-92218007EB27}" destId="{0C64471D-651D-4D7C-A08E-DF3B96D2A54F}" srcOrd="1" destOrd="0" parTransId="{E117EBF6-4686-4680-9B8B-6390FF6DA8CC}" sibTransId="{37917B96-BE3A-4A9B-996A-FEBA37435BE3}"/>
    <dgm:cxn modelId="{858FC203-D326-4905-93FA-460F555299E9}" srcId="{E68BB8B2-06E4-4A1E-87DC-FDC859893845}" destId="{06F78554-1E0F-49EE-BDD8-92218007EB27}" srcOrd="1" destOrd="0" parTransId="{E7E51217-57D6-4CB6-BF05-EC9ABE2F6F6E}" sibTransId="{2C5B4721-E234-42B9-A059-3E9591BA0795}"/>
    <dgm:cxn modelId="{9BCDBD6D-EFC4-48A7-B12D-93E6B9C57AFF}" type="presOf" srcId="{0C64471D-651D-4D7C-A08E-DF3B96D2A54F}" destId="{1D08C37A-454E-4407-9FA4-6E51CBFF96DC}" srcOrd="0" destOrd="1" presId="urn:microsoft.com/office/officeart/2005/8/layout/hList2#2"/>
    <dgm:cxn modelId="{CF7CBEC0-C03A-45C8-B510-471E30EA4D86}" type="presOf" srcId="{4158AFB7-F3EF-4D03-AC3B-2D00E6B1E740}" destId="{47C50CBF-C5B3-4C6B-AE8E-29EE7CEB18EF}" srcOrd="0" destOrd="1" presId="urn:microsoft.com/office/officeart/2005/8/layout/hList2#2"/>
    <dgm:cxn modelId="{18F04C03-E1E0-4171-AC56-7D5941BDE749}" srcId="{55F44666-7BEC-4B25-8F26-F195496AC62C}" destId="{E51CE78D-312A-480F-8BB4-ACF5103E5E71}" srcOrd="1" destOrd="0" parTransId="{DEBD1EFD-6AA8-4866-B572-652F5C344557}" sibTransId="{87C27812-0878-4804-98BE-CAB0033EB3CF}"/>
    <dgm:cxn modelId="{BB746F11-4203-45AA-9BF1-67B2D5D6B169}" type="presOf" srcId="{AA2D4CE1-B941-4D88-9B6E-BB0B2D122158}" destId="{158004AA-6907-4A43-8458-D56EBF8C6DCC}" srcOrd="0" destOrd="0" presId="urn:microsoft.com/office/officeart/2005/8/layout/hList2#2"/>
    <dgm:cxn modelId="{C73C64F6-3F10-4ADB-82D8-3FF9340F13F3}" type="presOf" srcId="{B9A079F8-36F2-4670-9CDA-F515AAF51D47}" destId="{47C50CBF-C5B3-4C6B-AE8E-29EE7CEB18EF}" srcOrd="0" destOrd="0" presId="urn:microsoft.com/office/officeart/2005/8/layout/hList2#2"/>
    <dgm:cxn modelId="{594C997A-5737-4303-9196-12C6218704D4}" srcId="{E68BB8B2-06E4-4A1E-87DC-FDC859893845}" destId="{55F44666-7BEC-4B25-8F26-F195496AC62C}" srcOrd="2" destOrd="0" parTransId="{3BF35C8C-3369-4F3B-BB9D-AD9AFE6A6E72}" sibTransId="{383DD9C9-B9A2-4B78-87F7-7710F5576142}"/>
    <dgm:cxn modelId="{18C63CE8-F605-4B18-9558-4B12F475BB64}" type="presOf" srcId="{188F94E3-179E-438F-949E-EFA6CEFD2738}" destId="{1D08C37A-454E-4407-9FA4-6E51CBFF96DC}" srcOrd="0" destOrd="0" presId="urn:microsoft.com/office/officeart/2005/8/layout/hList2#2"/>
    <dgm:cxn modelId="{E88917DC-4B32-4309-B506-EB3C76054CAF}" type="presOf" srcId="{55F44666-7BEC-4B25-8F26-F195496AC62C}" destId="{CDAF492F-9A38-4E39-A7F4-F4525D1E4C03}" srcOrd="0" destOrd="0" presId="urn:microsoft.com/office/officeart/2005/8/layout/hList2#2"/>
    <dgm:cxn modelId="{88962C05-4964-443F-B12B-EC76E3CDFACB}" srcId="{06F78554-1E0F-49EE-BDD8-92218007EB27}" destId="{188F94E3-179E-438F-949E-EFA6CEFD2738}" srcOrd="0" destOrd="0" parTransId="{50E0B9BE-4A86-47C6-B344-1DB56CE2F821}" sibTransId="{EA3A6E87-C158-4874-A7CB-9400D68D036F}"/>
    <dgm:cxn modelId="{4F19FB20-4C27-4299-8B75-2B6569A1CFB8}" type="presOf" srcId="{06F78554-1E0F-49EE-BDD8-92218007EB27}" destId="{ECA1FBA5-AD23-4F63-AD8C-6A454AF2A8A1}" srcOrd="0" destOrd="0" presId="urn:microsoft.com/office/officeart/2005/8/layout/hList2#2"/>
    <dgm:cxn modelId="{8D4DE9D6-E422-4DBC-897D-A3A9EE0B8511}" type="presOf" srcId="{E51CE78D-312A-480F-8BB4-ACF5103E5E71}" destId="{158004AA-6907-4A43-8458-D56EBF8C6DCC}" srcOrd="0" destOrd="1" presId="urn:microsoft.com/office/officeart/2005/8/layout/hList2#2"/>
    <dgm:cxn modelId="{39A22D41-C563-4D37-A252-4864050243A2}" srcId="{F22EE775-B5EA-4E78-9B85-BB0C90A9EC42}" destId="{B9A079F8-36F2-4670-9CDA-F515AAF51D47}" srcOrd="0" destOrd="0" parTransId="{1F88366D-9825-4640-B5B5-72FE98D02C55}" sibTransId="{E7E309FF-F119-4A37-99AD-746C5646C4D7}"/>
    <dgm:cxn modelId="{C5BD772B-7CFF-41DC-B790-167DB2088FF4}" type="presOf" srcId="{E68BB8B2-06E4-4A1E-87DC-FDC859893845}" destId="{4A9B8458-D1DF-45F7-AB74-C72AE027B926}" srcOrd="0" destOrd="0" presId="urn:microsoft.com/office/officeart/2005/8/layout/hList2#2"/>
    <dgm:cxn modelId="{8387CAD8-771C-4C61-ACD9-19AFECAE66F0}" srcId="{F22EE775-B5EA-4E78-9B85-BB0C90A9EC42}" destId="{4158AFB7-F3EF-4D03-AC3B-2D00E6B1E740}" srcOrd="1" destOrd="0" parTransId="{0335BCFB-0A8D-43BA-84C1-A695E7605001}" sibTransId="{84ED57B3-91B6-4D37-BCBB-9831D8EAB0EB}"/>
    <dgm:cxn modelId="{E7B4044B-D02E-4900-8A8F-3FC2F21AB6FB}" srcId="{E68BB8B2-06E4-4A1E-87DC-FDC859893845}" destId="{F22EE775-B5EA-4E78-9B85-BB0C90A9EC42}" srcOrd="0" destOrd="0" parTransId="{77080CE5-0363-4725-8461-80CFB4EBADA4}" sibTransId="{3FC66A02-8B74-44B8-8B85-67500CA09BA8}"/>
    <dgm:cxn modelId="{D1E8E69D-AA2B-4BF8-8CCF-DB5928808F41}" type="presParOf" srcId="{4A9B8458-D1DF-45F7-AB74-C72AE027B926}" destId="{9D00B21B-3238-42EC-B4A7-0CBCB9A19152}" srcOrd="0" destOrd="0" presId="urn:microsoft.com/office/officeart/2005/8/layout/hList2#2"/>
    <dgm:cxn modelId="{B615A4A5-F442-43BD-91B3-4EB6B03AFB19}" type="presParOf" srcId="{9D00B21B-3238-42EC-B4A7-0CBCB9A19152}" destId="{2EC9DC80-A617-48EC-9786-42A1D9AC3C8F}" srcOrd="0" destOrd="0" presId="urn:microsoft.com/office/officeart/2005/8/layout/hList2#2"/>
    <dgm:cxn modelId="{56CF899B-7FAE-4250-905A-D6EA1BE1883B}" type="presParOf" srcId="{9D00B21B-3238-42EC-B4A7-0CBCB9A19152}" destId="{47C50CBF-C5B3-4C6B-AE8E-29EE7CEB18EF}" srcOrd="1" destOrd="0" presId="urn:microsoft.com/office/officeart/2005/8/layout/hList2#2"/>
    <dgm:cxn modelId="{35A2F9C7-AE81-41F3-A7B6-0BE305BAA861}" type="presParOf" srcId="{9D00B21B-3238-42EC-B4A7-0CBCB9A19152}" destId="{BF26F365-76AD-44BD-A925-40BC6CDEAC02}" srcOrd="2" destOrd="0" presId="urn:microsoft.com/office/officeart/2005/8/layout/hList2#2"/>
    <dgm:cxn modelId="{00C4F780-C0C5-4020-8B2A-9ED722E72055}" type="presParOf" srcId="{4A9B8458-D1DF-45F7-AB74-C72AE027B926}" destId="{09C7CED4-2330-4BB9-AF75-EDCBFE9F0A23}" srcOrd="1" destOrd="0" presId="urn:microsoft.com/office/officeart/2005/8/layout/hList2#2"/>
    <dgm:cxn modelId="{4E684A13-41F5-40B2-A765-A7AC98759141}" type="presParOf" srcId="{4A9B8458-D1DF-45F7-AB74-C72AE027B926}" destId="{F01DB801-8188-46C4-8021-A066EF329CEA}" srcOrd="2" destOrd="0" presId="urn:microsoft.com/office/officeart/2005/8/layout/hList2#2"/>
    <dgm:cxn modelId="{FB33EB1D-90AB-41D4-BAC4-482E1B112E85}" type="presParOf" srcId="{F01DB801-8188-46C4-8021-A066EF329CEA}" destId="{7C024AA5-F36F-484C-A989-70BEC2FDD7EB}" srcOrd="0" destOrd="0" presId="urn:microsoft.com/office/officeart/2005/8/layout/hList2#2"/>
    <dgm:cxn modelId="{1250CFCA-298B-4F71-B7F2-DF45E060D376}" type="presParOf" srcId="{F01DB801-8188-46C4-8021-A066EF329CEA}" destId="{1D08C37A-454E-4407-9FA4-6E51CBFF96DC}" srcOrd="1" destOrd="0" presId="urn:microsoft.com/office/officeart/2005/8/layout/hList2#2"/>
    <dgm:cxn modelId="{E51EC27E-0C73-4040-BBD3-C2347428CC7F}" type="presParOf" srcId="{F01DB801-8188-46C4-8021-A066EF329CEA}" destId="{ECA1FBA5-AD23-4F63-AD8C-6A454AF2A8A1}" srcOrd="2" destOrd="0" presId="urn:microsoft.com/office/officeart/2005/8/layout/hList2#2"/>
    <dgm:cxn modelId="{FAC2FD2A-1690-41A9-9636-241D6D3CF167}" type="presParOf" srcId="{4A9B8458-D1DF-45F7-AB74-C72AE027B926}" destId="{9D84D1E6-8F45-4A47-B604-DDAA5F4F4FAD}" srcOrd="3" destOrd="0" presId="urn:microsoft.com/office/officeart/2005/8/layout/hList2#2"/>
    <dgm:cxn modelId="{92C965F7-2797-4F7C-8AC5-C2077900079A}" type="presParOf" srcId="{4A9B8458-D1DF-45F7-AB74-C72AE027B926}" destId="{1C588573-669C-4FE7-BEF2-854228DCCE89}" srcOrd="4" destOrd="0" presId="urn:microsoft.com/office/officeart/2005/8/layout/hList2#2"/>
    <dgm:cxn modelId="{14CECCD6-69A4-499E-BCC7-5A346F9538A2}" type="presParOf" srcId="{1C588573-669C-4FE7-BEF2-854228DCCE89}" destId="{E10F8D16-482E-4040-B6CF-39143685402B}" srcOrd="0" destOrd="0" presId="urn:microsoft.com/office/officeart/2005/8/layout/hList2#2"/>
    <dgm:cxn modelId="{36522FB7-9BCF-4ACD-BD8C-25449C2A08A8}" type="presParOf" srcId="{1C588573-669C-4FE7-BEF2-854228DCCE89}" destId="{158004AA-6907-4A43-8458-D56EBF8C6DCC}" srcOrd="1" destOrd="0" presId="urn:microsoft.com/office/officeart/2005/8/layout/hList2#2"/>
    <dgm:cxn modelId="{F6031C42-E4A0-4091-9351-C78B7F0995E6}" type="presParOf" srcId="{1C588573-669C-4FE7-BEF2-854228DCCE89}" destId="{CDAF492F-9A38-4E39-A7F4-F4525D1E4C03}" srcOrd="2" destOrd="0" presId="urn:microsoft.com/office/officeart/2005/8/layout/hList2#2"/>
  </dgm:cxnLst>
  <dgm:bg/>
  <dgm:whole/>
</dgm:dataModel>
</file>

<file path=ppt/diagrams/data162.xml><?xml version="1.0" encoding="utf-8"?>
<dgm:dataModel xmlns:dgm="http://schemas.openxmlformats.org/drawingml/2006/diagram" xmlns:a="http://schemas.openxmlformats.org/drawingml/2006/main">
  <dgm:ptLst>
    <dgm:pt modelId="{9A845403-B4EC-4D39-9CA3-F4864055B91F}"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F48E5839-AED4-4B19-A572-0410A0A7456D}" type="parTrans" cxnId="{F84999DD-8118-44B5-9654-48E6458D3B22}">
      <dgm:prSet/>
      <dgm:spPr/>
      <dgm:t>
        <a:bodyPr/>
        <a:lstStyle/>
        <a:p>
          <a:endParaRPr lang="ru-RU"/>
        </a:p>
      </dgm:t>
    </dgm:pt>
    <dgm:pt modelId="{A55CD8B1-08EA-4C05-A62D-A043F17BB377}">
      <dgm:prSet phldrT="[Текст]"/>
      <dgm:spPr/>
      <dgm:t>
        <a:bodyPr/>
        <a:lstStyle/>
        <a:p>
          <a:r>
            <a:rPr lang="ru-RU" u="sng"/>
            <a:t>Абстракциялау </a:t>
          </a:r>
          <a:r>
            <a:rPr lang="ru-RU"/>
            <a:t>(латын тілінен. abstractio — алаңдау) – бұл жалпылогикалық зерттеушіні қызықтыратын осы пәндердің маңызды жақтарын, қасиеттерін, байланыстарын бір мезгілде ойша ажырата отырып, зерттелетін пәндердің елеусіз қасиеттерінен, байланыстарынан, байланыстарынан ойша алшақтауды білдіретін ғылыми таным әдісі.</a:t>
          </a:r>
        </a:p>
      </dgm:t>
    </dgm:pt>
    <dgm:pt modelId="{4668D860-A6BE-4125-AFEC-1F87341EAC8B}" type="sibTrans" cxnId="{F84999DD-8118-44B5-9654-48E6458D3B22}">
      <dgm:prSet/>
      <dgm:spPr/>
      <dgm:t>
        <a:bodyPr/>
        <a:lstStyle/>
        <a:p>
          <a:endParaRPr lang="ru-RU"/>
        </a:p>
      </dgm:t>
    </dgm:pt>
    <dgm:pt modelId="{187F012E-E566-4C8A-BCDC-C9BDE17CAFE7}" type="parTrans" cxnId="{03D8963F-051F-4FBB-B192-DC6120155966}">
      <dgm:prSet/>
      <dgm:spPr/>
      <dgm:t>
        <a:bodyPr/>
        <a:lstStyle/>
        <a:p>
          <a:endParaRPr lang="ru-RU"/>
        </a:p>
      </dgm:t>
    </dgm:pt>
    <dgm:pt modelId="{2F4E524D-A567-4E69-8C4B-5F1881FB28CD}">
      <dgm:prSet phldrT="[Текст]"/>
      <dgm:spPr/>
      <dgm:t>
        <a:bodyPr/>
        <a:lstStyle/>
        <a:p>
          <a:r>
            <a:rPr lang="ru-RU"/>
            <a:t>Бұл әдістің мәні мынада: ол заттардың маңызды емес, қосалқы қасиеттерінен, байланыстарынан, қатынастарынан ойша алшақтатуға және сонымен бірге зерттеуге қызығушылық тудыратын аспектілерді, қасиеттерді, байланыстарды ойша анықтауға, бекітуге мүмкіндік береді. осы объектілердің. Абстракциялау процесі мен абстракция деп аталатын осы процестің нәтижесін ажыратады. </a:t>
          </a:r>
        </a:p>
      </dgm:t>
    </dgm:pt>
    <dgm:pt modelId="{BE3D6AE7-D9BA-4609-992A-EDAF54431533}" type="sibTrans" cxnId="{03D8963F-051F-4FBB-B192-DC6120155966}">
      <dgm:prSet/>
      <dgm:spPr/>
      <dgm:t>
        <a:bodyPr/>
        <a:lstStyle/>
        <a:p>
          <a:endParaRPr lang="ru-RU"/>
        </a:p>
      </dgm:t>
    </dgm:pt>
    <dgm:pt modelId="{1BE224BF-F8E7-42D7-8816-F244869BA8BB}" type="parTrans" cxnId="{1EB21608-90D0-4AEC-B145-9322C18896ED}">
      <dgm:prSet/>
      <dgm:spPr/>
      <dgm:t>
        <a:bodyPr/>
        <a:lstStyle/>
        <a:p>
          <a:endParaRPr lang="ru-RU"/>
        </a:p>
      </dgm:t>
    </dgm:pt>
    <dgm:pt modelId="{4DD6A6FE-4B9D-42BC-A1E4-60DE26857939}">
      <dgm:prSet phldrT="[Текст]"/>
      <dgm:spPr/>
      <dgm:t>
        <a:bodyPr/>
        <a:lstStyle/>
        <a:p>
          <a:r>
            <a:rPr lang="ru-RU"/>
            <a:t>Қысқаша талдау абстракцияның ең іргелі когнитивтік логикалық операциялардың бірі екенін растауға мүмкіндік береді. Сондықтан ол ғылыми зерттеудің ең маңызды әдісі ретінде әрекет етеді. Абстракциялау әдісімен тығыз байланысты әдіс </a:t>
          </a:r>
          <a:r>
            <a:rPr lang="ru-RU" b="1"/>
            <a:t>жалпылау. </a:t>
          </a:r>
        </a:p>
      </dgm:t>
    </dgm:pt>
    <dgm:pt modelId="{40CA65BC-4275-4F07-919E-D3ADFD08AA53}" type="sibTrans" cxnId="{1EB21608-90D0-4AEC-B145-9322C18896ED}">
      <dgm:prSet/>
      <dgm:spPr/>
      <dgm:t>
        <a:bodyPr/>
        <a:lstStyle/>
        <a:p>
          <a:endParaRPr lang="ru-RU"/>
        </a:p>
      </dgm:t>
    </dgm:pt>
    <dgm:pt modelId="{2138A473-17F1-44B1-921B-DD156FB18BF6}" type="pres">
      <dgm:prSet presAssocID="{9A845403-B4EC-4D39-9CA3-F4864055B91F}" presName="outerComposite" presStyleCnt="0">
        <dgm:presLayoutVars>
          <dgm:chMax val="5"/>
          <dgm:dir/>
          <dgm:resizeHandles val="exact"/>
        </dgm:presLayoutVars>
      </dgm:prSet>
      <dgm:spPr/>
      <dgm:t>
        <a:bodyPr/>
        <a:lstStyle/>
        <a:p>
          <a:endParaRPr lang="ru-RU"/>
        </a:p>
      </dgm:t>
    </dgm:pt>
    <dgm:pt modelId="{3C0AB9DE-59D0-47C6-8B43-546C925C1817}" type="pres">
      <dgm:prSet presAssocID="{9A845403-B4EC-4D39-9CA3-F4864055B91F}" presName="dummyMaxCanvas" presStyleCnt="0">
        <dgm:presLayoutVars/>
      </dgm:prSet>
      <dgm:spPr/>
      <dgm:t>
        <a:bodyPr/>
        <a:lstStyle/>
        <a:p>
          <a:endParaRPr/>
        </a:p>
      </dgm:t>
    </dgm:pt>
    <dgm:pt modelId="{C6F59B56-5946-40E6-9DBE-AB8091101BE5}" type="pres">
      <dgm:prSet presAssocID="{9A845403-B4EC-4D39-9CA3-F4864055B91F}" presName="ThreeNodes_1" presStyleLbl="node1" presStyleIdx="0" presStyleCnt="3" custLinFactNeighborY="4670">
        <dgm:presLayoutVars>
          <dgm:bulletEnabled val="1"/>
        </dgm:presLayoutVars>
      </dgm:prSet>
      <dgm:spPr/>
      <dgm:t>
        <a:bodyPr/>
        <a:lstStyle/>
        <a:p>
          <a:endParaRPr lang="ru-RU"/>
        </a:p>
      </dgm:t>
    </dgm:pt>
    <dgm:pt modelId="{9DB07A2F-B188-4E9A-92BF-5BF2508B4995}" type="pres">
      <dgm:prSet presAssocID="{9A845403-B4EC-4D39-9CA3-F4864055B91F}" presName="ThreeNodes_2" presStyleLbl="node1" presStyleIdx="1" presStyleCnt="3" custLinFactNeighborX="-130" custLinFactNeighborY="2767">
        <dgm:presLayoutVars>
          <dgm:bulletEnabled val="1"/>
        </dgm:presLayoutVars>
      </dgm:prSet>
      <dgm:spPr/>
      <dgm:t>
        <a:bodyPr/>
        <a:lstStyle/>
        <a:p>
          <a:endParaRPr lang="ru-RU"/>
        </a:p>
      </dgm:t>
    </dgm:pt>
    <dgm:pt modelId="{56D35E49-443D-4050-B201-09DECE18272F}" type="pres">
      <dgm:prSet presAssocID="{9A845403-B4EC-4D39-9CA3-F4864055B91F}" presName="ThreeNodes_3" presStyleLbl="node1" presStyleIdx="2" presStyleCnt="3">
        <dgm:presLayoutVars>
          <dgm:bulletEnabled val="1"/>
        </dgm:presLayoutVars>
      </dgm:prSet>
      <dgm:spPr/>
      <dgm:t>
        <a:bodyPr/>
        <a:lstStyle/>
        <a:p>
          <a:endParaRPr lang="ru-RU"/>
        </a:p>
      </dgm:t>
    </dgm:pt>
    <dgm:pt modelId="{BD02C963-CC40-48EF-8FF8-9E701FCB21E8}" type="pres">
      <dgm:prSet presAssocID="{9A845403-B4EC-4D39-9CA3-F4864055B91F}" presName="ThreeConn_1-2" presStyleLbl="fgAccFollowNode1" presStyleIdx="0" presStyleCnt="2">
        <dgm:presLayoutVars>
          <dgm:bulletEnabled val="1"/>
        </dgm:presLayoutVars>
      </dgm:prSet>
      <dgm:spPr/>
      <dgm:t>
        <a:bodyPr/>
        <a:lstStyle/>
        <a:p>
          <a:endParaRPr lang="ru-RU"/>
        </a:p>
      </dgm:t>
    </dgm:pt>
    <dgm:pt modelId="{250B1760-CF40-4D5E-A0FD-1116B6384F71}" type="pres">
      <dgm:prSet presAssocID="{9A845403-B4EC-4D39-9CA3-F4864055B91F}" presName="ThreeConn_2-3" presStyleLbl="fgAccFollowNode1" presStyleIdx="1" presStyleCnt="2">
        <dgm:presLayoutVars>
          <dgm:bulletEnabled val="1"/>
        </dgm:presLayoutVars>
      </dgm:prSet>
      <dgm:spPr/>
      <dgm:t>
        <a:bodyPr/>
        <a:lstStyle/>
        <a:p>
          <a:endParaRPr lang="ru-RU"/>
        </a:p>
      </dgm:t>
    </dgm:pt>
    <dgm:pt modelId="{A0F90BA9-4E2C-4359-BE07-F2686F74FFB5}" type="pres">
      <dgm:prSet presAssocID="{9A845403-B4EC-4D39-9CA3-F4864055B91F}" presName="ThreeNodes_1_text" presStyleLbl="node1" presStyleIdx="2" presStyleCnt="3">
        <dgm:presLayoutVars>
          <dgm:bulletEnabled val="1"/>
        </dgm:presLayoutVars>
      </dgm:prSet>
      <dgm:spPr/>
      <dgm:t>
        <a:bodyPr/>
        <a:lstStyle/>
        <a:p>
          <a:endParaRPr lang="ru-RU"/>
        </a:p>
      </dgm:t>
    </dgm:pt>
    <dgm:pt modelId="{D8B34383-713B-4ABC-830E-AA1C89460BF6}" type="pres">
      <dgm:prSet presAssocID="{9A845403-B4EC-4D39-9CA3-F4864055B91F}" presName="ThreeNodes_2_text" presStyleLbl="node1" presStyleIdx="2" presStyleCnt="3">
        <dgm:presLayoutVars>
          <dgm:bulletEnabled val="1"/>
        </dgm:presLayoutVars>
      </dgm:prSet>
      <dgm:spPr/>
      <dgm:t>
        <a:bodyPr/>
        <a:lstStyle/>
        <a:p>
          <a:endParaRPr lang="ru-RU"/>
        </a:p>
      </dgm:t>
    </dgm:pt>
    <dgm:pt modelId="{FF2A7B7A-D142-4C76-B6DE-9003A2DC2231}" type="pres">
      <dgm:prSet presAssocID="{9A845403-B4EC-4D39-9CA3-F4864055B91F}" presName="ThreeNodes_3_text" presStyleLbl="node1" presStyleIdx="2" presStyleCnt="3">
        <dgm:presLayoutVars>
          <dgm:bulletEnabled val="1"/>
        </dgm:presLayoutVars>
      </dgm:prSet>
      <dgm:spPr/>
      <dgm:t>
        <a:bodyPr/>
        <a:lstStyle/>
        <a:p>
          <a:endParaRPr lang="ru-RU"/>
        </a:p>
      </dgm:t>
    </dgm:pt>
  </dgm:ptLst>
  <dgm:cxnLst>
    <dgm:cxn modelId="{98A6D753-6721-4089-8954-4A79F27FFF35}" type="presOf" srcId="{A55CD8B1-08EA-4C05-A62D-A043F17BB377}" destId="{A0F90BA9-4E2C-4359-BE07-F2686F74FFB5}" srcOrd="1" destOrd="0" presId="urn:microsoft.com/office/officeart/2005/8/layout/vProcess5"/>
    <dgm:cxn modelId="{FDF52FA3-8829-411D-8E4D-1735C31AB67C}" type="presOf" srcId="{2F4E524D-A567-4E69-8C4B-5F1881FB28CD}" destId="{D8B34383-713B-4ABC-830E-AA1C89460BF6}" srcOrd="1" destOrd="0" presId="urn:microsoft.com/office/officeart/2005/8/layout/vProcess5"/>
    <dgm:cxn modelId="{1EB21608-90D0-4AEC-B145-9322C18896ED}" srcId="{9A845403-B4EC-4D39-9CA3-F4864055B91F}" destId="{4DD6A6FE-4B9D-42BC-A1E4-60DE26857939}" srcOrd="2" destOrd="0" parTransId="{1BE224BF-F8E7-42D7-8816-F244869BA8BB}" sibTransId="{40CA65BC-4275-4F07-919E-D3ADFD08AA53}"/>
    <dgm:cxn modelId="{2C10399B-EF17-4597-A2F3-00CAE1774470}" type="presOf" srcId="{9A845403-B4EC-4D39-9CA3-F4864055B91F}" destId="{2138A473-17F1-44B1-921B-DD156FB18BF6}" srcOrd="0" destOrd="0" presId="urn:microsoft.com/office/officeart/2005/8/layout/vProcess5"/>
    <dgm:cxn modelId="{E116A964-1F2D-496D-8B10-42264D10B31D}" type="presOf" srcId="{A55CD8B1-08EA-4C05-A62D-A043F17BB377}" destId="{C6F59B56-5946-40E6-9DBE-AB8091101BE5}" srcOrd="0" destOrd="0" presId="urn:microsoft.com/office/officeart/2005/8/layout/vProcess5"/>
    <dgm:cxn modelId="{724F017B-3A8C-45BF-9DC9-AA583F9BD11C}" type="presOf" srcId="{4DD6A6FE-4B9D-42BC-A1E4-60DE26857939}" destId="{FF2A7B7A-D142-4C76-B6DE-9003A2DC2231}" srcOrd="1" destOrd="0" presId="urn:microsoft.com/office/officeart/2005/8/layout/vProcess5"/>
    <dgm:cxn modelId="{F84999DD-8118-44B5-9654-48E6458D3B22}" srcId="{9A845403-B4EC-4D39-9CA3-F4864055B91F}" destId="{A55CD8B1-08EA-4C05-A62D-A043F17BB377}" srcOrd="0" destOrd="0" parTransId="{F48E5839-AED4-4B19-A572-0410A0A7456D}" sibTransId="{4668D860-A6BE-4125-AFEC-1F87341EAC8B}"/>
    <dgm:cxn modelId="{03D8963F-051F-4FBB-B192-DC6120155966}" srcId="{9A845403-B4EC-4D39-9CA3-F4864055B91F}" destId="{2F4E524D-A567-4E69-8C4B-5F1881FB28CD}" srcOrd="1" destOrd="0" parTransId="{187F012E-E566-4C8A-BCDC-C9BDE17CAFE7}" sibTransId="{BE3D6AE7-D9BA-4609-992A-EDAF54431533}"/>
    <dgm:cxn modelId="{06708FFB-84C6-40EF-8D3C-FE928F6B0823}" type="presOf" srcId="{BE3D6AE7-D9BA-4609-992A-EDAF54431533}" destId="{250B1760-CF40-4D5E-A0FD-1116B6384F71}" srcOrd="0" destOrd="0" presId="urn:microsoft.com/office/officeart/2005/8/layout/vProcess5"/>
    <dgm:cxn modelId="{4B9FAE0E-2407-4449-A5F3-C6BB33D3AF3F}" type="presOf" srcId="{4DD6A6FE-4B9D-42BC-A1E4-60DE26857939}" destId="{56D35E49-443D-4050-B201-09DECE18272F}" srcOrd="0" destOrd="0" presId="urn:microsoft.com/office/officeart/2005/8/layout/vProcess5"/>
    <dgm:cxn modelId="{509B171A-53B7-4F1B-A334-2D31D90FBF73}" type="presOf" srcId="{2F4E524D-A567-4E69-8C4B-5F1881FB28CD}" destId="{9DB07A2F-B188-4E9A-92BF-5BF2508B4995}" srcOrd="0" destOrd="0" presId="urn:microsoft.com/office/officeart/2005/8/layout/vProcess5"/>
    <dgm:cxn modelId="{45B2FB4F-7197-412A-8F68-86AC5B0C84EB}" type="presOf" srcId="{4668D860-A6BE-4125-AFEC-1F87341EAC8B}" destId="{BD02C963-CC40-48EF-8FF8-9E701FCB21E8}" srcOrd="0" destOrd="0" presId="urn:microsoft.com/office/officeart/2005/8/layout/vProcess5"/>
    <dgm:cxn modelId="{E3591736-4B28-4117-8EFF-7D503816DE5A}" type="presParOf" srcId="{2138A473-17F1-44B1-921B-DD156FB18BF6}" destId="{3C0AB9DE-59D0-47C6-8B43-546C925C1817}" srcOrd="0" destOrd="0" presId="urn:microsoft.com/office/officeart/2005/8/layout/vProcess5"/>
    <dgm:cxn modelId="{26B2A13F-94A0-4CCB-8381-5F1A8086E5BF}" type="presParOf" srcId="{2138A473-17F1-44B1-921B-DD156FB18BF6}" destId="{C6F59B56-5946-40E6-9DBE-AB8091101BE5}" srcOrd="1" destOrd="0" presId="urn:microsoft.com/office/officeart/2005/8/layout/vProcess5"/>
    <dgm:cxn modelId="{C30B7FF4-EF19-4460-95C2-9B448F7D520F}" type="presParOf" srcId="{2138A473-17F1-44B1-921B-DD156FB18BF6}" destId="{9DB07A2F-B188-4E9A-92BF-5BF2508B4995}" srcOrd="2" destOrd="0" presId="urn:microsoft.com/office/officeart/2005/8/layout/vProcess5"/>
    <dgm:cxn modelId="{8BAFA460-CBEF-46B6-BB57-16E15F9C0B10}" type="presParOf" srcId="{2138A473-17F1-44B1-921B-DD156FB18BF6}" destId="{56D35E49-443D-4050-B201-09DECE18272F}" srcOrd="3" destOrd="0" presId="urn:microsoft.com/office/officeart/2005/8/layout/vProcess5"/>
    <dgm:cxn modelId="{0A71C984-067A-4D11-9FC8-FACF1ECD4E5A}" type="presParOf" srcId="{2138A473-17F1-44B1-921B-DD156FB18BF6}" destId="{BD02C963-CC40-48EF-8FF8-9E701FCB21E8}" srcOrd="4" destOrd="0" presId="urn:microsoft.com/office/officeart/2005/8/layout/vProcess5"/>
    <dgm:cxn modelId="{E5BD6CC4-FE0C-4AE7-A44C-FF8A7CF1DB63}" type="presParOf" srcId="{2138A473-17F1-44B1-921B-DD156FB18BF6}" destId="{250B1760-CF40-4D5E-A0FD-1116B6384F71}" srcOrd="5" destOrd="0" presId="urn:microsoft.com/office/officeart/2005/8/layout/vProcess5"/>
    <dgm:cxn modelId="{D5BE4523-E0A9-4B6C-8F67-CB9EEEC52D82}" type="presParOf" srcId="{2138A473-17F1-44B1-921B-DD156FB18BF6}" destId="{A0F90BA9-4E2C-4359-BE07-F2686F74FFB5}" srcOrd="6" destOrd="0" presId="urn:microsoft.com/office/officeart/2005/8/layout/vProcess5"/>
    <dgm:cxn modelId="{9796E798-BE4E-4F8A-8056-C8C18DA31B75}" type="presParOf" srcId="{2138A473-17F1-44B1-921B-DD156FB18BF6}" destId="{D8B34383-713B-4ABC-830E-AA1C89460BF6}" srcOrd="7" destOrd="0" presId="urn:microsoft.com/office/officeart/2005/8/layout/vProcess5"/>
    <dgm:cxn modelId="{2909B42B-E43D-44F2-A90A-6CB5C4EDEA46}" type="presParOf" srcId="{2138A473-17F1-44B1-921B-DD156FB18BF6}" destId="{FF2A7B7A-D142-4C76-B6DE-9003A2DC2231}" srcOrd="8" destOrd="0" presId="urn:microsoft.com/office/officeart/2005/8/layout/vProcess5"/>
  </dgm:cxnLst>
  <dgm:bg/>
  <dgm:whole/>
</dgm:dataModel>
</file>

<file path=ppt/diagrams/data163.xml><?xml version="1.0" encoding="utf-8"?>
<dgm:dataModel xmlns:dgm="http://schemas.openxmlformats.org/drawingml/2006/diagram" xmlns:a="http://schemas.openxmlformats.org/drawingml/2006/main">
  <dgm:ptLst>
    <dgm:pt modelId="{E3821547-80ED-4340-9BC4-3862BF3278C7}"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902F9E8C-2698-4156-BA08-48F48B6D02D5}" type="parTrans" cxnId="{DEAECD3C-5CE5-4376-A398-7293DFE0D06F}">
      <dgm:prSet/>
      <dgm:spPr/>
      <dgm:t>
        <a:bodyPr/>
        <a:lstStyle/>
        <a:p>
          <a:endParaRPr lang="ru-RU"/>
        </a:p>
      </dgm:t>
    </dgm:pt>
    <dgm:pt modelId="{7C2A1E91-F36E-4653-9973-D0AC7309181D}">
      <dgm:prSet phldrT="[Текст]"/>
      <dgm:spPr/>
      <dgm:t>
        <a:bodyPr/>
        <a:lstStyle/>
        <a:p>
          <a:r>
            <a:rPr lang="ru-RU" u="sng"/>
            <a:t>Жалпылау </a:t>
          </a:r>
          <a:r>
            <a:rPr lang="ru-RU"/>
            <a:t>– логикалық процесс және ақыл-ойдың бірліктен жалпыға, аз жалпыдан жалпыға ауысуының нәтижесі. </a:t>
          </a:r>
        </a:p>
      </dgm:t>
    </dgm:pt>
    <dgm:pt modelId="{788E44B6-6B77-45D4-A6E3-EC8279491863}" type="sibTrans" cxnId="{DEAECD3C-5CE5-4376-A398-7293DFE0D06F}">
      <dgm:prSet/>
      <dgm:spPr/>
      <dgm:t>
        <a:bodyPr/>
        <a:lstStyle/>
        <a:p>
          <a:endParaRPr lang="ru-RU"/>
        </a:p>
      </dgm:t>
    </dgm:pt>
    <dgm:pt modelId="{67FA41A9-0824-4422-8F52-2A1DA80B8FC0}" type="parTrans" cxnId="{43B83834-E078-4730-926F-AFDCE0188E2E}">
      <dgm:prSet/>
      <dgm:spPr/>
      <dgm:t>
        <a:bodyPr/>
        <a:lstStyle/>
        <a:p>
          <a:endParaRPr lang="ru-RU"/>
        </a:p>
      </dgm:t>
    </dgm:pt>
    <dgm:pt modelId="{E3560148-C676-4888-AFE7-320325F3C97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жалпылау дегеніміз – бұл тек ұқсас белгілерді ойша оқшаулау және синтездеу ғана емес, сонымен бірге заттың мәніне ену: бір нәрсені алуан түрлілікте, жалпыға ортақ, кездейсоқта жүйелілікте қалау, сонымен қатар объектілерді ұқсас қасиеттері немесе байланыстары бойынша біртектес топтарға, кластарға біріктіру. . </a:t>
          </a:r>
        </a:p>
      </dgm:t>
    </dgm:pt>
    <dgm:pt modelId="{97170292-72F5-4B34-982C-06E10A14A943}" type="sibTrans" cxnId="{43B83834-E078-4730-926F-AFDCE0188E2E}">
      <dgm:prSet/>
      <dgm:spPr/>
      <dgm:t>
        <a:bodyPr/>
        <a:lstStyle/>
        <a:p>
          <a:endParaRPr lang="ru-RU"/>
        </a:p>
      </dgm:t>
    </dgm:pt>
    <dgm:pt modelId="{0EC2F87A-D3C1-4501-8473-270A9ECF592D}" type="parTrans" cxnId="{2B2FA6C0-CA3B-4BF6-8B57-88744B3B4C24}">
      <dgm:prSet/>
      <dgm:spPr/>
      <dgm:t>
        <a:bodyPr/>
        <a:lstStyle/>
        <a:p>
          <a:endParaRPr lang="ru-RU"/>
        </a:p>
      </dgm:t>
    </dgm:pt>
    <dgm:pt modelId="{FC6C1296-1351-4DE0-8FAF-F793F3AB9D72}">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зерттеулерде жалпылаудың келесі түрлері жиі қолданылады: индуктивті, зерттеуші жекелеген (оқшауланған) фактілерден, оқиғалардан олардың ойдағы жалпы көрінісіне ауысқанда; логикалық, зерттеуші бір, азырақ жалпылама ойдан екіншісіне, жалпылама ойға ауысқанда. </a:t>
          </a:r>
        </a:p>
      </dgm:t>
    </dgm:pt>
    <dgm:pt modelId="{FAD00E52-3430-4852-A8D5-79CE20F0D601}" type="sibTrans" cxnId="{2B2FA6C0-CA3B-4BF6-8B57-88744B3B4C24}">
      <dgm:prSet/>
      <dgm:spPr/>
      <dgm:t>
        <a:bodyPr/>
        <a:lstStyle/>
        <a:p>
          <a:endParaRPr lang="ru-RU"/>
        </a:p>
      </dgm:t>
    </dgm:pt>
    <dgm:pt modelId="{0537C96C-5A02-4002-8336-75CB1F7522F2}" type="pres">
      <dgm:prSet presAssocID="{E3821547-80ED-4340-9BC4-3862BF3278C7}" presName="Name0" presStyleCnt="0">
        <dgm:presLayoutVars>
          <dgm:chMax val="7"/>
          <dgm:chPref val="7"/>
          <dgm:dir/>
        </dgm:presLayoutVars>
      </dgm:prSet>
      <dgm:spPr/>
      <dgm:t>
        <a:bodyPr/>
        <a:lstStyle/>
        <a:p>
          <a:endParaRPr lang="ru-RU"/>
        </a:p>
      </dgm:t>
    </dgm:pt>
    <dgm:pt modelId="{4DB5878D-3B0B-4CA8-96AA-97F18BDBC877}" type="pres">
      <dgm:prSet presAssocID="{E3821547-80ED-4340-9BC4-3862BF3278C7}" presName="Name1" presStyleCnt="0"/>
      <dgm:spPr/>
      <dgm:t>
        <a:bodyPr/>
        <a:lstStyle/>
        <a:p>
          <a:endParaRPr/>
        </a:p>
      </dgm:t>
    </dgm:pt>
    <dgm:pt modelId="{73FA90B4-8671-4BDB-80B2-C41DC0EF602E}" type="pres">
      <dgm:prSet presAssocID="{E3821547-80ED-4340-9BC4-3862BF3278C7}" presName="cycle" presStyleCnt="0"/>
      <dgm:spPr/>
      <dgm:t>
        <a:bodyPr/>
        <a:lstStyle/>
        <a:p>
          <a:endParaRPr/>
        </a:p>
      </dgm:t>
    </dgm:pt>
    <dgm:pt modelId="{CB751C74-33D3-429F-928E-866B5E979EBE}" type="pres">
      <dgm:prSet presAssocID="{E3821547-80ED-4340-9BC4-3862BF3278C7}" presName="srcNode" presStyleLbl="node1" presStyleIdx="0" presStyleCnt="3"/>
      <dgm:spPr/>
      <dgm:t>
        <a:bodyPr/>
        <a:lstStyle/>
        <a:p>
          <a:endParaRPr/>
        </a:p>
      </dgm:t>
    </dgm:pt>
    <dgm:pt modelId="{58F5E580-1565-4ADD-83A6-14D5ABE7821A}" type="pres">
      <dgm:prSet presAssocID="{E3821547-80ED-4340-9BC4-3862BF3278C7}" presName="conn" presStyleLbl="parChTrans1D2" presStyleIdx="0" presStyleCnt="1"/>
      <dgm:spPr/>
      <dgm:t>
        <a:bodyPr/>
        <a:lstStyle/>
        <a:p>
          <a:endParaRPr lang="ru-RU"/>
        </a:p>
      </dgm:t>
    </dgm:pt>
    <dgm:pt modelId="{983B974E-61F4-437A-930E-A2B0363C0F94}" type="pres">
      <dgm:prSet presAssocID="{E3821547-80ED-4340-9BC4-3862BF3278C7}" presName="extraNode" presStyleLbl="node1" presStyleIdx="0" presStyleCnt="3"/>
      <dgm:spPr/>
      <dgm:t>
        <a:bodyPr/>
        <a:lstStyle/>
        <a:p>
          <a:endParaRPr/>
        </a:p>
      </dgm:t>
    </dgm:pt>
    <dgm:pt modelId="{ADE14B4F-1366-4845-B8F6-39911EEE5A6D}" type="pres">
      <dgm:prSet presAssocID="{E3821547-80ED-4340-9BC4-3862BF3278C7}" presName="dstNode" presStyleLbl="node1" presStyleIdx="0" presStyleCnt="3"/>
      <dgm:spPr/>
      <dgm:t>
        <a:bodyPr/>
        <a:lstStyle/>
        <a:p>
          <a:endParaRPr/>
        </a:p>
      </dgm:t>
    </dgm:pt>
    <dgm:pt modelId="{810D4230-08ED-4BBB-A6B4-9A2C8EB23BBF}" type="pres">
      <dgm:prSet presAssocID="{7C2A1E91-F36E-4653-9973-D0AC7309181D}" presName="text_1" presStyleLbl="node1" presStyleIdx="0" presStyleCnt="3">
        <dgm:presLayoutVars>
          <dgm:bulletEnabled val="1"/>
        </dgm:presLayoutVars>
      </dgm:prSet>
      <dgm:spPr/>
      <dgm:t>
        <a:bodyPr/>
        <a:lstStyle/>
        <a:p>
          <a:endParaRPr lang="ru-RU"/>
        </a:p>
      </dgm:t>
    </dgm:pt>
    <dgm:pt modelId="{BB2DCB65-6056-4F58-84B3-4CC4B928C32D}" type="pres">
      <dgm:prSet presAssocID="{7C2A1E91-F36E-4653-9973-D0AC7309181D}" presName="accent_1" presStyleCnt="0"/>
      <dgm:spPr/>
      <dgm:t>
        <a:bodyPr/>
        <a:lstStyle/>
        <a:p>
          <a:endParaRPr/>
        </a:p>
      </dgm:t>
    </dgm:pt>
    <dgm:pt modelId="{DDC386DC-1505-4020-9B0D-118207441085}" type="pres">
      <dgm:prSet presAssocID="{7C2A1E91-F36E-4653-9973-D0AC7309181D}" presName="accentRepeatNode" presStyleLbl="solidFgAcc1" presStyleIdx="0" presStyleCnt="3"/>
      <dgm:spPr/>
      <dgm:t>
        <a:bodyPr/>
        <a:lstStyle/>
        <a:p>
          <a:endParaRPr/>
        </a:p>
      </dgm:t>
    </dgm:pt>
    <dgm:pt modelId="{2517E57A-3D81-4C4C-80B6-07F4086EEDDD}" type="pres">
      <dgm:prSet presAssocID="{E3560148-C676-4888-AFE7-320325F3C973}" presName="text_2" presStyleLbl="node1" presStyleIdx="1" presStyleCnt="3" custScaleY="142965">
        <dgm:presLayoutVars>
          <dgm:bulletEnabled val="1"/>
        </dgm:presLayoutVars>
      </dgm:prSet>
      <dgm:spPr/>
      <dgm:t>
        <a:bodyPr/>
        <a:lstStyle/>
        <a:p>
          <a:endParaRPr lang="ru-RU"/>
        </a:p>
      </dgm:t>
    </dgm:pt>
    <dgm:pt modelId="{CDC8EF47-F0D5-4E8C-BDE5-17C045745E0E}" type="pres">
      <dgm:prSet presAssocID="{E3560148-C676-4888-AFE7-320325F3C973}" presName="accent_2" presStyleCnt="0"/>
      <dgm:spPr/>
      <dgm:t>
        <a:bodyPr/>
        <a:lstStyle/>
        <a:p>
          <a:endParaRPr/>
        </a:p>
      </dgm:t>
    </dgm:pt>
    <dgm:pt modelId="{F8ECC79E-9DA9-4E66-9F43-7CF3C351D5B4}" type="pres">
      <dgm:prSet presAssocID="{E3560148-C676-4888-AFE7-320325F3C973}" presName="accentRepeatNode" presStyleLbl="solidFgAcc1" presStyleIdx="1" presStyleCnt="3"/>
      <dgm:spPr/>
      <dgm:t>
        <a:bodyPr/>
        <a:lstStyle/>
        <a:p>
          <a:endParaRPr/>
        </a:p>
      </dgm:t>
    </dgm:pt>
    <dgm:pt modelId="{8A62E6DB-7F31-412B-8173-155354980AAA}" type="pres">
      <dgm:prSet presAssocID="{FC6C1296-1351-4DE0-8FAF-F793F3AB9D72}" presName="text_3" presStyleLbl="node1" presStyleIdx="2" presStyleCnt="3" custScaleY="122844">
        <dgm:presLayoutVars>
          <dgm:bulletEnabled val="1"/>
        </dgm:presLayoutVars>
      </dgm:prSet>
      <dgm:spPr/>
      <dgm:t>
        <a:bodyPr/>
        <a:lstStyle/>
        <a:p>
          <a:endParaRPr lang="ru-RU"/>
        </a:p>
      </dgm:t>
    </dgm:pt>
    <dgm:pt modelId="{A0E7D274-713C-4484-801E-594E1CBE24CA}" type="pres">
      <dgm:prSet presAssocID="{FC6C1296-1351-4DE0-8FAF-F793F3AB9D72}" presName="accent_3" presStyleCnt="0"/>
      <dgm:spPr/>
      <dgm:t>
        <a:bodyPr/>
        <a:lstStyle/>
        <a:p>
          <a:endParaRPr/>
        </a:p>
      </dgm:t>
    </dgm:pt>
    <dgm:pt modelId="{BEE05205-FA06-457D-84BD-4900FB179828}" type="pres">
      <dgm:prSet presAssocID="{FC6C1296-1351-4DE0-8FAF-F793F3AB9D72}" presName="accentRepeatNode" presStyleLbl="solidFgAcc1" presStyleIdx="2" presStyleCnt="3"/>
      <dgm:spPr/>
      <dgm:t>
        <a:bodyPr/>
        <a:lstStyle/>
        <a:p>
          <a:endParaRPr/>
        </a:p>
      </dgm:t>
    </dgm:pt>
  </dgm:ptLst>
  <dgm:cxnLst>
    <dgm:cxn modelId="{DEAECD3C-5CE5-4376-A398-7293DFE0D06F}" srcId="{E3821547-80ED-4340-9BC4-3862BF3278C7}" destId="{7C2A1E91-F36E-4653-9973-D0AC7309181D}" srcOrd="0" destOrd="0" parTransId="{902F9E8C-2698-4156-BA08-48F48B6D02D5}" sibTransId="{788E44B6-6B77-45D4-A6E3-EC8279491863}"/>
    <dgm:cxn modelId="{BCDBB321-15BF-4C27-9F0E-B5D01316E6F2}" type="presOf" srcId="{788E44B6-6B77-45D4-A6E3-EC8279491863}" destId="{58F5E580-1565-4ADD-83A6-14D5ABE7821A}" srcOrd="0" destOrd="0" presId="urn:microsoft.com/office/officeart/2008/layout/VerticalCurvedList"/>
    <dgm:cxn modelId="{43B83834-E078-4730-926F-AFDCE0188E2E}" srcId="{E3821547-80ED-4340-9BC4-3862BF3278C7}" destId="{E3560148-C676-4888-AFE7-320325F3C973}" srcOrd="1" destOrd="0" parTransId="{67FA41A9-0824-4422-8F52-2A1DA80B8FC0}" sibTransId="{97170292-72F5-4B34-982C-06E10A14A943}"/>
    <dgm:cxn modelId="{B54C351F-0EC4-4C9F-BFCA-56A7902C86FD}" type="presOf" srcId="{E3560148-C676-4888-AFE7-320325F3C973}" destId="{2517E57A-3D81-4C4C-80B6-07F4086EEDDD}" srcOrd="0" destOrd="0" presId="urn:microsoft.com/office/officeart/2008/layout/VerticalCurvedList"/>
    <dgm:cxn modelId="{C152E9AB-0834-4E51-BE49-40359AF3991A}" type="presOf" srcId="{7C2A1E91-F36E-4653-9973-D0AC7309181D}" destId="{810D4230-08ED-4BBB-A6B4-9A2C8EB23BBF}" srcOrd="0" destOrd="0" presId="urn:microsoft.com/office/officeart/2008/layout/VerticalCurvedList"/>
    <dgm:cxn modelId="{C29782B1-5B0C-42A0-A393-2094347BC5EA}" type="presOf" srcId="{E3821547-80ED-4340-9BC4-3862BF3278C7}" destId="{0537C96C-5A02-4002-8336-75CB1F7522F2}" srcOrd="0" destOrd="0" presId="urn:microsoft.com/office/officeart/2008/layout/VerticalCurvedList"/>
    <dgm:cxn modelId="{A89994A6-C3E4-4081-AF66-6ED10F5B6ED7}" type="presOf" srcId="{FC6C1296-1351-4DE0-8FAF-F793F3AB9D72}" destId="{8A62E6DB-7F31-412B-8173-155354980AAA}" srcOrd="0" destOrd="0" presId="urn:microsoft.com/office/officeart/2008/layout/VerticalCurvedList"/>
    <dgm:cxn modelId="{2B2FA6C0-CA3B-4BF6-8B57-88744B3B4C24}" srcId="{E3821547-80ED-4340-9BC4-3862BF3278C7}" destId="{FC6C1296-1351-4DE0-8FAF-F793F3AB9D72}" srcOrd="2" destOrd="0" parTransId="{0EC2F87A-D3C1-4501-8473-270A9ECF592D}" sibTransId="{FAD00E52-3430-4852-A8D5-79CE20F0D601}"/>
    <dgm:cxn modelId="{F10252AB-AC63-4EA6-A7E7-647E1E7EBAF9}" type="presParOf" srcId="{0537C96C-5A02-4002-8336-75CB1F7522F2}" destId="{4DB5878D-3B0B-4CA8-96AA-97F18BDBC877}" srcOrd="0" destOrd="0" presId="urn:microsoft.com/office/officeart/2008/layout/VerticalCurvedList"/>
    <dgm:cxn modelId="{E36C1BE9-CC5D-4093-9C41-A8D5F745DDA5}" type="presParOf" srcId="{4DB5878D-3B0B-4CA8-96AA-97F18BDBC877}" destId="{73FA90B4-8671-4BDB-80B2-C41DC0EF602E}" srcOrd="0" destOrd="0" presId="urn:microsoft.com/office/officeart/2008/layout/VerticalCurvedList"/>
    <dgm:cxn modelId="{33E914AD-00E9-47ED-9FD2-7EFD4F25D7D0}" type="presParOf" srcId="{73FA90B4-8671-4BDB-80B2-C41DC0EF602E}" destId="{CB751C74-33D3-429F-928E-866B5E979EBE}" srcOrd="0" destOrd="0" presId="urn:microsoft.com/office/officeart/2008/layout/VerticalCurvedList"/>
    <dgm:cxn modelId="{CAD74871-61C5-4CD3-8853-7135B499F7E7}" type="presParOf" srcId="{73FA90B4-8671-4BDB-80B2-C41DC0EF602E}" destId="{58F5E580-1565-4ADD-83A6-14D5ABE7821A}" srcOrd="1" destOrd="0" presId="urn:microsoft.com/office/officeart/2008/layout/VerticalCurvedList"/>
    <dgm:cxn modelId="{9EBE47B0-4568-47C1-807F-7F8DB3B1EE02}" type="presParOf" srcId="{73FA90B4-8671-4BDB-80B2-C41DC0EF602E}" destId="{983B974E-61F4-437A-930E-A2B0363C0F94}" srcOrd="2" destOrd="0" presId="urn:microsoft.com/office/officeart/2008/layout/VerticalCurvedList"/>
    <dgm:cxn modelId="{A23D87D0-3A20-48DD-A78A-455637566BBF}" type="presParOf" srcId="{73FA90B4-8671-4BDB-80B2-C41DC0EF602E}" destId="{ADE14B4F-1366-4845-B8F6-39911EEE5A6D}" srcOrd="3" destOrd="0" presId="urn:microsoft.com/office/officeart/2008/layout/VerticalCurvedList"/>
    <dgm:cxn modelId="{97F48851-09B9-4D51-A7C4-D15B31E13161}" type="presParOf" srcId="{4DB5878D-3B0B-4CA8-96AA-97F18BDBC877}" destId="{810D4230-08ED-4BBB-A6B4-9A2C8EB23BBF}" srcOrd="1" destOrd="0" presId="urn:microsoft.com/office/officeart/2008/layout/VerticalCurvedList"/>
    <dgm:cxn modelId="{2C1FEF1D-CE17-4242-A255-CCF04290144A}" type="presParOf" srcId="{4DB5878D-3B0B-4CA8-96AA-97F18BDBC877}" destId="{BB2DCB65-6056-4F58-84B3-4CC4B928C32D}" srcOrd="2" destOrd="0" presId="urn:microsoft.com/office/officeart/2008/layout/VerticalCurvedList"/>
    <dgm:cxn modelId="{15E47A1C-8620-401B-BB0E-9C1BA3D5B262}" type="presParOf" srcId="{BB2DCB65-6056-4F58-84B3-4CC4B928C32D}" destId="{DDC386DC-1505-4020-9B0D-118207441085}" srcOrd="0" destOrd="0" presId="urn:microsoft.com/office/officeart/2008/layout/VerticalCurvedList"/>
    <dgm:cxn modelId="{11DC864C-9DA4-4A46-B1B0-58D4DDE85002}" type="presParOf" srcId="{4DB5878D-3B0B-4CA8-96AA-97F18BDBC877}" destId="{2517E57A-3D81-4C4C-80B6-07F4086EEDDD}" srcOrd="3" destOrd="0" presId="urn:microsoft.com/office/officeart/2008/layout/VerticalCurvedList"/>
    <dgm:cxn modelId="{250A069D-049F-4C10-83E4-58ECD2452964}" type="presParOf" srcId="{4DB5878D-3B0B-4CA8-96AA-97F18BDBC877}" destId="{CDC8EF47-F0D5-4E8C-BDE5-17C045745E0E}" srcOrd="4" destOrd="0" presId="urn:microsoft.com/office/officeart/2008/layout/VerticalCurvedList"/>
    <dgm:cxn modelId="{04A3D143-E90C-475D-A547-2676298B3933}" type="presParOf" srcId="{CDC8EF47-F0D5-4E8C-BDE5-17C045745E0E}" destId="{F8ECC79E-9DA9-4E66-9F43-7CF3C351D5B4}" srcOrd="0" destOrd="0" presId="urn:microsoft.com/office/officeart/2008/layout/VerticalCurvedList"/>
    <dgm:cxn modelId="{00600AE5-BE7A-4B92-80C1-44154578AD15}" type="presParOf" srcId="{4DB5878D-3B0B-4CA8-96AA-97F18BDBC877}" destId="{8A62E6DB-7F31-412B-8173-155354980AAA}" srcOrd="5" destOrd="0" presId="urn:microsoft.com/office/officeart/2008/layout/VerticalCurvedList"/>
    <dgm:cxn modelId="{03E63CA7-C1EF-49E2-BC41-847582ED81B3}" type="presParOf" srcId="{4DB5878D-3B0B-4CA8-96AA-97F18BDBC877}" destId="{A0E7D274-713C-4484-801E-594E1CBE24CA}" srcOrd="6" destOrd="0" presId="urn:microsoft.com/office/officeart/2008/layout/VerticalCurvedList"/>
    <dgm:cxn modelId="{C904E313-3A41-42FD-9E5B-3206A98B7EF4}" type="presParOf" srcId="{A0E7D274-713C-4484-801E-594E1CBE24CA}" destId="{BEE05205-FA06-457D-84BD-4900FB179828}" srcOrd="0" destOrd="0" presId="urn:microsoft.com/office/officeart/2008/layout/VerticalCurvedList"/>
  </dgm:cxnLst>
  <dgm:bg/>
  <dgm:whole/>
</dgm:dataModel>
</file>

<file path=ppt/diagrams/data164.xml><?xml version="1.0" encoding="utf-8"?>
<dgm:dataModel xmlns:dgm="http://schemas.openxmlformats.org/drawingml/2006/diagram" xmlns:a="http://schemas.openxmlformats.org/drawingml/2006/main">
  <dgm:ptLst>
    <dgm:pt modelId="{1BBFED0D-E8CA-4BB9-B814-36EEC75BDBA8}" type="doc">
      <dgm:prSet loTypeId="urn:microsoft.com/office/officeart/2005/8/layout/vList3#3" loCatId="list" qsTypeId="urn:microsoft.com/office/officeart/2005/8/quickstyle/simple1" qsCatId="simple" csTypeId="urn:microsoft.com/office/officeart/2005/8/colors/accent0_3" csCatId="mainScheme" phldr="1"/>
      <dgm:spPr/>
      <dgm:t>
        <a:bodyPr/>
        <a:lstStyle/>
        <a:p>
          <a:endParaRPr/>
        </a:p>
      </dgm:t>
    </dgm:pt>
    <dgm:pt modelId="{C0175789-89F7-447D-BDB9-2C3765B5D837}" type="parTrans" cxnId="{ADCFE7DE-7945-4A3A-944A-44955CEA0DA1}">
      <dgm:prSet/>
      <dgm:spPr/>
      <dgm:t>
        <a:bodyPr/>
        <a:lstStyle/>
        <a:p>
          <a:endParaRPr lang="ru-RU"/>
        </a:p>
      </dgm:t>
    </dgm:pt>
    <dgm:pt modelId="{CFC9D2F7-F075-46AB-B533-376853B709D2}">
      <dgm:prSet phldrT="[Текст]"/>
      <dgm:spPr/>
      <dgm:t>
        <a:bodyPr/>
        <a:lstStyle/>
        <a:p>
          <a:r>
            <a:rPr lang="ru-RU"/>
            <a:t>Индукция (латын тілінен. inductio — нұсқау) – ғылыми таным әдісі, онда жалпы қорытынды осы сыныптың жекелеген элементтерін зерттеу нәтижесінде алынған заттардың бүкіл класы туралы білімді білдіреді. </a:t>
          </a:r>
        </a:p>
      </dgm:t>
    </dgm:pt>
    <dgm:pt modelId="{1FACE3A6-DAFF-4023-8D5A-E1B4D4F3FD2F}" type="sibTrans" cxnId="{ADCFE7DE-7945-4A3A-944A-44955CEA0DA1}">
      <dgm:prSet/>
      <dgm:spPr/>
      <dgm:t>
        <a:bodyPr/>
        <a:lstStyle/>
        <a:p>
          <a:endParaRPr lang="ru-RU"/>
        </a:p>
      </dgm:t>
    </dgm:pt>
    <dgm:pt modelId="{D92CF3ED-3134-4CB4-86CF-86016A0C01A5}" type="parTrans" cxnId="{FA555479-B1D7-40E5-8A8B-1F169FC14C70}">
      <dgm:prSet/>
      <dgm:spPr/>
      <dgm:t>
        <a:bodyPr/>
        <a:lstStyle/>
        <a:p>
          <a:endParaRPr lang="ru-RU"/>
        </a:p>
      </dgm:t>
    </dgm:pt>
    <dgm:pt modelId="{6A8F9756-440A-4FC9-BA66-452BA6591F04}">
      <dgm:prSet phldrT="[Текст]"/>
      <dgm:spPr/>
      <dgm:t>
        <a:bodyPr/>
        <a:lstStyle/>
        <a:p>
          <a:r>
            <a:rPr lang="ru-RU"/>
            <a:t>Индукцияда зерттеушінің ойы нақтыдан, жекеден арнайыдан жалпыға ортақ және әмбебапқа ауысады. </a:t>
          </a:r>
        </a:p>
      </dgm:t>
    </dgm:pt>
    <dgm:pt modelId="{95AD829B-CC83-4E40-80D3-E0C967E45934}" type="sibTrans" cxnId="{FA555479-B1D7-40E5-8A8B-1F169FC14C70}">
      <dgm:prSet/>
      <dgm:spPr/>
      <dgm:t>
        <a:bodyPr/>
        <a:lstStyle/>
        <a:p>
          <a:endParaRPr lang="ru-RU"/>
        </a:p>
      </dgm:t>
    </dgm:pt>
    <dgm:pt modelId="{C60FA8AA-6947-4D22-84B1-9C587E12537F}" type="parTrans" cxnId="{63867E7F-D595-4575-B080-679FE61D5EE5}">
      <dgm:prSet/>
      <dgm:spPr/>
      <dgm:t>
        <a:bodyPr/>
        <a:lstStyle/>
        <a:p>
          <a:endParaRPr lang="ru-RU"/>
        </a:p>
      </dgm:t>
    </dgm:pt>
    <dgm:pt modelId="{9D0C0B95-FF4F-46A5-9E2A-9FC8ACE848A7}">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Индукция зерттеудің логикалық әдісі ретінде бақылаулар мен эксперименттердің нәтижелерін жалпылаумен, ойдың бірліктен жалпыға ауысуымен байланысты. </a:t>
          </a:r>
        </a:p>
      </dgm:t>
    </dgm:pt>
    <dgm:pt modelId="{57B9C5EF-FF30-4D5D-919A-18E65B9F3952}" type="sibTrans" cxnId="{63867E7F-D595-4575-B080-679FE61D5EE5}">
      <dgm:prSet/>
      <dgm:spPr/>
      <dgm:t>
        <a:bodyPr/>
        <a:lstStyle/>
        <a:p>
          <a:endParaRPr lang="ru-RU"/>
        </a:p>
      </dgm:t>
    </dgm:pt>
    <dgm:pt modelId="{3495C13A-AB99-42CF-B465-E11D45C1249C}" type="pres">
      <dgm:prSet presAssocID="{1BBFED0D-E8CA-4BB9-B814-36EEC75BDBA8}" presName="linearFlow" presStyleCnt="0">
        <dgm:presLayoutVars>
          <dgm:dir/>
          <dgm:resizeHandles val="exact"/>
        </dgm:presLayoutVars>
      </dgm:prSet>
      <dgm:spPr/>
      <dgm:t>
        <a:bodyPr/>
        <a:lstStyle/>
        <a:p>
          <a:endParaRPr/>
        </a:p>
      </dgm:t>
    </dgm:pt>
    <dgm:pt modelId="{CE670BCC-5163-4780-858A-9FBB9ABB3FAB}" type="pres">
      <dgm:prSet presAssocID="{CFC9D2F7-F075-46AB-B533-376853B709D2}" presName="composite" presStyleCnt="0"/>
      <dgm:spPr/>
      <dgm:t>
        <a:bodyPr/>
        <a:lstStyle/>
        <a:p>
          <a:endParaRPr/>
        </a:p>
      </dgm:t>
    </dgm:pt>
    <dgm:pt modelId="{555A5324-B86F-43F8-A8B2-8C526091A0F9}" type="pres">
      <dgm:prSet presAssocID="{CFC9D2F7-F075-46AB-B533-376853B709D2}" presName="imgShp" presStyleLbl="fgImgPlace1" presStyleIdx="0" presStyleCnt="3"/>
      <dgm:spPr/>
      <dgm:t>
        <a:bodyPr/>
        <a:lstStyle/>
        <a:p>
          <a:endParaRPr/>
        </a:p>
      </dgm:t>
    </dgm:pt>
    <dgm:pt modelId="{DACF5E13-A1EC-4064-B3EE-DDCA8F569C8A}" type="pres">
      <dgm:prSet presAssocID="{CFC9D2F7-F075-46AB-B533-376853B709D2}" presName="txShp" presStyleLbl="node1" presStyleIdx="0" presStyleCnt="3">
        <dgm:presLayoutVars>
          <dgm:bulletEnabled val="1"/>
        </dgm:presLayoutVars>
      </dgm:prSet>
      <dgm:spPr/>
      <dgm:t>
        <a:bodyPr/>
        <a:lstStyle/>
        <a:p>
          <a:endParaRPr lang="ru-RU"/>
        </a:p>
      </dgm:t>
    </dgm:pt>
    <dgm:pt modelId="{59B4E3A8-06C5-4057-93F3-8058A163770E}" type="pres">
      <dgm:prSet presAssocID="{1FACE3A6-DAFF-4023-8D5A-E1B4D4F3FD2F}" presName="spacing" presStyleCnt="0"/>
      <dgm:spPr/>
      <dgm:t>
        <a:bodyPr/>
        <a:lstStyle/>
        <a:p>
          <a:endParaRPr/>
        </a:p>
      </dgm:t>
    </dgm:pt>
    <dgm:pt modelId="{A6DA76E3-C445-46C3-B6C6-9C7887EF5D60}" type="pres">
      <dgm:prSet presAssocID="{6A8F9756-440A-4FC9-BA66-452BA6591F04}" presName="composite" presStyleCnt="0"/>
      <dgm:spPr/>
      <dgm:t>
        <a:bodyPr/>
        <a:lstStyle/>
        <a:p>
          <a:endParaRPr/>
        </a:p>
      </dgm:t>
    </dgm:pt>
    <dgm:pt modelId="{F2B2F57A-E0C4-4888-8115-E6BC2FCB8172}" type="pres">
      <dgm:prSet presAssocID="{6A8F9756-440A-4FC9-BA66-452BA6591F04}" presName="imgShp" presStyleLbl="fgImgPlace1" presStyleIdx="1" presStyleCnt="3"/>
      <dgm:spPr/>
      <dgm:t>
        <a:bodyPr/>
        <a:lstStyle/>
        <a:p>
          <a:endParaRPr/>
        </a:p>
      </dgm:t>
    </dgm:pt>
    <dgm:pt modelId="{A6EF162B-7192-43BB-9C43-B4FEF54E076F}" type="pres">
      <dgm:prSet presAssocID="{6A8F9756-440A-4FC9-BA66-452BA6591F04}" presName="txShp" presStyleLbl="node1" presStyleIdx="1" presStyleCnt="3">
        <dgm:presLayoutVars>
          <dgm:bulletEnabled val="1"/>
        </dgm:presLayoutVars>
      </dgm:prSet>
      <dgm:spPr/>
      <dgm:t>
        <a:bodyPr/>
        <a:lstStyle/>
        <a:p>
          <a:endParaRPr lang="ru-RU"/>
        </a:p>
      </dgm:t>
    </dgm:pt>
    <dgm:pt modelId="{A7643CEE-7F0C-432E-B680-2A5F1CEE7692}" type="pres">
      <dgm:prSet presAssocID="{95AD829B-CC83-4E40-80D3-E0C967E45934}" presName="spacing" presStyleCnt="0"/>
      <dgm:spPr/>
      <dgm:t>
        <a:bodyPr/>
        <a:lstStyle/>
        <a:p>
          <a:endParaRPr/>
        </a:p>
      </dgm:t>
    </dgm:pt>
    <dgm:pt modelId="{46654AD1-B5D2-47EF-AC3C-3B8DBC0671D1}" type="pres">
      <dgm:prSet presAssocID="{9D0C0B95-FF4F-46A5-9E2A-9FC8ACE848A7}" presName="composite" presStyleCnt="0"/>
      <dgm:spPr/>
      <dgm:t>
        <a:bodyPr/>
        <a:lstStyle/>
        <a:p>
          <a:endParaRPr/>
        </a:p>
      </dgm:t>
    </dgm:pt>
    <dgm:pt modelId="{249FCF8F-3DFC-4805-96A9-749970B61A88}" type="pres">
      <dgm:prSet presAssocID="{9D0C0B95-FF4F-46A5-9E2A-9FC8ACE848A7}" presName="imgShp" presStyleLbl="fgImgPlace1" presStyleIdx="2" presStyleCnt="3"/>
      <dgm:spPr/>
      <dgm:t>
        <a:bodyPr/>
        <a:lstStyle/>
        <a:p>
          <a:endParaRPr/>
        </a:p>
      </dgm:t>
    </dgm:pt>
    <dgm:pt modelId="{EADBC753-7D80-4A8D-A6FF-D986FC4EA217}" type="pres">
      <dgm:prSet presAssocID="{9D0C0B95-FF4F-46A5-9E2A-9FC8ACE848A7}" presName="txShp" presStyleLbl="node1" presStyleIdx="2" presStyleCnt="3">
        <dgm:presLayoutVars>
          <dgm:bulletEnabled val="1"/>
        </dgm:presLayoutVars>
      </dgm:prSet>
      <dgm:spPr/>
      <dgm:t>
        <a:bodyPr/>
        <a:lstStyle/>
        <a:p>
          <a:endParaRPr lang="ru-RU"/>
        </a:p>
      </dgm:t>
    </dgm:pt>
  </dgm:ptLst>
  <dgm:cxnLst>
    <dgm:cxn modelId="{12D15941-5BCD-4B9A-9D43-A9044961595A}" type="presOf" srcId="{1BBFED0D-E8CA-4BB9-B814-36EEC75BDBA8}" destId="{3495C13A-AB99-42CF-B465-E11D45C1249C}" srcOrd="0" destOrd="0" presId="urn:microsoft.com/office/officeart/2005/8/layout/vList3#3"/>
    <dgm:cxn modelId="{DBB2373E-68DA-49C2-B82E-1F59C73A86B1}" type="presOf" srcId="{CFC9D2F7-F075-46AB-B533-376853B709D2}" destId="{DACF5E13-A1EC-4064-B3EE-DDCA8F569C8A}" srcOrd="0" destOrd="0" presId="urn:microsoft.com/office/officeart/2005/8/layout/vList3#3"/>
    <dgm:cxn modelId="{63867E7F-D595-4575-B080-679FE61D5EE5}" srcId="{1BBFED0D-E8CA-4BB9-B814-36EEC75BDBA8}" destId="{9D0C0B95-FF4F-46A5-9E2A-9FC8ACE848A7}" srcOrd="2" destOrd="0" parTransId="{C60FA8AA-6947-4D22-84B1-9C587E12537F}" sibTransId="{57B9C5EF-FF30-4D5D-919A-18E65B9F3952}"/>
    <dgm:cxn modelId="{77B70528-6503-4262-AA62-61D038352569}" type="presOf" srcId="{6A8F9756-440A-4FC9-BA66-452BA6591F04}" destId="{A6EF162B-7192-43BB-9C43-B4FEF54E076F}" srcOrd="0" destOrd="0" presId="urn:microsoft.com/office/officeart/2005/8/layout/vList3#3"/>
    <dgm:cxn modelId="{ADCFE7DE-7945-4A3A-944A-44955CEA0DA1}" srcId="{1BBFED0D-E8CA-4BB9-B814-36EEC75BDBA8}" destId="{CFC9D2F7-F075-46AB-B533-376853B709D2}" srcOrd="0" destOrd="0" parTransId="{C0175789-89F7-447D-BDB9-2C3765B5D837}" sibTransId="{1FACE3A6-DAFF-4023-8D5A-E1B4D4F3FD2F}"/>
    <dgm:cxn modelId="{FA555479-B1D7-40E5-8A8B-1F169FC14C70}" srcId="{1BBFED0D-E8CA-4BB9-B814-36EEC75BDBA8}" destId="{6A8F9756-440A-4FC9-BA66-452BA6591F04}" srcOrd="1" destOrd="0" parTransId="{D92CF3ED-3134-4CB4-86CF-86016A0C01A5}" sibTransId="{95AD829B-CC83-4E40-80D3-E0C967E45934}"/>
    <dgm:cxn modelId="{A9FF9EEA-F172-47A9-ABB9-3C091A680506}" type="presOf" srcId="{9D0C0B95-FF4F-46A5-9E2A-9FC8ACE848A7}" destId="{EADBC753-7D80-4A8D-A6FF-D986FC4EA217}" srcOrd="0" destOrd="0" presId="urn:microsoft.com/office/officeart/2005/8/layout/vList3#3"/>
    <dgm:cxn modelId="{0437BDC6-3EB1-437B-A6B9-7CA738A78C11}" type="presParOf" srcId="{3495C13A-AB99-42CF-B465-E11D45C1249C}" destId="{CE670BCC-5163-4780-858A-9FBB9ABB3FAB}" srcOrd="0" destOrd="0" presId="urn:microsoft.com/office/officeart/2005/8/layout/vList3#3"/>
    <dgm:cxn modelId="{389F7860-A339-4F05-BCFA-2CB2BEB235B5}" type="presParOf" srcId="{CE670BCC-5163-4780-858A-9FBB9ABB3FAB}" destId="{555A5324-B86F-43F8-A8B2-8C526091A0F9}" srcOrd="0" destOrd="0" presId="urn:microsoft.com/office/officeart/2005/8/layout/vList3#3"/>
    <dgm:cxn modelId="{5D35CB80-4FF6-496E-A574-82B97C602702}" type="presParOf" srcId="{CE670BCC-5163-4780-858A-9FBB9ABB3FAB}" destId="{DACF5E13-A1EC-4064-B3EE-DDCA8F569C8A}" srcOrd="1" destOrd="0" presId="urn:microsoft.com/office/officeart/2005/8/layout/vList3#3"/>
    <dgm:cxn modelId="{7483ADB1-FD98-4D25-A6C8-CF704C58656A}" type="presParOf" srcId="{3495C13A-AB99-42CF-B465-E11D45C1249C}" destId="{59B4E3A8-06C5-4057-93F3-8058A163770E}" srcOrd="1" destOrd="0" presId="urn:microsoft.com/office/officeart/2005/8/layout/vList3#3"/>
    <dgm:cxn modelId="{4AA78A93-F1B1-4C8D-8CCE-F2AB72788A87}" type="presParOf" srcId="{3495C13A-AB99-42CF-B465-E11D45C1249C}" destId="{A6DA76E3-C445-46C3-B6C6-9C7887EF5D60}" srcOrd="2" destOrd="0" presId="urn:microsoft.com/office/officeart/2005/8/layout/vList3#3"/>
    <dgm:cxn modelId="{6C4315E3-D8D6-474E-B449-8457506BD670}" type="presParOf" srcId="{A6DA76E3-C445-46C3-B6C6-9C7887EF5D60}" destId="{F2B2F57A-E0C4-4888-8115-E6BC2FCB8172}" srcOrd="0" destOrd="0" presId="urn:microsoft.com/office/officeart/2005/8/layout/vList3#3"/>
    <dgm:cxn modelId="{A69E0B57-8FA0-4F5C-826C-5DDCF103F7FF}" type="presParOf" srcId="{A6DA76E3-C445-46C3-B6C6-9C7887EF5D60}" destId="{A6EF162B-7192-43BB-9C43-B4FEF54E076F}" srcOrd="1" destOrd="0" presId="urn:microsoft.com/office/officeart/2005/8/layout/vList3#3"/>
    <dgm:cxn modelId="{6C825441-63FF-490A-A3C5-19DD26BC58ED}" type="presParOf" srcId="{3495C13A-AB99-42CF-B465-E11D45C1249C}" destId="{A7643CEE-7F0C-432E-B680-2A5F1CEE7692}" srcOrd="3" destOrd="0" presId="urn:microsoft.com/office/officeart/2005/8/layout/vList3#3"/>
    <dgm:cxn modelId="{E42D781E-DFDB-49B5-B54C-E8CEFA1B49F6}" type="presParOf" srcId="{3495C13A-AB99-42CF-B465-E11D45C1249C}" destId="{46654AD1-B5D2-47EF-AC3C-3B8DBC0671D1}" srcOrd="4" destOrd="0" presId="urn:microsoft.com/office/officeart/2005/8/layout/vList3#3"/>
    <dgm:cxn modelId="{F10F5B5F-4019-4A5F-953F-E89EA73FCE8E}" type="presParOf" srcId="{46654AD1-B5D2-47EF-AC3C-3B8DBC0671D1}" destId="{249FCF8F-3DFC-4805-96A9-749970B61A88}" srcOrd="0" destOrd="0" presId="urn:microsoft.com/office/officeart/2005/8/layout/vList3#3"/>
    <dgm:cxn modelId="{CDC8CCFC-10CF-4B69-8E6A-A95AA82C4CC6}" type="presParOf" srcId="{46654AD1-B5D2-47EF-AC3C-3B8DBC0671D1}" destId="{EADBC753-7D80-4A8D-A6FF-D986FC4EA217}" srcOrd="1" destOrd="0" presId="urn:microsoft.com/office/officeart/2005/8/layout/vList3#3"/>
  </dgm:cxnLst>
  <dgm:bg/>
  <dgm:whole/>
</dgm:dataModel>
</file>

<file path=ppt/diagrams/data165.xml><?xml version="1.0" encoding="utf-8"?>
<dgm:dataModel xmlns:dgm="http://schemas.openxmlformats.org/drawingml/2006/diagram" xmlns:a="http://schemas.openxmlformats.org/drawingml/2006/main">
  <dgm:ptLst>
    <dgm:pt modelId="{6519CA82-7AE1-432E-B229-60FB9FEC917E}" type="doc">
      <dgm:prSet loTypeId="urn:microsoft.com/office/officeart/2005/8/layout/vList3#4" loCatId="list" qsTypeId="urn:microsoft.com/office/officeart/2005/8/quickstyle/simple1" qsCatId="simple" csTypeId="urn:microsoft.com/office/officeart/2005/8/colors/accent0_3" csCatId="mainScheme" phldr="1"/>
      <dgm:spPr/>
      <dgm:t>
        <a:bodyPr/>
        <a:lstStyle/>
        <a:p>
          <a:endParaRPr/>
        </a:p>
      </dgm:t>
    </dgm:pt>
    <dgm:pt modelId="{A4DCCAEA-4E1A-4A59-9AE1-34AF008E4D62}" type="parTrans" cxnId="{CC346539-0575-450C-BC41-7ACCB70E30B9}">
      <dgm:prSet/>
      <dgm:spPr/>
      <dgm:t>
        <a:bodyPr/>
        <a:lstStyle/>
        <a:p>
          <a:endParaRPr lang="ru-RU"/>
        </a:p>
      </dgm:t>
    </dgm:pt>
    <dgm:pt modelId="{F8681AEE-C09C-4F74-B10A-A3E96582B1FE}">
      <dgm:prSet phldrT="[Текст]"/>
      <dgm:spPr/>
      <dgm:t>
        <a:bodyPr/>
        <a:lstStyle/>
        <a:p>
          <a:r>
            <a:rPr lang="ru-RU"/>
            <a:t>Дедукция (латын тілінен. deductio – қорытынды) – сынып элементі туралы білім бүкіл сыныптың ортақ қасиеттерін білуден туындайтын ойлау процесі. </a:t>
          </a:r>
        </a:p>
      </dgm:t>
    </dgm:pt>
    <dgm:pt modelId="{99638E32-3809-48D2-80E5-C38E5D9E5AD8}" type="sibTrans" cxnId="{CC346539-0575-450C-BC41-7ACCB70E30B9}">
      <dgm:prSet/>
      <dgm:spPr/>
      <dgm:t>
        <a:bodyPr/>
        <a:lstStyle/>
        <a:p>
          <a:endParaRPr lang="ru-RU"/>
        </a:p>
      </dgm:t>
    </dgm:pt>
    <dgm:pt modelId="{8CC42E45-A763-42B5-B99C-5865A722D37C}" type="parTrans" cxnId="{76135DAD-DADF-432E-9067-E85F91BFA6AE}">
      <dgm:prSet/>
      <dgm:spPr/>
      <dgm:t>
        <a:bodyPr/>
        <a:lstStyle/>
        <a:p>
          <a:endParaRPr lang="ru-RU"/>
        </a:p>
      </dgm:t>
    </dgm:pt>
    <dgm:pt modelId="{607CBC6E-9284-44B1-837D-D2773A22AC17}">
      <dgm:prSet phldrT="[Текст]"/>
      <dgm:spPr/>
      <dgm:t>
        <a:bodyPr/>
        <a:lstStyle/>
        <a:p>
          <a:r>
            <a:rPr lang="ru-RU"/>
            <a:t>Дедукцияның объективті негізі әрбір субъектінің ортақ және дара бірлікті біріктіруі болып табылады.</a:t>
          </a:r>
        </a:p>
      </dgm:t>
    </dgm:pt>
    <dgm:pt modelId="{9CF845D4-88BB-4526-B3A9-310B5A1972D4}" type="sibTrans" cxnId="{76135DAD-DADF-432E-9067-E85F91BFA6AE}">
      <dgm:prSet/>
      <dgm:spPr/>
      <dgm:t>
        <a:bodyPr/>
        <a:lstStyle/>
        <a:p>
          <a:endParaRPr lang="ru-RU"/>
        </a:p>
      </dgm:t>
    </dgm:pt>
    <dgm:pt modelId="{F96660D5-9ECE-4F3E-861C-EF001BCCF36E}" type="parTrans" cxnId="{1D312C2A-19F1-404B-A37A-13A3E7E6B3FC}">
      <dgm:prSet/>
      <dgm:spPr/>
      <dgm:t>
        <a:bodyPr/>
        <a:lstStyle/>
        <a:p>
          <a:endParaRPr lang="ru-RU"/>
        </a:p>
      </dgm:t>
    </dgm:pt>
    <dgm:pt modelId="{6B7431B5-F460-4A10-BB32-59614FA4B462}">
      <dgm:prSet phldrT="[Текст]"/>
      <dgm:spPr/>
      <dgm:t>
        <a:bodyPr/>
        <a:lstStyle/>
        <a:p>
          <a:r>
            <a:rPr lang="ru-RU"/>
            <a:t>Дедукция білімнің барлық салаларында таптырмас болып табылады, мұнда теориялық ережелер нақты жүйелерді емес, формальды жүйелерді сипаттау үшін тұжырымдалады, мысалы, математикада. </a:t>
          </a:r>
        </a:p>
      </dgm:t>
    </dgm:pt>
    <dgm:pt modelId="{F9811CDA-761E-477A-A353-1D5C29614247}" type="sibTrans" cxnId="{1D312C2A-19F1-404B-A37A-13A3E7E6B3FC}">
      <dgm:prSet/>
      <dgm:spPr/>
      <dgm:t>
        <a:bodyPr/>
        <a:lstStyle/>
        <a:p>
          <a:endParaRPr lang="ru-RU"/>
        </a:p>
      </dgm:t>
    </dgm:pt>
    <dgm:pt modelId="{7E716FDC-AEAF-4150-9892-4480D2ECBD3F}" type="parTrans" cxnId="{1D6D403B-74CC-4FE5-8BD1-73D7E83EFFC6}">
      <dgm:prSet/>
      <dgm:spPr/>
      <dgm:t>
        <a:bodyPr/>
        <a:lstStyle/>
        <a:p>
          <a:endParaRPr lang="ru-RU"/>
        </a:p>
      </dgm:t>
    </dgm:pt>
    <dgm:pt modelId="{FA5A5D15-631D-4FB3-BDA7-784FD3264681}">
      <dgm:prSet phldrT="[Текст]"/>
      <dgm:spPr/>
      <dgm:t>
        <a:bodyPr/>
        <a:lstStyle/>
        <a:p>
          <a:r>
            <a:rPr lang="ru-RU"/>
            <a:t>Қазіргі ғылымда формализация барған сайын кеңірек қолданылып жатқандықтан, ғылыми танымдағы дедукцияның рөлі де сәйкесінше артып келеді. </a:t>
          </a:r>
        </a:p>
      </dgm:t>
    </dgm:pt>
    <dgm:pt modelId="{95DB2A9A-8818-4286-B7F4-D7FA188B1B35}" type="sibTrans" cxnId="{1D6D403B-74CC-4FE5-8BD1-73D7E83EFFC6}">
      <dgm:prSet/>
      <dgm:spPr/>
      <dgm:t>
        <a:bodyPr/>
        <a:lstStyle/>
        <a:p>
          <a:endParaRPr lang="ru-RU"/>
        </a:p>
      </dgm:t>
    </dgm:pt>
    <dgm:pt modelId="{7CD378B6-6DC7-413A-B49A-BF52C156A7CB}" type="pres">
      <dgm:prSet presAssocID="{6519CA82-7AE1-432E-B229-60FB9FEC917E}" presName="linearFlow" presStyleCnt="0">
        <dgm:presLayoutVars>
          <dgm:dir/>
          <dgm:resizeHandles val="exact"/>
        </dgm:presLayoutVars>
      </dgm:prSet>
      <dgm:spPr/>
      <dgm:t>
        <a:bodyPr/>
        <a:lstStyle/>
        <a:p>
          <a:endParaRPr/>
        </a:p>
      </dgm:t>
    </dgm:pt>
    <dgm:pt modelId="{84B8BFE7-3BD7-4A42-A5D2-A14DCA215582}" type="pres">
      <dgm:prSet presAssocID="{F8681AEE-C09C-4F74-B10A-A3E96582B1FE}" presName="composite" presStyleCnt="0"/>
      <dgm:spPr/>
      <dgm:t>
        <a:bodyPr/>
        <a:lstStyle/>
        <a:p>
          <a:endParaRPr/>
        </a:p>
      </dgm:t>
    </dgm:pt>
    <dgm:pt modelId="{EACF95C9-2478-44D2-9124-EA4987FB3402}" type="pres">
      <dgm:prSet presAssocID="{F8681AEE-C09C-4F74-B10A-A3E96582B1FE}" presName="imgShp" presStyleLbl="fgImgPlace1" presStyleIdx="0" presStyleCnt="4"/>
      <dgm:spPr/>
      <dgm:t>
        <a:bodyPr/>
        <a:lstStyle/>
        <a:p>
          <a:endParaRPr/>
        </a:p>
      </dgm:t>
    </dgm:pt>
    <dgm:pt modelId="{CF24418B-2289-4156-B679-F28CA6245E20}" type="pres">
      <dgm:prSet presAssocID="{F8681AEE-C09C-4F74-B10A-A3E96582B1FE}" presName="txShp" presStyleLbl="node1" presStyleIdx="0" presStyleCnt="4">
        <dgm:presLayoutVars>
          <dgm:bulletEnabled val="1"/>
        </dgm:presLayoutVars>
      </dgm:prSet>
      <dgm:spPr/>
      <dgm:t>
        <a:bodyPr/>
        <a:lstStyle/>
        <a:p>
          <a:endParaRPr lang="ru-RU"/>
        </a:p>
      </dgm:t>
    </dgm:pt>
    <dgm:pt modelId="{BF7D8BAE-77A2-4A88-85A1-D4060086B5CB}" type="pres">
      <dgm:prSet presAssocID="{99638E32-3809-48D2-80E5-C38E5D9E5AD8}" presName="spacing" presStyleCnt="0"/>
      <dgm:spPr/>
      <dgm:t>
        <a:bodyPr/>
        <a:lstStyle/>
        <a:p>
          <a:endParaRPr/>
        </a:p>
      </dgm:t>
    </dgm:pt>
    <dgm:pt modelId="{FED548DA-8560-40CD-93DB-CF07EF0AC653}" type="pres">
      <dgm:prSet presAssocID="{607CBC6E-9284-44B1-837D-D2773A22AC17}" presName="composite" presStyleCnt="0"/>
      <dgm:spPr/>
      <dgm:t>
        <a:bodyPr/>
        <a:lstStyle/>
        <a:p>
          <a:endParaRPr/>
        </a:p>
      </dgm:t>
    </dgm:pt>
    <dgm:pt modelId="{32C59E61-5017-4953-8CEB-494691A08051}" type="pres">
      <dgm:prSet presAssocID="{607CBC6E-9284-44B1-837D-D2773A22AC17}" presName="imgShp" presStyleLbl="fgImgPlace1" presStyleIdx="1" presStyleCnt="4"/>
      <dgm:spPr/>
      <dgm:t>
        <a:bodyPr/>
        <a:lstStyle/>
        <a:p>
          <a:endParaRPr/>
        </a:p>
      </dgm:t>
    </dgm:pt>
    <dgm:pt modelId="{80100BF2-FDC7-4C71-BDD8-6B95AA961C01}" type="pres">
      <dgm:prSet presAssocID="{607CBC6E-9284-44B1-837D-D2773A22AC17}" presName="txShp" presStyleLbl="node1" presStyleIdx="1" presStyleCnt="4">
        <dgm:presLayoutVars>
          <dgm:bulletEnabled val="1"/>
        </dgm:presLayoutVars>
      </dgm:prSet>
      <dgm:spPr/>
      <dgm:t>
        <a:bodyPr/>
        <a:lstStyle/>
        <a:p>
          <a:endParaRPr lang="ru-RU"/>
        </a:p>
      </dgm:t>
    </dgm:pt>
    <dgm:pt modelId="{F3D4214C-A7E5-4031-9BC2-6BA448B346C7}" type="pres">
      <dgm:prSet presAssocID="{9CF845D4-88BB-4526-B3A9-310B5A1972D4}" presName="spacing" presStyleCnt="0"/>
      <dgm:spPr/>
      <dgm:t>
        <a:bodyPr/>
        <a:lstStyle/>
        <a:p>
          <a:endParaRPr/>
        </a:p>
      </dgm:t>
    </dgm:pt>
    <dgm:pt modelId="{1FFE5A51-5073-4A1D-835D-7DF929F711F3}" type="pres">
      <dgm:prSet presAssocID="{6B7431B5-F460-4A10-BB32-59614FA4B462}" presName="composite" presStyleCnt="0"/>
      <dgm:spPr/>
      <dgm:t>
        <a:bodyPr/>
        <a:lstStyle/>
        <a:p>
          <a:endParaRPr/>
        </a:p>
      </dgm:t>
    </dgm:pt>
    <dgm:pt modelId="{F0EF6D9D-3EAB-426B-B7A2-78821380571E}" type="pres">
      <dgm:prSet presAssocID="{6B7431B5-F460-4A10-BB32-59614FA4B462}" presName="imgShp" presStyleLbl="fgImgPlace1" presStyleIdx="2" presStyleCnt="4"/>
      <dgm:spPr/>
      <dgm:t>
        <a:bodyPr/>
        <a:lstStyle/>
        <a:p>
          <a:endParaRPr/>
        </a:p>
      </dgm:t>
    </dgm:pt>
    <dgm:pt modelId="{651994E4-7A28-4977-AFD8-E16D60745068}" type="pres">
      <dgm:prSet presAssocID="{6B7431B5-F460-4A10-BB32-59614FA4B462}" presName="txShp" presStyleLbl="node1" presStyleIdx="2" presStyleCnt="4">
        <dgm:presLayoutVars>
          <dgm:bulletEnabled val="1"/>
        </dgm:presLayoutVars>
      </dgm:prSet>
      <dgm:spPr/>
      <dgm:t>
        <a:bodyPr/>
        <a:lstStyle/>
        <a:p>
          <a:endParaRPr lang="ru-RU"/>
        </a:p>
      </dgm:t>
    </dgm:pt>
    <dgm:pt modelId="{686288CF-8D25-4B20-BB74-269C922C72D0}" type="pres">
      <dgm:prSet presAssocID="{F9811CDA-761E-477A-A353-1D5C29614247}" presName="spacing" presStyleCnt="0"/>
      <dgm:spPr/>
      <dgm:t>
        <a:bodyPr/>
        <a:lstStyle/>
        <a:p>
          <a:endParaRPr/>
        </a:p>
      </dgm:t>
    </dgm:pt>
    <dgm:pt modelId="{6DC35331-820B-47CD-87E8-EB107EF05CE7}" type="pres">
      <dgm:prSet presAssocID="{FA5A5D15-631D-4FB3-BDA7-784FD3264681}" presName="composite" presStyleCnt="0"/>
      <dgm:spPr/>
      <dgm:t>
        <a:bodyPr/>
        <a:lstStyle/>
        <a:p>
          <a:endParaRPr/>
        </a:p>
      </dgm:t>
    </dgm:pt>
    <dgm:pt modelId="{249802F8-87AB-4FE1-B7D6-B47201C4C99F}" type="pres">
      <dgm:prSet presAssocID="{FA5A5D15-631D-4FB3-BDA7-784FD3264681}" presName="imgShp" presStyleLbl="fgImgPlace1" presStyleIdx="3" presStyleCnt="4"/>
      <dgm:spPr/>
      <dgm:t>
        <a:bodyPr/>
        <a:lstStyle/>
        <a:p>
          <a:endParaRPr/>
        </a:p>
      </dgm:t>
    </dgm:pt>
    <dgm:pt modelId="{7218A507-AC0A-4662-A983-DBBE16A2B5F7}" type="pres">
      <dgm:prSet presAssocID="{FA5A5D15-631D-4FB3-BDA7-784FD3264681}" presName="txShp" presStyleLbl="node1" presStyleIdx="3" presStyleCnt="4">
        <dgm:presLayoutVars>
          <dgm:bulletEnabled val="1"/>
        </dgm:presLayoutVars>
      </dgm:prSet>
      <dgm:spPr/>
      <dgm:t>
        <a:bodyPr/>
        <a:lstStyle/>
        <a:p>
          <a:endParaRPr lang="ru-RU"/>
        </a:p>
      </dgm:t>
    </dgm:pt>
  </dgm:ptLst>
  <dgm:cxnLst>
    <dgm:cxn modelId="{0E060411-731E-4E8D-8209-1B2E1F34F518}" type="presOf" srcId="{6B7431B5-F460-4A10-BB32-59614FA4B462}" destId="{651994E4-7A28-4977-AFD8-E16D60745068}" srcOrd="0" destOrd="0" presId="urn:microsoft.com/office/officeart/2005/8/layout/vList3#4"/>
    <dgm:cxn modelId="{08263D2E-18A8-4C62-99AA-8AC7A49B5CDD}" type="presOf" srcId="{FA5A5D15-631D-4FB3-BDA7-784FD3264681}" destId="{7218A507-AC0A-4662-A983-DBBE16A2B5F7}" srcOrd="0" destOrd="0" presId="urn:microsoft.com/office/officeart/2005/8/layout/vList3#4"/>
    <dgm:cxn modelId="{3479D16A-3927-4F0A-AEE1-99824DAEEDC7}" type="presOf" srcId="{607CBC6E-9284-44B1-837D-D2773A22AC17}" destId="{80100BF2-FDC7-4C71-BDD8-6B95AA961C01}" srcOrd="0" destOrd="0" presId="urn:microsoft.com/office/officeart/2005/8/layout/vList3#4"/>
    <dgm:cxn modelId="{A7F9D268-53CA-4B8D-9085-A94294B6DCEC}" type="presOf" srcId="{F8681AEE-C09C-4F74-B10A-A3E96582B1FE}" destId="{CF24418B-2289-4156-B679-F28CA6245E20}" srcOrd="0" destOrd="0" presId="urn:microsoft.com/office/officeart/2005/8/layout/vList3#4"/>
    <dgm:cxn modelId="{CC346539-0575-450C-BC41-7ACCB70E30B9}" srcId="{6519CA82-7AE1-432E-B229-60FB9FEC917E}" destId="{F8681AEE-C09C-4F74-B10A-A3E96582B1FE}" srcOrd="0" destOrd="0" parTransId="{A4DCCAEA-4E1A-4A59-9AE1-34AF008E4D62}" sibTransId="{99638E32-3809-48D2-80E5-C38E5D9E5AD8}"/>
    <dgm:cxn modelId="{76135DAD-DADF-432E-9067-E85F91BFA6AE}" srcId="{6519CA82-7AE1-432E-B229-60FB9FEC917E}" destId="{607CBC6E-9284-44B1-837D-D2773A22AC17}" srcOrd="1" destOrd="0" parTransId="{8CC42E45-A763-42B5-B99C-5865A722D37C}" sibTransId="{9CF845D4-88BB-4526-B3A9-310B5A1972D4}"/>
    <dgm:cxn modelId="{1D6D403B-74CC-4FE5-8BD1-73D7E83EFFC6}" srcId="{6519CA82-7AE1-432E-B229-60FB9FEC917E}" destId="{FA5A5D15-631D-4FB3-BDA7-784FD3264681}" srcOrd="3" destOrd="0" parTransId="{7E716FDC-AEAF-4150-9892-4480D2ECBD3F}" sibTransId="{95DB2A9A-8818-4286-B7F4-D7FA188B1B35}"/>
    <dgm:cxn modelId="{1D312C2A-19F1-404B-A37A-13A3E7E6B3FC}" srcId="{6519CA82-7AE1-432E-B229-60FB9FEC917E}" destId="{6B7431B5-F460-4A10-BB32-59614FA4B462}" srcOrd="2" destOrd="0" parTransId="{F96660D5-9ECE-4F3E-861C-EF001BCCF36E}" sibTransId="{F9811CDA-761E-477A-A353-1D5C29614247}"/>
    <dgm:cxn modelId="{78B779C4-F3E5-4B1A-B5F9-FC9B0F4CB347}" type="presOf" srcId="{6519CA82-7AE1-432E-B229-60FB9FEC917E}" destId="{7CD378B6-6DC7-413A-B49A-BF52C156A7CB}" srcOrd="0" destOrd="0" presId="urn:microsoft.com/office/officeart/2005/8/layout/vList3#4"/>
    <dgm:cxn modelId="{EC06E958-85B9-483B-B54D-45D9BAC1F229}" type="presParOf" srcId="{7CD378B6-6DC7-413A-B49A-BF52C156A7CB}" destId="{84B8BFE7-3BD7-4A42-A5D2-A14DCA215582}" srcOrd="0" destOrd="0" presId="urn:microsoft.com/office/officeart/2005/8/layout/vList3#4"/>
    <dgm:cxn modelId="{B5639CA7-CC52-479C-AAB5-85A80DBE9ABF}" type="presParOf" srcId="{84B8BFE7-3BD7-4A42-A5D2-A14DCA215582}" destId="{EACF95C9-2478-44D2-9124-EA4987FB3402}" srcOrd="0" destOrd="0" presId="urn:microsoft.com/office/officeart/2005/8/layout/vList3#4"/>
    <dgm:cxn modelId="{621FBC8E-46B3-444E-B19C-7FA0E44BB623}" type="presParOf" srcId="{84B8BFE7-3BD7-4A42-A5D2-A14DCA215582}" destId="{CF24418B-2289-4156-B679-F28CA6245E20}" srcOrd="1" destOrd="0" presId="urn:microsoft.com/office/officeart/2005/8/layout/vList3#4"/>
    <dgm:cxn modelId="{B3AD60CA-5418-4DD2-A32F-9D2853245196}" type="presParOf" srcId="{7CD378B6-6DC7-413A-B49A-BF52C156A7CB}" destId="{BF7D8BAE-77A2-4A88-85A1-D4060086B5CB}" srcOrd="1" destOrd="0" presId="urn:microsoft.com/office/officeart/2005/8/layout/vList3#4"/>
    <dgm:cxn modelId="{A366E212-FCF6-4319-8159-8D3082ACECF3}" type="presParOf" srcId="{7CD378B6-6DC7-413A-B49A-BF52C156A7CB}" destId="{FED548DA-8560-40CD-93DB-CF07EF0AC653}" srcOrd="2" destOrd="0" presId="urn:microsoft.com/office/officeart/2005/8/layout/vList3#4"/>
    <dgm:cxn modelId="{81B412C0-5EAF-44CF-823F-63B02AF2C4AE}" type="presParOf" srcId="{FED548DA-8560-40CD-93DB-CF07EF0AC653}" destId="{32C59E61-5017-4953-8CEB-494691A08051}" srcOrd="0" destOrd="0" presId="urn:microsoft.com/office/officeart/2005/8/layout/vList3#4"/>
    <dgm:cxn modelId="{8C8E7FB4-4E4D-49C3-8EB1-91B05EE72915}" type="presParOf" srcId="{FED548DA-8560-40CD-93DB-CF07EF0AC653}" destId="{80100BF2-FDC7-4C71-BDD8-6B95AA961C01}" srcOrd="1" destOrd="0" presId="urn:microsoft.com/office/officeart/2005/8/layout/vList3#4"/>
    <dgm:cxn modelId="{DBDD6C59-2AFC-4DF4-BFBF-9AAD7A0CC920}" type="presParOf" srcId="{7CD378B6-6DC7-413A-B49A-BF52C156A7CB}" destId="{F3D4214C-A7E5-4031-9BC2-6BA448B346C7}" srcOrd="3" destOrd="0" presId="urn:microsoft.com/office/officeart/2005/8/layout/vList3#4"/>
    <dgm:cxn modelId="{3405A5A3-E6A8-46B1-AAEC-3377AF2549F2}" type="presParOf" srcId="{7CD378B6-6DC7-413A-B49A-BF52C156A7CB}" destId="{1FFE5A51-5073-4A1D-835D-7DF929F711F3}" srcOrd="4" destOrd="0" presId="urn:microsoft.com/office/officeart/2005/8/layout/vList3#4"/>
    <dgm:cxn modelId="{F49694E0-5CEB-47BC-8300-B075B72EDE3F}" type="presParOf" srcId="{1FFE5A51-5073-4A1D-835D-7DF929F711F3}" destId="{F0EF6D9D-3EAB-426B-B7A2-78821380571E}" srcOrd="0" destOrd="0" presId="urn:microsoft.com/office/officeart/2005/8/layout/vList3#4"/>
    <dgm:cxn modelId="{EE7C87A3-F7BC-4E97-A56F-4ED599E90D38}" type="presParOf" srcId="{1FFE5A51-5073-4A1D-835D-7DF929F711F3}" destId="{651994E4-7A28-4977-AFD8-E16D60745068}" srcOrd="1" destOrd="0" presId="urn:microsoft.com/office/officeart/2005/8/layout/vList3#4"/>
    <dgm:cxn modelId="{E616E9C3-9F43-425E-834E-D29BA8E86F5F}" type="presParOf" srcId="{7CD378B6-6DC7-413A-B49A-BF52C156A7CB}" destId="{686288CF-8D25-4B20-BB74-269C922C72D0}" srcOrd="5" destOrd="0" presId="urn:microsoft.com/office/officeart/2005/8/layout/vList3#4"/>
    <dgm:cxn modelId="{F52F1948-EBCC-4E90-B002-FE5535445119}" type="presParOf" srcId="{7CD378B6-6DC7-413A-B49A-BF52C156A7CB}" destId="{6DC35331-820B-47CD-87E8-EB107EF05CE7}" srcOrd="6" destOrd="0" presId="urn:microsoft.com/office/officeart/2005/8/layout/vList3#4"/>
    <dgm:cxn modelId="{53FDC4AD-3C92-469D-971A-CEDCD6B98908}" type="presParOf" srcId="{6DC35331-820B-47CD-87E8-EB107EF05CE7}" destId="{249802F8-87AB-4FE1-B7D6-B47201C4C99F}" srcOrd="0" destOrd="0" presId="urn:microsoft.com/office/officeart/2005/8/layout/vList3#4"/>
    <dgm:cxn modelId="{210976E5-ACC3-4476-8ADE-8900FA63A439}" type="presParOf" srcId="{6DC35331-820B-47CD-87E8-EB107EF05CE7}" destId="{7218A507-AC0A-4662-A983-DBBE16A2B5F7}" srcOrd="1" destOrd="0" presId="urn:microsoft.com/office/officeart/2005/8/layout/vList3#4"/>
  </dgm:cxnLst>
  <dgm:bg/>
  <dgm:whole/>
</dgm:dataModel>
</file>

<file path=ppt/diagrams/data166.xml><?xml version="1.0" encoding="utf-8"?>
<dgm:dataModel xmlns:dgm="http://schemas.openxmlformats.org/drawingml/2006/diagram" xmlns:a="http://schemas.openxmlformats.org/drawingml/2006/main">
  <dgm:ptLst>
    <dgm:pt modelId="{F2F0D76F-A962-4981-9A4B-0C04C85605D1}"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850BFCA0-E7A4-4A80-9891-BCE43AD7D42F}" type="parTrans" cxnId="{BB374C85-9C25-448B-8956-C63335155E69}">
      <dgm:prSet/>
      <dgm:spPr/>
      <dgm:t>
        <a:bodyPr/>
        <a:lstStyle/>
        <a:p>
          <a:endParaRPr lang="ru-RU"/>
        </a:p>
      </dgm:t>
    </dgm:pt>
    <dgm:pt modelId="{F0B6458A-B7BD-43BF-9333-166A94E854EC}">
      <dgm:prSet phldrT="[Текст]"/>
      <dgm:spPr/>
      <dgm:t>
        <a:bodyPr/>
        <a:lstStyle/>
        <a:p>
          <a:r>
            <a:rPr lang="ru-RU"/>
            <a:t>Шындықтың объектілері мен құбылыстарының қасиеттерін, белгілерін, байланыстарын зерттей отырып, біз оларды бірден, тұтастай, толық көлемде тани алмаймыз, бірақ барған сайын жаңа қасиеттерді кезең-кезеңімен аша отырып, біртіндеп зерттейміз. Пәннің кейбір қасиеттерін зерттей келе, олардың басқа, қазірдің өзінде жақсы зерттелген пәннің қасиеттерімен сәйкес келетінін байқаймыз. </a:t>
          </a:r>
        </a:p>
      </dgm:t>
    </dgm:pt>
    <dgm:pt modelId="{07FD1218-495F-4E7C-A1DF-9CD97981427D}" type="sibTrans" cxnId="{BB374C85-9C25-448B-8956-C63335155E69}">
      <dgm:prSet/>
      <dgm:spPr/>
      <dgm:t>
        <a:bodyPr/>
        <a:lstStyle/>
        <a:p>
          <a:endParaRPr lang="ru-RU"/>
        </a:p>
      </dgm:t>
    </dgm:pt>
    <dgm:pt modelId="{320D4A4E-C931-404C-8298-C5EABF99A874}" type="parTrans" cxnId="{B4496FE9-6BAE-456B-9B47-AE9A9F558E49}">
      <dgm:prSet/>
      <dgm:spPr/>
      <dgm:t>
        <a:bodyPr/>
        <a:lstStyle/>
        <a:p>
          <a:endParaRPr lang="ru-RU"/>
        </a:p>
      </dgm:t>
    </dgm:pt>
    <dgm:pt modelId="{21F29F75-F74D-4501-8B95-19473143B59F}">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Осындай ұқсастықтарды анықтау және көптеген сәйкес белгілерді табу арқылы бұл объектілердің басқа қасиеттері де сәйкес келеді деп болжауға болады. Мұндай пайымдау барысы ұқсастықтың негізін құрайды. </a:t>
          </a:r>
        </a:p>
      </dgm:t>
    </dgm:pt>
    <dgm:pt modelId="{CD125573-A855-4A4E-801F-D6271941B5AB}" type="sibTrans" cxnId="{B4496FE9-6BAE-456B-9B47-AE9A9F558E49}">
      <dgm:prSet/>
      <dgm:spPr/>
      <dgm:t>
        <a:bodyPr/>
        <a:lstStyle/>
        <a:p>
          <a:endParaRPr lang="ru-RU"/>
        </a:p>
      </dgm:t>
    </dgm:pt>
    <dgm:pt modelId="{4A6927D5-B17A-4434-AC8F-D98A90E899CE}" type="parTrans" cxnId="{77285B17-1266-4C4F-8758-7219AB8FDE56}">
      <dgm:prSet/>
      <dgm:spPr/>
      <dgm:t>
        <a:bodyPr/>
        <a:lstStyle/>
        <a:p>
          <a:endParaRPr lang="ru-RU"/>
        </a:p>
      </dgm:t>
    </dgm:pt>
    <dgm:pt modelId="{5D8FDAF1-D2CF-4601-9582-D44883C3C5EC}">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Аналогия – бұл ғылыми зерттеу әдісі, оның көмегімен белгілі бір белгілер бойынша берілген класс объектілерінің ұқсастығынан олардың басқа белгілер бойынша ұқсастығы туралы қорытынды жасалады. </a:t>
          </a:r>
        </a:p>
      </dgm:t>
    </dgm:pt>
    <dgm:pt modelId="{E164D1A9-1EA5-4011-8141-D9D5E6999EE5}" type="sibTrans" cxnId="{77285B17-1266-4C4F-8758-7219AB8FDE56}">
      <dgm:prSet/>
      <dgm:spPr/>
      <dgm:t>
        <a:bodyPr/>
        <a:lstStyle/>
        <a:p>
          <a:endParaRPr lang="ru-RU"/>
        </a:p>
      </dgm:t>
    </dgm:pt>
    <dgm:pt modelId="{D624B019-EEDC-40EF-B771-665B6A3831C8}" type="pres">
      <dgm:prSet presAssocID="{F2F0D76F-A962-4981-9A4B-0C04C85605D1}" presName="outerComposite" presStyleCnt="0">
        <dgm:presLayoutVars>
          <dgm:chMax val="5"/>
          <dgm:dir/>
          <dgm:resizeHandles val="exact"/>
        </dgm:presLayoutVars>
      </dgm:prSet>
      <dgm:spPr/>
      <dgm:t>
        <a:bodyPr/>
        <a:lstStyle/>
        <a:p>
          <a:endParaRPr lang="ru-RU"/>
        </a:p>
      </dgm:t>
    </dgm:pt>
    <dgm:pt modelId="{B4BF8BA5-6A49-4C6E-8D40-0CA211C04369}" type="pres">
      <dgm:prSet presAssocID="{F2F0D76F-A962-4981-9A4B-0C04C85605D1}" presName="dummyMaxCanvas" presStyleCnt="0">
        <dgm:presLayoutVars/>
      </dgm:prSet>
      <dgm:spPr/>
      <dgm:t>
        <a:bodyPr/>
        <a:lstStyle/>
        <a:p>
          <a:endParaRPr/>
        </a:p>
      </dgm:t>
    </dgm:pt>
    <dgm:pt modelId="{07F43EF2-05F2-4772-BF71-FF158EFE2337}" type="pres">
      <dgm:prSet presAssocID="{F2F0D76F-A962-4981-9A4B-0C04C85605D1}" presName="ThreeNodes_1" presStyleLbl="node1" presStyleIdx="0" presStyleCnt="3" custScaleY="116950">
        <dgm:presLayoutVars>
          <dgm:bulletEnabled val="1"/>
        </dgm:presLayoutVars>
      </dgm:prSet>
      <dgm:spPr/>
      <dgm:t>
        <a:bodyPr/>
        <a:lstStyle/>
        <a:p>
          <a:endParaRPr lang="ru-RU"/>
        </a:p>
      </dgm:t>
    </dgm:pt>
    <dgm:pt modelId="{A3AD59AB-43F7-4418-88E1-5C423C472227}" type="pres">
      <dgm:prSet presAssocID="{F2F0D76F-A962-4981-9A4B-0C04C85605D1}" presName="ThreeNodes_2" presStyleLbl="node1" presStyleIdx="1" presStyleCnt="3">
        <dgm:presLayoutVars>
          <dgm:bulletEnabled val="1"/>
        </dgm:presLayoutVars>
      </dgm:prSet>
      <dgm:spPr/>
      <dgm:t>
        <a:bodyPr/>
        <a:lstStyle/>
        <a:p>
          <a:endParaRPr lang="ru-RU"/>
        </a:p>
      </dgm:t>
    </dgm:pt>
    <dgm:pt modelId="{76239F6A-3DEB-4634-8FB2-3DC6EFAE0D74}" type="pres">
      <dgm:prSet presAssocID="{F2F0D76F-A962-4981-9A4B-0C04C85605D1}" presName="ThreeNodes_3" presStyleLbl="node1" presStyleIdx="2" presStyleCnt="3">
        <dgm:presLayoutVars>
          <dgm:bulletEnabled val="1"/>
        </dgm:presLayoutVars>
      </dgm:prSet>
      <dgm:spPr/>
      <dgm:t>
        <a:bodyPr/>
        <a:lstStyle/>
        <a:p>
          <a:endParaRPr lang="ru-RU"/>
        </a:p>
      </dgm:t>
    </dgm:pt>
    <dgm:pt modelId="{8F9878D7-55C3-4C19-8987-86FBA6CFB7AF}" type="pres">
      <dgm:prSet presAssocID="{F2F0D76F-A962-4981-9A4B-0C04C85605D1}" presName="ThreeConn_1-2" presStyleLbl="fgAccFollowNode1" presStyleIdx="0" presStyleCnt="2">
        <dgm:presLayoutVars>
          <dgm:bulletEnabled val="1"/>
        </dgm:presLayoutVars>
      </dgm:prSet>
      <dgm:spPr/>
      <dgm:t>
        <a:bodyPr/>
        <a:lstStyle/>
        <a:p>
          <a:endParaRPr lang="ru-RU"/>
        </a:p>
      </dgm:t>
    </dgm:pt>
    <dgm:pt modelId="{C98DD85D-C984-476E-B859-4EED49DFCC22}" type="pres">
      <dgm:prSet presAssocID="{F2F0D76F-A962-4981-9A4B-0C04C85605D1}" presName="ThreeConn_2-3" presStyleLbl="fgAccFollowNode1" presStyleIdx="1" presStyleCnt="2">
        <dgm:presLayoutVars>
          <dgm:bulletEnabled val="1"/>
        </dgm:presLayoutVars>
      </dgm:prSet>
      <dgm:spPr/>
      <dgm:t>
        <a:bodyPr/>
        <a:lstStyle/>
        <a:p>
          <a:endParaRPr lang="ru-RU"/>
        </a:p>
      </dgm:t>
    </dgm:pt>
    <dgm:pt modelId="{7E949DC9-8C81-409D-A79E-8F9046951F6B}" type="pres">
      <dgm:prSet presAssocID="{F2F0D76F-A962-4981-9A4B-0C04C85605D1}" presName="ThreeNodes_1_text" presStyleLbl="node1" presStyleIdx="2" presStyleCnt="3">
        <dgm:presLayoutVars>
          <dgm:bulletEnabled val="1"/>
        </dgm:presLayoutVars>
      </dgm:prSet>
      <dgm:spPr/>
      <dgm:t>
        <a:bodyPr/>
        <a:lstStyle/>
        <a:p>
          <a:endParaRPr lang="ru-RU"/>
        </a:p>
      </dgm:t>
    </dgm:pt>
    <dgm:pt modelId="{28868850-F7FA-4DD6-B519-03BC20B9FF1A}" type="pres">
      <dgm:prSet presAssocID="{F2F0D76F-A962-4981-9A4B-0C04C85605D1}" presName="ThreeNodes_2_text" presStyleLbl="node1" presStyleIdx="2" presStyleCnt="3">
        <dgm:presLayoutVars>
          <dgm:bulletEnabled val="1"/>
        </dgm:presLayoutVars>
      </dgm:prSet>
      <dgm:spPr/>
      <dgm:t>
        <a:bodyPr/>
        <a:lstStyle/>
        <a:p>
          <a:endParaRPr lang="ru-RU"/>
        </a:p>
      </dgm:t>
    </dgm:pt>
    <dgm:pt modelId="{F6F0602D-80C6-45E5-9ECF-2B0D0255BBA7}" type="pres">
      <dgm:prSet presAssocID="{F2F0D76F-A962-4981-9A4B-0C04C85605D1}" presName="ThreeNodes_3_text" presStyleLbl="node1" presStyleIdx="2" presStyleCnt="3">
        <dgm:presLayoutVars>
          <dgm:bulletEnabled val="1"/>
        </dgm:presLayoutVars>
      </dgm:prSet>
      <dgm:spPr/>
      <dgm:t>
        <a:bodyPr/>
        <a:lstStyle/>
        <a:p>
          <a:endParaRPr lang="ru-RU"/>
        </a:p>
      </dgm:t>
    </dgm:pt>
  </dgm:ptLst>
  <dgm:cxnLst>
    <dgm:cxn modelId="{9BC6CEE2-4D10-46F1-85FB-AFA40961A4D2}" type="presOf" srcId="{21F29F75-F74D-4501-8B95-19473143B59F}" destId="{28868850-F7FA-4DD6-B519-03BC20B9FF1A}" srcOrd="1" destOrd="0" presId="urn:microsoft.com/office/officeart/2005/8/layout/vProcess5"/>
    <dgm:cxn modelId="{6553F7B6-84B2-4C71-BD9D-C78EAF788F59}" type="presOf" srcId="{F2F0D76F-A962-4981-9A4B-0C04C85605D1}" destId="{D624B019-EEDC-40EF-B771-665B6A3831C8}" srcOrd="0" destOrd="0" presId="urn:microsoft.com/office/officeart/2005/8/layout/vProcess5"/>
    <dgm:cxn modelId="{EFF33FC0-D96B-49A4-BCB6-28F0EE524E3F}" type="presOf" srcId="{F0B6458A-B7BD-43BF-9333-166A94E854EC}" destId="{07F43EF2-05F2-4772-BF71-FF158EFE2337}" srcOrd="0" destOrd="0" presId="urn:microsoft.com/office/officeart/2005/8/layout/vProcess5"/>
    <dgm:cxn modelId="{77285B17-1266-4C4F-8758-7219AB8FDE56}" srcId="{F2F0D76F-A962-4981-9A4B-0C04C85605D1}" destId="{5D8FDAF1-D2CF-4601-9582-D44883C3C5EC}" srcOrd="2" destOrd="0" parTransId="{4A6927D5-B17A-4434-AC8F-D98A90E899CE}" sibTransId="{E164D1A9-1EA5-4011-8141-D9D5E6999EE5}"/>
    <dgm:cxn modelId="{E100FE47-95FD-433C-B1A4-F747FDB147A7}" type="presOf" srcId="{F0B6458A-B7BD-43BF-9333-166A94E854EC}" destId="{7E949DC9-8C81-409D-A79E-8F9046951F6B}" srcOrd="1" destOrd="0" presId="urn:microsoft.com/office/officeart/2005/8/layout/vProcess5"/>
    <dgm:cxn modelId="{646E2A7D-95CE-42F4-9F03-7CC9999BEFFC}" type="presOf" srcId="{07FD1218-495F-4E7C-A1DF-9CD97981427D}" destId="{8F9878D7-55C3-4C19-8987-86FBA6CFB7AF}" srcOrd="0" destOrd="0" presId="urn:microsoft.com/office/officeart/2005/8/layout/vProcess5"/>
    <dgm:cxn modelId="{B0CA0F29-3776-4D73-B405-F2F3328E0BD9}" type="presOf" srcId="{21F29F75-F74D-4501-8B95-19473143B59F}" destId="{A3AD59AB-43F7-4418-88E1-5C423C472227}" srcOrd="0" destOrd="0" presId="urn:microsoft.com/office/officeart/2005/8/layout/vProcess5"/>
    <dgm:cxn modelId="{B4496FE9-6BAE-456B-9B47-AE9A9F558E49}" srcId="{F2F0D76F-A962-4981-9A4B-0C04C85605D1}" destId="{21F29F75-F74D-4501-8B95-19473143B59F}" srcOrd="1" destOrd="0" parTransId="{320D4A4E-C931-404C-8298-C5EABF99A874}" sibTransId="{CD125573-A855-4A4E-801F-D6271941B5AB}"/>
    <dgm:cxn modelId="{8338EA06-35D0-4FE9-BD49-789F3396FB47}" type="presOf" srcId="{5D8FDAF1-D2CF-4601-9582-D44883C3C5EC}" destId="{76239F6A-3DEB-4634-8FB2-3DC6EFAE0D74}" srcOrd="0" destOrd="0" presId="urn:microsoft.com/office/officeart/2005/8/layout/vProcess5"/>
    <dgm:cxn modelId="{201BA20A-C50C-4058-A173-02CBBFB52ECB}" type="presOf" srcId="{CD125573-A855-4A4E-801F-D6271941B5AB}" destId="{C98DD85D-C984-476E-B859-4EED49DFCC22}" srcOrd="0" destOrd="0" presId="urn:microsoft.com/office/officeart/2005/8/layout/vProcess5"/>
    <dgm:cxn modelId="{BB374C85-9C25-448B-8956-C63335155E69}" srcId="{F2F0D76F-A962-4981-9A4B-0C04C85605D1}" destId="{F0B6458A-B7BD-43BF-9333-166A94E854EC}" srcOrd="0" destOrd="0" parTransId="{850BFCA0-E7A4-4A80-9891-BCE43AD7D42F}" sibTransId="{07FD1218-495F-4E7C-A1DF-9CD97981427D}"/>
    <dgm:cxn modelId="{A1CC23DC-B0B4-4CE5-9A85-8EB58C9632D3}" type="presOf" srcId="{5D8FDAF1-D2CF-4601-9582-D44883C3C5EC}" destId="{F6F0602D-80C6-45E5-9ECF-2B0D0255BBA7}" srcOrd="1" destOrd="0" presId="urn:microsoft.com/office/officeart/2005/8/layout/vProcess5"/>
    <dgm:cxn modelId="{23EF7BF3-F643-4745-9243-45A368A63E4B}" type="presParOf" srcId="{D624B019-EEDC-40EF-B771-665B6A3831C8}" destId="{B4BF8BA5-6A49-4C6E-8D40-0CA211C04369}" srcOrd="0" destOrd="0" presId="urn:microsoft.com/office/officeart/2005/8/layout/vProcess5"/>
    <dgm:cxn modelId="{48CA089D-2BA4-4A69-B2D7-E4A0DB89A5D9}" type="presParOf" srcId="{D624B019-EEDC-40EF-B771-665B6A3831C8}" destId="{07F43EF2-05F2-4772-BF71-FF158EFE2337}" srcOrd="1" destOrd="0" presId="urn:microsoft.com/office/officeart/2005/8/layout/vProcess5"/>
    <dgm:cxn modelId="{32D610C7-1EDB-49CA-9AD2-4F9550E44CDE}" type="presParOf" srcId="{D624B019-EEDC-40EF-B771-665B6A3831C8}" destId="{A3AD59AB-43F7-4418-88E1-5C423C472227}" srcOrd="2" destOrd="0" presId="urn:microsoft.com/office/officeart/2005/8/layout/vProcess5"/>
    <dgm:cxn modelId="{80C9C706-E799-414B-9522-290FD4395EB5}" type="presParOf" srcId="{D624B019-EEDC-40EF-B771-665B6A3831C8}" destId="{76239F6A-3DEB-4634-8FB2-3DC6EFAE0D74}" srcOrd="3" destOrd="0" presId="urn:microsoft.com/office/officeart/2005/8/layout/vProcess5"/>
    <dgm:cxn modelId="{E2B7D8A1-F3F1-4993-9711-D15BF087DEF0}" type="presParOf" srcId="{D624B019-EEDC-40EF-B771-665B6A3831C8}" destId="{8F9878D7-55C3-4C19-8987-86FBA6CFB7AF}" srcOrd="4" destOrd="0" presId="urn:microsoft.com/office/officeart/2005/8/layout/vProcess5"/>
    <dgm:cxn modelId="{0F7C6656-4055-43A6-8D9C-51CCFC33FA0A}" type="presParOf" srcId="{D624B019-EEDC-40EF-B771-665B6A3831C8}" destId="{C98DD85D-C984-476E-B859-4EED49DFCC22}" srcOrd="5" destOrd="0" presId="urn:microsoft.com/office/officeart/2005/8/layout/vProcess5"/>
    <dgm:cxn modelId="{B905127D-3A4F-4C3F-B0BB-FDCBEE6C7ED6}" type="presParOf" srcId="{D624B019-EEDC-40EF-B771-665B6A3831C8}" destId="{7E949DC9-8C81-409D-A79E-8F9046951F6B}" srcOrd="6" destOrd="0" presId="urn:microsoft.com/office/officeart/2005/8/layout/vProcess5"/>
    <dgm:cxn modelId="{134CE8EC-6A04-4768-82D0-72362A889115}" type="presParOf" srcId="{D624B019-EEDC-40EF-B771-665B6A3831C8}" destId="{28868850-F7FA-4DD6-B519-03BC20B9FF1A}" srcOrd="7" destOrd="0" presId="urn:microsoft.com/office/officeart/2005/8/layout/vProcess5"/>
    <dgm:cxn modelId="{F6260146-79A2-457E-8C05-6D5F0A15F77B}" type="presParOf" srcId="{D624B019-EEDC-40EF-B771-665B6A3831C8}" destId="{F6F0602D-80C6-45E5-9ECF-2B0D0255BBA7}" srcOrd="8" destOrd="0" presId="urn:microsoft.com/office/officeart/2005/8/layout/vProcess5"/>
  </dgm:cxnLst>
  <dgm:bg/>
  <dgm:whole/>
</dgm:dataModel>
</file>

<file path=ppt/diagrams/data167.xml><?xml version="1.0" encoding="utf-8"?>
<dgm:dataModel xmlns:dgm="http://schemas.openxmlformats.org/drawingml/2006/diagram" xmlns:a="http://schemas.openxmlformats.org/drawingml/2006/main">
  <dgm:ptLst>
    <dgm:pt modelId="{1274C1A9-1F62-41F6-B94D-AB78E129A16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BC906D54-2D35-4DEA-A004-37ED88DD8F6D}" type="parTrans" cxnId="{4EA952E1-59BF-4C77-B841-1ADBDEE8FE03}">
      <dgm:prSet/>
      <dgm:spPr/>
      <dgm:t>
        <a:bodyPr/>
        <a:lstStyle/>
        <a:p>
          <a:endParaRPr lang="ru-RU"/>
        </a:p>
      </dgm:t>
    </dgm:pt>
    <dgm:pt modelId="{2ACB6D7A-2A74-450C-BB3F-A5BDA390B600}">
      <dgm:prSet phldrT="[Текст]"/>
      <dgm:spPr/>
      <dgm:t>
        <a:bodyPr/>
        <a:lstStyle/>
        <a:p>
          <a:r>
            <a:rPr lang="ru-RU" u="sng"/>
            <a:t>Үлгілеу</a:t>
          </a:r>
          <a:r>
            <a:rPr lang="ru-RU"/>
            <a:t> – ғылыми таным әдісі, оның көмегімен объектіні (түпнұсқаны) зерттеу оның түпнұсқасын алмастыратын көшірмесін (моделін) жасау арқылы жүзеге асырылады, содан кейін зерттеушіні қызықтыратын белгілі бір жақтардан белгілі болады. Модельдеу әдісінің мәні таным объектісінің қасиеттерін арнайы жасалған аналогы, моделі бойынша жаңғыртудан тұрады. </a:t>
          </a:r>
        </a:p>
      </dgm:t>
    </dgm:pt>
    <dgm:pt modelId="{B4C9CB96-7214-450B-8B71-3871D81CAC12}" type="parTrans" cxnId="{370DD52F-FD9F-41A9-8D2C-207C1D3D8E18}">
      <dgm:prSet/>
      <dgm:spPr/>
      <dgm:t>
        <a:bodyPr/>
        <a:lstStyle/>
        <a:p>
          <a:endParaRPr lang="ru-RU"/>
        </a:p>
      </dgm:t>
    </dgm:pt>
    <dgm:pt modelId="{F543F04E-9234-42E5-B595-43085FDF0C72}">
      <dgm:prSet phldrT="[Текст]" phldr="1"/>
      <dgm:spPr/>
      <dgm:t>
        <a:bodyPr/>
        <a:lstStyle/>
        <a:p>
          <a:endParaRPr lang="ru-RU"/>
        </a:p>
      </dgm:t>
    </dgm:pt>
    <dgm:pt modelId="{9BA125D9-F2F0-49DF-923A-81E04DAC2520}" type="sibTrans" cxnId="{370DD52F-FD9F-41A9-8D2C-207C1D3D8E18}">
      <dgm:prSet/>
      <dgm:spPr/>
      <dgm:t>
        <a:bodyPr/>
        <a:lstStyle/>
        <a:p>
          <a:endParaRPr lang="ru-RU"/>
        </a:p>
      </dgm:t>
    </dgm:pt>
    <dgm:pt modelId="{6D5EC89D-E6B6-420C-AF78-54D72EDEE432}" type="sibTrans" cxnId="{4EA952E1-59BF-4C77-B841-1ADBDEE8FE03}">
      <dgm:prSet/>
      <dgm:spPr/>
      <dgm:t>
        <a:bodyPr/>
        <a:lstStyle/>
        <a:p>
          <a:endParaRPr lang="ru-RU"/>
        </a:p>
      </dgm:t>
    </dgm:pt>
    <dgm:pt modelId="{E828998F-CEF6-487B-BC30-E276A28089FE}" type="parTrans" cxnId="{864CBB84-E26B-45E2-9B0F-A5E3950D6AD9}">
      <dgm:prSet/>
      <dgm:spPr/>
      <dgm:t>
        <a:bodyPr/>
        <a:lstStyle/>
        <a:p>
          <a:endParaRPr lang="ru-RU"/>
        </a:p>
      </dgm:t>
    </dgm:pt>
    <dgm:pt modelId="{E2D97BBE-2823-481E-8E38-E099A32CF041}">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Үлгі (лат. modulus – өлшем, бейне, норма) – қандай да бір объектінің (түпнұсқаның) шартты бейнесі, заттардың қасиеттерін, байланыстарын білдірудің белгілі бір тәсілі және шындық құбылыстары ұқсастық негізінде, олардың арасында ұқсастықтар орнату және осы негізде оларды материалдық немесе идеалды объект - ұқсастық негізінде жаңғырту.  </a:t>
          </a:r>
        </a:p>
        <a:p>
          <a:pPr lvl="0" defTabSz="622300">
            <a:lnSpc>
              <a:spcPct val="90000"/>
            </a:lnSpc>
            <a:spcBef>
              <a:spcPct val="0"/>
            </a:spcBef>
            <a:spcAft>
              <a:spcPct val="35000"/>
            </a:spcAft>
          </a:pPr>
          <a:endParaRPr lang="ru-RU"/>
        </a:p>
      </dgm:t>
    </dgm:pt>
    <dgm:pt modelId="{78B52622-D2E0-4CBE-9E29-9E7F7E7FE300}" type="parTrans" cxnId="{952E1467-537D-4C46-8275-31C11C9A9EC5}">
      <dgm:prSet/>
      <dgm:spPr/>
      <dgm:t>
        <a:bodyPr/>
        <a:lstStyle/>
        <a:p>
          <a:endParaRPr lang="ru-RU"/>
        </a:p>
      </dgm:t>
    </dgm:pt>
    <dgm:pt modelId="{10337DD3-F041-444C-86C7-72E7E6AC9CFA}">
      <dgm:prSet phldrT="[Текст]" phldr="1"/>
      <dgm:spPr/>
      <dgm:t>
        <a:bodyPr/>
        <a:lstStyle/>
        <a:p>
          <a:endParaRPr lang="ru-RU"/>
        </a:p>
      </dgm:t>
    </dgm:pt>
    <dgm:pt modelId="{3FBC1940-BECE-4F12-A7A7-39E08E3270DD}" type="sibTrans" cxnId="{952E1467-537D-4C46-8275-31C11C9A9EC5}">
      <dgm:prSet/>
      <dgm:spPr/>
      <dgm:t>
        <a:bodyPr/>
        <a:lstStyle/>
        <a:p>
          <a:endParaRPr lang="ru-RU"/>
        </a:p>
      </dgm:t>
    </dgm:pt>
    <dgm:pt modelId="{67FFE9B0-9CBF-460C-BFF3-6EDC91EB6766}" type="sibTrans" cxnId="{864CBB84-E26B-45E2-9B0F-A5E3950D6AD9}">
      <dgm:prSet/>
      <dgm:spPr/>
      <dgm:t>
        <a:bodyPr/>
        <a:lstStyle/>
        <a:p>
          <a:endParaRPr lang="ru-RU"/>
        </a:p>
      </dgm:t>
    </dgm:pt>
    <dgm:pt modelId="{039D2AC5-B71A-4F11-8CE4-18FA9C708859}" type="pres">
      <dgm:prSet presAssocID="{1274C1A9-1F62-41F6-B94D-AB78E129A16F}" presName="linear" presStyleCnt="0">
        <dgm:presLayoutVars>
          <dgm:animLvl val="lvl"/>
          <dgm:resizeHandles val="exact"/>
        </dgm:presLayoutVars>
      </dgm:prSet>
      <dgm:spPr/>
      <dgm:t>
        <a:bodyPr/>
        <a:lstStyle/>
        <a:p>
          <a:endParaRPr lang="ru-RU"/>
        </a:p>
      </dgm:t>
    </dgm:pt>
    <dgm:pt modelId="{ADAF3F48-F9FD-4AEE-A4A7-A693BC8D1836}" type="pres">
      <dgm:prSet presAssocID="{2ACB6D7A-2A74-450C-BB3F-A5BDA390B600}" presName="parentText" presStyleLbl="node1" presStyleIdx="0" presStyleCnt="2">
        <dgm:presLayoutVars>
          <dgm:chMax val="0"/>
          <dgm:bulletEnabled val="1"/>
        </dgm:presLayoutVars>
      </dgm:prSet>
      <dgm:spPr/>
      <dgm:t>
        <a:bodyPr/>
        <a:lstStyle/>
        <a:p>
          <a:endParaRPr lang="ru-RU"/>
        </a:p>
      </dgm:t>
    </dgm:pt>
    <dgm:pt modelId="{D76E7489-574D-480A-AEDC-A6887EA9D67C}" type="pres">
      <dgm:prSet presAssocID="{2ACB6D7A-2A74-450C-BB3F-A5BDA390B600}" presName="childText" presStyleLbl="revTx" presStyleIdx="0" presStyleCnt="2">
        <dgm:presLayoutVars>
          <dgm:bulletEnabled val="1"/>
        </dgm:presLayoutVars>
      </dgm:prSet>
      <dgm:spPr/>
      <dgm:t>
        <a:bodyPr/>
        <a:lstStyle/>
        <a:p>
          <a:endParaRPr lang="ru-RU"/>
        </a:p>
      </dgm:t>
    </dgm:pt>
    <dgm:pt modelId="{F5F85E30-CB68-427E-AD2C-235C7FAE17C7}" type="pres">
      <dgm:prSet presAssocID="{E2D97BBE-2823-481E-8E38-E099A32CF041}" presName="parentText" presStyleLbl="node1" presStyleIdx="1" presStyleCnt="2">
        <dgm:presLayoutVars>
          <dgm:chMax val="0"/>
          <dgm:bulletEnabled val="1"/>
        </dgm:presLayoutVars>
      </dgm:prSet>
      <dgm:spPr/>
      <dgm:t>
        <a:bodyPr/>
        <a:lstStyle/>
        <a:p>
          <a:endParaRPr lang="ru-RU"/>
        </a:p>
      </dgm:t>
    </dgm:pt>
    <dgm:pt modelId="{4BEEF536-E71F-4AC6-934B-47DF898363A9}" type="pres">
      <dgm:prSet presAssocID="{E2D97BBE-2823-481E-8E38-E099A32CF041}" presName="childText" presStyleLbl="revTx" presStyleIdx="1" presStyleCnt="2">
        <dgm:presLayoutVars>
          <dgm:bulletEnabled val="1"/>
        </dgm:presLayoutVars>
      </dgm:prSet>
      <dgm:spPr/>
      <dgm:t>
        <a:bodyPr/>
        <a:lstStyle/>
        <a:p>
          <a:endParaRPr lang="ru-RU"/>
        </a:p>
      </dgm:t>
    </dgm:pt>
  </dgm:ptLst>
  <dgm:cxnLst>
    <dgm:cxn modelId="{952E1467-537D-4C46-8275-31C11C9A9EC5}" srcId="{E2D97BBE-2823-481E-8E38-E099A32CF041}" destId="{10337DD3-F041-444C-86C7-72E7E6AC9CFA}" srcOrd="0" destOrd="0" parTransId="{78B52622-D2E0-4CBE-9E29-9E7F7E7FE300}" sibTransId="{3FBC1940-BECE-4F12-A7A7-39E08E3270DD}"/>
    <dgm:cxn modelId="{4EA952E1-59BF-4C77-B841-1ADBDEE8FE03}" srcId="{1274C1A9-1F62-41F6-B94D-AB78E129A16F}" destId="{2ACB6D7A-2A74-450C-BB3F-A5BDA390B600}" srcOrd="0" destOrd="0" parTransId="{BC906D54-2D35-4DEA-A004-37ED88DD8F6D}" sibTransId="{6D5EC89D-E6B6-420C-AF78-54D72EDEE432}"/>
    <dgm:cxn modelId="{864CBB84-E26B-45E2-9B0F-A5E3950D6AD9}" srcId="{1274C1A9-1F62-41F6-B94D-AB78E129A16F}" destId="{E2D97BBE-2823-481E-8E38-E099A32CF041}" srcOrd="1" destOrd="0" parTransId="{E828998F-CEF6-487B-BC30-E276A28089FE}" sibTransId="{67FFE9B0-9CBF-460C-BFF3-6EDC91EB6766}"/>
    <dgm:cxn modelId="{DF050B45-7395-4C35-97B7-334CD34FF42E}" type="presOf" srcId="{10337DD3-F041-444C-86C7-72E7E6AC9CFA}" destId="{4BEEF536-E71F-4AC6-934B-47DF898363A9}" srcOrd="0" destOrd="0" presId="urn:microsoft.com/office/officeart/2005/8/layout/vList2"/>
    <dgm:cxn modelId="{0F6BDE00-11C2-49E1-9287-FBA460730FE8}" type="presOf" srcId="{E2D97BBE-2823-481E-8E38-E099A32CF041}" destId="{F5F85E30-CB68-427E-AD2C-235C7FAE17C7}" srcOrd="0" destOrd="0" presId="urn:microsoft.com/office/officeart/2005/8/layout/vList2"/>
    <dgm:cxn modelId="{370DD52F-FD9F-41A9-8D2C-207C1D3D8E18}" srcId="{2ACB6D7A-2A74-450C-BB3F-A5BDA390B600}" destId="{F543F04E-9234-42E5-B595-43085FDF0C72}" srcOrd="0" destOrd="0" parTransId="{B4C9CB96-7214-450B-8B71-3871D81CAC12}" sibTransId="{9BA125D9-F2F0-49DF-923A-81E04DAC2520}"/>
    <dgm:cxn modelId="{17C80373-82E2-4097-B0FA-A851C636A897}" type="presOf" srcId="{1274C1A9-1F62-41F6-B94D-AB78E129A16F}" destId="{039D2AC5-B71A-4F11-8CE4-18FA9C708859}" srcOrd="0" destOrd="0" presId="urn:microsoft.com/office/officeart/2005/8/layout/vList2"/>
    <dgm:cxn modelId="{AAC8871F-F3FE-429F-AEA9-58BB078DE359}" type="presOf" srcId="{F543F04E-9234-42E5-B595-43085FDF0C72}" destId="{D76E7489-574D-480A-AEDC-A6887EA9D67C}" srcOrd="0" destOrd="0" presId="urn:microsoft.com/office/officeart/2005/8/layout/vList2"/>
    <dgm:cxn modelId="{70A2FF56-6FEA-40C2-B33A-C21D280A46BD}" type="presOf" srcId="{2ACB6D7A-2A74-450C-BB3F-A5BDA390B600}" destId="{ADAF3F48-F9FD-4AEE-A4A7-A693BC8D1836}" srcOrd="0" destOrd="0" presId="urn:microsoft.com/office/officeart/2005/8/layout/vList2"/>
    <dgm:cxn modelId="{8BE58C57-1BD1-4047-9DF5-88C2D368665B}" type="presParOf" srcId="{039D2AC5-B71A-4F11-8CE4-18FA9C708859}" destId="{ADAF3F48-F9FD-4AEE-A4A7-A693BC8D1836}" srcOrd="0" destOrd="0" presId="urn:microsoft.com/office/officeart/2005/8/layout/vList2"/>
    <dgm:cxn modelId="{8F40E097-E6BC-408E-8704-46B34FCB70CF}" type="presParOf" srcId="{039D2AC5-B71A-4F11-8CE4-18FA9C708859}" destId="{D76E7489-574D-480A-AEDC-A6887EA9D67C}" srcOrd="1" destOrd="0" presId="urn:microsoft.com/office/officeart/2005/8/layout/vList2"/>
    <dgm:cxn modelId="{EE08C1F8-9DB2-4AEB-AE4E-0B414EE13327}" type="presParOf" srcId="{039D2AC5-B71A-4F11-8CE4-18FA9C708859}" destId="{F5F85E30-CB68-427E-AD2C-235C7FAE17C7}" srcOrd="2" destOrd="0" presId="urn:microsoft.com/office/officeart/2005/8/layout/vList2"/>
    <dgm:cxn modelId="{54B6F528-8380-4656-85E3-56D76E0A1F66}" type="presParOf" srcId="{039D2AC5-B71A-4F11-8CE4-18FA9C708859}" destId="{4BEEF536-E71F-4AC6-934B-47DF898363A9}" srcOrd="3" destOrd="0" presId="urn:microsoft.com/office/officeart/2005/8/layout/vList2"/>
  </dgm:cxnLst>
  <dgm:bg/>
  <dgm:whole/>
</dgm:dataModel>
</file>

<file path=ppt/diagrams/data168.xml><?xml version="1.0" encoding="utf-8"?>
<dgm:dataModel xmlns:dgm="http://schemas.openxmlformats.org/drawingml/2006/diagram" xmlns:a="http://schemas.openxmlformats.org/drawingml/2006/main">
  <dgm:ptLst>
    <dgm:pt modelId="{6CF6E079-38D1-4FB5-BAC8-6336B0C08354}"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7F46132F-CB2C-477B-ADEF-E603648AE02A}" type="parTrans" cxnId="{7FED6BDA-385E-49D4-AA3B-AEADD30C2A1D}">
      <dgm:prSet/>
      <dgm:spPr/>
      <dgm:t>
        <a:bodyPr/>
        <a:lstStyle/>
        <a:p>
          <a:endParaRPr lang="ru-RU"/>
        </a:p>
      </dgm:t>
    </dgm:pt>
    <dgm:pt modelId="{9DD9398C-8E9F-42F2-956B-A4112BDB4985}">
      <dgm:prSet phldrT="[Текст]"/>
      <dgm:spPr/>
      <dgm:t>
        <a:bodyPr/>
        <a:lstStyle/>
        <a:p>
          <a:r>
            <a:rPr lang="ru-RU"/>
            <a:t>Модельдеуді қолдану объектілердің тікелей зерттеу арқылы түсінуге болмайтын немесе таза экономикалық себептермен зерттеуге тиімсіз жақтарын ашу қажеттілігінен туындайды. Модельдеу кәсіпорындарды басқаруда, материалдық ресурстарды бөлуде, ағзадағы, қоғамдағы тіршілік процестерін зерттеуде кеңінен қолданылады. Күнделікті және ғылыми танымда қолданылатын модельдер екі үлкен классқа бөлінеді: материалдық, немесе материалдық, және логикалық (ақыл-ой), немесе идеалды. </a:t>
          </a:r>
        </a:p>
      </dgm:t>
    </dgm:pt>
    <dgm:pt modelId="{BA9D8222-2849-4B95-BBC8-D9373DABBCBB}" type="parTrans" cxnId="{35757128-8441-4631-8B87-23318DFE0372}">
      <dgm:prSet/>
      <dgm:spPr/>
      <dgm:t>
        <a:bodyPr/>
        <a:lstStyle/>
        <a:p>
          <a:endParaRPr lang="ru-RU"/>
        </a:p>
      </dgm:t>
    </dgm:pt>
    <dgm:pt modelId="{6F01D886-97AF-47B5-B4F5-0631790DF4B1}">
      <dgm:prSet phldrT="[Текст]"/>
      <dgm:spPr/>
      <dgm:t>
        <a:bodyPr/>
        <a:lstStyle/>
        <a:p>
          <a:r>
            <a:rPr lang="ru-RU"/>
            <a:t>Материалдық немесе материалдық модельдер - бұл өз қызметінде табиғи заңдылықтарға бағынатын табиғи объектілер. Олар азды-көпті көрнекі түрде зерттеу пәнін материалдық тұрғыдан жаңғыртады.</a:t>
          </a:r>
        </a:p>
      </dgm:t>
    </dgm:pt>
    <dgm:pt modelId="{BD14E308-F555-4710-8092-2054C6A14B21}" type="sibTrans" cxnId="{35757128-8441-4631-8B87-23318DFE0372}">
      <dgm:prSet/>
      <dgm:spPr/>
      <dgm:t>
        <a:bodyPr/>
        <a:lstStyle/>
        <a:p>
          <a:endParaRPr lang="ru-RU"/>
        </a:p>
      </dgm:t>
    </dgm:pt>
    <dgm:pt modelId="{EF9DB08F-ED30-45B0-BF17-D60F5F61A800}" type="parTrans" cxnId="{0F162C95-7773-4490-B091-06D882A5956C}">
      <dgm:prSet/>
      <dgm:spPr/>
      <dgm:t>
        <a:bodyPr/>
        <a:lstStyle/>
        <a:p>
          <a:endParaRPr lang="ru-RU"/>
        </a:p>
      </dgm:t>
    </dgm:pt>
    <dgm:pt modelId="{AA93A3EE-D6C3-4187-BA41-184276722D0C}">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Логикалық модельдер сәйкес символдық пішінде бекітілген және логика мен математика заңдарына сәйкес жұмыс істейтін идеалды формациялар болып табылады. </a:t>
          </a:r>
        </a:p>
      </dgm:t>
    </dgm:pt>
    <dgm:pt modelId="{0863BD27-893E-4DA0-A35B-774487ADF35C}" type="sibTrans" cxnId="{0F162C95-7773-4490-B091-06D882A5956C}">
      <dgm:prSet/>
      <dgm:spPr/>
      <dgm:t>
        <a:bodyPr/>
        <a:lstStyle/>
        <a:p>
          <a:endParaRPr lang="ru-RU"/>
        </a:p>
      </dgm:t>
    </dgm:pt>
    <dgm:pt modelId="{CBFCAF87-198F-4015-BC5D-992E736F9DD0}" type="sibTrans" cxnId="{7FED6BDA-385E-49D4-AA3B-AEADD30C2A1D}">
      <dgm:prSet/>
      <dgm:spPr/>
      <dgm:t>
        <a:bodyPr/>
        <a:lstStyle/>
        <a:p>
          <a:endParaRPr lang="ru-RU"/>
        </a:p>
      </dgm:t>
    </dgm:pt>
    <dgm:pt modelId="{3EAD5CF1-3C73-4338-AC8F-6545BCEB43FD}" type="pres">
      <dgm:prSet presAssocID="{6CF6E079-38D1-4FB5-BAC8-6336B0C08354}" presName="layout" presStyleCnt="0">
        <dgm:presLayoutVars>
          <dgm:chMax/>
          <dgm:chPref/>
          <dgm:dir/>
          <dgm:animOne val="branch"/>
          <dgm:animLvl val="lvl"/>
          <dgm:resizeHandles/>
        </dgm:presLayoutVars>
      </dgm:prSet>
      <dgm:spPr/>
      <dgm:t>
        <a:bodyPr/>
        <a:lstStyle/>
        <a:p>
          <a:endParaRPr lang="ru-RU"/>
        </a:p>
      </dgm:t>
    </dgm:pt>
    <dgm:pt modelId="{C43F9E9D-CCFD-4605-83EC-ED1F408A76D6}" type="pres">
      <dgm:prSet presAssocID="{9DD9398C-8E9F-42F2-956B-A4112BDB4985}" presName="root" presStyleCnt="0">
        <dgm:presLayoutVars>
          <dgm:chMax/>
          <dgm:chPref val="4"/>
        </dgm:presLayoutVars>
      </dgm:prSet>
      <dgm:spPr/>
      <dgm:t>
        <a:bodyPr/>
        <a:lstStyle/>
        <a:p>
          <a:endParaRPr/>
        </a:p>
      </dgm:t>
    </dgm:pt>
    <dgm:pt modelId="{B0EF90AD-CD92-44E7-BD49-CEDBBA6AC86D}" type="pres">
      <dgm:prSet presAssocID="{9DD9398C-8E9F-42F2-956B-A4112BDB4985}" presName="rootComposite" presStyleCnt="0">
        <dgm:presLayoutVars/>
      </dgm:prSet>
      <dgm:spPr/>
      <dgm:t>
        <a:bodyPr/>
        <a:lstStyle/>
        <a:p>
          <a:endParaRPr/>
        </a:p>
      </dgm:t>
    </dgm:pt>
    <dgm:pt modelId="{D32067A8-2A4C-406E-9099-CC0C353F6148}" type="pres">
      <dgm:prSet presAssocID="{9DD9398C-8E9F-42F2-956B-A4112BDB4985}" presName="rootText" presStyleLbl="node0" presStyleIdx="0" presStyleCnt="1" custScaleY="123488">
        <dgm:presLayoutVars>
          <dgm:chMax/>
          <dgm:chPref val="4"/>
        </dgm:presLayoutVars>
      </dgm:prSet>
      <dgm:spPr/>
      <dgm:t>
        <a:bodyPr/>
        <a:lstStyle/>
        <a:p>
          <a:endParaRPr lang="ru-RU"/>
        </a:p>
      </dgm:t>
    </dgm:pt>
    <dgm:pt modelId="{362ACA76-5D60-41F2-A6DA-6DD87B39D245}" type="pres">
      <dgm:prSet presAssocID="{9DD9398C-8E9F-42F2-956B-A4112BDB4985}" presName="childShape" presStyleCnt="0">
        <dgm:presLayoutVars>
          <dgm:chMax val="0"/>
          <dgm:chPref val="0"/>
        </dgm:presLayoutVars>
      </dgm:prSet>
      <dgm:spPr/>
      <dgm:t>
        <a:bodyPr/>
        <a:lstStyle/>
        <a:p>
          <a:endParaRPr/>
        </a:p>
      </dgm:t>
    </dgm:pt>
    <dgm:pt modelId="{E6E7C7A2-C0D3-4B7E-8A85-654BA12A873C}" type="pres">
      <dgm:prSet presAssocID="{6F01D886-97AF-47B5-B4F5-0631790DF4B1}" presName="childComposite" presStyleCnt="0">
        <dgm:presLayoutVars>
          <dgm:chMax val="0"/>
          <dgm:chPref val="0"/>
        </dgm:presLayoutVars>
      </dgm:prSet>
      <dgm:spPr/>
      <dgm:t>
        <a:bodyPr/>
        <a:lstStyle/>
        <a:p>
          <a:endParaRPr/>
        </a:p>
      </dgm:t>
    </dgm:pt>
    <dgm:pt modelId="{8888A284-9742-4AF7-9722-E1722C930824}" type="pres">
      <dgm:prSet presAssocID="{6F01D886-97AF-47B5-B4F5-0631790DF4B1}" presName="Image" presStyleLbl="node1" presStyleIdx="0" presStyleCnt="2"/>
      <dgm:spPr/>
      <dgm:t>
        <a:bodyPr/>
        <a:lstStyle/>
        <a:p>
          <a:endParaRPr/>
        </a:p>
      </dgm:t>
    </dgm:pt>
    <dgm:pt modelId="{F38F1D79-549A-4260-A551-3B7EF86E54C2}" type="pres">
      <dgm:prSet presAssocID="{6F01D886-97AF-47B5-B4F5-0631790DF4B1}" presName="childText" presStyleLbl="lnNode1" presStyleIdx="0" presStyleCnt="2">
        <dgm:presLayoutVars>
          <dgm:chMax val="0"/>
          <dgm:chPref val="0"/>
          <dgm:bulletEnabled val="1"/>
        </dgm:presLayoutVars>
      </dgm:prSet>
      <dgm:spPr/>
      <dgm:t>
        <a:bodyPr/>
        <a:lstStyle/>
        <a:p>
          <a:endParaRPr lang="ru-RU"/>
        </a:p>
      </dgm:t>
    </dgm:pt>
    <dgm:pt modelId="{CCC6FCC2-3174-4866-B67A-D0FEB0BE74BE}" type="pres">
      <dgm:prSet presAssocID="{AA93A3EE-D6C3-4187-BA41-184276722D0C}" presName="childComposite" presStyleCnt="0">
        <dgm:presLayoutVars>
          <dgm:chMax val="0"/>
          <dgm:chPref val="0"/>
        </dgm:presLayoutVars>
      </dgm:prSet>
      <dgm:spPr/>
      <dgm:t>
        <a:bodyPr/>
        <a:lstStyle/>
        <a:p>
          <a:endParaRPr/>
        </a:p>
      </dgm:t>
    </dgm:pt>
    <dgm:pt modelId="{9F144689-6CC7-42CF-A466-74F6DE18083C}" type="pres">
      <dgm:prSet presAssocID="{AA93A3EE-D6C3-4187-BA41-184276722D0C}" presName="Image" presStyleLbl="node1" presStyleIdx="1" presStyleCnt="2"/>
      <dgm:spPr/>
      <dgm:t>
        <a:bodyPr/>
        <a:lstStyle/>
        <a:p>
          <a:endParaRPr/>
        </a:p>
      </dgm:t>
    </dgm:pt>
    <dgm:pt modelId="{A6D1E221-12B1-4C3E-AFA3-1570CEBB3BD3}" type="pres">
      <dgm:prSet presAssocID="{AA93A3EE-D6C3-4187-BA41-184276722D0C}" presName="childText" presStyleLbl="lnNode1" presStyleIdx="1" presStyleCnt="2">
        <dgm:presLayoutVars>
          <dgm:chMax val="0"/>
          <dgm:chPref val="0"/>
          <dgm:bulletEnabled val="1"/>
        </dgm:presLayoutVars>
      </dgm:prSet>
      <dgm:spPr/>
      <dgm:t>
        <a:bodyPr/>
        <a:lstStyle/>
        <a:p>
          <a:endParaRPr lang="ru-RU"/>
        </a:p>
      </dgm:t>
    </dgm:pt>
  </dgm:ptLst>
  <dgm:cxnLst>
    <dgm:cxn modelId="{401C7B87-C91A-426B-93F7-25B57A260E9A}" type="presOf" srcId="{9DD9398C-8E9F-42F2-956B-A4112BDB4985}" destId="{D32067A8-2A4C-406E-9099-CC0C353F6148}" srcOrd="0" destOrd="0" presId="urn:microsoft.com/office/officeart/2008/layout/PictureAccentList"/>
    <dgm:cxn modelId="{C7A77513-A16F-4B51-92EE-9936FA823AE4}" type="presOf" srcId="{6F01D886-97AF-47B5-B4F5-0631790DF4B1}" destId="{F38F1D79-549A-4260-A551-3B7EF86E54C2}" srcOrd="0" destOrd="0" presId="urn:microsoft.com/office/officeart/2008/layout/PictureAccentList"/>
    <dgm:cxn modelId="{7FED6BDA-385E-49D4-AA3B-AEADD30C2A1D}" srcId="{6CF6E079-38D1-4FB5-BAC8-6336B0C08354}" destId="{9DD9398C-8E9F-42F2-956B-A4112BDB4985}" srcOrd="0" destOrd="0" parTransId="{7F46132F-CB2C-477B-ADEF-E603648AE02A}" sibTransId="{CBFCAF87-198F-4015-BC5D-992E736F9DD0}"/>
    <dgm:cxn modelId="{0F162C95-7773-4490-B091-06D882A5956C}" srcId="{9DD9398C-8E9F-42F2-956B-A4112BDB4985}" destId="{AA93A3EE-D6C3-4187-BA41-184276722D0C}" srcOrd="1" destOrd="0" parTransId="{EF9DB08F-ED30-45B0-BF17-D60F5F61A800}" sibTransId="{0863BD27-893E-4DA0-A35B-774487ADF35C}"/>
    <dgm:cxn modelId="{35757128-8441-4631-8B87-23318DFE0372}" srcId="{9DD9398C-8E9F-42F2-956B-A4112BDB4985}" destId="{6F01D886-97AF-47B5-B4F5-0631790DF4B1}" srcOrd="0" destOrd="0" parTransId="{BA9D8222-2849-4B95-BBC8-D9373DABBCBB}" sibTransId="{BD14E308-F555-4710-8092-2054C6A14B21}"/>
    <dgm:cxn modelId="{9E05B6C3-678E-48E8-886F-7F7CDD839D23}" type="presOf" srcId="{6CF6E079-38D1-4FB5-BAC8-6336B0C08354}" destId="{3EAD5CF1-3C73-4338-AC8F-6545BCEB43FD}" srcOrd="0" destOrd="0" presId="urn:microsoft.com/office/officeart/2008/layout/PictureAccentList"/>
    <dgm:cxn modelId="{156925AA-9509-4E84-B82F-426EF2D835F0}" type="presOf" srcId="{AA93A3EE-D6C3-4187-BA41-184276722D0C}" destId="{A6D1E221-12B1-4C3E-AFA3-1570CEBB3BD3}" srcOrd="0" destOrd="0" presId="urn:microsoft.com/office/officeart/2008/layout/PictureAccentList"/>
    <dgm:cxn modelId="{8A40A4C1-9B25-4DC4-AD03-7620241312F3}" type="presParOf" srcId="{3EAD5CF1-3C73-4338-AC8F-6545BCEB43FD}" destId="{C43F9E9D-CCFD-4605-83EC-ED1F408A76D6}" srcOrd="0" destOrd="0" presId="urn:microsoft.com/office/officeart/2008/layout/PictureAccentList"/>
    <dgm:cxn modelId="{99A5CD9A-1BC9-4FC9-A49D-BE194344CB84}" type="presParOf" srcId="{C43F9E9D-CCFD-4605-83EC-ED1F408A76D6}" destId="{B0EF90AD-CD92-44E7-BD49-CEDBBA6AC86D}" srcOrd="0" destOrd="0" presId="urn:microsoft.com/office/officeart/2008/layout/PictureAccentList"/>
    <dgm:cxn modelId="{D1855E8A-45E5-4CD5-A3F3-B91B39E0346D}" type="presParOf" srcId="{B0EF90AD-CD92-44E7-BD49-CEDBBA6AC86D}" destId="{D32067A8-2A4C-406E-9099-CC0C353F6148}" srcOrd="0" destOrd="0" presId="urn:microsoft.com/office/officeart/2008/layout/PictureAccentList"/>
    <dgm:cxn modelId="{A3A5CF66-5846-4ECF-9885-8EFBAD453CAB}" type="presParOf" srcId="{C43F9E9D-CCFD-4605-83EC-ED1F408A76D6}" destId="{362ACA76-5D60-41F2-A6DA-6DD87B39D245}" srcOrd="1" destOrd="0" presId="urn:microsoft.com/office/officeart/2008/layout/PictureAccentList"/>
    <dgm:cxn modelId="{A74B9F54-1097-4BB1-AA24-ADCDF4844445}" type="presParOf" srcId="{362ACA76-5D60-41F2-A6DA-6DD87B39D245}" destId="{E6E7C7A2-C0D3-4B7E-8A85-654BA12A873C}" srcOrd="0" destOrd="0" presId="urn:microsoft.com/office/officeart/2008/layout/PictureAccentList"/>
    <dgm:cxn modelId="{D6BA430B-7E46-4BEB-B25C-553FFE51F772}" type="presParOf" srcId="{E6E7C7A2-C0D3-4B7E-8A85-654BA12A873C}" destId="{8888A284-9742-4AF7-9722-E1722C930824}" srcOrd="0" destOrd="0" presId="urn:microsoft.com/office/officeart/2008/layout/PictureAccentList"/>
    <dgm:cxn modelId="{6F403F90-67E4-4DB2-BD38-30B29912366A}" type="presParOf" srcId="{E6E7C7A2-C0D3-4B7E-8A85-654BA12A873C}" destId="{F38F1D79-549A-4260-A551-3B7EF86E54C2}" srcOrd="1" destOrd="0" presId="urn:microsoft.com/office/officeart/2008/layout/PictureAccentList"/>
    <dgm:cxn modelId="{56F4C6B6-6DDA-45FB-91E2-1E77377D40FB}" type="presParOf" srcId="{362ACA76-5D60-41F2-A6DA-6DD87B39D245}" destId="{CCC6FCC2-3174-4866-B67A-D0FEB0BE74BE}" srcOrd="1" destOrd="0" presId="urn:microsoft.com/office/officeart/2008/layout/PictureAccentList"/>
    <dgm:cxn modelId="{12DB6D6E-4F79-4691-8979-45231E6DED05}" type="presParOf" srcId="{CCC6FCC2-3174-4866-B67A-D0FEB0BE74BE}" destId="{9F144689-6CC7-42CF-A466-74F6DE18083C}" srcOrd="0" destOrd="0" presId="urn:microsoft.com/office/officeart/2008/layout/PictureAccentList"/>
    <dgm:cxn modelId="{97408C3C-B11A-4009-9B52-065459901CF9}" type="presParOf" srcId="{CCC6FCC2-3174-4866-B67A-D0FEB0BE74BE}" destId="{A6D1E221-12B1-4C3E-AFA3-1570CEBB3BD3}" srcOrd="1" destOrd="0" presId="urn:microsoft.com/office/officeart/2008/layout/PictureAccentList"/>
  </dgm:cxnLst>
  <dgm:bg/>
  <dgm:whole/>
</dgm:dataModel>
</file>

<file path=ppt/diagrams/data169.xml><?xml version="1.0" encoding="utf-8"?>
<dgm:dataModel xmlns:dgm="http://schemas.openxmlformats.org/drawingml/2006/diagram" xmlns:a="http://schemas.openxmlformats.org/drawingml/2006/main">
  <dgm:ptLst>
    <dgm:pt modelId="{BA15E448-0BD6-4137-A65E-BFA58A5C5B9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EBDC4B0-B825-4EAA-B72A-DC8B538425E2}" type="parTrans" cxnId="{955B3609-B6D8-41C5-A9E1-127FF5F3B7CF}">
      <dgm:prSet/>
      <dgm:spPr/>
      <dgm:t>
        <a:bodyPr/>
        <a:lstStyle/>
        <a:p>
          <a:endParaRPr lang="ru-RU"/>
        </a:p>
      </dgm:t>
    </dgm:pt>
    <dgm:pt modelId="{24201831-66CF-4C1F-A7EC-1BFE18537A48}">
      <dgm:prSet phldrT="[Текст]"/>
      <dgm:spPr/>
      <dgm:t>
        <a:bodyPr/>
        <a:lstStyle/>
        <a:p>
          <a:r>
            <a:rPr lang="ru-RU"/>
            <a:t>Ғылыми танымның қазіргі кезеңі теориялық ойлау мен теориялық ғылымдардың маңыздылығының артуымен сипатталады. Ғылымдар арасында жүйелік зерттеу әдістерін талдайтын жүйелер теориясы маңызды орын алады. Танымның жүйелік әдісінде шындықтың объектілері мен құбылыстарының даму диалектикасы неғұрлым адекватты көріністі табады. </a:t>
          </a:r>
        </a:p>
      </dgm:t>
    </dgm:pt>
    <dgm:pt modelId="{FD3E63E9-7D9B-4D7C-99B8-8F5169742AFB}" type="sibTrans" cxnId="{955B3609-B6D8-41C5-A9E1-127FF5F3B7CF}">
      <dgm:prSet/>
      <dgm:spPr/>
      <dgm:t>
        <a:bodyPr/>
        <a:lstStyle/>
        <a:p>
          <a:endParaRPr lang="ru-RU"/>
        </a:p>
      </dgm:t>
    </dgm:pt>
    <dgm:pt modelId="{176CEC0E-694C-4460-BFE5-C52DD532745C}" type="parTrans" cxnId="{AEBB6584-21CE-483F-A23A-39A17AC7561E}">
      <dgm:prSet/>
      <dgm:spPr/>
      <dgm:t>
        <a:bodyPr/>
        <a:lstStyle/>
        <a:p>
          <a:endParaRPr lang="ru-RU"/>
        </a:p>
      </dgm:t>
    </dgm:pt>
    <dgm:pt modelId="{2760D74B-D681-4162-A144-510DD85FAE6A}">
      <dgm:prSet phldrT="[Текст]"/>
      <dgm:spPr/>
      <dgm:t>
        <a:bodyPr/>
        <a:lstStyle/>
        <a:p>
          <a:r>
            <a:rPr lang="ru-RU"/>
            <a:t>Жүйелік әдіс – бұл жүйе ретінде объектінің тұтастығын ашуға бағдарлануға негізделген жалпы ғылыми әдіснамалық принциптер мен зерттеу әдістерінің жиынтығы. Жүйелік әдістің негізін жүйе мен құрылым құрайды, оны келесідей анықтауға болады. Жүйе (грек тілінен. systema – бөліктерден тұратын тұтас; қосылыс) – бұл бір-бірімен де, қоршаған ортамен де өзара байланысты және зерттелетін объектінің белгілі бір тұтастығын, бірлігін құрайтын элементтер жиынтығын білдіретін жалпы ғылыми ереже. </a:t>
          </a:r>
        </a:p>
      </dgm:t>
    </dgm:pt>
    <dgm:pt modelId="{11142FAF-E88F-4832-BE3E-62833D914BF3}" type="sibTrans" cxnId="{AEBB6584-21CE-483F-A23A-39A17AC7561E}">
      <dgm:prSet/>
      <dgm:spPr/>
      <dgm:t>
        <a:bodyPr/>
        <a:lstStyle/>
        <a:p>
          <a:endParaRPr lang="ru-RU"/>
        </a:p>
      </dgm:t>
    </dgm:pt>
    <dgm:pt modelId="{26C5E3F2-2E59-4A99-B915-536A475D9497}" type="parTrans" cxnId="{7C9EBC29-250B-413C-A594-02309F2CE1E0}">
      <dgm:prSet/>
      <dgm:spPr/>
      <dgm:t>
        <a:bodyPr/>
        <a:lstStyle/>
        <a:p>
          <a:endParaRPr lang="ru-RU"/>
        </a:p>
      </dgm:t>
    </dgm:pt>
    <dgm:pt modelId="{D7888E84-FD28-4AB9-949A-344548933D97}">
      <dgm:prSet phldrT="[Текст]"/>
      <dgm:spPr/>
      <dgm:t>
        <a:bodyPr/>
        <a:lstStyle/>
        <a:p>
          <a:r>
            <a:rPr lang="ru-RU"/>
            <a:t>Сонымен қатар, кез келген жүйе оның белгілі бір құрылымын құрайтын әртүрлі элементтердің жиынтығы болып табылады. Құрылымы (лат. structura — құрылымы, орналасуы, реті) — белгілі бір күрделі жүйенің тұтастығын қамтамасыз ететін объект элементтері арасындағы байланыстың салыстырмалы түрде тұрақты тәсілі (заңы). Жүйелік тәсілдің ерекшелігі оның зерттеуді объектінің тұтастығын және оны қамтамасыз ететін механизмдерді ашуға, күрделі объектінің байланыстарының алуан түрлерін анықтауға және оларды біртұтас теориялық көрініске келтіруге бағыттайтындығымен анықталады. </a:t>
          </a:r>
        </a:p>
      </dgm:t>
    </dgm:pt>
    <dgm:pt modelId="{8F1456A1-7FA9-49A4-85E7-306BED15B67F}" type="sibTrans" cxnId="{7C9EBC29-250B-413C-A594-02309F2CE1E0}">
      <dgm:prSet/>
      <dgm:spPr/>
      <dgm:t>
        <a:bodyPr/>
        <a:lstStyle/>
        <a:p>
          <a:endParaRPr lang="ru-RU"/>
        </a:p>
      </dgm:t>
    </dgm:pt>
    <dgm:pt modelId="{9E44E061-B80A-411A-B6E2-D74E22120004}" type="pres">
      <dgm:prSet presAssocID="{BA15E448-0BD6-4137-A65E-BFA58A5C5B9C}" presName="Name0" presStyleCnt="0">
        <dgm:presLayoutVars>
          <dgm:chMax val="7"/>
          <dgm:chPref val="7"/>
          <dgm:dir/>
        </dgm:presLayoutVars>
      </dgm:prSet>
      <dgm:spPr/>
      <dgm:t>
        <a:bodyPr/>
        <a:lstStyle/>
        <a:p>
          <a:endParaRPr lang="ru-RU"/>
        </a:p>
      </dgm:t>
    </dgm:pt>
    <dgm:pt modelId="{B10EA52F-7B50-47B9-9CDA-7B159267D8DC}" type="pres">
      <dgm:prSet presAssocID="{BA15E448-0BD6-4137-A65E-BFA58A5C5B9C}" presName="Name1" presStyleCnt="0"/>
      <dgm:spPr/>
      <dgm:t>
        <a:bodyPr/>
        <a:lstStyle/>
        <a:p>
          <a:endParaRPr/>
        </a:p>
      </dgm:t>
    </dgm:pt>
    <dgm:pt modelId="{004BD4D0-235B-4F5E-9F50-6D8599899C02}" type="pres">
      <dgm:prSet presAssocID="{BA15E448-0BD6-4137-A65E-BFA58A5C5B9C}" presName="cycle" presStyleCnt="0"/>
      <dgm:spPr/>
      <dgm:t>
        <a:bodyPr/>
        <a:lstStyle/>
        <a:p>
          <a:endParaRPr/>
        </a:p>
      </dgm:t>
    </dgm:pt>
    <dgm:pt modelId="{41275DB3-D2E7-4021-80CA-09CA4BCB2F59}" type="pres">
      <dgm:prSet presAssocID="{BA15E448-0BD6-4137-A65E-BFA58A5C5B9C}" presName="srcNode" presStyleLbl="node1" presStyleIdx="0" presStyleCnt="3"/>
      <dgm:spPr/>
      <dgm:t>
        <a:bodyPr/>
        <a:lstStyle/>
        <a:p>
          <a:endParaRPr/>
        </a:p>
      </dgm:t>
    </dgm:pt>
    <dgm:pt modelId="{F48915AA-BA9F-469B-A204-4D8768EA43C3}" type="pres">
      <dgm:prSet presAssocID="{BA15E448-0BD6-4137-A65E-BFA58A5C5B9C}" presName="conn" presStyleLbl="parChTrans1D2" presStyleIdx="0" presStyleCnt="1"/>
      <dgm:spPr/>
      <dgm:t>
        <a:bodyPr/>
        <a:lstStyle/>
        <a:p>
          <a:endParaRPr lang="ru-RU"/>
        </a:p>
      </dgm:t>
    </dgm:pt>
    <dgm:pt modelId="{81F7163A-FE3A-441A-AC3F-EB2DF10432C9}" type="pres">
      <dgm:prSet presAssocID="{BA15E448-0BD6-4137-A65E-BFA58A5C5B9C}" presName="extraNode" presStyleLbl="node1" presStyleIdx="0" presStyleCnt="3"/>
      <dgm:spPr/>
      <dgm:t>
        <a:bodyPr/>
        <a:lstStyle/>
        <a:p>
          <a:endParaRPr/>
        </a:p>
      </dgm:t>
    </dgm:pt>
    <dgm:pt modelId="{28E0B357-12AB-4183-9A17-8A2FCF7A0C4D}" type="pres">
      <dgm:prSet presAssocID="{BA15E448-0BD6-4137-A65E-BFA58A5C5B9C}" presName="dstNode" presStyleLbl="node1" presStyleIdx="0" presStyleCnt="3"/>
      <dgm:spPr/>
      <dgm:t>
        <a:bodyPr/>
        <a:lstStyle/>
        <a:p>
          <a:endParaRPr/>
        </a:p>
      </dgm:t>
    </dgm:pt>
    <dgm:pt modelId="{51E9916B-1153-4FAB-B299-AAF558831BA3}" type="pres">
      <dgm:prSet presAssocID="{24201831-66CF-4C1F-A7EC-1BFE18537A48}" presName="text_1" presStyleLbl="node1" presStyleIdx="0" presStyleCnt="3" custScaleY="123052">
        <dgm:presLayoutVars>
          <dgm:bulletEnabled val="1"/>
        </dgm:presLayoutVars>
      </dgm:prSet>
      <dgm:spPr/>
      <dgm:t>
        <a:bodyPr/>
        <a:lstStyle/>
        <a:p>
          <a:endParaRPr lang="ru-RU"/>
        </a:p>
      </dgm:t>
    </dgm:pt>
    <dgm:pt modelId="{D91A32CE-1DDA-4431-81D6-BBBF72B3EA46}" type="pres">
      <dgm:prSet presAssocID="{24201831-66CF-4C1F-A7EC-1BFE18537A48}" presName="accent_1" presStyleCnt="0"/>
      <dgm:spPr/>
      <dgm:t>
        <a:bodyPr/>
        <a:lstStyle/>
        <a:p>
          <a:endParaRPr/>
        </a:p>
      </dgm:t>
    </dgm:pt>
    <dgm:pt modelId="{7DCCAE36-E5C2-4A4E-B5B4-B6EF1270C0F7}" type="pres">
      <dgm:prSet presAssocID="{24201831-66CF-4C1F-A7EC-1BFE18537A48}" presName="accentRepeatNode" presStyleLbl="solidFgAcc1" presStyleIdx="0" presStyleCnt="3"/>
      <dgm:spPr/>
      <dgm:t>
        <a:bodyPr/>
        <a:lstStyle/>
        <a:p>
          <a:endParaRPr/>
        </a:p>
      </dgm:t>
    </dgm:pt>
    <dgm:pt modelId="{EE285114-D6E9-41D9-A0F6-D30F936609B7}" type="pres">
      <dgm:prSet presAssocID="{2760D74B-D681-4162-A144-510DD85FAE6A}" presName="text_2" presStyleLbl="node1" presStyleIdx="1" presStyleCnt="3" custScaleY="149351">
        <dgm:presLayoutVars>
          <dgm:bulletEnabled val="1"/>
        </dgm:presLayoutVars>
      </dgm:prSet>
      <dgm:spPr/>
      <dgm:t>
        <a:bodyPr/>
        <a:lstStyle/>
        <a:p>
          <a:endParaRPr lang="ru-RU"/>
        </a:p>
      </dgm:t>
    </dgm:pt>
    <dgm:pt modelId="{643951B6-90CB-4D74-862D-602ACE593198}" type="pres">
      <dgm:prSet presAssocID="{2760D74B-D681-4162-A144-510DD85FAE6A}" presName="accent_2" presStyleCnt="0"/>
      <dgm:spPr/>
      <dgm:t>
        <a:bodyPr/>
        <a:lstStyle/>
        <a:p>
          <a:endParaRPr/>
        </a:p>
      </dgm:t>
    </dgm:pt>
    <dgm:pt modelId="{F654EB2B-519F-447A-8A91-9B97001C75F5}" type="pres">
      <dgm:prSet presAssocID="{2760D74B-D681-4162-A144-510DD85FAE6A}" presName="accentRepeatNode" presStyleLbl="solidFgAcc1" presStyleIdx="1" presStyleCnt="3"/>
      <dgm:spPr/>
      <dgm:t>
        <a:bodyPr/>
        <a:lstStyle/>
        <a:p>
          <a:endParaRPr/>
        </a:p>
      </dgm:t>
    </dgm:pt>
    <dgm:pt modelId="{4462D672-B234-4645-AFEA-060364C39619}" type="pres">
      <dgm:prSet presAssocID="{D7888E84-FD28-4AB9-949A-344548933D97}" presName="text_3" presStyleLbl="node1" presStyleIdx="2" presStyleCnt="3" custScaleY="150376" custLinFactNeighborY="5263">
        <dgm:presLayoutVars>
          <dgm:bulletEnabled val="1"/>
        </dgm:presLayoutVars>
      </dgm:prSet>
      <dgm:spPr/>
      <dgm:t>
        <a:bodyPr/>
        <a:lstStyle/>
        <a:p>
          <a:endParaRPr lang="ru-RU"/>
        </a:p>
      </dgm:t>
    </dgm:pt>
    <dgm:pt modelId="{982B5948-A7A9-4264-86E6-A9CEC803D3AE}" type="pres">
      <dgm:prSet presAssocID="{D7888E84-FD28-4AB9-949A-344548933D97}" presName="accent_3" presStyleCnt="0"/>
      <dgm:spPr/>
      <dgm:t>
        <a:bodyPr/>
        <a:lstStyle/>
        <a:p>
          <a:endParaRPr/>
        </a:p>
      </dgm:t>
    </dgm:pt>
    <dgm:pt modelId="{925B9BEA-BDE2-468F-8412-99975FF2171A}" type="pres">
      <dgm:prSet presAssocID="{D7888E84-FD28-4AB9-949A-344548933D97}" presName="accentRepeatNode" presStyleLbl="solidFgAcc1" presStyleIdx="2" presStyleCnt="3"/>
      <dgm:spPr/>
      <dgm:t>
        <a:bodyPr/>
        <a:lstStyle/>
        <a:p>
          <a:endParaRPr/>
        </a:p>
      </dgm:t>
    </dgm:pt>
  </dgm:ptLst>
  <dgm:cxnLst>
    <dgm:cxn modelId="{680555B5-F628-41A2-B5CF-208DA075AFF3}" type="presOf" srcId="{24201831-66CF-4C1F-A7EC-1BFE18537A48}" destId="{51E9916B-1153-4FAB-B299-AAF558831BA3}" srcOrd="0" destOrd="0" presId="urn:microsoft.com/office/officeart/2008/layout/VerticalCurvedList"/>
    <dgm:cxn modelId="{62CAF4BF-6574-4E5E-8213-EB7AEAEBA987}" type="presOf" srcId="{BA15E448-0BD6-4137-A65E-BFA58A5C5B9C}" destId="{9E44E061-B80A-411A-B6E2-D74E22120004}" srcOrd="0" destOrd="0" presId="urn:microsoft.com/office/officeart/2008/layout/VerticalCurvedList"/>
    <dgm:cxn modelId="{AEBB6584-21CE-483F-A23A-39A17AC7561E}" srcId="{BA15E448-0BD6-4137-A65E-BFA58A5C5B9C}" destId="{2760D74B-D681-4162-A144-510DD85FAE6A}" srcOrd="1" destOrd="0" parTransId="{176CEC0E-694C-4460-BFE5-C52DD532745C}" sibTransId="{11142FAF-E88F-4832-BE3E-62833D914BF3}"/>
    <dgm:cxn modelId="{F95EBF94-2B0E-4EB2-882B-69A925A48821}" type="presOf" srcId="{2760D74B-D681-4162-A144-510DD85FAE6A}" destId="{EE285114-D6E9-41D9-A0F6-D30F936609B7}" srcOrd="0" destOrd="0" presId="urn:microsoft.com/office/officeart/2008/layout/VerticalCurvedList"/>
    <dgm:cxn modelId="{7C9EBC29-250B-413C-A594-02309F2CE1E0}" srcId="{BA15E448-0BD6-4137-A65E-BFA58A5C5B9C}" destId="{D7888E84-FD28-4AB9-949A-344548933D97}" srcOrd="2" destOrd="0" parTransId="{26C5E3F2-2E59-4A99-B915-536A475D9497}" sibTransId="{8F1456A1-7FA9-49A4-85E7-306BED15B67F}"/>
    <dgm:cxn modelId="{C89D6BDD-45A2-4E3F-9210-D307B07A3FE3}" type="presOf" srcId="{D7888E84-FD28-4AB9-949A-344548933D97}" destId="{4462D672-B234-4645-AFEA-060364C39619}" srcOrd="0" destOrd="0" presId="urn:microsoft.com/office/officeart/2008/layout/VerticalCurvedList"/>
    <dgm:cxn modelId="{F276235D-855F-4277-9F0A-92D396335DFE}" type="presOf" srcId="{FD3E63E9-7D9B-4D7C-99B8-8F5169742AFB}" destId="{F48915AA-BA9F-469B-A204-4D8768EA43C3}" srcOrd="0" destOrd="0" presId="urn:microsoft.com/office/officeart/2008/layout/VerticalCurvedList"/>
    <dgm:cxn modelId="{955B3609-B6D8-41C5-A9E1-127FF5F3B7CF}" srcId="{BA15E448-0BD6-4137-A65E-BFA58A5C5B9C}" destId="{24201831-66CF-4C1F-A7EC-1BFE18537A48}" srcOrd="0" destOrd="0" parTransId="{DEBDC4B0-B825-4EAA-B72A-DC8B538425E2}" sibTransId="{FD3E63E9-7D9B-4D7C-99B8-8F5169742AFB}"/>
    <dgm:cxn modelId="{6EE0E935-E2BD-4BB6-A1CF-F9D4588B4C69}" type="presParOf" srcId="{9E44E061-B80A-411A-B6E2-D74E22120004}" destId="{B10EA52F-7B50-47B9-9CDA-7B159267D8DC}" srcOrd="0" destOrd="0" presId="urn:microsoft.com/office/officeart/2008/layout/VerticalCurvedList"/>
    <dgm:cxn modelId="{ACA8F313-80B7-409B-BF82-47850D63FD0E}" type="presParOf" srcId="{B10EA52F-7B50-47B9-9CDA-7B159267D8DC}" destId="{004BD4D0-235B-4F5E-9F50-6D8599899C02}" srcOrd="0" destOrd="0" presId="urn:microsoft.com/office/officeart/2008/layout/VerticalCurvedList"/>
    <dgm:cxn modelId="{6D1E3FDF-CF7E-4DBC-B965-E5640833BD0E}" type="presParOf" srcId="{004BD4D0-235B-4F5E-9F50-6D8599899C02}" destId="{41275DB3-D2E7-4021-80CA-09CA4BCB2F59}" srcOrd="0" destOrd="0" presId="urn:microsoft.com/office/officeart/2008/layout/VerticalCurvedList"/>
    <dgm:cxn modelId="{DA97CE5C-926E-4679-9B45-46FDE5F6362C}" type="presParOf" srcId="{004BD4D0-235B-4F5E-9F50-6D8599899C02}" destId="{F48915AA-BA9F-469B-A204-4D8768EA43C3}" srcOrd="1" destOrd="0" presId="urn:microsoft.com/office/officeart/2008/layout/VerticalCurvedList"/>
    <dgm:cxn modelId="{F1DC9297-2845-4DE4-9AFB-1D8C1FA3600C}" type="presParOf" srcId="{004BD4D0-235B-4F5E-9F50-6D8599899C02}" destId="{81F7163A-FE3A-441A-AC3F-EB2DF10432C9}" srcOrd="2" destOrd="0" presId="urn:microsoft.com/office/officeart/2008/layout/VerticalCurvedList"/>
    <dgm:cxn modelId="{DA3954E4-48CA-456F-9E52-7C991283FD33}" type="presParOf" srcId="{004BD4D0-235B-4F5E-9F50-6D8599899C02}" destId="{28E0B357-12AB-4183-9A17-8A2FCF7A0C4D}" srcOrd="3" destOrd="0" presId="urn:microsoft.com/office/officeart/2008/layout/VerticalCurvedList"/>
    <dgm:cxn modelId="{DC9BB015-F16C-4C3B-B472-838BFBDB02F2}" type="presParOf" srcId="{B10EA52F-7B50-47B9-9CDA-7B159267D8DC}" destId="{51E9916B-1153-4FAB-B299-AAF558831BA3}" srcOrd="1" destOrd="0" presId="urn:microsoft.com/office/officeart/2008/layout/VerticalCurvedList"/>
    <dgm:cxn modelId="{8A9DA049-EC3F-4C96-977A-DC8D85CB0A5C}" type="presParOf" srcId="{B10EA52F-7B50-47B9-9CDA-7B159267D8DC}" destId="{D91A32CE-1DDA-4431-81D6-BBBF72B3EA46}" srcOrd="2" destOrd="0" presId="urn:microsoft.com/office/officeart/2008/layout/VerticalCurvedList"/>
    <dgm:cxn modelId="{A5AD9F99-0E6D-482C-AE6E-9894B041985E}" type="presParOf" srcId="{D91A32CE-1DDA-4431-81D6-BBBF72B3EA46}" destId="{7DCCAE36-E5C2-4A4E-B5B4-B6EF1270C0F7}" srcOrd="0" destOrd="0" presId="urn:microsoft.com/office/officeart/2008/layout/VerticalCurvedList"/>
    <dgm:cxn modelId="{F913AF66-213E-4501-AF34-F19773DAB3C0}" type="presParOf" srcId="{B10EA52F-7B50-47B9-9CDA-7B159267D8DC}" destId="{EE285114-D6E9-41D9-A0F6-D30F936609B7}" srcOrd="3" destOrd="0" presId="urn:microsoft.com/office/officeart/2008/layout/VerticalCurvedList"/>
    <dgm:cxn modelId="{2184C018-8778-4858-9013-C03297C2D5D8}" type="presParOf" srcId="{B10EA52F-7B50-47B9-9CDA-7B159267D8DC}" destId="{643951B6-90CB-4D74-862D-602ACE593198}" srcOrd="4" destOrd="0" presId="urn:microsoft.com/office/officeart/2008/layout/VerticalCurvedList"/>
    <dgm:cxn modelId="{AE5949A8-887E-4AD9-8CC1-751FD11BBB7B}" type="presParOf" srcId="{643951B6-90CB-4D74-862D-602ACE593198}" destId="{F654EB2B-519F-447A-8A91-9B97001C75F5}" srcOrd="0" destOrd="0" presId="urn:microsoft.com/office/officeart/2008/layout/VerticalCurvedList"/>
    <dgm:cxn modelId="{A27372D6-E47E-4D8F-9588-8269F74248B8}" type="presParOf" srcId="{B10EA52F-7B50-47B9-9CDA-7B159267D8DC}" destId="{4462D672-B234-4645-AFEA-060364C39619}" srcOrd="5" destOrd="0" presId="urn:microsoft.com/office/officeart/2008/layout/VerticalCurvedList"/>
    <dgm:cxn modelId="{C9834694-21FC-44A0-9D20-A8DC8E9C0CB0}" type="presParOf" srcId="{B10EA52F-7B50-47B9-9CDA-7B159267D8DC}" destId="{982B5948-A7A9-4264-86E6-A9CEC803D3AE}" srcOrd="6" destOrd="0" presId="urn:microsoft.com/office/officeart/2008/layout/VerticalCurvedList"/>
    <dgm:cxn modelId="{EAB89942-65E1-4A3F-ADE5-0DBCD4C21EDD}" type="presParOf" srcId="{982B5948-A7A9-4264-86E6-A9CEC803D3AE}" destId="{925B9BEA-BDE2-468F-8412-99975FF2171A}" srcOrd="0" destOrd="0" presId="urn:microsoft.com/office/officeart/2008/layout/VerticalCurvedList"/>
  </dgm:cxnLst>
  <dgm:bg/>
  <dgm:whole/>
</dgm:dataModel>
</file>

<file path=ppt/diagrams/data17.xml><?xml version="1.0" encoding="utf-8"?>
<dgm:dataModel xmlns:dgm="http://schemas.openxmlformats.org/drawingml/2006/diagram" xmlns:a="http://schemas.openxmlformats.org/drawingml/2006/main">
  <dgm:ptLst>
    <dgm:pt modelId="{A81D97EA-D6ED-47CF-A67B-8CF76F028C80}"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EEE4462D-C531-4BED-B4F3-9D4F2FC7EE93}" type="parTrans" cxnId="{F3B9FAEA-113B-4445-8EF1-A6D9F23DDBA8}">
      <dgm:prSet/>
      <dgm:spPr/>
      <dgm:t>
        <a:bodyPr/>
        <a:lstStyle/>
        <a:p>
          <a:endParaRPr lang="ru-RU"/>
        </a:p>
      </dgm:t>
    </dgm:pt>
    <dgm:pt modelId="{136135B9-E3CD-4712-B6C5-F56D64A17350}">
      <dgm:prSet phldrT="[Текст]"/>
      <dgm:spPr/>
      <dgm:t>
        <a:bodyPr/>
        <a:lstStyle/>
        <a:p>
          <a:r>
            <a:rPr lang="ru-RU"/>
            <a:t>Осылайша, ғылыми білімнің табиғатын сипаттай отырып, оның келесі негізгі белгілерін бөліп көрсетуге болады: </a:t>
          </a:r>
        </a:p>
      </dgm:t>
    </dgm:pt>
    <dgm:pt modelId="{5E770114-ADD0-420A-9E64-CD698130A5CA}" type="parTrans" cxnId="{ECAC8C4F-43D5-4D64-977B-5D5158C848D7}">
      <dgm:prSet/>
      <dgm:spPr/>
      <dgm:t>
        <a:bodyPr/>
        <a:lstStyle/>
        <a:p>
          <a:endParaRPr lang="ru-RU"/>
        </a:p>
      </dgm:t>
    </dgm:pt>
    <dgm:pt modelId="{FFC04C1D-EA51-4913-A879-A19FA805C550}">
      <dgm:prSet phldrT="[Текст]"/>
      <dgm:spPr/>
      <dgm:t>
        <a:bodyPr/>
        <a:lstStyle/>
        <a:p>
          <a:r>
            <a:rPr lang="ru-RU"/>
            <a:t>ғылыми білімнің объективтілігі, объективтілігі, жүйелілігі және ақиқаттығы; </a:t>
          </a:r>
        </a:p>
      </dgm:t>
    </dgm:pt>
    <dgm:pt modelId="{94720065-E2D4-4F63-8CE9-6E86EA8EA9C8}" type="sibTrans" cxnId="{ECAC8C4F-43D5-4D64-977B-5D5158C848D7}">
      <dgm:prSet/>
      <dgm:spPr/>
      <dgm:t>
        <a:bodyPr/>
        <a:lstStyle/>
        <a:p>
          <a:endParaRPr lang="ru-RU"/>
        </a:p>
      </dgm:t>
    </dgm:pt>
    <dgm:pt modelId="{E949F7E0-B7C1-45A8-8004-F6F7B8BFFEC2}" type="parTrans" cxnId="{DCB62E7E-2B6B-4145-A79F-02D4766075F6}">
      <dgm:prSet/>
      <dgm:spPr/>
      <dgm:t>
        <a:bodyPr/>
        <a:lstStyle/>
        <a:p>
          <a:endParaRPr lang="ru-RU"/>
        </a:p>
      </dgm:t>
    </dgm:pt>
    <dgm:pt modelId="{BF4AF822-6E65-46B3-A902-8F44971CB314}">
      <dgm:prSet phldrT="[Текст]"/>
      <dgm:spPr/>
      <dgm:t>
        <a:bodyPr/>
        <a:lstStyle/>
        <a:p>
          <a:r>
            <a:rPr lang="ru-RU"/>
            <a:t>ғылыми танымның күнделікті тәжірибеден тыс шығуы </a:t>
          </a:r>
        </a:p>
      </dgm:t>
    </dgm:pt>
    <dgm:pt modelId="{2C71448D-7DE7-440C-B702-AD47AFF4C0FB}" type="sibTrans" cxnId="{DCB62E7E-2B6B-4145-A79F-02D4766075F6}">
      <dgm:prSet/>
      <dgm:spPr/>
      <dgm:t>
        <a:bodyPr/>
        <a:lstStyle/>
        <a:p>
          <a:endParaRPr lang="ru-RU"/>
        </a:p>
      </dgm:t>
    </dgm:pt>
    <dgm:pt modelId="{88AAB448-B495-4BEE-A6FC-EBB55D2931D4}" type="parTrans" cxnId="{EADB1E35-84EB-4DE5-87FF-F55F4C63AB75}">
      <dgm:prSet/>
      <dgm:spPr/>
      <dgm:t>
        <a:bodyPr/>
        <a:lstStyle/>
        <a:p>
          <a:endParaRPr lang="ru-RU"/>
        </a:p>
      </dgm:t>
    </dgm:pt>
    <dgm:pt modelId="{71350105-2307-4681-9A30-A4D4D98BF365}">
      <dgm:prSet phldrT="[Текст]"/>
      <dgm:spPr/>
      <dgm:t>
        <a:bodyPr/>
        <a:lstStyle/>
        <a:p>
          <a:r>
            <a:rPr lang="ru-RU"/>
            <a:t>алынған білімді іс жүзінде қолдану қажеттілігі мақсатында объектілерді зерттеу</a:t>
          </a:r>
        </a:p>
      </dgm:t>
    </dgm:pt>
    <dgm:pt modelId="{AC3B905C-11D6-4F94-BBF5-5B9610652DED}" type="sibTrans" cxnId="{EADB1E35-84EB-4DE5-87FF-F55F4C63AB75}">
      <dgm:prSet/>
      <dgm:spPr/>
      <dgm:t>
        <a:bodyPr/>
        <a:lstStyle/>
        <a:p>
          <a:endParaRPr lang="ru-RU"/>
        </a:p>
      </dgm:t>
    </dgm:pt>
    <dgm:pt modelId="{A43CEE14-D767-46D2-8465-83199B3C9FCD}" type="parTrans" cxnId="{1DAEFCA6-1675-47BB-859F-66F026104BB6}">
      <dgm:prSet/>
      <dgm:spPr/>
      <dgm:t>
        <a:bodyPr/>
        <a:lstStyle/>
        <a:p>
          <a:endParaRPr lang="ru-RU"/>
        </a:p>
      </dgm:t>
    </dgm:pt>
    <dgm:pt modelId="{042094A1-AB4C-434C-8279-D285535B1ECD}">
      <dgm:prSet phldrT="[Текст]"/>
      <dgm:spPr/>
      <dgm:t>
        <a:bodyPr/>
        <a:lstStyle/>
        <a:p>
          <a:r>
            <a:rPr lang="ru-RU"/>
            <a:t>адамдардың тәжірибесі мен практикалық қызметіне бағытталған</a:t>
          </a:r>
        </a:p>
      </dgm:t>
    </dgm:pt>
    <dgm:pt modelId="{94E1C916-4E08-4221-987F-7AC3251693C2}" type="sibTrans" cxnId="{1DAEFCA6-1675-47BB-859F-66F026104BB6}">
      <dgm:prSet/>
      <dgm:spPr/>
      <dgm:t>
        <a:bodyPr/>
        <a:lstStyle/>
        <a:p>
          <a:endParaRPr lang="ru-RU"/>
        </a:p>
      </dgm:t>
    </dgm:pt>
    <dgm:pt modelId="{F865B160-6A5E-492E-A655-87452A85133E}" type="sibTrans" cxnId="{F3B9FAEA-113B-4445-8EF1-A6D9F23DDBA8}">
      <dgm:prSet/>
      <dgm:spPr/>
      <dgm:t>
        <a:bodyPr/>
        <a:lstStyle/>
        <a:p>
          <a:endParaRPr lang="ru-RU"/>
        </a:p>
      </dgm:t>
    </dgm:pt>
    <dgm:pt modelId="{8CEB7DC6-87A9-447A-8986-B4F532A6D917}" type="pres">
      <dgm:prSet presAssocID="{A81D97EA-D6ED-47CF-A67B-8CF76F028C80}" presName="layout" presStyleCnt="0">
        <dgm:presLayoutVars>
          <dgm:chMax/>
          <dgm:chPref/>
          <dgm:dir/>
          <dgm:animOne val="branch"/>
          <dgm:animLvl val="lvl"/>
          <dgm:resizeHandles/>
        </dgm:presLayoutVars>
      </dgm:prSet>
      <dgm:spPr/>
      <dgm:t>
        <a:bodyPr/>
        <a:lstStyle/>
        <a:p>
          <a:endParaRPr lang="ru-RU"/>
        </a:p>
      </dgm:t>
    </dgm:pt>
    <dgm:pt modelId="{94733F56-725A-409C-AEBD-C352E46C45A3}" type="pres">
      <dgm:prSet presAssocID="{136135B9-E3CD-4712-B6C5-F56D64A17350}" presName="root" presStyleCnt="0">
        <dgm:presLayoutVars>
          <dgm:chMax/>
          <dgm:chPref val="4"/>
        </dgm:presLayoutVars>
      </dgm:prSet>
      <dgm:spPr/>
      <dgm:t>
        <a:bodyPr/>
        <a:lstStyle/>
        <a:p>
          <a:endParaRPr/>
        </a:p>
      </dgm:t>
    </dgm:pt>
    <dgm:pt modelId="{727AF144-A039-4AD1-AF27-621BFB9008A2}" type="pres">
      <dgm:prSet presAssocID="{136135B9-E3CD-4712-B6C5-F56D64A17350}" presName="rootComposite" presStyleCnt="0">
        <dgm:presLayoutVars/>
      </dgm:prSet>
      <dgm:spPr/>
      <dgm:t>
        <a:bodyPr/>
        <a:lstStyle/>
        <a:p>
          <a:endParaRPr/>
        </a:p>
      </dgm:t>
    </dgm:pt>
    <dgm:pt modelId="{B6690777-3813-46F8-BCD3-333141C05FC9}" type="pres">
      <dgm:prSet presAssocID="{136135B9-E3CD-4712-B6C5-F56D64A17350}" presName="rootText" presStyleLbl="node0" presStyleIdx="0" presStyleCnt="1">
        <dgm:presLayoutVars>
          <dgm:chMax/>
          <dgm:chPref val="4"/>
        </dgm:presLayoutVars>
      </dgm:prSet>
      <dgm:spPr/>
      <dgm:t>
        <a:bodyPr/>
        <a:lstStyle/>
        <a:p>
          <a:endParaRPr lang="ru-RU"/>
        </a:p>
      </dgm:t>
    </dgm:pt>
    <dgm:pt modelId="{4E76CF2B-C528-4F49-864D-CA8637C13DC6}" type="pres">
      <dgm:prSet presAssocID="{136135B9-E3CD-4712-B6C5-F56D64A17350}" presName="childShape" presStyleCnt="0">
        <dgm:presLayoutVars>
          <dgm:chMax val="0"/>
          <dgm:chPref val="0"/>
        </dgm:presLayoutVars>
      </dgm:prSet>
      <dgm:spPr/>
      <dgm:t>
        <a:bodyPr/>
        <a:lstStyle/>
        <a:p>
          <a:endParaRPr/>
        </a:p>
      </dgm:t>
    </dgm:pt>
    <dgm:pt modelId="{7F3F2579-8022-413A-A1AF-BE212EE98BAE}" type="pres">
      <dgm:prSet presAssocID="{FFC04C1D-EA51-4913-A879-A19FA805C550}" presName="childComposite" presStyleCnt="0">
        <dgm:presLayoutVars>
          <dgm:chMax val="0"/>
          <dgm:chPref val="0"/>
        </dgm:presLayoutVars>
      </dgm:prSet>
      <dgm:spPr/>
      <dgm:t>
        <a:bodyPr/>
        <a:lstStyle/>
        <a:p>
          <a:endParaRPr/>
        </a:p>
      </dgm:t>
    </dgm:pt>
    <dgm:pt modelId="{2497F234-7ABC-487B-B720-B9101E56A645}" type="pres">
      <dgm:prSet presAssocID="{FFC04C1D-EA51-4913-A879-A19FA805C550}" presName="Image" presStyleLbl="node1" presStyleIdx="0" presStyleCnt="4"/>
      <dgm:spPr/>
      <dgm:t>
        <a:bodyPr/>
        <a:lstStyle/>
        <a:p>
          <a:endParaRPr/>
        </a:p>
      </dgm:t>
    </dgm:pt>
    <dgm:pt modelId="{AC7C1FF9-93A0-4AFF-BBFA-60B4740D1D42}" type="pres">
      <dgm:prSet presAssocID="{FFC04C1D-EA51-4913-A879-A19FA805C550}" presName="childText" presStyleLbl="lnNode1" presStyleIdx="0" presStyleCnt="4">
        <dgm:presLayoutVars>
          <dgm:chMax val="0"/>
          <dgm:chPref val="0"/>
          <dgm:bulletEnabled val="1"/>
        </dgm:presLayoutVars>
      </dgm:prSet>
      <dgm:spPr/>
      <dgm:t>
        <a:bodyPr/>
        <a:lstStyle/>
        <a:p>
          <a:endParaRPr lang="ru-RU"/>
        </a:p>
      </dgm:t>
    </dgm:pt>
    <dgm:pt modelId="{2F37543D-A757-43A0-B4AB-E6C3DDA37A2A}" type="pres">
      <dgm:prSet presAssocID="{BF4AF822-6E65-46B3-A902-8F44971CB314}" presName="childComposite" presStyleCnt="0">
        <dgm:presLayoutVars>
          <dgm:chMax val="0"/>
          <dgm:chPref val="0"/>
        </dgm:presLayoutVars>
      </dgm:prSet>
      <dgm:spPr/>
      <dgm:t>
        <a:bodyPr/>
        <a:lstStyle/>
        <a:p>
          <a:endParaRPr/>
        </a:p>
      </dgm:t>
    </dgm:pt>
    <dgm:pt modelId="{99BEDB98-1DC2-4F56-8550-9EB7F6BC833C}" type="pres">
      <dgm:prSet presAssocID="{BF4AF822-6E65-46B3-A902-8F44971CB314}" presName="Image" presStyleLbl="node1" presStyleIdx="1" presStyleCnt="4"/>
      <dgm:spPr/>
      <dgm:t>
        <a:bodyPr/>
        <a:lstStyle/>
        <a:p>
          <a:endParaRPr/>
        </a:p>
      </dgm:t>
    </dgm:pt>
    <dgm:pt modelId="{681D7932-FFE4-46A8-9B5D-04A0F8FE3D2A}" type="pres">
      <dgm:prSet presAssocID="{BF4AF822-6E65-46B3-A902-8F44971CB314}" presName="childText" presStyleLbl="lnNode1" presStyleIdx="1" presStyleCnt="4">
        <dgm:presLayoutVars>
          <dgm:chMax val="0"/>
          <dgm:chPref val="0"/>
          <dgm:bulletEnabled val="1"/>
        </dgm:presLayoutVars>
      </dgm:prSet>
      <dgm:spPr/>
      <dgm:t>
        <a:bodyPr/>
        <a:lstStyle/>
        <a:p>
          <a:endParaRPr lang="ru-RU"/>
        </a:p>
      </dgm:t>
    </dgm:pt>
    <dgm:pt modelId="{2858E4E0-AEFF-40FE-AE11-E9D320F42750}" type="pres">
      <dgm:prSet presAssocID="{71350105-2307-4681-9A30-A4D4D98BF365}" presName="childComposite" presStyleCnt="0">
        <dgm:presLayoutVars>
          <dgm:chMax val="0"/>
          <dgm:chPref val="0"/>
        </dgm:presLayoutVars>
      </dgm:prSet>
      <dgm:spPr/>
      <dgm:t>
        <a:bodyPr/>
        <a:lstStyle/>
        <a:p>
          <a:endParaRPr/>
        </a:p>
      </dgm:t>
    </dgm:pt>
    <dgm:pt modelId="{FAD81C9C-3419-49A4-816A-91EBCDE90A3A}" type="pres">
      <dgm:prSet presAssocID="{71350105-2307-4681-9A30-A4D4D98BF365}" presName="Image" presStyleLbl="node1" presStyleIdx="2" presStyleCnt="4"/>
      <dgm:spPr/>
      <dgm:t>
        <a:bodyPr/>
        <a:lstStyle/>
        <a:p>
          <a:endParaRPr/>
        </a:p>
      </dgm:t>
    </dgm:pt>
    <dgm:pt modelId="{C12E9FBB-4DE7-41CE-BE9C-5052F09196E5}" type="pres">
      <dgm:prSet presAssocID="{71350105-2307-4681-9A30-A4D4D98BF365}" presName="childText" presStyleLbl="lnNode1" presStyleIdx="2" presStyleCnt="4">
        <dgm:presLayoutVars>
          <dgm:chMax val="0"/>
          <dgm:chPref val="0"/>
          <dgm:bulletEnabled val="1"/>
        </dgm:presLayoutVars>
      </dgm:prSet>
      <dgm:spPr/>
      <dgm:t>
        <a:bodyPr/>
        <a:lstStyle/>
        <a:p>
          <a:endParaRPr lang="ru-RU"/>
        </a:p>
      </dgm:t>
    </dgm:pt>
    <dgm:pt modelId="{FB39B6E1-0712-43A0-8658-BBD36A9F7FF8}" type="pres">
      <dgm:prSet presAssocID="{042094A1-AB4C-434C-8279-D285535B1ECD}" presName="childComposite" presStyleCnt="0">
        <dgm:presLayoutVars>
          <dgm:chMax val="0"/>
          <dgm:chPref val="0"/>
        </dgm:presLayoutVars>
      </dgm:prSet>
      <dgm:spPr/>
      <dgm:t>
        <a:bodyPr/>
        <a:lstStyle/>
        <a:p>
          <a:endParaRPr/>
        </a:p>
      </dgm:t>
    </dgm:pt>
    <dgm:pt modelId="{4F3DB36B-98CB-477D-AC2D-A4D7E3053CF5}" type="pres">
      <dgm:prSet presAssocID="{042094A1-AB4C-434C-8279-D285535B1ECD}" presName="Image" presStyleLbl="node1" presStyleIdx="3" presStyleCnt="4"/>
      <dgm:spPr/>
      <dgm:t>
        <a:bodyPr/>
        <a:lstStyle/>
        <a:p>
          <a:endParaRPr/>
        </a:p>
      </dgm:t>
    </dgm:pt>
    <dgm:pt modelId="{60418B66-A706-4AC1-BB4A-3101BD551598}" type="pres">
      <dgm:prSet presAssocID="{042094A1-AB4C-434C-8279-D285535B1ECD}" presName="childText" presStyleLbl="lnNode1" presStyleIdx="3" presStyleCnt="4">
        <dgm:presLayoutVars>
          <dgm:chMax val="0"/>
          <dgm:chPref val="0"/>
          <dgm:bulletEnabled val="1"/>
        </dgm:presLayoutVars>
      </dgm:prSet>
      <dgm:spPr/>
      <dgm:t>
        <a:bodyPr/>
        <a:lstStyle/>
        <a:p>
          <a:endParaRPr lang="ru-RU"/>
        </a:p>
      </dgm:t>
    </dgm:pt>
  </dgm:ptLst>
  <dgm:cxnLst>
    <dgm:cxn modelId="{8C0ABD9F-8123-4124-9C73-BBB7BBE4FCDE}" type="presOf" srcId="{136135B9-E3CD-4712-B6C5-F56D64A17350}" destId="{B6690777-3813-46F8-BCD3-333141C05FC9}" srcOrd="0" destOrd="0" presId="urn:microsoft.com/office/officeart/2008/layout/PictureAccentList"/>
    <dgm:cxn modelId="{DCB62E7E-2B6B-4145-A79F-02D4766075F6}" srcId="{136135B9-E3CD-4712-B6C5-F56D64A17350}" destId="{BF4AF822-6E65-46B3-A902-8F44971CB314}" srcOrd="1" destOrd="0" parTransId="{E949F7E0-B7C1-45A8-8004-F6F7B8BFFEC2}" sibTransId="{2C71448D-7DE7-440C-B702-AD47AFF4C0FB}"/>
    <dgm:cxn modelId="{EADB1E35-84EB-4DE5-87FF-F55F4C63AB75}" srcId="{136135B9-E3CD-4712-B6C5-F56D64A17350}" destId="{71350105-2307-4681-9A30-A4D4D98BF365}" srcOrd="2" destOrd="0" parTransId="{88AAB448-B495-4BEE-A6FC-EBB55D2931D4}" sibTransId="{AC3B905C-11D6-4F94-BBF5-5B9610652DED}"/>
    <dgm:cxn modelId="{1DAEFCA6-1675-47BB-859F-66F026104BB6}" srcId="{136135B9-E3CD-4712-B6C5-F56D64A17350}" destId="{042094A1-AB4C-434C-8279-D285535B1ECD}" srcOrd="3" destOrd="0" parTransId="{A43CEE14-D767-46D2-8465-83199B3C9FCD}" sibTransId="{94E1C916-4E08-4221-987F-7AC3251693C2}"/>
    <dgm:cxn modelId="{81796A80-B92E-443A-A296-0E821671F889}" type="presOf" srcId="{71350105-2307-4681-9A30-A4D4D98BF365}" destId="{C12E9FBB-4DE7-41CE-BE9C-5052F09196E5}" srcOrd="0" destOrd="0" presId="urn:microsoft.com/office/officeart/2008/layout/PictureAccentList"/>
    <dgm:cxn modelId="{CEFB41A8-4DA0-4017-A6A3-BF0442489E18}" type="presOf" srcId="{A81D97EA-D6ED-47CF-A67B-8CF76F028C80}" destId="{8CEB7DC6-87A9-447A-8986-B4F532A6D917}" srcOrd="0" destOrd="0" presId="urn:microsoft.com/office/officeart/2008/layout/PictureAccentList"/>
    <dgm:cxn modelId="{A538521C-5587-4099-B03A-FA5A4A9E2B1C}" type="presOf" srcId="{BF4AF822-6E65-46B3-A902-8F44971CB314}" destId="{681D7932-FFE4-46A8-9B5D-04A0F8FE3D2A}" srcOrd="0" destOrd="0" presId="urn:microsoft.com/office/officeart/2008/layout/PictureAccentList"/>
    <dgm:cxn modelId="{ECAC8C4F-43D5-4D64-977B-5D5158C848D7}" srcId="{136135B9-E3CD-4712-B6C5-F56D64A17350}" destId="{FFC04C1D-EA51-4913-A879-A19FA805C550}" srcOrd="0" destOrd="0" parTransId="{5E770114-ADD0-420A-9E64-CD698130A5CA}" sibTransId="{94720065-E2D4-4F63-8CE9-6E86EA8EA9C8}"/>
    <dgm:cxn modelId="{30EB1262-92A5-4E54-A74E-B2C0E01FDF11}" type="presOf" srcId="{042094A1-AB4C-434C-8279-D285535B1ECD}" destId="{60418B66-A706-4AC1-BB4A-3101BD551598}" srcOrd="0" destOrd="0" presId="urn:microsoft.com/office/officeart/2008/layout/PictureAccentList"/>
    <dgm:cxn modelId="{F3B9FAEA-113B-4445-8EF1-A6D9F23DDBA8}" srcId="{A81D97EA-D6ED-47CF-A67B-8CF76F028C80}" destId="{136135B9-E3CD-4712-B6C5-F56D64A17350}" srcOrd="0" destOrd="0" parTransId="{EEE4462D-C531-4BED-B4F3-9D4F2FC7EE93}" sibTransId="{F865B160-6A5E-492E-A655-87452A85133E}"/>
    <dgm:cxn modelId="{EE23296D-28AA-4B97-9926-10B91E31BB0F}" type="presOf" srcId="{FFC04C1D-EA51-4913-A879-A19FA805C550}" destId="{AC7C1FF9-93A0-4AFF-BBFA-60B4740D1D42}" srcOrd="0" destOrd="0" presId="urn:microsoft.com/office/officeart/2008/layout/PictureAccentList"/>
    <dgm:cxn modelId="{CC20CD14-2AF9-48EF-89D5-5BC8059BF1FA}" type="presParOf" srcId="{8CEB7DC6-87A9-447A-8986-B4F532A6D917}" destId="{94733F56-725A-409C-AEBD-C352E46C45A3}" srcOrd="0" destOrd="0" presId="urn:microsoft.com/office/officeart/2008/layout/PictureAccentList"/>
    <dgm:cxn modelId="{8CE41DA0-AB16-46AE-9912-4CD851F9F2C1}" type="presParOf" srcId="{94733F56-725A-409C-AEBD-C352E46C45A3}" destId="{727AF144-A039-4AD1-AF27-621BFB9008A2}" srcOrd="0" destOrd="0" presId="urn:microsoft.com/office/officeart/2008/layout/PictureAccentList"/>
    <dgm:cxn modelId="{E96C85D1-C5D0-43DA-A51F-E7A02805866E}" type="presParOf" srcId="{727AF144-A039-4AD1-AF27-621BFB9008A2}" destId="{B6690777-3813-46F8-BCD3-333141C05FC9}" srcOrd="0" destOrd="0" presId="urn:microsoft.com/office/officeart/2008/layout/PictureAccentList"/>
    <dgm:cxn modelId="{173EF254-ED2E-4C07-92AB-7C475FF1026E}" type="presParOf" srcId="{94733F56-725A-409C-AEBD-C352E46C45A3}" destId="{4E76CF2B-C528-4F49-864D-CA8637C13DC6}" srcOrd="1" destOrd="0" presId="urn:microsoft.com/office/officeart/2008/layout/PictureAccentList"/>
    <dgm:cxn modelId="{BC7B6614-4262-4C9F-96E1-753D637C7E5A}" type="presParOf" srcId="{4E76CF2B-C528-4F49-864D-CA8637C13DC6}" destId="{7F3F2579-8022-413A-A1AF-BE212EE98BAE}" srcOrd="0" destOrd="0" presId="urn:microsoft.com/office/officeart/2008/layout/PictureAccentList"/>
    <dgm:cxn modelId="{BA1F6344-AE40-4831-ABA7-7F6B26F9CB51}" type="presParOf" srcId="{7F3F2579-8022-413A-A1AF-BE212EE98BAE}" destId="{2497F234-7ABC-487B-B720-B9101E56A645}" srcOrd="0" destOrd="0" presId="urn:microsoft.com/office/officeart/2008/layout/PictureAccentList"/>
    <dgm:cxn modelId="{E8103387-A2BE-4ED1-90EE-230D47024444}" type="presParOf" srcId="{7F3F2579-8022-413A-A1AF-BE212EE98BAE}" destId="{AC7C1FF9-93A0-4AFF-BBFA-60B4740D1D42}" srcOrd="1" destOrd="0" presId="urn:microsoft.com/office/officeart/2008/layout/PictureAccentList"/>
    <dgm:cxn modelId="{AFBB5AA4-8426-4E9A-8043-389985F63622}" type="presParOf" srcId="{4E76CF2B-C528-4F49-864D-CA8637C13DC6}" destId="{2F37543D-A757-43A0-B4AB-E6C3DDA37A2A}" srcOrd="1" destOrd="0" presId="urn:microsoft.com/office/officeart/2008/layout/PictureAccentList"/>
    <dgm:cxn modelId="{B6E235FD-7737-4F28-8ACC-1F28480AC319}" type="presParOf" srcId="{2F37543D-A757-43A0-B4AB-E6C3DDA37A2A}" destId="{99BEDB98-1DC2-4F56-8550-9EB7F6BC833C}" srcOrd="0" destOrd="0" presId="urn:microsoft.com/office/officeart/2008/layout/PictureAccentList"/>
    <dgm:cxn modelId="{0DE21FA3-11DB-4FAA-A411-B12EE5C0FF5B}" type="presParOf" srcId="{2F37543D-A757-43A0-B4AB-E6C3DDA37A2A}" destId="{681D7932-FFE4-46A8-9B5D-04A0F8FE3D2A}" srcOrd="1" destOrd="0" presId="urn:microsoft.com/office/officeart/2008/layout/PictureAccentList"/>
    <dgm:cxn modelId="{B9126BDD-F761-4104-B6B8-A6D87F7D443F}" type="presParOf" srcId="{4E76CF2B-C528-4F49-864D-CA8637C13DC6}" destId="{2858E4E0-AEFF-40FE-AE11-E9D320F42750}" srcOrd="2" destOrd="0" presId="urn:microsoft.com/office/officeart/2008/layout/PictureAccentList"/>
    <dgm:cxn modelId="{7C0D1CE7-A7EE-4A44-9E8B-0CC234D06EBB}" type="presParOf" srcId="{2858E4E0-AEFF-40FE-AE11-E9D320F42750}" destId="{FAD81C9C-3419-49A4-816A-91EBCDE90A3A}" srcOrd="0" destOrd="0" presId="urn:microsoft.com/office/officeart/2008/layout/PictureAccentList"/>
    <dgm:cxn modelId="{B02645B1-55DB-4854-BD18-D79889FD91CE}" type="presParOf" srcId="{2858E4E0-AEFF-40FE-AE11-E9D320F42750}" destId="{C12E9FBB-4DE7-41CE-BE9C-5052F09196E5}" srcOrd="1" destOrd="0" presId="urn:microsoft.com/office/officeart/2008/layout/PictureAccentList"/>
    <dgm:cxn modelId="{8237478E-61D7-4C3A-8CA8-FD6996756BAF}" type="presParOf" srcId="{4E76CF2B-C528-4F49-864D-CA8637C13DC6}" destId="{FB39B6E1-0712-43A0-8658-BBD36A9F7FF8}" srcOrd="3" destOrd="0" presId="urn:microsoft.com/office/officeart/2008/layout/PictureAccentList"/>
    <dgm:cxn modelId="{089D4601-CFDA-40D4-A407-E6C9BB8817CC}" type="presParOf" srcId="{FB39B6E1-0712-43A0-8658-BBD36A9F7FF8}" destId="{4F3DB36B-98CB-477D-AC2D-A4D7E3053CF5}" srcOrd="0" destOrd="0" presId="urn:microsoft.com/office/officeart/2008/layout/PictureAccentList"/>
    <dgm:cxn modelId="{6EB028B4-BF32-4C3F-BA78-B43D722291A6}" type="presParOf" srcId="{FB39B6E1-0712-43A0-8658-BBD36A9F7FF8}" destId="{60418B66-A706-4AC1-BB4A-3101BD551598}" srcOrd="1" destOrd="0" presId="urn:microsoft.com/office/officeart/2008/layout/PictureAccentList"/>
  </dgm:cxnLst>
  <dgm:bg/>
  <dgm:whole/>
</dgm:dataModel>
</file>

<file path=ppt/diagrams/data170.xml><?xml version="1.0" encoding="utf-8"?>
<dgm:dataModel xmlns:dgm="http://schemas.openxmlformats.org/drawingml/2006/diagram" xmlns:a="http://schemas.openxmlformats.org/drawingml/2006/main">
  <dgm:ptLst>
    <dgm:pt modelId="{4B616481-BBB2-4804-9D0C-273B32973717}"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94FF8ED-7B67-48F7-891E-38EE3418BD8B}" type="parTrans" cxnId="{DC5EE066-25DA-4970-AECA-2CDCD04C6931}">
      <dgm:prSet/>
      <dgm:spPr/>
      <dgm:t>
        <a:bodyPr/>
        <a:lstStyle/>
        <a:p>
          <a:endParaRPr lang="x-none"/>
        </a:p>
      </dgm:t>
    </dgm:pt>
    <dgm:pt modelId="{384F6133-0868-4251-94A9-67818D3E9960}">
      <dgm:prSet phldrT="[Текст]"/>
      <dgm:spPr/>
      <dgm:t>
        <a:bodyPr/>
        <a:lstStyle/>
        <a:p>
          <a:r>
            <a:rPr lang="ru-RU" err="1"/>
            <a:t>Жалпылогикалық әдістер негізінен ғылыми зерттеулердің теориялық деңгейінде қолданылады, дегенмен олардың кейбіреулері эмпирикалық деңгейде де қолданыла алады.</a:t>
          </a:r>
          <a:endParaRPr lang="x-none"/>
        </a:p>
      </dgm:t>
    </dgm:pt>
    <dgm:pt modelId="{F528C34A-2CF7-4AEE-933A-66B286D80EEC}" type="parTrans" cxnId="{0D7F69D8-FF6C-4C6E-8BF5-F56DC6A5BEAF}">
      <dgm:prSet/>
      <dgm:spPr/>
      <dgm:t>
        <a:bodyPr/>
        <a:lstStyle/>
        <a:p>
          <a:endParaRPr lang="x-none"/>
        </a:p>
      </dgm:t>
    </dgm:pt>
    <dgm:pt modelId="{1601634B-5E10-4F2E-8F61-C40ED496DCE7}">
      <dgm:prSet phldrT="[Текст]" phldr="1"/>
      <dgm:spPr/>
      <dgm:t>
        <a:bodyPr/>
        <a:lstStyle/>
        <a:p>
          <a:endParaRPr lang="x-none"/>
        </a:p>
      </dgm:t>
    </dgm:pt>
    <dgm:pt modelId="{B8F73356-64CB-4044-A8C2-A691352708C3}" type="sibTrans" cxnId="{0D7F69D8-FF6C-4C6E-8BF5-F56DC6A5BEAF}">
      <dgm:prSet/>
      <dgm:spPr/>
      <dgm:t>
        <a:bodyPr/>
        <a:lstStyle/>
        <a:p>
          <a:endParaRPr lang="x-none"/>
        </a:p>
      </dgm:t>
    </dgm:pt>
    <dgm:pt modelId="{DC3357CB-5355-4693-91A9-4ED86498B79B}" type="sibTrans" cxnId="{DC5EE066-25DA-4970-AECA-2CDCD04C6931}">
      <dgm:prSet/>
      <dgm:spPr/>
      <dgm:t>
        <a:bodyPr/>
        <a:lstStyle/>
        <a:p>
          <a:endParaRPr lang="x-none"/>
        </a:p>
      </dgm:t>
    </dgm:pt>
    <dgm:pt modelId="{28763F21-7AE9-4051-89B8-61EF3BEB59DF}" type="parTrans" cxnId="{8E20C46E-6230-4F41-BCF1-818F85B9F7B6}">
      <dgm:prSet/>
      <dgm:spPr/>
      <dgm:t>
        <a:bodyPr/>
        <a:lstStyle/>
        <a:p>
          <a:endParaRPr lang="x-none"/>
        </a:p>
      </dgm:t>
    </dgm:pt>
    <dgm:pt modelId="{4F7804C0-946F-4519-A484-2F0948A272F3}">
      <dgm:prSet phldrT="[Текст]"/>
      <dgm:spPr/>
      <dgm:t>
        <a:bodyPr/>
        <a:lstStyle/>
        <a:p>
          <a:r>
            <a:rPr lang="ru-RU"/>
            <a:t>К жалпылогиялық әдістерге мыналар жатады: талдау-синтез, индукция-дедукция, абстракциялау, ұқсастық,жалпылау, модельдеу, жүйелік тәсіл</a:t>
          </a:r>
          <a:endParaRPr lang="x-none"/>
        </a:p>
      </dgm:t>
    </dgm:pt>
    <dgm:pt modelId="{BF0289BD-9DB1-473A-AC49-4E0E3552C2A3}" type="parTrans" cxnId="{F5BE6941-A5C3-4889-85CC-C14AA9C0141D}">
      <dgm:prSet/>
      <dgm:spPr/>
      <dgm:t>
        <a:bodyPr/>
        <a:lstStyle/>
        <a:p>
          <a:endParaRPr lang="x-none"/>
        </a:p>
      </dgm:t>
    </dgm:pt>
    <dgm:pt modelId="{F33A66CC-47FF-4D7A-A633-EE4305C893D3}">
      <dgm:prSet phldrT="[Текст]" phldr="1"/>
      <dgm:spPr/>
      <dgm:t>
        <a:bodyPr/>
        <a:lstStyle/>
        <a:p>
          <a:endParaRPr lang="x-none"/>
        </a:p>
      </dgm:t>
    </dgm:pt>
    <dgm:pt modelId="{A7DBFC83-EC8E-4E19-9682-B6AEBBF1C729}" type="sibTrans" cxnId="{F5BE6941-A5C3-4889-85CC-C14AA9C0141D}">
      <dgm:prSet/>
      <dgm:spPr/>
      <dgm:t>
        <a:bodyPr/>
        <a:lstStyle/>
        <a:p>
          <a:endParaRPr lang="x-none"/>
        </a:p>
      </dgm:t>
    </dgm:pt>
    <dgm:pt modelId="{C1A0D162-9BB1-48D4-9E70-09C8CAC94F8C}" type="sibTrans" cxnId="{8E20C46E-6230-4F41-BCF1-818F85B9F7B6}">
      <dgm:prSet/>
      <dgm:spPr/>
      <dgm:t>
        <a:bodyPr/>
        <a:lstStyle/>
        <a:p>
          <a:endParaRPr lang="x-none"/>
        </a:p>
      </dgm:t>
    </dgm:pt>
    <dgm:pt modelId="{72A61FD6-25AD-4B8F-8D19-BFC56A0194FE}" type="pres">
      <dgm:prSet presAssocID="{4B616481-BBB2-4804-9D0C-273B32973717}" presName="linear" presStyleCnt="0">
        <dgm:presLayoutVars>
          <dgm:animLvl val="lvl"/>
          <dgm:resizeHandles val="exact"/>
        </dgm:presLayoutVars>
      </dgm:prSet>
      <dgm:spPr/>
      <dgm:t>
        <a:bodyPr/>
        <a:lstStyle/>
        <a:p>
          <a:endParaRPr lang="ru-RU"/>
        </a:p>
      </dgm:t>
    </dgm:pt>
    <dgm:pt modelId="{2131710B-D039-48AD-9450-C1A0A0EDEF40}" type="pres">
      <dgm:prSet presAssocID="{384F6133-0868-4251-94A9-67818D3E9960}" presName="parentText" presStyleLbl="node1" presStyleIdx="0" presStyleCnt="2">
        <dgm:presLayoutVars>
          <dgm:chMax val="0"/>
          <dgm:bulletEnabled val="1"/>
        </dgm:presLayoutVars>
      </dgm:prSet>
      <dgm:spPr/>
      <dgm:t>
        <a:bodyPr/>
        <a:lstStyle/>
        <a:p>
          <a:endParaRPr lang="ru-RU"/>
        </a:p>
      </dgm:t>
    </dgm:pt>
    <dgm:pt modelId="{470BA3E6-BFCB-4741-92AB-EED04B9E266D}" type="pres">
      <dgm:prSet presAssocID="{384F6133-0868-4251-94A9-67818D3E9960}" presName="childText" presStyleLbl="revTx" presStyleIdx="0" presStyleCnt="2">
        <dgm:presLayoutVars>
          <dgm:bulletEnabled val="1"/>
        </dgm:presLayoutVars>
      </dgm:prSet>
      <dgm:spPr/>
      <dgm:t>
        <a:bodyPr/>
        <a:lstStyle/>
        <a:p>
          <a:endParaRPr lang="ru-RU"/>
        </a:p>
      </dgm:t>
    </dgm:pt>
    <dgm:pt modelId="{06DE95A4-956A-43FF-B0E7-1E05FD1519CB}" type="pres">
      <dgm:prSet presAssocID="{4F7804C0-946F-4519-A484-2F0948A272F3}" presName="parentText" presStyleLbl="node1" presStyleIdx="1" presStyleCnt="2">
        <dgm:presLayoutVars>
          <dgm:chMax val="0"/>
          <dgm:bulletEnabled val="1"/>
        </dgm:presLayoutVars>
      </dgm:prSet>
      <dgm:spPr/>
      <dgm:t>
        <a:bodyPr/>
        <a:lstStyle/>
        <a:p>
          <a:endParaRPr lang="ru-RU"/>
        </a:p>
      </dgm:t>
    </dgm:pt>
    <dgm:pt modelId="{02E78AFB-DCBF-4589-A714-2C389957AE93}" type="pres">
      <dgm:prSet presAssocID="{4F7804C0-946F-4519-A484-2F0948A272F3}" presName="childText" presStyleLbl="revTx" presStyleIdx="1" presStyleCnt="2">
        <dgm:presLayoutVars>
          <dgm:bulletEnabled val="1"/>
        </dgm:presLayoutVars>
      </dgm:prSet>
      <dgm:spPr/>
      <dgm:t>
        <a:bodyPr/>
        <a:lstStyle/>
        <a:p>
          <a:endParaRPr lang="ru-RU"/>
        </a:p>
      </dgm:t>
    </dgm:pt>
  </dgm:ptLst>
  <dgm:cxnLst>
    <dgm:cxn modelId="{0D7F69D8-FF6C-4C6E-8BF5-F56DC6A5BEAF}" srcId="{384F6133-0868-4251-94A9-67818D3E9960}" destId="{1601634B-5E10-4F2E-8F61-C40ED496DCE7}" srcOrd="0" destOrd="0" parTransId="{F528C34A-2CF7-4AEE-933A-66B286D80EEC}" sibTransId="{B8F73356-64CB-4044-A8C2-A691352708C3}"/>
    <dgm:cxn modelId="{87D57560-D240-4B1E-91BA-472F046EB110}" type="presOf" srcId="{F33A66CC-47FF-4D7A-A633-EE4305C893D3}" destId="{02E78AFB-DCBF-4589-A714-2C389957AE93}" srcOrd="0" destOrd="0" presId="urn:microsoft.com/office/officeart/2005/8/layout/vList2"/>
    <dgm:cxn modelId="{464E0DFD-2CE7-4F6F-8DF6-16E693682DD9}" type="presOf" srcId="{1601634B-5E10-4F2E-8F61-C40ED496DCE7}" destId="{470BA3E6-BFCB-4741-92AB-EED04B9E266D}" srcOrd="0" destOrd="0" presId="urn:microsoft.com/office/officeart/2005/8/layout/vList2"/>
    <dgm:cxn modelId="{66F95B4E-3D6D-4416-AF4A-C3BBE25EB080}" type="presOf" srcId="{4F7804C0-946F-4519-A484-2F0948A272F3}" destId="{06DE95A4-956A-43FF-B0E7-1E05FD1519CB}" srcOrd="0" destOrd="0" presId="urn:microsoft.com/office/officeart/2005/8/layout/vList2"/>
    <dgm:cxn modelId="{F5BE6941-A5C3-4889-85CC-C14AA9C0141D}" srcId="{4F7804C0-946F-4519-A484-2F0948A272F3}" destId="{F33A66CC-47FF-4D7A-A633-EE4305C893D3}" srcOrd="0" destOrd="0" parTransId="{BF0289BD-9DB1-473A-AC49-4E0E3552C2A3}" sibTransId="{A7DBFC83-EC8E-4E19-9682-B6AEBBF1C729}"/>
    <dgm:cxn modelId="{8E20C46E-6230-4F41-BCF1-818F85B9F7B6}" srcId="{4B616481-BBB2-4804-9D0C-273B32973717}" destId="{4F7804C0-946F-4519-A484-2F0948A272F3}" srcOrd="1" destOrd="0" parTransId="{28763F21-7AE9-4051-89B8-61EF3BEB59DF}" sibTransId="{C1A0D162-9BB1-48D4-9E70-09C8CAC94F8C}"/>
    <dgm:cxn modelId="{1336ECF0-78A0-4BFE-AE5F-49BB189362AD}" type="presOf" srcId="{4B616481-BBB2-4804-9D0C-273B32973717}" destId="{72A61FD6-25AD-4B8F-8D19-BFC56A0194FE}" srcOrd="0" destOrd="0" presId="urn:microsoft.com/office/officeart/2005/8/layout/vList2"/>
    <dgm:cxn modelId="{DC5EE066-25DA-4970-AECA-2CDCD04C6931}" srcId="{4B616481-BBB2-4804-9D0C-273B32973717}" destId="{384F6133-0868-4251-94A9-67818D3E9960}" srcOrd="0" destOrd="0" parTransId="{C94FF8ED-7B67-48F7-891E-38EE3418BD8B}" sibTransId="{DC3357CB-5355-4693-91A9-4ED86498B79B}"/>
    <dgm:cxn modelId="{77B915A1-B954-4B5C-AC77-0BDD7714ED81}" type="presOf" srcId="{384F6133-0868-4251-94A9-67818D3E9960}" destId="{2131710B-D039-48AD-9450-C1A0A0EDEF40}" srcOrd="0" destOrd="0" presId="urn:microsoft.com/office/officeart/2005/8/layout/vList2"/>
    <dgm:cxn modelId="{C23587D6-5B9A-45E8-98B8-345173C7B395}" type="presParOf" srcId="{72A61FD6-25AD-4B8F-8D19-BFC56A0194FE}" destId="{2131710B-D039-48AD-9450-C1A0A0EDEF40}" srcOrd="0" destOrd="0" presId="urn:microsoft.com/office/officeart/2005/8/layout/vList2"/>
    <dgm:cxn modelId="{4745BC34-5CC8-4101-BAED-674F61C852C6}" type="presParOf" srcId="{72A61FD6-25AD-4B8F-8D19-BFC56A0194FE}" destId="{470BA3E6-BFCB-4741-92AB-EED04B9E266D}" srcOrd="1" destOrd="0" presId="urn:microsoft.com/office/officeart/2005/8/layout/vList2"/>
    <dgm:cxn modelId="{B156C19C-1084-494A-A7B3-48A6811992C6}" type="presParOf" srcId="{72A61FD6-25AD-4B8F-8D19-BFC56A0194FE}" destId="{06DE95A4-956A-43FF-B0E7-1E05FD1519CB}" srcOrd="2" destOrd="0" presId="urn:microsoft.com/office/officeart/2005/8/layout/vList2"/>
    <dgm:cxn modelId="{968BA5A1-B1B2-4BA1-A5CB-0E6A877C21E1}" type="presParOf" srcId="{72A61FD6-25AD-4B8F-8D19-BFC56A0194FE}" destId="{02E78AFB-DCBF-4589-A714-2C389957AE93}" srcOrd="3" destOrd="0" presId="urn:microsoft.com/office/officeart/2005/8/layout/vList2"/>
  </dgm:cxnLst>
  <dgm:bg/>
  <dgm:whole/>
</dgm:dataModel>
</file>

<file path=ppt/diagrams/data171.xml><?xml version="1.0" encoding="utf-8"?>
<dgm:dataModel xmlns:dgm="http://schemas.openxmlformats.org/drawingml/2006/diagram" xmlns:a="http://schemas.openxmlformats.org/drawingml/2006/main">
  <dgm:ptLst>
    <dgm:pt modelId="{6CA8223D-FFB9-49AC-9251-B14ADB6A6D10}" type="doc">
      <dgm:prSet loTypeId="urn:microsoft.com/office/officeart/2005/8/layout/radial5" loCatId="relationship" qsTypeId="urn:microsoft.com/office/officeart/2005/8/quickstyle/simple1" qsCatId="simple" csTypeId="urn:microsoft.com/office/officeart/2005/8/colors/accent0_3" csCatId="mainScheme" phldr="1"/>
      <dgm:spPr/>
      <dgm:t>
        <a:bodyPr/>
        <a:lstStyle/>
        <a:p>
          <a:endParaRPr lang="ru-RU"/>
        </a:p>
      </dgm:t>
    </dgm:pt>
    <dgm:pt modelId="{712FB416-A400-40AB-898C-BC26C52192F0}" type="parTrans" cxnId="{702B93D0-0648-4874-9906-5A3A7EB6A998}">
      <dgm:prSet/>
      <dgm:spPr/>
      <dgm:t>
        <a:bodyPr/>
        <a:lstStyle/>
        <a:p>
          <a:endParaRPr lang="ru-RU"/>
        </a:p>
      </dgm:t>
    </dgm:pt>
    <dgm:pt modelId="{6921FD17-BCD5-447E-89BE-FD3FEFEE9C40}">
      <dgm:prSet phldrT="[Текст]"/>
      <dgm:spPr/>
      <dgm:t>
        <a:bodyPr/>
        <a:lstStyle/>
        <a:p>
          <a:r>
            <a:rPr lang="ru-RU"/>
            <a:t>Ғылыми танымның теориялық әдістері</a:t>
          </a:r>
        </a:p>
      </dgm:t>
    </dgm:pt>
    <dgm:pt modelId="{97FD4F82-4CA7-479E-8649-79F91451CB67}" type="parTrans" cxnId="{9B9D4A49-5AA5-4C72-8ED4-9FDDC07724F4}">
      <dgm:prSet/>
      <dgm:spPr/>
      <dgm:t>
        <a:bodyPr/>
        <a:lstStyle/>
        <a:p>
          <a:endParaRPr lang="ru-RU"/>
        </a:p>
      </dgm:t>
    </dgm:pt>
    <dgm:pt modelId="{010B365B-1B02-4BF7-B20A-74FCB447EDA2}">
      <dgm:prSet phldrT="[Текст]" custT="1"/>
      <dgm:spPr/>
      <dgm:t>
        <a:bodyPr/>
        <a:lstStyle/>
        <a:p>
          <a:r>
            <a:rPr lang="ru-RU" sz="1600"/>
            <a:t>Ресмилендіру </a:t>
          </a:r>
        </a:p>
      </dgm:t>
    </dgm:pt>
    <dgm:pt modelId="{66322803-B16A-4020-8543-EC6209C763FB}" type="sibTrans" cxnId="{9B9D4A49-5AA5-4C72-8ED4-9FDDC07724F4}">
      <dgm:prSet/>
      <dgm:spPr/>
      <dgm:t>
        <a:bodyPr/>
        <a:lstStyle/>
        <a:p>
          <a:endParaRPr lang="ru-RU"/>
        </a:p>
      </dgm:t>
    </dgm:pt>
    <dgm:pt modelId="{5CE1B011-8E35-4813-B58D-B36479BD5B24}" type="parTrans" cxnId="{17CA6CB2-6421-4AF4-A06A-0006511230DA}">
      <dgm:prSet/>
      <dgm:spPr/>
      <dgm:t>
        <a:bodyPr/>
        <a:lstStyle/>
        <a:p>
          <a:endParaRPr lang="ru-RU"/>
        </a:p>
      </dgm:t>
    </dgm:pt>
    <dgm:pt modelId="{D5BE1361-522A-42AF-BDD0-59B2BE1A1BD0}">
      <dgm:prSet phldrT="[Текст]"/>
      <dgm:spPr/>
      <dgm:t>
        <a:bodyPr/>
        <a:lstStyle/>
        <a:p>
          <a:r>
            <a:rPr lang="ru-RU"/>
            <a:t>Идеалдандыру </a:t>
          </a:r>
        </a:p>
      </dgm:t>
    </dgm:pt>
    <dgm:pt modelId="{AA6905D0-2D20-4DCD-B482-BCEE4300F502}" type="sibTrans" cxnId="{17CA6CB2-6421-4AF4-A06A-0006511230DA}">
      <dgm:prSet/>
      <dgm:spPr/>
      <dgm:t>
        <a:bodyPr/>
        <a:lstStyle/>
        <a:p>
          <a:endParaRPr lang="ru-RU"/>
        </a:p>
      </dgm:t>
    </dgm:pt>
    <dgm:pt modelId="{CF378816-D6D3-41F7-BCA8-6F9813D3833B}" type="parTrans" cxnId="{4E89828F-AE3B-45F9-B85A-144CB02A78FE}">
      <dgm:prSet/>
      <dgm:spPr/>
      <dgm:t>
        <a:bodyPr/>
        <a:lstStyle/>
        <a:p>
          <a:endParaRPr lang="ru-RU"/>
        </a:p>
      </dgm:t>
    </dgm:pt>
    <dgm:pt modelId="{569830D3-556C-4B0E-B857-E693FD1AB111}">
      <dgm:prSet phldrT="[Текст]" custT="1"/>
      <dgm:spPr/>
      <dgm:t>
        <a:bodyPr/>
        <a:lstStyle/>
        <a:p>
          <a:r>
            <a:rPr lang="ru-RU" sz="1600"/>
            <a:t>Абстрактіліден нақтыға көтерілу</a:t>
          </a:r>
        </a:p>
      </dgm:t>
    </dgm:pt>
    <dgm:pt modelId="{FE55AD58-D786-4C9E-B506-79061AA85663}" type="sibTrans" cxnId="{4E89828F-AE3B-45F9-B85A-144CB02A78FE}">
      <dgm:prSet/>
      <dgm:spPr/>
      <dgm:t>
        <a:bodyPr/>
        <a:lstStyle/>
        <a:p>
          <a:endParaRPr lang="ru-RU"/>
        </a:p>
      </dgm:t>
    </dgm:pt>
    <dgm:pt modelId="{7649F5F8-71B4-493F-AFD9-09E1B75D00DF}" type="parTrans" cxnId="{16222A07-2C2C-4601-840B-0AA335E46DEC}">
      <dgm:prSet/>
      <dgm:spPr/>
      <dgm:t>
        <a:bodyPr/>
        <a:lstStyle/>
        <a:p>
          <a:endParaRPr lang="ru-RU"/>
        </a:p>
      </dgm:t>
    </dgm:pt>
    <dgm:pt modelId="{30471BE3-0F7E-4FD7-A73C-41B70C6A2516}">
      <dgm:prSet phldrT="[Текст]" custT="1"/>
      <dgm:spPr/>
      <dgm:t>
        <a:bodyPr/>
        <a:lstStyle/>
        <a:p>
          <a:r>
            <a:rPr lang="ru-RU" sz="1600"/>
            <a:t>Аксиоматикалық әдіс</a:t>
          </a:r>
        </a:p>
      </dgm:t>
    </dgm:pt>
    <dgm:pt modelId="{47F51B51-85E7-4E10-9279-D90186D176BA}" type="sibTrans" cxnId="{16222A07-2C2C-4601-840B-0AA335E46DEC}">
      <dgm:prSet/>
      <dgm:spPr/>
      <dgm:t>
        <a:bodyPr/>
        <a:lstStyle/>
        <a:p>
          <a:endParaRPr lang="ru-RU"/>
        </a:p>
      </dgm:t>
    </dgm:pt>
    <dgm:pt modelId="{1317C997-0237-4D97-BC34-E1366D276C50}" type="sibTrans" cxnId="{702B93D0-0648-4874-9906-5A3A7EB6A998}">
      <dgm:prSet/>
      <dgm:spPr/>
      <dgm:t>
        <a:bodyPr/>
        <a:lstStyle/>
        <a:p>
          <a:endParaRPr lang="ru-RU"/>
        </a:p>
      </dgm:t>
    </dgm:pt>
    <dgm:pt modelId="{6090FE60-A02F-413C-99B6-2DCD08F4DDE0}" type="parTrans" cxnId="{A0EE6A26-C0AC-4264-B092-1FC343531206}">
      <dgm:prSet/>
      <dgm:spPr/>
      <dgm:t>
        <a:bodyPr/>
        <a:lstStyle/>
        <a:p>
          <a:endParaRPr lang="ru-RU"/>
        </a:p>
      </dgm:t>
    </dgm:pt>
    <dgm:pt modelId="{899C6AD2-26B0-4762-937E-F83F78F20C1E}">
      <dgm:prSet/>
      <dgm:spPr/>
      <dgm:t>
        <a:bodyPr/>
        <a:lstStyle/>
        <a:p>
          <a:endParaRPr lang="x-none"/>
        </a:p>
      </dgm:t>
    </dgm:pt>
    <dgm:pt modelId="{68457386-3371-4ADC-A5E6-647C99C5F01F}" type="sibTrans" cxnId="{A0EE6A26-C0AC-4264-B092-1FC343531206}">
      <dgm:prSet/>
      <dgm:spPr/>
      <dgm:t>
        <a:bodyPr/>
        <a:lstStyle/>
        <a:p>
          <a:endParaRPr lang="ru-RU"/>
        </a:p>
      </dgm:t>
    </dgm:pt>
    <dgm:pt modelId="{D1A3A0D8-745B-414D-B980-5E3015ED87E5}" type="pres">
      <dgm:prSet presAssocID="{6CA8223D-FFB9-49AC-9251-B14ADB6A6D10}" presName="Name0" presStyleCnt="0">
        <dgm:presLayoutVars>
          <dgm:chMax val="1"/>
          <dgm:dir/>
          <dgm:animLvl val="ctr"/>
          <dgm:resizeHandles val="exact"/>
        </dgm:presLayoutVars>
      </dgm:prSet>
      <dgm:spPr/>
      <dgm:t>
        <a:bodyPr/>
        <a:lstStyle/>
        <a:p>
          <a:endParaRPr lang="ru-RU"/>
        </a:p>
      </dgm:t>
    </dgm:pt>
    <dgm:pt modelId="{24B81F40-B6B8-47D5-9814-F3AFFD34C1A7}" type="pres">
      <dgm:prSet presAssocID="{6921FD17-BCD5-447E-89BE-FD3FEFEE9C40}" presName="centerShape" presStyleLbl="node0" presStyleIdx="0" presStyleCnt="1" custScaleX="222218" custScaleY="128433"/>
      <dgm:spPr/>
      <dgm:t>
        <a:bodyPr/>
        <a:lstStyle/>
        <a:p>
          <a:endParaRPr lang="ru-RU"/>
        </a:p>
      </dgm:t>
    </dgm:pt>
    <dgm:pt modelId="{A23176FF-222D-42C2-9BED-07682D431A1D}" type="pres">
      <dgm:prSet presAssocID="{97FD4F82-4CA7-479E-8649-79F91451CB67}" presName="parTrans" presStyleLbl="sibTrans2D1" presStyleIdx="0" presStyleCnt="4"/>
      <dgm:spPr/>
      <dgm:t>
        <a:bodyPr/>
        <a:lstStyle/>
        <a:p>
          <a:endParaRPr lang="ru-RU"/>
        </a:p>
      </dgm:t>
    </dgm:pt>
    <dgm:pt modelId="{A86D00D2-BBD5-4BB4-BFA5-F87348017D15}" type="pres">
      <dgm:prSet presAssocID="{97FD4F82-4CA7-479E-8649-79F91451CB67}" presName="connectorText" presStyleLbl="sibTrans2D1" presStyleIdx="0" presStyleCnt="4"/>
      <dgm:spPr/>
      <dgm:t>
        <a:bodyPr/>
        <a:lstStyle/>
        <a:p>
          <a:endParaRPr lang="ru-RU"/>
        </a:p>
      </dgm:t>
    </dgm:pt>
    <dgm:pt modelId="{50ED1BE9-01B6-4AFC-A066-E5BCBF4F632E}" type="pres">
      <dgm:prSet presAssocID="{010B365B-1B02-4BF7-B20A-74FCB447EDA2}" presName="node" presStyleLbl="node1" presStyleIdx="0" presStyleCnt="4" custScaleX="189805" custRadScaleRad="98128" custRadScaleInc="5217">
        <dgm:presLayoutVars>
          <dgm:bulletEnabled val="1"/>
        </dgm:presLayoutVars>
      </dgm:prSet>
      <dgm:spPr/>
      <dgm:t>
        <a:bodyPr/>
        <a:lstStyle/>
        <a:p>
          <a:endParaRPr lang="ru-RU"/>
        </a:p>
      </dgm:t>
    </dgm:pt>
    <dgm:pt modelId="{288E5419-BEA8-4932-8AFD-322356CE69DB}" type="pres">
      <dgm:prSet presAssocID="{5CE1B011-8E35-4813-B58D-B36479BD5B24}" presName="parTrans" presStyleLbl="sibTrans2D1" presStyleIdx="1" presStyleCnt="4"/>
      <dgm:spPr/>
      <dgm:t>
        <a:bodyPr/>
        <a:lstStyle/>
        <a:p>
          <a:endParaRPr lang="ru-RU"/>
        </a:p>
      </dgm:t>
    </dgm:pt>
    <dgm:pt modelId="{B746F8E2-D41B-4A43-AD3F-54DF2170BA27}" type="pres">
      <dgm:prSet presAssocID="{5CE1B011-8E35-4813-B58D-B36479BD5B24}" presName="connectorText" presStyleLbl="sibTrans2D1" presStyleIdx="1" presStyleCnt="4"/>
      <dgm:spPr/>
      <dgm:t>
        <a:bodyPr/>
        <a:lstStyle/>
        <a:p>
          <a:endParaRPr lang="ru-RU"/>
        </a:p>
      </dgm:t>
    </dgm:pt>
    <dgm:pt modelId="{6DB7CEDF-469A-478F-9441-E3CFBAD2722C}" type="pres">
      <dgm:prSet presAssocID="{D5BE1361-522A-42AF-BDD0-59B2BE1A1BD0}" presName="node" presStyleLbl="node1" presStyleIdx="1" presStyleCnt="4" custScaleX="191818" custRadScaleRad="163249" custRadScaleInc="-881">
        <dgm:presLayoutVars>
          <dgm:bulletEnabled val="1"/>
        </dgm:presLayoutVars>
      </dgm:prSet>
      <dgm:spPr/>
      <dgm:t>
        <a:bodyPr/>
        <a:lstStyle/>
        <a:p>
          <a:endParaRPr lang="ru-RU"/>
        </a:p>
      </dgm:t>
    </dgm:pt>
    <dgm:pt modelId="{B825D88A-D142-4EC0-BE21-C16AA0EF7511}" type="pres">
      <dgm:prSet presAssocID="{CF378816-D6D3-41F7-BCA8-6F9813D3833B}" presName="parTrans" presStyleLbl="sibTrans2D1" presStyleIdx="2" presStyleCnt="4"/>
      <dgm:spPr/>
      <dgm:t>
        <a:bodyPr/>
        <a:lstStyle/>
        <a:p>
          <a:endParaRPr lang="ru-RU"/>
        </a:p>
      </dgm:t>
    </dgm:pt>
    <dgm:pt modelId="{AD47E331-C357-45EE-BB3C-5E741298C7C3}" type="pres">
      <dgm:prSet presAssocID="{CF378816-D6D3-41F7-BCA8-6F9813D3833B}" presName="connectorText" presStyleLbl="sibTrans2D1" presStyleIdx="2" presStyleCnt="4"/>
      <dgm:spPr/>
      <dgm:t>
        <a:bodyPr/>
        <a:lstStyle/>
        <a:p>
          <a:endParaRPr lang="ru-RU"/>
        </a:p>
      </dgm:t>
    </dgm:pt>
    <dgm:pt modelId="{6EF6BD3F-5ED4-40F3-9ABF-7AD0D1D8CF1C}" type="pres">
      <dgm:prSet presAssocID="{569830D3-556C-4B0E-B857-E693FD1AB111}" presName="node" presStyleLbl="node1" presStyleIdx="2" presStyleCnt="4" custScaleX="260984">
        <dgm:presLayoutVars>
          <dgm:bulletEnabled val="1"/>
        </dgm:presLayoutVars>
      </dgm:prSet>
      <dgm:spPr/>
      <dgm:t>
        <a:bodyPr/>
        <a:lstStyle/>
        <a:p>
          <a:endParaRPr lang="ru-RU"/>
        </a:p>
      </dgm:t>
    </dgm:pt>
    <dgm:pt modelId="{E04D4AEB-9A3C-4E34-AC4F-1A257B0FC50B}" type="pres">
      <dgm:prSet presAssocID="{7649F5F8-71B4-493F-AFD9-09E1B75D00DF}" presName="parTrans" presStyleLbl="sibTrans2D1" presStyleIdx="3" presStyleCnt="4"/>
      <dgm:spPr/>
      <dgm:t>
        <a:bodyPr/>
        <a:lstStyle/>
        <a:p>
          <a:endParaRPr lang="ru-RU"/>
        </a:p>
      </dgm:t>
    </dgm:pt>
    <dgm:pt modelId="{C1285336-43E2-40F5-9127-76FD4EFED972}" type="pres">
      <dgm:prSet presAssocID="{7649F5F8-71B4-493F-AFD9-09E1B75D00DF}" presName="connectorText" presStyleLbl="sibTrans2D1" presStyleIdx="3" presStyleCnt="4"/>
      <dgm:spPr/>
      <dgm:t>
        <a:bodyPr/>
        <a:lstStyle/>
        <a:p>
          <a:endParaRPr lang="ru-RU"/>
        </a:p>
      </dgm:t>
    </dgm:pt>
    <dgm:pt modelId="{567E1853-725C-4E7A-9394-6EA0A66CDFC2}" type="pres">
      <dgm:prSet presAssocID="{30471BE3-0F7E-4FD7-A73C-41B70C6A2516}" presName="node" presStyleLbl="node1" presStyleIdx="3" presStyleCnt="4" custScaleX="202645" custRadScaleRad="169480" custRadScaleInc="2121">
        <dgm:presLayoutVars>
          <dgm:bulletEnabled val="1"/>
        </dgm:presLayoutVars>
      </dgm:prSet>
      <dgm:spPr/>
      <dgm:t>
        <a:bodyPr/>
        <a:lstStyle/>
        <a:p>
          <a:endParaRPr lang="ru-RU"/>
        </a:p>
      </dgm:t>
    </dgm:pt>
  </dgm:ptLst>
  <dgm:cxnLst>
    <dgm:cxn modelId="{998323D8-688B-4A34-8FAA-D21E0F33203B}" type="presOf" srcId="{6921FD17-BCD5-447E-89BE-FD3FEFEE9C40}" destId="{24B81F40-B6B8-47D5-9814-F3AFFD34C1A7}" srcOrd="0" destOrd="0" presId="urn:microsoft.com/office/officeart/2005/8/layout/radial5"/>
    <dgm:cxn modelId="{96D34B94-B96A-47CB-978E-21F0EB760C22}" type="presOf" srcId="{6CA8223D-FFB9-49AC-9251-B14ADB6A6D10}" destId="{D1A3A0D8-745B-414D-B980-5E3015ED87E5}" srcOrd="0" destOrd="0" presId="urn:microsoft.com/office/officeart/2005/8/layout/radial5"/>
    <dgm:cxn modelId="{49418B85-2A9F-4919-8AA5-D30E3A328C04}" type="presOf" srcId="{7649F5F8-71B4-493F-AFD9-09E1B75D00DF}" destId="{E04D4AEB-9A3C-4E34-AC4F-1A257B0FC50B}" srcOrd="0" destOrd="0" presId="urn:microsoft.com/office/officeart/2005/8/layout/radial5"/>
    <dgm:cxn modelId="{9B9D4A49-5AA5-4C72-8ED4-9FDDC07724F4}" srcId="{6921FD17-BCD5-447E-89BE-FD3FEFEE9C40}" destId="{010B365B-1B02-4BF7-B20A-74FCB447EDA2}" srcOrd="0" destOrd="0" parTransId="{97FD4F82-4CA7-479E-8649-79F91451CB67}" sibTransId="{66322803-B16A-4020-8543-EC6209C763FB}"/>
    <dgm:cxn modelId="{21E5D7DE-679D-4265-9CCD-293C0DBB5C55}" type="presOf" srcId="{CF378816-D6D3-41F7-BCA8-6F9813D3833B}" destId="{B825D88A-D142-4EC0-BE21-C16AA0EF7511}" srcOrd="0" destOrd="0" presId="urn:microsoft.com/office/officeart/2005/8/layout/radial5"/>
    <dgm:cxn modelId="{4A9FB965-D9F7-4954-9827-998EED11B41A}" type="presOf" srcId="{30471BE3-0F7E-4FD7-A73C-41B70C6A2516}" destId="{567E1853-725C-4E7A-9394-6EA0A66CDFC2}" srcOrd="0" destOrd="0" presId="urn:microsoft.com/office/officeart/2005/8/layout/radial5"/>
    <dgm:cxn modelId="{03B30EFC-1658-4675-84E9-060D70B3ECC0}" type="presOf" srcId="{5CE1B011-8E35-4813-B58D-B36479BD5B24}" destId="{288E5419-BEA8-4932-8AFD-322356CE69DB}" srcOrd="0" destOrd="0" presId="urn:microsoft.com/office/officeart/2005/8/layout/radial5"/>
    <dgm:cxn modelId="{17CA6CB2-6421-4AF4-A06A-0006511230DA}" srcId="{6921FD17-BCD5-447E-89BE-FD3FEFEE9C40}" destId="{D5BE1361-522A-42AF-BDD0-59B2BE1A1BD0}" srcOrd="1" destOrd="0" parTransId="{5CE1B011-8E35-4813-B58D-B36479BD5B24}" sibTransId="{AA6905D0-2D20-4DCD-B482-BCEE4300F502}"/>
    <dgm:cxn modelId="{73ECF676-D6DC-4214-AAD4-97864995465C}" type="presOf" srcId="{97FD4F82-4CA7-479E-8649-79F91451CB67}" destId="{A86D00D2-BBD5-4BB4-BFA5-F87348017D15}" srcOrd="1" destOrd="0" presId="urn:microsoft.com/office/officeart/2005/8/layout/radial5"/>
    <dgm:cxn modelId="{702B93D0-0648-4874-9906-5A3A7EB6A998}" srcId="{6CA8223D-FFB9-49AC-9251-B14ADB6A6D10}" destId="{6921FD17-BCD5-447E-89BE-FD3FEFEE9C40}" srcOrd="0" destOrd="0" parTransId="{712FB416-A400-40AB-898C-BC26C52192F0}" sibTransId="{1317C997-0237-4D97-BC34-E1366D276C50}"/>
    <dgm:cxn modelId="{04122718-85EE-430E-B889-373EE712D198}" type="presOf" srcId="{5CE1B011-8E35-4813-B58D-B36479BD5B24}" destId="{B746F8E2-D41B-4A43-AD3F-54DF2170BA27}" srcOrd="1" destOrd="0" presId="urn:microsoft.com/office/officeart/2005/8/layout/radial5"/>
    <dgm:cxn modelId="{2A488BE9-EF88-4A77-B7F2-5D29A0396F9E}" type="presOf" srcId="{D5BE1361-522A-42AF-BDD0-59B2BE1A1BD0}" destId="{6DB7CEDF-469A-478F-9441-E3CFBAD2722C}" srcOrd="0" destOrd="0" presId="urn:microsoft.com/office/officeart/2005/8/layout/radial5"/>
    <dgm:cxn modelId="{D16A7433-AA3C-474B-837B-F93A7A4D8BCA}" type="presOf" srcId="{010B365B-1B02-4BF7-B20A-74FCB447EDA2}" destId="{50ED1BE9-01B6-4AFC-A066-E5BCBF4F632E}" srcOrd="0" destOrd="0" presId="urn:microsoft.com/office/officeart/2005/8/layout/radial5"/>
    <dgm:cxn modelId="{A0EE6A26-C0AC-4264-B092-1FC343531206}" srcId="{6CA8223D-FFB9-49AC-9251-B14ADB6A6D10}" destId="{899C6AD2-26B0-4762-937E-F83F78F20C1E}" srcOrd="1" destOrd="0" parTransId="{6090FE60-A02F-413C-99B6-2DCD08F4DDE0}" sibTransId="{68457386-3371-4ADC-A5E6-647C99C5F01F}"/>
    <dgm:cxn modelId="{EBE64399-A998-4313-B524-0C1BEFCD41E9}" type="presOf" srcId="{97FD4F82-4CA7-479E-8649-79F91451CB67}" destId="{A23176FF-222D-42C2-9BED-07682D431A1D}" srcOrd="0" destOrd="0" presId="urn:microsoft.com/office/officeart/2005/8/layout/radial5"/>
    <dgm:cxn modelId="{DEC05460-57A4-4C1E-858A-BF4DA5421328}" type="presOf" srcId="{7649F5F8-71B4-493F-AFD9-09E1B75D00DF}" destId="{C1285336-43E2-40F5-9127-76FD4EFED972}" srcOrd="1" destOrd="0" presId="urn:microsoft.com/office/officeart/2005/8/layout/radial5"/>
    <dgm:cxn modelId="{4E89828F-AE3B-45F9-B85A-144CB02A78FE}" srcId="{6921FD17-BCD5-447E-89BE-FD3FEFEE9C40}" destId="{569830D3-556C-4B0E-B857-E693FD1AB111}" srcOrd="2" destOrd="0" parTransId="{CF378816-D6D3-41F7-BCA8-6F9813D3833B}" sibTransId="{FE55AD58-D786-4C9E-B506-79061AA85663}"/>
    <dgm:cxn modelId="{6B55084E-4135-4802-A9C0-7B27BD628619}" type="presOf" srcId="{569830D3-556C-4B0E-B857-E693FD1AB111}" destId="{6EF6BD3F-5ED4-40F3-9ABF-7AD0D1D8CF1C}" srcOrd="0" destOrd="0" presId="urn:microsoft.com/office/officeart/2005/8/layout/radial5"/>
    <dgm:cxn modelId="{16222A07-2C2C-4601-840B-0AA335E46DEC}" srcId="{6921FD17-BCD5-447E-89BE-FD3FEFEE9C40}" destId="{30471BE3-0F7E-4FD7-A73C-41B70C6A2516}" srcOrd="3" destOrd="0" parTransId="{7649F5F8-71B4-493F-AFD9-09E1B75D00DF}" sibTransId="{47F51B51-85E7-4E10-9279-D90186D176BA}"/>
    <dgm:cxn modelId="{F3BB5AD0-CEAE-4330-86C7-B006B787A7AE}" type="presOf" srcId="{CF378816-D6D3-41F7-BCA8-6F9813D3833B}" destId="{AD47E331-C357-45EE-BB3C-5E741298C7C3}" srcOrd="1" destOrd="0" presId="urn:microsoft.com/office/officeart/2005/8/layout/radial5"/>
    <dgm:cxn modelId="{2A9866D9-34F9-4617-96E2-9AC2281FBC8F}" type="presParOf" srcId="{D1A3A0D8-745B-414D-B980-5E3015ED87E5}" destId="{24B81F40-B6B8-47D5-9814-F3AFFD34C1A7}" srcOrd="0" destOrd="0" presId="urn:microsoft.com/office/officeart/2005/8/layout/radial5"/>
    <dgm:cxn modelId="{0D745EEF-AF8B-40A7-B244-20D7BA5D51C6}" type="presParOf" srcId="{D1A3A0D8-745B-414D-B980-5E3015ED87E5}" destId="{A23176FF-222D-42C2-9BED-07682D431A1D}" srcOrd="1" destOrd="0" presId="urn:microsoft.com/office/officeart/2005/8/layout/radial5"/>
    <dgm:cxn modelId="{248139EF-E8D0-40D6-99FB-AB01717EABAA}" type="presParOf" srcId="{A23176FF-222D-42C2-9BED-07682D431A1D}" destId="{A86D00D2-BBD5-4BB4-BFA5-F87348017D15}" srcOrd="0" destOrd="0" presId="urn:microsoft.com/office/officeart/2005/8/layout/radial5"/>
    <dgm:cxn modelId="{D6A932E2-C4C9-493C-9FDE-AE04D037FDA2}" type="presParOf" srcId="{D1A3A0D8-745B-414D-B980-5E3015ED87E5}" destId="{50ED1BE9-01B6-4AFC-A066-E5BCBF4F632E}" srcOrd="2" destOrd="0" presId="urn:microsoft.com/office/officeart/2005/8/layout/radial5"/>
    <dgm:cxn modelId="{C54C5424-F283-4CA7-B838-9CED9B64D963}" type="presParOf" srcId="{D1A3A0D8-745B-414D-B980-5E3015ED87E5}" destId="{288E5419-BEA8-4932-8AFD-322356CE69DB}" srcOrd="3" destOrd="0" presId="urn:microsoft.com/office/officeart/2005/8/layout/radial5"/>
    <dgm:cxn modelId="{5DFD3CAF-53FB-4824-9FA3-D9CFCD030D07}" type="presParOf" srcId="{288E5419-BEA8-4932-8AFD-322356CE69DB}" destId="{B746F8E2-D41B-4A43-AD3F-54DF2170BA27}" srcOrd="0" destOrd="0" presId="urn:microsoft.com/office/officeart/2005/8/layout/radial5"/>
    <dgm:cxn modelId="{06F5CF8F-2792-4778-A6CC-55966C14A675}" type="presParOf" srcId="{D1A3A0D8-745B-414D-B980-5E3015ED87E5}" destId="{6DB7CEDF-469A-478F-9441-E3CFBAD2722C}" srcOrd="4" destOrd="0" presId="urn:microsoft.com/office/officeart/2005/8/layout/radial5"/>
    <dgm:cxn modelId="{201679AA-6B65-4354-BE3F-B2B85E8E0585}" type="presParOf" srcId="{D1A3A0D8-745B-414D-B980-5E3015ED87E5}" destId="{B825D88A-D142-4EC0-BE21-C16AA0EF7511}" srcOrd="5" destOrd="0" presId="urn:microsoft.com/office/officeart/2005/8/layout/radial5"/>
    <dgm:cxn modelId="{03339309-FB5C-4ABC-B222-860C5AEE39BD}" type="presParOf" srcId="{B825D88A-D142-4EC0-BE21-C16AA0EF7511}" destId="{AD47E331-C357-45EE-BB3C-5E741298C7C3}" srcOrd="0" destOrd="0" presId="urn:microsoft.com/office/officeart/2005/8/layout/radial5"/>
    <dgm:cxn modelId="{9E516D39-83CD-4D03-912D-1FCE0CA6F4DA}" type="presParOf" srcId="{D1A3A0D8-745B-414D-B980-5E3015ED87E5}" destId="{6EF6BD3F-5ED4-40F3-9ABF-7AD0D1D8CF1C}" srcOrd="6" destOrd="0" presId="urn:microsoft.com/office/officeart/2005/8/layout/radial5"/>
    <dgm:cxn modelId="{F2B5F50A-A64B-481C-9BF5-097E757C3D3E}" type="presParOf" srcId="{D1A3A0D8-745B-414D-B980-5E3015ED87E5}" destId="{E04D4AEB-9A3C-4E34-AC4F-1A257B0FC50B}" srcOrd="7" destOrd="0" presId="urn:microsoft.com/office/officeart/2005/8/layout/radial5"/>
    <dgm:cxn modelId="{2F9B44C6-9E8C-4896-A33D-5F618043F5A1}" type="presParOf" srcId="{E04D4AEB-9A3C-4E34-AC4F-1A257B0FC50B}" destId="{C1285336-43E2-40F5-9127-76FD4EFED972}" srcOrd="0" destOrd="0" presId="urn:microsoft.com/office/officeart/2005/8/layout/radial5"/>
    <dgm:cxn modelId="{4BA2A98B-FEBB-4BD3-802C-59919C1796F8}" type="presParOf" srcId="{D1A3A0D8-745B-414D-B980-5E3015ED87E5}" destId="{567E1853-725C-4E7A-9394-6EA0A66CDFC2}" srcOrd="8" destOrd="0" presId="urn:microsoft.com/office/officeart/2005/8/layout/radial5"/>
  </dgm:cxnLst>
  <dgm:bg/>
  <dgm:whole/>
</dgm:dataModel>
</file>

<file path=ppt/diagrams/data172.xml><?xml version="1.0" encoding="utf-8"?>
<dgm:dataModel xmlns:dgm="http://schemas.openxmlformats.org/drawingml/2006/diagram" xmlns:a="http://schemas.openxmlformats.org/drawingml/2006/main">
  <dgm:ptLst>
    <dgm:pt modelId="{02789F78-D362-418F-94DE-E073F9C8B2F1}"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1CB669A-003B-463A-A9DF-E126B0780867}" type="parTrans" cxnId="{C789A7A9-73AC-4238-AAD5-4F1DD4E93155}">
      <dgm:prSet/>
      <dgm:spPr/>
      <dgm:t>
        <a:bodyPr/>
        <a:lstStyle/>
        <a:p>
          <a:endParaRPr lang="ru-RU"/>
        </a:p>
      </dgm:t>
    </dgm:pt>
    <dgm:pt modelId="{104C59EB-85FA-431D-9FA6-A6CD24C4B9AB}">
      <dgm:prSet phldrT="[Текст]"/>
      <dgm:spPr/>
      <dgm:t>
        <a:bodyPr/>
        <a:lstStyle/>
        <a:p>
          <a:r>
            <a:rPr lang="ru-RU"/>
            <a:t>Ғалымдардың танымдық іс-әрекетінде маңызы зор осындай әдістердің бірі формализация болып табылады. Ресмилендіру (лат. formalis – формаға қатысты) – қарастырылып отырған құбылыстардың нақты мазмұнынан алшақтап, оларды форманың ұқсастығы негізінде біріктіретін әдіс. </a:t>
          </a:r>
        </a:p>
      </dgm:t>
    </dgm:pt>
    <dgm:pt modelId="{F2C54E56-E5F9-4026-864B-F4821CC78039}" type="sibTrans" cxnId="{C789A7A9-73AC-4238-AAD5-4F1DD4E93155}">
      <dgm:prSet/>
      <dgm:spPr/>
      <dgm:t>
        <a:bodyPr/>
        <a:lstStyle/>
        <a:p>
          <a:endParaRPr lang="ru-RU"/>
        </a:p>
      </dgm:t>
    </dgm:pt>
    <dgm:pt modelId="{E9EDCE61-B57C-498A-8465-470FD143C65C}" type="parTrans" cxnId="{6EBE2846-27A8-4C6C-B1DB-849AE5D25AF2}">
      <dgm:prSet/>
      <dgm:spPr/>
      <dgm:t>
        <a:bodyPr/>
        <a:lstStyle/>
        <a:p>
          <a:endParaRPr lang="ru-RU"/>
        </a:p>
      </dgm:t>
    </dgm:pt>
    <dgm:pt modelId="{0FD306DE-62E8-4139-9699-D45995D7781E}">
      <dgm:prSet phldrT="[Текст]"/>
      <dgm:spPr/>
      <dgm:t>
        <a:bodyPr/>
        <a:lstStyle/>
        <a:p>
          <a:r>
            <a:rPr lang="ru-RU"/>
            <a:t>Формализацияның дамуындағы қазіргі кезең математикалық логиканың идеялары мен әдістерін білімнің әртүрлі салаларында қолданумен байланысты. Мұндай қолдану білімнің осы салаларын формальды жүйелер ретінде ұсынуға мүмкіндік береді, мұнда табиғи тілдің орнына таңбалар тілі қолданылады. Белгілі бір теорияны формальды жүйе түрінде білдіру тек осы теорияның мазмұнын терең талдау негізінде ғана мүмкін болады. Тек мазмұнды талдау белгілі бір логикалық формализацияларды білімнің осы саласына қолдануға мүмкіндік береді. </a:t>
          </a:r>
        </a:p>
      </dgm:t>
    </dgm:pt>
    <dgm:pt modelId="{CDB932EC-C65A-447B-9A21-34B5E8AFE231}" type="sibTrans" cxnId="{6EBE2846-27A8-4C6C-B1DB-849AE5D25AF2}">
      <dgm:prSet/>
      <dgm:spPr/>
      <dgm:t>
        <a:bodyPr/>
        <a:lstStyle/>
        <a:p>
          <a:endParaRPr lang="ru-RU"/>
        </a:p>
      </dgm:t>
    </dgm:pt>
    <dgm:pt modelId="{6E10E774-1F9F-4C29-A942-0E80C214FE25}" type="parTrans" cxnId="{6CF61E31-BA86-4E98-9573-9E2C188D91CD}">
      <dgm:prSet/>
      <dgm:spPr/>
      <dgm:t>
        <a:bodyPr/>
        <a:lstStyle/>
        <a:p>
          <a:endParaRPr lang="ru-RU"/>
        </a:p>
      </dgm:t>
    </dgm:pt>
    <dgm:pt modelId="{2A1709EE-C320-4A32-9635-41F76263E2EA}">
      <dgm:prSet phldrT="[Текст]"/>
      <dgm:spPr/>
      <dgm:t>
        <a:bodyPr/>
        <a:lstStyle/>
        <a:p>
          <a:r>
            <a:rPr lang="ru-RU"/>
            <a:t>Тарихи тұрғыдан алғанда, формализация еңбектің, ойлаудың және тілдің пайда болуымен бірге пайда болды. Еңбек іс-әрекетінің белгілі бір әдістері, дағдылары, еңбек операцияларын жүзеге асыру тәсілдері ойша ерекшеленіп, жалпыланып, бекітіліп, ұрпақтан-ұрпаққа беріліп отырды.  Айта кету керек, формализация элементтері танымның барлық дерлік салаларында қолданылады: кез келген сызба, сызба, сызба, диаграмма, формула шындықтың кейбір құбылыстарын формализациялаудың нәтижесі болып табылады. </a:t>
          </a:r>
        </a:p>
      </dgm:t>
    </dgm:pt>
    <dgm:pt modelId="{4531F9A2-B014-44EE-848F-C33FB5836C4A}" type="sibTrans" cxnId="{6CF61E31-BA86-4E98-9573-9E2C188D91CD}">
      <dgm:prSet/>
      <dgm:spPr/>
      <dgm:t>
        <a:bodyPr/>
        <a:lstStyle/>
        <a:p>
          <a:endParaRPr lang="ru-RU"/>
        </a:p>
      </dgm:t>
    </dgm:pt>
    <dgm:pt modelId="{4C52CEED-32E9-4E5E-85AA-0E662E0E9C53}" type="pres">
      <dgm:prSet presAssocID="{02789F78-D362-418F-94DE-E073F9C8B2F1}" presName="Name0" presStyleCnt="0">
        <dgm:presLayoutVars>
          <dgm:chMax val="7"/>
          <dgm:chPref val="7"/>
          <dgm:dir/>
        </dgm:presLayoutVars>
      </dgm:prSet>
      <dgm:spPr/>
      <dgm:t>
        <a:bodyPr/>
        <a:lstStyle/>
        <a:p>
          <a:endParaRPr lang="ru-RU"/>
        </a:p>
      </dgm:t>
    </dgm:pt>
    <dgm:pt modelId="{551284E6-7FAC-4D91-8146-9F85AF8AAA7C}" type="pres">
      <dgm:prSet presAssocID="{02789F78-D362-418F-94DE-E073F9C8B2F1}" presName="Name1" presStyleCnt="0"/>
      <dgm:spPr/>
      <dgm:t>
        <a:bodyPr/>
        <a:lstStyle/>
        <a:p>
          <a:endParaRPr/>
        </a:p>
      </dgm:t>
    </dgm:pt>
    <dgm:pt modelId="{621E3717-863E-4DAF-86E9-06B23B772B22}" type="pres">
      <dgm:prSet presAssocID="{02789F78-D362-418F-94DE-E073F9C8B2F1}" presName="cycle" presStyleCnt="0"/>
      <dgm:spPr/>
      <dgm:t>
        <a:bodyPr/>
        <a:lstStyle/>
        <a:p>
          <a:endParaRPr/>
        </a:p>
      </dgm:t>
    </dgm:pt>
    <dgm:pt modelId="{C0709330-AD55-476A-B09C-64704BE1A3CC}" type="pres">
      <dgm:prSet presAssocID="{02789F78-D362-418F-94DE-E073F9C8B2F1}" presName="srcNode" presStyleLbl="node1" presStyleIdx="0" presStyleCnt="3"/>
      <dgm:spPr/>
      <dgm:t>
        <a:bodyPr/>
        <a:lstStyle/>
        <a:p>
          <a:endParaRPr/>
        </a:p>
      </dgm:t>
    </dgm:pt>
    <dgm:pt modelId="{12E40B29-E768-49C4-BB6B-F9CCBEADF324}" type="pres">
      <dgm:prSet presAssocID="{02789F78-D362-418F-94DE-E073F9C8B2F1}" presName="conn" presStyleLbl="parChTrans1D2" presStyleIdx="0" presStyleCnt="1"/>
      <dgm:spPr/>
      <dgm:t>
        <a:bodyPr/>
        <a:lstStyle/>
        <a:p>
          <a:endParaRPr lang="ru-RU"/>
        </a:p>
      </dgm:t>
    </dgm:pt>
    <dgm:pt modelId="{D4545C7F-18C8-4710-8415-134506B0BCFE}" type="pres">
      <dgm:prSet presAssocID="{02789F78-D362-418F-94DE-E073F9C8B2F1}" presName="extraNode" presStyleLbl="node1" presStyleIdx="0" presStyleCnt="3"/>
      <dgm:spPr/>
      <dgm:t>
        <a:bodyPr/>
        <a:lstStyle/>
        <a:p>
          <a:endParaRPr/>
        </a:p>
      </dgm:t>
    </dgm:pt>
    <dgm:pt modelId="{51F87C5D-4037-421F-B766-EDAEDE064DAD}" type="pres">
      <dgm:prSet presAssocID="{02789F78-D362-418F-94DE-E073F9C8B2F1}" presName="dstNode" presStyleLbl="node1" presStyleIdx="0" presStyleCnt="3"/>
      <dgm:spPr/>
      <dgm:t>
        <a:bodyPr/>
        <a:lstStyle/>
        <a:p>
          <a:endParaRPr/>
        </a:p>
      </dgm:t>
    </dgm:pt>
    <dgm:pt modelId="{9E2EC7B0-55F7-4776-97B6-ADDE48D02898}" type="pres">
      <dgm:prSet presAssocID="{104C59EB-85FA-431D-9FA6-A6CD24C4B9AB}" presName="text_1" presStyleLbl="node1" presStyleIdx="0" presStyleCnt="3">
        <dgm:presLayoutVars>
          <dgm:bulletEnabled val="1"/>
        </dgm:presLayoutVars>
      </dgm:prSet>
      <dgm:spPr/>
      <dgm:t>
        <a:bodyPr/>
        <a:lstStyle/>
        <a:p>
          <a:endParaRPr lang="ru-RU"/>
        </a:p>
      </dgm:t>
    </dgm:pt>
    <dgm:pt modelId="{D911C668-BD6E-4228-995E-2CA3CFFD9D1A}" type="pres">
      <dgm:prSet presAssocID="{104C59EB-85FA-431D-9FA6-A6CD24C4B9AB}" presName="accent_1" presStyleCnt="0"/>
      <dgm:spPr/>
      <dgm:t>
        <a:bodyPr/>
        <a:lstStyle/>
        <a:p>
          <a:endParaRPr/>
        </a:p>
      </dgm:t>
    </dgm:pt>
    <dgm:pt modelId="{BE43EFC4-BF09-4646-8A09-9B4CAEAB0852}" type="pres">
      <dgm:prSet presAssocID="{104C59EB-85FA-431D-9FA6-A6CD24C4B9AB}" presName="accentRepeatNode" presStyleLbl="solidFgAcc1" presStyleIdx="0" presStyleCnt="3"/>
      <dgm:spPr/>
      <dgm:t>
        <a:bodyPr/>
        <a:lstStyle/>
        <a:p>
          <a:endParaRPr/>
        </a:p>
      </dgm:t>
    </dgm:pt>
    <dgm:pt modelId="{0174A268-6AC7-429A-A4B9-E2DC6F7E4741}" type="pres">
      <dgm:prSet presAssocID="{0FD306DE-62E8-4139-9699-D45995D7781E}" presName="text_2" presStyleLbl="node1" presStyleIdx="1" presStyleCnt="3" custScaleY="159969">
        <dgm:presLayoutVars>
          <dgm:bulletEnabled val="1"/>
        </dgm:presLayoutVars>
      </dgm:prSet>
      <dgm:spPr/>
      <dgm:t>
        <a:bodyPr/>
        <a:lstStyle/>
        <a:p>
          <a:endParaRPr lang="ru-RU"/>
        </a:p>
      </dgm:t>
    </dgm:pt>
    <dgm:pt modelId="{84927560-26B2-4795-8034-E1D83A252D5E}" type="pres">
      <dgm:prSet presAssocID="{0FD306DE-62E8-4139-9699-D45995D7781E}" presName="accent_2" presStyleCnt="0"/>
      <dgm:spPr/>
      <dgm:t>
        <a:bodyPr/>
        <a:lstStyle/>
        <a:p>
          <a:endParaRPr/>
        </a:p>
      </dgm:t>
    </dgm:pt>
    <dgm:pt modelId="{8A218415-7B9A-41F3-A992-82FFE36CC57E}" type="pres">
      <dgm:prSet presAssocID="{0FD306DE-62E8-4139-9699-D45995D7781E}" presName="accentRepeatNode" presStyleLbl="solidFgAcc1" presStyleIdx="1" presStyleCnt="3"/>
      <dgm:spPr/>
      <dgm:t>
        <a:bodyPr/>
        <a:lstStyle/>
        <a:p>
          <a:endParaRPr/>
        </a:p>
      </dgm:t>
    </dgm:pt>
    <dgm:pt modelId="{125093ED-2216-4A59-BC9E-574ECD15A302}" type="pres">
      <dgm:prSet presAssocID="{2A1709EE-C320-4A32-9635-41F76263E2EA}" presName="text_3" presStyleLbl="node1" presStyleIdx="2" presStyleCnt="3" custScaleY="138177" custLinFactNeighborX="118" custLinFactNeighborY="7728">
        <dgm:presLayoutVars>
          <dgm:bulletEnabled val="1"/>
        </dgm:presLayoutVars>
      </dgm:prSet>
      <dgm:spPr/>
      <dgm:t>
        <a:bodyPr/>
        <a:lstStyle/>
        <a:p>
          <a:endParaRPr lang="ru-RU"/>
        </a:p>
      </dgm:t>
    </dgm:pt>
    <dgm:pt modelId="{164B9532-CF94-4E12-90EE-CC9E3596D716}" type="pres">
      <dgm:prSet presAssocID="{2A1709EE-C320-4A32-9635-41F76263E2EA}" presName="accent_3" presStyleCnt="0"/>
      <dgm:spPr/>
      <dgm:t>
        <a:bodyPr/>
        <a:lstStyle/>
        <a:p>
          <a:endParaRPr/>
        </a:p>
      </dgm:t>
    </dgm:pt>
    <dgm:pt modelId="{7A1BBDBB-8915-4D19-8491-3F1029C16D40}" type="pres">
      <dgm:prSet presAssocID="{2A1709EE-C320-4A32-9635-41F76263E2EA}" presName="accentRepeatNode" presStyleLbl="solidFgAcc1" presStyleIdx="2" presStyleCnt="3"/>
      <dgm:spPr/>
      <dgm:t>
        <a:bodyPr/>
        <a:lstStyle/>
        <a:p>
          <a:endParaRPr/>
        </a:p>
      </dgm:t>
    </dgm:pt>
  </dgm:ptLst>
  <dgm:cxnLst>
    <dgm:cxn modelId="{6CF61E31-BA86-4E98-9573-9E2C188D91CD}" srcId="{02789F78-D362-418F-94DE-E073F9C8B2F1}" destId="{2A1709EE-C320-4A32-9635-41F76263E2EA}" srcOrd="2" destOrd="0" parTransId="{6E10E774-1F9F-4C29-A942-0E80C214FE25}" sibTransId="{4531F9A2-B014-44EE-848F-C33FB5836C4A}"/>
    <dgm:cxn modelId="{16C809B8-43CE-4607-B068-6AD21CCF910D}" type="presOf" srcId="{104C59EB-85FA-431D-9FA6-A6CD24C4B9AB}" destId="{9E2EC7B0-55F7-4776-97B6-ADDE48D02898}" srcOrd="0" destOrd="0" presId="urn:microsoft.com/office/officeart/2008/layout/VerticalCurvedList"/>
    <dgm:cxn modelId="{C789A7A9-73AC-4238-AAD5-4F1DD4E93155}" srcId="{02789F78-D362-418F-94DE-E073F9C8B2F1}" destId="{104C59EB-85FA-431D-9FA6-A6CD24C4B9AB}" srcOrd="0" destOrd="0" parTransId="{D1CB669A-003B-463A-A9DF-E126B0780867}" sibTransId="{F2C54E56-E5F9-4026-864B-F4821CC78039}"/>
    <dgm:cxn modelId="{8816EC35-69AA-4A75-8308-DA7CF85479CB}" type="presOf" srcId="{02789F78-D362-418F-94DE-E073F9C8B2F1}" destId="{4C52CEED-32E9-4E5E-85AA-0E662E0E9C53}" srcOrd="0" destOrd="0" presId="urn:microsoft.com/office/officeart/2008/layout/VerticalCurvedList"/>
    <dgm:cxn modelId="{2C8C797F-63FF-4F48-B234-D805BEBF6472}" type="presOf" srcId="{2A1709EE-C320-4A32-9635-41F76263E2EA}" destId="{125093ED-2216-4A59-BC9E-574ECD15A302}" srcOrd="0" destOrd="0" presId="urn:microsoft.com/office/officeart/2008/layout/VerticalCurvedList"/>
    <dgm:cxn modelId="{6EBE2846-27A8-4C6C-B1DB-849AE5D25AF2}" srcId="{02789F78-D362-418F-94DE-E073F9C8B2F1}" destId="{0FD306DE-62E8-4139-9699-D45995D7781E}" srcOrd="1" destOrd="0" parTransId="{E9EDCE61-B57C-498A-8465-470FD143C65C}" sibTransId="{CDB932EC-C65A-447B-9A21-34B5E8AFE231}"/>
    <dgm:cxn modelId="{E97233FF-E66A-40D6-BD9E-AF619B1CF01D}" type="presOf" srcId="{0FD306DE-62E8-4139-9699-D45995D7781E}" destId="{0174A268-6AC7-429A-A4B9-E2DC6F7E4741}" srcOrd="0" destOrd="0" presId="urn:microsoft.com/office/officeart/2008/layout/VerticalCurvedList"/>
    <dgm:cxn modelId="{5F786C20-B6B7-43BB-AAAD-B8CC26CD25BB}" type="presOf" srcId="{F2C54E56-E5F9-4026-864B-F4821CC78039}" destId="{12E40B29-E768-49C4-BB6B-F9CCBEADF324}" srcOrd="0" destOrd="0" presId="urn:microsoft.com/office/officeart/2008/layout/VerticalCurvedList"/>
    <dgm:cxn modelId="{1870F8A6-A2A1-4EC6-B3BB-94168CACF3BE}" type="presParOf" srcId="{4C52CEED-32E9-4E5E-85AA-0E662E0E9C53}" destId="{551284E6-7FAC-4D91-8146-9F85AF8AAA7C}" srcOrd="0" destOrd="0" presId="urn:microsoft.com/office/officeart/2008/layout/VerticalCurvedList"/>
    <dgm:cxn modelId="{75303035-C1BF-4675-AEC3-EC6C70A13100}" type="presParOf" srcId="{551284E6-7FAC-4D91-8146-9F85AF8AAA7C}" destId="{621E3717-863E-4DAF-86E9-06B23B772B22}" srcOrd="0" destOrd="0" presId="urn:microsoft.com/office/officeart/2008/layout/VerticalCurvedList"/>
    <dgm:cxn modelId="{17F0A6E6-CA65-4517-A6FE-81917044FF86}" type="presParOf" srcId="{621E3717-863E-4DAF-86E9-06B23B772B22}" destId="{C0709330-AD55-476A-B09C-64704BE1A3CC}" srcOrd="0" destOrd="0" presId="urn:microsoft.com/office/officeart/2008/layout/VerticalCurvedList"/>
    <dgm:cxn modelId="{44C2687B-FC9D-44C5-894A-34A171287004}" type="presParOf" srcId="{621E3717-863E-4DAF-86E9-06B23B772B22}" destId="{12E40B29-E768-49C4-BB6B-F9CCBEADF324}" srcOrd="1" destOrd="0" presId="urn:microsoft.com/office/officeart/2008/layout/VerticalCurvedList"/>
    <dgm:cxn modelId="{1E4F61AE-5803-4AE7-8156-8D7DEAC98ACE}" type="presParOf" srcId="{621E3717-863E-4DAF-86E9-06B23B772B22}" destId="{D4545C7F-18C8-4710-8415-134506B0BCFE}" srcOrd="2" destOrd="0" presId="urn:microsoft.com/office/officeart/2008/layout/VerticalCurvedList"/>
    <dgm:cxn modelId="{C0FBCECA-F34A-4BCE-A3FD-36538E2B5663}" type="presParOf" srcId="{621E3717-863E-4DAF-86E9-06B23B772B22}" destId="{51F87C5D-4037-421F-B766-EDAEDE064DAD}" srcOrd="3" destOrd="0" presId="urn:microsoft.com/office/officeart/2008/layout/VerticalCurvedList"/>
    <dgm:cxn modelId="{FD010B7A-9538-4D40-BE09-0B36B5071EA6}" type="presParOf" srcId="{551284E6-7FAC-4D91-8146-9F85AF8AAA7C}" destId="{9E2EC7B0-55F7-4776-97B6-ADDE48D02898}" srcOrd="1" destOrd="0" presId="urn:microsoft.com/office/officeart/2008/layout/VerticalCurvedList"/>
    <dgm:cxn modelId="{C08730A9-E5F8-4742-9729-947CA3EE29C7}" type="presParOf" srcId="{551284E6-7FAC-4D91-8146-9F85AF8AAA7C}" destId="{D911C668-BD6E-4228-995E-2CA3CFFD9D1A}" srcOrd="2" destOrd="0" presId="urn:microsoft.com/office/officeart/2008/layout/VerticalCurvedList"/>
    <dgm:cxn modelId="{B2F3D40A-7EA4-420B-895F-B078E021DE5E}" type="presParOf" srcId="{D911C668-BD6E-4228-995E-2CA3CFFD9D1A}" destId="{BE43EFC4-BF09-4646-8A09-9B4CAEAB0852}" srcOrd="0" destOrd="0" presId="urn:microsoft.com/office/officeart/2008/layout/VerticalCurvedList"/>
    <dgm:cxn modelId="{5EBDF76C-246A-43B4-9807-1ED0B154411B}" type="presParOf" srcId="{551284E6-7FAC-4D91-8146-9F85AF8AAA7C}" destId="{0174A268-6AC7-429A-A4B9-E2DC6F7E4741}" srcOrd="3" destOrd="0" presId="urn:microsoft.com/office/officeart/2008/layout/VerticalCurvedList"/>
    <dgm:cxn modelId="{31430AF2-F004-4935-B212-D3FAA2C9A193}" type="presParOf" srcId="{551284E6-7FAC-4D91-8146-9F85AF8AAA7C}" destId="{84927560-26B2-4795-8034-E1D83A252D5E}" srcOrd="4" destOrd="0" presId="urn:microsoft.com/office/officeart/2008/layout/VerticalCurvedList"/>
    <dgm:cxn modelId="{8AAD5E26-2249-42A7-A22C-2535A7BE402A}" type="presParOf" srcId="{84927560-26B2-4795-8034-E1D83A252D5E}" destId="{8A218415-7B9A-41F3-A992-82FFE36CC57E}" srcOrd="0" destOrd="0" presId="urn:microsoft.com/office/officeart/2008/layout/VerticalCurvedList"/>
    <dgm:cxn modelId="{E0189B70-C83A-4926-925B-889EEFE738DA}" type="presParOf" srcId="{551284E6-7FAC-4D91-8146-9F85AF8AAA7C}" destId="{125093ED-2216-4A59-BC9E-574ECD15A302}" srcOrd="5" destOrd="0" presId="urn:microsoft.com/office/officeart/2008/layout/VerticalCurvedList"/>
    <dgm:cxn modelId="{CB046F0D-99F3-452E-BA54-2CBADDEA0D73}" type="presParOf" srcId="{551284E6-7FAC-4D91-8146-9F85AF8AAA7C}" destId="{164B9532-CF94-4E12-90EE-CC9E3596D716}" srcOrd="6" destOrd="0" presId="urn:microsoft.com/office/officeart/2008/layout/VerticalCurvedList"/>
    <dgm:cxn modelId="{BFBE79E1-18BD-490C-AA3A-957E8758E1C4}" type="presParOf" srcId="{164B9532-CF94-4E12-90EE-CC9E3596D716}" destId="{7A1BBDBB-8915-4D19-8491-3F1029C16D40}" srcOrd="0" destOrd="0" presId="urn:microsoft.com/office/officeart/2008/layout/VerticalCurvedList"/>
  </dgm:cxnLst>
  <dgm:bg/>
  <dgm:whole/>
</dgm:dataModel>
</file>

<file path=ppt/diagrams/data173.xml><?xml version="1.0" encoding="utf-8"?>
<dgm:dataModel xmlns:dgm="http://schemas.openxmlformats.org/drawingml/2006/diagram" xmlns:a="http://schemas.openxmlformats.org/drawingml/2006/main">
  <dgm:ptLst>
    <dgm:pt modelId="{5567772C-5F43-4EF4-A24C-9B631B51DE9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C9F52B52-EDED-4D7A-838A-12AECF69A92D}" type="parTrans" cxnId="{6002D1C6-C1A8-4A54-8D73-BF50ACD598BC}">
      <dgm:prSet/>
      <dgm:spPr/>
      <dgm:t>
        <a:bodyPr/>
        <a:lstStyle/>
        <a:p>
          <a:endParaRPr lang="ru-RU"/>
        </a:p>
      </dgm:t>
    </dgm:pt>
    <dgm:pt modelId="{2CA918C6-4F3A-4C5A-A37B-6A3B713FEB95}">
      <dgm:prSet phldrT="[Текст]"/>
      <dgm:spPr/>
      <dgm:t>
        <a:bodyPr/>
        <a:lstStyle/>
        <a:p>
          <a:r>
            <a:rPr lang="ru-RU"/>
            <a:t>Формализациядан басқа, қазіргі ғылымның өзіне тән ерекшелігі идеалдандыру арқылы қалыптасатын идеалдандырылған объектілермен жұмыс жасау болып табылады. Идеализация (француз тілінен. ideal — кемелдік) — бұл ғылыми зерттеу әдісі, оның көмегімен жоқ объектілер туралы түсініктер ойша құрастырылады, бірақ нақты әлемде прототиптері бар. Бұл әдіс көбінесе модельдеу әдісімен тығыз байланысты абстракцияның белгілі бір түрі ретінде қарастырылады. </a:t>
          </a:r>
        </a:p>
      </dgm:t>
    </dgm:pt>
    <dgm:pt modelId="{3E73A83D-93BA-4C15-8F8C-6F15E5120EDA}" type="sibTrans" cxnId="{6002D1C6-C1A8-4A54-8D73-BF50ACD598BC}">
      <dgm:prSet/>
      <dgm:spPr/>
      <dgm:t>
        <a:bodyPr/>
        <a:lstStyle/>
        <a:p>
          <a:endParaRPr lang="ru-RU"/>
        </a:p>
      </dgm:t>
    </dgm:pt>
    <dgm:pt modelId="{F47B756C-0EF9-4CB9-95D3-3F7A6DD75EC1}" type="parTrans" cxnId="{3F521016-7700-43F4-BD9D-C0821A9982F8}">
      <dgm:prSet/>
      <dgm:spPr/>
      <dgm:t>
        <a:bodyPr/>
        <a:lstStyle/>
        <a:p>
          <a:endParaRPr lang="ru-RU"/>
        </a:p>
      </dgm:t>
    </dgm:pt>
    <dgm:pt modelId="{A454E3B3-3447-4E7B-951C-3EBC045F3333}">
      <dgm:prSet phldrT="[Текст]"/>
      <dgm:spPr/>
      <dgm:t>
        <a:bodyPr/>
        <a:lstStyle/>
        <a:p>
          <a:r>
            <a:rPr lang="ru-RU"/>
            <a:t>Қарастырылып отырған әдістің мәні мынада: идеалдандыру процесінде объектінің барлық нақты қасиеттерінен түпкілікті алшақтау қалыптасқан ұғымдардың мазмұнына бір мезгілде болмайтын белгілерді енгізе отырып жүзеге асады. Осы процестің нәтижесінде идеалдандырылған объект деп аталатын нәрсе қалыптасады, ол нақты объектілерді зерттеуде теориялық ойлау арқылы жұмыс істейді. </a:t>
          </a:r>
        </a:p>
      </dgm:t>
    </dgm:pt>
    <dgm:pt modelId="{0ECE4255-0BCF-426C-B10D-A083D1707B22}" type="sibTrans" cxnId="{3F521016-7700-43F4-BD9D-C0821A9982F8}">
      <dgm:prSet/>
      <dgm:spPr/>
      <dgm:t>
        <a:bodyPr/>
        <a:lstStyle/>
        <a:p>
          <a:endParaRPr lang="ru-RU"/>
        </a:p>
      </dgm:t>
    </dgm:pt>
    <dgm:pt modelId="{70FFDCDE-7ABD-4B31-8002-CB8729B8A440}" type="parTrans" cxnId="{C50D7101-75BC-42FD-BA16-E9442CB9A8EA}">
      <dgm:prSet/>
      <dgm:spPr/>
      <dgm:t>
        <a:bodyPr/>
        <a:lstStyle/>
        <a:p>
          <a:endParaRPr lang="ru-RU"/>
        </a:p>
      </dgm:t>
    </dgm:pt>
    <dgm:pt modelId="{67CF6A9B-3295-4B6F-A13E-33697697FAF7}">
      <dgm:prSet phldrT="[Текст]"/>
      <dgm:spPr/>
      <dgm:t>
        <a:bodyPr/>
        <a:lstStyle/>
        <a:p>
          <a:r>
            <a:rPr lang="ru-RU"/>
            <a:t>Идеализация процесінің нәтижесінде теориялық модель қалыптасады, онда танылатын объектінің сипаттамалары мен жақтары нақты эмпирикалық материалдан алшақтап қана қоймай, ақыл-ой құрылысы арқылы шындықтың өзінен гөрі неғұрлым толық түрде көрініс табады. </a:t>
          </a:r>
        </a:p>
      </dgm:t>
    </dgm:pt>
    <dgm:pt modelId="{D46038E6-8C1F-4436-ACAB-387200F515E5}" type="sibTrans" cxnId="{C50D7101-75BC-42FD-BA16-E9442CB9A8EA}">
      <dgm:prSet/>
      <dgm:spPr/>
      <dgm:t>
        <a:bodyPr/>
        <a:lstStyle/>
        <a:p>
          <a:endParaRPr lang="ru-RU"/>
        </a:p>
      </dgm:t>
    </dgm:pt>
    <dgm:pt modelId="{2BA3CC0E-6BAD-4B24-8FA6-1B3D1CADB01A}" type="pres">
      <dgm:prSet presAssocID="{5567772C-5F43-4EF4-A24C-9B631B51DE9C}" presName="Name0" presStyleCnt="0">
        <dgm:presLayoutVars>
          <dgm:chMax val="7"/>
          <dgm:chPref val="7"/>
          <dgm:dir/>
        </dgm:presLayoutVars>
      </dgm:prSet>
      <dgm:spPr/>
      <dgm:t>
        <a:bodyPr/>
        <a:lstStyle/>
        <a:p>
          <a:endParaRPr lang="ru-RU"/>
        </a:p>
      </dgm:t>
    </dgm:pt>
    <dgm:pt modelId="{EBBDB071-7CD5-41A6-A75F-E44B4878AE68}" type="pres">
      <dgm:prSet presAssocID="{5567772C-5F43-4EF4-A24C-9B631B51DE9C}" presName="Name1" presStyleCnt="0"/>
      <dgm:spPr/>
      <dgm:t>
        <a:bodyPr/>
        <a:lstStyle/>
        <a:p>
          <a:endParaRPr/>
        </a:p>
      </dgm:t>
    </dgm:pt>
    <dgm:pt modelId="{21C533F7-DC67-48E3-8441-33823EF7BC8E}" type="pres">
      <dgm:prSet presAssocID="{5567772C-5F43-4EF4-A24C-9B631B51DE9C}" presName="cycle" presStyleCnt="0"/>
      <dgm:spPr/>
      <dgm:t>
        <a:bodyPr/>
        <a:lstStyle/>
        <a:p>
          <a:endParaRPr/>
        </a:p>
      </dgm:t>
    </dgm:pt>
    <dgm:pt modelId="{545EE3E4-E477-4454-9D90-821B1589EC91}" type="pres">
      <dgm:prSet presAssocID="{5567772C-5F43-4EF4-A24C-9B631B51DE9C}" presName="srcNode" presStyleLbl="node1" presStyleIdx="0" presStyleCnt="3"/>
      <dgm:spPr/>
      <dgm:t>
        <a:bodyPr/>
        <a:lstStyle/>
        <a:p>
          <a:endParaRPr/>
        </a:p>
      </dgm:t>
    </dgm:pt>
    <dgm:pt modelId="{FAA570BA-4FB7-46D2-B6E3-945567485E7F}" type="pres">
      <dgm:prSet presAssocID="{5567772C-5F43-4EF4-A24C-9B631B51DE9C}" presName="conn" presStyleLbl="parChTrans1D2" presStyleIdx="0" presStyleCnt="1"/>
      <dgm:spPr/>
      <dgm:t>
        <a:bodyPr/>
        <a:lstStyle/>
        <a:p>
          <a:endParaRPr lang="ru-RU"/>
        </a:p>
      </dgm:t>
    </dgm:pt>
    <dgm:pt modelId="{5E029976-309E-4653-B8F7-E1DD6CB95A3C}" type="pres">
      <dgm:prSet presAssocID="{5567772C-5F43-4EF4-A24C-9B631B51DE9C}" presName="extraNode" presStyleLbl="node1" presStyleIdx="0" presStyleCnt="3"/>
      <dgm:spPr/>
      <dgm:t>
        <a:bodyPr/>
        <a:lstStyle/>
        <a:p>
          <a:endParaRPr/>
        </a:p>
      </dgm:t>
    </dgm:pt>
    <dgm:pt modelId="{66194C02-355C-478D-945C-BA297B525E34}" type="pres">
      <dgm:prSet presAssocID="{5567772C-5F43-4EF4-A24C-9B631B51DE9C}" presName="dstNode" presStyleLbl="node1" presStyleIdx="0" presStyleCnt="3"/>
      <dgm:spPr/>
      <dgm:t>
        <a:bodyPr/>
        <a:lstStyle/>
        <a:p>
          <a:endParaRPr/>
        </a:p>
      </dgm:t>
    </dgm:pt>
    <dgm:pt modelId="{E0C06862-CB09-4AEE-9736-630AEF83390E}" type="pres">
      <dgm:prSet presAssocID="{2CA918C6-4F3A-4C5A-A37B-6A3B713FEB95}" presName="text_1" presStyleLbl="node1" presStyleIdx="0" presStyleCnt="3" custScaleY="149544">
        <dgm:presLayoutVars>
          <dgm:bulletEnabled val="1"/>
        </dgm:presLayoutVars>
      </dgm:prSet>
      <dgm:spPr/>
      <dgm:t>
        <a:bodyPr/>
        <a:lstStyle/>
        <a:p>
          <a:endParaRPr lang="ru-RU"/>
        </a:p>
      </dgm:t>
    </dgm:pt>
    <dgm:pt modelId="{DF0929DE-24E1-4133-9586-407969368AAE}" type="pres">
      <dgm:prSet presAssocID="{2CA918C6-4F3A-4C5A-A37B-6A3B713FEB95}" presName="accent_1" presStyleCnt="0"/>
      <dgm:spPr/>
      <dgm:t>
        <a:bodyPr/>
        <a:lstStyle/>
        <a:p>
          <a:endParaRPr/>
        </a:p>
      </dgm:t>
    </dgm:pt>
    <dgm:pt modelId="{C45067D8-D669-4A23-B9A4-00E5CED7BCFE}" type="pres">
      <dgm:prSet presAssocID="{2CA918C6-4F3A-4C5A-A37B-6A3B713FEB95}" presName="accentRepeatNode" presStyleLbl="solidFgAcc1" presStyleIdx="0" presStyleCnt="3"/>
      <dgm:spPr/>
      <dgm:t>
        <a:bodyPr/>
        <a:lstStyle/>
        <a:p>
          <a:endParaRPr/>
        </a:p>
      </dgm:t>
    </dgm:pt>
    <dgm:pt modelId="{475BF940-153D-430D-9F2A-B67146004CEA}" type="pres">
      <dgm:prSet presAssocID="{A454E3B3-3447-4E7B-951C-3EBC045F3333}" presName="text_2" presStyleLbl="node1" presStyleIdx="1" presStyleCnt="3" custScaleY="132219" custLinFactNeighborX="585" custLinFactNeighborY="5319">
        <dgm:presLayoutVars>
          <dgm:bulletEnabled val="1"/>
        </dgm:presLayoutVars>
      </dgm:prSet>
      <dgm:spPr/>
      <dgm:t>
        <a:bodyPr/>
        <a:lstStyle/>
        <a:p>
          <a:endParaRPr lang="ru-RU"/>
        </a:p>
      </dgm:t>
    </dgm:pt>
    <dgm:pt modelId="{F1160AAC-E156-4835-93C9-EFAF40BE3D22}" type="pres">
      <dgm:prSet presAssocID="{A454E3B3-3447-4E7B-951C-3EBC045F3333}" presName="accent_2" presStyleCnt="0"/>
      <dgm:spPr/>
      <dgm:t>
        <a:bodyPr/>
        <a:lstStyle/>
        <a:p>
          <a:endParaRPr/>
        </a:p>
      </dgm:t>
    </dgm:pt>
    <dgm:pt modelId="{8EB9A13D-0210-4ACD-A354-9BFC3C8FDBBA}" type="pres">
      <dgm:prSet presAssocID="{A454E3B3-3447-4E7B-951C-3EBC045F3333}" presName="accentRepeatNode" presStyleLbl="solidFgAcc1" presStyleIdx="1" presStyleCnt="3"/>
      <dgm:spPr/>
      <dgm:t>
        <a:bodyPr/>
        <a:lstStyle/>
        <a:p>
          <a:endParaRPr/>
        </a:p>
      </dgm:t>
    </dgm:pt>
    <dgm:pt modelId="{6DB9575E-07BE-4A0E-9E2E-319235AE3296}" type="pres">
      <dgm:prSet presAssocID="{67CF6A9B-3295-4B6F-A13E-33697697FAF7}" presName="text_3" presStyleLbl="node1" presStyleIdx="2" presStyleCnt="3" custScaleY="116413">
        <dgm:presLayoutVars>
          <dgm:bulletEnabled val="1"/>
        </dgm:presLayoutVars>
      </dgm:prSet>
      <dgm:spPr/>
      <dgm:t>
        <a:bodyPr/>
        <a:lstStyle/>
        <a:p>
          <a:endParaRPr lang="ru-RU"/>
        </a:p>
      </dgm:t>
    </dgm:pt>
    <dgm:pt modelId="{D896CC42-468B-4364-AC5A-3A03A8206CBA}" type="pres">
      <dgm:prSet presAssocID="{67CF6A9B-3295-4B6F-A13E-33697697FAF7}" presName="accent_3" presStyleCnt="0"/>
      <dgm:spPr/>
      <dgm:t>
        <a:bodyPr/>
        <a:lstStyle/>
        <a:p>
          <a:endParaRPr/>
        </a:p>
      </dgm:t>
    </dgm:pt>
    <dgm:pt modelId="{1BB14ACF-AFE0-4B85-ACB7-11ACE042769E}" type="pres">
      <dgm:prSet presAssocID="{67CF6A9B-3295-4B6F-A13E-33697697FAF7}" presName="accentRepeatNode" presStyleLbl="solidFgAcc1" presStyleIdx="2" presStyleCnt="3"/>
      <dgm:spPr/>
      <dgm:t>
        <a:bodyPr/>
        <a:lstStyle/>
        <a:p>
          <a:endParaRPr/>
        </a:p>
      </dgm:t>
    </dgm:pt>
  </dgm:ptLst>
  <dgm:cxnLst>
    <dgm:cxn modelId="{3F521016-7700-43F4-BD9D-C0821A9982F8}" srcId="{5567772C-5F43-4EF4-A24C-9B631B51DE9C}" destId="{A454E3B3-3447-4E7B-951C-3EBC045F3333}" srcOrd="1" destOrd="0" parTransId="{F47B756C-0EF9-4CB9-95D3-3F7A6DD75EC1}" sibTransId="{0ECE4255-0BCF-426C-B10D-A083D1707B22}"/>
    <dgm:cxn modelId="{C50D7101-75BC-42FD-BA16-E9442CB9A8EA}" srcId="{5567772C-5F43-4EF4-A24C-9B631B51DE9C}" destId="{67CF6A9B-3295-4B6F-A13E-33697697FAF7}" srcOrd="2" destOrd="0" parTransId="{70FFDCDE-7ABD-4B31-8002-CB8729B8A440}" sibTransId="{D46038E6-8C1F-4436-ACAB-387200F515E5}"/>
    <dgm:cxn modelId="{5D5129FD-D877-4D15-BC9C-2968566D6BDF}" type="presOf" srcId="{5567772C-5F43-4EF4-A24C-9B631B51DE9C}" destId="{2BA3CC0E-6BAD-4B24-8FA6-1B3D1CADB01A}" srcOrd="0" destOrd="0" presId="urn:microsoft.com/office/officeart/2008/layout/VerticalCurvedList"/>
    <dgm:cxn modelId="{6002D1C6-C1A8-4A54-8D73-BF50ACD598BC}" srcId="{5567772C-5F43-4EF4-A24C-9B631B51DE9C}" destId="{2CA918C6-4F3A-4C5A-A37B-6A3B713FEB95}" srcOrd="0" destOrd="0" parTransId="{C9F52B52-EDED-4D7A-838A-12AECF69A92D}" sibTransId="{3E73A83D-93BA-4C15-8F8C-6F15E5120EDA}"/>
    <dgm:cxn modelId="{2BD07703-E882-444B-9150-01A566ABEEEF}" type="presOf" srcId="{A454E3B3-3447-4E7B-951C-3EBC045F3333}" destId="{475BF940-153D-430D-9F2A-B67146004CEA}" srcOrd="0" destOrd="0" presId="urn:microsoft.com/office/officeart/2008/layout/VerticalCurvedList"/>
    <dgm:cxn modelId="{C80ED974-2793-4415-A158-45B9623FA6A7}" type="presOf" srcId="{67CF6A9B-3295-4B6F-A13E-33697697FAF7}" destId="{6DB9575E-07BE-4A0E-9E2E-319235AE3296}" srcOrd="0" destOrd="0" presId="urn:microsoft.com/office/officeart/2008/layout/VerticalCurvedList"/>
    <dgm:cxn modelId="{2FF5B590-AA08-4A67-8671-54853C54FD7D}" type="presOf" srcId="{3E73A83D-93BA-4C15-8F8C-6F15E5120EDA}" destId="{FAA570BA-4FB7-46D2-B6E3-945567485E7F}" srcOrd="0" destOrd="0" presId="urn:microsoft.com/office/officeart/2008/layout/VerticalCurvedList"/>
    <dgm:cxn modelId="{BE6B9639-8DAE-4099-8333-709BFE7FEC41}" type="presOf" srcId="{2CA918C6-4F3A-4C5A-A37B-6A3B713FEB95}" destId="{E0C06862-CB09-4AEE-9736-630AEF83390E}" srcOrd="0" destOrd="0" presId="urn:microsoft.com/office/officeart/2008/layout/VerticalCurvedList"/>
    <dgm:cxn modelId="{0B1B3DB7-8B4A-4BE2-8F4A-2DB26BE40091}" type="presParOf" srcId="{2BA3CC0E-6BAD-4B24-8FA6-1B3D1CADB01A}" destId="{EBBDB071-7CD5-41A6-A75F-E44B4878AE68}" srcOrd="0" destOrd="0" presId="urn:microsoft.com/office/officeart/2008/layout/VerticalCurvedList"/>
    <dgm:cxn modelId="{7EFFF6CF-9563-417A-90FA-5984168459B1}" type="presParOf" srcId="{EBBDB071-7CD5-41A6-A75F-E44B4878AE68}" destId="{21C533F7-DC67-48E3-8441-33823EF7BC8E}" srcOrd="0" destOrd="0" presId="urn:microsoft.com/office/officeart/2008/layout/VerticalCurvedList"/>
    <dgm:cxn modelId="{52C2D532-B97A-42AC-90B2-598013B4248C}" type="presParOf" srcId="{21C533F7-DC67-48E3-8441-33823EF7BC8E}" destId="{545EE3E4-E477-4454-9D90-821B1589EC91}" srcOrd="0" destOrd="0" presId="urn:microsoft.com/office/officeart/2008/layout/VerticalCurvedList"/>
    <dgm:cxn modelId="{7C31DF53-843C-4AA1-92B2-56231326CFDC}" type="presParOf" srcId="{21C533F7-DC67-48E3-8441-33823EF7BC8E}" destId="{FAA570BA-4FB7-46D2-B6E3-945567485E7F}" srcOrd="1" destOrd="0" presId="urn:microsoft.com/office/officeart/2008/layout/VerticalCurvedList"/>
    <dgm:cxn modelId="{47196A51-26FD-4B50-82A8-92749C0A6103}" type="presParOf" srcId="{21C533F7-DC67-48E3-8441-33823EF7BC8E}" destId="{5E029976-309E-4653-B8F7-E1DD6CB95A3C}" srcOrd="2" destOrd="0" presId="urn:microsoft.com/office/officeart/2008/layout/VerticalCurvedList"/>
    <dgm:cxn modelId="{987BA3FC-96E1-4E0C-B7B6-8B46372E0B6A}" type="presParOf" srcId="{21C533F7-DC67-48E3-8441-33823EF7BC8E}" destId="{66194C02-355C-478D-945C-BA297B525E34}" srcOrd="3" destOrd="0" presId="urn:microsoft.com/office/officeart/2008/layout/VerticalCurvedList"/>
    <dgm:cxn modelId="{4AA2C1F1-AF82-4FEE-B88E-65CCB624C64F}" type="presParOf" srcId="{EBBDB071-7CD5-41A6-A75F-E44B4878AE68}" destId="{E0C06862-CB09-4AEE-9736-630AEF83390E}" srcOrd="1" destOrd="0" presId="urn:microsoft.com/office/officeart/2008/layout/VerticalCurvedList"/>
    <dgm:cxn modelId="{43C5D6E7-8323-43A2-978D-46E3825B28AB}" type="presParOf" srcId="{EBBDB071-7CD5-41A6-A75F-E44B4878AE68}" destId="{DF0929DE-24E1-4133-9586-407969368AAE}" srcOrd="2" destOrd="0" presId="urn:microsoft.com/office/officeart/2008/layout/VerticalCurvedList"/>
    <dgm:cxn modelId="{E6B2E781-19FE-4A05-897B-8A132E6747A0}" type="presParOf" srcId="{DF0929DE-24E1-4133-9586-407969368AAE}" destId="{C45067D8-D669-4A23-B9A4-00E5CED7BCFE}" srcOrd="0" destOrd="0" presId="urn:microsoft.com/office/officeart/2008/layout/VerticalCurvedList"/>
    <dgm:cxn modelId="{900FFE11-187D-42D5-ABE8-0C4E24BE344D}" type="presParOf" srcId="{EBBDB071-7CD5-41A6-A75F-E44B4878AE68}" destId="{475BF940-153D-430D-9F2A-B67146004CEA}" srcOrd="3" destOrd="0" presId="urn:microsoft.com/office/officeart/2008/layout/VerticalCurvedList"/>
    <dgm:cxn modelId="{FB2C6FEA-8C39-4915-AE4B-BF6FB2CBDB31}" type="presParOf" srcId="{EBBDB071-7CD5-41A6-A75F-E44B4878AE68}" destId="{F1160AAC-E156-4835-93C9-EFAF40BE3D22}" srcOrd="4" destOrd="0" presId="urn:microsoft.com/office/officeart/2008/layout/VerticalCurvedList"/>
    <dgm:cxn modelId="{8110B7B7-6F97-432D-A31E-1446E3424B37}" type="presParOf" srcId="{F1160AAC-E156-4835-93C9-EFAF40BE3D22}" destId="{8EB9A13D-0210-4ACD-A354-9BFC3C8FDBBA}" srcOrd="0" destOrd="0" presId="urn:microsoft.com/office/officeart/2008/layout/VerticalCurvedList"/>
    <dgm:cxn modelId="{D91BB67C-F0B6-4AC4-A7E6-17737212902B}" type="presParOf" srcId="{EBBDB071-7CD5-41A6-A75F-E44B4878AE68}" destId="{6DB9575E-07BE-4A0E-9E2E-319235AE3296}" srcOrd="5" destOrd="0" presId="urn:microsoft.com/office/officeart/2008/layout/VerticalCurvedList"/>
    <dgm:cxn modelId="{0AB618B6-D9DA-464D-87FD-69611B64D646}" type="presParOf" srcId="{EBBDB071-7CD5-41A6-A75F-E44B4878AE68}" destId="{D896CC42-468B-4364-AC5A-3A03A8206CBA}" srcOrd="6" destOrd="0" presId="urn:microsoft.com/office/officeart/2008/layout/VerticalCurvedList"/>
    <dgm:cxn modelId="{D3F5539C-ECAA-4C7B-B5C2-3F0543DD9C79}" type="presParOf" srcId="{D896CC42-468B-4364-AC5A-3A03A8206CBA}" destId="{1BB14ACF-AFE0-4B85-ACB7-11ACE042769E}" srcOrd="0" destOrd="0" presId="urn:microsoft.com/office/officeart/2008/layout/VerticalCurvedList"/>
  </dgm:cxnLst>
  <dgm:bg/>
  <dgm:whole/>
</dgm:dataModel>
</file>

<file path=ppt/diagrams/data174.xml><?xml version="1.0" encoding="utf-8"?>
<dgm:dataModel xmlns:dgm="http://schemas.openxmlformats.org/drawingml/2006/diagram" xmlns:a="http://schemas.openxmlformats.org/drawingml/2006/main">
  <dgm:ptLst>
    <dgm:pt modelId="{354B9C35-2008-4BF8-9551-63E75D1EC554}"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5FE36E73-DD91-4655-B627-654C7807AC90}" type="parTrans" cxnId="{86428198-7358-4BFC-8D2E-38C349BF9978}">
      <dgm:prSet/>
      <dgm:spPr/>
      <dgm:t>
        <a:bodyPr/>
        <a:lstStyle/>
        <a:p>
          <a:endParaRPr lang="ru-RU"/>
        </a:p>
      </dgm:t>
    </dgm:pt>
    <dgm:pt modelId="{B454C84B-DFF1-433E-9EC7-B03C2E2534E5}">
      <dgm:prSet phldrT="[Текст]"/>
      <dgm:spPr/>
      <dgm:t>
        <a:bodyPr/>
        <a:lstStyle/>
        <a:p>
          <a:r>
            <a:rPr lang="ru-RU"/>
            <a:t>Аксиоматикалық әдіс (грек тілінен алынған аксиома. axioma — құрметті, қабылданған ереже) – бұл ғылыми теорияны құру әдісі, онда кейбір бастапқы ұстанымдар – аксиомалар немесе постулаттар негізделеді, олардан осы теорияның барлық басқа тұжырымдары таза логикалық түрде, дәлелдер арқылы тұжырымдалуы керек. . </a:t>
          </a:r>
        </a:p>
      </dgm:t>
    </dgm:pt>
    <dgm:pt modelId="{7D62F689-EC27-4465-945C-1BC9FE7D6A8D}" type="sibTrans" cxnId="{86428198-7358-4BFC-8D2E-38C349BF9978}">
      <dgm:prSet/>
      <dgm:spPr/>
      <dgm:t>
        <a:bodyPr/>
        <a:lstStyle/>
        <a:p>
          <a:endParaRPr lang="ru-RU"/>
        </a:p>
      </dgm:t>
    </dgm:pt>
    <dgm:pt modelId="{DEC5E59E-8C46-49E7-83A4-923C43A5C0CF}" type="parTrans" cxnId="{D6761CC6-2B0E-4B57-A6A6-A5EDCD52C3DC}">
      <dgm:prSet/>
      <dgm:spPr/>
      <dgm:t>
        <a:bodyPr/>
        <a:lstStyle/>
        <a:p>
          <a:endParaRPr lang="ru-RU"/>
        </a:p>
      </dgm:t>
    </dgm:pt>
    <dgm:pt modelId="{05B92703-FB51-47B7-8F15-1E530CA775D8}">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Гипотетикалық-дедуктивті әдістің мәні дедуктивті байланысқан гипотезалар жүйесін құрудан тұрады, олардан түптеп келгенде шынайы мәні белгісіз эмпирикалық фактілер туралы тұжырымдар шығарылады. </a:t>
          </a:r>
        </a:p>
        <a:p>
          <a:pPr lvl="0" defTabSz="488950">
            <a:lnSpc>
              <a:spcPct val="90000"/>
            </a:lnSpc>
            <a:spcBef>
              <a:spcPct val="0"/>
            </a:spcBef>
            <a:spcAft>
              <a:spcPct val="35000"/>
            </a:spcAft>
          </a:pPr>
          <a:endParaRPr lang="ru-RU"/>
        </a:p>
      </dgm:t>
    </dgm:pt>
    <dgm:pt modelId="{9B7EE3C4-744C-4E73-B3CB-8B05DDD8234A}" type="sibTrans" cxnId="{D6761CC6-2B0E-4B57-A6A6-A5EDCD52C3DC}">
      <dgm:prSet/>
      <dgm:spPr/>
      <dgm:t>
        <a:bodyPr/>
        <a:lstStyle/>
        <a:p>
          <a:endParaRPr lang="ru-RU"/>
        </a:p>
      </dgm:t>
    </dgm:pt>
    <dgm:pt modelId="{73629493-9AC4-4B14-AF1C-0A908D092F0C}" type="pres">
      <dgm:prSet presAssocID="{354B9C35-2008-4BF8-9551-63E75D1EC554}" presName="outerComposite" presStyleCnt="0">
        <dgm:presLayoutVars>
          <dgm:chMax val="5"/>
          <dgm:dir/>
          <dgm:resizeHandles val="exact"/>
        </dgm:presLayoutVars>
      </dgm:prSet>
      <dgm:spPr/>
      <dgm:t>
        <a:bodyPr/>
        <a:lstStyle/>
        <a:p>
          <a:endParaRPr lang="ru-RU"/>
        </a:p>
      </dgm:t>
    </dgm:pt>
    <dgm:pt modelId="{5080CB6B-1633-4CB3-B128-45BEAE3F1563}" type="pres">
      <dgm:prSet presAssocID="{354B9C35-2008-4BF8-9551-63E75D1EC554}" presName="dummyMaxCanvas" presStyleCnt="0">
        <dgm:presLayoutVars/>
      </dgm:prSet>
      <dgm:spPr/>
      <dgm:t>
        <a:bodyPr/>
        <a:lstStyle/>
        <a:p>
          <a:endParaRPr/>
        </a:p>
      </dgm:t>
    </dgm:pt>
    <dgm:pt modelId="{CAE2D4A9-56B8-4B22-B235-F85D88D5C95D}" type="pres">
      <dgm:prSet presAssocID="{354B9C35-2008-4BF8-9551-63E75D1EC554}" presName="TwoNodes_1" presStyleLbl="node1" presStyleIdx="0" presStyleCnt="2">
        <dgm:presLayoutVars>
          <dgm:bulletEnabled val="1"/>
        </dgm:presLayoutVars>
      </dgm:prSet>
      <dgm:spPr/>
      <dgm:t>
        <a:bodyPr/>
        <a:lstStyle/>
        <a:p>
          <a:endParaRPr lang="ru-RU"/>
        </a:p>
      </dgm:t>
    </dgm:pt>
    <dgm:pt modelId="{277F393E-3BF1-485F-8F65-2B1DD41D31B0}" type="pres">
      <dgm:prSet presAssocID="{354B9C35-2008-4BF8-9551-63E75D1EC554}" presName="TwoNodes_2" presStyleLbl="node1" presStyleIdx="1" presStyleCnt="2">
        <dgm:presLayoutVars>
          <dgm:bulletEnabled val="1"/>
        </dgm:presLayoutVars>
      </dgm:prSet>
      <dgm:spPr/>
      <dgm:t>
        <a:bodyPr/>
        <a:lstStyle/>
        <a:p>
          <a:endParaRPr lang="ru-RU"/>
        </a:p>
      </dgm:t>
    </dgm:pt>
    <dgm:pt modelId="{20D2BF2C-3C6C-462D-A639-608428C2652C}" type="pres">
      <dgm:prSet presAssocID="{354B9C35-2008-4BF8-9551-63E75D1EC554}" presName="TwoConn_1-2" presStyleLbl="fgAccFollowNode1" presStyleIdx="0" presStyleCnt="1">
        <dgm:presLayoutVars>
          <dgm:bulletEnabled val="1"/>
        </dgm:presLayoutVars>
      </dgm:prSet>
      <dgm:spPr/>
      <dgm:t>
        <a:bodyPr/>
        <a:lstStyle/>
        <a:p>
          <a:endParaRPr lang="ru-RU"/>
        </a:p>
      </dgm:t>
    </dgm:pt>
    <dgm:pt modelId="{DAC9DC72-20B9-4B20-8084-D02AC93E5635}" type="pres">
      <dgm:prSet presAssocID="{354B9C35-2008-4BF8-9551-63E75D1EC554}" presName="TwoNodes_1_text" presStyleLbl="node1" presStyleIdx="1" presStyleCnt="2">
        <dgm:presLayoutVars>
          <dgm:bulletEnabled val="1"/>
        </dgm:presLayoutVars>
      </dgm:prSet>
      <dgm:spPr/>
      <dgm:t>
        <a:bodyPr/>
        <a:lstStyle/>
        <a:p>
          <a:endParaRPr lang="ru-RU"/>
        </a:p>
      </dgm:t>
    </dgm:pt>
    <dgm:pt modelId="{8453494A-EDEA-4DAB-982A-BCA411EFC0C2}" type="pres">
      <dgm:prSet presAssocID="{354B9C35-2008-4BF8-9551-63E75D1EC554}" presName="TwoNodes_2_text" presStyleLbl="node1" presStyleIdx="1" presStyleCnt="2">
        <dgm:presLayoutVars>
          <dgm:bulletEnabled val="1"/>
        </dgm:presLayoutVars>
      </dgm:prSet>
      <dgm:spPr/>
      <dgm:t>
        <a:bodyPr/>
        <a:lstStyle/>
        <a:p>
          <a:endParaRPr lang="ru-RU"/>
        </a:p>
      </dgm:t>
    </dgm:pt>
  </dgm:ptLst>
  <dgm:cxnLst>
    <dgm:cxn modelId="{221003D9-3F5B-4802-9795-91CE2806388A}" type="presOf" srcId="{05B92703-FB51-47B7-8F15-1E530CA775D8}" destId="{277F393E-3BF1-485F-8F65-2B1DD41D31B0}" srcOrd="0" destOrd="0" presId="urn:microsoft.com/office/officeart/2005/8/layout/vProcess5"/>
    <dgm:cxn modelId="{833428FA-4005-423F-997B-3D93ED2585D2}" type="presOf" srcId="{7D62F689-EC27-4465-945C-1BC9FE7D6A8D}" destId="{20D2BF2C-3C6C-462D-A639-608428C2652C}" srcOrd="0" destOrd="0" presId="urn:microsoft.com/office/officeart/2005/8/layout/vProcess5"/>
    <dgm:cxn modelId="{86428198-7358-4BFC-8D2E-38C349BF9978}" srcId="{354B9C35-2008-4BF8-9551-63E75D1EC554}" destId="{B454C84B-DFF1-433E-9EC7-B03C2E2534E5}" srcOrd="0" destOrd="0" parTransId="{5FE36E73-DD91-4655-B627-654C7807AC90}" sibTransId="{7D62F689-EC27-4465-945C-1BC9FE7D6A8D}"/>
    <dgm:cxn modelId="{D6761CC6-2B0E-4B57-A6A6-A5EDCD52C3DC}" srcId="{354B9C35-2008-4BF8-9551-63E75D1EC554}" destId="{05B92703-FB51-47B7-8F15-1E530CA775D8}" srcOrd="1" destOrd="0" parTransId="{DEC5E59E-8C46-49E7-83A4-923C43A5C0CF}" sibTransId="{9B7EE3C4-744C-4E73-B3CB-8B05DDD8234A}"/>
    <dgm:cxn modelId="{CA4784F3-AD1F-4654-AD78-4400A82FFC87}" type="presOf" srcId="{B454C84B-DFF1-433E-9EC7-B03C2E2534E5}" destId="{DAC9DC72-20B9-4B20-8084-D02AC93E5635}" srcOrd="1" destOrd="0" presId="urn:microsoft.com/office/officeart/2005/8/layout/vProcess5"/>
    <dgm:cxn modelId="{2C41A561-3D42-458A-A3D7-5C81D388C2AE}" type="presOf" srcId="{354B9C35-2008-4BF8-9551-63E75D1EC554}" destId="{73629493-9AC4-4B14-AF1C-0A908D092F0C}" srcOrd="0" destOrd="0" presId="urn:microsoft.com/office/officeart/2005/8/layout/vProcess5"/>
    <dgm:cxn modelId="{6116BCB5-8E79-4F5C-A9F9-490A2B2CE104}" type="presOf" srcId="{B454C84B-DFF1-433E-9EC7-B03C2E2534E5}" destId="{CAE2D4A9-56B8-4B22-B235-F85D88D5C95D}" srcOrd="0" destOrd="0" presId="urn:microsoft.com/office/officeart/2005/8/layout/vProcess5"/>
    <dgm:cxn modelId="{623DCE1B-A7BE-4038-93C2-5D8A3E187E05}" type="presOf" srcId="{05B92703-FB51-47B7-8F15-1E530CA775D8}" destId="{8453494A-EDEA-4DAB-982A-BCA411EFC0C2}" srcOrd="1" destOrd="0" presId="urn:microsoft.com/office/officeart/2005/8/layout/vProcess5"/>
    <dgm:cxn modelId="{BC0B19D7-8CF3-49A4-AD15-BE921381613C}" type="presParOf" srcId="{73629493-9AC4-4B14-AF1C-0A908D092F0C}" destId="{5080CB6B-1633-4CB3-B128-45BEAE3F1563}" srcOrd="0" destOrd="0" presId="urn:microsoft.com/office/officeart/2005/8/layout/vProcess5"/>
    <dgm:cxn modelId="{9DE25947-E571-4D7D-929E-8102B22783A2}" type="presParOf" srcId="{73629493-9AC4-4B14-AF1C-0A908D092F0C}" destId="{CAE2D4A9-56B8-4B22-B235-F85D88D5C95D}" srcOrd="1" destOrd="0" presId="urn:microsoft.com/office/officeart/2005/8/layout/vProcess5"/>
    <dgm:cxn modelId="{205B1C51-C465-4AAE-9931-BDB12616728F}" type="presParOf" srcId="{73629493-9AC4-4B14-AF1C-0A908D092F0C}" destId="{277F393E-3BF1-485F-8F65-2B1DD41D31B0}" srcOrd="2" destOrd="0" presId="urn:microsoft.com/office/officeart/2005/8/layout/vProcess5"/>
    <dgm:cxn modelId="{0925E14B-E21A-4C1E-BD07-3EC6517A0316}" type="presParOf" srcId="{73629493-9AC4-4B14-AF1C-0A908D092F0C}" destId="{20D2BF2C-3C6C-462D-A639-608428C2652C}" srcOrd="3" destOrd="0" presId="urn:microsoft.com/office/officeart/2005/8/layout/vProcess5"/>
    <dgm:cxn modelId="{36F797E5-0B3E-4588-921A-A51B042B76D7}" type="presParOf" srcId="{73629493-9AC4-4B14-AF1C-0A908D092F0C}" destId="{DAC9DC72-20B9-4B20-8084-D02AC93E5635}" srcOrd="4" destOrd="0" presId="urn:microsoft.com/office/officeart/2005/8/layout/vProcess5"/>
    <dgm:cxn modelId="{66264C5F-E241-4B9A-B355-38BCDCB62EFA}" type="presParOf" srcId="{73629493-9AC4-4B14-AF1C-0A908D092F0C}" destId="{8453494A-EDEA-4DAB-982A-BCA411EFC0C2}" srcOrd="5" destOrd="0" presId="urn:microsoft.com/office/officeart/2005/8/layout/vProcess5"/>
  </dgm:cxnLst>
  <dgm:bg/>
  <dgm:whole/>
</dgm:dataModel>
</file>

<file path=ppt/diagrams/data175.xml><?xml version="1.0" encoding="utf-8"?>
<dgm:dataModel xmlns:dgm="http://schemas.openxmlformats.org/drawingml/2006/diagram" xmlns:a="http://schemas.openxmlformats.org/drawingml/2006/main">
  <dgm:ptLst>
    <dgm:pt modelId="{E35FC157-6437-473B-BA55-4C6E15C9E26D}" type="doc">
      <dgm:prSet loTypeId="urn:microsoft.com/office/officeart/2005/8/layout/hList3" loCatId="list" qsTypeId="urn:microsoft.com/office/officeart/2005/8/quickstyle/simple1" qsCatId="simple" csTypeId="urn:microsoft.com/office/officeart/2005/8/colors/accent0_3" csCatId="mainScheme" phldr="1"/>
      <dgm:spPr/>
      <dgm:t>
        <a:bodyPr/>
        <a:lstStyle/>
        <a:p>
          <a:endParaRPr lang="ru-RU"/>
        </a:p>
      </dgm:t>
    </dgm:pt>
    <dgm:pt modelId="{2BCC2B9D-1988-4315-8B30-5EA65F83D0E4}" type="parTrans" cxnId="{991A07D3-9788-41C1-8CA2-7E066A156437}">
      <dgm:prSet/>
      <dgm:spPr/>
      <dgm:t>
        <a:bodyPr/>
        <a:lstStyle/>
        <a:p>
          <a:endParaRPr lang="ru-RU"/>
        </a:p>
      </dgm:t>
    </dgm:pt>
    <dgm:pt modelId="{CAAD2244-506F-4782-B20A-95A1A89925E1}">
      <dgm:prSet phldrT="[Текст]" custT="1"/>
      <dgm:spPr/>
      <dgm:t>
        <a:bodyPr/>
        <a:lstStyle/>
        <a:p>
          <a:r>
            <a:rPr lang="ru-RU" sz="2400"/>
            <a:t>Гипотетикалық-дедуктивті әдістің бастапқы түсініктері болып табылады: </a:t>
          </a:r>
        </a:p>
      </dgm:t>
    </dgm:pt>
    <dgm:pt modelId="{A09D1821-E442-4176-A8B4-70EFC6C7BDE9}" type="parTrans" cxnId="{03C67C3D-9F4E-47FC-8D3A-F2F37C4B34BC}">
      <dgm:prSet/>
      <dgm:spPr/>
      <dgm:t>
        <a:bodyPr/>
        <a:lstStyle/>
        <a:p>
          <a:endParaRPr lang="ru-RU"/>
        </a:p>
      </dgm:t>
    </dgm:pt>
    <dgm:pt modelId="{7B5EC066-9158-46EF-8DF0-A2D5A7AE0012}">
      <dgm:prSet phldrT="[Текст]" custT="1"/>
      <dgm:spPr/>
      <dgm:t>
        <a:bodyPr/>
        <a:lstStyle/>
        <a:p>
          <a:r>
            <a:rPr lang="ru-RU" sz="2400"/>
            <a:t>гипотеза – кейбір құбылыстардың немесе процестердің бар екендігі туралы болжам, мұндай болжамның ақиқаттығы белгісіз, ол проблемалық;</a:t>
          </a:r>
        </a:p>
      </dgm:t>
    </dgm:pt>
    <dgm:pt modelId="{0C70A57A-8644-41B8-9D77-FBDEBA0A7502}" type="sibTrans" cxnId="{03C67C3D-9F4E-47FC-8D3A-F2F37C4B34BC}">
      <dgm:prSet/>
      <dgm:spPr/>
      <dgm:t>
        <a:bodyPr/>
        <a:lstStyle/>
        <a:p>
          <a:endParaRPr lang="ru-RU"/>
        </a:p>
      </dgm:t>
    </dgm:pt>
    <dgm:pt modelId="{48C8322D-5F79-4661-8FFE-77C5A4570E37}" type="parTrans" cxnId="{A8C7E87B-4EFE-413C-9488-6DC4B8E5D844}">
      <dgm:prSet/>
      <dgm:spPr/>
      <dgm:t>
        <a:bodyPr/>
        <a:lstStyle/>
        <a:p>
          <a:endParaRPr lang="ru-RU"/>
        </a:p>
      </dgm:t>
    </dgm:pt>
    <dgm:pt modelId="{5C69C638-DA3A-45C3-9540-7683F7CE59D1}">
      <dgm:prSet phldrT="[Текст]" custT="1"/>
      <dgm:spPr/>
      <dgm:t>
        <a:bodyPr/>
        <a:lstStyle/>
        <a:p>
          <a:r>
            <a:rPr lang="ru-RU" sz="2000"/>
            <a:t>дедукция (дедукция)шығару) – зерттеу процесінде жалпыдан нақтыға (жекеге) ауысу, соңғысын біріншісінен шығару, яғни логиканың белгілі бір ережелері бойынша болжамдардан (алғышарттардан) олардың салдарларына (қорытындыларына) көшу. </a:t>
          </a:r>
        </a:p>
      </dgm:t>
    </dgm:pt>
    <dgm:pt modelId="{A0530487-6CEF-4569-8548-C65EC8359D66}" type="sibTrans" cxnId="{A8C7E87B-4EFE-413C-9488-6DC4B8E5D844}">
      <dgm:prSet/>
      <dgm:spPr/>
      <dgm:t>
        <a:bodyPr/>
        <a:lstStyle/>
        <a:p>
          <a:endParaRPr lang="ru-RU"/>
        </a:p>
      </dgm:t>
    </dgm:pt>
    <dgm:pt modelId="{C662D719-8F1E-4E5D-9575-9024B5207E36}" type="sibTrans" cxnId="{991A07D3-9788-41C1-8CA2-7E066A156437}">
      <dgm:prSet/>
      <dgm:spPr/>
      <dgm:t>
        <a:bodyPr/>
        <a:lstStyle/>
        <a:p>
          <a:endParaRPr lang="ru-RU"/>
        </a:p>
      </dgm:t>
    </dgm:pt>
    <dgm:pt modelId="{AE66BE40-281B-491F-A9B5-85A584F0A375}" type="parTrans" cxnId="{93BB72B3-852C-4FA5-84F9-6B49C890B94F}">
      <dgm:prSet/>
      <dgm:spPr/>
      <dgm:t>
        <a:bodyPr/>
        <a:lstStyle/>
        <a:p>
          <a:endParaRPr lang="ru-RU"/>
        </a:p>
      </dgm:t>
    </dgm:pt>
    <dgm:pt modelId="{3F004222-E102-4CC0-8637-AC6D715E23D7}">
      <dgm:prSet phldrT="[Текст]"/>
      <dgm:spPr/>
      <dgm:t>
        <a:bodyPr/>
        <a:lstStyle/>
        <a:p>
          <a:endParaRPr lang="ru-RU"/>
        </a:p>
      </dgm:t>
    </dgm:pt>
    <dgm:pt modelId="{E34BAD9B-F1C6-44B5-9123-3CC989603CB9}" type="sibTrans" cxnId="{93BB72B3-852C-4FA5-84F9-6B49C890B94F}">
      <dgm:prSet/>
      <dgm:spPr/>
      <dgm:t>
        <a:bodyPr/>
        <a:lstStyle/>
        <a:p>
          <a:endParaRPr lang="ru-RU"/>
        </a:p>
      </dgm:t>
    </dgm:pt>
    <dgm:pt modelId="{747ED71E-677C-4B2B-A0FA-5AB566F18896}" type="pres">
      <dgm:prSet presAssocID="{E35FC157-6437-473B-BA55-4C6E15C9E26D}" presName="composite" presStyleCnt="0">
        <dgm:presLayoutVars>
          <dgm:chMax val="1"/>
          <dgm:dir/>
          <dgm:resizeHandles val="exact"/>
        </dgm:presLayoutVars>
      </dgm:prSet>
      <dgm:spPr/>
      <dgm:t>
        <a:bodyPr/>
        <a:lstStyle/>
        <a:p>
          <a:endParaRPr lang="ru-RU"/>
        </a:p>
      </dgm:t>
    </dgm:pt>
    <dgm:pt modelId="{244A74D3-1DED-46A9-9701-E55B87CD345A}" type="pres">
      <dgm:prSet presAssocID="{CAAD2244-506F-4782-B20A-95A1A89925E1}" presName="roof" presStyleLbl="dkBgShp" presStyleIdx="0" presStyleCnt="2" custScaleX="100000" custScaleY="62789" custLinFactNeighborX="18798" custLinFactNeighborY="10201"/>
      <dgm:spPr/>
      <dgm:t>
        <a:bodyPr/>
        <a:lstStyle/>
        <a:p>
          <a:endParaRPr lang="ru-RU"/>
        </a:p>
      </dgm:t>
    </dgm:pt>
    <dgm:pt modelId="{C79E5F04-A4D5-4228-8BCB-C67DBC79DBF1}" type="pres">
      <dgm:prSet presAssocID="{CAAD2244-506F-4782-B20A-95A1A89925E1}" presName="pillars" presStyleCnt="0"/>
      <dgm:spPr/>
      <dgm:t>
        <a:bodyPr/>
        <a:lstStyle/>
        <a:p>
          <a:endParaRPr/>
        </a:p>
      </dgm:t>
    </dgm:pt>
    <dgm:pt modelId="{501147A8-BCDE-4969-A461-E3F108A40A76}" type="pres">
      <dgm:prSet presAssocID="{CAAD2244-506F-4782-B20A-95A1A89925E1}" presName="pillar1" presStyleLbl="node1" presStyleIdx="0" presStyleCnt="2" custLinFactNeighborX="-2208" custLinFactNeighborY="2224">
        <dgm:presLayoutVars>
          <dgm:bulletEnabled val="1"/>
        </dgm:presLayoutVars>
      </dgm:prSet>
      <dgm:spPr/>
      <dgm:t>
        <a:bodyPr/>
        <a:lstStyle/>
        <a:p>
          <a:endParaRPr lang="ru-RU"/>
        </a:p>
      </dgm:t>
    </dgm:pt>
    <dgm:pt modelId="{14FE342C-5405-4381-877E-1FEE2FDAE569}" type="pres">
      <dgm:prSet presAssocID="{5C69C638-DA3A-45C3-9540-7683F7CE59D1}" presName="pillarX" presStyleLbl="node1" presStyleIdx="1" presStyleCnt="2">
        <dgm:presLayoutVars>
          <dgm:bulletEnabled val="1"/>
        </dgm:presLayoutVars>
      </dgm:prSet>
      <dgm:spPr/>
      <dgm:t>
        <a:bodyPr/>
        <a:lstStyle/>
        <a:p>
          <a:endParaRPr lang="ru-RU"/>
        </a:p>
      </dgm:t>
    </dgm:pt>
    <dgm:pt modelId="{EBDEB69D-1285-4D4E-B09B-480321EF84E9}" type="pres">
      <dgm:prSet presAssocID="{CAAD2244-506F-4782-B20A-95A1A89925E1}" presName="base" presStyleLbl="dkBgShp" presStyleIdx="1" presStyleCnt="2"/>
      <dgm:spPr/>
      <dgm:t>
        <a:bodyPr/>
        <a:lstStyle/>
        <a:p>
          <a:endParaRPr/>
        </a:p>
      </dgm:t>
    </dgm:pt>
  </dgm:ptLst>
  <dgm:cxnLst>
    <dgm:cxn modelId="{BBAB3F0C-A637-4B5A-B4BD-B544629B5F3D}" type="presOf" srcId="{CAAD2244-506F-4782-B20A-95A1A89925E1}" destId="{244A74D3-1DED-46A9-9701-E55B87CD345A}" srcOrd="0" destOrd="0" presId="urn:microsoft.com/office/officeart/2005/8/layout/hList3"/>
    <dgm:cxn modelId="{93BB72B3-852C-4FA5-84F9-6B49C890B94F}" srcId="{E35FC157-6437-473B-BA55-4C6E15C9E26D}" destId="{3F004222-E102-4CC0-8637-AC6D715E23D7}" srcOrd="1" destOrd="0" parTransId="{AE66BE40-281B-491F-A9B5-85A584F0A375}" sibTransId="{E34BAD9B-F1C6-44B5-9123-3CC989603CB9}"/>
    <dgm:cxn modelId="{131FB95B-BF57-46A7-BE23-B59AB4DB2AB9}" type="presOf" srcId="{7B5EC066-9158-46EF-8DF0-A2D5A7AE0012}" destId="{501147A8-BCDE-4969-A461-E3F108A40A76}" srcOrd="0" destOrd="0" presId="urn:microsoft.com/office/officeart/2005/8/layout/hList3"/>
    <dgm:cxn modelId="{F1F6AA8F-5A49-4FE2-811C-260CA7ACD563}" type="presOf" srcId="{E35FC157-6437-473B-BA55-4C6E15C9E26D}" destId="{747ED71E-677C-4B2B-A0FA-5AB566F18896}" srcOrd="0" destOrd="0" presId="urn:microsoft.com/office/officeart/2005/8/layout/hList3"/>
    <dgm:cxn modelId="{A8C7E87B-4EFE-413C-9488-6DC4B8E5D844}" srcId="{CAAD2244-506F-4782-B20A-95A1A89925E1}" destId="{5C69C638-DA3A-45C3-9540-7683F7CE59D1}" srcOrd="1" destOrd="0" parTransId="{48C8322D-5F79-4661-8FFE-77C5A4570E37}" sibTransId="{A0530487-6CEF-4569-8548-C65EC8359D66}"/>
    <dgm:cxn modelId="{03C67C3D-9F4E-47FC-8D3A-F2F37C4B34BC}" srcId="{CAAD2244-506F-4782-B20A-95A1A89925E1}" destId="{7B5EC066-9158-46EF-8DF0-A2D5A7AE0012}" srcOrd="0" destOrd="0" parTransId="{A09D1821-E442-4176-A8B4-70EFC6C7BDE9}" sibTransId="{0C70A57A-8644-41B8-9D77-FBDEBA0A7502}"/>
    <dgm:cxn modelId="{991A07D3-9788-41C1-8CA2-7E066A156437}" srcId="{E35FC157-6437-473B-BA55-4C6E15C9E26D}" destId="{CAAD2244-506F-4782-B20A-95A1A89925E1}" srcOrd="0" destOrd="0" parTransId="{2BCC2B9D-1988-4315-8B30-5EA65F83D0E4}" sibTransId="{C662D719-8F1E-4E5D-9575-9024B5207E36}"/>
    <dgm:cxn modelId="{448AB1E7-BBE1-457B-B246-287740B4498A}" type="presOf" srcId="{5C69C638-DA3A-45C3-9540-7683F7CE59D1}" destId="{14FE342C-5405-4381-877E-1FEE2FDAE569}" srcOrd="0" destOrd="0" presId="urn:microsoft.com/office/officeart/2005/8/layout/hList3"/>
    <dgm:cxn modelId="{4C4C1BBF-8358-4F8A-AB15-62B87E854299}" type="presParOf" srcId="{747ED71E-677C-4B2B-A0FA-5AB566F18896}" destId="{244A74D3-1DED-46A9-9701-E55B87CD345A}" srcOrd="0" destOrd="0" presId="urn:microsoft.com/office/officeart/2005/8/layout/hList3"/>
    <dgm:cxn modelId="{703B8BF6-501C-48C2-BAB6-3EC4A5ABA60E}" type="presParOf" srcId="{747ED71E-677C-4B2B-A0FA-5AB566F18896}" destId="{C79E5F04-A4D5-4228-8BCB-C67DBC79DBF1}" srcOrd="1" destOrd="0" presId="urn:microsoft.com/office/officeart/2005/8/layout/hList3"/>
    <dgm:cxn modelId="{E57C5B9B-3339-4E4C-99FA-16C0E7CB5D02}" type="presParOf" srcId="{C79E5F04-A4D5-4228-8BCB-C67DBC79DBF1}" destId="{501147A8-BCDE-4969-A461-E3F108A40A76}" srcOrd="0" destOrd="0" presId="urn:microsoft.com/office/officeart/2005/8/layout/hList3"/>
    <dgm:cxn modelId="{52EC32FF-7261-40F2-B123-2B5BA48011E7}" type="presParOf" srcId="{C79E5F04-A4D5-4228-8BCB-C67DBC79DBF1}" destId="{14FE342C-5405-4381-877E-1FEE2FDAE569}" srcOrd="1" destOrd="0" presId="urn:microsoft.com/office/officeart/2005/8/layout/hList3"/>
    <dgm:cxn modelId="{F333EF42-A442-4824-950A-D0A394153AE4}" type="presParOf" srcId="{747ED71E-677C-4B2B-A0FA-5AB566F18896}" destId="{EBDEB69D-1285-4D4E-B09B-480321EF84E9}" srcOrd="2" destOrd="0" presId="urn:microsoft.com/office/officeart/2005/8/layout/hList3"/>
  </dgm:cxnLst>
  <dgm:bg/>
  <dgm:whole/>
</dgm:dataModel>
</file>

<file path=ppt/diagrams/data176.xml><?xml version="1.0" encoding="utf-8"?>
<dgm:dataModel xmlns:dgm="http://schemas.openxmlformats.org/drawingml/2006/diagram" xmlns:a="http://schemas.openxmlformats.org/drawingml/2006/main">
  <dgm:ptLst>
    <dgm:pt modelId="{50B5013D-744A-458B-83ED-D33039509844}"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974806BB-54D7-44DC-B31D-F7EFFC783916}" type="parTrans" cxnId="{144CFE88-0894-4ADE-869E-A634DADC57B4}">
      <dgm:prSet/>
      <dgm:spPr/>
      <dgm:t>
        <a:bodyPr/>
        <a:lstStyle/>
        <a:p>
          <a:endParaRPr lang="ru-RU"/>
        </a:p>
      </dgm:t>
    </dgm:pt>
    <dgm:pt modelId="{7166979B-6B5B-4897-B0B8-7DE1DC30CDEA}">
      <dgm:prSet phldrT="[Текст]"/>
      <dgm:spPr/>
      <dgm:t>
        <a:bodyPr/>
        <a:lstStyle/>
        <a:p>
          <a:r>
            <a:rPr lang="ru-RU"/>
            <a:t>теориялық ойдың ойдағы объектіні барған сайын толық, жан-жақты және тұтас жаңғыртуға қозғалысын білдіретін ғылыми зерттеу әдісі. </a:t>
          </a:r>
        </a:p>
      </dgm:t>
    </dgm:pt>
    <dgm:pt modelId="{22AA4897-D667-4F15-AA58-682EAB91E332}" type="sibTrans" cxnId="{144CFE88-0894-4ADE-869E-A634DADC57B4}">
      <dgm:prSet/>
      <dgm:spPr/>
      <dgm:t>
        <a:bodyPr/>
        <a:lstStyle/>
        <a:p>
          <a:endParaRPr lang="ru-RU"/>
        </a:p>
      </dgm:t>
    </dgm:pt>
    <dgm:pt modelId="{56960A5D-DA63-4658-8496-C98DF6B59E48}" type="parTrans" cxnId="{9672C861-15C8-427E-9510-B5F9522BD0A9}">
      <dgm:prSet/>
      <dgm:spPr/>
      <dgm:t>
        <a:bodyPr/>
        <a:lstStyle/>
        <a:p>
          <a:endParaRPr lang="ru-RU"/>
        </a:p>
      </dgm:t>
    </dgm:pt>
    <dgm:pt modelId="{47E6DAAC-B2D9-4887-A7B7-13F29D5343B2}">
      <dgm:prSet phldrT="[Текст]"/>
      <dgm:spPr/>
      <dgm:t>
        <a:bodyPr/>
        <a:lstStyle/>
        <a:p>
          <a:r>
            <a:rPr lang="ru-RU"/>
            <a:t>Ол тұтастай алғанда ғылыми-зерттеу және тәжірибелік-конструкторлық процестің бағытын сипаттайды, яғни. ойдың мазмұндылығы төмен білімнен мазмұндырақ білімге ауысуы. </a:t>
          </a:r>
        </a:p>
      </dgm:t>
    </dgm:pt>
    <dgm:pt modelId="{778864BE-7E3C-47FB-8ACB-070F62512241}" type="sibTrans" cxnId="{9672C861-15C8-427E-9510-B5F9522BD0A9}">
      <dgm:prSet/>
      <dgm:spPr/>
      <dgm:t>
        <a:bodyPr/>
        <a:lstStyle/>
        <a:p>
          <a:endParaRPr lang="ru-RU"/>
        </a:p>
      </dgm:t>
    </dgm:pt>
    <dgm:pt modelId="{91C80002-AE60-4C5B-92FD-DB24BD6AD9AA}" type="parTrans" cxnId="{7F7B29C0-3205-4DC0-9C6A-B40FF9166ABD}">
      <dgm:prSet/>
      <dgm:spPr/>
      <dgm:t>
        <a:bodyPr/>
        <a:lstStyle/>
        <a:p>
          <a:endParaRPr lang="ru-RU"/>
        </a:p>
      </dgm:t>
    </dgm:pt>
    <dgm:pt modelId="{A395389D-8C86-487D-A97A-A225271F7EB2}">
      <dgm:prSet phldrT="[Текст]"/>
      <dgm:spPr/>
      <dgm:t>
        <a:bodyPr/>
        <a:lstStyle/>
        <a:p>
          <a:r>
            <a:rPr lang="ru-RU"/>
            <a:t>Бұл әдісті қолдана отырып, зерттеуші алдымен зерттелетін объектінің негізгі байланысын (қатынасын) табады, содан кейін оның әр түрлі жағдайда қалай өзгеретінін біртіндеп қадағалап, жаңа байланыстар ашады, олардың өзара әрекеттесуін орнатады және осылайша зерттелетін объектінің мәнін толық көрсетеді. . </a:t>
          </a:r>
        </a:p>
      </dgm:t>
    </dgm:pt>
    <dgm:pt modelId="{1C17FC5E-9BB9-466C-8C25-F0B6DC26E2B1}" type="sibTrans" cxnId="{7F7B29C0-3205-4DC0-9C6A-B40FF9166ABD}">
      <dgm:prSet/>
      <dgm:spPr/>
      <dgm:t>
        <a:bodyPr/>
        <a:lstStyle/>
        <a:p>
          <a:endParaRPr lang="ru-RU"/>
        </a:p>
      </dgm:t>
    </dgm:pt>
    <dgm:pt modelId="{D1DD8DAB-EF0C-46AA-9A4F-1D35471E38F4}" type="pres">
      <dgm:prSet presAssocID="{50B5013D-744A-458B-83ED-D33039509844}" presName="linearFlow" presStyleCnt="0">
        <dgm:presLayoutVars>
          <dgm:dir/>
          <dgm:resizeHandles val="exact"/>
        </dgm:presLayoutVars>
      </dgm:prSet>
      <dgm:spPr/>
      <dgm:t>
        <a:bodyPr/>
        <a:lstStyle/>
        <a:p>
          <a:endParaRPr/>
        </a:p>
      </dgm:t>
    </dgm:pt>
    <dgm:pt modelId="{DA7C6C45-95B9-4226-B443-8BBF257D77C7}" type="pres">
      <dgm:prSet presAssocID="{7166979B-6B5B-4897-B0B8-7DE1DC30CDEA}" presName="comp" presStyleCnt="0"/>
      <dgm:spPr/>
      <dgm:t>
        <a:bodyPr/>
        <a:lstStyle/>
        <a:p>
          <a:endParaRPr/>
        </a:p>
      </dgm:t>
    </dgm:pt>
    <dgm:pt modelId="{1918E841-90A9-456B-91B5-7FB6E80AE11E}" type="pres">
      <dgm:prSet presAssocID="{7166979B-6B5B-4897-B0B8-7DE1DC30CDEA}" presName="rect2" presStyleLbl="node1" presStyleIdx="0" presStyleCnt="3" custScaleX="167738" custLinFactNeighborX="16307" custLinFactNeighborY="1265">
        <dgm:presLayoutVars>
          <dgm:bulletEnabled val="1"/>
        </dgm:presLayoutVars>
      </dgm:prSet>
      <dgm:spPr/>
      <dgm:t>
        <a:bodyPr/>
        <a:lstStyle/>
        <a:p>
          <a:endParaRPr lang="ru-RU"/>
        </a:p>
      </dgm:t>
    </dgm:pt>
    <dgm:pt modelId="{D92C0899-17E3-452E-9140-4821E10080BA}" type="pres">
      <dgm:prSet presAssocID="{7166979B-6B5B-4897-B0B8-7DE1DC30CDEA}" presName="rect1" presStyleLbl="lnNode1" presStyleIdx="0" presStyleCnt="3" custLinFactNeighborX="-55587" custLinFactNeighborY="633"/>
      <dgm:spPr/>
      <dgm:t>
        <a:bodyPr/>
        <a:lstStyle/>
        <a:p>
          <a:endParaRPr/>
        </a:p>
      </dgm:t>
    </dgm:pt>
    <dgm:pt modelId="{50804AD0-E900-4201-9738-96DF44A60B25}" type="pres">
      <dgm:prSet presAssocID="{22AA4897-D667-4F15-AA58-682EAB91E332}" presName="sibTrans" presStyleCnt="0"/>
      <dgm:spPr/>
      <dgm:t>
        <a:bodyPr/>
        <a:lstStyle/>
        <a:p>
          <a:endParaRPr/>
        </a:p>
      </dgm:t>
    </dgm:pt>
    <dgm:pt modelId="{93BE2A9B-6C57-4577-B6D7-DE57778FC96B}" type="pres">
      <dgm:prSet presAssocID="{47E6DAAC-B2D9-4887-A7B7-13F29D5343B2}" presName="comp" presStyleCnt="0"/>
      <dgm:spPr/>
      <dgm:t>
        <a:bodyPr/>
        <a:lstStyle/>
        <a:p>
          <a:endParaRPr/>
        </a:p>
      </dgm:t>
    </dgm:pt>
    <dgm:pt modelId="{0F1F79BF-2702-43B3-A7FD-B3920D3D939B}" type="pres">
      <dgm:prSet presAssocID="{47E6DAAC-B2D9-4887-A7B7-13F29D5343B2}" presName="rect2" presStyleLbl="node1" presStyleIdx="1" presStyleCnt="3" custScaleX="173185" custLinFactNeighborX="-24889">
        <dgm:presLayoutVars>
          <dgm:bulletEnabled val="1"/>
        </dgm:presLayoutVars>
      </dgm:prSet>
      <dgm:spPr/>
      <dgm:t>
        <a:bodyPr/>
        <a:lstStyle/>
        <a:p>
          <a:endParaRPr lang="ru-RU"/>
        </a:p>
      </dgm:t>
    </dgm:pt>
    <dgm:pt modelId="{F1C6A79A-D646-46E4-AF82-F02EC3F13355}" type="pres">
      <dgm:prSet presAssocID="{47E6DAAC-B2D9-4887-A7B7-13F29D5343B2}" presName="rect1" presStyleLbl="lnNode1" presStyleIdx="1" presStyleCnt="3" custLinFactNeighborX="40253" custLinFactNeighborY="-633"/>
      <dgm:spPr/>
      <dgm:t>
        <a:bodyPr/>
        <a:lstStyle/>
        <a:p>
          <a:endParaRPr/>
        </a:p>
      </dgm:t>
    </dgm:pt>
    <dgm:pt modelId="{0E3C99D1-CC85-4D64-9706-B6B39876734D}" type="pres">
      <dgm:prSet presAssocID="{778864BE-7E3C-47FB-8ACB-070F62512241}" presName="sibTrans" presStyleCnt="0"/>
      <dgm:spPr/>
      <dgm:t>
        <a:bodyPr/>
        <a:lstStyle/>
        <a:p>
          <a:endParaRPr/>
        </a:p>
      </dgm:t>
    </dgm:pt>
    <dgm:pt modelId="{916C0B18-39F6-402A-B2A6-2CB20E69177B}" type="pres">
      <dgm:prSet presAssocID="{A395389D-8C86-487D-A97A-A225271F7EB2}" presName="comp" presStyleCnt="0"/>
      <dgm:spPr/>
      <dgm:t>
        <a:bodyPr/>
        <a:lstStyle/>
        <a:p>
          <a:endParaRPr/>
        </a:p>
      </dgm:t>
    </dgm:pt>
    <dgm:pt modelId="{4A4CB7F7-4D08-4B22-8562-9B9958FC71ED}" type="pres">
      <dgm:prSet presAssocID="{A395389D-8C86-487D-A97A-A225271F7EB2}" presName="rect2" presStyleLbl="node1" presStyleIdx="2" presStyleCnt="3" custScaleX="241945" custLinFactNeighborX="26034" custLinFactNeighborY="2530">
        <dgm:presLayoutVars>
          <dgm:bulletEnabled val="1"/>
        </dgm:presLayoutVars>
      </dgm:prSet>
      <dgm:spPr/>
      <dgm:t>
        <a:bodyPr/>
        <a:lstStyle/>
        <a:p>
          <a:endParaRPr lang="ru-RU"/>
        </a:p>
      </dgm:t>
    </dgm:pt>
    <dgm:pt modelId="{B2300283-45A9-4F0E-9480-3D283BDBDC70}" type="pres">
      <dgm:prSet presAssocID="{A395389D-8C86-487D-A97A-A225271F7EB2}" presName="rect1" presStyleLbl="lnNode1" presStyleIdx="2" presStyleCnt="3" custLinFactX="-12646" custLinFactNeighborX="-100000" custLinFactNeighborY="5693"/>
      <dgm:spPr/>
      <dgm:t>
        <a:bodyPr/>
        <a:lstStyle/>
        <a:p>
          <a:endParaRPr/>
        </a:p>
      </dgm:t>
    </dgm:pt>
  </dgm:ptLst>
  <dgm:cxnLst>
    <dgm:cxn modelId="{9672C861-15C8-427E-9510-B5F9522BD0A9}" srcId="{50B5013D-744A-458B-83ED-D33039509844}" destId="{47E6DAAC-B2D9-4887-A7B7-13F29D5343B2}" srcOrd="1" destOrd="0" parTransId="{56960A5D-DA63-4658-8496-C98DF6B59E48}" sibTransId="{778864BE-7E3C-47FB-8ACB-070F62512241}"/>
    <dgm:cxn modelId="{F0121FEA-6442-40D9-A03C-A18BD17BA94D}" type="presOf" srcId="{47E6DAAC-B2D9-4887-A7B7-13F29D5343B2}" destId="{0F1F79BF-2702-43B3-A7FD-B3920D3D939B}" srcOrd="0" destOrd="0" presId="urn:microsoft.com/office/officeart/2008/layout/AlternatingPictureBlocks"/>
    <dgm:cxn modelId="{57AA39FF-93E0-4AA7-ADCD-204655BA5761}" type="presOf" srcId="{A395389D-8C86-487D-A97A-A225271F7EB2}" destId="{4A4CB7F7-4D08-4B22-8562-9B9958FC71ED}" srcOrd="0" destOrd="0" presId="urn:microsoft.com/office/officeart/2008/layout/AlternatingPictureBlocks"/>
    <dgm:cxn modelId="{144CFE88-0894-4ADE-869E-A634DADC57B4}" srcId="{50B5013D-744A-458B-83ED-D33039509844}" destId="{7166979B-6B5B-4897-B0B8-7DE1DC30CDEA}" srcOrd="0" destOrd="0" parTransId="{974806BB-54D7-44DC-B31D-F7EFFC783916}" sibTransId="{22AA4897-D667-4F15-AA58-682EAB91E332}"/>
    <dgm:cxn modelId="{629B87D0-8B9B-4EB3-9D75-69AE15E535BE}" type="presOf" srcId="{50B5013D-744A-458B-83ED-D33039509844}" destId="{D1DD8DAB-EF0C-46AA-9A4F-1D35471E38F4}" srcOrd="0" destOrd="0" presId="urn:microsoft.com/office/officeart/2008/layout/AlternatingPictureBlocks"/>
    <dgm:cxn modelId="{996CECCB-B32B-4BC5-85F4-488A9652C631}" type="presOf" srcId="{7166979B-6B5B-4897-B0B8-7DE1DC30CDEA}" destId="{1918E841-90A9-456B-91B5-7FB6E80AE11E}" srcOrd="0" destOrd="0" presId="urn:microsoft.com/office/officeart/2008/layout/AlternatingPictureBlocks"/>
    <dgm:cxn modelId="{7F7B29C0-3205-4DC0-9C6A-B40FF9166ABD}" srcId="{50B5013D-744A-458B-83ED-D33039509844}" destId="{A395389D-8C86-487D-A97A-A225271F7EB2}" srcOrd="2" destOrd="0" parTransId="{91C80002-AE60-4C5B-92FD-DB24BD6AD9AA}" sibTransId="{1C17FC5E-9BB9-466C-8C25-F0B6DC26E2B1}"/>
    <dgm:cxn modelId="{115AC78A-A536-4618-9634-4191E466B30A}" type="presParOf" srcId="{D1DD8DAB-EF0C-46AA-9A4F-1D35471E38F4}" destId="{DA7C6C45-95B9-4226-B443-8BBF257D77C7}" srcOrd="0" destOrd="0" presId="urn:microsoft.com/office/officeart/2008/layout/AlternatingPictureBlocks"/>
    <dgm:cxn modelId="{585F73D5-559E-459E-9736-16C29EDF5F47}" type="presParOf" srcId="{DA7C6C45-95B9-4226-B443-8BBF257D77C7}" destId="{1918E841-90A9-456B-91B5-7FB6E80AE11E}" srcOrd="0" destOrd="0" presId="urn:microsoft.com/office/officeart/2008/layout/AlternatingPictureBlocks"/>
    <dgm:cxn modelId="{DE3B8D2A-256F-4986-83CB-F3E9C8ADF535}" type="presParOf" srcId="{DA7C6C45-95B9-4226-B443-8BBF257D77C7}" destId="{D92C0899-17E3-452E-9140-4821E10080BA}" srcOrd="1" destOrd="0" presId="urn:microsoft.com/office/officeart/2008/layout/AlternatingPictureBlocks"/>
    <dgm:cxn modelId="{78AF0FCD-29B2-4CA5-8041-735C7B1EA781}" type="presParOf" srcId="{D1DD8DAB-EF0C-46AA-9A4F-1D35471E38F4}" destId="{50804AD0-E900-4201-9738-96DF44A60B25}" srcOrd="1" destOrd="0" presId="urn:microsoft.com/office/officeart/2008/layout/AlternatingPictureBlocks"/>
    <dgm:cxn modelId="{F08F398D-33B1-450B-BE1D-E5FF7A8D8981}" type="presParOf" srcId="{D1DD8DAB-EF0C-46AA-9A4F-1D35471E38F4}" destId="{93BE2A9B-6C57-4577-B6D7-DE57778FC96B}" srcOrd="2" destOrd="0" presId="urn:microsoft.com/office/officeart/2008/layout/AlternatingPictureBlocks"/>
    <dgm:cxn modelId="{82C80794-CDD0-42AA-B7C0-CA13C0E6A76C}" type="presParOf" srcId="{93BE2A9B-6C57-4577-B6D7-DE57778FC96B}" destId="{0F1F79BF-2702-43B3-A7FD-B3920D3D939B}" srcOrd="0" destOrd="0" presId="urn:microsoft.com/office/officeart/2008/layout/AlternatingPictureBlocks"/>
    <dgm:cxn modelId="{74F92D77-A742-4A76-8391-98A7178B8CBC}" type="presParOf" srcId="{93BE2A9B-6C57-4577-B6D7-DE57778FC96B}" destId="{F1C6A79A-D646-46E4-AF82-F02EC3F13355}" srcOrd="1" destOrd="0" presId="urn:microsoft.com/office/officeart/2008/layout/AlternatingPictureBlocks"/>
    <dgm:cxn modelId="{1B95547A-34AB-44C9-A4EC-46A30103F34F}" type="presParOf" srcId="{D1DD8DAB-EF0C-46AA-9A4F-1D35471E38F4}" destId="{0E3C99D1-CC85-4D64-9706-B6B39876734D}" srcOrd="3" destOrd="0" presId="urn:microsoft.com/office/officeart/2008/layout/AlternatingPictureBlocks"/>
    <dgm:cxn modelId="{21667C73-1B6F-4137-B20A-A50F01803532}" type="presParOf" srcId="{D1DD8DAB-EF0C-46AA-9A4F-1D35471E38F4}" destId="{916C0B18-39F6-402A-B2A6-2CB20E69177B}" srcOrd="4" destOrd="0" presId="urn:microsoft.com/office/officeart/2008/layout/AlternatingPictureBlocks"/>
    <dgm:cxn modelId="{9F740EC7-73D6-43E7-81B9-FCAE0BE7B770}" type="presParOf" srcId="{916C0B18-39F6-402A-B2A6-2CB20E69177B}" destId="{4A4CB7F7-4D08-4B22-8562-9B9958FC71ED}" srcOrd="0" destOrd="0" presId="urn:microsoft.com/office/officeart/2008/layout/AlternatingPictureBlocks"/>
    <dgm:cxn modelId="{0F15A3C4-B063-4A9C-BB66-BF75674F3048}" type="presParOf" srcId="{916C0B18-39F6-402A-B2A6-2CB20E69177B}" destId="{B2300283-45A9-4F0E-9480-3D283BDBDC70}" srcOrd="1" destOrd="0" presId="urn:microsoft.com/office/officeart/2008/layout/AlternatingPictureBlocks"/>
  </dgm:cxnLst>
  <dgm:bg/>
  <dgm:whole/>
</dgm:dataModel>
</file>

<file path=ppt/diagrams/data177.xml><?xml version="1.0" encoding="utf-8"?>
<dgm:dataModel xmlns:dgm="http://schemas.openxmlformats.org/drawingml/2006/diagram" xmlns:a="http://schemas.openxmlformats.org/drawingml/2006/main">
  <dgm:ptLst>
    <dgm:pt modelId="{20373453-309F-4D4B-AE9D-2F6BD8FC6013}"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F6C1EB86-21BA-43A3-8B01-6FD46A1AF9D8}" type="parTrans" cxnId="{FC2A7468-C207-4ECF-828A-1E1CFD0823C4}">
      <dgm:prSet/>
      <dgm:spPr/>
      <dgm:t>
        <a:bodyPr/>
        <a:lstStyle/>
        <a:p>
          <a:endParaRPr lang="ru-RU"/>
        </a:p>
      </dgm:t>
    </dgm:pt>
    <dgm:pt modelId="{C21EFD59-5A19-496C-9BEC-98D637D787C5}">
      <dgm:prSet phldrT="[Текст]"/>
      <dgm:spPr/>
      <dgm:t>
        <a:bodyPr/>
        <a:lstStyle/>
        <a:p>
          <a:r>
            <a:rPr lang="ru-RU"/>
            <a:t>Реферат (латын тілінен. abstractio – алып тастау, алаңдату) абстракциялау процесінің нәтижесі болып табылады, ол зерттелетін объектінің бірқатар қасиеттерінен, байланыстарынан, қатынастарынан ойша алшақтатудан және зерттеушіге осы кезеңде объектіні зерттеу кезінде қажет қасиеттер мен қатынастарды ойша бөліп көрсетуден тұрады. . </a:t>
          </a:r>
        </a:p>
      </dgm:t>
    </dgm:pt>
    <dgm:pt modelId="{E64D24F0-2D6B-46FE-85BE-2247F1AA13A7}" type="sibTrans" cxnId="{FC2A7468-C207-4ECF-828A-1E1CFD0823C4}">
      <dgm:prSet/>
      <dgm:spPr/>
      <dgm:t>
        <a:bodyPr/>
        <a:lstStyle/>
        <a:p>
          <a:endParaRPr lang="ru-RU"/>
        </a:p>
      </dgm:t>
    </dgm:pt>
    <dgm:pt modelId="{8878EC1D-6181-4B6F-8FB6-C7C98F26A258}" type="parTrans" cxnId="{EB09BF0A-5747-44DF-B4C3-586A2E26476E}">
      <dgm:prSet/>
      <dgm:spPr/>
      <dgm:t>
        <a:bodyPr/>
        <a:lstStyle/>
        <a:p>
          <a:endParaRPr lang="ru-RU"/>
        </a:p>
      </dgm:t>
    </dgm:pt>
    <dgm:pt modelId="{1CD6391C-6E20-4F30-94A7-3B6945B8B089}">
      <dgm:prSet phldrT="[Текст]"/>
      <dgm:spPr/>
      <dgm:t>
        <a:bodyPr/>
        <a:lstStyle/>
        <a:p>
          <a:r>
            <a:rPr lang="ru-RU"/>
            <a:t>Нақты (латын тілінен. concretus – біріктірілген) шындықтың объектілері мен құбылыстарын, олардың қасиеттерінің, байланыстары мен қатынастарының барлық күрделілігі мен жан-жақтылығымен алынған, бейнелеу үшін қолданылады. "Бетон" термині белгілі бір зат (объект) туралы жан-жақты, жүйелі білімді білдіру үшін де қолданылады. </a:t>
          </a:r>
        </a:p>
      </dgm:t>
    </dgm:pt>
    <dgm:pt modelId="{32E1B7C2-E50A-46DD-8F41-AE0A83E2D895}" type="sibTrans" cxnId="{EB09BF0A-5747-44DF-B4C3-586A2E26476E}">
      <dgm:prSet/>
      <dgm:spPr/>
      <dgm:t>
        <a:bodyPr/>
        <a:lstStyle/>
        <a:p>
          <a:endParaRPr lang="ru-RU"/>
        </a:p>
      </dgm:t>
    </dgm:pt>
    <dgm:pt modelId="{E635117C-E500-4144-B4FF-BE4DEC090CFF}" type="parTrans" cxnId="{2BCA4668-7B91-4306-8EA8-FAFDB5B39E54}">
      <dgm:prSet/>
      <dgm:spPr/>
      <dgm:t>
        <a:bodyPr/>
        <a:lstStyle/>
        <a:p>
          <a:endParaRPr lang="ru-RU"/>
        </a:p>
      </dgm:t>
    </dgm:pt>
    <dgm:pt modelId="{968E35F7-883D-49E0-8506-417B006754CA}">
      <dgm:prSet phldrT="[Текст]"/>
      <dgm:spPr/>
      <dgm:t>
        <a:bodyPr/>
        <a:lstStyle/>
        <a:p>
          <a:r>
            <a:rPr lang="ru-RU"/>
            <a:t>Бұл әдіс ғылыми білімнің қозғалысының әмбебап формасы, зерттеушінің ойлауында шындықты бейнелеу заңы болып табылады.  </a:t>
          </a:r>
        </a:p>
        <a:p>
          <a:r>
            <a:rPr lang="ru-RU"/>
            <a:t>Осылайша, қарастырылып отырған әдіс ғылыми зерттеу заңы болып табылады, оған сәйкес ойлау шындықтағы нақтыдан ойлаудағы абстрактіліге және одан ойлаудағы нақтыға оралады. </a:t>
          </a:r>
        </a:p>
      </dgm:t>
    </dgm:pt>
    <dgm:pt modelId="{218ABF93-AEEC-4B2C-9826-52F7E56A01EA}" type="sibTrans" cxnId="{2BCA4668-7B91-4306-8EA8-FAFDB5B39E54}">
      <dgm:prSet/>
      <dgm:spPr/>
      <dgm:t>
        <a:bodyPr/>
        <a:lstStyle/>
        <a:p>
          <a:endParaRPr lang="ru-RU"/>
        </a:p>
      </dgm:t>
    </dgm:pt>
    <dgm:pt modelId="{6F4116A6-07D4-464A-8346-F3395BCE951C}" type="pres">
      <dgm:prSet presAssocID="{20373453-309F-4D4B-AE9D-2F6BD8FC6013}" presName="outerComposite" presStyleCnt="0">
        <dgm:presLayoutVars>
          <dgm:chMax val="5"/>
          <dgm:dir/>
          <dgm:resizeHandles val="exact"/>
        </dgm:presLayoutVars>
      </dgm:prSet>
      <dgm:spPr/>
      <dgm:t>
        <a:bodyPr/>
        <a:lstStyle/>
        <a:p>
          <a:endParaRPr lang="ru-RU"/>
        </a:p>
      </dgm:t>
    </dgm:pt>
    <dgm:pt modelId="{CE609E4D-D3A0-43BC-8EA7-EF5A49CA0E0A}" type="pres">
      <dgm:prSet presAssocID="{20373453-309F-4D4B-AE9D-2F6BD8FC6013}" presName="dummyMaxCanvas" presStyleCnt="0">
        <dgm:presLayoutVars/>
      </dgm:prSet>
      <dgm:spPr/>
      <dgm:t>
        <a:bodyPr/>
        <a:lstStyle/>
        <a:p>
          <a:endParaRPr/>
        </a:p>
      </dgm:t>
    </dgm:pt>
    <dgm:pt modelId="{D2E2D74D-890E-4951-ACFD-8BDDFC3A7CBF}" type="pres">
      <dgm:prSet presAssocID="{20373453-309F-4D4B-AE9D-2F6BD8FC6013}" presName="ThreeNodes_1" presStyleLbl="node1" presStyleIdx="0" presStyleCnt="3">
        <dgm:presLayoutVars>
          <dgm:bulletEnabled val="1"/>
        </dgm:presLayoutVars>
      </dgm:prSet>
      <dgm:spPr/>
      <dgm:t>
        <a:bodyPr/>
        <a:lstStyle/>
        <a:p>
          <a:endParaRPr lang="ru-RU"/>
        </a:p>
      </dgm:t>
    </dgm:pt>
    <dgm:pt modelId="{5D475A14-8802-4794-BEA6-044FAE4B9B3A}" type="pres">
      <dgm:prSet presAssocID="{20373453-309F-4D4B-AE9D-2F6BD8FC6013}" presName="ThreeNodes_2" presStyleLbl="node1" presStyleIdx="1" presStyleCnt="3">
        <dgm:presLayoutVars>
          <dgm:bulletEnabled val="1"/>
        </dgm:presLayoutVars>
      </dgm:prSet>
      <dgm:spPr/>
      <dgm:t>
        <a:bodyPr/>
        <a:lstStyle/>
        <a:p>
          <a:endParaRPr lang="ru-RU"/>
        </a:p>
      </dgm:t>
    </dgm:pt>
    <dgm:pt modelId="{1B130602-D2F3-4845-BE8D-AAEF6A234F86}" type="pres">
      <dgm:prSet presAssocID="{20373453-309F-4D4B-AE9D-2F6BD8FC6013}" presName="ThreeNodes_3" presStyleLbl="node1" presStyleIdx="2" presStyleCnt="3">
        <dgm:presLayoutVars>
          <dgm:bulletEnabled val="1"/>
        </dgm:presLayoutVars>
      </dgm:prSet>
      <dgm:spPr/>
      <dgm:t>
        <a:bodyPr/>
        <a:lstStyle/>
        <a:p>
          <a:endParaRPr lang="ru-RU"/>
        </a:p>
      </dgm:t>
    </dgm:pt>
    <dgm:pt modelId="{B722015D-ACAC-4391-960E-A14AF59EB1A9}" type="pres">
      <dgm:prSet presAssocID="{20373453-309F-4D4B-AE9D-2F6BD8FC6013}" presName="ThreeConn_1-2" presStyleLbl="fgAccFollowNode1" presStyleIdx="0" presStyleCnt="2">
        <dgm:presLayoutVars>
          <dgm:bulletEnabled val="1"/>
        </dgm:presLayoutVars>
      </dgm:prSet>
      <dgm:spPr/>
      <dgm:t>
        <a:bodyPr/>
        <a:lstStyle/>
        <a:p>
          <a:endParaRPr lang="ru-RU"/>
        </a:p>
      </dgm:t>
    </dgm:pt>
    <dgm:pt modelId="{259345B0-65E4-4302-961B-4708D8692052}" type="pres">
      <dgm:prSet presAssocID="{20373453-309F-4D4B-AE9D-2F6BD8FC6013}" presName="ThreeConn_2-3" presStyleLbl="fgAccFollowNode1" presStyleIdx="1" presStyleCnt="2">
        <dgm:presLayoutVars>
          <dgm:bulletEnabled val="1"/>
        </dgm:presLayoutVars>
      </dgm:prSet>
      <dgm:spPr/>
      <dgm:t>
        <a:bodyPr/>
        <a:lstStyle/>
        <a:p>
          <a:endParaRPr lang="ru-RU"/>
        </a:p>
      </dgm:t>
    </dgm:pt>
    <dgm:pt modelId="{E01AD83A-272E-4522-B51B-9242CD4B020D}" type="pres">
      <dgm:prSet presAssocID="{20373453-309F-4D4B-AE9D-2F6BD8FC6013}" presName="ThreeNodes_1_text" presStyleLbl="node1" presStyleIdx="2" presStyleCnt="3">
        <dgm:presLayoutVars>
          <dgm:bulletEnabled val="1"/>
        </dgm:presLayoutVars>
      </dgm:prSet>
      <dgm:spPr/>
      <dgm:t>
        <a:bodyPr/>
        <a:lstStyle/>
        <a:p>
          <a:endParaRPr lang="ru-RU"/>
        </a:p>
      </dgm:t>
    </dgm:pt>
    <dgm:pt modelId="{A565AB7C-A2D4-4C43-A34B-7F08972CD1D6}" type="pres">
      <dgm:prSet presAssocID="{20373453-309F-4D4B-AE9D-2F6BD8FC6013}" presName="ThreeNodes_2_text" presStyleLbl="node1" presStyleIdx="2" presStyleCnt="3">
        <dgm:presLayoutVars>
          <dgm:bulletEnabled val="1"/>
        </dgm:presLayoutVars>
      </dgm:prSet>
      <dgm:spPr/>
      <dgm:t>
        <a:bodyPr/>
        <a:lstStyle/>
        <a:p>
          <a:endParaRPr lang="ru-RU"/>
        </a:p>
      </dgm:t>
    </dgm:pt>
    <dgm:pt modelId="{A6F3B3AE-DA51-4B5B-B6A4-F31C87FCE533}" type="pres">
      <dgm:prSet presAssocID="{20373453-309F-4D4B-AE9D-2F6BD8FC6013}" presName="ThreeNodes_3_text" presStyleLbl="node1" presStyleIdx="2" presStyleCnt="3">
        <dgm:presLayoutVars>
          <dgm:bulletEnabled val="1"/>
        </dgm:presLayoutVars>
      </dgm:prSet>
      <dgm:spPr/>
      <dgm:t>
        <a:bodyPr/>
        <a:lstStyle/>
        <a:p>
          <a:endParaRPr lang="ru-RU"/>
        </a:p>
      </dgm:t>
    </dgm:pt>
  </dgm:ptLst>
  <dgm:cxnLst>
    <dgm:cxn modelId="{37659832-6391-4835-A25D-3D22F8614512}" type="presOf" srcId="{1CD6391C-6E20-4F30-94A7-3B6945B8B089}" destId="{5D475A14-8802-4794-BEA6-044FAE4B9B3A}" srcOrd="0" destOrd="0" presId="urn:microsoft.com/office/officeart/2005/8/layout/vProcess5"/>
    <dgm:cxn modelId="{A5F1DA3F-264F-4A76-AB4A-CEDBE2B90397}" type="presOf" srcId="{C21EFD59-5A19-496C-9BEC-98D637D787C5}" destId="{D2E2D74D-890E-4951-ACFD-8BDDFC3A7CBF}" srcOrd="0" destOrd="0" presId="urn:microsoft.com/office/officeart/2005/8/layout/vProcess5"/>
    <dgm:cxn modelId="{2BCA4668-7B91-4306-8EA8-FAFDB5B39E54}" srcId="{20373453-309F-4D4B-AE9D-2F6BD8FC6013}" destId="{968E35F7-883D-49E0-8506-417B006754CA}" srcOrd="2" destOrd="0" parTransId="{E635117C-E500-4144-B4FF-BE4DEC090CFF}" sibTransId="{218ABF93-AEEC-4B2C-9826-52F7E56A01EA}"/>
    <dgm:cxn modelId="{5033301A-60EB-456A-8E75-EEB8C4C530B1}" type="presOf" srcId="{968E35F7-883D-49E0-8506-417B006754CA}" destId="{A6F3B3AE-DA51-4B5B-B6A4-F31C87FCE533}" srcOrd="1" destOrd="0" presId="urn:microsoft.com/office/officeart/2005/8/layout/vProcess5"/>
    <dgm:cxn modelId="{54A057E2-8B9B-43D3-AFF6-9564A68BCA18}" type="presOf" srcId="{E64D24F0-2D6B-46FE-85BE-2247F1AA13A7}" destId="{B722015D-ACAC-4391-960E-A14AF59EB1A9}" srcOrd="0" destOrd="0" presId="urn:microsoft.com/office/officeart/2005/8/layout/vProcess5"/>
    <dgm:cxn modelId="{28D90DA2-C9F6-4E43-8620-4AD97736ED66}" type="presOf" srcId="{C21EFD59-5A19-496C-9BEC-98D637D787C5}" destId="{E01AD83A-272E-4522-B51B-9242CD4B020D}" srcOrd="1" destOrd="0" presId="urn:microsoft.com/office/officeart/2005/8/layout/vProcess5"/>
    <dgm:cxn modelId="{EB09BF0A-5747-44DF-B4C3-586A2E26476E}" srcId="{20373453-309F-4D4B-AE9D-2F6BD8FC6013}" destId="{1CD6391C-6E20-4F30-94A7-3B6945B8B089}" srcOrd="1" destOrd="0" parTransId="{8878EC1D-6181-4B6F-8FB6-C7C98F26A258}" sibTransId="{32E1B7C2-E50A-46DD-8F41-AE0A83E2D895}"/>
    <dgm:cxn modelId="{8F5D605B-DCAF-40AE-BB49-F50E408B0C90}" type="presOf" srcId="{968E35F7-883D-49E0-8506-417B006754CA}" destId="{1B130602-D2F3-4845-BE8D-AAEF6A234F86}" srcOrd="0" destOrd="0" presId="urn:microsoft.com/office/officeart/2005/8/layout/vProcess5"/>
    <dgm:cxn modelId="{C3C5D24D-AA5B-4446-86CD-419471255AF8}" type="presOf" srcId="{1CD6391C-6E20-4F30-94A7-3B6945B8B089}" destId="{A565AB7C-A2D4-4C43-A34B-7F08972CD1D6}" srcOrd="1" destOrd="0" presId="urn:microsoft.com/office/officeart/2005/8/layout/vProcess5"/>
    <dgm:cxn modelId="{FC2A7468-C207-4ECF-828A-1E1CFD0823C4}" srcId="{20373453-309F-4D4B-AE9D-2F6BD8FC6013}" destId="{C21EFD59-5A19-496C-9BEC-98D637D787C5}" srcOrd="0" destOrd="0" parTransId="{F6C1EB86-21BA-43A3-8B01-6FD46A1AF9D8}" sibTransId="{E64D24F0-2D6B-46FE-85BE-2247F1AA13A7}"/>
    <dgm:cxn modelId="{3734EC4A-5645-487E-930D-C33D78098798}" type="presOf" srcId="{20373453-309F-4D4B-AE9D-2F6BD8FC6013}" destId="{6F4116A6-07D4-464A-8346-F3395BCE951C}" srcOrd="0" destOrd="0" presId="urn:microsoft.com/office/officeart/2005/8/layout/vProcess5"/>
    <dgm:cxn modelId="{2EAE3195-7E47-4A3F-AEBC-CCC0E32E442B}" type="presOf" srcId="{32E1B7C2-E50A-46DD-8F41-AE0A83E2D895}" destId="{259345B0-65E4-4302-961B-4708D8692052}" srcOrd="0" destOrd="0" presId="urn:microsoft.com/office/officeart/2005/8/layout/vProcess5"/>
    <dgm:cxn modelId="{DB007C01-8067-435F-8006-54FF68974070}" type="presParOf" srcId="{6F4116A6-07D4-464A-8346-F3395BCE951C}" destId="{CE609E4D-D3A0-43BC-8EA7-EF5A49CA0E0A}" srcOrd="0" destOrd="0" presId="urn:microsoft.com/office/officeart/2005/8/layout/vProcess5"/>
    <dgm:cxn modelId="{0104575C-192E-43CB-B62B-8A007F002E37}" type="presParOf" srcId="{6F4116A6-07D4-464A-8346-F3395BCE951C}" destId="{D2E2D74D-890E-4951-ACFD-8BDDFC3A7CBF}" srcOrd="1" destOrd="0" presId="urn:microsoft.com/office/officeart/2005/8/layout/vProcess5"/>
    <dgm:cxn modelId="{08BEAFF4-ACF1-4DD1-9908-0006CED35713}" type="presParOf" srcId="{6F4116A6-07D4-464A-8346-F3395BCE951C}" destId="{5D475A14-8802-4794-BEA6-044FAE4B9B3A}" srcOrd="2" destOrd="0" presId="urn:microsoft.com/office/officeart/2005/8/layout/vProcess5"/>
    <dgm:cxn modelId="{AB2ADD41-0B0C-49C6-AA76-6332353C51D0}" type="presParOf" srcId="{6F4116A6-07D4-464A-8346-F3395BCE951C}" destId="{1B130602-D2F3-4845-BE8D-AAEF6A234F86}" srcOrd="3" destOrd="0" presId="urn:microsoft.com/office/officeart/2005/8/layout/vProcess5"/>
    <dgm:cxn modelId="{529F629B-2837-4E40-B8EB-0861E3283560}" type="presParOf" srcId="{6F4116A6-07D4-464A-8346-F3395BCE951C}" destId="{B722015D-ACAC-4391-960E-A14AF59EB1A9}" srcOrd="4" destOrd="0" presId="urn:microsoft.com/office/officeart/2005/8/layout/vProcess5"/>
    <dgm:cxn modelId="{631D5E9A-52DC-4F25-879E-ED1B3968349F}" type="presParOf" srcId="{6F4116A6-07D4-464A-8346-F3395BCE951C}" destId="{259345B0-65E4-4302-961B-4708D8692052}" srcOrd="5" destOrd="0" presId="urn:microsoft.com/office/officeart/2005/8/layout/vProcess5"/>
    <dgm:cxn modelId="{CC75CFF6-D0B3-4371-B2C3-3C6570C7DA9D}" type="presParOf" srcId="{6F4116A6-07D4-464A-8346-F3395BCE951C}" destId="{E01AD83A-272E-4522-B51B-9242CD4B020D}" srcOrd="6" destOrd="0" presId="urn:microsoft.com/office/officeart/2005/8/layout/vProcess5"/>
    <dgm:cxn modelId="{6FCB50E1-2AEC-4E95-B4CD-4D09CD86C6BB}" type="presParOf" srcId="{6F4116A6-07D4-464A-8346-F3395BCE951C}" destId="{A565AB7C-A2D4-4C43-A34B-7F08972CD1D6}" srcOrd="7" destOrd="0" presId="urn:microsoft.com/office/officeart/2005/8/layout/vProcess5"/>
    <dgm:cxn modelId="{725C9304-D9B3-4130-93AF-DE9DD795947F}" type="presParOf" srcId="{6F4116A6-07D4-464A-8346-F3395BCE951C}" destId="{A6F3B3AE-DA51-4B5B-B6A4-F31C87FCE533}" srcOrd="8" destOrd="0" presId="urn:microsoft.com/office/officeart/2005/8/layout/vProcess5"/>
  </dgm:cxnLst>
  <dgm:bg/>
  <dgm:whole/>
</dgm:dataModel>
</file>

<file path=ppt/diagrams/data178.xml><?xml version="1.0" encoding="utf-8"?>
<dgm:dataModel xmlns:dgm="http://schemas.openxmlformats.org/drawingml/2006/diagram" xmlns:a="http://schemas.openxmlformats.org/drawingml/2006/main">
  <dgm:ptLst>
    <dgm:pt modelId="{3D5A5832-15A7-4B8E-80D8-2F56C51C8188}"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FD2368E-B7FD-4FCF-AEB0-29A263EA9F30}" type="parTrans" cxnId="{2FA6DAED-58D8-47A5-AF76-0E50338C0902}">
      <dgm:prSet/>
      <dgm:spPr/>
      <dgm:t>
        <a:bodyPr/>
        <a:lstStyle/>
        <a:p>
          <a:endParaRPr lang="x-none"/>
        </a:p>
      </dgm:t>
    </dgm:pt>
    <dgm:pt modelId="{79A8969D-0702-4544-B1A0-E8B6496CFE55}">
      <dgm:prSet phldrT="[Текст]"/>
      <dgm:spPr/>
      <dgm:t>
        <a:bodyPr/>
        <a:lstStyle/>
        <a:p>
          <a:r>
            <a:rPr lang="ru-RU" b="0" i="0"/>
            <a:t>Теориялық зерттеу әдістері кез келген ғылыми еңбектің негізі болып табылады. Олар зерттелген құбылыстың мәніне енуге, оның себептерін, болмыс ерекшеліктерін және т.б. түсіндіруге мүмкіндік береді. </a:t>
          </a:r>
          <a:endParaRPr lang="x-none"/>
        </a:p>
      </dgm:t>
    </dgm:pt>
    <dgm:pt modelId="{7944CDB6-1B29-456B-87B6-7D5A046C0A42}" type="parTrans" cxnId="{02B52A2A-D300-495C-8436-F4CCF747CAC1}">
      <dgm:prSet/>
      <dgm:spPr/>
      <dgm:t>
        <a:bodyPr/>
        <a:lstStyle/>
        <a:p>
          <a:endParaRPr lang="x-none"/>
        </a:p>
      </dgm:t>
    </dgm:pt>
    <dgm:pt modelId="{BAA4FD5D-C4F8-4932-AC35-69D3664AE8B0}">
      <dgm:prSet phldrT="[Текст]" phldr="1"/>
      <dgm:spPr/>
      <dgm:t>
        <a:bodyPr/>
        <a:lstStyle/>
        <a:p>
          <a:endParaRPr lang="x-none"/>
        </a:p>
      </dgm:t>
    </dgm:pt>
    <dgm:pt modelId="{CF359136-17C4-4C40-910E-0A35BF9CCF72}" type="sibTrans" cxnId="{02B52A2A-D300-495C-8436-F4CCF747CAC1}">
      <dgm:prSet/>
      <dgm:spPr/>
      <dgm:t>
        <a:bodyPr/>
        <a:lstStyle/>
        <a:p>
          <a:endParaRPr lang="x-none"/>
        </a:p>
      </dgm:t>
    </dgm:pt>
    <dgm:pt modelId="{186E7FEA-5ACC-4AB9-BBF1-A4E8AE7917AF}" type="sibTrans" cxnId="{2FA6DAED-58D8-47A5-AF76-0E50338C0902}">
      <dgm:prSet/>
      <dgm:spPr/>
      <dgm:t>
        <a:bodyPr/>
        <a:lstStyle/>
        <a:p>
          <a:endParaRPr lang="x-none"/>
        </a:p>
      </dgm:t>
    </dgm:pt>
    <dgm:pt modelId="{50ED4E5C-539A-4549-A48F-7BBA0D0D6445}" type="parTrans" cxnId="{5FAA568C-7D29-4D90-AD11-B0F9E9FD9A1B}">
      <dgm:prSet/>
      <dgm:spPr/>
      <dgm:t>
        <a:bodyPr/>
        <a:lstStyle/>
        <a:p>
          <a:endParaRPr lang="x-none"/>
        </a:p>
      </dgm:t>
    </dgm:pt>
    <dgm:pt modelId="{09A61270-D2DE-4D45-9106-9012D5388880}">
      <dgm:prSet phldrT="[Текст]"/>
      <dgm:spPr/>
      <dgm:t>
        <a:bodyPr/>
        <a:lstStyle/>
        <a:p>
          <a:r>
            <a:rPr lang="ru-RU"/>
            <a:t>Танымның теориялық әдістеріне мыналар жатады: формализация, идеализация, аксиоматикалық әдіс, абстрактіліден нақтыға көтерілу.</a:t>
          </a:r>
          <a:endParaRPr lang="x-none"/>
        </a:p>
      </dgm:t>
    </dgm:pt>
    <dgm:pt modelId="{2EE273EA-6024-4344-BC44-214D32D61B10}" type="parTrans" cxnId="{31E3D7D4-5CBE-4A50-91CC-DC6B9DC1ED00}">
      <dgm:prSet/>
      <dgm:spPr/>
      <dgm:t>
        <a:bodyPr/>
        <a:lstStyle/>
        <a:p>
          <a:endParaRPr lang="x-none"/>
        </a:p>
      </dgm:t>
    </dgm:pt>
    <dgm:pt modelId="{3E3F11B3-3F89-4027-834E-6ECA263CF902}">
      <dgm:prSet phldrT="[Текст]" phldr="1"/>
      <dgm:spPr/>
      <dgm:t>
        <a:bodyPr/>
        <a:lstStyle/>
        <a:p>
          <a:endParaRPr lang="x-none"/>
        </a:p>
      </dgm:t>
    </dgm:pt>
    <dgm:pt modelId="{38C0BC4D-CFFE-41C0-A38D-F9FE0647A6EF}" type="sibTrans" cxnId="{31E3D7D4-5CBE-4A50-91CC-DC6B9DC1ED00}">
      <dgm:prSet/>
      <dgm:spPr/>
      <dgm:t>
        <a:bodyPr/>
        <a:lstStyle/>
        <a:p>
          <a:endParaRPr lang="x-none"/>
        </a:p>
      </dgm:t>
    </dgm:pt>
    <dgm:pt modelId="{037B2231-1A0B-4C7A-BE82-D1C1ADBB6DA0}" type="sibTrans" cxnId="{5FAA568C-7D29-4D90-AD11-B0F9E9FD9A1B}">
      <dgm:prSet/>
      <dgm:spPr/>
      <dgm:t>
        <a:bodyPr/>
        <a:lstStyle/>
        <a:p>
          <a:endParaRPr lang="x-none"/>
        </a:p>
      </dgm:t>
    </dgm:pt>
    <dgm:pt modelId="{7E55AC37-69DB-46A8-9209-0A0C5EBDE8E7}" type="pres">
      <dgm:prSet presAssocID="{3D5A5832-15A7-4B8E-80D8-2F56C51C8188}" presName="linear" presStyleCnt="0">
        <dgm:presLayoutVars>
          <dgm:animLvl val="lvl"/>
          <dgm:resizeHandles val="exact"/>
        </dgm:presLayoutVars>
      </dgm:prSet>
      <dgm:spPr/>
      <dgm:t>
        <a:bodyPr/>
        <a:lstStyle/>
        <a:p>
          <a:endParaRPr lang="ru-RU"/>
        </a:p>
      </dgm:t>
    </dgm:pt>
    <dgm:pt modelId="{5554CE33-769E-4256-A523-EE5F52D13EC8}" type="pres">
      <dgm:prSet presAssocID="{79A8969D-0702-4544-B1A0-E8B6496CFE55}" presName="parentText" presStyleLbl="node1" presStyleIdx="0" presStyleCnt="2">
        <dgm:presLayoutVars>
          <dgm:chMax val="0"/>
          <dgm:bulletEnabled val="1"/>
        </dgm:presLayoutVars>
      </dgm:prSet>
      <dgm:spPr/>
      <dgm:t>
        <a:bodyPr/>
        <a:lstStyle/>
        <a:p>
          <a:endParaRPr lang="ru-RU"/>
        </a:p>
      </dgm:t>
    </dgm:pt>
    <dgm:pt modelId="{7C07EE08-0E2C-47E6-8B23-62728B7C44F2}" type="pres">
      <dgm:prSet presAssocID="{79A8969D-0702-4544-B1A0-E8B6496CFE55}" presName="childText" presStyleLbl="revTx" presStyleIdx="0" presStyleCnt="2">
        <dgm:presLayoutVars>
          <dgm:bulletEnabled val="1"/>
        </dgm:presLayoutVars>
      </dgm:prSet>
      <dgm:spPr/>
      <dgm:t>
        <a:bodyPr/>
        <a:lstStyle/>
        <a:p>
          <a:endParaRPr lang="ru-RU"/>
        </a:p>
      </dgm:t>
    </dgm:pt>
    <dgm:pt modelId="{7CA4C2CD-F6E3-458B-B765-88912C78706E}" type="pres">
      <dgm:prSet presAssocID="{09A61270-D2DE-4D45-9106-9012D5388880}" presName="parentText" presStyleLbl="node1" presStyleIdx="1" presStyleCnt="2">
        <dgm:presLayoutVars>
          <dgm:chMax val="0"/>
          <dgm:bulletEnabled val="1"/>
        </dgm:presLayoutVars>
      </dgm:prSet>
      <dgm:spPr/>
      <dgm:t>
        <a:bodyPr/>
        <a:lstStyle/>
        <a:p>
          <a:endParaRPr lang="ru-RU"/>
        </a:p>
      </dgm:t>
    </dgm:pt>
    <dgm:pt modelId="{4197241D-BF55-4E8F-BBFA-1CED76A7652C}" type="pres">
      <dgm:prSet presAssocID="{09A61270-D2DE-4D45-9106-9012D5388880}" presName="childText" presStyleLbl="revTx" presStyleIdx="1" presStyleCnt="2">
        <dgm:presLayoutVars>
          <dgm:bulletEnabled val="1"/>
        </dgm:presLayoutVars>
      </dgm:prSet>
      <dgm:spPr/>
      <dgm:t>
        <a:bodyPr/>
        <a:lstStyle/>
        <a:p>
          <a:endParaRPr lang="ru-RU"/>
        </a:p>
      </dgm:t>
    </dgm:pt>
  </dgm:ptLst>
  <dgm:cxnLst>
    <dgm:cxn modelId="{9A11FC29-6ABF-49A8-8030-768C7BC500EC}" type="presOf" srcId="{09A61270-D2DE-4D45-9106-9012D5388880}" destId="{7CA4C2CD-F6E3-458B-B765-88912C78706E}" srcOrd="0" destOrd="0" presId="urn:microsoft.com/office/officeart/2005/8/layout/vList2"/>
    <dgm:cxn modelId="{95B68D98-AC12-4F84-997D-58A5D51435C5}" type="presOf" srcId="{3D5A5832-15A7-4B8E-80D8-2F56C51C8188}" destId="{7E55AC37-69DB-46A8-9209-0A0C5EBDE8E7}" srcOrd="0" destOrd="0" presId="urn:microsoft.com/office/officeart/2005/8/layout/vList2"/>
    <dgm:cxn modelId="{F2289F6D-CC90-4C41-B1EC-037378DA595C}" type="presOf" srcId="{79A8969D-0702-4544-B1A0-E8B6496CFE55}" destId="{5554CE33-769E-4256-A523-EE5F52D13EC8}" srcOrd="0" destOrd="0" presId="urn:microsoft.com/office/officeart/2005/8/layout/vList2"/>
    <dgm:cxn modelId="{5FAA568C-7D29-4D90-AD11-B0F9E9FD9A1B}" srcId="{3D5A5832-15A7-4B8E-80D8-2F56C51C8188}" destId="{09A61270-D2DE-4D45-9106-9012D5388880}" srcOrd="1" destOrd="0" parTransId="{50ED4E5C-539A-4549-A48F-7BBA0D0D6445}" sibTransId="{037B2231-1A0B-4C7A-BE82-D1C1ADBB6DA0}"/>
    <dgm:cxn modelId="{02B52A2A-D300-495C-8436-F4CCF747CAC1}" srcId="{79A8969D-0702-4544-B1A0-E8B6496CFE55}" destId="{BAA4FD5D-C4F8-4932-AC35-69D3664AE8B0}" srcOrd="0" destOrd="0" parTransId="{7944CDB6-1B29-456B-87B6-7D5A046C0A42}" sibTransId="{CF359136-17C4-4C40-910E-0A35BF9CCF72}"/>
    <dgm:cxn modelId="{31E3D7D4-5CBE-4A50-91CC-DC6B9DC1ED00}" srcId="{09A61270-D2DE-4D45-9106-9012D5388880}" destId="{3E3F11B3-3F89-4027-834E-6ECA263CF902}" srcOrd="0" destOrd="0" parTransId="{2EE273EA-6024-4344-BC44-214D32D61B10}" sibTransId="{38C0BC4D-CFFE-41C0-A38D-F9FE0647A6EF}"/>
    <dgm:cxn modelId="{4D3D0DB1-8B17-4887-B3EA-29C5596AEB96}" type="presOf" srcId="{BAA4FD5D-C4F8-4932-AC35-69D3664AE8B0}" destId="{7C07EE08-0E2C-47E6-8B23-62728B7C44F2}" srcOrd="0" destOrd="0" presId="urn:microsoft.com/office/officeart/2005/8/layout/vList2"/>
    <dgm:cxn modelId="{2FA6DAED-58D8-47A5-AF76-0E50338C0902}" srcId="{3D5A5832-15A7-4B8E-80D8-2F56C51C8188}" destId="{79A8969D-0702-4544-B1A0-E8B6496CFE55}" srcOrd="0" destOrd="0" parTransId="{CFD2368E-B7FD-4FCF-AEB0-29A263EA9F30}" sibTransId="{186E7FEA-5ACC-4AB9-BBF1-A4E8AE7917AF}"/>
    <dgm:cxn modelId="{92D2ADF9-66D0-4607-8DA1-0AA3E1E7B6D4}" type="presOf" srcId="{3E3F11B3-3F89-4027-834E-6ECA263CF902}" destId="{4197241D-BF55-4E8F-BBFA-1CED76A7652C}" srcOrd="0" destOrd="0" presId="urn:microsoft.com/office/officeart/2005/8/layout/vList2"/>
    <dgm:cxn modelId="{F33ADDB1-4801-4297-9169-88AE1EFC122E}" type="presParOf" srcId="{7E55AC37-69DB-46A8-9209-0A0C5EBDE8E7}" destId="{5554CE33-769E-4256-A523-EE5F52D13EC8}" srcOrd="0" destOrd="0" presId="urn:microsoft.com/office/officeart/2005/8/layout/vList2"/>
    <dgm:cxn modelId="{22D9C5F6-BAE0-42C6-8FE7-69E76516C08C}" type="presParOf" srcId="{7E55AC37-69DB-46A8-9209-0A0C5EBDE8E7}" destId="{7C07EE08-0E2C-47E6-8B23-62728B7C44F2}" srcOrd="1" destOrd="0" presId="urn:microsoft.com/office/officeart/2005/8/layout/vList2"/>
    <dgm:cxn modelId="{6AB65E30-51D3-42D8-B83D-6BC29375DD00}" type="presParOf" srcId="{7E55AC37-69DB-46A8-9209-0A0C5EBDE8E7}" destId="{7CA4C2CD-F6E3-458B-B765-88912C78706E}" srcOrd="2" destOrd="0" presId="urn:microsoft.com/office/officeart/2005/8/layout/vList2"/>
    <dgm:cxn modelId="{D1A06A67-7985-44A1-9E9C-67E7B8F34455}" type="presParOf" srcId="{7E55AC37-69DB-46A8-9209-0A0C5EBDE8E7}" destId="{4197241D-BF55-4E8F-BBFA-1CED76A7652C}" srcOrd="3" destOrd="0" presId="urn:microsoft.com/office/officeart/2005/8/layout/vList2"/>
  </dgm:cxnLst>
  <dgm:bg/>
  <dgm:whole/>
</dgm:dataModel>
</file>

<file path=ppt/diagrams/data179.xml><?xml version="1.0" encoding="utf-8"?>
<dgm:dataModel xmlns:dgm="http://schemas.openxmlformats.org/drawingml/2006/diagram" xmlns:a="http://schemas.openxmlformats.org/drawingml/2006/main">
  <dgm:ptLst>
    <dgm:pt modelId="{EDE8A624-8674-47C6-B5A5-27B1B0E4910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D5ECB9DA-D018-4FA7-A9FE-1A4B8A44B9CA}" type="parTrans" cxnId="{4D3C9435-70BF-4BFF-A6BA-4B3E4DB860E4}">
      <dgm:prSet/>
      <dgm:spPr/>
      <dgm:t>
        <a:bodyPr/>
        <a:lstStyle/>
        <a:p>
          <a:endParaRPr lang="ru-RU"/>
        </a:p>
      </dgm:t>
    </dgm:pt>
    <dgm:pt modelId="{9DF39D2B-A0B1-47F9-86AB-51E77CC47043}">
      <dgm:prSet phldrT="[Текст]"/>
      <dgm:spPr/>
      <dgm:t>
        <a:bodyPr/>
        <a:lstStyle/>
        <a:p>
          <a:r>
            <a:rPr lang="ru-RU"/>
            <a:t>Тарихи тұрғыдан күрделі дамып келе жатқан объектілер туралы теориялық білімді құруда зерттеудің арнайы әдістері қолданылады. Объектілер тарихын ғылыми зерттеудің осындай спецификалық тәсілдері танымның тарихи және логикалық әдістері болып табылады. Күрделі дамып келе жатқан объектілерді зерттеу үшін тарихи және логикалық әдістердің екеуі де қолданылады. Бұл, мысалы, кез келген дерлік психикалық операция логикалық деп түсінілетін осы әдістердің қате интерпретациясын болдырмау үшін ерекше атап өту керек. </a:t>
          </a:r>
        </a:p>
      </dgm:t>
    </dgm:pt>
    <dgm:pt modelId="{85652B09-05DD-46FA-A617-CA7BC7419F55}" type="parTrans" cxnId="{4B6FFA88-45C4-464C-AED1-F197FDC82C61}">
      <dgm:prSet/>
      <dgm:spPr/>
      <dgm:t>
        <a:bodyPr/>
        <a:lstStyle/>
        <a:p>
          <a:endParaRPr lang="ru-RU"/>
        </a:p>
      </dgm:t>
    </dgm:pt>
    <dgm:pt modelId="{3F803A19-D83F-498E-B85D-A1A7992460EF}">
      <dgm:prSet phldrT="[Текст]" phldr="1"/>
      <dgm:spPr/>
      <dgm:t>
        <a:bodyPr/>
        <a:lstStyle/>
        <a:p>
          <a:endParaRPr lang="ru-RU"/>
        </a:p>
      </dgm:t>
    </dgm:pt>
    <dgm:pt modelId="{FA7DD7DF-642B-4980-9CDE-F8DB6097669F}" type="sibTrans" cxnId="{4B6FFA88-45C4-464C-AED1-F197FDC82C61}">
      <dgm:prSet/>
      <dgm:spPr/>
      <dgm:t>
        <a:bodyPr/>
        <a:lstStyle/>
        <a:p>
          <a:endParaRPr lang="ru-RU"/>
        </a:p>
      </dgm:t>
    </dgm:pt>
    <dgm:pt modelId="{AB337E6D-349B-4896-A7E4-C65C4F7FAA27}" type="sibTrans" cxnId="{4D3C9435-70BF-4BFF-A6BA-4B3E4DB860E4}">
      <dgm:prSet/>
      <dgm:spPr/>
      <dgm:t>
        <a:bodyPr/>
        <a:lstStyle/>
        <a:p>
          <a:endParaRPr lang="ru-RU"/>
        </a:p>
      </dgm:t>
    </dgm:pt>
    <dgm:pt modelId="{55A86156-6262-490E-826C-74995E9EEE8B}" type="parTrans" cxnId="{6CB8011E-A339-4D73-8071-42E5CF0E10A7}">
      <dgm:prSet/>
      <dgm:spPr/>
      <dgm:t>
        <a:bodyPr/>
        <a:lstStyle/>
        <a:p>
          <a:endParaRPr lang="ru-RU"/>
        </a:p>
      </dgm:t>
    </dgm:pt>
    <dgm:pt modelId="{165A245A-8B4B-4EA1-B91D-FB804D28B8BA}">
      <dgm:prSet phldrT="[Текст]"/>
      <dgm:spPr/>
      <dgm:t>
        <a:bodyPr/>
        <a:lstStyle/>
        <a:p>
          <a:r>
            <a:rPr lang="ru-RU"/>
            <a:t>Бұл әдістер тарихтың өзі немесе оның аспектілері, құбылыстары, процестері қандай да бір жолмен зерттеу объектісіне айналған жағдайда ғана қолданылады. Айта кету керек, историзм принципі әрбір мәселені тарихтағы белгілі құбылыстың қалай пайда болғаны, оның дамуындағы қандай негізгі кезеңдерден өткені тұрғысынан қарастыруды талап етеді. құбылыс өтті, және оның дамуы тұрғысынан бұл заттың қазір не болғанын қарастыру. </a:t>
          </a:r>
        </a:p>
      </dgm:t>
    </dgm:pt>
    <dgm:pt modelId="{5860849D-0C73-4475-AB91-58F66B95D6C2}" type="parTrans" cxnId="{C7245C3D-3BA0-4D81-9932-BCFF7809A2B2}">
      <dgm:prSet/>
      <dgm:spPr/>
      <dgm:t>
        <a:bodyPr/>
        <a:lstStyle/>
        <a:p>
          <a:endParaRPr lang="ru-RU"/>
        </a:p>
      </dgm:t>
    </dgm:pt>
    <dgm:pt modelId="{4C6F17B9-BF1E-476E-8CF4-D6BAD1CAF5DD}">
      <dgm:prSet phldrT="[Текст]" phldr="1"/>
      <dgm:spPr/>
      <dgm:t>
        <a:bodyPr/>
        <a:lstStyle/>
        <a:p>
          <a:endParaRPr lang="ru-RU"/>
        </a:p>
      </dgm:t>
    </dgm:pt>
    <dgm:pt modelId="{19E6ACBF-2156-4F4B-93DE-D4A92DB3AE2A}" type="sibTrans" cxnId="{C7245C3D-3BA0-4D81-9932-BCFF7809A2B2}">
      <dgm:prSet/>
      <dgm:spPr/>
      <dgm:t>
        <a:bodyPr/>
        <a:lstStyle/>
        <a:p>
          <a:endParaRPr lang="ru-RU"/>
        </a:p>
      </dgm:t>
    </dgm:pt>
    <dgm:pt modelId="{FDF1030A-0539-40E0-BE87-4BAC0C7C0230}" type="sibTrans" cxnId="{6CB8011E-A339-4D73-8071-42E5CF0E10A7}">
      <dgm:prSet/>
      <dgm:spPr/>
      <dgm:t>
        <a:bodyPr/>
        <a:lstStyle/>
        <a:p>
          <a:endParaRPr lang="ru-RU"/>
        </a:p>
      </dgm:t>
    </dgm:pt>
    <dgm:pt modelId="{18FD984D-A79B-4BC1-9C69-C2F892B82032}" type="pres">
      <dgm:prSet presAssocID="{EDE8A624-8674-47C6-B5A5-27B1B0E4910A}" presName="linear" presStyleCnt="0">
        <dgm:presLayoutVars>
          <dgm:animLvl val="lvl"/>
          <dgm:resizeHandles val="exact"/>
        </dgm:presLayoutVars>
      </dgm:prSet>
      <dgm:spPr/>
      <dgm:t>
        <a:bodyPr/>
        <a:lstStyle/>
        <a:p>
          <a:endParaRPr lang="ru-RU"/>
        </a:p>
      </dgm:t>
    </dgm:pt>
    <dgm:pt modelId="{E8C477C9-6843-4D2A-ABBC-F97ED6B55F4F}" type="pres">
      <dgm:prSet presAssocID="{9DF39D2B-A0B1-47F9-86AB-51E77CC47043}" presName="parentText" presStyleLbl="node1" presStyleIdx="0" presStyleCnt="2">
        <dgm:presLayoutVars>
          <dgm:chMax val="0"/>
          <dgm:bulletEnabled val="1"/>
        </dgm:presLayoutVars>
      </dgm:prSet>
      <dgm:spPr/>
      <dgm:t>
        <a:bodyPr/>
        <a:lstStyle/>
        <a:p>
          <a:endParaRPr lang="ru-RU"/>
        </a:p>
      </dgm:t>
    </dgm:pt>
    <dgm:pt modelId="{DF6479B0-BF98-4975-BCA5-E828EB0B0387}" type="pres">
      <dgm:prSet presAssocID="{9DF39D2B-A0B1-47F9-86AB-51E77CC47043}" presName="childText" presStyleLbl="revTx" presStyleIdx="0" presStyleCnt="2">
        <dgm:presLayoutVars>
          <dgm:bulletEnabled val="1"/>
        </dgm:presLayoutVars>
      </dgm:prSet>
      <dgm:spPr/>
      <dgm:t>
        <a:bodyPr/>
        <a:lstStyle/>
        <a:p>
          <a:endParaRPr lang="ru-RU"/>
        </a:p>
      </dgm:t>
    </dgm:pt>
    <dgm:pt modelId="{C248C1AA-C251-489E-9B50-870678A4ADFE}" type="pres">
      <dgm:prSet presAssocID="{165A245A-8B4B-4EA1-B91D-FB804D28B8BA}" presName="parentText" presStyleLbl="node1" presStyleIdx="1" presStyleCnt="2">
        <dgm:presLayoutVars>
          <dgm:chMax val="0"/>
          <dgm:bulletEnabled val="1"/>
        </dgm:presLayoutVars>
      </dgm:prSet>
      <dgm:spPr/>
      <dgm:t>
        <a:bodyPr/>
        <a:lstStyle/>
        <a:p>
          <a:endParaRPr lang="ru-RU"/>
        </a:p>
      </dgm:t>
    </dgm:pt>
    <dgm:pt modelId="{89C98CD6-DB64-450A-938D-7BC5E9EDBF91}" type="pres">
      <dgm:prSet presAssocID="{165A245A-8B4B-4EA1-B91D-FB804D28B8BA}" presName="childText" presStyleLbl="revTx" presStyleIdx="1" presStyleCnt="2">
        <dgm:presLayoutVars>
          <dgm:bulletEnabled val="1"/>
        </dgm:presLayoutVars>
      </dgm:prSet>
      <dgm:spPr/>
      <dgm:t>
        <a:bodyPr/>
        <a:lstStyle/>
        <a:p>
          <a:endParaRPr lang="ru-RU"/>
        </a:p>
      </dgm:t>
    </dgm:pt>
  </dgm:ptLst>
  <dgm:cxnLst>
    <dgm:cxn modelId="{4B6FFA88-45C4-464C-AED1-F197FDC82C61}" srcId="{9DF39D2B-A0B1-47F9-86AB-51E77CC47043}" destId="{3F803A19-D83F-498E-B85D-A1A7992460EF}" srcOrd="0" destOrd="0" parTransId="{85652B09-05DD-46FA-A617-CA7BC7419F55}" sibTransId="{FA7DD7DF-642B-4980-9CDE-F8DB6097669F}"/>
    <dgm:cxn modelId="{18FBC181-1CDB-4605-A099-500D70D2AEA3}" type="presOf" srcId="{3F803A19-D83F-498E-B85D-A1A7992460EF}" destId="{DF6479B0-BF98-4975-BCA5-E828EB0B0387}" srcOrd="0" destOrd="0" presId="urn:microsoft.com/office/officeart/2005/8/layout/vList2"/>
    <dgm:cxn modelId="{6CB8011E-A339-4D73-8071-42E5CF0E10A7}" srcId="{EDE8A624-8674-47C6-B5A5-27B1B0E4910A}" destId="{165A245A-8B4B-4EA1-B91D-FB804D28B8BA}" srcOrd="1" destOrd="0" parTransId="{55A86156-6262-490E-826C-74995E9EEE8B}" sibTransId="{FDF1030A-0539-40E0-BE87-4BAC0C7C0230}"/>
    <dgm:cxn modelId="{67F51BB8-377A-4788-A810-588597DA1402}" type="presOf" srcId="{EDE8A624-8674-47C6-B5A5-27B1B0E4910A}" destId="{18FD984D-A79B-4BC1-9C69-C2F892B82032}" srcOrd="0" destOrd="0" presId="urn:microsoft.com/office/officeart/2005/8/layout/vList2"/>
    <dgm:cxn modelId="{C7245C3D-3BA0-4D81-9932-BCFF7809A2B2}" srcId="{165A245A-8B4B-4EA1-B91D-FB804D28B8BA}" destId="{4C6F17B9-BF1E-476E-8CF4-D6BAD1CAF5DD}" srcOrd="0" destOrd="0" parTransId="{5860849D-0C73-4475-AB91-58F66B95D6C2}" sibTransId="{19E6ACBF-2156-4F4B-93DE-D4A92DB3AE2A}"/>
    <dgm:cxn modelId="{C3A875C4-B7F4-4772-AA95-60F2F1B4997B}" type="presOf" srcId="{4C6F17B9-BF1E-476E-8CF4-D6BAD1CAF5DD}" destId="{89C98CD6-DB64-450A-938D-7BC5E9EDBF91}" srcOrd="0" destOrd="0" presId="urn:microsoft.com/office/officeart/2005/8/layout/vList2"/>
    <dgm:cxn modelId="{4D3C9435-70BF-4BFF-A6BA-4B3E4DB860E4}" srcId="{EDE8A624-8674-47C6-B5A5-27B1B0E4910A}" destId="{9DF39D2B-A0B1-47F9-86AB-51E77CC47043}" srcOrd="0" destOrd="0" parTransId="{D5ECB9DA-D018-4FA7-A9FE-1A4B8A44B9CA}" sibTransId="{AB337E6D-349B-4896-A7E4-C65C4F7FAA27}"/>
    <dgm:cxn modelId="{E72BB10E-6383-4A23-94D0-F0415F3ABDC0}" type="presOf" srcId="{9DF39D2B-A0B1-47F9-86AB-51E77CC47043}" destId="{E8C477C9-6843-4D2A-ABBC-F97ED6B55F4F}" srcOrd="0" destOrd="0" presId="urn:microsoft.com/office/officeart/2005/8/layout/vList2"/>
    <dgm:cxn modelId="{6E147C9B-89B4-4198-B702-BAE035D8D5E3}" type="presOf" srcId="{165A245A-8B4B-4EA1-B91D-FB804D28B8BA}" destId="{C248C1AA-C251-489E-9B50-870678A4ADFE}" srcOrd="0" destOrd="0" presId="urn:microsoft.com/office/officeart/2005/8/layout/vList2"/>
    <dgm:cxn modelId="{3A942A09-7B8F-4019-9A4B-405A29168CAC}" type="presParOf" srcId="{18FD984D-A79B-4BC1-9C69-C2F892B82032}" destId="{E8C477C9-6843-4D2A-ABBC-F97ED6B55F4F}" srcOrd="0" destOrd="0" presId="urn:microsoft.com/office/officeart/2005/8/layout/vList2"/>
    <dgm:cxn modelId="{D9679FA2-5298-4587-9E88-932FD30EFDD7}" type="presParOf" srcId="{18FD984D-A79B-4BC1-9C69-C2F892B82032}" destId="{DF6479B0-BF98-4975-BCA5-E828EB0B0387}" srcOrd="1" destOrd="0" presId="urn:microsoft.com/office/officeart/2005/8/layout/vList2"/>
    <dgm:cxn modelId="{9921D220-C455-41D7-A66D-AA18DC862CD4}" type="presParOf" srcId="{18FD984D-A79B-4BC1-9C69-C2F892B82032}" destId="{C248C1AA-C251-489E-9B50-870678A4ADFE}" srcOrd="2" destOrd="0" presId="urn:microsoft.com/office/officeart/2005/8/layout/vList2"/>
    <dgm:cxn modelId="{3D45454E-63A1-4293-B0BF-F5DAFA1ADDE9}" type="presParOf" srcId="{18FD984D-A79B-4BC1-9C69-C2F892B82032}" destId="{89C98CD6-DB64-450A-938D-7BC5E9EDBF91}" srcOrd="3"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9A384002-0B7C-4F8C-BB61-62DE6A7C4A33}"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B896B8E2-C0FE-431F-9EF1-7B7D6EDCE286}" type="parTrans" cxnId="{042133D5-3B15-4126-801E-B28DE85C0A57}">
      <dgm:prSet/>
      <dgm:spPr/>
      <dgm:t>
        <a:bodyPr/>
        <a:lstStyle/>
        <a:p>
          <a:endParaRPr lang="ru-RU"/>
        </a:p>
      </dgm:t>
    </dgm:pt>
    <dgm:pt modelId="{939A420E-B086-4BDD-B152-78E5856C1E3F}">
      <dgm:prSet phldrT="[Текст]"/>
      <dgm:spPr/>
      <dgm:t>
        <a:bodyPr/>
        <a:lstStyle/>
        <a:p>
          <a:r>
            <a:rPr lang="ru-RU"/>
            <a:t>Ғылымның әдіснамасы деп жалпы тұтас философия немесе атап айтқанда ғылым философиясы түсініледі. </a:t>
          </a:r>
        </a:p>
      </dgm:t>
    </dgm:pt>
    <dgm:pt modelId="{3C76D4DC-01FC-4080-B7A2-3D90EB4BE03A}" type="parTrans" cxnId="{023C30B7-B0D4-4CA7-BC2D-CA667AF26A67}">
      <dgm:prSet/>
      <dgm:spPr/>
      <dgm:t>
        <a:bodyPr/>
        <a:lstStyle/>
        <a:p>
          <a:endParaRPr lang="ru-RU"/>
        </a:p>
      </dgm:t>
    </dgm:pt>
    <dgm:pt modelId="{72F13942-81B3-4469-BD1B-2BEF46D903A8}">
      <dgm:prSet phldrT="[Текст]" phldr="1"/>
      <dgm:spPr/>
      <dgm:t>
        <a:bodyPr/>
        <a:lstStyle/>
        <a:p>
          <a:endParaRPr lang="ru-RU"/>
        </a:p>
      </dgm:t>
    </dgm:pt>
    <dgm:pt modelId="{F0BCF85D-9C05-42A7-ABE7-7BCAEA42F44C}" type="sibTrans" cxnId="{023C30B7-B0D4-4CA7-BC2D-CA667AF26A67}">
      <dgm:prSet/>
      <dgm:spPr/>
      <dgm:t>
        <a:bodyPr/>
        <a:lstStyle/>
        <a:p>
          <a:endParaRPr lang="ru-RU"/>
        </a:p>
      </dgm:t>
    </dgm:pt>
    <dgm:pt modelId="{43338EB6-5F03-42E2-994A-D7F3DADF60C6}" type="sibTrans" cxnId="{042133D5-3B15-4126-801E-B28DE85C0A57}">
      <dgm:prSet/>
      <dgm:spPr/>
      <dgm:t>
        <a:bodyPr/>
        <a:lstStyle/>
        <a:p>
          <a:endParaRPr lang="ru-RU"/>
        </a:p>
      </dgm:t>
    </dgm:pt>
    <dgm:pt modelId="{988206FF-6CA6-433D-AE46-00FF8D143EC5}" type="parTrans" cxnId="{3BDAB9E8-599E-49E4-9612-CF346DB27D3D}">
      <dgm:prSet/>
      <dgm:spPr/>
      <dgm:t>
        <a:bodyPr/>
        <a:lstStyle/>
        <a:p>
          <a:endParaRPr lang="ru-RU"/>
        </a:p>
      </dgm:t>
    </dgm:pt>
    <dgm:pt modelId="{E9E79243-C161-430A-8584-7B5CD7751D9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зерттеудің әдіснамасы философиямен тығыз байланысты, өйткені ол кез келген әдістеменің дүниетанымдық негізі ретінде қызмет ететін соңғысы. </a:t>
          </a:r>
        </a:p>
      </dgm:t>
    </dgm:pt>
    <dgm:pt modelId="{4CF1E3B4-C19A-4DB2-A945-7AD557E2EF90}" type="parTrans" cxnId="{C813130A-0DDA-4801-8702-A7A98F066F31}">
      <dgm:prSet/>
      <dgm:spPr/>
      <dgm:t>
        <a:bodyPr/>
        <a:lstStyle/>
        <a:p>
          <a:endParaRPr lang="ru-RU"/>
        </a:p>
      </dgm:t>
    </dgm:pt>
    <dgm:pt modelId="{3A71D4DD-F988-44E4-8D5E-813A4AF4E26F}">
      <dgm:prSet phldrT="[Текст]" phldr="1"/>
      <dgm:spPr/>
      <dgm:t>
        <a:bodyPr/>
        <a:lstStyle/>
        <a:p>
          <a:endParaRPr lang="ru-RU"/>
        </a:p>
      </dgm:t>
    </dgm:pt>
    <dgm:pt modelId="{2EEF95F9-568C-48C0-8664-7D7CD5FA3A88}" type="sibTrans" cxnId="{C813130A-0DDA-4801-8702-A7A98F066F31}">
      <dgm:prSet/>
      <dgm:spPr/>
      <dgm:t>
        <a:bodyPr/>
        <a:lstStyle/>
        <a:p>
          <a:endParaRPr lang="ru-RU"/>
        </a:p>
      </dgm:t>
    </dgm:pt>
    <dgm:pt modelId="{19DCA8DE-431C-4CD1-9E68-1EFA42685A72}" type="sibTrans" cxnId="{3BDAB9E8-599E-49E4-9612-CF346DB27D3D}">
      <dgm:prSet/>
      <dgm:spPr/>
      <dgm:t>
        <a:bodyPr/>
        <a:lstStyle/>
        <a:p>
          <a:endParaRPr lang="ru-RU"/>
        </a:p>
      </dgm:t>
    </dgm:pt>
    <dgm:pt modelId="{1871636B-AA01-4255-87EE-543B4B049C43}" type="parTrans" cxnId="{65D85BFE-F163-4919-8A01-512DA4D45DDF}">
      <dgm:prSet/>
      <dgm:spPr/>
      <dgm:t>
        <a:bodyPr/>
        <a:lstStyle/>
        <a:p>
          <a:endParaRPr lang="ru-RU"/>
        </a:p>
      </dgm:t>
    </dgm:pt>
    <dgm:pt modelId="{861F486E-613D-4FBA-9C7C-D6530A5AC3BD}">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Ғылымның әдіснамасы деп кез-келген ақылға қонымды жалпы зерттеу әдістерінің жиынтығы түсініледі.</a:t>
          </a:r>
        </a:p>
      </dgm:t>
    </dgm:pt>
    <dgm:pt modelId="{A26AE2EB-618A-4906-BA1F-D5AC760E1606}" type="sibTrans" cxnId="{65D85BFE-F163-4919-8A01-512DA4D45DDF}">
      <dgm:prSet/>
      <dgm:spPr/>
      <dgm:t>
        <a:bodyPr/>
        <a:lstStyle/>
        <a:p>
          <a:endParaRPr lang="ru-RU"/>
        </a:p>
      </dgm:t>
    </dgm:pt>
    <dgm:pt modelId="{00446C69-F7EA-4697-ABF5-39126EF3CC5B}" type="pres">
      <dgm:prSet presAssocID="{9A384002-0B7C-4F8C-BB61-62DE6A7C4A33}" presName="linear" presStyleCnt="0">
        <dgm:presLayoutVars>
          <dgm:animLvl val="lvl"/>
          <dgm:resizeHandles val="exact"/>
        </dgm:presLayoutVars>
      </dgm:prSet>
      <dgm:spPr/>
      <dgm:t>
        <a:bodyPr/>
        <a:lstStyle/>
        <a:p>
          <a:endParaRPr lang="ru-RU"/>
        </a:p>
      </dgm:t>
    </dgm:pt>
    <dgm:pt modelId="{0E67693D-F6B7-4DF9-A040-7D25A7005DC8}" type="pres">
      <dgm:prSet presAssocID="{939A420E-B086-4BDD-B152-78E5856C1E3F}" presName="parentText" presStyleLbl="node1" presStyleIdx="0" presStyleCnt="3" custScaleY="130214">
        <dgm:presLayoutVars>
          <dgm:chMax val="0"/>
          <dgm:bulletEnabled val="1"/>
        </dgm:presLayoutVars>
      </dgm:prSet>
      <dgm:spPr/>
      <dgm:t>
        <a:bodyPr/>
        <a:lstStyle/>
        <a:p>
          <a:endParaRPr lang="ru-RU"/>
        </a:p>
      </dgm:t>
    </dgm:pt>
    <dgm:pt modelId="{DE760637-F4FC-495F-BC91-5842DEE90FD6}" type="pres">
      <dgm:prSet presAssocID="{939A420E-B086-4BDD-B152-78E5856C1E3F}" presName="childText" presStyleLbl="revTx" presStyleIdx="0" presStyleCnt="2">
        <dgm:presLayoutVars>
          <dgm:bulletEnabled val="1"/>
        </dgm:presLayoutVars>
      </dgm:prSet>
      <dgm:spPr/>
      <dgm:t>
        <a:bodyPr/>
        <a:lstStyle/>
        <a:p>
          <a:endParaRPr lang="ru-RU"/>
        </a:p>
      </dgm:t>
    </dgm:pt>
    <dgm:pt modelId="{013E0ABB-0502-47A9-BE72-8596F36428F2}" type="pres">
      <dgm:prSet presAssocID="{E9E79243-C161-430A-8584-7B5CD7751D99}" presName="parentText" presStyleLbl="node1" presStyleIdx="1" presStyleCnt="3" custScaleY="129973">
        <dgm:presLayoutVars>
          <dgm:chMax val="0"/>
          <dgm:bulletEnabled val="1"/>
        </dgm:presLayoutVars>
      </dgm:prSet>
      <dgm:spPr/>
      <dgm:t>
        <a:bodyPr/>
        <a:lstStyle/>
        <a:p>
          <a:endParaRPr lang="ru-RU"/>
        </a:p>
      </dgm:t>
    </dgm:pt>
    <dgm:pt modelId="{25A81D8E-5668-423A-8AEA-25F0DFE8EF8C}" type="pres">
      <dgm:prSet presAssocID="{E9E79243-C161-430A-8584-7B5CD7751D99}" presName="childText" presStyleLbl="revTx" presStyleIdx="1" presStyleCnt="2">
        <dgm:presLayoutVars>
          <dgm:bulletEnabled val="1"/>
        </dgm:presLayoutVars>
      </dgm:prSet>
      <dgm:spPr/>
      <dgm:t>
        <a:bodyPr/>
        <a:lstStyle/>
        <a:p>
          <a:endParaRPr lang="ru-RU"/>
        </a:p>
      </dgm:t>
    </dgm:pt>
    <dgm:pt modelId="{45D9E2FB-C40B-437E-8F8D-B9C5970F2BE0}" type="pres">
      <dgm:prSet presAssocID="{861F486E-613D-4FBA-9C7C-D6530A5AC3BD}" presName="parentText" presStyleLbl="node1" presStyleIdx="2" presStyleCnt="3" custScaleY="132101">
        <dgm:presLayoutVars>
          <dgm:chMax val="0"/>
          <dgm:bulletEnabled val="1"/>
        </dgm:presLayoutVars>
      </dgm:prSet>
      <dgm:spPr/>
      <dgm:t>
        <a:bodyPr/>
        <a:lstStyle/>
        <a:p>
          <a:endParaRPr lang="ru-RU"/>
        </a:p>
      </dgm:t>
    </dgm:pt>
  </dgm:ptLst>
  <dgm:cxnLst>
    <dgm:cxn modelId="{65D85BFE-F163-4919-8A01-512DA4D45DDF}" srcId="{9A384002-0B7C-4F8C-BB61-62DE6A7C4A33}" destId="{861F486E-613D-4FBA-9C7C-D6530A5AC3BD}" srcOrd="2" destOrd="0" parTransId="{1871636B-AA01-4255-87EE-543B4B049C43}" sibTransId="{A26AE2EB-618A-4906-BA1F-D5AC760E1606}"/>
    <dgm:cxn modelId="{023C30B7-B0D4-4CA7-BC2D-CA667AF26A67}" srcId="{939A420E-B086-4BDD-B152-78E5856C1E3F}" destId="{72F13942-81B3-4469-BD1B-2BEF46D903A8}" srcOrd="0" destOrd="0" parTransId="{3C76D4DC-01FC-4080-B7A2-3D90EB4BE03A}" sibTransId="{F0BCF85D-9C05-42A7-ABE7-7BCAEA42F44C}"/>
    <dgm:cxn modelId="{142AB43D-7DCB-475C-ABC8-DFF4F2BB2688}" type="presOf" srcId="{3A71D4DD-F988-44E4-8D5E-813A4AF4E26F}" destId="{25A81D8E-5668-423A-8AEA-25F0DFE8EF8C}" srcOrd="0" destOrd="0" presId="urn:microsoft.com/office/officeart/2005/8/layout/vList2"/>
    <dgm:cxn modelId="{C813130A-0DDA-4801-8702-A7A98F066F31}" srcId="{E9E79243-C161-430A-8584-7B5CD7751D99}" destId="{3A71D4DD-F988-44E4-8D5E-813A4AF4E26F}" srcOrd="0" destOrd="0" parTransId="{4CF1E3B4-C19A-4DB2-A945-7AD557E2EF90}" sibTransId="{2EEF95F9-568C-48C0-8664-7D7CD5FA3A88}"/>
    <dgm:cxn modelId="{AE167CA4-2792-4201-B03D-D1DDD9905C0A}" type="presOf" srcId="{72F13942-81B3-4469-BD1B-2BEF46D903A8}" destId="{DE760637-F4FC-495F-BC91-5842DEE90FD6}" srcOrd="0" destOrd="0" presId="urn:microsoft.com/office/officeart/2005/8/layout/vList2"/>
    <dgm:cxn modelId="{A1996CA7-7785-4554-A2C4-4D835E948B2B}" type="presOf" srcId="{861F486E-613D-4FBA-9C7C-D6530A5AC3BD}" destId="{45D9E2FB-C40B-437E-8F8D-B9C5970F2BE0}" srcOrd="0" destOrd="0" presId="urn:microsoft.com/office/officeart/2005/8/layout/vList2"/>
    <dgm:cxn modelId="{B513E18B-2425-43C7-98F5-19EE8419B088}" type="presOf" srcId="{E9E79243-C161-430A-8584-7B5CD7751D99}" destId="{013E0ABB-0502-47A9-BE72-8596F36428F2}" srcOrd="0" destOrd="0" presId="urn:microsoft.com/office/officeart/2005/8/layout/vList2"/>
    <dgm:cxn modelId="{042133D5-3B15-4126-801E-B28DE85C0A57}" srcId="{9A384002-0B7C-4F8C-BB61-62DE6A7C4A33}" destId="{939A420E-B086-4BDD-B152-78E5856C1E3F}" srcOrd="0" destOrd="0" parTransId="{B896B8E2-C0FE-431F-9EF1-7B7D6EDCE286}" sibTransId="{43338EB6-5F03-42E2-994A-D7F3DADF60C6}"/>
    <dgm:cxn modelId="{3BDAB9E8-599E-49E4-9612-CF346DB27D3D}" srcId="{9A384002-0B7C-4F8C-BB61-62DE6A7C4A33}" destId="{E9E79243-C161-430A-8584-7B5CD7751D99}" srcOrd="1" destOrd="0" parTransId="{988206FF-6CA6-433D-AE46-00FF8D143EC5}" sibTransId="{19DCA8DE-431C-4CD1-9E68-1EFA42685A72}"/>
    <dgm:cxn modelId="{2682C49D-8211-4277-8AC8-07EE3C98C292}" type="presOf" srcId="{9A384002-0B7C-4F8C-BB61-62DE6A7C4A33}" destId="{00446C69-F7EA-4697-ABF5-39126EF3CC5B}" srcOrd="0" destOrd="0" presId="urn:microsoft.com/office/officeart/2005/8/layout/vList2"/>
    <dgm:cxn modelId="{68ABD16A-4DA2-45B0-B207-80609F9AB44D}" type="presOf" srcId="{939A420E-B086-4BDD-B152-78E5856C1E3F}" destId="{0E67693D-F6B7-4DF9-A040-7D25A7005DC8}" srcOrd="0" destOrd="0" presId="urn:microsoft.com/office/officeart/2005/8/layout/vList2"/>
    <dgm:cxn modelId="{DA9A79E4-73AD-4DC0-ADDD-719DB7138E06}" type="presParOf" srcId="{00446C69-F7EA-4697-ABF5-39126EF3CC5B}" destId="{0E67693D-F6B7-4DF9-A040-7D25A7005DC8}" srcOrd="0" destOrd="0" presId="urn:microsoft.com/office/officeart/2005/8/layout/vList2"/>
    <dgm:cxn modelId="{D5B192B0-0355-432D-943B-69F77A7F459A}" type="presParOf" srcId="{00446C69-F7EA-4697-ABF5-39126EF3CC5B}" destId="{DE760637-F4FC-495F-BC91-5842DEE90FD6}" srcOrd="1" destOrd="0" presId="urn:microsoft.com/office/officeart/2005/8/layout/vList2"/>
    <dgm:cxn modelId="{325CA435-D30B-4BE4-B933-CF8F9C4F9601}" type="presParOf" srcId="{00446C69-F7EA-4697-ABF5-39126EF3CC5B}" destId="{013E0ABB-0502-47A9-BE72-8596F36428F2}" srcOrd="2" destOrd="0" presId="urn:microsoft.com/office/officeart/2005/8/layout/vList2"/>
    <dgm:cxn modelId="{2C05823B-5FCB-4246-B724-3FA53A36D655}" type="presParOf" srcId="{00446C69-F7EA-4697-ABF5-39126EF3CC5B}" destId="{25A81D8E-5668-423A-8AEA-25F0DFE8EF8C}" srcOrd="3" destOrd="0" presId="urn:microsoft.com/office/officeart/2005/8/layout/vList2"/>
    <dgm:cxn modelId="{3DED068A-FB7D-43F9-B502-804854EACDF7}" type="presParOf" srcId="{00446C69-F7EA-4697-ABF5-39126EF3CC5B}" destId="{45D9E2FB-C40B-437E-8F8D-B9C5970F2BE0}" srcOrd="4" destOrd="0" presId="urn:microsoft.com/office/officeart/2005/8/layout/vList2"/>
  </dgm:cxnLst>
  <dgm:bg/>
  <dgm:whole/>
</dgm:dataModel>
</file>

<file path=ppt/diagrams/data180.xml><?xml version="1.0" encoding="utf-8"?>
<dgm:dataModel xmlns:dgm="http://schemas.openxmlformats.org/drawingml/2006/diagram" xmlns:a="http://schemas.openxmlformats.org/drawingml/2006/main">
  <dgm:ptLst>
    <dgm:pt modelId="{64B06314-6FA0-4369-BBD9-7BFC44943AA6}"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ru-RU"/>
        </a:p>
      </dgm:t>
    </dgm:pt>
    <dgm:pt modelId="{6B5D2401-3320-4827-A77F-EC6EFF73D0C6}" type="parTrans" cxnId="{01BFEF75-07AC-4E8A-A37E-4CD140D0A2B4}">
      <dgm:prSet/>
      <dgm:spPr/>
      <dgm:t>
        <a:bodyPr/>
        <a:lstStyle/>
        <a:p>
          <a:endParaRPr lang="ru-RU"/>
        </a:p>
      </dgm:t>
    </dgm:pt>
    <dgm:pt modelId="{2198B45C-0753-45B3-AF9C-9D4667ECF10E}">
      <dgm:prSet phldrT="[Текст]"/>
      <dgm:spPr/>
      <dgm:t>
        <a:bodyPr/>
        <a:lstStyle/>
        <a:p>
          <a:r>
            <a:rPr lang="ru-RU"/>
            <a:t>Тарихи әдіс</a:t>
          </a:r>
        </a:p>
      </dgm:t>
    </dgm:pt>
    <dgm:pt modelId="{B69EF2FE-CB9C-4A95-BC20-0E60C2E616C6}" type="parTrans" cxnId="{98559A52-43DA-422B-BA1C-567A595FC6FF}">
      <dgm:prSet/>
      <dgm:spPr/>
      <dgm:t>
        <a:bodyPr/>
        <a:lstStyle/>
        <a:p>
          <a:endParaRPr lang="ru-RU"/>
        </a:p>
      </dgm:t>
    </dgm:pt>
    <dgm:pt modelId="{170197FA-C8E8-4490-83E0-2B1D614815FB}">
      <dgm:prSet phldrT="[Текст]"/>
      <dgm:spPr/>
      <dgm:t>
        <a:bodyPr/>
        <a:lstStyle/>
        <a:p>
          <a:r>
            <a:rPr lang="ru-RU"/>
            <a:t>Тарихи әдістің мәні мынада: зерттелетін объектінің тарихы барлық зигзагтар мен кездейсоқтықтарды ескере отырып, барлық жан-жақтылығымен жаңғыртылады. </a:t>
          </a:r>
        </a:p>
      </dgm:t>
    </dgm:pt>
    <dgm:pt modelId="{8971774C-18C8-4268-86E3-672AAB4179C4}" type="sibTrans" cxnId="{98559A52-43DA-422B-BA1C-567A595FC6FF}">
      <dgm:prSet/>
      <dgm:spPr/>
      <dgm:t>
        <a:bodyPr/>
        <a:lstStyle/>
        <a:p>
          <a:endParaRPr lang="ru-RU"/>
        </a:p>
      </dgm:t>
    </dgm:pt>
    <dgm:pt modelId="{8219F343-6719-4759-8E8A-5B6464B36793}" type="parTrans" cxnId="{63CDCA1D-6399-4F94-B02B-5AB88C9F2DB7}">
      <dgm:prSet/>
      <dgm:spPr/>
      <dgm:t>
        <a:bodyPr/>
        <a:lstStyle/>
        <a:p>
          <a:endParaRPr lang="ru-RU"/>
        </a:p>
      </dgm:t>
    </dgm:pt>
    <dgm:pt modelId="{613F0074-138F-4A26-A1BA-3E3749CF17D1}">
      <dgm:prSet phldrT="[Текст]"/>
      <dgm:spPr/>
      <dgm:t>
        <a:bodyPr/>
        <a:lstStyle/>
        <a:p>
          <a:r>
            <a:rPr lang="ru-RU"/>
            <a:t>Дегенмен, бұл әдіс тірі және жансыз табиғаттың әртүрлі құбылыстарын тану мақсатында да қолданылады. Демек, тарихи әдісті қолдану объектінің эмпирикалық тарихы туралы түсінік алуға мүмкіндік береді. </a:t>
          </a:r>
        </a:p>
      </dgm:t>
    </dgm:pt>
    <dgm:pt modelId="{294D564A-3B21-444E-BC65-9706AE35A7E4}" type="sibTrans" cxnId="{63CDCA1D-6399-4F94-B02B-5AB88C9F2DB7}">
      <dgm:prSet/>
      <dgm:spPr/>
      <dgm:t>
        <a:bodyPr/>
        <a:lstStyle/>
        <a:p>
          <a:endParaRPr lang="ru-RU"/>
        </a:p>
      </dgm:t>
    </dgm:pt>
    <dgm:pt modelId="{79B600C0-BAA7-4DF7-9494-3E2F56A5A649}" type="sibTrans" cxnId="{01BFEF75-07AC-4E8A-A37E-4CD140D0A2B4}">
      <dgm:prSet/>
      <dgm:spPr/>
      <dgm:t>
        <a:bodyPr/>
        <a:lstStyle/>
        <a:p>
          <a:endParaRPr lang="ru-RU"/>
        </a:p>
      </dgm:t>
    </dgm:pt>
    <dgm:pt modelId="{135938F4-DA5E-4400-9E7D-2CE888A9CDD3}" type="parTrans" cxnId="{52443A34-1ED3-4984-953A-A4380B20DE0B}">
      <dgm:prSet/>
      <dgm:spPr/>
      <dgm:t>
        <a:bodyPr/>
        <a:lstStyle/>
        <a:p>
          <a:endParaRPr lang="ru-RU"/>
        </a:p>
      </dgm:t>
    </dgm:pt>
    <dgm:pt modelId="{E01A4CE9-83FD-4366-B0FC-292A42CFC613}">
      <dgm:prSet phldrT="[Текст]"/>
      <dgm:spPr/>
      <dgm:t>
        <a:bodyPr/>
        <a:lstStyle/>
        <a:p>
          <a:r>
            <a:rPr lang="ru-RU"/>
            <a:t>Логикалық әдіс</a:t>
          </a:r>
        </a:p>
      </dgm:t>
    </dgm:pt>
    <dgm:pt modelId="{AF0F3F66-AE4B-4788-A5AE-7201EA8BC964}" type="parTrans" cxnId="{8CB051C3-64CD-4E15-864C-54575AE035B4}">
      <dgm:prSet/>
      <dgm:spPr/>
      <dgm:t>
        <a:bodyPr/>
        <a:lstStyle/>
        <a:p>
          <a:endParaRPr lang="ru-RU"/>
        </a:p>
      </dgm:t>
    </dgm:pt>
    <dgm:pt modelId="{E1B6C5E9-3857-46D3-9F30-CB6F60FC78C0}">
      <dgm:prSet phldrT="[Текст]"/>
      <dgm:spPr/>
      <dgm:t>
        <a:bodyPr/>
        <a:lstStyle/>
        <a:p>
          <a:r>
            <a:rPr lang="ru-RU"/>
            <a:t>Зерттеудің логикалық әдісі - тарихи дамып келе жатқан объектіні тұрақты жүйелі білім беру ретінде оның үздіксіз өмір сүруі мен дамуы үшін қажетті жағдайлар жасалған белгілі бір процестің нәтижесі, нәтижесі ретінде жаңғырту әдісі. </a:t>
          </a:r>
        </a:p>
      </dgm:t>
    </dgm:pt>
    <dgm:pt modelId="{7AA2ACB2-D7DA-4F5C-85F8-D2A7A89D2AD4}" type="sibTrans" cxnId="{8CB051C3-64CD-4E15-864C-54575AE035B4}">
      <dgm:prSet/>
      <dgm:spPr/>
      <dgm:t>
        <a:bodyPr/>
        <a:lstStyle/>
        <a:p>
          <a:endParaRPr lang="ru-RU"/>
        </a:p>
      </dgm:t>
    </dgm:pt>
    <dgm:pt modelId="{D1314972-92DC-442D-B6D5-DE452660F72B}" type="parTrans" cxnId="{D7712D0A-0114-460B-8BD6-42B7D34BEFC8}">
      <dgm:prSet/>
      <dgm:spPr/>
      <dgm:t>
        <a:bodyPr/>
        <a:lstStyle/>
        <a:p>
          <a:endParaRPr lang="ru-RU"/>
        </a:p>
      </dgm:t>
    </dgm:pt>
    <dgm:pt modelId="{47A89DD7-9A87-4C85-8654-0EC8AD83709F}">
      <dgm:prSet phldrT="[Текст]"/>
      <dgm:spPr/>
      <dgm:t>
        <a:bodyPr/>
        <a:lstStyle/>
        <a:p>
          <a:r>
            <a:rPr lang="ru-RU"/>
            <a:t>Басқаша айтқанда, тарихи объектіні оның барлық маңызды қасиеттері, тұрақты байланыстары мен қатынастары бойынша теориялық тұрғыдан жаңғыртудың бұл әдісі. Нысанды логикалық тұрғыдан зерттегенде, олар барлық тарихи апаттардан, жекелеген фактілерден, зигзагтардан, тіпті белгілі бір оқиғалардан туындаған кері қозғалыстардан алшақтайды. </a:t>
          </a:r>
        </a:p>
      </dgm:t>
    </dgm:pt>
    <dgm:pt modelId="{500BDD7D-8F8A-4C63-A64A-C436AE38EF6E}" type="sibTrans" cxnId="{D7712D0A-0114-460B-8BD6-42B7D34BEFC8}">
      <dgm:prSet/>
      <dgm:spPr/>
      <dgm:t>
        <a:bodyPr/>
        <a:lstStyle/>
        <a:p>
          <a:endParaRPr lang="ru-RU"/>
        </a:p>
      </dgm:t>
    </dgm:pt>
    <dgm:pt modelId="{5EB2E573-1FE8-4800-8D7E-E3D784FB1BEE}" type="sibTrans" cxnId="{52443A34-1ED3-4984-953A-A4380B20DE0B}">
      <dgm:prSet/>
      <dgm:spPr/>
      <dgm:t>
        <a:bodyPr/>
        <a:lstStyle/>
        <a:p>
          <a:endParaRPr lang="ru-RU"/>
        </a:p>
      </dgm:t>
    </dgm:pt>
    <dgm:pt modelId="{215FD1F7-2DB4-4CC8-B137-CEEDB390652A}" type="pres">
      <dgm:prSet presAssocID="{64B06314-6FA0-4369-BBD9-7BFC44943AA6}" presName="diagram" presStyleCnt="0">
        <dgm:presLayoutVars>
          <dgm:chPref val="1"/>
          <dgm:dir/>
          <dgm:animOne val="branch"/>
          <dgm:animLvl val="lvl"/>
          <dgm:resizeHandles/>
        </dgm:presLayoutVars>
      </dgm:prSet>
      <dgm:spPr/>
      <dgm:t>
        <a:bodyPr/>
        <a:lstStyle/>
        <a:p>
          <a:endParaRPr lang="ru-RU"/>
        </a:p>
      </dgm:t>
    </dgm:pt>
    <dgm:pt modelId="{BC16482F-1668-4997-A2DB-4693FB7BD62A}" type="pres">
      <dgm:prSet presAssocID="{2198B45C-0753-45B3-AF9C-9D4667ECF10E}" presName="root" presStyleCnt="0"/>
      <dgm:spPr/>
      <dgm:t>
        <a:bodyPr/>
        <a:lstStyle/>
        <a:p>
          <a:endParaRPr/>
        </a:p>
      </dgm:t>
    </dgm:pt>
    <dgm:pt modelId="{739FE791-1D1E-430B-8E26-5524C1D099C6}" type="pres">
      <dgm:prSet presAssocID="{2198B45C-0753-45B3-AF9C-9D4667ECF10E}" presName="rootComposite" presStyleCnt="0"/>
      <dgm:spPr/>
      <dgm:t>
        <a:bodyPr/>
        <a:lstStyle/>
        <a:p>
          <a:endParaRPr/>
        </a:p>
      </dgm:t>
    </dgm:pt>
    <dgm:pt modelId="{24E8B338-E07E-4DEB-A4E6-77CD45EF693B}" type="pres">
      <dgm:prSet presAssocID="{2198B45C-0753-45B3-AF9C-9D4667ECF10E}" presName="rootText" presStyleLbl="node1" presStyleIdx="0" presStyleCnt="2"/>
      <dgm:spPr/>
      <dgm:t>
        <a:bodyPr/>
        <a:lstStyle/>
        <a:p>
          <a:endParaRPr lang="ru-RU"/>
        </a:p>
      </dgm:t>
    </dgm:pt>
    <dgm:pt modelId="{8432A683-B82F-44C0-878B-4B092E597787}" type="pres">
      <dgm:prSet presAssocID="{2198B45C-0753-45B3-AF9C-9D4667ECF10E}" presName="rootConnector" presStyleLbl="node1" presStyleIdx="0" presStyleCnt="2"/>
      <dgm:spPr/>
      <dgm:t>
        <a:bodyPr/>
        <a:lstStyle/>
        <a:p>
          <a:endParaRPr lang="ru-RU"/>
        </a:p>
      </dgm:t>
    </dgm:pt>
    <dgm:pt modelId="{38ED8E32-8AD9-4048-8B5C-6E1D9BF37E39}" type="pres">
      <dgm:prSet presAssocID="{2198B45C-0753-45B3-AF9C-9D4667ECF10E}" presName="childShape" presStyleCnt="0"/>
      <dgm:spPr/>
      <dgm:t>
        <a:bodyPr/>
        <a:lstStyle/>
        <a:p>
          <a:endParaRPr/>
        </a:p>
      </dgm:t>
    </dgm:pt>
    <dgm:pt modelId="{9FD3F6BE-C59F-4156-A809-1B41EAE8BA55}" type="pres">
      <dgm:prSet presAssocID="{B69EF2FE-CB9C-4A95-BC20-0E60C2E616C6}" presName="Name13" presStyleLbl="parChTrans1D2" presStyleIdx="0" presStyleCnt="4"/>
      <dgm:spPr/>
      <dgm:t>
        <a:bodyPr/>
        <a:lstStyle/>
        <a:p>
          <a:endParaRPr lang="ru-RU"/>
        </a:p>
      </dgm:t>
    </dgm:pt>
    <dgm:pt modelId="{FD051BF9-502E-4861-8D4B-88187C7644FC}" type="pres">
      <dgm:prSet presAssocID="{170197FA-C8E8-4490-83E0-2B1D614815FB}" presName="childText" presStyleLbl="bgAcc1" presStyleIdx="0" presStyleCnt="4" custScaleX="195603" custScaleY="160068">
        <dgm:presLayoutVars>
          <dgm:bulletEnabled val="1"/>
        </dgm:presLayoutVars>
      </dgm:prSet>
      <dgm:spPr/>
      <dgm:t>
        <a:bodyPr/>
        <a:lstStyle/>
        <a:p>
          <a:endParaRPr lang="ru-RU"/>
        </a:p>
      </dgm:t>
    </dgm:pt>
    <dgm:pt modelId="{041C0191-99A8-40A1-B04A-EF9B556ED5BE}" type="pres">
      <dgm:prSet presAssocID="{8219F343-6719-4759-8E8A-5B6464B36793}" presName="Name13" presStyleLbl="parChTrans1D2" presStyleIdx="1" presStyleCnt="4"/>
      <dgm:spPr/>
      <dgm:t>
        <a:bodyPr/>
        <a:lstStyle/>
        <a:p>
          <a:endParaRPr lang="ru-RU"/>
        </a:p>
      </dgm:t>
    </dgm:pt>
    <dgm:pt modelId="{92E818A3-8019-46D1-BBD0-7F5A9B87BB32}" type="pres">
      <dgm:prSet presAssocID="{613F0074-138F-4A26-A1BA-3E3749CF17D1}" presName="childText" presStyleLbl="bgAcc1" presStyleIdx="1" presStyleCnt="4" custScaleX="195194" custScaleY="171102">
        <dgm:presLayoutVars>
          <dgm:bulletEnabled val="1"/>
        </dgm:presLayoutVars>
      </dgm:prSet>
      <dgm:spPr/>
      <dgm:t>
        <a:bodyPr/>
        <a:lstStyle/>
        <a:p>
          <a:endParaRPr lang="ru-RU"/>
        </a:p>
      </dgm:t>
    </dgm:pt>
    <dgm:pt modelId="{61D7A388-2DD3-4188-A704-4F7203A62487}" type="pres">
      <dgm:prSet presAssocID="{E01A4CE9-83FD-4366-B0FC-292A42CFC613}" presName="root" presStyleCnt="0"/>
      <dgm:spPr/>
      <dgm:t>
        <a:bodyPr/>
        <a:lstStyle/>
        <a:p>
          <a:endParaRPr/>
        </a:p>
      </dgm:t>
    </dgm:pt>
    <dgm:pt modelId="{C9BAF944-2BAE-4646-BB8E-52E0B6C79980}" type="pres">
      <dgm:prSet presAssocID="{E01A4CE9-83FD-4366-B0FC-292A42CFC613}" presName="rootComposite" presStyleCnt="0"/>
      <dgm:spPr/>
      <dgm:t>
        <a:bodyPr/>
        <a:lstStyle/>
        <a:p>
          <a:endParaRPr/>
        </a:p>
      </dgm:t>
    </dgm:pt>
    <dgm:pt modelId="{36FA4973-A6DC-4DF4-8923-003EFB5D0EC7}" type="pres">
      <dgm:prSet presAssocID="{E01A4CE9-83FD-4366-B0FC-292A42CFC613}" presName="rootText" presStyleLbl="node1" presStyleIdx="1" presStyleCnt="2"/>
      <dgm:spPr/>
      <dgm:t>
        <a:bodyPr/>
        <a:lstStyle/>
        <a:p>
          <a:endParaRPr lang="ru-RU"/>
        </a:p>
      </dgm:t>
    </dgm:pt>
    <dgm:pt modelId="{4FFF48E5-C6BD-4CA0-A24F-AB36B204DC64}" type="pres">
      <dgm:prSet presAssocID="{E01A4CE9-83FD-4366-B0FC-292A42CFC613}" presName="rootConnector" presStyleLbl="node1" presStyleIdx="1" presStyleCnt="2"/>
      <dgm:spPr/>
      <dgm:t>
        <a:bodyPr/>
        <a:lstStyle/>
        <a:p>
          <a:endParaRPr lang="ru-RU"/>
        </a:p>
      </dgm:t>
    </dgm:pt>
    <dgm:pt modelId="{CCC01F67-31F2-4B64-AEDF-25721F8190C8}" type="pres">
      <dgm:prSet presAssocID="{E01A4CE9-83FD-4366-B0FC-292A42CFC613}" presName="childShape" presStyleCnt="0"/>
      <dgm:spPr/>
      <dgm:t>
        <a:bodyPr/>
        <a:lstStyle/>
        <a:p>
          <a:endParaRPr/>
        </a:p>
      </dgm:t>
    </dgm:pt>
    <dgm:pt modelId="{E16EE368-75BC-46CC-8FC8-CDAEB891C2B2}" type="pres">
      <dgm:prSet presAssocID="{AF0F3F66-AE4B-4788-A5AE-7201EA8BC964}" presName="Name13" presStyleLbl="parChTrans1D2" presStyleIdx="2" presStyleCnt="4"/>
      <dgm:spPr/>
      <dgm:t>
        <a:bodyPr/>
        <a:lstStyle/>
        <a:p>
          <a:endParaRPr lang="ru-RU"/>
        </a:p>
      </dgm:t>
    </dgm:pt>
    <dgm:pt modelId="{503AFE93-6C3A-48FA-92E0-AE1A2A2EA558}" type="pres">
      <dgm:prSet presAssocID="{E1B6C5E9-3857-46D3-9F30-CB6F60FC78C0}" presName="childText" presStyleLbl="bgAcc1" presStyleIdx="2" presStyleCnt="4" custScaleX="222495" custScaleY="167072">
        <dgm:presLayoutVars>
          <dgm:bulletEnabled val="1"/>
        </dgm:presLayoutVars>
      </dgm:prSet>
      <dgm:spPr/>
      <dgm:t>
        <a:bodyPr/>
        <a:lstStyle/>
        <a:p>
          <a:endParaRPr lang="ru-RU"/>
        </a:p>
      </dgm:t>
    </dgm:pt>
    <dgm:pt modelId="{12241BAC-EB90-4AF3-9937-8A3084F772F3}" type="pres">
      <dgm:prSet presAssocID="{D1314972-92DC-442D-B6D5-DE452660F72B}" presName="Name13" presStyleLbl="parChTrans1D2" presStyleIdx="3" presStyleCnt="4"/>
      <dgm:spPr/>
      <dgm:t>
        <a:bodyPr/>
        <a:lstStyle/>
        <a:p>
          <a:endParaRPr lang="ru-RU"/>
        </a:p>
      </dgm:t>
    </dgm:pt>
    <dgm:pt modelId="{0A1686D5-3B50-407C-AD4A-C4B623996BE7}" type="pres">
      <dgm:prSet presAssocID="{47A89DD7-9A87-4C85-8654-0EC8AD83709F}" presName="childText" presStyleLbl="bgAcc1" presStyleIdx="3" presStyleCnt="4" custScaleX="222923" custScaleY="169248">
        <dgm:presLayoutVars>
          <dgm:bulletEnabled val="1"/>
        </dgm:presLayoutVars>
      </dgm:prSet>
      <dgm:spPr/>
      <dgm:t>
        <a:bodyPr/>
        <a:lstStyle/>
        <a:p>
          <a:endParaRPr lang="ru-RU"/>
        </a:p>
      </dgm:t>
    </dgm:pt>
  </dgm:ptLst>
  <dgm:cxnLst>
    <dgm:cxn modelId="{59B470A5-2CA2-4CB4-B12D-787CBF27FE92}" type="presOf" srcId="{E1B6C5E9-3857-46D3-9F30-CB6F60FC78C0}" destId="{503AFE93-6C3A-48FA-92E0-AE1A2A2EA558}" srcOrd="0" destOrd="0" presId="urn:microsoft.com/office/officeart/2005/8/layout/hierarchy3"/>
    <dgm:cxn modelId="{A30BC96D-DCDF-434A-A6B7-FB26BD1D9533}" type="presOf" srcId="{64B06314-6FA0-4369-BBD9-7BFC44943AA6}" destId="{215FD1F7-2DB4-4CC8-B137-CEEDB390652A}" srcOrd="0" destOrd="0" presId="urn:microsoft.com/office/officeart/2005/8/layout/hierarchy3"/>
    <dgm:cxn modelId="{AC0439B4-7BA5-47C8-9FCF-EF1D40C9C1F6}" type="presOf" srcId="{B69EF2FE-CB9C-4A95-BC20-0E60C2E616C6}" destId="{9FD3F6BE-C59F-4156-A809-1B41EAE8BA55}" srcOrd="0" destOrd="0" presId="urn:microsoft.com/office/officeart/2005/8/layout/hierarchy3"/>
    <dgm:cxn modelId="{98559A52-43DA-422B-BA1C-567A595FC6FF}" srcId="{2198B45C-0753-45B3-AF9C-9D4667ECF10E}" destId="{170197FA-C8E8-4490-83E0-2B1D614815FB}" srcOrd="0" destOrd="0" parTransId="{B69EF2FE-CB9C-4A95-BC20-0E60C2E616C6}" sibTransId="{8971774C-18C8-4268-86E3-672AAB4179C4}"/>
    <dgm:cxn modelId="{52443A34-1ED3-4984-953A-A4380B20DE0B}" srcId="{64B06314-6FA0-4369-BBD9-7BFC44943AA6}" destId="{E01A4CE9-83FD-4366-B0FC-292A42CFC613}" srcOrd="1" destOrd="0" parTransId="{135938F4-DA5E-4400-9E7D-2CE888A9CDD3}" sibTransId="{5EB2E573-1FE8-4800-8D7E-E3D784FB1BEE}"/>
    <dgm:cxn modelId="{F6E77B4E-86DF-4626-8E87-DC447D5B10E3}" type="presOf" srcId="{613F0074-138F-4A26-A1BA-3E3749CF17D1}" destId="{92E818A3-8019-46D1-BBD0-7F5A9B87BB32}" srcOrd="0" destOrd="0" presId="urn:microsoft.com/office/officeart/2005/8/layout/hierarchy3"/>
    <dgm:cxn modelId="{ED550B9F-B808-461F-A105-227DB3263B7D}" type="presOf" srcId="{170197FA-C8E8-4490-83E0-2B1D614815FB}" destId="{FD051BF9-502E-4861-8D4B-88187C7644FC}" srcOrd="0" destOrd="0" presId="urn:microsoft.com/office/officeart/2005/8/layout/hierarchy3"/>
    <dgm:cxn modelId="{01BFEF75-07AC-4E8A-A37E-4CD140D0A2B4}" srcId="{64B06314-6FA0-4369-BBD9-7BFC44943AA6}" destId="{2198B45C-0753-45B3-AF9C-9D4667ECF10E}" srcOrd="0" destOrd="0" parTransId="{6B5D2401-3320-4827-A77F-EC6EFF73D0C6}" sibTransId="{79B600C0-BAA7-4DF7-9494-3E2F56A5A649}"/>
    <dgm:cxn modelId="{8CB051C3-64CD-4E15-864C-54575AE035B4}" srcId="{E01A4CE9-83FD-4366-B0FC-292A42CFC613}" destId="{E1B6C5E9-3857-46D3-9F30-CB6F60FC78C0}" srcOrd="0" destOrd="0" parTransId="{AF0F3F66-AE4B-4788-A5AE-7201EA8BC964}" sibTransId="{7AA2ACB2-D7DA-4F5C-85F8-D2A7A89D2AD4}"/>
    <dgm:cxn modelId="{E4A0EDB6-A044-4D8D-84A4-292A3B4BF500}" type="presOf" srcId="{47A89DD7-9A87-4C85-8654-0EC8AD83709F}" destId="{0A1686D5-3B50-407C-AD4A-C4B623996BE7}" srcOrd="0" destOrd="0" presId="urn:microsoft.com/office/officeart/2005/8/layout/hierarchy3"/>
    <dgm:cxn modelId="{D9A5CB22-323F-4693-9C97-3ADBD19664E1}" type="presOf" srcId="{2198B45C-0753-45B3-AF9C-9D4667ECF10E}" destId="{8432A683-B82F-44C0-878B-4B092E597787}" srcOrd="1" destOrd="0" presId="urn:microsoft.com/office/officeart/2005/8/layout/hierarchy3"/>
    <dgm:cxn modelId="{56CB009D-9050-4F59-814D-E7427F0B68DE}" type="presOf" srcId="{AF0F3F66-AE4B-4788-A5AE-7201EA8BC964}" destId="{E16EE368-75BC-46CC-8FC8-CDAEB891C2B2}" srcOrd="0" destOrd="0" presId="urn:microsoft.com/office/officeart/2005/8/layout/hierarchy3"/>
    <dgm:cxn modelId="{C43C4D25-210C-453D-B6FA-931DBB7A21EB}" type="presOf" srcId="{E01A4CE9-83FD-4366-B0FC-292A42CFC613}" destId="{4FFF48E5-C6BD-4CA0-A24F-AB36B204DC64}" srcOrd="1" destOrd="0" presId="urn:microsoft.com/office/officeart/2005/8/layout/hierarchy3"/>
    <dgm:cxn modelId="{63CDCA1D-6399-4F94-B02B-5AB88C9F2DB7}" srcId="{2198B45C-0753-45B3-AF9C-9D4667ECF10E}" destId="{613F0074-138F-4A26-A1BA-3E3749CF17D1}" srcOrd="1" destOrd="0" parTransId="{8219F343-6719-4759-8E8A-5B6464B36793}" sibTransId="{294D564A-3B21-444E-BC65-9706AE35A7E4}"/>
    <dgm:cxn modelId="{C3211D7A-19EF-4C02-AAE5-4A34D8CA32B0}" type="presOf" srcId="{2198B45C-0753-45B3-AF9C-9D4667ECF10E}" destId="{24E8B338-E07E-4DEB-A4E6-77CD45EF693B}" srcOrd="0" destOrd="0" presId="urn:microsoft.com/office/officeart/2005/8/layout/hierarchy3"/>
    <dgm:cxn modelId="{281DE3F4-DC73-473E-8CAB-7D54A6D4DEF2}" type="presOf" srcId="{E01A4CE9-83FD-4366-B0FC-292A42CFC613}" destId="{36FA4973-A6DC-4DF4-8923-003EFB5D0EC7}" srcOrd="0" destOrd="0" presId="urn:microsoft.com/office/officeart/2005/8/layout/hierarchy3"/>
    <dgm:cxn modelId="{D7712D0A-0114-460B-8BD6-42B7D34BEFC8}" srcId="{E01A4CE9-83FD-4366-B0FC-292A42CFC613}" destId="{47A89DD7-9A87-4C85-8654-0EC8AD83709F}" srcOrd="1" destOrd="0" parTransId="{D1314972-92DC-442D-B6D5-DE452660F72B}" sibTransId="{500BDD7D-8F8A-4C63-A64A-C436AE38EF6E}"/>
    <dgm:cxn modelId="{3411A0F5-B3C3-405B-93DC-F395557C9E9C}" type="presOf" srcId="{8219F343-6719-4759-8E8A-5B6464B36793}" destId="{041C0191-99A8-40A1-B04A-EF9B556ED5BE}" srcOrd="0" destOrd="0" presId="urn:microsoft.com/office/officeart/2005/8/layout/hierarchy3"/>
    <dgm:cxn modelId="{8A43428D-27B2-428E-AB7F-13C3E0C6AC3F}" type="presOf" srcId="{D1314972-92DC-442D-B6D5-DE452660F72B}" destId="{12241BAC-EB90-4AF3-9937-8A3084F772F3}" srcOrd="0" destOrd="0" presId="urn:microsoft.com/office/officeart/2005/8/layout/hierarchy3"/>
    <dgm:cxn modelId="{07A1395A-7A38-44B6-BC91-942C40E6080B}" type="presParOf" srcId="{215FD1F7-2DB4-4CC8-B137-CEEDB390652A}" destId="{BC16482F-1668-4997-A2DB-4693FB7BD62A}" srcOrd="0" destOrd="0" presId="urn:microsoft.com/office/officeart/2005/8/layout/hierarchy3"/>
    <dgm:cxn modelId="{BD6CA592-5610-44F2-88FC-4C8D88A617CD}" type="presParOf" srcId="{BC16482F-1668-4997-A2DB-4693FB7BD62A}" destId="{739FE791-1D1E-430B-8E26-5524C1D099C6}" srcOrd="0" destOrd="0" presId="urn:microsoft.com/office/officeart/2005/8/layout/hierarchy3"/>
    <dgm:cxn modelId="{42DEB1BE-C897-456C-B891-FC29173FC617}" type="presParOf" srcId="{739FE791-1D1E-430B-8E26-5524C1D099C6}" destId="{24E8B338-E07E-4DEB-A4E6-77CD45EF693B}" srcOrd="0" destOrd="0" presId="urn:microsoft.com/office/officeart/2005/8/layout/hierarchy3"/>
    <dgm:cxn modelId="{0E12976A-8108-4075-A3F8-9D23599710FF}" type="presParOf" srcId="{739FE791-1D1E-430B-8E26-5524C1D099C6}" destId="{8432A683-B82F-44C0-878B-4B092E597787}" srcOrd="1" destOrd="0" presId="urn:microsoft.com/office/officeart/2005/8/layout/hierarchy3"/>
    <dgm:cxn modelId="{79D23B3D-874C-421A-A59E-5899CA0CF9F4}" type="presParOf" srcId="{BC16482F-1668-4997-A2DB-4693FB7BD62A}" destId="{38ED8E32-8AD9-4048-8B5C-6E1D9BF37E39}" srcOrd="1" destOrd="0" presId="urn:microsoft.com/office/officeart/2005/8/layout/hierarchy3"/>
    <dgm:cxn modelId="{33055ED6-CDE5-4CD0-A513-42F4156BFE86}" type="presParOf" srcId="{38ED8E32-8AD9-4048-8B5C-6E1D9BF37E39}" destId="{9FD3F6BE-C59F-4156-A809-1B41EAE8BA55}" srcOrd="0" destOrd="0" presId="urn:microsoft.com/office/officeart/2005/8/layout/hierarchy3"/>
    <dgm:cxn modelId="{2988DE7B-E80A-4176-9F82-9A6E39BBB2ED}" type="presParOf" srcId="{38ED8E32-8AD9-4048-8B5C-6E1D9BF37E39}" destId="{FD051BF9-502E-4861-8D4B-88187C7644FC}" srcOrd="1" destOrd="0" presId="urn:microsoft.com/office/officeart/2005/8/layout/hierarchy3"/>
    <dgm:cxn modelId="{A27DDBD1-9274-418C-9A1D-E5363BE51785}" type="presParOf" srcId="{38ED8E32-8AD9-4048-8B5C-6E1D9BF37E39}" destId="{041C0191-99A8-40A1-B04A-EF9B556ED5BE}" srcOrd="2" destOrd="0" presId="urn:microsoft.com/office/officeart/2005/8/layout/hierarchy3"/>
    <dgm:cxn modelId="{487DD4CC-9896-440F-BD74-2016966A8848}" type="presParOf" srcId="{38ED8E32-8AD9-4048-8B5C-6E1D9BF37E39}" destId="{92E818A3-8019-46D1-BBD0-7F5A9B87BB32}" srcOrd="3" destOrd="0" presId="urn:microsoft.com/office/officeart/2005/8/layout/hierarchy3"/>
    <dgm:cxn modelId="{DF60F1E7-CE7C-4D09-95CF-2DBEA4752DFE}" type="presParOf" srcId="{215FD1F7-2DB4-4CC8-B137-CEEDB390652A}" destId="{61D7A388-2DD3-4188-A704-4F7203A62487}" srcOrd="1" destOrd="0" presId="urn:microsoft.com/office/officeart/2005/8/layout/hierarchy3"/>
    <dgm:cxn modelId="{D9632AFD-2FF1-414E-A198-D8BC9A434223}" type="presParOf" srcId="{61D7A388-2DD3-4188-A704-4F7203A62487}" destId="{C9BAF944-2BAE-4646-BB8E-52E0B6C79980}" srcOrd="0" destOrd="0" presId="urn:microsoft.com/office/officeart/2005/8/layout/hierarchy3"/>
    <dgm:cxn modelId="{468F72C0-F6E4-4B5C-9A5A-DCC37C9FF244}" type="presParOf" srcId="{C9BAF944-2BAE-4646-BB8E-52E0B6C79980}" destId="{36FA4973-A6DC-4DF4-8923-003EFB5D0EC7}" srcOrd="0" destOrd="0" presId="urn:microsoft.com/office/officeart/2005/8/layout/hierarchy3"/>
    <dgm:cxn modelId="{3C487E05-2D91-49FC-8A23-D803672E02D8}" type="presParOf" srcId="{C9BAF944-2BAE-4646-BB8E-52E0B6C79980}" destId="{4FFF48E5-C6BD-4CA0-A24F-AB36B204DC64}" srcOrd="1" destOrd="0" presId="urn:microsoft.com/office/officeart/2005/8/layout/hierarchy3"/>
    <dgm:cxn modelId="{901D8681-C0A7-40C8-838B-C7C023A045F7}" type="presParOf" srcId="{61D7A388-2DD3-4188-A704-4F7203A62487}" destId="{CCC01F67-31F2-4B64-AEDF-25721F8190C8}" srcOrd="1" destOrd="0" presId="urn:microsoft.com/office/officeart/2005/8/layout/hierarchy3"/>
    <dgm:cxn modelId="{3EA9368A-72A7-4D1B-BC42-289301C2B4DB}" type="presParOf" srcId="{CCC01F67-31F2-4B64-AEDF-25721F8190C8}" destId="{E16EE368-75BC-46CC-8FC8-CDAEB891C2B2}" srcOrd="0" destOrd="0" presId="urn:microsoft.com/office/officeart/2005/8/layout/hierarchy3"/>
    <dgm:cxn modelId="{F07B8A0A-B14E-4752-919C-1EF6FD1BCFB0}" type="presParOf" srcId="{CCC01F67-31F2-4B64-AEDF-25721F8190C8}" destId="{503AFE93-6C3A-48FA-92E0-AE1A2A2EA558}" srcOrd="1" destOrd="0" presId="urn:microsoft.com/office/officeart/2005/8/layout/hierarchy3"/>
    <dgm:cxn modelId="{CA7C47F5-5FD6-410C-8199-5B9B4809EC70}" type="presParOf" srcId="{CCC01F67-31F2-4B64-AEDF-25721F8190C8}" destId="{12241BAC-EB90-4AF3-9937-8A3084F772F3}" srcOrd="2" destOrd="0" presId="urn:microsoft.com/office/officeart/2005/8/layout/hierarchy3"/>
    <dgm:cxn modelId="{D97C146E-3D45-4373-AEE4-D3BE4DD4DD71}" type="presParOf" srcId="{CCC01F67-31F2-4B64-AEDF-25721F8190C8}" destId="{0A1686D5-3B50-407C-AD4A-C4B623996BE7}" srcOrd="3" destOrd="0" presId="urn:microsoft.com/office/officeart/2005/8/layout/hierarchy3"/>
  </dgm:cxnLst>
  <dgm:bg/>
  <dgm:whole/>
</dgm:dataModel>
</file>

<file path=ppt/diagrams/data181.xml><?xml version="1.0" encoding="utf-8"?>
<dgm:dataModel xmlns:dgm="http://schemas.openxmlformats.org/drawingml/2006/diagram" xmlns:a="http://schemas.openxmlformats.org/drawingml/2006/main">
  <dgm:ptLst>
    <dgm:pt modelId="{9EEAA8C3-222C-46EB-9AC1-4F3BFE574630}"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C3DFAE3-65B9-4306-8ED3-874FE3159497}" type="parTrans" cxnId="{24168AC6-ECC2-4BAA-AB4C-9C97F2A4DAF4}">
      <dgm:prSet/>
      <dgm:spPr/>
      <dgm:t>
        <a:bodyPr/>
        <a:lstStyle/>
        <a:p>
          <a:endParaRPr lang="x-none"/>
        </a:p>
      </dgm:t>
    </dgm:pt>
    <dgm:pt modelId="{5C5FADE8-587E-491B-93A8-AB1DC355BD94}">
      <dgm:prSet phldrT="[Текст]"/>
      <dgm:spPr/>
      <dgm:t>
        <a:bodyPr/>
        <a:lstStyle/>
        <a:p>
          <a:r>
            <a:rPr lang="ru-RU"/>
            <a:t>Объектілер тарихын ғылыми зерттеудің спецификалық тәсілдері танымның тарихи және логикалық әдістері болып табылады. </a:t>
          </a:r>
          <a:endParaRPr lang="x-none"/>
        </a:p>
      </dgm:t>
    </dgm:pt>
    <dgm:pt modelId="{2B35ACE4-B6C1-4CFD-9993-C1B7069EFEC1}" type="parTrans" cxnId="{E10FFE12-92B7-490B-AC49-369356CF3732}">
      <dgm:prSet/>
      <dgm:spPr/>
      <dgm:t>
        <a:bodyPr/>
        <a:lstStyle/>
        <a:p>
          <a:endParaRPr lang="x-none"/>
        </a:p>
      </dgm:t>
    </dgm:pt>
    <dgm:pt modelId="{B77FE9C7-66BD-4696-8BD7-424D4743EA68}">
      <dgm:prSet phldrT="[Текст]" phldr="1"/>
      <dgm:spPr/>
      <dgm:t>
        <a:bodyPr/>
        <a:lstStyle/>
        <a:p>
          <a:endParaRPr lang="x-none"/>
        </a:p>
      </dgm:t>
    </dgm:pt>
    <dgm:pt modelId="{FDB1A85C-C268-45C5-B304-301C25789D72}" type="sibTrans" cxnId="{E10FFE12-92B7-490B-AC49-369356CF3732}">
      <dgm:prSet/>
      <dgm:spPr/>
      <dgm:t>
        <a:bodyPr/>
        <a:lstStyle/>
        <a:p>
          <a:endParaRPr lang="x-none"/>
        </a:p>
      </dgm:t>
    </dgm:pt>
    <dgm:pt modelId="{DD3D703D-BD2E-4758-9C6B-F14604D766C9}" type="sibTrans" cxnId="{24168AC6-ECC2-4BAA-AB4C-9C97F2A4DAF4}">
      <dgm:prSet/>
      <dgm:spPr/>
      <dgm:t>
        <a:bodyPr/>
        <a:lstStyle/>
        <a:p>
          <a:endParaRPr lang="x-none"/>
        </a:p>
      </dgm:t>
    </dgm:pt>
    <dgm:pt modelId="{A4C3DE64-810F-4914-A6C0-0B1C74FCD64C}" type="parTrans" cxnId="{383C40B4-8A14-4EF1-981B-0C63A681E1B2}">
      <dgm:prSet/>
      <dgm:spPr/>
      <dgm:t>
        <a:bodyPr/>
        <a:lstStyle/>
        <a:p>
          <a:endParaRPr lang="x-none"/>
        </a:p>
      </dgm:t>
    </dgm:pt>
    <dgm:pt modelId="{EBB197B9-EE35-41E3-88F3-4ABB93114A2D}">
      <dgm:prSet phldrT="[Текст]"/>
      <dgm:spPr/>
      <dgm:t>
        <a:bodyPr/>
        <a:lstStyle/>
        <a:p>
          <a:r>
            <a:rPr lang="ru-RU"/>
            <a:t>Қағидат историзм әрбір мәселені тарихтағы белгілі құбылыстың қалай пайда болғаны, оның дамуының негізгі кезеңдері қандай болғаны тұрғысынан қарастыруды талап етеді. бұл құбылыс орын алды және оның дамуы тұрғысынан қарастырылып отырған нәрсенің қазір қандай болғанын қарастыру</a:t>
          </a:r>
          <a:endParaRPr lang="x-none"/>
        </a:p>
      </dgm:t>
    </dgm:pt>
    <dgm:pt modelId="{409CAF86-1036-42A1-92FD-E2D62B2915BB}" type="parTrans" cxnId="{EEADC155-380B-4D96-B833-0E4000C73431}">
      <dgm:prSet/>
      <dgm:spPr/>
      <dgm:t>
        <a:bodyPr/>
        <a:lstStyle/>
        <a:p>
          <a:endParaRPr lang="x-none"/>
        </a:p>
      </dgm:t>
    </dgm:pt>
    <dgm:pt modelId="{CDEFF327-7883-43B1-A48B-A45C9403BDAB}">
      <dgm:prSet phldrT="[Текст]" phldr="1"/>
      <dgm:spPr/>
      <dgm:t>
        <a:bodyPr/>
        <a:lstStyle/>
        <a:p>
          <a:endParaRPr lang="x-none"/>
        </a:p>
      </dgm:t>
    </dgm:pt>
    <dgm:pt modelId="{523A73BA-683C-42D9-8856-7222C9109C5A}" type="sibTrans" cxnId="{EEADC155-380B-4D96-B833-0E4000C73431}">
      <dgm:prSet/>
      <dgm:spPr/>
      <dgm:t>
        <a:bodyPr/>
        <a:lstStyle/>
        <a:p>
          <a:endParaRPr lang="x-none"/>
        </a:p>
      </dgm:t>
    </dgm:pt>
    <dgm:pt modelId="{862B1BD1-1995-4DDF-999C-BB8E2B5595B7}" type="sibTrans" cxnId="{383C40B4-8A14-4EF1-981B-0C63A681E1B2}">
      <dgm:prSet/>
      <dgm:spPr/>
      <dgm:t>
        <a:bodyPr/>
        <a:lstStyle/>
        <a:p>
          <a:endParaRPr lang="x-none"/>
        </a:p>
      </dgm:t>
    </dgm:pt>
    <dgm:pt modelId="{EF7C72EE-3A65-4635-9353-00E911A6A74F}" type="pres">
      <dgm:prSet presAssocID="{9EEAA8C3-222C-46EB-9AC1-4F3BFE574630}" presName="linear" presStyleCnt="0">
        <dgm:presLayoutVars>
          <dgm:animLvl val="lvl"/>
          <dgm:resizeHandles val="exact"/>
        </dgm:presLayoutVars>
      </dgm:prSet>
      <dgm:spPr/>
      <dgm:t>
        <a:bodyPr/>
        <a:lstStyle/>
        <a:p>
          <a:endParaRPr lang="ru-RU"/>
        </a:p>
      </dgm:t>
    </dgm:pt>
    <dgm:pt modelId="{9ABA045A-CC60-4064-8856-64C1D6A64D59}" type="pres">
      <dgm:prSet presAssocID="{5C5FADE8-587E-491B-93A8-AB1DC355BD94}" presName="parentText" presStyleLbl="node1" presStyleIdx="0" presStyleCnt="2">
        <dgm:presLayoutVars>
          <dgm:chMax val="0"/>
          <dgm:bulletEnabled val="1"/>
        </dgm:presLayoutVars>
      </dgm:prSet>
      <dgm:spPr/>
      <dgm:t>
        <a:bodyPr/>
        <a:lstStyle/>
        <a:p>
          <a:endParaRPr lang="ru-RU"/>
        </a:p>
      </dgm:t>
    </dgm:pt>
    <dgm:pt modelId="{A87D5746-5516-495F-B4C9-C09184EBFC9D}" type="pres">
      <dgm:prSet presAssocID="{5C5FADE8-587E-491B-93A8-AB1DC355BD94}" presName="childText" presStyleLbl="revTx" presStyleIdx="0" presStyleCnt="2">
        <dgm:presLayoutVars>
          <dgm:bulletEnabled val="1"/>
        </dgm:presLayoutVars>
      </dgm:prSet>
      <dgm:spPr/>
      <dgm:t>
        <a:bodyPr/>
        <a:lstStyle/>
        <a:p>
          <a:endParaRPr lang="ru-RU"/>
        </a:p>
      </dgm:t>
    </dgm:pt>
    <dgm:pt modelId="{743B8517-CB1C-4E5E-9934-75247705FA23}" type="pres">
      <dgm:prSet presAssocID="{EBB197B9-EE35-41E3-88F3-4ABB93114A2D}" presName="parentText" presStyleLbl="node1" presStyleIdx="1" presStyleCnt="2">
        <dgm:presLayoutVars>
          <dgm:chMax val="0"/>
          <dgm:bulletEnabled val="1"/>
        </dgm:presLayoutVars>
      </dgm:prSet>
      <dgm:spPr/>
      <dgm:t>
        <a:bodyPr/>
        <a:lstStyle/>
        <a:p>
          <a:endParaRPr lang="ru-RU"/>
        </a:p>
      </dgm:t>
    </dgm:pt>
    <dgm:pt modelId="{99750C96-A1FA-4975-80CA-671875AD14DA}" type="pres">
      <dgm:prSet presAssocID="{EBB197B9-EE35-41E3-88F3-4ABB93114A2D}" presName="childText" presStyleLbl="revTx" presStyleIdx="1" presStyleCnt="2">
        <dgm:presLayoutVars>
          <dgm:bulletEnabled val="1"/>
        </dgm:presLayoutVars>
      </dgm:prSet>
      <dgm:spPr/>
      <dgm:t>
        <a:bodyPr/>
        <a:lstStyle/>
        <a:p>
          <a:endParaRPr lang="ru-RU"/>
        </a:p>
      </dgm:t>
    </dgm:pt>
  </dgm:ptLst>
  <dgm:cxnLst>
    <dgm:cxn modelId="{27B0B470-89CE-4AD4-8BC3-A2E90FDEBBE9}" type="presOf" srcId="{5C5FADE8-587E-491B-93A8-AB1DC355BD94}" destId="{9ABA045A-CC60-4064-8856-64C1D6A64D59}" srcOrd="0" destOrd="0" presId="urn:microsoft.com/office/officeart/2005/8/layout/vList2"/>
    <dgm:cxn modelId="{1CC5A473-9C3C-4060-AED6-5B8B2791F276}" type="presOf" srcId="{CDEFF327-7883-43B1-A48B-A45C9403BDAB}" destId="{99750C96-A1FA-4975-80CA-671875AD14DA}" srcOrd="0" destOrd="0" presId="urn:microsoft.com/office/officeart/2005/8/layout/vList2"/>
    <dgm:cxn modelId="{383C40B4-8A14-4EF1-981B-0C63A681E1B2}" srcId="{9EEAA8C3-222C-46EB-9AC1-4F3BFE574630}" destId="{EBB197B9-EE35-41E3-88F3-4ABB93114A2D}" srcOrd="1" destOrd="0" parTransId="{A4C3DE64-810F-4914-A6C0-0B1C74FCD64C}" sibTransId="{862B1BD1-1995-4DDF-999C-BB8E2B5595B7}"/>
    <dgm:cxn modelId="{41DA3AD6-4EA0-4C0F-9743-982F83BD8561}" type="presOf" srcId="{B77FE9C7-66BD-4696-8BD7-424D4743EA68}" destId="{A87D5746-5516-495F-B4C9-C09184EBFC9D}" srcOrd="0" destOrd="0" presId="urn:microsoft.com/office/officeart/2005/8/layout/vList2"/>
    <dgm:cxn modelId="{24168AC6-ECC2-4BAA-AB4C-9C97F2A4DAF4}" srcId="{9EEAA8C3-222C-46EB-9AC1-4F3BFE574630}" destId="{5C5FADE8-587E-491B-93A8-AB1DC355BD94}" srcOrd="0" destOrd="0" parTransId="{CC3DFAE3-65B9-4306-8ED3-874FE3159497}" sibTransId="{DD3D703D-BD2E-4758-9C6B-F14604D766C9}"/>
    <dgm:cxn modelId="{B9087503-9B10-4A31-BA26-71D5DFBF2000}" type="presOf" srcId="{EBB197B9-EE35-41E3-88F3-4ABB93114A2D}" destId="{743B8517-CB1C-4E5E-9934-75247705FA23}" srcOrd="0" destOrd="0" presId="urn:microsoft.com/office/officeart/2005/8/layout/vList2"/>
    <dgm:cxn modelId="{37F36CD1-6DF3-45F9-B7ED-70D2764279F5}" type="presOf" srcId="{9EEAA8C3-222C-46EB-9AC1-4F3BFE574630}" destId="{EF7C72EE-3A65-4635-9353-00E911A6A74F}" srcOrd="0" destOrd="0" presId="urn:microsoft.com/office/officeart/2005/8/layout/vList2"/>
    <dgm:cxn modelId="{E10FFE12-92B7-490B-AC49-369356CF3732}" srcId="{5C5FADE8-587E-491B-93A8-AB1DC355BD94}" destId="{B77FE9C7-66BD-4696-8BD7-424D4743EA68}" srcOrd="0" destOrd="0" parTransId="{2B35ACE4-B6C1-4CFD-9993-C1B7069EFEC1}" sibTransId="{FDB1A85C-C268-45C5-B304-301C25789D72}"/>
    <dgm:cxn modelId="{EEADC155-380B-4D96-B833-0E4000C73431}" srcId="{EBB197B9-EE35-41E3-88F3-4ABB93114A2D}" destId="{CDEFF327-7883-43B1-A48B-A45C9403BDAB}" srcOrd="0" destOrd="0" parTransId="{409CAF86-1036-42A1-92FD-E2D62B2915BB}" sibTransId="{523A73BA-683C-42D9-8856-7222C9109C5A}"/>
    <dgm:cxn modelId="{C120BC18-FD0C-4752-971E-17F09DE6CEA4}" type="presParOf" srcId="{EF7C72EE-3A65-4635-9353-00E911A6A74F}" destId="{9ABA045A-CC60-4064-8856-64C1D6A64D59}" srcOrd="0" destOrd="0" presId="urn:microsoft.com/office/officeart/2005/8/layout/vList2"/>
    <dgm:cxn modelId="{BFDCA415-DE34-4C10-A27F-145D0FC7469A}" type="presParOf" srcId="{EF7C72EE-3A65-4635-9353-00E911A6A74F}" destId="{A87D5746-5516-495F-B4C9-C09184EBFC9D}" srcOrd="1" destOrd="0" presId="urn:microsoft.com/office/officeart/2005/8/layout/vList2"/>
    <dgm:cxn modelId="{D3C7BCE0-3C09-4CDF-A282-4338B6D5E52D}" type="presParOf" srcId="{EF7C72EE-3A65-4635-9353-00E911A6A74F}" destId="{743B8517-CB1C-4E5E-9934-75247705FA23}" srcOrd="2" destOrd="0" presId="urn:microsoft.com/office/officeart/2005/8/layout/vList2"/>
    <dgm:cxn modelId="{09ED634B-2DFF-44F4-B9F5-671B4FAE72B8}" type="presParOf" srcId="{EF7C72EE-3A65-4635-9353-00E911A6A74F}" destId="{99750C96-A1FA-4975-80CA-671875AD14DA}" srcOrd="3" destOrd="0" presId="urn:microsoft.com/office/officeart/2005/8/layout/vList2"/>
  </dgm:cxnLst>
  <dgm:bg/>
  <dgm:whole/>
</dgm:dataModel>
</file>

<file path=ppt/diagrams/data19.xml><?xml version="1.0" encoding="utf-8"?>
<dgm:dataModel xmlns:dgm="http://schemas.openxmlformats.org/drawingml/2006/diagram" xmlns:a="http://schemas.openxmlformats.org/drawingml/2006/main">
  <dgm:ptLst>
    <dgm:pt modelId="{B26E2900-D98B-41D5-8F2F-4B3ECBACBB07}"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95FC3796-5ACB-4BEB-A7EF-8C8C0B5A8335}" type="parTrans" cxnId="{E6034257-526E-42DB-8FA1-CC183B417735}">
      <dgm:prSet/>
      <dgm:spPr/>
      <dgm:t>
        <a:bodyPr/>
        <a:lstStyle/>
        <a:p>
          <a:endParaRPr lang="ru-RU"/>
        </a:p>
      </dgm:t>
    </dgm:pt>
    <dgm:pt modelId="{30B8C91A-90D2-49EB-9DD8-A6E94E963F08}">
      <dgm:prSet phldrT="[Текст]"/>
      <dgm:spPr/>
      <dgm:t>
        <a:bodyPr/>
        <a:lstStyle/>
        <a:p>
          <a:r>
            <a:rPr lang="ru-RU"/>
            <a:t>Ғылыми әдістеме ғылыми танымның кейбір арнайы, жеке әдістері мен құралдарының теориялық негізі ретінде қарастырылады.</a:t>
          </a:r>
        </a:p>
      </dgm:t>
    </dgm:pt>
    <dgm:pt modelId="{B4F650A8-5D93-40CD-AC89-4D131FCF4113}" type="sibTrans" cxnId="{E6034257-526E-42DB-8FA1-CC183B417735}">
      <dgm:prSet/>
      <dgm:spPr/>
      <dgm:t>
        <a:bodyPr/>
        <a:lstStyle/>
        <a:p>
          <a:endParaRPr lang="ru-RU"/>
        </a:p>
      </dgm:t>
    </dgm:pt>
    <dgm:pt modelId="{B6743E2A-43FA-4321-8639-948E04A44313}" type="parTrans" cxnId="{9D7DF4E9-9CE3-4648-9E55-EE6C7EF166D3}">
      <dgm:prSet/>
      <dgm:spPr/>
      <dgm:t>
        <a:bodyPr/>
        <a:lstStyle/>
        <a:p>
          <a:endParaRPr lang="ru-RU"/>
        </a:p>
      </dgm:t>
    </dgm:pt>
    <dgm:pt modelId="{497EB46C-4729-4BBD-97EF-51FB8898D582}">
      <dgm:prSet phldrT="[Текст]"/>
      <dgm:spPr/>
      <dgm:t>
        <a:bodyPr/>
        <a:lstStyle/>
        <a:p>
          <a:r>
            <a:rPr lang="ru-RU"/>
            <a:t>Ғылым әдіснамасының негізгі мақсаты ғылыми таным субъектісі шындық туралы жаңа білім алатын ғылыми зерттеудің құралдарын, әдістері мен тәсілдерін зерттеу болып табылады. </a:t>
          </a:r>
        </a:p>
      </dgm:t>
    </dgm:pt>
    <dgm:pt modelId="{125C2B04-E972-46F3-8281-3D5AFDCB3F25}" type="sibTrans" cxnId="{9D7DF4E9-9CE3-4648-9E55-EE6C7EF166D3}">
      <dgm:prSet/>
      <dgm:spPr/>
      <dgm:t>
        <a:bodyPr/>
        <a:lstStyle/>
        <a:p>
          <a:endParaRPr lang="ru-RU"/>
        </a:p>
      </dgm:t>
    </dgm:pt>
    <dgm:pt modelId="{DB8E2909-7D14-400A-8FAF-4F0B038F370F}" type="parTrans" cxnId="{E345A471-9BA1-413E-94FE-33C07451B2DE}">
      <dgm:prSet/>
      <dgm:spPr/>
      <dgm:t>
        <a:bodyPr/>
        <a:lstStyle/>
        <a:p>
          <a:endParaRPr lang="ru-RU"/>
        </a:p>
      </dgm:t>
    </dgm:pt>
    <dgm:pt modelId="{6396EAE3-BE08-477B-86DB-5EB10A6C47F0}">
      <dgm:prSet phldrT="[Текст]"/>
      <dgm:spPr/>
      <dgm:t>
        <a:bodyPr/>
        <a:lstStyle/>
        <a:p>
          <a:r>
            <a:rPr lang="ru-RU"/>
            <a:t>Зерттеудің әдістері мен құралдары ғылыми таным процесінде қолданылады. Ғылым логикасының негізгі міндеті - дайын білімнің құрылымын талдау, ғылыми зерттеудің әдіснамасы жаңа білім алу үшін қолданылатын таным құралдарын, әдістері мен әдістерін талдайды. </a:t>
          </a:r>
        </a:p>
      </dgm:t>
    </dgm:pt>
    <dgm:pt modelId="{B73BBD8C-BED6-4165-89EE-2D9CC81D8D57}" type="sibTrans" cxnId="{E345A471-9BA1-413E-94FE-33C07451B2DE}">
      <dgm:prSet/>
      <dgm:spPr/>
      <dgm:t>
        <a:bodyPr/>
        <a:lstStyle/>
        <a:p>
          <a:endParaRPr lang="ru-RU"/>
        </a:p>
      </dgm:t>
    </dgm:pt>
    <dgm:pt modelId="{B7CA3581-00E5-4167-BDDC-24F4CF3D7303}" type="pres">
      <dgm:prSet presAssocID="{B26E2900-D98B-41D5-8F2F-4B3ECBACBB07}" presName="outerComposite" presStyleCnt="0">
        <dgm:presLayoutVars>
          <dgm:chMax val="5"/>
          <dgm:dir/>
          <dgm:resizeHandles val="exact"/>
        </dgm:presLayoutVars>
      </dgm:prSet>
      <dgm:spPr/>
      <dgm:t>
        <a:bodyPr/>
        <a:lstStyle/>
        <a:p>
          <a:endParaRPr lang="ru-RU"/>
        </a:p>
      </dgm:t>
    </dgm:pt>
    <dgm:pt modelId="{786C71B9-91B6-4086-8DB6-81CB75FAA5EA}" type="pres">
      <dgm:prSet presAssocID="{B26E2900-D98B-41D5-8F2F-4B3ECBACBB07}" presName="dummyMaxCanvas" presStyleCnt="0">
        <dgm:presLayoutVars/>
      </dgm:prSet>
      <dgm:spPr/>
      <dgm:t>
        <a:bodyPr/>
        <a:lstStyle/>
        <a:p>
          <a:endParaRPr/>
        </a:p>
      </dgm:t>
    </dgm:pt>
    <dgm:pt modelId="{EB1E45F0-FAD6-47A3-AFBB-888093859578}" type="pres">
      <dgm:prSet presAssocID="{B26E2900-D98B-41D5-8F2F-4B3ECBACBB07}" presName="ThreeNodes_1" presStyleLbl="node1" presStyleIdx="0" presStyleCnt="3" custLinFactNeighborY="1208">
        <dgm:presLayoutVars>
          <dgm:bulletEnabled val="1"/>
        </dgm:presLayoutVars>
      </dgm:prSet>
      <dgm:spPr/>
      <dgm:t>
        <a:bodyPr/>
        <a:lstStyle/>
        <a:p>
          <a:endParaRPr lang="ru-RU"/>
        </a:p>
      </dgm:t>
    </dgm:pt>
    <dgm:pt modelId="{A21E9C2C-FEF3-4802-BF6A-FF91027E424D}" type="pres">
      <dgm:prSet presAssocID="{B26E2900-D98B-41D5-8F2F-4B3ECBACBB07}" presName="ThreeNodes_2" presStyleLbl="node1" presStyleIdx="1" presStyleCnt="3">
        <dgm:presLayoutVars>
          <dgm:bulletEnabled val="1"/>
        </dgm:presLayoutVars>
      </dgm:prSet>
      <dgm:spPr/>
      <dgm:t>
        <a:bodyPr/>
        <a:lstStyle/>
        <a:p>
          <a:endParaRPr lang="ru-RU"/>
        </a:p>
      </dgm:t>
    </dgm:pt>
    <dgm:pt modelId="{18EEF538-09BD-4FCE-95AF-8C0F167582B3}" type="pres">
      <dgm:prSet presAssocID="{B26E2900-D98B-41D5-8F2F-4B3ECBACBB07}" presName="ThreeNodes_3" presStyleLbl="node1" presStyleIdx="2" presStyleCnt="3">
        <dgm:presLayoutVars>
          <dgm:bulletEnabled val="1"/>
        </dgm:presLayoutVars>
      </dgm:prSet>
      <dgm:spPr/>
      <dgm:t>
        <a:bodyPr/>
        <a:lstStyle/>
        <a:p>
          <a:endParaRPr lang="ru-RU"/>
        </a:p>
      </dgm:t>
    </dgm:pt>
    <dgm:pt modelId="{DA432CF6-48CA-472B-9353-2B466AEDE02B}" type="pres">
      <dgm:prSet presAssocID="{B26E2900-D98B-41D5-8F2F-4B3ECBACBB07}" presName="ThreeConn_1-2" presStyleLbl="fgAccFollowNode1" presStyleIdx="0" presStyleCnt="2">
        <dgm:presLayoutVars>
          <dgm:bulletEnabled val="1"/>
        </dgm:presLayoutVars>
      </dgm:prSet>
      <dgm:spPr/>
      <dgm:t>
        <a:bodyPr/>
        <a:lstStyle/>
        <a:p>
          <a:endParaRPr lang="ru-RU"/>
        </a:p>
      </dgm:t>
    </dgm:pt>
    <dgm:pt modelId="{C448D4A5-63B6-4900-ACD6-85975CB47927}" type="pres">
      <dgm:prSet presAssocID="{B26E2900-D98B-41D5-8F2F-4B3ECBACBB07}" presName="ThreeConn_2-3" presStyleLbl="fgAccFollowNode1" presStyleIdx="1" presStyleCnt="2">
        <dgm:presLayoutVars>
          <dgm:bulletEnabled val="1"/>
        </dgm:presLayoutVars>
      </dgm:prSet>
      <dgm:spPr/>
      <dgm:t>
        <a:bodyPr/>
        <a:lstStyle/>
        <a:p>
          <a:endParaRPr lang="ru-RU"/>
        </a:p>
      </dgm:t>
    </dgm:pt>
    <dgm:pt modelId="{D5F8BD73-C040-4B95-BD41-5F8CE9D78CE6}" type="pres">
      <dgm:prSet presAssocID="{B26E2900-D98B-41D5-8F2F-4B3ECBACBB07}" presName="ThreeNodes_1_text" presStyleLbl="node1" presStyleIdx="2" presStyleCnt="3">
        <dgm:presLayoutVars>
          <dgm:bulletEnabled val="1"/>
        </dgm:presLayoutVars>
      </dgm:prSet>
      <dgm:spPr/>
      <dgm:t>
        <a:bodyPr/>
        <a:lstStyle/>
        <a:p>
          <a:endParaRPr lang="ru-RU"/>
        </a:p>
      </dgm:t>
    </dgm:pt>
    <dgm:pt modelId="{7AB6BE01-99D2-4AA8-A4FD-A387E45F3E59}" type="pres">
      <dgm:prSet presAssocID="{B26E2900-D98B-41D5-8F2F-4B3ECBACBB07}" presName="ThreeNodes_2_text" presStyleLbl="node1" presStyleIdx="2" presStyleCnt="3">
        <dgm:presLayoutVars>
          <dgm:bulletEnabled val="1"/>
        </dgm:presLayoutVars>
      </dgm:prSet>
      <dgm:spPr/>
      <dgm:t>
        <a:bodyPr/>
        <a:lstStyle/>
        <a:p>
          <a:endParaRPr lang="ru-RU"/>
        </a:p>
      </dgm:t>
    </dgm:pt>
    <dgm:pt modelId="{05CE30DD-9C40-4BE2-B6B9-E92EFF667238}" type="pres">
      <dgm:prSet presAssocID="{B26E2900-D98B-41D5-8F2F-4B3ECBACBB07}" presName="ThreeNodes_3_text" presStyleLbl="node1" presStyleIdx="2" presStyleCnt="3">
        <dgm:presLayoutVars>
          <dgm:bulletEnabled val="1"/>
        </dgm:presLayoutVars>
      </dgm:prSet>
      <dgm:spPr/>
      <dgm:t>
        <a:bodyPr/>
        <a:lstStyle/>
        <a:p>
          <a:endParaRPr lang="ru-RU"/>
        </a:p>
      </dgm:t>
    </dgm:pt>
  </dgm:ptLst>
  <dgm:cxnLst>
    <dgm:cxn modelId="{AD1877B9-A161-4B31-8CA8-5022B19723BB}" type="presOf" srcId="{B4F650A8-5D93-40CD-AC89-4D131FCF4113}" destId="{DA432CF6-48CA-472B-9353-2B466AEDE02B}" srcOrd="0" destOrd="0" presId="urn:microsoft.com/office/officeart/2005/8/layout/vProcess5"/>
    <dgm:cxn modelId="{DCAC1416-5E8A-4587-8408-68DD61EEC676}" type="presOf" srcId="{497EB46C-4729-4BBD-97EF-51FB8898D582}" destId="{7AB6BE01-99D2-4AA8-A4FD-A387E45F3E59}" srcOrd="1" destOrd="0" presId="urn:microsoft.com/office/officeart/2005/8/layout/vProcess5"/>
    <dgm:cxn modelId="{9D7DF4E9-9CE3-4648-9E55-EE6C7EF166D3}" srcId="{B26E2900-D98B-41D5-8F2F-4B3ECBACBB07}" destId="{497EB46C-4729-4BBD-97EF-51FB8898D582}" srcOrd="1" destOrd="0" parTransId="{B6743E2A-43FA-4321-8639-948E04A44313}" sibTransId="{125C2B04-E972-46F3-8281-3D5AFDCB3F25}"/>
    <dgm:cxn modelId="{F70DD3DE-2DCC-48F8-82ED-34CC857C743A}" type="presOf" srcId="{B26E2900-D98B-41D5-8F2F-4B3ECBACBB07}" destId="{B7CA3581-00E5-4167-BDDC-24F4CF3D7303}" srcOrd="0" destOrd="0" presId="urn:microsoft.com/office/officeart/2005/8/layout/vProcess5"/>
    <dgm:cxn modelId="{27057FB7-DD19-447E-AFF5-8D50732CD66A}" type="presOf" srcId="{497EB46C-4729-4BBD-97EF-51FB8898D582}" destId="{A21E9C2C-FEF3-4802-BF6A-FF91027E424D}" srcOrd="0" destOrd="0" presId="urn:microsoft.com/office/officeart/2005/8/layout/vProcess5"/>
    <dgm:cxn modelId="{22478158-B250-475D-8BCE-42B4DA564E8A}" type="presOf" srcId="{30B8C91A-90D2-49EB-9DD8-A6E94E963F08}" destId="{D5F8BD73-C040-4B95-BD41-5F8CE9D78CE6}" srcOrd="1" destOrd="0" presId="urn:microsoft.com/office/officeart/2005/8/layout/vProcess5"/>
    <dgm:cxn modelId="{228E7B2F-E512-4E5A-9734-7C71F8A5809B}" type="presOf" srcId="{6396EAE3-BE08-477B-86DB-5EB10A6C47F0}" destId="{05CE30DD-9C40-4BE2-B6B9-E92EFF667238}" srcOrd="1" destOrd="0" presId="urn:microsoft.com/office/officeart/2005/8/layout/vProcess5"/>
    <dgm:cxn modelId="{E6034257-526E-42DB-8FA1-CC183B417735}" srcId="{B26E2900-D98B-41D5-8F2F-4B3ECBACBB07}" destId="{30B8C91A-90D2-49EB-9DD8-A6E94E963F08}" srcOrd="0" destOrd="0" parTransId="{95FC3796-5ACB-4BEB-A7EF-8C8C0B5A8335}" sibTransId="{B4F650A8-5D93-40CD-AC89-4D131FCF4113}"/>
    <dgm:cxn modelId="{BBE998EA-084E-4F78-BE99-ADFDC2528548}" type="presOf" srcId="{30B8C91A-90D2-49EB-9DD8-A6E94E963F08}" destId="{EB1E45F0-FAD6-47A3-AFBB-888093859578}" srcOrd="0" destOrd="0" presId="urn:microsoft.com/office/officeart/2005/8/layout/vProcess5"/>
    <dgm:cxn modelId="{E345A471-9BA1-413E-94FE-33C07451B2DE}" srcId="{B26E2900-D98B-41D5-8F2F-4B3ECBACBB07}" destId="{6396EAE3-BE08-477B-86DB-5EB10A6C47F0}" srcOrd="2" destOrd="0" parTransId="{DB8E2909-7D14-400A-8FAF-4F0B038F370F}" sibTransId="{B73BBD8C-BED6-4165-89EE-2D9CC81D8D57}"/>
    <dgm:cxn modelId="{2A995C3D-724E-4C66-B003-C3F4B224F66A}" type="presOf" srcId="{6396EAE3-BE08-477B-86DB-5EB10A6C47F0}" destId="{18EEF538-09BD-4FCE-95AF-8C0F167582B3}" srcOrd="0" destOrd="0" presId="urn:microsoft.com/office/officeart/2005/8/layout/vProcess5"/>
    <dgm:cxn modelId="{181D53C3-0A7A-4D54-8DF0-D9F61E98BEF1}" type="presOf" srcId="{125C2B04-E972-46F3-8281-3D5AFDCB3F25}" destId="{C448D4A5-63B6-4900-ACD6-85975CB47927}" srcOrd="0" destOrd="0" presId="urn:microsoft.com/office/officeart/2005/8/layout/vProcess5"/>
    <dgm:cxn modelId="{648FB9A5-3D37-4CA5-BD06-8EC7560874D8}" type="presParOf" srcId="{B7CA3581-00E5-4167-BDDC-24F4CF3D7303}" destId="{786C71B9-91B6-4086-8DB6-81CB75FAA5EA}" srcOrd="0" destOrd="0" presId="urn:microsoft.com/office/officeart/2005/8/layout/vProcess5"/>
    <dgm:cxn modelId="{53C6D7EC-EDB2-4FF5-B2AB-520172863693}" type="presParOf" srcId="{B7CA3581-00E5-4167-BDDC-24F4CF3D7303}" destId="{EB1E45F0-FAD6-47A3-AFBB-888093859578}" srcOrd="1" destOrd="0" presId="urn:microsoft.com/office/officeart/2005/8/layout/vProcess5"/>
    <dgm:cxn modelId="{2FF88286-3BDC-495B-8290-D21DE920F152}" type="presParOf" srcId="{B7CA3581-00E5-4167-BDDC-24F4CF3D7303}" destId="{A21E9C2C-FEF3-4802-BF6A-FF91027E424D}" srcOrd="2" destOrd="0" presId="urn:microsoft.com/office/officeart/2005/8/layout/vProcess5"/>
    <dgm:cxn modelId="{022027C4-3D82-454C-B4D5-5956A6062B60}" type="presParOf" srcId="{B7CA3581-00E5-4167-BDDC-24F4CF3D7303}" destId="{18EEF538-09BD-4FCE-95AF-8C0F167582B3}" srcOrd="3" destOrd="0" presId="urn:microsoft.com/office/officeart/2005/8/layout/vProcess5"/>
    <dgm:cxn modelId="{2B4FE6B5-E081-409B-8F0A-A419B60EF76A}" type="presParOf" srcId="{B7CA3581-00E5-4167-BDDC-24F4CF3D7303}" destId="{DA432CF6-48CA-472B-9353-2B466AEDE02B}" srcOrd="4" destOrd="0" presId="urn:microsoft.com/office/officeart/2005/8/layout/vProcess5"/>
    <dgm:cxn modelId="{80B51948-E5ED-4857-BC88-91F2B4D0D75F}" type="presParOf" srcId="{B7CA3581-00E5-4167-BDDC-24F4CF3D7303}" destId="{C448D4A5-63B6-4900-ACD6-85975CB47927}" srcOrd="5" destOrd="0" presId="urn:microsoft.com/office/officeart/2005/8/layout/vProcess5"/>
    <dgm:cxn modelId="{D7AB3B2A-8CEF-47C6-B6A9-890ED0740D32}" type="presParOf" srcId="{B7CA3581-00E5-4167-BDDC-24F4CF3D7303}" destId="{D5F8BD73-C040-4B95-BD41-5F8CE9D78CE6}" srcOrd="6" destOrd="0" presId="urn:microsoft.com/office/officeart/2005/8/layout/vProcess5"/>
    <dgm:cxn modelId="{B652CB63-915C-4D35-A368-FF22742F703C}" type="presParOf" srcId="{B7CA3581-00E5-4167-BDDC-24F4CF3D7303}" destId="{7AB6BE01-99D2-4AA8-A4FD-A387E45F3E59}" srcOrd="7" destOrd="0" presId="urn:microsoft.com/office/officeart/2005/8/layout/vProcess5"/>
    <dgm:cxn modelId="{408FEF88-A67B-4304-A1A5-19D52C29C99F}" type="presParOf" srcId="{B7CA3581-00E5-4167-BDDC-24F4CF3D7303}" destId="{05CE30DD-9C40-4BE2-B6B9-E92EFF667238}" srcOrd="8" destOrd="0" presId="urn:microsoft.com/office/officeart/2005/8/layout/vProcess5"/>
  </dgm:cxnLst>
  <dgm:bg/>
  <dgm:whole/>
</dgm:dataModel>
</file>

<file path=ppt/diagrams/data2.xml><?xml version="1.0" encoding="utf-8"?>
<dgm:dataModel xmlns:dgm="http://schemas.openxmlformats.org/drawingml/2006/diagram" xmlns:a="http://schemas.openxmlformats.org/drawingml/2006/main">
  <dgm:ptLst>
    <dgm:pt modelId="{4C7BDE07-16E3-4DB8-ABDE-0CD246C0BCA9}" type="doc">
      <dgm:prSet loTypeId="urn:microsoft.com/office/officeart/2008/layout/AlternatingPictureBlocks" loCatId="picture" qsTypeId="urn:microsoft.com/office/officeart/2005/8/quickstyle/simple1" qsCatId="simple" csTypeId="urn:microsoft.com/office/officeart/2005/8/colors/accent0_3" csCatId="mainScheme" phldr="1"/>
      <dgm:spPr/>
      <dgm:t>
        <a:bodyPr/>
        <a:lstStyle/>
        <a:p>
          <a:endParaRPr/>
        </a:p>
      </dgm:t>
    </dgm:pt>
    <dgm:pt modelId="{84AE2EB6-3D2C-49FC-9DAB-0FDA98C2A355}" type="parTrans" cxnId="{C9D58CE8-62B2-4CB3-BA82-E4B2982EC2B8}">
      <dgm:prSet/>
      <dgm:spPr/>
      <dgm:t>
        <a:bodyPr/>
        <a:lstStyle/>
        <a:p>
          <a:endParaRPr lang="ru-RU"/>
        </a:p>
      </dgm:t>
    </dgm:pt>
    <dgm:pt modelId="{47DE7744-C9E1-4737-900A-8BCE4D2F68B6}">
      <dgm:prSet phldrT="[Текст]"/>
      <dgm:spPr/>
      <dgm:t>
        <a:bodyPr/>
        <a:lstStyle/>
        <a:p>
          <a:r>
            <a:rPr lang="ru-RU"/>
            <a:t>Сонымен қатар, күнделікті таным әлеуметтік психологияның элементтерін, сонымен қатар адамдардың тәжірибелік және өндірістік білімдерін қамтиды. </a:t>
          </a:r>
        </a:p>
      </dgm:t>
    </dgm:pt>
    <dgm:pt modelId="{150F59D3-C984-4753-91A0-371938F9CC2E}" type="sibTrans" cxnId="{C9D58CE8-62B2-4CB3-BA82-E4B2982EC2B8}">
      <dgm:prSet/>
      <dgm:spPr/>
      <dgm:t>
        <a:bodyPr/>
        <a:lstStyle/>
        <a:p>
          <a:endParaRPr lang="ru-RU"/>
        </a:p>
      </dgm:t>
    </dgm:pt>
    <dgm:pt modelId="{1A9CA912-64D4-405B-BF4F-3CDA9DB82FE2}" type="parTrans" cxnId="{72FEC214-B0ED-45A2-A340-E8BEE3188E74}">
      <dgm:prSet/>
      <dgm:spPr/>
      <dgm:t>
        <a:bodyPr/>
        <a:lstStyle/>
        <a:p>
          <a:endParaRPr lang="ru-RU"/>
        </a:p>
      </dgm:t>
    </dgm:pt>
    <dgm:pt modelId="{B304751E-EE2A-46F9-B000-1A453332EC55}">
      <dgm:prSet phldrT="[Текст]"/>
      <dgm:spPr/>
      <dgm:t>
        <a:bodyPr/>
        <a:lstStyle/>
        <a:p>
          <a:r>
            <a:rPr lang="ru-RU"/>
            <a:t>Бұл білімді адам, әдетте, күнделікті өмірде меңгереді және дүниедегі және практикалық іс-әрекеттегі тиімдірек бағдарлау мақсаттарына қызмет етеді. </a:t>
          </a:r>
        </a:p>
      </dgm:t>
    </dgm:pt>
    <dgm:pt modelId="{9224A414-7C57-4610-A6B1-1A1CB11867D6}" type="sibTrans" cxnId="{72FEC214-B0ED-45A2-A340-E8BEE3188E74}">
      <dgm:prSet/>
      <dgm:spPr/>
      <dgm:t>
        <a:bodyPr/>
        <a:lstStyle/>
        <a:p>
          <a:endParaRPr lang="ru-RU"/>
        </a:p>
      </dgm:t>
    </dgm:pt>
    <dgm:pt modelId="{44E688C3-E07A-43D1-B19D-8F19E001259F}" type="parTrans" cxnId="{1CF081E1-40A6-4B79-8094-7D546F5F6881}">
      <dgm:prSet/>
      <dgm:spPr/>
      <dgm:t>
        <a:bodyPr/>
        <a:lstStyle/>
        <a:p>
          <a:endParaRPr lang="ru-RU"/>
        </a:p>
      </dgm:t>
    </dgm:pt>
    <dgm:pt modelId="{4FE946DE-EB38-4D60-9514-F4B07233B17A}">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Мысалы, әрбір адам 100° C дейін қыздырылған кезде судың қайнап жатқанын білуі керек, ал жалаңаш электр сымына қол тигізу қауіпті. </a:t>
          </a:r>
        </a:p>
      </dgm:t>
    </dgm:pt>
    <dgm:pt modelId="{949DC0D5-4C10-4C4D-9F97-744628D67019}" type="sibTrans" cxnId="{1CF081E1-40A6-4B79-8094-7D546F5F6881}">
      <dgm:prSet/>
      <dgm:spPr/>
      <dgm:t>
        <a:bodyPr/>
        <a:lstStyle/>
        <a:p>
          <a:endParaRPr lang="ru-RU"/>
        </a:p>
      </dgm:t>
    </dgm:pt>
    <dgm:pt modelId="{12BF79AC-7FE3-44AB-8786-5CB747E20538}" type="pres">
      <dgm:prSet presAssocID="{4C7BDE07-16E3-4DB8-ABDE-0CD246C0BCA9}" presName="linearFlow" presStyleCnt="0">
        <dgm:presLayoutVars>
          <dgm:dir/>
          <dgm:resizeHandles val="exact"/>
        </dgm:presLayoutVars>
      </dgm:prSet>
      <dgm:spPr/>
      <dgm:t>
        <a:bodyPr/>
        <a:lstStyle/>
        <a:p>
          <a:endParaRPr/>
        </a:p>
      </dgm:t>
    </dgm:pt>
    <dgm:pt modelId="{F1A49555-823A-44FF-9BD3-07C991508D37}" type="pres">
      <dgm:prSet presAssocID="{47DE7744-C9E1-4737-900A-8BCE4D2F68B6}" presName="comp" presStyleCnt="0"/>
      <dgm:spPr/>
      <dgm:t>
        <a:bodyPr/>
        <a:lstStyle/>
        <a:p>
          <a:endParaRPr/>
        </a:p>
      </dgm:t>
    </dgm:pt>
    <dgm:pt modelId="{43BA1A51-581A-4D30-B6CA-4B38F685369F}" type="pres">
      <dgm:prSet presAssocID="{47DE7744-C9E1-4737-900A-8BCE4D2F68B6}" presName="rect2" presStyleLbl="node1" presStyleIdx="0" presStyleCnt="3" custScaleX="164360" custLinFactNeighborX="9930" custLinFactNeighborY="5340">
        <dgm:presLayoutVars>
          <dgm:bulletEnabled val="1"/>
        </dgm:presLayoutVars>
      </dgm:prSet>
      <dgm:spPr/>
      <dgm:t>
        <a:bodyPr/>
        <a:lstStyle/>
        <a:p>
          <a:endParaRPr lang="ru-RU"/>
        </a:p>
      </dgm:t>
    </dgm:pt>
    <dgm:pt modelId="{C8CCA096-0966-42E3-8F31-F59E191C8417}" type="pres">
      <dgm:prSet presAssocID="{47DE7744-C9E1-4737-900A-8BCE4D2F68B6}" presName="rect1" presStyleLbl="lnNode1" presStyleIdx="0" presStyleCnt="3" custLinFactNeighborX="-54539" custLinFactNeighborY="4153"/>
      <dgm:spPr/>
      <dgm:t>
        <a:bodyPr/>
        <a:lstStyle/>
        <a:p>
          <a:endParaRPr/>
        </a:p>
      </dgm:t>
    </dgm:pt>
    <dgm:pt modelId="{A901F56E-919D-4C11-9A1E-05F58113EEE7}" type="pres">
      <dgm:prSet presAssocID="{150F59D3-C984-4753-91A0-371938F9CC2E}" presName="sibTrans" presStyleCnt="0"/>
      <dgm:spPr/>
      <dgm:t>
        <a:bodyPr/>
        <a:lstStyle/>
        <a:p>
          <a:endParaRPr/>
        </a:p>
      </dgm:t>
    </dgm:pt>
    <dgm:pt modelId="{E77D434C-59BB-4647-A006-DEC2738735DD}" type="pres">
      <dgm:prSet presAssocID="{B304751E-EE2A-46F9-B000-1A453332EC55}" presName="comp" presStyleCnt="0"/>
      <dgm:spPr/>
      <dgm:t>
        <a:bodyPr/>
        <a:lstStyle/>
        <a:p>
          <a:endParaRPr/>
        </a:p>
      </dgm:t>
    </dgm:pt>
    <dgm:pt modelId="{6252A767-4CD8-45F6-96F3-7212C8CD28AA}" type="pres">
      <dgm:prSet presAssocID="{B304751E-EE2A-46F9-B000-1A453332EC55}" presName="rect2" presStyleLbl="node1" presStyleIdx="1" presStyleCnt="3" custScaleX="167544" custLinFactNeighborX="-22811" custLinFactNeighborY="593">
        <dgm:presLayoutVars>
          <dgm:bulletEnabled val="1"/>
        </dgm:presLayoutVars>
      </dgm:prSet>
      <dgm:spPr/>
      <dgm:t>
        <a:bodyPr/>
        <a:lstStyle/>
        <a:p>
          <a:endParaRPr lang="ru-RU"/>
        </a:p>
      </dgm:t>
    </dgm:pt>
    <dgm:pt modelId="{20080CFD-C4D1-463F-9B85-28C84DADCE20}" type="pres">
      <dgm:prSet presAssocID="{B304751E-EE2A-46F9-B000-1A453332EC55}" presName="rect1" presStyleLbl="lnNode1" presStyleIdx="1" presStyleCnt="3" custLinFactNeighborX="28169" custLinFactNeighborY="1187"/>
      <dgm:spPr/>
      <dgm:t>
        <a:bodyPr/>
        <a:lstStyle/>
        <a:p>
          <a:endParaRPr/>
        </a:p>
      </dgm:t>
    </dgm:pt>
    <dgm:pt modelId="{291101D3-5AEE-4087-AB0D-113C050B032A}" type="pres">
      <dgm:prSet presAssocID="{9224A414-7C57-4610-A6B1-1A1CB11867D6}" presName="sibTrans" presStyleCnt="0"/>
      <dgm:spPr/>
      <dgm:t>
        <a:bodyPr/>
        <a:lstStyle/>
        <a:p>
          <a:endParaRPr/>
        </a:p>
      </dgm:t>
    </dgm:pt>
    <dgm:pt modelId="{9B436D50-BE7F-48EB-9A74-7033137428E9}" type="pres">
      <dgm:prSet presAssocID="{4FE946DE-EB38-4D60-9514-F4B07233B17A}" presName="comp" presStyleCnt="0"/>
      <dgm:spPr/>
      <dgm:t>
        <a:bodyPr/>
        <a:lstStyle/>
        <a:p>
          <a:endParaRPr/>
        </a:p>
      </dgm:t>
    </dgm:pt>
    <dgm:pt modelId="{B790A0A6-F4BC-49DD-A3EC-B87C1C9B4229}" type="pres">
      <dgm:prSet presAssocID="{4FE946DE-EB38-4D60-9514-F4B07233B17A}" presName="rect2" presStyleLbl="node1" presStyleIdx="2" presStyleCnt="3" custScaleX="166205" custLinFactNeighborX="10197" custLinFactNeighborY="-5641">
        <dgm:presLayoutVars>
          <dgm:bulletEnabled val="1"/>
        </dgm:presLayoutVars>
      </dgm:prSet>
      <dgm:spPr/>
      <dgm:t>
        <a:bodyPr/>
        <a:lstStyle/>
        <a:p>
          <a:endParaRPr lang="ru-RU"/>
        </a:p>
      </dgm:t>
    </dgm:pt>
    <dgm:pt modelId="{4DDABB54-30E7-4A9B-9B1F-0FA430CB0DF1}" type="pres">
      <dgm:prSet presAssocID="{4FE946DE-EB38-4D60-9514-F4B07233B17A}" presName="rect1" presStyleLbl="lnNode1" presStyleIdx="2" presStyleCnt="3" custLinFactNeighborX="-47947" custLinFactNeighborY="-6527"/>
      <dgm:spPr/>
      <dgm:t>
        <a:bodyPr/>
        <a:lstStyle/>
        <a:p>
          <a:endParaRPr/>
        </a:p>
      </dgm:t>
    </dgm:pt>
  </dgm:ptLst>
  <dgm:cxnLst>
    <dgm:cxn modelId="{D2AE3E80-E6AB-4236-8962-09DEAB52397B}" type="presOf" srcId="{B304751E-EE2A-46F9-B000-1A453332EC55}" destId="{6252A767-4CD8-45F6-96F3-7212C8CD28AA}" srcOrd="0" destOrd="0" presId="urn:microsoft.com/office/officeart/2008/layout/AlternatingPictureBlocks"/>
    <dgm:cxn modelId="{1CF081E1-40A6-4B79-8094-7D546F5F6881}" srcId="{4C7BDE07-16E3-4DB8-ABDE-0CD246C0BCA9}" destId="{4FE946DE-EB38-4D60-9514-F4B07233B17A}" srcOrd="2" destOrd="0" parTransId="{44E688C3-E07A-43D1-B19D-8F19E001259F}" sibTransId="{949DC0D5-4C10-4C4D-9F97-744628D67019}"/>
    <dgm:cxn modelId="{72FEC214-B0ED-45A2-A340-E8BEE3188E74}" srcId="{4C7BDE07-16E3-4DB8-ABDE-0CD246C0BCA9}" destId="{B304751E-EE2A-46F9-B000-1A453332EC55}" srcOrd="1" destOrd="0" parTransId="{1A9CA912-64D4-405B-BF4F-3CDA9DB82FE2}" sibTransId="{9224A414-7C57-4610-A6B1-1A1CB11867D6}"/>
    <dgm:cxn modelId="{C9D58CE8-62B2-4CB3-BA82-E4B2982EC2B8}" srcId="{4C7BDE07-16E3-4DB8-ABDE-0CD246C0BCA9}" destId="{47DE7744-C9E1-4737-900A-8BCE4D2F68B6}" srcOrd="0" destOrd="0" parTransId="{84AE2EB6-3D2C-49FC-9DAB-0FDA98C2A355}" sibTransId="{150F59D3-C984-4753-91A0-371938F9CC2E}"/>
    <dgm:cxn modelId="{5991AA07-8184-4722-922C-CCE94166286A}" type="presOf" srcId="{4C7BDE07-16E3-4DB8-ABDE-0CD246C0BCA9}" destId="{12BF79AC-7FE3-44AB-8786-5CB747E20538}" srcOrd="0" destOrd="0" presId="urn:microsoft.com/office/officeart/2008/layout/AlternatingPictureBlocks"/>
    <dgm:cxn modelId="{B9010D0A-B831-4226-829F-ABF392E4E391}" type="presOf" srcId="{4FE946DE-EB38-4D60-9514-F4B07233B17A}" destId="{B790A0A6-F4BC-49DD-A3EC-B87C1C9B4229}" srcOrd="0" destOrd="0" presId="urn:microsoft.com/office/officeart/2008/layout/AlternatingPictureBlocks"/>
    <dgm:cxn modelId="{65B1DEE4-10C2-491D-BE18-06C1AAB664F3}" type="presOf" srcId="{47DE7744-C9E1-4737-900A-8BCE4D2F68B6}" destId="{43BA1A51-581A-4D30-B6CA-4B38F685369F}" srcOrd="0" destOrd="0" presId="urn:microsoft.com/office/officeart/2008/layout/AlternatingPictureBlocks"/>
    <dgm:cxn modelId="{C288C0A9-B091-4A60-B183-E546EE3BC030}" type="presParOf" srcId="{12BF79AC-7FE3-44AB-8786-5CB747E20538}" destId="{F1A49555-823A-44FF-9BD3-07C991508D37}" srcOrd="0" destOrd="0" presId="urn:microsoft.com/office/officeart/2008/layout/AlternatingPictureBlocks"/>
    <dgm:cxn modelId="{2FA2242D-0037-4A33-B05A-09BBE2ABB704}" type="presParOf" srcId="{F1A49555-823A-44FF-9BD3-07C991508D37}" destId="{43BA1A51-581A-4D30-B6CA-4B38F685369F}" srcOrd="0" destOrd="0" presId="urn:microsoft.com/office/officeart/2008/layout/AlternatingPictureBlocks"/>
    <dgm:cxn modelId="{698933F9-8039-4368-BDF5-AFA2AF39E40A}" type="presParOf" srcId="{F1A49555-823A-44FF-9BD3-07C991508D37}" destId="{C8CCA096-0966-42E3-8F31-F59E191C8417}" srcOrd="1" destOrd="0" presId="urn:microsoft.com/office/officeart/2008/layout/AlternatingPictureBlocks"/>
    <dgm:cxn modelId="{EA406BE4-826C-40FB-A9A0-F72BA42683B4}" type="presParOf" srcId="{12BF79AC-7FE3-44AB-8786-5CB747E20538}" destId="{A901F56E-919D-4C11-9A1E-05F58113EEE7}" srcOrd="1" destOrd="0" presId="urn:microsoft.com/office/officeart/2008/layout/AlternatingPictureBlocks"/>
    <dgm:cxn modelId="{3088232B-6C18-4BE3-B0BE-14A260016034}" type="presParOf" srcId="{12BF79AC-7FE3-44AB-8786-5CB747E20538}" destId="{E77D434C-59BB-4647-A006-DEC2738735DD}" srcOrd="2" destOrd="0" presId="urn:microsoft.com/office/officeart/2008/layout/AlternatingPictureBlocks"/>
    <dgm:cxn modelId="{75923F5A-4764-46E5-B5B5-DAD3A0D639FA}" type="presParOf" srcId="{E77D434C-59BB-4647-A006-DEC2738735DD}" destId="{6252A767-4CD8-45F6-96F3-7212C8CD28AA}" srcOrd="0" destOrd="0" presId="urn:microsoft.com/office/officeart/2008/layout/AlternatingPictureBlocks"/>
    <dgm:cxn modelId="{860F641C-4FE4-4EFB-A547-DE3F737229BB}" type="presParOf" srcId="{E77D434C-59BB-4647-A006-DEC2738735DD}" destId="{20080CFD-C4D1-463F-9B85-28C84DADCE20}" srcOrd="1" destOrd="0" presId="urn:microsoft.com/office/officeart/2008/layout/AlternatingPictureBlocks"/>
    <dgm:cxn modelId="{5AE50E26-11A0-4A95-956A-E0BD25CEDF2D}" type="presParOf" srcId="{12BF79AC-7FE3-44AB-8786-5CB747E20538}" destId="{291101D3-5AEE-4087-AB0D-113C050B032A}" srcOrd="3" destOrd="0" presId="urn:microsoft.com/office/officeart/2008/layout/AlternatingPictureBlocks"/>
    <dgm:cxn modelId="{959B097F-38DF-4976-BB81-10D0E85B21C8}" type="presParOf" srcId="{12BF79AC-7FE3-44AB-8786-5CB747E20538}" destId="{9B436D50-BE7F-48EB-9A74-7033137428E9}" srcOrd="4" destOrd="0" presId="urn:microsoft.com/office/officeart/2008/layout/AlternatingPictureBlocks"/>
    <dgm:cxn modelId="{3B1606E3-BEE4-4F38-8481-DAB7EC341081}" type="presParOf" srcId="{9B436D50-BE7F-48EB-9A74-7033137428E9}" destId="{B790A0A6-F4BC-49DD-A3EC-B87C1C9B4229}" srcOrd="0" destOrd="0" presId="urn:microsoft.com/office/officeart/2008/layout/AlternatingPictureBlocks"/>
    <dgm:cxn modelId="{602DB796-3A1D-4802-9608-5CF757BB8CC7}" type="presParOf" srcId="{9B436D50-BE7F-48EB-9A74-7033137428E9}" destId="{4DDABB54-30E7-4A9B-9B1F-0FA430CB0DF1}" srcOrd="1" destOrd="0" presId="urn:microsoft.com/office/officeart/2008/layout/AlternatingPictureBlocks"/>
  </dgm:cxnLst>
  <dgm:bg/>
  <dgm:whole/>
</dgm:dataModel>
</file>

<file path=ppt/diagrams/data20.xml><?xml version="1.0" encoding="utf-8"?>
<dgm:dataModel xmlns:dgm="http://schemas.openxmlformats.org/drawingml/2006/diagram" xmlns:a="http://schemas.openxmlformats.org/drawingml/2006/main">
  <dgm:ptLst>
    <dgm:pt modelId="{78797E9D-DCE9-4DB6-8776-AE0C82883CA6}"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BFF8186A-AA71-4660-A618-EA9E19A2DE82}" type="parTrans" cxnId="{A2E79EB9-441B-4808-BCD3-E3E74A7C16E3}">
      <dgm:prSet/>
      <dgm:spPr/>
      <dgm:t>
        <a:bodyPr/>
        <a:lstStyle/>
        <a:p>
          <a:endParaRPr lang="ru-RU"/>
        </a:p>
      </dgm:t>
    </dgm:pt>
    <dgm:pt modelId="{A8D5ADF6-8EC2-453F-B080-7C084BB52150}">
      <dgm:prSet phldrT="[Текст]"/>
      <dgm:spPr/>
      <dgm:t>
        <a:bodyPr/>
        <a:lstStyle/>
        <a:p>
          <a:r>
            <a:rPr lang="ru-RU"/>
            <a:t>Мақсаттар практикалық та, теориялық та, танымдық та болуы мүмкін. </a:t>
          </a:r>
        </a:p>
      </dgm:t>
    </dgm:pt>
    <dgm:pt modelId="{0924F909-4D0C-4DDC-9A21-DA9C0CBD6649}" type="sibTrans" cxnId="{A2E79EB9-441B-4808-BCD3-E3E74A7C16E3}">
      <dgm:prSet/>
      <dgm:spPr/>
      <dgm:t>
        <a:bodyPr/>
        <a:lstStyle/>
        <a:p>
          <a:endParaRPr lang="ru-RU"/>
        </a:p>
      </dgm:t>
    </dgm:pt>
    <dgm:pt modelId="{69275D3B-C8C2-4D2E-97F8-278E082903F5}" type="parTrans" cxnId="{A51FE750-D6ED-4288-9829-BA1F4D5D9086}">
      <dgm:prSet/>
      <dgm:spPr/>
      <dgm:t>
        <a:bodyPr/>
        <a:lstStyle/>
        <a:p>
          <a:endParaRPr lang="ru-RU"/>
        </a:p>
      </dgm:t>
    </dgm:pt>
    <dgm:pt modelId="{86B28059-5809-498D-83B5-7203FBD2056B}">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Танымдық мәселелер эмпирикалық, теориялық, бағалау, әдістемелік және әдістемелік болып бөлінеді.</a:t>
          </a:r>
        </a:p>
        <a:p>
          <a:pPr lvl="0" defTabSz="755650">
            <a:lnSpc>
              <a:spcPct val="90000"/>
            </a:lnSpc>
            <a:spcBef>
              <a:spcPct val="0"/>
            </a:spcBef>
            <a:spcAft>
              <a:spcPct val="35000"/>
            </a:spcAft>
          </a:pPr>
          <a:endParaRPr lang="ru-RU"/>
        </a:p>
      </dgm:t>
    </dgm:pt>
    <dgm:pt modelId="{4B19FE60-2273-4459-B1F2-E29FE62E6030}" type="sibTrans" cxnId="{A51FE750-D6ED-4288-9829-BA1F4D5D9086}">
      <dgm:prSet/>
      <dgm:spPr/>
      <dgm:t>
        <a:bodyPr/>
        <a:lstStyle/>
        <a:p>
          <a:endParaRPr lang="ru-RU"/>
        </a:p>
      </dgm:t>
    </dgm:pt>
    <dgm:pt modelId="{BBFC7B1C-FE81-45CC-9698-C7C8DDDB0CAD}" type="parTrans" cxnId="{BFFDBD12-560A-4576-ADF1-B3E2364D6A3E}">
      <dgm:prSet/>
      <dgm:spPr/>
      <dgm:t>
        <a:bodyPr/>
        <a:lstStyle/>
        <a:p>
          <a:endParaRPr lang="ru-RU"/>
        </a:p>
      </dgm:t>
    </dgm:pt>
    <dgm:pt modelId="{41D59F7F-A301-483E-9F28-23EA365C035F}">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Танымның әмбебап әдістеріне танымның диалектикалық әдісі мен формальды логика мен математиканың әдістері жатады.</a:t>
          </a:r>
        </a:p>
      </dgm:t>
    </dgm:pt>
    <dgm:pt modelId="{170F6C2C-493D-41A7-AE8F-AF67933402BE}" type="sibTrans" cxnId="{BFFDBD12-560A-4576-ADF1-B3E2364D6A3E}">
      <dgm:prSet/>
      <dgm:spPr/>
      <dgm:t>
        <a:bodyPr/>
        <a:lstStyle/>
        <a:p>
          <a:endParaRPr lang="ru-RU"/>
        </a:p>
      </dgm:t>
    </dgm:pt>
    <dgm:pt modelId="{3B06B556-92EB-42AE-B7E4-EB321BAF25C7}" type="pres">
      <dgm:prSet presAssocID="{78797E9D-DCE9-4DB6-8776-AE0C82883CA6}" presName="Name0" presStyleCnt="0">
        <dgm:presLayoutVars>
          <dgm:chMax val="7"/>
          <dgm:chPref val="7"/>
          <dgm:dir/>
        </dgm:presLayoutVars>
      </dgm:prSet>
      <dgm:spPr/>
      <dgm:t>
        <a:bodyPr/>
        <a:lstStyle/>
        <a:p>
          <a:endParaRPr lang="ru-RU"/>
        </a:p>
      </dgm:t>
    </dgm:pt>
    <dgm:pt modelId="{BC7559A2-F18C-43BA-8035-6D13B4EBD0B6}" type="pres">
      <dgm:prSet presAssocID="{78797E9D-DCE9-4DB6-8776-AE0C82883CA6}" presName="Name1" presStyleCnt="0"/>
      <dgm:spPr/>
      <dgm:t>
        <a:bodyPr/>
        <a:lstStyle/>
        <a:p>
          <a:endParaRPr/>
        </a:p>
      </dgm:t>
    </dgm:pt>
    <dgm:pt modelId="{36A01C99-84B9-47CB-A19A-ED8855501618}" type="pres">
      <dgm:prSet presAssocID="{78797E9D-DCE9-4DB6-8776-AE0C82883CA6}" presName="cycle" presStyleCnt="0"/>
      <dgm:spPr/>
      <dgm:t>
        <a:bodyPr/>
        <a:lstStyle/>
        <a:p>
          <a:endParaRPr/>
        </a:p>
      </dgm:t>
    </dgm:pt>
    <dgm:pt modelId="{B4813306-6FB3-4AB3-80F3-2F49AB88B72E}" type="pres">
      <dgm:prSet presAssocID="{78797E9D-DCE9-4DB6-8776-AE0C82883CA6}" presName="srcNode" presStyleLbl="node1" presStyleIdx="0" presStyleCnt="3"/>
      <dgm:spPr/>
      <dgm:t>
        <a:bodyPr/>
        <a:lstStyle/>
        <a:p>
          <a:endParaRPr/>
        </a:p>
      </dgm:t>
    </dgm:pt>
    <dgm:pt modelId="{6DA757A7-39A4-4737-A6D6-D8A4568246DD}" type="pres">
      <dgm:prSet presAssocID="{78797E9D-DCE9-4DB6-8776-AE0C82883CA6}" presName="conn" presStyleLbl="parChTrans1D2" presStyleIdx="0" presStyleCnt="1"/>
      <dgm:spPr/>
      <dgm:t>
        <a:bodyPr/>
        <a:lstStyle/>
        <a:p>
          <a:endParaRPr lang="ru-RU"/>
        </a:p>
      </dgm:t>
    </dgm:pt>
    <dgm:pt modelId="{5B5304B9-46A0-43E0-A633-CCF9226FB9C6}" type="pres">
      <dgm:prSet presAssocID="{78797E9D-DCE9-4DB6-8776-AE0C82883CA6}" presName="extraNode" presStyleLbl="node1" presStyleIdx="0" presStyleCnt="3"/>
      <dgm:spPr/>
      <dgm:t>
        <a:bodyPr/>
        <a:lstStyle/>
        <a:p>
          <a:endParaRPr/>
        </a:p>
      </dgm:t>
    </dgm:pt>
    <dgm:pt modelId="{10E3948F-2F9D-4D96-8CB0-B04B8EE5BAE3}" type="pres">
      <dgm:prSet presAssocID="{78797E9D-DCE9-4DB6-8776-AE0C82883CA6}" presName="dstNode" presStyleLbl="node1" presStyleIdx="0" presStyleCnt="3"/>
      <dgm:spPr/>
      <dgm:t>
        <a:bodyPr/>
        <a:lstStyle/>
        <a:p>
          <a:endParaRPr/>
        </a:p>
      </dgm:t>
    </dgm:pt>
    <dgm:pt modelId="{E320FBA8-3B9D-4B6F-B09D-0292DD858145}" type="pres">
      <dgm:prSet presAssocID="{A8D5ADF6-8EC2-453F-B080-7C084BB52150}" presName="text_1" presStyleLbl="node1" presStyleIdx="0" presStyleCnt="3">
        <dgm:presLayoutVars>
          <dgm:bulletEnabled val="1"/>
        </dgm:presLayoutVars>
      </dgm:prSet>
      <dgm:spPr/>
      <dgm:t>
        <a:bodyPr/>
        <a:lstStyle/>
        <a:p>
          <a:endParaRPr lang="ru-RU"/>
        </a:p>
      </dgm:t>
    </dgm:pt>
    <dgm:pt modelId="{0A150547-868A-4DC6-931E-16D2BDD5A7A5}" type="pres">
      <dgm:prSet presAssocID="{A8D5ADF6-8EC2-453F-B080-7C084BB52150}" presName="accent_1" presStyleCnt="0"/>
      <dgm:spPr/>
      <dgm:t>
        <a:bodyPr/>
        <a:lstStyle/>
        <a:p>
          <a:endParaRPr/>
        </a:p>
      </dgm:t>
    </dgm:pt>
    <dgm:pt modelId="{91A23548-F4FA-44ED-B43B-96C9E81E0DBE}" type="pres">
      <dgm:prSet presAssocID="{A8D5ADF6-8EC2-453F-B080-7C084BB52150}" presName="accentRepeatNode" presStyleLbl="solidFgAcc1" presStyleIdx="0" presStyleCnt="3"/>
      <dgm:spPr/>
      <dgm:t>
        <a:bodyPr/>
        <a:lstStyle/>
        <a:p>
          <a:endParaRPr/>
        </a:p>
      </dgm:t>
    </dgm:pt>
    <dgm:pt modelId="{84BE9B40-4A7A-4507-B2CD-34FB88285402}" type="pres">
      <dgm:prSet presAssocID="{86B28059-5809-498D-83B5-7203FBD2056B}" presName="text_2" presStyleLbl="node1" presStyleIdx="1" presStyleCnt="3">
        <dgm:presLayoutVars>
          <dgm:bulletEnabled val="1"/>
        </dgm:presLayoutVars>
      </dgm:prSet>
      <dgm:spPr/>
      <dgm:t>
        <a:bodyPr/>
        <a:lstStyle/>
        <a:p>
          <a:endParaRPr lang="ru-RU"/>
        </a:p>
      </dgm:t>
    </dgm:pt>
    <dgm:pt modelId="{E754E093-C95D-41E6-881D-7A55915E93B3}" type="pres">
      <dgm:prSet presAssocID="{86B28059-5809-498D-83B5-7203FBD2056B}" presName="accent_2" presStyleCnt="0"/>
      <dgm:spPr/>
      <dgm:t>
        <a:bodyPr/>
        <a:lstStyle/>
        <a:p>
          <a:endParaRPr/>
        </a:p>
      </dgm:t>
    </dgm:pt>
    <dgm:pt modelId="{D9C19F6F-2927-4124-A31D-9EF51A55F947}" type="pres">
      <dgm:prSet presAssocID="{86B28059-5809-498D-83B5-7203FBD2056B}" presName="accentRepeatNode" presStyleLbl="solidFgAcc1" presStyleIdx="1" presStyleCnt="3"/>
      <dgm:spPr/>
      <dgm:t>
        <a:bodyPr/>
        <a:lstStyle/>
        <a:p>
          <a:endParaRPr/>
        </a:p>
      </dgm:t>
    </dgm:pt>
    <dgm:pt modelId="{C430893C-598F-43D4-88DD-5738AC3B2F0C}" type="pres">
      <dgm:prSet presAssocID="{41D59F7F-A301-483E-9F28-23EA365C035F}" presName="text_3" presStyleLbl="node1" presStyleIdx="2" presStyleCnt="3">
        <dgm:presLayoutVars>
          <dgm:bulletEnabled val="1"/>
        </dgm:presLayoutVars>
      </dgm:prSet>
      <dgm:spPr/>
      <dgm:t>
        <a:bodyPr/>
        <a:lstStyle/>
        <a:p>
          <a:endParaRPr lang="ru-RU"/>
        </a:p>
      </dgm:t>
    </dgm:pt>
    <dgm:pt modelId="{568E3010-43ED-4610-ABA9-AB78D1E181EA}" type="pres">
      <dgm:prSet presAssocID="{41D59F7F-A301-483E-9F28-23EA365C035F}" presName="accent_3" presStyleCnt="0"/>
      <dgm:spPr/>
      <dgm:t>
        <a:bodyPr/>
        <a:lstStyle/>
        <a:p>
          <a:endParaRPr/>
        </a:p>
      </dgm:t>
    </dgm:pt>
    <dgm:pt modelId="{3349CAA4-EBFE-4139-9BFA-A07BE6E6FE79}" type="pres">
      <dgm:prSet presAssocID="{41D59F7F-A301-483E-9F28-23EA365C035F}" presName="accentRepeatNode" presStyleLbl="solidFgAcc1" presStyleIdx="2" presStyleCnt="3"/>
      <dgm:spPr/>
      <dgm:t>
        <a:bodyPr/>
        <a:lstStyle/>
        <a:p>
          <a:endParaRPr/>
        </a:p>
      </dgm:t>
    </dgm:pt>
  </dgm:ptLst>
  <dgm:cxnLst>
    <dgm:cxn modelId="{57B03B38-DDB7-4DA0-9BF2-80047E18B6AC}" type="presOf" srcId="{86B28059-5809-498D-83B5-7203FBD2056B}" destId="{84BE9B40-4A7A-4507-B2CD-34FB88285402}" srcOrd="0" destOrd="0" presId="urn:microsoft.com/office/officeart/2008/layout/VerticalCurvedList"/>
    <dgm:cxn modelId="{A2E79EB9-441B-4808-BCD3-E3E74A7C16E3}" srcId="{78797E9D-DCE9-4DB6-8776-AE0C82883CA6}" destId="{A8D5ADF6-8EC2-453F-B080-7C084BB52150}" srcOrd="0" destOrd="0" parTransId="{BFF8186A-AA71-4660-A618-EA9E19A2DE82}" sibTransId="{0924F909-4D0C-4DDC-9A21-DA9C0CBD6649}"/>
    <dgm:cxn modelId="{9304613D-E554-4530-A5F7-46CCB3DACB06}" type="presOf" srcId="{A8D5ADF6-8EC2-453F-B080-7C084BB52150}" destId="{E320FBA8-3B9D-4B6F-B09D-0292DD858145}" srcOrd="0" destOrd="0" presId="urn:microsoft.com/office/officeart/2008/layout/VerticalCurvedList"/>
    <dgm:cxn modelId="{A51FE750-D6ED-4288-9829-BA1F4D5D9086}" srcId="{78797E9D-DCE9-4DB6-8776-AE0C82883CA6}" destId="{86B28059-5809-498D-83B5-7203FBD2056B}" srcOrd="1" destOrd="0" parTransId="{69275D3B-C8C2-4D2E-97F8-278E082903F5}" sibTransId="{4B19FE60-2273-4459-B1F2-E29FE62E6030}"/>
    <dgm:cxn modelId="{BFFDBD12-560A-4576-ADF1-B3E2364D6A3E}" srcId="{78797E9D-DCE9-4DB6-8776-AE0C82883CA6}" destId="{41D59F7F-A301-483E-9F28-23EA365C035F}" srcOrd="2" destOrd="0" parTransId="{BBFC7B1C-FE81-45CC-9698-C7C8DDDB0CAD}" sibTransId="{170F6C2C-493D-41A7-AE8F-AF67933402BE}"/>
    <dgm:cxn modelId="{D7ABD7BF-7A1A-4439-8B78-240ABEBB313D}" type="presOf" srcId="{41D59F7F-A301-483E-9F28-23EA365C035F}" destId="{C430893C-598F-43D4-88DD-5738AC3B2F0C}" srcOrd="0" destOrd="0" presId="urn:microsoft.com/office/officeart/2008/layout/VerticalCurvedList"/>
    <dgm:cxn modelId="{5741D7A3-914E-4B42-A28D-3E6D151659D5}" type="presOf" srcId="{78797E9D-DCE9-4DB6-8776-AE0C82883CA6}" destId="{3B06B556-92EB-42AE-B7E4-EB321BAF25C7}" srcOrd="0" destOrd="0" presId="urn:microsoft.com/office/officeart/2008/layout/VerticalCurvedList"/>
    <dgm:cxn modelId="{7EF439E4-F765-4BBF-8C2B-E2D1960E6B8E}" type="presOf" srcId="{0924F909-4D0C-4DDC-9A21-DA9C0CBD6649}" destId="{6DA757A7-39A4-4737-A6D6-D8A4568246DD}" srcOrd="0" destOrd="0" presId="urn:microsoft.com/office/officeart/2008/layout/VerticalCurvedList"/>
    <dgm:cxn modelId="{4775D3A7-9F1B-42DD-B14C-EAA61951546A}" type="presParOf" srcId="{3B06B556-92EB-42AE-B7E4-EB321BAF25C7}" destId="{BC7559A2-F18C-43BA-8035-6D13B4EBD0B6}" srcOrd="0" destOrd="0" presId="urn:microsoft.com/office/officeart/2008/layout/VerticalCurvedList"/>
    <dgm:cxn modelId="{717A17C5-B244-4980-BACE-71EED14C5F01}" type="presParOf" srcId="{BC7559A2-F18C-43BA-8035-6D13B4EBD0B6}" destId="{36A01C99-84B9-47CB-A19A-ED8855501618}" srcOrd="0" destOrd="0" presId="urn:microsoft.com/office/officeart/2008/layout/VerticalCurvedList"/>
    <dgm:cxn modelId="{ECCD7415-0E28-4382-B963-048D6FACE68D}" type="presParOf" srcId="{36A01C99-84B9-47CB-A19A-ED8855501618}" destId="{B4813306-6FB3-4AB3-80F3-2F49AB88B72E}" srcOrd="0" destOrd="0" presId="urn:microsoft.com/office/officeart/2008/layout/VerticalCurvedList"/>
    <dgm:cxn modelId="{0FFB4784-52CA-4AC2-9657-9F7A78342DEF}" type="presParOf" srcId="{36A01C99-84B9-47CB-A19A-ED8855501618}" destId="{6DA757A7-39A4-4737-A6D6-D8A4568246DD}" srcOrd="1" destOrd="0" presId="urn:microsoft.com/office/officeart/2008/layout/VerticalCurvedList"/>
    <dgm:cxn modelId="{3D6FA9C1-D690-444A-B7C4-2A5D401FC45D}" type="presParOf" srcId="{36A01C99-84B9-47CB-A19A-ED8855501618}" destId="{5B5304B9-46A0-43E0-A633-CCF9226FB9C6}" srcOrd="2" destOrd="0" presId="urn:microsoft.com/office/officeart/2008/layout/VerticalCurvedList"/>
    <dgm:cxn modelId="{997264E2-66EF-4494-99FF-845E16A1B7EE}" type="presParOf" srcId="{36A01C99-84B9-47CB-A19A-ED8855501618}" destId="{10E3948F-2F9D-4D96-8CB0-B04B8EE5BAE3}" srcOrd="3" destOrd="0" presId="urn:microsoft.com/office/officeart/2008/layout/VerticalCurvedList"/>
    <dgm:cxn modelId="{E77438D2-2ACB-4CF8-8FF4-23B826DC598E}" type="presParOf" srcId="{BC7559A2-F18C-43BA-8035-6D13B4EBD0B6}" destId="{E320FBA8-3B9D-4B6F-B09D-0292DD858145}" srcOrd="1" destOrd="0" presId="urn:microsoft.com/office/officeart/2008/layout/VerticalCurvedList"/>
    <dgm:cxn modelId="{497029FF-53B7-458F-A7B2-3DC92DA5A641}" type="presParOf" srcId="{BC7559A2-F18C-43BA-8035-6D13B4EBD0B6}" destId="{0A150547-868A-4DC6-931E-16D2BDD5A7A5}" srcOrd="2" destOrd="0" presId="urn:microsoft.com/office/officeart/2008/layout/VerticalCurvedList"/>
    <dgm:cxn modelId="{16848EE3-1A1F-4D87-A518-BC8A4C2861D7}" type="presParOf" srcId="{0A150547-868A-4DC6-931E-16D2BDD5A7A5}" destId="{91A23548-F4FA-44ED-B43B-96C9E81E0DBE}" srcOrd="0" destOrd="0" presId="urn:microsoft.com/office/officeart/2008/layout/VerticalCurvedList"/>
    <dgm:cxn modelId="{E8CEE0AD-A3B8-4B7E-9B1F-C2CAF9FD797B}" type="presParOf" srcId="{BC7559A2-F18C-43BA-8035-6D13B4EBD0B6}" destId="{84BE9B40-4A7A-4507-B2CD-34FB88285402}" srcOrd="3" destOrd="0" presId="urn:microsoft.com/office/officeart/2008/layout/VerticalCurvedList"/>
    <dgm:cxn modelId="{A2C8E110-BD3C-4EEF-A1EE-09D212E5ACD5}" type="presParOf" srcId="{BC7559A2-F18C-43BA-8035-6D13B4EBD0B6}" destId="{E754E093-C95D-41E6-881D-7A55915E93B3}" srcOrd="4" destOrd="0" presId="urn:microsoft.com/office/officeart/2008/layout/VerticalCurvedList"/>
    <dgm:cxn modelId="{73214BA7-6F35-46E8-995F-926A03601098}" type="presParOf" srcId="{E754E093-C95D-41E6-881D-7A55915E93B3}" destId="{D9C19F6F-2927-4124-A31D-9EF51A55F947}" srcOrd="0" destOrd="0" presId="urn:microsoft.com/office/officeart/2008/layout/VerticalCurvedList"/>
    <dgm:cxn modelId="{73B2CF1F-DB42-4585-8F95-77403A026306}" type="presParOf" srcId="{BC7559A2-F18C-43BA-8035-6D13B4EBD0B6}" destId="{C430893C-598F-43D4-88DD-5738AC3B2F0C}" srcOrd="5" destOrd="0" presId="urn:microsoft.com/office/officeart/2008/layout/VerticalCurvedList"/>
    <dgm:cxn modelId="{1142AE97-F15F-485D-8F61-CA9F5F5955C9}" type="presParOf" srcId="{BC7559A2-F18C-43BA-8035-6D13B4EBD0B6}" destId="{568E3010-43ED-4610-ABA9-AB78D1E181EA}" srcOrd="6" destOrd="0" presId="urn:microsoft.com/office/officeart/2008/layout/VerticalCurvedList"/>
    <dgm:cxn modelId="{8535B41E-C5CF-4EE2-B0BB-53DF29734309}" type="presParOf" srcId="{568E3010-43ED-4610-ABA9-AB78D1E181EA}" destId="{3349CAA4-EBFE-4139-9BFA-A07BE6E6FE79}" srcOrd="0" destOrd="0" presId="urn:microsoft.com/office/officeart/2008/layout/VerticalCurvedList"/>
  </dgm:cxnLst>
  <dgm:bg/>
  <dgm:whole/>
</dgm:dataModel>
</file>

<file path=ppt/diagrams/data21.xml><?xml version="1.0" encoding="utf-8"?>
<dgm:dataModel xmlns:dgm="http://schemas.openxmlformats.org/drawingml/2006/diagram" xmlns:a="http://schemas.openxmlformats.org/drawingml/2006/main">
  <dgm:ptLst>
    <dgm:pt modelId="{6FF73AFA-02BD-4E3A-BA24-19E6BB523753}" type="doc">
      <dgm:prSet loTypeId="urn:microsoft.com/office/officeart/2008/layout/AlternatingPictureBlocks" loCatId="picture" qsTypeId="urn:microsoft.com/office/officeart/2005/8/quickstyle/simple1" qsCatId="simple" csTypeId="urn:microsoft.com/office/officeart/2005/8/colors/accent0_3" csCatId="mainScheme" phldr="1"/>
      <dgm:spPr/>
      <dgm:t>
        <a:bodyPr/>
        <a:lstStyle/>
        <a:p>
          <a:endParaRPr/>
        </a:p>
      </dgm:t>
    </dgm:pt>
    <dgm:pt modelId="{7E1A3BD8-A1C1-405A-A7DF-4109D57BFFDE}" type="parTrans" cxnId="{7E56E844-DCB4-497A-9B2E-CC5AC63B15BA}">
      <dgm:prSet/>
      <dgm:spPr/>
      <dgm:t>
        <a:bodyPr/>
        <a:lstStyle/>
        <a:p>
          <a:endParaRPr lang="ru-RU"/>
        </a:p>
      </dgm:t>
    </dgm:pt>
    <dgm:pt modelId="{3C1B6309-4A6C-41DF-9071-80C45F425EC4}">
      <dgm:prSet phldrT="[Текст]"/>
      <dgm:spPr/>
      <dgm:t>
        <a:bodyPr/>
        <a:lstStyle/>
        <a:p>
          <a:r>
            <a:rPr lang="ru-RU"/>
            <a:t>Ғылыми зерттеудің әдіснамасы негізінен ғылыми зерттеудің эмпирикалық және теориялық кезеңдерінде ғалымдар қолданатын таным әдістері мен құралдарын талдайды. </a:t>
          </a:r>
        </a:p>
      </dgm:t>
    </dgm:pt>
    <dgm:pt modelId="{B378E78F-8760-4143-AE11-9463BA9CE446}" type="sibTrans" cxnId="{7E56E844-DCB4-497A-9B2E-CC5AC63B15BA}">
      <dgm:prSet/>
      <dgm:spPr/>
      <dgm:t>
        <a:bodyPr/>
        <a:lstStyle/>
        <a:p>
          <a:endParaRPr lang="ru-RU"/>
        </a:p>
      </dgm:t>
    </dgm:pt>
    <dgm:pt modelId="{D19BCFF7-E227-4A87-8C7F-00382DB8D181}" type="parTrans" cxnId="{546BE128-0F91-4A76-A618-EC9145ED3ED3}">
      <dgm:prSet/>
      <dgm:spPr/>
      <dgm:t>
        <a:bodyPr/>
        <a:lstStyle/>
        <a:p>
          <a:endParaRPr lang="ru-RU"/>
        </a:p>
      </dgm:t>
    </dgm:pt>
    <dgm:pt modelId="{BA0BCA2D-4B4A-4B36-B67A-5AFED0E0C1E2}">
      <dgm:prSet phldrT="[Текст]"/>
      <dgm:spPr/>
      <dgm:t>
        <a:bodyPr/>
        <a:lstStyle/>
        <a:p>
          <a:r>
            <a:rPr lang="ru-RU"/>
            <a:t>Сонымен, эксперименттерді, бақылаулар мен өлшеулерді жүзеге асырудың нақты тәсілдерін зерттей отырып, ғылым әдістемесі кез-келген эксперименттерге, өлшеулер мен зерттеулерге тән маңызды белгілерді бөліп көрсетеді. </a:t>
          </a:r>
        </a:p>
      </dgm:t>
    </dgm:pt>
    <dgm:pt modelId="{8176E875-0EA5-43E6-9CA5-D6AB2979F538}" type="sibTrans" cxnId="{546BE128-0F91-4A76-A618-EC9145ED3ED3}">
      <dgm:prSet/>
      <dgm:spPr/>
      <dgm:t>
        <a:bodyPr/>
        <a:lstStyle/>
        <a:p>
          <a:endParaRPr lang="ru-RU"/>
        </a:p>
      </dgm:t>
    </dgm:pt>
    <dgm:pt modelId="{F76588A4-5B3E-4DB6-AAF7-F0115BBDA56B}" type="parTrans" cxnId="{E9D1A89D-00A1-483D-BA33-2962390DC143}">
      <dgm:prSet/>
      <dgm:spPr/>
      <dgm:t>
        <a:bodyPr/>
        <a:lstStyle/>
        <a:p>
          <a:endParaRPr lang="ru-RU"/>
        </a:p>
      </dgm:t>
    </dgm:pt>
    <dgm:pt modelId="{9C6EC414-339A-4337-A307-228E1FB8ED6A}">
      <dgm:prSet phldrT="[Текст]"/>
      <dgm:spPr/>
      <dgm:t>
        <a:bodyPr/>
        <a:lstStyle/>
        <a:p>
          <a:r>
            <a:rPr lang="ru-RU"/>
            <a:t>Әдістеме өзінің күш-жігерін танымның құралдары мен әдістерінің деңгейлерін зерттеуге бағыттайды.</a:t>
          </a:r>
        </a:p>
      </dgm:t>
    </dgm:pt>
    <dgm:pt modelId="{7DF9A722-3276-4439-AF40-385679E2CF9E}" type="sibTrans" cxnId="{E9D1A89D-00A1-483D-BA33-2962390DC143}">
      <dgm:prSet/>
      <dgm:spPr/>
      <dgm:t>
        <a:bodyPr/>
        <a:lstStyle/>
        <a:p>
          <a:endParaRPr lang="ru-RU"/>
        </a:p>
      </dgm:t>
    </dgm:pt>
    <dgm:pt modelId="{4B0487DC-3830-48A8-888C-8E50CD8605B4}" type="pres">
      <dgm:prSet presAssocID="{6FF73AFA-02BD-4E3A-BA24-19E6BB523753}" presName="linearFlow" presStyleCnt="0">
        <dgm:presLayoutVars>
          <dgm:dir/>
          <dgm:resizeHandles val="exact"/>
        </dgm:presLayoutVars>
      </dgm:prSet>
      <dgm:spPr/>
      <dgm:t>
        <a:bodyPr/>
        <a:lstStyle/>
        <a:p>
          <a:endParaRPr/>
        </a:p>
      </dgm:t>
    </dgm:pt>
    <dgm:pt modelId="{08BC1C65-7DF1-4499-9CDF-A48529B1CC82}" type="pres">
      <dgm:prSet presAssocID="{3C1B6309-4A6C-41DF-9071-80C45F425EC4}" presName="comp" presStyleCnt="0"/>
      <dgm:spPr/>
      <dgm:t>
        <a:bodyPr/>
        <a:lstStyle/>
        <a:p>
          <a:endParaRPr/>
        </a:p>
      </dgm:t>
    </dgm:pt>
    <dgm:pt modelId="{4AA27F78-44C8-47A0-ADD3-3B0970528C9D}" type="pres">
      <dgm:prSet presAssocID="{3C1B6309-4A6C-41DF-9071-80C45F425EC4}" presName="rect2" presStyleLbl="node1" presStyleIdx="0" presStyleCnt="3" custScaleX="145078" custLinFactNeighborX="9728" custLinFactNeighborY="-2098">
        <dgm:presLayoutVars>
          <dgm:bulletEnabled val="1"/>
        </dgm:presLayoutVars>
      </dgm:prSet>
      <dgm:spPr/>
      <dgm:t>
        <a:bodyPr/>
        <a:lstStyle/>
        <a:p>
          <a:endParaRPr lang="ru-RU"/>
        </a:p>
      </dgm:t>
    </dgm:pt>
    <dgm:pt modelId="{65929BB6-1F9E-43E8-B4A4-9180EDD1C902}" type="pres">
      <dgm:prSet presAssocID="{3C1B6309-4A6C-41DF-9071-80C45F425EC4}" presName="rect1" presStyleLbl="lnNode1" presStyleIdx="0" presStyleCnt="3" custLinFactNeighborX="-37702" custLinFactNeighborY="-201"/>
      <dgm:spPr/>
      <dgm:t>
        <a:bodyPr/>
        <a:lstStyle/>
        <a:p>
          <a:endParaRPr/>
        </a:p>
      </dgm:t>
    </dgm:pt>
    <dgm:pt modelId="{AC15433B-9078-48F7-972A-805EC99CC136}" type="pres">
      <dgm:prSet presAssocID="{B378E78F-8760-4143-AE11-9463BA9CE446}" presName="sibTrans" presStyleCnt="0"/>
      <dgm:spPr/>
      <dgm:t>
        <a:bodyPr/>
        <a:lstStyle/>
        <a:p>
          <a:endParaRPr/>
        </a:p>
      </dgm:t>
    </dgm:pt>
    <dgm:pt modelId="{AA5A3D43-A746-4380-94AB-0948B185AEDA}" type="pres">
      <dgm:prSet presAssocID="{BA0BCA2D-4B4A-4B36-B67A-5AFED0E0C1E2}" presName="comp" presStyleCnt="0"/>
      <dgm:spPr/>
      <dgm:t>
        <a:bodyPr/>
        <a:lstStyle/>
        <a:p>
          <a:endParaRPr/>
        </a:p>
      </dgm:t>
    </dgm:pt>
    <dgm:pt modelId="{BBD96879-FFDE-45D4-A078-A691CFEC2BFB}" type="pres">
      <dgm:prSet presAssocID="{BA0BCA2D-4B4A-4B36-B67A-5AFED0E0C1E2}" presName="rect2" presStyleLbl="node1" presStyleIdx="1" presStyleCnt="3" custScaleX="143990" custScaleY="100720" custLinFactNeighborX="-11735" custLinFactNeighborY="-3163">
        <dgm:presLayoutVars>
          <dgm:bulletEnabled val="1"/>
        </dgm:presLayoutVars>
      </dgm:prSet>
      <dgm:spPr/>
      <dgm:t>
        <a:bodyPr/>
        <a:lstStyle/>
        <a:p>
          <a:endParaRPr lang="ru-RU"/>
        </a:p>
      </dgm:t>
    </dgm:pt>
    <dgm:pt modelId="{AEC76112-D44C-4DE5-A3F4-7F625BC8DEA1}" type="pres">
      <dgm:prSet presAssocID="{BA0BCA2D-4B4A-4B36-B67A-5AFED0E0C1E2}" presName="rect1" presStyleLbl="lnNode1" presStyleIdx="1" presStyleCnt="3" custLinFactNeighborX="23444" custLinFactNeighborY="-3165"/>
      <dgm:spPr/>
      <dgm:t>
        <a:bodyPr/>
        <a:lstStyle/>
        <a:p>
          <a:endParaRPr/>
        </a:p>
      </dgm:t>
    </dgm:pt>
    <dgm:pt modelId="{BD81B4A5-A1F7-4F7A-952B-927C095013CB}" type="pres">
      <dgm:prSet presAssocID="{8176E875-0EA5-43E6-9CA5-D6AB2979F538}" presName="sibTrans" presStyleCnt="0"/>
      <dgm:spPr/>
      <dgm:t>
        <a:bodyPr/>
        <a:lstStyle/>
        <a:p>
          <a:endParaRPr/>
        </a:p>
      </dgm:t>
    </dgm:pt>
    <dgm:pt modelId="{5635E065-2AEB-49D5-8B4F-3614D770F777}" type="pres">
      <dgm:prSet presAssocID="{9C6EC414-339A-4337-A307-228E1FB8ED6A}" presName="comp" presStyleCnt="0"/>
      <dgm:spPr/>
      <dgm:t>
        <a:bodyPr/>
        <a:lstStyle/>
        <a:p>
          <a:endParaRPr/>
        </a:p>
      </dgm:t>
    </dgm:pt>
    <dgm:pt modelId="{E7E69860-0B99-4CB6-B356-A0B20D1DFCE9}" type="pres">
      <dgm:prSet presAssocID="{9C6EC414-339A-4337-A307-228E1FB8ED6A}" presName="rect2" presStyleLbl="node1" presStyleIdx="2" presStyleCnt="3" custScaleX="149253" custLinFactNeighborX="11461" custLinFactNeighborY="-1901">
        <dgm:presLayoutVars>
          <dgm:bulletEnabled val="1"/>
        </dgm:presLayoutVars>
      </dgm:prSet>
      <dgm:spPr/>
      <dgm:t>
        <a:bodyPr/>
        <a:lstStyle/>
        <a:p>
          <a:endParaRPr lang="ru-RU"/>
        </a:p>
      </dgm:t>
    </dgm:pt>
    <dgm:pt modelId="{53F4C1C6-7FF3-4B82-9635-0BD07A43C042}" type="pres">
      <dgm:prSet presAssocID="{9C6EC414-339A-4337-A307-228E1FB8ED6A}" presName="rect1" presStyleLbl="lnNode1" presStyleIdx="2" presStyleCnt="3" custLinFactNeighborX="-24985" custLinFactNeighborY="-4434"/>
      <dgm:spPr/>
      <dgm:t>
        <a:bodyPr/>
        <a:lstStyle/>
        <a:p>
          <a:endParaRPr/>
        </a:p>
      </dgm:t>
    </dgm:pt>
  </dgm:ptLst>
  <dgm:cxnLst>
    <dgm:cxn modelId="{E9D1A89D-00A1-483D-BA33-2962390DC143}" srcId="{6FF73AFA-02BD-4E3A-BA24-19E6BB523753}" destId="{9C6EC414-339A-4337-A307-228E1FB8ED6A}" srcOrd="2" destOrd="0" parTransId="{F76588A4-5B3E-4DB6-AAF7-F0115BBDA56B}" sibTransId="{7DF9A722-3276-4439-AF40-385679E2CF9E}"/>
    <dgm:cxn modelId="{CAF45DF9-E868-41A2-B8F7-7D3106BDFACE}" type="presOf" srcId="{3C1B6309-4A6C-41DF-9071-80C45F425EC4}" destId="{4AA27F78-44C8-47A0-ADD3-3B0970528C9D}" srcOrd="0" destOrd="0" presId="urn:microsoft.com/office/officeart/2008/layout/AlternatingPictureBlocks"/>
    <dgm:cxn modelId="{546BE128-0F91-4A76-A618-EC9145ED3ED3}" srcId="{6FF73AFA-02BD-4E3A-BA24-19E6BB523753}" destId="{BA0BCA2D-4B4A-4B36-B67A-5AFED0E0C1E2}" srcOrd="1" destOrd="0" parTransId="{D19BCFF7-E227-4A87-8C7F-00382DB8D181}" sibTransId="{8176E875-0EA5-43E6-9CA5-D6AB2979F538}"/>
    <dgm:cxn modelId="{614D9B08-10C8-4AB4-A426-92B3E182E37B}" type="presOf" srcId="{9C6EC414-339A-4337-A307-228E1FB8ED6A}" destId="{E7E69860-0B99-4CB6-B356-A0B20D1DFCE9}" srcOrd="0" destOrd="0" presId="urn:microsoft.com/office/officeart/2008/layout/AlternatingPictureBlocks"/>
    <dgm:cxn modelId="{BE73FC3F-B851-458A-A51D-FAA96611B67E}" type="presOf" srcId="{BA0BCA2D-4B4A-4B36-B67A-5AFED0E0C1E2}" destId="{BBD96879-FFDE-45D4-A078-A691CFEC2BFB}" srcOrd="0" destOrd="0" presId="urn:microsoft.com/office/officeart/2008/layout/AlternatingPictureBlocks"/>
    <dgm:cxn modelId="{7E56E844-DCB4-497A-9B2E-CC5AC63B15BA}" srcId="{6FF73AFA-02BD-4E3A-BA24-19E6BB523753}" destId="{3C1B6309-4A6C-41DF-9071-80C45F425EC4}" srcOrd="0" destOrd="0" parTransId="{7E1A3BD8-A1C1-405A-A7DF-4109D57BFFDE}" sibTransId="{B378E78F-8760-4143-AE11-9463BA9CE446}"/>
    <dgm:cxn modelId="{A1A28630-E30C-443C-A6F6-4F42499F931E}" type="presOf" srcId="{6FF73AFA-02BD-4E3A-BA24-19E6BB523753}" destId="{4B0487DC-3830-48A8-888C-8E50CD8605B4}" srcOrd="0" destOrd="0" presId="urn:microsoft.com/office/officeart/2008/layout/AlternatingPictureBlocks"/>
    <dgm:cxn modelId="{0A2409F7-3276-4AC7-A52F-AC6CA3E957DD}" type="presParOf" srcId="{4B0487DC-3830-48A8-888C-8E50CD8605B4}" destId="{08BC1C65-7DF1-4499-9CDF-A48529B1CC82}" srcOrd="0" destOrd="0" presId="urn:microsoft.com/office/officeart/2008/layout/AlternatingPictureBlocks"/>
    <dgm:cxn modelId="{506E6826-BF47-48D1-8B8F-C8A95558951C}" type="presParOf" srcId="{08BC1C65-7DF1-4499-9CDF-A48529B1CC82}" destId="{4AA27F78-44C8-47A0-ADD3-3B0970528C9D}" srcOrd="0" destOrd="0" presId="urn:microsoft.com/office/officeart/2008/layout/AlternatingPictureBlocks"/>
    <dgm:cxn modelId="{2DA0D88C-7AE6-4C40-88C6-5CFF1A72FA7A}" type="presParOf" srcId="{08BC1C65-7DF1-4499-9CDF-A48529B1CC82}" destId="{65929BB6-1F9E-43E8-B4A4-9180EDD1C902}" srcOrd="1" destOrd="0" presId="urn:microsoft.com/office/officeart/2008/layout/AlternatingPictureBlocks"/>
    <dgm:cxn modelId="{6BDBE724-5918-4B4E-83D1-8D2AA996DE3F}" type="presParOf" srcId="{4B0487DC-3830-48A8-888C-8E50CD8605B4}" destId="{AC15433B-9078-48F7-972A-805EC99CC136}" srcOrd="1" destOrd="0" presId="urn:microsoft.com/office/officeart/2008/layout/AlternatingPictureBlocks"/>
    <dgm:cxn modelId="{22AF88A5-4860-4EF6-A3A7-5C1B99485682}" type="presParOf" srcId="{4B0487DC-3830-48A8-888C-8E50CD8605B4}" destId="{AA5A3D43-A746-4380-94AB-0948B185AEDA}" srcOrd="2" destOrd="0" presId="urn:microsoft.com/office/officeart/2008/layout/AlternatingPictureBlocks"/>
    <dgm:cxn modelId="{999B58F4-8B4B-4341-9C91-4E8693B5A13B}" type="presParOf" srcId="{AA5A3D43-A746-4380-94AB-0948B185AEDA}" destId="{BBD96879-FFDE-45D4-A078-A691CFEC2BFB}" srcOrd="0" destOrd="0" presId="urn:microsoft.com/office/officeart/2008/layout/AlternatingPictureBlocks"/>
    <dgm:cxn modelId="{661A583B-D65B-4D4C-BF1B-0250A4C4B9B6}" type="presParOf" srcId="{AA5A3D43-A746-4380-94AB-0948B185AEDA}" destId="{AEC76112-D44C-4DE5-A3F4-7F625BC8DEA1}" srcOrd="1" destOrd="0" presId="urn:microsoft.com/office/officeart/2008/layout/AlternatingPictureBlocks"/>
    <dgm:cxn modelId="{23F986DF-5199-437C-955F-063429CFE2A2}" type="presParOf" srcId="{4B0487DC-3830-48A8-888C-8E50CD8605B4}" destId="{BD81B4A5-A1F7-4F7A-952B-927C095013CB}" srcOrd="3" destOrd="0" presId="urn:microsoft.com/office/officeart/2008/layout/AlternatingPictureBlocks"/>
    <dgm:cxn modelId="{A30A17AD-A187-4530-9708-6DCFE7F6B7DD}" type="presParOf" srcId="{4B0487DC-3830-48A8-888C-8E50CD8605B4}" destId="{5635E065-2AEB-49D5-8B4F-3614D770F777}" srcOrd="4" destOrd="0" presId="urn:microsoft.com/office/officeart/2008/layout/AlternatingPictureBlocks"/>
    <dgm:cxn modelId="{D5C091F3-D88E-4E19-8CF9-36A5CDEDADEC}" type="presParOf" srcId="{5635E065-2AEB-49D5-8B4F-3614D770F777}" destId="{E7E69860-0B99-4CB6-B356-A0B20D1DFCE9}" srcOrd="0" destOrd="0" presId="urn:microsoft.com/office/officeart/2008/layout/AlternatingPictureBlocks"/>
    <dgm:cxn modelId="{EB97F5AA-57AF-45E2-BB13-F1842050824B}" type="presParOf" srcId="{5635E065-2AEB-49D5-8B4F-3614D770F777}" destId="{53F4C1C6-7FF3-4B82-9635-0BD07A43C042}" srcOrd="1" destOrd="0" presId="urn:microsoft.com/office/officeart/2008/layout/AlternatingPictureBlocks"/>
  </dgm:cxnLst>
  <dgm:bg/>
  <dgm:whole/>
</dgm:dataModel>
</file>

<file path=ppt/diagrams/data22.xml><?xml version="1.0" encoding="utf-8"?>
<dgm:dataModel xmlns:dgm="http://schemas.openxmlformats.org/drawingml/2006/diagram" xmlns:a="http://schemas.openxmlformats.org/drawingml/2006/main">
  <dgm:ptLst>
    <dgm:pt modelId="{346EF63F-9ED7-4D7B-ADB1-6346F693D272}"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C6BC6AC8-39FE-40F2-BE8E-B36EB471D8A1}" type="parTrans" cxnId="{ADFFEF97-922B-4808-8E32-17B37344AA5F}">
      <dgm:prSet/>
      <dgm:spPr/>
      <dgm:t>
        <a:bodyPr/>
        <a:lstStyle/>
        <a:p>
          <a:endParaRPr lang="ru-RU"/>
        </a:p>
      </dgm:t>
    </dgm:pt>
    <dgm:pt modelId="{42B21040-8E13-4EA6-A27B-81546CD6D9FB}">
      <dgm:prSet phldrT="[Текст]" custT="1"/>
      <dgm:spPr/>
      <dgm:t>
        <a:bodyPr/>
        <a:lstStyle/>
        <a:p>
          <a:r>
            <a:rPr lang="ru-RU" sz="3200"/>
            <a:t>Әдіс кең мағынада субъектінің кез келген нысандағы әрекет ету тәсілін білдіреді. </a:t>
          </a:r>
        </a:p>
      </dgm:t>
    </dgm:pt>
    <dgm:pt modelId="{AE8CE6CD-D119-4BC0-9509-32A762608B79}" type="parTrans" cxnId="{F80AAC69-51BD-4A51-A2D1-0508518D93AA}">
      <dgm:prSet/>
      <dgm:spPr/>
      <dgm:t>
        <a:bodyPr/>
        <a:lstStyle/>
        <a:p>
          <a:endParaRPr lang="ru-RU"/>
        </a:p>
      </dgm:t>
    </dgm:pt>
    <dgm:pt modelId="{A4F4DF9B-9139-460E-B9F7-28D64CB05CC7}">
      <dgm:prSet phldrT="[Текст]"/>
      <dgm:spPr/>
      <dgm:t>
        <a:bodyPr/>
        <a:lstStyle/>
        <a:p>
          <a:r>
            <a:rPr lang="ru-RU" b="1"/>
            <a:t>Әдіс </a:t>
          </a:r>
          <a:r>
            <a:rPr lang="ru-RU"/>
            <a:t>– бұл шындықты танудың және практикалық түрлендірудің тәсілі, тәсілі, субъектілердің практикалық және танымдық іс-әрекетін реттейтін тәсілдер мен принциптер жүйесі. </a:t>
          </a:r>
        </a:p>
      </dgm:t>
    </dgm:pt>
    <dgm:pt modelId="{1FBA33FD-004D-491F-BE08-C84531BF8AD8}" type="sibTrans" cxnId="{F80AAC69-51BD-4A51-A2D1-0508518D93AA}">
      <dgm:prSet/>
      <dgm:spPr/>
      <dgm:t>
        <a:bodyPr/>
        <a:lstStyle/>
        <a:p>
          <a:endParaRPr lang="ru-RU"/>
        </a:p>
      </dgm:t>
    </dgm:pt>
    <dgm:pt modelId="{977F20B1-A90A-4B30-8EB6-2BBE7797D856}" type="parTrans" cxnId="{EB893F97-B75D-4A3B-948E-14AB95FF86B9}">
      <dgm:prSet/>
      <dgm:spPr/>
      <dgm:t>
        <a:bodyPr/>
        <a:lstStyle/>
        <a:p>
          <a:endParaRPr lang="ru-RU"/>
        </a:p>
      </dgm:t>
    </dgm:pt>
    <dgm:pt modelId="{922A9366-0B41-4EBD-97DF-7DFC551378BB}">
      <dgm:prSet phldrT="[Текст]"/>
      <dgm:spPr/>
      <dgm:t>
        <a:bodyPr/>
        <a:lstStyle/>
        <a:p>
          <a:r>
            <a:rPr lang="ru-RU"/>
            <a:t>Әдістің негізгі қызметі - белгілі бір объектіні тану немесе практикалық түрлендіру процесін ішкі ұйымдастыру және реттеу.</a:t>
          </a:r>
        </a:p>
      </dgm:t>
    </dgm:pt>
    <dgm:pt modelId="{9CB530C9-41B1-45C1-BA4B-C4AC739EB511}" type="sibTrans" cxnId="{EB893F97-B75D-4A3B-948E-14AB95FF86B9}">
      <dgm:prSet/>
      <dgm:spPr/>
      <dgm:t>
        <a:bodyPr/>
        <a:lstStyle/>
        <a:p>
          <a:endParaRPr lang="ru-RU"/>
        </a:p>
      </dgm:t>
    </dgm:pt>
    <dgm:pt modelId="{FE1883EB-9D16-4903-95BB-78478003F107}" type="parTrans" cxnId="{907E063F-7B48-475A-9B7A-E4CF5A369535}">
      <dgm:prSet/>
      <dgm:spPr/>
      <dgm:t>
        <a:bodyPr/>
        <a:lstStyle/>
        <a:p>
          <a:endParaRPr lang="x-none"/>
        </a:p>
      </dgm:t>
    </dgm:pt>
    <dgm:pt modelId="{1B7F8AA9-C229-4856-AFBE-4FBE1F382386}">
      <dgm:prSet phldrT="[Текст]"/>
      <dgm:spPr/>
      <dgm:t>
        <a:bodyPr/>
        <a:lstStyle/>
        <a:p>
          <a:r>
            <a:rPr lang="ru-RU"/>
            <a:t>Ғылыми танымның әдістемесі – бұл белгілі бір ғылыми және практикалық міндеттерді шешудің белгілі бір дәйектілігі, сонымен бірге қолданылатын әдістердің жиынтығы мен қолдану тәртібі.</a:t>
          </a:r>
        </a:p>
      </dgm:t>
    </dgm:pt>
    <dgm:pt modelId="{24EF2DB8-FACA-4DB3-9099-DF66DB90BCA9}" type="sibTrans" cxnId="{907E063F-7B48-475A-9B7A-E4CF5A369535}">
      <dgm:prSet/>
      <dgm:spPr/>
      <dgm:t>
        <a:bodyPr/>
        <a:lstStyle/>
        <a:p>
          <a:endParaRPr lang="x-none"/>
        </a:p>
      </dgm:t>
    </dgm:pt>
    <dgm:pt modelId="{9DAB641F-31A3-4C0A-AA5B-EF41D6147239}" type="sibTrans" cxnId="{ADFFEF97-922B-4808-8E32-17B37344AA5F}">
      <dgm:prSet/>
      <dgm:spPr/>
      <dgm:t>
        <a:bodyPr/>
        <a:lstStyle/>
        <a:p>
          <a:endParaRPr lang="ru-RU"/>
        </a:p>
      </dgm:t>
    </dgm:pt>
    <dgm:pt modelId="{F8A79CA5-DFCD-4093-9DEE-368C0EDE05FF}" type="pres">
      <dgm:prSet presAssocID="{346EF63F-9ED7-4D7B-ADB1-6346F693D272}" presName="layout" presStyleCnt="0">
        <dgm:presLayoutVars>
          <dgm:chMax/>
          <dgm:chPref/>
          <dgm:dir/>
          <dgm:animOne val="branch"/>
          <dgm:animLvl val="lvl"/>
          <dgm:resizeHandles/>
        </dgm:presLayoutVars>
      </dgm:prSet>
      <dgm:spPr/>
      <dgm:t>
        <a:bodyPr/>
        <a:lstStyle/>
        <a:p>
          <a:endParaRPr lang="ru-RU"/>
        </a:p>
      </dgm:t>
    </dgm:pt>
    <dgm:pt modelId="{E19BFFD0-9F76-41BA-AAAA-1F9DE111AD10}" type="pres">
      <dgm:prSet presAssocID="{42B21040-8E13-4EA6-A27B-81546CD6D9FB}" presName="root" presStyleCnt="0">
        <dgm:presLayoutVars>
          <dgm:chMax/>
          <dgm:chPref val="4"/>
        </dgm:presLayoutVars>
      </dgm:prSet>
      <dgm:spPr/>
      <dgm:t>
        <a:bodyPr/>
        <a:lstStyle/>
        <a:p>
          <a:endParaRPr/>
        </a:p>
      </dgm:t>
    </dgm:pt>
    <dgm:pt modelId="{39360F73-0674-44D9-9057-0FEDD7E62CFA}" type="pres">
      <dgm:prSet presAssocID="{42B21040-8E13-4EA6-A27B-81546CD6D9FB}" presName="rootComposite" presStyleCnt="0">
        <dgm:presLayoutVars/>
      </dgm:prSet>
      <dgm:spPr/>
      <dgm:t>
        <a:bodyPr/>
        <a:lstStyle/>
        <a:p>
          <a:endParaRPr/>
        </a:p>
      </dgm:t>
    </dgm:pt>
    <dgm:pt modelId="{28D91C33-9188-47DC-8E3F-065D08216C2C}" type="pres">
      <dgm:prSet presAssocID="{42B21040-8E13-4EA6-A27B-81546CD6D9FB}" presName="rootText" presStyleLbl="node0" presStyleIdx="0" presStyleCnt="1">
        <dgm:presLayoutVars>
          <dgm:chMax/>
          <dgm:chPref val="4"/>
        </dgm:presLayoutVars>
      </dgm:prSet>
      <dgm:spPr/>
      <dgm:t>
        <a:bodyPr/>
        <a:lstStyle/>
        <a:p>
          <a:endParaRPr lang="ru-RU"/>
        </a:p>
      </dgm:t>
    </dgm:pt>
    <dgm:pt modelId="{218066D8-5808-4488-AB79-7F7406E36678}" type="pres">
      <dgm:prSet presAssocID="{42B21040-8E13-4EA6-A27B-81546CD6D9FB}" presName="childShape" presStyleCnt="0">
        <dgm:presLayoutVars>
          <dgm:chMax val="0"/>
          <dgm:chPref val="0"/>
        </dgm:presLayoutVars>
      </dgm:prSet>
      <dgm:spPr/>
      <dgm:t>
        <a:bodyPr/>
        <a:lstStyle/>
        <a:p>
          <a:endParaRPr/>
        </a:p>
      </dgm:t>
    </dgm:pt>
    <dgm:pt modelId="{CFE3A2AE-0C98-4F06-A354-8D64CD289D42}" type="pres">
      <dgm:prSet presAssocID="{A4F4DF9B-9139-460E-B9F7-28D64CB05CC7}" presName="childComposite" presStyleCnt="0">
        <dgm:presLayoutVars>
          <dgm:chMax val="0"/>
          <dgm:chPref val="0"/>
        </dgm:presLayoutVars>
      </dgm:prSet>
      <dgm:spPr/>
      <dgm:t>
        <a:bodyPr/>
        <a:lstStyle/>
        <a:p>
          <a:endParaRPr/>
        </a:p>
      </dgm:t>
    </dgm:pt>
    <dgm:pt modelId="{DEE37EE4-716E-46CA-9394-0EAAF97AA55E}" type="pres">
      <dgm:prSet presAssocID="{A4F4DF9B-9139-460E-B9F7-28D64CB05CC7}" presName="Image" presStyleLbl="node1" presStyleIdx="0" presStyleCnt="3"/>
      <dgm:spPr/>
      <dgm:t>
        <a:bodyPr/>
        <a:lstStyle/>
        <a:p>
          <a:endParaRPr/>
        </a:p>
      </dgm:t>
    </dgm:pt>
    <dgm:pt modelId="{EC776992-AC0C-45ED-BDAB-11FDA3EA0EB5}" type="pres">
      <dgm:prSet presAssocID="{A4F4DF9B-9139-460E-B9F7-28D64CB05CC7}" presName="childText" presStyleLbl="lnNode1" presStyleIdx="0" presStyleCnt="3">
        <dgm:presLayoutVars>
          <dgm:chMax val="0"/>
          <dgm:chPref val="0"/>
          <dgm:bulletEnabled val="1"/>
        </dgm:presLayoutVars>
      </dgm:prSet>
      <dgm:spPr/>
      <dgm:t>
        <a:bodyPr/>
        <a:lstStyle/>
        <a:p>
          <a:endParaRPr lang="ru-RU"/>
        </a:p>
      </dgm:t>
    </dgm:pt>
    <dgm:pt modelId="{65F5B201-3E5C-4AD3-A2EB-B1BF5D18F77E}" type="pres">
      <dgm:prSet presAssocID="{922A9366-0B41-4EBD-97DF-7DFC551378BB}" presName="childComposite" presStyleCnt="0">
        <dgm:presLayoutVars>
          <dgm:chMax val="0"/>
          <dgm:chPref val="0"/>
        </dgm:presLayoutVars>
      </dgm:prSet>
      <dgm:spPr/>
      <dgm:t>
        <a:bodyPr/>
        <a:lstStyle/>
        <a:p>
          <a:endParaRPr/>
        </a:p>
      </dgm:t>
    </dgm:pt>
    <dgm:pt modelId="{6BD2A772-4EC8-45A2-84A2-748FC1EAED20}" type="pres">
      <dgm:prSet presAssocID="{922A9366-0B41-4EBD-97DF-7DFC551378BB}" presName="Image" presStyleLbl="node1" presStyleIdx="1" presStyleCnt="3"/>
      <dgm:spPr/>
      <dgm:t>
        <a:bodyPr/>
        <a:lstStyle/>
        <a:p>
          <a:endParaRPr/>
        </a:p>
      </dgm:t>
    </dgm:pt>
    <dgm:pt modelId="{179513D0-35E0-41CF-89B5-C36524F29985}" type="pres">
      <dgm:prSet presAssocID="{922A9366-0B41-4EBD-97DF-7DFC551378BB}" presName="childText" presStyleLbl="lnNode1" presStyleIdx="1" presStyleCnt="3">
        <dgm:presLayoutVars>
          <dgm:chMax val="0"/>
          <dgm:chPref val="0"/>
          <dgm:bulletEnabled val="1"/>
        </dgm:presLayoutVars>
      </dgm:prSet>
      <dgm:spPr/>
      <dgm:t>
        <a:bodyPr/>
        <a:lstStyle/>
        <a:p>
          <a:endParaRPr lang="ru-RU"/>
        </a:p>
      </dgm:t>
    </dgm:pt>
    <dgm:pt modelId="{79FBD223-0E4C-4106-ACAC-174FB19832BD}" type="pres">
      <dgm:prSet presAssocID="{1B7F8AA9-C229-4856-AFBE-4FBE1F382386}" presName="childComposite" presStyleCnt="0">
        <dgm:presLayoutVars>
          <dgm:chMax val="0"/>
          <dgm:chPref val="0"/>
        </dgm:presLayoutVars>
      </dgm:prSet>
      <dgm:spPr/>
      <dgm:t>
        <a:bodyPr/>
        <a:lstStyle/>
        <a:p>
          <a:endParaRPr/>
        </a:p>
      </dgm:t>
    </dgm:pt>
    <dgm:pt modelId="{61754DEB-6D34-4D1E-BAA9-72D2B1BDC9A7}" type="pres">
      <dgm:prSet presAssocID="{1B7F8AA9-C229-4856-AFBE-4FBE1F382386}" presName="Image" presStyleLbl="node1" presStyleIdx="2" presStyleCnt="3"/>
      <dgm:spPr/>
      <dgm:t>
        <a:bodyPr/>
        <a:lstStyle/>
        <a:p>
          <a:endParaRPr/>
        </a:p>
      </dgm:t>
    </dgm:pt>
    <dgm:pt modelId="{C687C184-EBC2-4343-8D0E-28497EA762D0}" type="pres">
      <dgm:prSet presAssocID="{1B7F8AA9-C229-4856-AFBE-4FBE1F382386}" presName="childText" presStyleLbl="lnNode1" presStyleIdx="2" presStyleCnt="3">
        <dgm:presLayoutVars>
          <dgm:chMax val="0"/>
          <dgm:chPref val="0"/>
          <dgm:bulletEnabled val="1"/>
        </dgm:presLayoutVars>
      </dgm:prSet>
      <dgm:spPr/>
      <dgm:t>
        <a:bodyPr/>
        <a:lstStyle/>
        <a:p>
          <a:endParaRPr lang="ru-RU"/>
        </a:p>
      </dgm:t>
    </dgm:pt>
  </dgm:ptLst>
  <dgm:cxnLst>
    <dgm:cxn modelId="{F80AAC69-51BD-4A51-A2D1-0508518D93AA}" srcId="{42B21040-8E13-4EA6-A27B-81546CD6D9FB}" destId="{A4F4DF9B-9139-460E-B9F7-28D64CB05CC7}" srcOrd="0" destOrd="0" parTransId="{AE8CE6CD-D119-4BC0-9509-32A762608B79}" sibTransId="{1FBA33FD-004D-491F-BE08-C84531BF8AD8}"/>
    <dgm:cxn modelId="{62705548-9FB8-4E65-80AE-EA059B1D1C56}" type="presOf" srcId="{1B7F8AA9-C229-4856-AFBE-4FBE1F382386}" destId="{C687C184-EBC2-4343-8D0E-28497EA762D0}" srcOrd="0" destOrd="0" presId="urn:microsoft.com/office/officeart/2008/layout/PictureAccentList"/>
    <dgm:cxn modelId="{EB893F97-B75D-4A3B-948E-14AB95FF86B9}" srcId="{42B21040-8E13-4EA6-A27B-81546CD6D9FB}" destId="{922A9366-0B41-4EBD-97DF-7DFC551378BB}" srcOrd="1" destOrd="0" parTransId="{977F20B1-A90A-4B30-8EB6-2BBE7797D856}" sibTransId="{9CB530C9-41B1-45C1-BA4B-C4AC739EB511}"/>
    <dgm:cxn modelId="{85646150-149C-472F-8EA7-73A5C1304CF8}" type="presOf" srcId="{A4F4DF9B-9139-460E-B9F7-28D64CB05CC7}" destId="{EC776992-AC0C-45ED-BDAB-11FDA3EA0EB5}" srcOrd="0" destOrd="0" presId="urn:microsoft.com/office/officeart/2008/layout/PictureAccentList"/>
    <dgm:cxn modelId="{7353EDFE-4A7B-4B9D-95E8-1C20716C3220}" type="presOf" srcId="{42B21040-8E13-4EA6-A27B-81546CD6D9FB}" destId="{28D91C33-9188-47DC-8E3F-065D08216C2C}" srcOrd="0" destOrd="0" presId="urn:microsoft.com/office/officeart/2008/layout/PictureAccentList"/>
    <dgm:cxn modelId="{ADFFEF97-922B-4808-8E32-17B37344AA5F}" srcId="{346EF63F-9ED7-4D7B-ADB1-6346F693D272}" destId="{42B21040-8E13-4EA6-A27B-81546CD6D9FB}" srcOrd="0" destOrd="0" parTransId="{C6BC6AC8-39FE-40F2-BE8E-B36EB471D8A1}" sibTransId="{9DAB641F-31A3-4C0A-AA5B-EF41D6147239}"/>
    <dgm:cxn modelId="{63DC5FB7-680C-4EA9-B083-401C9550BC9F}" type="presOf" srcId="{346EF63F-9ED7-4D7B-ADB1-6346F693D272}" destId="{F8A79CA5-DFCD-4093-9DEE-368C0EDE05FF}" srcOrd="0" destOrd="0" presId="urn:microsoft.com/office/officeart/2008/layout/PictureAccentList"/>
    <dgm:cxn modelId="{88749DA5-D1AD-400F-919C-5AC0E5A20CF0}" type="presOf" srcId="{922A9366-0B41-4EBD-97DF-7DFC551378BB}" destId="{179513D0-35E0-41CF-89B5-C36524F29985}" srcOrd="0" destOrd="0" presId="urn:microsoft.com/office/officeart/2008/layout/PictureAccentList"/>
    <dgm:cxn modelId="{907E063F-7B48-475A-9B7A-E4CF5A369535}" srcId="{42B21040-8E13-4EA6-A27B-81546CD6D9FB}" destId="{1B7F8AA9-C229-4856-AFBE-4FBE1F382386}" srcOrd="2" destOrd="0" parTransId="{FE1883EB-9D16-4903-95BB-78478003F107}" sibTransId="{24EF2DB8-FACA-4DB3-9099-DF66DB90BCA9}"/>
    <dgm:cxn modelId="{793D5753-BDB9-4062-AF34-36C613D366DA}" type="presParOf" srcId="{F8A79CA5-DFCD-4093-9DEE-368C0EDE05FF}" destId="{E19BFFD0-9F76-41BA-AAAA-1F9DE111AD10}" srcOrd="0" destOrd="0" presId="urn:microsoft.com/office/officeart/2008/layout/PictureAccentList"/>
    <dgm:cxn modelId="{9DFE4738-0BC1-4C59-8BC8-7F3701113395}" type="presParOf" srcId="{E19BFFD0-9F76-41BA-AAAA-1F9DE111AD10}" destId="{39360F73-0674-44D9-9057-0FEDD7E62CFA}" srcOrd="0" destOrd="0" presId="urn:microsoft.com/office/officeart/2008/layout/PictureAccentList"/>
    <dgm:cxn modelId="{B951C288-CDAF-4772-AF6B-89B891129695}" type="presParOf" srcId="{39360F73-0674-44D9-9057-0FEDD7E62CFA}" destId="{28D91C33-9188-47DC-8E3F-065D08216C2C}" srcOrd="0" destOrd="0" presId="urn:microsoft.com/office/officeart/2008/layout/PictureAccentList"/>
    <dgm:cxn modelId="{B4A777DC-97C9-41CE-87EB-B59214825BF5}" type="presParOf" srcId="{E19BFFD0-9F76-41BA-AAAA-1F9DE111AD10}" destId="{218066D8-5808-4488-AB79-7F7406E36678}" srcOrd="1" destOrd="0" presId="urn:microsoft.com/office/officeart/2008/layout/PictureAccentList"/>
    <dgm:cxn modelId="{C9396B8B-C111-4DB9-AE58-2EF44BD38222}" type="presParOf" srcId="{218066D8-5808-4488-AB79-7F7406E36678}" destId="{CFE3A2AE-0C98-4F06-A354-8D64CD289D42}" srcOrd="0" destOrd="0" presId="urn:microsoft.com/office/officeart/2008/layout/PictureAccentList"/>
    <dgm:cxn modelId="{F878254C-46DA-4F1F-BDC3-1677B9E9EB72}" type="presParOf" srcId="{CFE3A2AE-0C98-4F06-A354-8D64CD289D42}" destId="{DEE37EE4-716E-46CA-9394-0EAAF97AA55E}" srcOrd="0" destOrd="0" presId="urn:microsoft.com/office/officeart/2008/layout/PictureAccentList"/>
    <dgm:cxn modelId="{EFB736D9-B87E-4217-B64C-265229CA0004}" type="presParOf" srcId="{CFE3A2AE-0C98-4F06-A354-8D64CD289D42}" destId="{EC776992-AC0C-45ED-BDAB-11FDA3EA0EB5}" srcOrd="1" destOrd="0" presId="urn:microsoft.com/office/officeart/2008/layout/PictureAccentList"/>
    <dgm:cxn modelId="{0A4475E7-ADC3-4501-81F3-D0099E8132E3}" type="presParOf" srcId="{218066D8-5808-4488-AB79-7F7406E36678}" destId="{65F5B201-3E5C-4AD3-A2EB-B1BF5D18F77E}" srcOrd="1" destOrd="0" presId="urn:microsoft.com/office/officeart/2008/layout/PictureAccentList"/>
    <dgm:cxn modelId="{4B07E2AF-979D-4E3B-8995-C691BBFD5704}" type="presParOf" srcId="{65F5B201-3E5C-4AD3-A2EB-B1BF5D18F77E}" destId="{6BD2A772-4EC8-45A2-84A2-748FC1EAED20}" srcOrd="0" destOrd="0" presId="urn:microsoft.com/office/officeart/2008/layout/PictureAccentList"/>
    <dgm:cxn modelId="{C3167085-1CF5-4781-9132-D2BB2612A208}" type="presParOf" srcId="{65F5B201-3E5C-4AD3-A2EB-B1BF5D18F77E}" destId="{179513D0-35E0-41CF-89B5-C36524F29985}" srcOrd="1" destOrd="0" presId="urn:microsoft.com/office/officeart/2008/layout/PictureAccentList"/>
    <dgm:cxn modelId="{B9653661-1BDE-4C6C-A664-1D26FD74A110}" type="presParOf" srcId="{218066D8-5808-4488-AB79-7F7406E36678}" destId="{79FBD223-0E4C-4106-ACAC-174FB19832BD}" srcOrd="2" destOrd="0" presId="urn:microsoft.com/office/officeart/2008/layout/PictureAccentList"/>
    <dgm:cxn modelId="{1FCD7F70-8636-4DF1-A204-46762CDDF5A7}" type="presParOf" srcId="{79FBD223-0E4C-4106-ACAC-174FB19832BD}" destId="{61754DEB-6D34-4D1E-BAA9-72D2B1BDC9A7}" srcOrd="0" destOrd="0" presId="urn:microsoft.com/office/officeart/2008/layout/PictureAccentList"/>
    <dgm:cxn modelId="{56B02825-A467-4216-B9F4-610B209265BE}" type="presParOf" srcId="{79FBD223-0E4C-4106-ACAC-174FB19832BD}" destId="{C687C184-EBC2-4343-8D0E-28497EA762D0}" srcOrd="1" destOrd="0" presId="urn:microsoft.com/office/officeart/2008/layout/PictureAccentList"/>
  </dgm:cxnLst>
  <dgm:bg/>
  <dgm:whole/>
</dgm:dataModel>
</file>

<file path=ppt/diagrams/data23.xml><?xml version="1.0" encoding="utf-8"?>
<dgm:dataModel xmlns:dgm="http://schemas.openxmlformats.org/drawingml/2006/diagram" xmlns:a="http://schemas.openxmlformats.org/drawingml/2006/main">
  <dgm:ptLst>
    <dgm:pt modelId="{4A40BA71-3043-4DB0-BA5E-E60565EF7BC5}"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A963DAA7-1091-418F-8738-7BCF12344217}" type="parTrans" cxnId="{05EF8430-A995-4D80-83CD-7AE92D3332D9}">
      <dgm:prSet/>
      <dgm:spPr/>
      <dgm:t>
        <a:bodyPr/>
        <a:lstStyle/>
        <a:p>
          <a:endParaRPr lang="ru-RU"/>
        </a:p>
      </dgm:t>
    </dgm:pt>
    <dgm:pt modelId="{3DC5F033-8D1C-46CD-8AF6-FEFF04AACBF0}">
      <dgm:prSet phldrT="[Текст]"/>
      <dgm:spPr/>
      <dgm:t>
        <a:bodyPr/>
        <a:lstStyle/>
        <a:p>
          <a:r>
            <a:rPr lang="ru-RU"/>
            <a:t>Әдістеме – бұл ғылыми таным әдістерінің жүйесі және шындықты түрлендіру туралы философиялық мағына, сонымен қатар диалектика мен ғылымның принциптерін, категорияларын, заңдылықтарын таным мен тәжірибе үдерісіне қолдану ілімі. білім алу мүддесі. Оның екі мағыналық мәні бар</a:t>
          </a:r>
        </a:p>
      </dgm:t>
    </dgm:pt>
    <dgm:pt modelId="{1A9B2AC6-6D59-4087-8A89-C5162D10300C}" type="parTrans" cxnId="{E3D8D827-D16B-4A46-9EAF-6D2B0432C2A6}">
      <dgm:prSet/>
      <dgm:spPr/>
      <dgm:t>
        <a:bodyPr/>
        <a:lstStyle/>
        <a:p>
          <a:endParaRPr lang="ru-RU"/>
        </a:p>
      </dgm:t>
    </dgm:pt>
    <dgm:pt modelId="{D87DEA19-0B5C-4E9E-8150-81F826990405}">
      <dgm:prSet phldrT="[Текст]"/>
      <dgm:spPr/>
      <dgm:t>
        <a:bodyPr/>
        <a:lstStyle/>
        <a:p>
          <a:r>
            <a:rPr lang="ru-RU"/>
            <a:t>қызметтің белгілі бір саласында – ғылымда, саясатта, өнерде қолданылатын белгілі бір тәсілдер мен тәсілдер жүйесі;</a:t>
          </a:r>
        </a:p>
      </dgm:t>
    </dgm:pt>
    <dgm:pt modelId="{0900A141-0A92-4DDD-B546-28CC1FB8054A}" type="sibTrans" cxnId="{E3D8D827-D16B-4A46-9EAF-6D2B0432C2A6}">
      <dgm:prSet/>
      <dgm:spPr/>
      <dgm:t>
        <a:bodyPr/>
        <a:lstStyle/>
        <a:p>
          <a:endParaRPr lang="ru-RU"/>
        </a:p>
      </dgm:t>
    </dgm:pt>
    <dgm:pt modelId="{55619795-B105-418C-BF0D-C16B25CCE455}" type="parTrans" cxnId="{2CED1674-555B-438B-9C41-9C803D200B82}">
      <dgm:prSet/>
      <dgm:spPr/>
      <dgm:t>
        <a:bodyPr/>
        <a:lstStyle/>
        <a:p>
          <a:endParaRPr lang="ru-RU"/>
        </a:p>
      </dgm:t>
    </dgm:pt>
    <dgm:pt modelId="{CC04E31F-01B0-4B99-A3BA-92F7FE64CB32}">
      <dgm:prSet phldrT="[Текст]"/>
      <dgm:spPr/>
      <dgm:t>
        <a:bodyPr/>
        <a:lstStyle/>
        <a:p>
          <a:r>
            <a:rPr lang="ru-RU"/>
            <a:t>бұл жүйенің ілімі ретінде немесе әдістің жалпы теориясы ретінде теория әрекетте.</a:t>
          </a:r>
        </a:p>
      </dgm:t>
    </dgm:pt>
    <dgm:pt modelId="{5E6BDDAF-D795-4A88-8B9B-6B9FA11131A6}" type="sibTrans" cxnId="{2CED1674-555B-438B-9C41-9C803D200B82}">
      <dgm:prSet/>
      <dgm:spPr/>
      <dgm:t>
        <a:bodyPr/>
        <a:lstStyle/>
        <a:p>
          <a:endParaRPr lang="ru-RU"/>
        </a:p>
      </dgm:t>
    </dgm:pt>
    <dgm:pt modelId="{EBB2F958-9606-4750-90D8-77547CB9214F}" type="sibTrans" cxnId="{05EF8430-A995-4D80-83CD-7AE92D3332D9}">
      <dgm:prSet/>
      <dgm:spPr/>
      <dgm:t>
        <a:bodyPr/>
        <a:lstStyle/>
        <a:p>
          <a:endParaRPr lang="ru-RU"/>
        </a:p>
      </dgm:t>
    </dgm:pt>
    <dgm:pt modelId="{1E7C9F65-2252-4837-B577-709D27AFCD05}" type="pres">
      <dgm:prSet presAssocID="{4A40BA71-3043-4DB0-BA5E-E60565EF7BC5}" presName="layout" presStyleCnt="0">
        <dgm:presLayoutVars>
          <dgm:chMax/>
          <dgm:chPref/>
          <dgm:dir/>
          <dgm:animOne val="branch"/>
          <dgm:animLvl val="lvl"/>
          <dgm:resizeHandles/>
        </dgm:presLayoutVars>
      </dgm:prSet>
      <dgm:spPr/>
      <dgm:t>
        <a:bodyPr/>
        <a:lstStyle/>
        <a:p>
          <a:endParaRPr lang="ru-RU"/>
        </a:p>
      </dgm:t>
    </dgm:pt>
    <dgm:pt modelId="{F3D5B284-C939-4CD2-9B17-3A3CBEA59ED7}" type="pres">
      <dgm:prSet presAssocID="{3DC5F033-8D1C-46CD-8AF6-FEFF04AACBF0}" presName="root" presStyleCnt="0">
        <dgm:presLayoutVars>
          <dgm:chMax/>
          <dgm:chPref val="4"/>
        </dgm:presLayoutVars>
      </dgm:prSet>
      <dgm:spPr/>
      <dgm:t>
        <a:bodyPr/>
        <a:lstStyle/>
        <a:p>
          <a:endParaRPr/>
        </a:p>
      </dgm:t>
    </dgm:pt>
    <dgm:pt modelId="{03051362-0F98-447D-959D-46B4CF82A9F6}" type="pres">
      <dgm:prSet presAssocID="{3DC5F033-8D1C-46CD-8AF6-FEFF04AACBF0}" presName="rootComposite" presStyleCnt="0">
        <dgm:presLayoutVars/>
      </dgm:prSet>
      <dgm:spPr/>
      <dgm:t>
        <a:bodyPr/>
        <a:lstStyle/>
        <a:p>
          <a:endParaRPr/>
        </a:p>
      </dgm:t>
    </dgm:pt>
    <dgm:pt modelId="{C5DB70A0-9106-4AA7-9339-5D442B33F411}" type="pres">
      <dgm:prSet presAssocID="{3DC5F033-8D1C-46CD-8AF6-FEFF04AACBF0}" presName="rootText" presStyleLbl="node0" presStyleIdx="0" presStyleCnt="1">
        <dgm:presLayoutVars>
          <dgm:chMax/>
          <dgm:chPref val="4"/>
        </dgm:presLayoutVars>
      </dgm:prSet>
      <dgm:spPr/>
      <dgm:t>
        <a:bodyPr/>
        <a:lstStyle/>
        <a:p>
          <a:endParaRPr lang="ru-RU"/>
        </a:p>
      </dgm:t>
    </dgm:pt>
    <dgm:pt modelId="{0F0D2472-C5A9-42C0-8BE3-5B4F190E3D05}" type="pres">
      <dgm:prSet presAssocID="{3DC5F033-8D1C-46CD-8AF6-FEFF04AACBF0}" presName="childShape" presStyleCnt="0">
        <dgm:presLayoutVars>
          <dgm:chMax val="0"/>
          <dgm:chPref val="0"/>
        </dgm:presLayoutVars>
      </dgm:prSet>
      <dgm:spPr/>
      <dgm:t>
        <a:bodyPr/>
        <a:lstStyle/>
        <a:p>
          <a:endParaRPr/>
        </a:p>
      </dgm:t>
    </dgm:pt>
    <dgm:pt modelId="{998BCB10-6B4C-4DBB-A047-424901741320}" type="pres">
      <dgm:prSet presAssocID="{D87DEA19-0B5C-4E9E-8150-81F826990405}" presName="childComposite" presStyleCnt="0">
        <dgm:presLayoutVars>
          <dgm:chMax val="0"/>
          <dgm:chPref val="0"/>
        </dgm:presLayoutVars>
      </dgm:prSet>
      <dgm:spPr/>
      <dgm:t>
        <a:bodyPr/>
        <a:lstStyle/>
        <a:p>
          <a:endParaRPr/>
        </a:p>
      </dgm:t>
    </dgm:pt>
    <dgm:pt modelId="{FC9DACBE-0C41-4925-B76C-B9FEB334E23E}" type="pres">
      <dgm:prSet presAssocID="{D87DEA19-0B5C-4E9E-8150-81F826990405}" presName="Image" presStyleLbl="node1" presStyleIdx="0" presStyleCnt="2"/>
      <dgm:spPr/>
      <dgm:t>
        <a:bodyPr/>
        <a:lstStyle/>
        <a:p>
          <a:endParaRPr/>
        </a:p>
      </dgm:t>
    </dgm:pt>
    <dgm:pt modelId="{3A651135-8FAD-492B-A6E4-E9860EEC0F4A}" type="pres">
      <dgm:prSet presAssocID="{D87DEA19-0B5C-4E9E-8150-81F826990405}" presName="childText" presStyleLbl="lnNode1" presStyleIdx="0" presStyleCnt="2">
        <dgm:presLayoutVars>
          <dgm:chMax val="0"/>
          <dgm:chPref val="0"/>
          <dgm:bulletEnabled val="1"/>
        </dgm:presLayoutVars>
      </dgm:prSet>
      <dgm:spPr/>
      <dgm:t>
        <a:bodyPr/>
        <a:lstStyle/>
        <a:p>
          <a:endParaRPr lang="ru-RU"/>
        </a:p>
      </dgm:t>
    </dgm:pt>
    <dgm:pt modelId="{85A9EF1B-5638-49D5-8E1A-1838490A0978}" type="pres">
      <dgm:prSet presAssocID="{CC04E31F-01B0-4B99-A3BA-92F7FE64CB32}" presName="childComposite" presStyleCnt="0">
        <dgm:presLayoutVars>
          <dgm:chMax val="0"/>
          <dgm:chPref val="0"/>
        </dgm:presLayoutVars>
      </dgm:prSet>
      <dgm:spPr/>
      <dgm:t>
        <a:bodyPr/>
        <a:lstStyle/>
        <a:p>
          <a:endParaRPr/>
        </a:p>
      </dgm:t>
    </dgm:pt>
    <dgm:pt modelId="{0E03DB54-9D9E-45FF-844E-5CB98124D052}" type="pres">
      <dgm:prSet presAssocID="{CC04E31F-01B0-4B99-A3BA-92F7FE64CB32}" presName="Image" presStyleLbl="node1" presStyleIdx="1" presStyleCnt="2"/>
      <dgm:spPr/>
      <dgm:t>
        <a:bodyPr/>
        <a:lstStyle/>
        <a:p>
          <a:endParaRPr/>
        </a:p>
      </dgm:t>
    </dgm:pt>
    <dgm:pt modelId="{B1B261CF-FDF3-4A25-9FFA-E3CD3590352F}" type="pres">
      <dgm:prSet presAssocID="{CC04E31F-01B0-4B99-A3BA-92F7FE64CB32}" presName="childText" presStyleLbl="lnNode1" presStyleIdx="1" presStyleCnt="2">
        <dgm:presLayoutVars>
          <dgm:chMax val="0"/>
          <dgm:chPref val="0"/>
          <dgm:bulletEnabled val="1"/>
        </dgm:presLayoutVars>
      </dgm:prSet>
      <dgm:spPr/>
      <dgm:t>
        <a:bodyPr/>
        <a:lstStyle/>
        <a:p>
          <a:endParaRPr lang="ru-RU"/>
        </a:p>
      </dgm:t>
    </dgm:pt>
  </dgm:ptLst>
  <dgm:cxnLst>
    <dgm:cxn modelId="{6C35A813-EA2C-4C72-BC4D-8FDE6BFDE513}" type="presOf" srcId="{3DC5F033-8D1C-46CD-8AF6-FEFF04AACBF0}" destId="{C5DB70A0-9106-4AA7-9339-5D442B33F411}" srcOrd="0" destOrd="0" presId="urn:microsoft.com/office/officeart/2008/layout/PictureAccentList"/>
    <dgm:cxn modelId="{2CED1674-555B-438B-9C41-9C803D200B82}" srcId="{3DC5F033-8D1C-46CD-8AF6-FEFF04AACBF0}" destId="{CC04E31F-01B0-4B99-A3BA-92F7FE64CB32}" srcOrd="1" destOrd="0" parTransId="{55619795-B105-418C-BF0D-C16B25CCE455}" sibTransId="{5E6BDDAF-D795-4A88-8B9B-6B9FA11131A6}"/>
    <dgm:cxn modelId="{DAAE6F1A-7B26-42C0-97BE-60DD5C9E6CB2}" type="presOf" srcId="{4A40BA71-3043-4DB0-BA5E-E60565EF7BC5}" destId="{1E7C9F65-2252-4837-B577-709D27AFCD05}" srcOrd="0" destOrd="0" presId="urn:microsoft.com/office/officeart/2008/layout/PictureAccentList"/>
    <dgm:cxn modelId="{05EF8430-A995-4D80-83CD-7AE92D3332D9}" srcId="{4A40BA71-3043-4DB0-BA5E-E60565EF7BC5}" destId="{3DC5F033-8D1C-46CD-8AF6-FEFF04AACBF0}" srcOrd="0" destOrd="0" parTransId="{A963DAA7-1091-418F-8738-7BCF12344217}" sibTransId="{EBB2F958-9606-4750-90D8-77547CB9214F}"/>
    <dgm:cxn modelId="{2205B9C8-E4CD-4339-8955-D5E825969D53}" type="presOf" srcId="{D87DEA19-0B5C-4E9E-8150-81F826990405}" destId="{3A651135-8FAD-492B-A6E4-E9860EEC0F4A}" srcOrd="0" destOrd="0" presId="urn:microsoft.com/office/officeart/2008/layout/PictureAccentList"/>
    <dgm:cxn modelId="{F019D2CB-6506-42E0-9259-DC4FC7D8E371}" type="presOf" srcId="{CC04E31F-01B0-4B99-A3BA-92F7FE64CB32}" destId="{B1B261CF-FDF3-4A25-9FFA-E3CD3590352F}" srcOrd="0" destOrd="0" presId="urn:microsoft.com/office/officeart/2008/layout/PictureAccentList"/>
    <dgm:cxn modelId="{E3D8D827-D16B-4A46-9EAF-6D2B0432C2A6}" srcId="{3DC5F033-8D1C-46CD-8AF6-FEFF04AACBF0}" destId="{D87DEA19-0B5C-4E9E-8150-81F826990405}" srcOrd="0" destOrd="0" parTransId="{1A9B2AC6-6D59-4087-8A89-C5162D10300C}" sibTransId="{0900A141-0A92-4DDD-B546-28CC1FB8054A}"/>
    <dgm:cxn modelId="{FA10FE61-D9B1-45EC-B845-B4FC7373D4ED}" type="presParOf" srcId="{1E7C9F65-2252-4837-B577-709D27AFCD05}" destId="{F3D5B284-C939-4CD2-9B17-3A3CBEA59ED7}" srcOrd="0" destOrd="0" presId="urn:microsoft.com/office/officeart/2008/layout/PictureAccentList"/>
    <dgm:cxn modelId="{58B0205B-80BA-4592-90C5-2E76A3A79081}" type="presParOf" srcId="{F3D5B284-C939-4CD2-9B17-3A3CBEA59ED7}" destId="{03051362-0F98-447D-959D-46B4CF82A9F6}" srcOrd="0" destOrd="0" presId="urn:microsoft.com/office/officeart/2008/layout/PictureAccentList"/>
    <dgm:cxn modelId="{4545FF21-A61E-44ED-B114-CEDB56528E84}" type="presParOf" srcId="{03051362-0F98-447D-959D-46B4CF82A9F6}" destId="{C5DB70A0-9106-4AA7-9339-5D442B33F411}" srcOrd="0" destOrd="0" presId="urn:microsoft.com/office/officeart/2008/layout/PictureAccentList"/>
    <dgm:cxn modelId="{C7B1EE98-6CD0-41AD-AFC1-3ECAD0ACABD3}" type="presParOf" srcId="{F3D5B284-C939-4CD2-9B17-3A3CBEA59ED7}" destId="{0F0D2472-C5A9-42C0-8BE3-5B4F190E3D05}" srcOrd="1" destOrd="0" presId="urn:microsoft.com/office/officeart/2008/layout/PictureAccentList"/>
    <dgm:cxn modelId="{972BC1B4-B14A-4042-A6F3-E9DF1CED0228}" type="presParOf" srcId="{0F0D2472-C5A9-42C0-8BE3-5B4F190E3D05}" destId="{998BCB10-6B4C-4DBB-A047-424901741320}" srcOrd="0" destOrd="0" presId="urn:microsoft.com/office/officeart/2008/layout/PictureAccentList"/>
    <dgm:cxn modelId="{22DAF2EF-5FDE-47FB-A498-C930025AD254}" type="presParOf" srcId="{998BCB10-6B4C-4DBB-A047-424901741320}" destId="{FC9DACBE-0C41-4925-B76C-B9FEB334E23E}" srcOrd="0" destOrd="0" presId="urn:microsoft.com/office/officeart/2008/layout/PictureAccentList"/>
    <dgm:cxn modelId="{F8AB935F-42DD-4D36-B4A3-C35F4D11B232}" type="presParOf" srcId="{998BCB10-6B4C-4DBB-A047-424901741320}" destId="{3A651135-8FAD-492B-A6E4-E9860EEC0F4A}" srcOrd="1" destOrd="0" presId="urn:microsoft.com/office/officeart/2008/layout/PictureAccentList"/>
    <dgm:cxn modelId="{EFAFF921-2F3E-440C-8D94-38C72E59E28A}" type="presParOf" srcId="{0F0D2472-C5A9-42C0-8BE3-5B4F190E3D05}" destId="{85A9EF1B-5638-49D5-8E1A-1838490A0978}" srcOrd="1" destOrd="0" presId="urn:microsoft.com/office/officeart/2008/layout/PictureAccentList"/>
    <dgm:cxn modelId="{1DEC291C-2934-4CAF-A8FD-4945E7F9742A}" type="presParOf" srcId="{85A9EF1B-5638-49D5-8E1A-1838490A0978}" destId="{0E03DB54-9D9E-45FF-844E-5CB98124D052}" srcOrd="0" destOrd="0" presId="urn:microsoft.com/office/officeart/2008/layout/PictureAccentList"/>
    <dgm:cxn modelId="{64B5D23E-4EB6-42D3-A888-8B5966B5F994}" type="presParOf" srcId="{85A9EF1B-5638-49D5-8E1A-1838490A0978}" destId="{B1B261CF-FDF3-4A25-9FFA-E3CD3590352F}" srcOrd="1" destOrd="0" presId="urn:microsoft.com/office/officeart/2008/layout/PictureAccentList"/>
  </dgm:cxnLst>
  <dgm:bg/>
  <dgm:whole/>
</dgm:dataModel>
</file>

<file path=ppt/diagrams/data24.xml><?xml version="1.0" encoding="utf-8"?>
<dgm:dataModel xmlns:dgm="http://schemas.openxmlformats.org/drawingml/2006/diagram" xmlns:a="http://schemas.openxmlformats.org/drawingml/2006/main">
  <dgm:ptLst>
    <dgm:pt modelId="{CAF88296-3E7E-4044-8792-004939752F76}"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2C0C0FED-8118-49AB-B3A2-1C4D5125BC33}" type="parTrans" cxnId="{AE30116C-E249-446C-9B88-73BCD6FA6388}">
      <dgm:prSet/>
      <dgm:spPr/>
      <dgm:t>
        <a:bodyPr/>
        <a:lstStyle/>
        <a:p>
          <a:endParaRPr lang="ru-RU"/>
        </a:p>
      </dgm:t>
    </dgm:pt>
    <dgm:pt modelId="{6C1BD1AB-4303-41CC-A54C-DDD0D7A5E73F}">
      <dgm:prSet phldrT="[Текст]"/>
      <dgm:spPr/>
      <dgm:t>
        <a:bodyPr/>
        <a:lstStyle/>
        <a:p>
          <a:r>
            <a:rPr lang="ru-RU"/>
            <a:t>Әдістеме келесі функцияларды орындайды:</a:t>
          </a:r>
        </a:p>
      </dgm:t>
    </dgm:pt>
    <dgm:pt modelId="{D5133209-7503-487C-923C-BAA505CC0D00}" type="parTrans" cxnId="{3CC1BBF2-BB0F-466E-B8A6-81AAECDF46F5}">
      <dgm:prSet/>
      <dgm:spPr/>
      <dgm:t>
        <a:bodyPr/>
        <a:lstStyle/>
        <a:p>
          <a:endParaRPr lang="ru-RU"/>
        </a:p>
      </dgm:t>
    </dgm:pt>
    <dgm:pt modelId="{8BB803F2-418F-43CF-AE09-9C6E24605618}">
      <dgm:prSet phldrT="[Текст]"/>
      <dgm:spPr/>
      <dgm:t>
        <a:bodyPr/>
        <a:lstStyle/>
        <a:p>
          <a:r>
            <a:rPr lang="ru-RU"/>
            <a:t>Жаңа шынайы білімді меңгеру мүддесінде ғылыми зерттеу барысын оңтайлы жолға бағыттайды</a:t>
          </a:r>
        </a:p>
      </dgm:t>
    </dgm:pt>
    <dgm:pt modelId="{D582BD72-8EC3-466C-8BDD-90045FC68634}" type="sibTrans" cxnId="{3CC1BBF2-BB0F-466E-B8A6-81AAECDF46F5}">
      <dgm:prSet/>
      <dgm:spPr/>
      <dgm:t>
        <a:bodyPr/>
        <a:lstStyle/>
        <a:p>
          <a:endParaRPr lang="ru-RU"/>
        </a:p>
      </dgm:t>
    </dgm:pt>
    <dgm:pt modelId="{A8E9D959-4255-463F-A945-A0CBB4F6663C}" type="parTrans" cxnId="{399CE545-3760-4E5A-8B59-8D26B57A06DC}">
      <dgm:prSet/>
      <dgm:spPr/>
      <dgm:t>
        <a:bodyPr/>
        <a:lstStyle/>
        <a:p>
          <a:endParaRPr lang="ru-RU"/>
        </a:p>
      </dgm:t>
    </dgm:pt>
    <dgm:pt modelId="{6FA087D6-53B6-4451-9490-3199AC1E4493}">
      <dgm:prSet phldrT="[Текст]"/>
      <dgm:spPr/>
      <dgm:t>
        <a:bodyPr/>
        <a:lstStyle/>
        <a:p>
          <a:r>
            <a:rPr lang="ru-RU"/>
            <a:t>Таным және тәжірибе үдерісінде әдістерді, құралдар мен тәсілдерді қолдануды реттейді</a:t>
          </a:r>
        </a:p>
      </dgm:t>
    </dgm:pt>
    <dgm:pt modelId="{5A1DDF74-7EC6-430B-B7A9-917FB9A198C5}" type="sibTrans" cxnId="{399CE545-3760-4E5A-8B59-8D26B57A06DC}">
      <dgm:prSet/>
      <dgm:spPr/>
      <dgm:t>
        <a:bodyPr/>
        <a:lstStyle/>
        <a:p>
          <a:endParaRPr lang="ru-RU"/>
        </a:p>
      </dgm:t>
    </dgm:pt>
    <dgm:pt modelId="{322FAE09-7761-4383-81E8-B17EC050D2C1}" type="parTrans" cxnId="{1DBA0B4A-BCBD-43AD-8549-CCF1A3653225}">
      <dgm:prSet/>
      <dgm:spPr/>
      <dgm:t>
        <a:bodyPr/>
        <a:lstStyle/>
        <a:p>
          <a:endParaRPr lang="ru-RU"/>
        </a:p>
      </dgm:t>
    </dgm:pt>
    <dgm:pt modelId="{ACBEF0A3-3AB9-4607-A1F5-9F7DE9F21FE7}">
      <dgm:prSet phldrT="[Текст]"/>
      <dgm:spPr/>
      <dgm:t>
        <a:bodyPr/>
        <a:lstStyle/>
        <a:p>
          <a:r>
            <a:rPr lang="ru-RU"/>
            <a:t> Ғылыми танымның нәтижелерін білімнің әртүрлі формаларына жалпылайды</a:t>
          </a:r>
        </a:p>
      </dgm:t>
    </dgm:pt>
    <dgm:pt modelId="{0E1F853F-BC48-4CC0-81A7-3651F60B68DE}" type="sibTrans" cxnId="{1DBA0B4A-BCBD-43AD-8549-CCF1A3653225}">
      <dgm:prSet/>
      <dgm:spPr/>
      <dgm:t>
        <a:bodyPr/>
        <a:lstStyle/>
        <a:p>
          <a:endParaRPr lang="ru-RU"/>
        </a:p>
      </dgm:t>
    </dgm:pt>
    <dgm:pt modelId="{002DD203-5299-4718-9243-D78A2D75D29A}" type="parTrans" cxnId="{E3013C08-58DD-4E92-814D-6195AE1ACEB8}">
      <dgm:prSet/>
      <dgm:spPr/>
      <dgm:t>
        <a:bodyPr/>
        <a:lstStyle/>
        <a:p>
          <a:endParaRPr lang="ru-RU"/>
        </a:p>
      </dgm:t>
    </dgm:pt>
    <dgm:pt modelId="{1F25FE1F-7E40-4975-BB81-D30C0CBF60C4}">
      <dgm:prSet phldrT="[Текст]"/>
      <dgm:spPr/>
      <dgm:t>
        <a:bodyPr/>
        <a:lstStyle/>
        <a:p>
          <a:r>
            <a:rPr lang="ru-RU"/>
            <a:t> Ғылыми зерттеудің жалпы принциптері мен әдістерін қалыптастырады</a:t>
          </a:r>
        </a:p>
      </dgm:t>
    </dgm:pt>
    <dgm:pt modelId="{F230ADE4-D663-4E40-B96D-D270E687FF16}" type="sibTrans" cxnId="{E3013C08-58DD-4E92-814D-6195AE1ACEB8}">
      <dgm:prSet/>
      <dgm:spPr/>
      <dgm:t>
        <a:bodyPr/>
        <a:lstStyle/>
        <a:p>
          <a:endParaRPr lang="ru-RU"/>
        </a:p>
      </dgm:t>
    </dgm:pt>
    <dgm:pt modelId="{DFA045D3-8DA8-4F18-A93B-362F42E52CAF}" type="sibTrans" cxnId="{AE30116C-E249-446C-9B88-73BCD6FA6388}">
      <dgm:prSet/>
      <dgm:spPr/>
      <dgm:t>
        <a:bodyPr/>
        <a:lstStyle/>
        <a:p>
          <a:endParaRPr lang="ru-RU"/>
        </a:p>
      </dgm:t>
    </dgm:pt>
    <dgm:pt modelId="{D65C3D25-A431-432F-9D92-72A2A9726061}" type="pres">
      <dgm:prSet presAssocID="{CAF88296-3E7E-4044-8792-004939752F76}" presName="layout" presStyleCnt="0">
        <dgm:presLayoutVars>
          <dgm:chMax/>
          <dgm:chPref/>
          <dgm:dir/>
          <dgm:animOne val="branch"/>
          <dgm:animLvl val="lvl"/>
          <dgm:resizeHandles/>
        </dgm:presLayoutVars>
      </dgm:prSet>
      <dgm:spPr/>
      <dgm:t>
        <a:bodyPr/>
        <a:lstStyle/>
        <a:p>
          <a:endParaRPr lang="ru-RU"/>
        </a:p>
      </dgm:t>
    </dgm:pt>
    <dgm:pt modelId="{F211AA55-8B7F-4F36-B7B6-2837CF9DF4A1}" type="pres">
      <dgm:prSet presAssocID="{6C1BD1AB-4303-41CC-A54C-DDD0D7A5E73F}" presName="root" presStyleCnt="0">
        <dgm:presLayoutVars>
          <dgm:chMax/>
          <dgm:chPref val="4"/>
        </dgm:presLayoutVars>
      </dgm:prSet>
      <dgm:spPr/>
      <dgm:t>
        <a:bodyPr/>
        <a:lstStyle/>
        <a:p>
          <a:endParaRPr/>
        </a:p>
      </dgm:t>
    </dgm:pt>
    <dgm:pt modelId="{3765CE03-B3F5-49BF-943C-649E6D7F06A8}" type="pres">
      <dgm:prSet presAssocID="{6C1BD1AB-4303-41CC-A54C-DDD0D7A5E73F}" presName="rootComposite" presStyleCnt="0">
        <dgm:presLayoutVars/>
      </dgm:prSet>
      <dgm:spPr/>
      <dgm:t>
        <a:bodyPr/>
        <a:lstStyle/>
        <a:p>
          <a:endParaRPr/>
        </a:p>
      </dgm:t>
    </dgm:pt>
    <dgm:pt modelId="{CFBD03C5-9BB6-4FDD-B9C1-F42C7C066DC7}" type="pres">
      <dgm:prSet presAssocID="{6C1BD1AB-4303-41CC-A54C-DDD0D7A5E73F}" presName="rootText" presStyleLbl="node0" presStyleIdx="0" presStyleCnt="1">
        <dgm:presLayoutVars>
          <dgm:chMax/>
          <dgm:chPref val="4"/>
        </dgm:presLayoutVars>
      </dgm:prSet>
      <dgm:spPr/>
      <dgm:t>
        <a:bodyPr/>
        <a:lstStyle/>
        <a:p>
          <a:endParaRPr lang="ru-RU"/>
        </a:p>
      </dgm:t>
    </dgm:pt>
    <dgm:pt modelId="{F4AC9911-914D-49E4-A8F3-D97CAB819C2D}" type="pres">
      <dgm:prSet presAssocID="{6C1BD1AB-4303-41CC-A54C-DDD0D7A5E73F}" presName="childShape" presStyleCnt="0">
        <dgm:presLayoutVars>
          <dgm:chMax val="0"/>
          <dgm:chPref val="0"/>
        </dgm:presLayoutVars>
      </dgm:prSet>
      <dgm:spPr/>
      <dgm:t>
        <a:bodyPr/>
        <a:lstStyle/>
        <a:p>
          <a:endParaRPr/>
        </a:p>
      </dgm:t>
    </dgm:pt>
    <dgm:pt modelId="{5268381B-7640-42A3-821F-7A7DE6647C31}" type="pres">
      <dgm:prSet presAssocID="{8BB803F2-418F-43CF-AE09-9C6E24605618}" presName="childComposite" presStyleCnt="0">
        <dgm:presLayoutVars>
          <dgm:chMax val="0"/>
          <dgm:chPref val="0"/>
        </dgm:presLayoutVars>
      </dgm:prSet>
      <dgm:spPr/>
      <dgm:t>
        <a:bodyPr/>
        <a:lstStyle/>
        <a:p>
          <a:endParaRPr/>
        </a:p>
      </dgm:t>
    </dgm:pt>
    <dgm:pt modelId="{5B326C96-DE17-461F-A4CC-CDFBE24F7ADA}" type="pres">
      <dgm:prSet presAssocID="{8BB803F2-418F-43CF-AE09-9C6E24605618}" presName="Image" presStyleLbl="node1" presStyleIdx="0" presStyleCnt="4"/>
      <dgm:spPr/>
      <dgm:t>
        <a:bodyPr/>
        <a:lstStyle/>
        <a:p>
          <a:endParaRPr/>
        </a:p>
      </dgm:t>
    </dgm:pt>
    <dgm:pt modelId="{F25EE8A4-5967-4D56-A653-9D93F655B833}" type="pres">
      <dgm:prSet presAssocID="{8BB803F2-418F-43CF-AE09-9C6E24605618}" presName="childText" presStyleLbl="lnNode1" presStyleIdx="0" presStyleCnt="4">
        <dgm:presLayoutVars>
          <dgm:chMax val="0"/>
          <dgm:chPref val="0"/>
          <dgm:bulletEnabled val="1"/>
        </dgm:presLayoutVars>
      </dgm:prSet>
      <dgm:spPr/>
      <dgm:t>
        <a:bodyPr/>
        <a:lstStyle/>
        <a:p>
          <a:endParaRPr lang="ru-RU"/>
        </a:p>
      </dgm:t>
    </dgm:pt>
    <dgm:pt modelId="{ED9C47E7-1981-4539-8E2F-D63B5073D80A}" type="pres">
      <dgm:prSet presAssocID="{6FA087D6-53B6-4451-9490-3199AC1E4493}" presName="childComposite" presStyleCnt="0">
        <dgm:presLayoutVars>
          <dgm:chMax val="0"/>
          <dgm:chPref val="0"/>
        </dgm:presLayoutVars>
      </dgm:prSet>
      <dgm:spPr/>
      <dgm:t>
        <a:bodyPr/>
        <a:lstStyle/>
        <a:p>
          <a:endParaRPr/>
        </a:p>
      </dgm:t>
    </dgm:pt>
    <dgm:pt modelId="{82B31E09-E92B-46FA-AB56-44D2C82B68A1}" type="pres">
      <dgm:prSet presAssocID="{6FA087D6-53B6-4451-9490-3199AC1E4493}" presName="Image" presStyleLbl="node1" presStyleIdx="1" presStyleCnt="4"/>
      <dgm:spPr/>
      <dgm:t>
        <a:bodyPr/>
        <a:lstStyle/>
        <a:p>
          <a:endParaRPr/>
        </a:p>
      </dgm:t>
    </dgm:pt>
    <dgm:pt modelId="{52D88993-2A6D-47A3-BFF5-971ADBAC1429}" type="pres">
      <dgm:prSet presAssocID="{6FA087D6-53B6-4451-9490-3199AC1E4493}" presName="childText" presStyleLbl="lnNode1" presStyleIdx="1" presStyleCnt="4">
        <dgm:presLayoutVars>
          <dgm:chMax val="0"/>
          <dgm:chPref val="0"/>
          <dgm:bulletEnabled val="1"/>
        </dgm:presLayoutVars>
      </dgm:prSet>
      <dgm:spPr/>
      <dgm:t>
        <a:bodyPr/>
        <a:lstStyle/>
        <a:p>
          <a:endParaRPr lang="ru-RU"/>
        </a:p>
      </dgm:t>
    </dgm:pt>
    <dgm:pt modelId="{1143F4EF-CA4E-4F0B-A9DE-9552BC20518C}" type="pres">
      <dgm:prSet presAssocID="{ACBEF0A3-3AB9-4607-A1F5-9F7DE9F21FE7}" presName="childComposite" presStyleCnt="0">
        <dgm:presLayoutVars>
          <dgm:chMax val="0"/>
          <dgm:chPref val="0"/>
        </dgm:presLayoutVars>
      </dgm:prSet>
      <dgm:spPr/>
      <dgm:t>
        <a:bodyPr/>
        <a:lstStyle/>
        <a:p>
          <a:endParaRPr/>
        </a:p>
      </dgm:t>
    </dgm:pt>
    <dgm:pt modelId="{2EB2A020-FA8A-4168-91BC-99AB481213D6}" type="pres">
      <dgm:prSet presAssocID="{ACBEF0A3-3AB9-4607-A1F5-9F7DE9F21FE7}" presName="Image" presStyleLbl="node1" presStyleIdx="2" presStyleCnt="4"/>
      <dgm:spPr/>
      <dgm:t>
        <a:bodyPr/>
        <a:lstStyle/>
        <a:p>
          <a:endParaRPr/>
        </a:p>
      </dgm:t>
    </dgm:pt>
    <dgm:pt modelId="{64D9519B-6ECE-4502-8DCE-1E96ED71C0F5}" type="pres">
      <dgm:prSet presAssocID="{ACBEF0A3-3AB9-4607-A1F5-9F7DE9F21FE7}" presName="childText" presStyleLbl="lnNode1" presStyleIdx="2" presStyleCnt="4">
        <dgm:presLayoutVars>
          <dgm:chMax val="0"/>
          <dgm:chPref val="0"/>
          <dgm:bulletEnabled val="1"/>
        </dgm:presLayoutVars>
      </dgm:prSet>
      <dgm:spPr/>
      <dgm:t>
        <a:bodyPr/>
        <a:lstStyle/>
        <a:p>
          <a:endParaRPr lang="ru-RU"/>
        </a:p>
      </dgm:t>
    </dgm:pt>
    <dgm:pt modelId="{7021AB04-C018-4A1D-969A-628172EB8196}" type="pres">
      <dgm:prSet presAssocID="{1F25FE1F-7E40-4975-BB81-D30C0CBF60C4}" presName="childComposite" presStyleCnt="0">
        <dgm:presLayoutVars>
          <dgm:chMax val="0"/>
          <dgm:chPref val="0"/>
        </dgm:presLayoutVars>
      </dgm:prSet>
      <dgm:spPr/>
      <dgm:t>
        <a:bodyPr/>
        <a:lstStyle/>
        <a:p>
          <a:endParaRPr/>
        </a:p>
      </dgm:t>
    </dgm:pt>
    <dgm:pt modelId="{50074CD6-908C-4B01-96C6-AE7C2084BD52}" type="pres">
      <dgm:prSet presAssocID="{1F25FE1F-7E40-4975-BB81-D30C0CBF60C4}" presName="Image" presStyleLbl="node1" presStyleIdx="3" presStyleCnt="4"/>
      <dgm:spPr/>
      <dgm:t>
        <a:bodyPr/>
        <a:lstStyle/>
        <a:p>
          <a:endParaRPr/>
        </a:p>
      </dgm:t>
    </dgm:pt>
    <dgm:pt modelId="{427D0D07-9BE9-4B35-BEBE-A6A93BF287C3}" type="pres">
      <dgm:prSet presAssocID="{1F25FE1F-7E40-4975-BB81-D30C0CBF60C4}" presName="childText" presStyleLbl="lnNode1" presStyleIdx="3" presStyleCnt="4">
        <dgm:presLayoutVars>
          <dgm:chMax val="0"/>
          <dgm:chPref val="0"/>
          <dgm:bulletEnabled val="1"/>
        </dgm:presLayoutVars>
      </dgm:prSet>
      <dgm:spPr/>
      <dgm:t>
        <a:bodyPr/>
        <a:lstStyle/>
        <a:p>
          <a:endParaRPr lang="ru-RU"/>
        </a:p>
      </dgm:t>
    </dgm:pt>
  </dgm:ptLst>
  <dgm:cxnLst>
    <dgm:cxn modelId="{85C12590-66C3-4605-A070-448819FCD560}" type="presOf" srcId="{1F25FE1F-7E40-4975-BB81-D30C0CBF60C4}" destId="{427D0D07-9BE9-4B35-BEBE-A6A93BF287C3}" srcOrd="0" destOrd="0" presId="urn:microsoft.com/office/officeart/2008/layout/PictureAccentList"/>
    <dgm:cxn modelId="{84BAD105-4A2C-469E-AB69-E5977984C9AE}" type="presOf" srcId="{CAF88296-3E7E-4044-8792-004939752F76}" destId="{D65C3D25-A431-432F-9D92-72A2A9726061}" srcOrd="0" destOrd="0" presId="urn:microsoft.com/office/officeart/2008/layout/PictureAccentList"/>
    <dgm:cxn modelId="{399CE545-3760-4E5A-8B59-8D26B57A06DC}" srcId="{6C1BD1AB-4303-41CC-A54C-DDD0D7A5E73F}" destId="{6FA087D6-53B6-4451-9490-3199AC1E4493}" srcOrd="1" destOrd="0" parTransId="{A8E9D959-4255-463F-A945-A0CBB4F6663C}" sibTransId="{5A1DDF74-7EC6-430B-B7A9-917FB9A198C5}"/>
    <dgm:cxn modelId="{2A9880A4-4455-4B71-8BC9-6E0740E0F639}" type="presOf" srcId="{8BB803F2-418F-43CF-AE09-9C6E24605618}" destId="{F25EE8A4-5967-4D56-A653-9D93F655B833}" srcOrd="0" destOrd="0" presId="urn:microsoft.com/office/officeart/2008/layout/PictureAccentList"/>
    <dgm:cxn modelId="{FEAA470B-B262-4605-8C8C-5D5C403072F1}" type="presOf" srcId="{ACBEF0A3-3AB9-4607-A1F5-9F7DE9F21FE7}" destId="{64D9519B-6ECE-4502-8DCE-1E96ED71C0F5}" srcOrd="0" destOrd="0" presId="urn:microsoft.com/office/officeart/2008/layout/PictureAccentList"/>
    <dgm:cxn modelId="{1DBA0B4A-BCBD-43AD-8549-CCF1A3653225}" srcId="{6C1BD1AB-4303-41CC-A54C-DDD0D7A5E73F}" destId="{ACBEF0A3-3AB9-4607-A1F5-9F7DE9F21FE7}" srcOrd="2" destOrd="0" parTransId="{322FAE09-7761-4383-81E8-B17EC050D2C1}" sibTransId="{0E1F853F-BC48-4CC0-81A7-3651F60B68DE}"/>
    <dgm:cxn modelId="{3CC1BBF2-BB0F-466E-B8A6-81AAECDF46F5}" srcId="{6C1BD1AB-4303-41CC-A54C-DDD0D7A5E73F}" destId="{8BB803F2-418F-43CF-AE09-9C6E24605618}" srcOrd="0" destOrd="0" parTransId="{D5133209-7503-487C-923C-BAA505CC0D00}" sibTransId="{D582BD72-8EC3-466C-8BDD-90045FC68634}"/>
    <dgm:cxn modelId="{AE30116C-E249-446C-9B88-73BCD6FA6388}" srcId="{CAF88296-3E7E-4044-8792-004939752F76}" destId="{6C1BD1AB-4303-41CC-A54C-DDD0D7A5E73F}" srcOrd="0" destOrd="0" parTransId="{2C0C0FED-8118-49AB-B3A2-1C4D5125BC33}" sibTransId="{DFA045D3-8DA8-4F18-A93B-362F42E52CAF}"/>
    <dgm:cxn modelId="{7C4CAC2E-F3BF-41A6-9B70-EEF387B6D572}" type="presOf" srcId="{6C1BD1AB-4303-41CC-A54C-DDD0D7A5E73F}" destId="{CFBD03C5-9BB6-4FDD-B9C1-F42C7C066DC7}" srcOrd="0" destOrd="0" presId="urn:microsoft.com/office/officeart/2008/layout/PictureAccentList"/>
    <dgm:cxn modelId="{E3013C08-58DD-4E92-814D-6195AE1ACEB8}" srcId="{6C1BD1AB-4303-41CC-A54C-DDD0D7A5E73F}" destId="{1F25FE1F-7E40-4975-BB81-D30C0CBF60C4}" srcOrd="3" destOrd="0" parTransId="{002DD203-5299-4718-9243-D78A2D75D29A}" sibTransId="{F230ADE4-D663-4E40-B96D-D270E687FF16}"/>
    <dgm:cxn modelId="{3A6681CE-DA2D-4DE8-8D9A-89E7EBBD625F}" type="presOf" srcId="{6FA087D6-53B6-4451-9490-3199AC1E4493}" destId="{52D88993-2A6D-47A3-BFF5-971ADBAC1429}" srcOrd="0" destOrd="0" presId="urn:microsoft.com/office/officeart/2008/layout/PictureAccentList"/>
    <dgm:cxn modelId="{7520D38A-5FEA-4A06-9218-C9D47C8EBF1B}" type="presParOf" srcId="{D65C3D25-A431-432F-9D92-72A2A9726061}" destId="{F211AA55-8B7F-4F36-B7B6-2837CF9DF4A1}" srcOrd="0" destOrd="0" presId="urn:microsoft.com/office/officeart/2008/layout/PictureAccentList"/>
    <dgm:cxn modelId="{0E0473AA-B078-4335-8A1A-BBEFAF418098}" type="presParOf" srcId="{F211AA55-8B7F-4F36-B7B6-2837CF9DF4A1}" destId="{3765CE03-B3F5-49BF-943C-649E6D7F06A8}" srcOrd="0" destOrd="0" presId="urn:microsoft.com/office/officeart/2008/layout/PictureAccentList"/>
    <dgm:cxn modelId="{F28E87F2-EF51-4C1C-A338-0ADEA7C6660D}" type="presParOf" srcId="{3765CE03-B3F5-49BF-943C-649E6D7F06A8}" destId="{CFBD03C5-9BB6-4FDD-B9C1-F42C7C066DC7}" srcOrd="0" destOrd="0" presId="urn:microsoft.com/office/officeart/2008/layout/PictureAccentList"/>
    <dgm:cxn modelId="{D81D4837-EBEC-4A81-A6A7-3528E8D2297E}" type="presParOf" srcId="{F211AA55-8B7F-4F36-B7B6-2837CF9DF4A1}" destId="{F4AC9911-914D-49E4-A8F3-D97CAB819C2D}" srcOrd="1" destOrd="0" presId="urn:microsoft.com/office/officeart/2008/layout/PictureAccentList"/>
    <dgm:cxn modelId="{DB07F955-7C79-4620-B937-130A8487D940}" type="presParOf" srcId="{F4AC9911-914D-49E4-A8F3-D97CAB819C2D}" destId="{5268381B-7640-42A3-821F-7A7DE6647C31}" srcOrd="0" destOrd="0" presId="urn:microsoft.com/office/officeart/2008/layout/PictureAccentList"/>
    <dgm:cxn modelId="{B65FC31C-2403-43C8-8FFD-9A722A41F860}" type="presParOf" srcId="{5268381B-7640-42A3-821F-7A7DE6647C31}" destId="{5B326C96-DE17-461F-A4CC-CDFBE24F7ADA}" srcOrd="0" destOrd="0" presId="urn:microsoft.com/office/officeart/2008/layout/PictureAccentList"/>
    <dgm:cxn modelId="{1594631E-34AE-457D-98C0-F3CCA184B2F3}" type="presParOf" srcId="{5268381B-7640-42A3-821F-7A7DE6647C31}" destId="{F25EE8A4-5967-4D56-A653-9D93F655B833}" srcOrd="1" destOrd="0" presId="urn:microsoft.com/office/officeart/2008/layout/PictureAccentList"/>
    <dgm:cxn modelId="{77405A98-F196-41F8-A577-3DA285EBFECB}" type="presParOf" srcId="{F4AC9911-914D-49E4-A8F3-D97CAB819C2D}" destId="{ED9C47E7-1981-4539-8E2F-D63B5073D80A}" srcOrd="1" destOrd="0" presId="urn:microsoft.com/office/officeart/2008/layout/PictureAccentList"/>
    <dgm:cxn modelId="{2E59B583-CAC9-4502-9C8B-9EFBD762F66C}" type="presParOf" srcId="{ED9C47E7-1981-4539-8E2F-D63B5073D80A}" destId="{82B31E09-E92B-46FA-AB56-44D2C82B68A1}" srcOrd="0" destOrd="0" presId="urn:microsoft.com/office/officeart/2008/layout/PictureAccentList"/>
    <dgm:cxn modelId="{A8DD6F7E-7B1D-42E2-865C-6CA2474B97D4}" type="presParOf" srcId="{ED9C47E7-1981-4539-8E2F-D63B5073D80A}" destId="{52D88993-2A6D-47A3-BFF5-971ADBAC1429}" srcOrd="1" destOrd="0" presId="urn:microsoft.com/office/officeart/2008/layout/PictureAccentList"/>
    <dgm:cxn modelId="{1E140FD9-F92B-4751-A330-88A8D7B91842}" type="presParOf" srcId="{F4AC9911-914D-49E4-A8F3-D97CAB819C2D}" destId="{1143F4EF-CA4E-4F0B-A9DE-9552BC20518C}" srcOrd="2" destOrd="0" presId="urn:microsoft.com/office/officeart/2008/layout/PictureAccentList"/>
    <dgm:cxn modelId="{25C6012C-05F5-45C9-8180-5BEFA116AE89}" type="presParOf" srcId="{1143F4EF-CA4E-4F0B-A9DE-9552BC20518C}" destId="{2EB2A020-FA8A-4168-91BC-99AB481213D6}" srcOrd="0" destOrd="0" presId="urn:microsoft.com/office/officeart/2008/layout/PictureAccentList"/>
    <dgm:cxn modelId="{11986E21-FBAA-454B-9E76-9F09A397ADBE}" type="presParOf" srcId="{1143F4EF-CA4E-4F0B-A9DE-9552BC20518C}" destId="{64D9519B-6ECE-4502-8DCE-1E96ED71C0F5}" srcOrd="1" destOrd="0" presId="urn:microsoft.com/office/officeart/2008/layout/PictureAccentList"/>
    <dgm:cxn modelId="{6F1247C4-40FB-4875-99E1-00961237BB8D}" type="presParOf" srcId="{F4AC9911-914D-49E4-A8F3-D97CAB819C2D}" destId="{7021AB04-C018-4A1D-969A-628172EB8196}" srcOrd="3" destOrd="0" presId="urn:microsoft.com/office/officeart/2008/layout/PictureAccentList"/>
    <dgm:cxn modelId="{76432221-CC79-4F9C-9F73-3E24EDF518BD}" type="presParOf" srcId="{7021AB04-C018-4A1D-969A-628172EB8196}" destId="{50074CD6-908C-4B01-96C6-AE7C2084BD52}" srcOrd="0" destOrd="0" presId="urn:microsoft.com/office/officeart/2008/layout/PictureAccentList"/>
    <dgm:cxn modelId="{C286CD04-9A57-4309-810F-172BBEB39041}" type="presParOf" srcId="{7021AB04-C018-4A1D-969A-628172EB8196}" destId="{427D0D07-9BE9-4B35-BEBE-A6A93BF287C3}" srcOrd="1" destOrd="0" presId="urn:microsoft.com/office/officeart/2008/layout/PictureAccentList"/>
  </dgm:cxnLst>
  <dgm:bg/>
  <dgm:whole/>
</dgm:dataModel>
</file>

<file path=ppt/diagrams/data25.xml><?xml version="1.0" encoding="utf-8"?>
<dgm:dataModel xmlns:dgm="http://schemas.openxmlformats.org/drawingml/2006/diagram" xmlns:a="http://schemas.openxmlformats.org/drawingml/2006/main">
  <dgm:ptLst>
    <dgm:pt modelId="{BDCB5544-197B-4A90-B9B6-21DF2F0E118E}" type="doc">
      <dgm:prSet loTypeId="urn:microsoft.com/office/officeart/2008/layout/AlternatingPictureBlocks" loCatId="list" qsTypeId="urn:microsoft.com/office/officeart/2005/8/quickstyle/simple1" qsCatId="simple" csTypeId="urn:microsoft.com/office/officeart/2005/8/colors/accent0_3" csCatId="mainScheme" phldr="1"/>
      <dgm:spPr/>
      <dgm:t>
        <a:bodyPr/>
        <a:lstStyle/>
        <a:p>
          <a:endParaRPr/>
        </a:p>
      </dgm:t>
    </dgm:pt>
    <dgm:pt modelId="{C2127311-BA09-48EB-AC65-34EF546388F4}" type="parTrans" cxnId="{561E96D1-E098-4037-BDC9-4A786F9A138E}">
      <dgm:prSet/>
      <dgm:spPr/>
      <dgm:t>
        <a:bodyPr/>
        <a:lstStyle/>
        <a:p>
          <a:endParaRPr lang="ru-RU"/>
        </a:p>
      </dgm:t>
    </dgm:pt>
    <dgm:pt modelId="{51F8C1F8-29D0-4A51-B829-9434EF5C1FA6}">
      <dgm:prSet phldrT="[Текст]"/>
      <dgm:spPr/>
      <dgm:t>
        <a:bodyPr/>
        <a:lstStyle/>
        <a:p>
          <a:r>
            <a:rPr lang="ru-RU"/>
            <a:t>Кез келген әдістің негізгі мақсаты, ең алдымен, тиісті принциптер негізінде белгілі бір танымдық және практикалық мәселелердің табысты шешілуін қамтамасыз ету болып табылады.</a:t>
          </a:r>
        </a:p>
      </dgm:t>
    </dgm:pt>
    <dgm:pt modelId="{08E12045-1B2B-4C9C-8EA2-88EACF9ACDB5}" type="sibTrans" cxnId="{561E96D1-E098-4037-BDC9-4A786F9A138E}">
      <dgm:prSet/>
      <dgm:spPr/>
      <dgm:t>
        <a:bodyPr/>
        <a:lstStyle/>
        <a:p>
          <a:endParaRPr lang="ru-RU"/>
        </a:p>
      </dgm:t>
    </dgm:pt>
    <dgm:pt modelId="{63A8595A-9DAA-4C27-8D7A-01E3FDFE226D}" type="parTrans" cxnId="{120FC48A-5ED8-44AD-95E5-A8ADE3078386}">
      <dgm:prSet/>
      <dgm:spPr/>
      <dgm:t>
        <a:bodyPr/>
        <a:lstStyle/>
        <a:p>
          <a:endParaRPr lang="ru-RU"/>
        </a:p>
      </dgm:t>
    </dgm:pt>
    <dgm:pt modelId="{CFAEE0BF-38CF-4177-9C4C-4A52BF91326C}">
      <dgm:prSet phldrT="[Текст]"/>
      <dgm:spPr/>
      <dgm:t>
        <a:bodyPr/>
        <a:lstStyle/>
        <a:p>
          <a:r>
            <a:rPr lang="ru-RU"/>
            <a:t>Осы және басқа әдістің тиімділігі, ең алдымен, теорияның мазмұндылығымен, тереңдігімен және негізділігімен анықталады.</a:t>
          </a:r>
        </a:p>
      </dgm:t>
    </dgm:pt>
    <dgm:pt modelId="{71378AF7-70E0-4D0C-BCF1-30B615F0D225}" type="sibTrans" cxnId="{120FC48A-5ED8-44AD-95E5-A8ADE3078386}">
      <dgm:prSet/>
      <dgm:spPr/>
      <dgm:t>
        <a:bodyPr/>
        <a:lstStyle/>
        <a:p>
          <a:endParaRPr lang="ru-RU"/>
        </a:p>
      </dgm:t>
    </dgm:pt>
    <dgm:pt modelId="{B6FE7551-6E4F-4E8E-8CF1-45E3CC3EB548}" type="parTrans" cxnId="{423856EA-D57B-430B-89CE-6200666DF6F7}">
      <dgm:prSet/>
      <dgm:spPr/>
      <dgm:t>
        <a:bodyPr/>
        <a:lstStyle/>
        <a:p>
          <a:endParaRPr lang="ru-RU"/>
        </a:p>
      </dgm:t>
    </dgm:pt>
    <dgm:pt modelId="{3EF9592F-9DC3-4CEF-BF2B-369ACA2E9FBE}">
      <dgm:prSet phldrT="[Текст]"/>
      <dgm:spPr/>
      <dgm:t>
        <a:bodyPr/>
        <a:lstStyle/>
        <a:p>
          <a:r>
            <a:rPr lang="ru-RU"/>
            <a:t>Осыған байланысты "теория" және "әдіс" ұғымдары бір-біріне ұқсас және сонымен бірге мағынасы жағынан әр түрлі. </a:t>
          </a:r>
        </a:p>
      </dgm:t>
    </dgm:pt>
    <dgm:pt modelId="{491A4EA5-8EB2-460F-996D-5DAF37480B3D}" type="sibTrans" cxnId="{423856EA-D57B-430B-89CE-6200666DF6F7}">
      <dgm:prSet/>
      <dgm:spPr/>
      <dgm:t>
        <a:bodyPr/>
        <a:lstStyle/>
        <a:p>
          <a:endParaRPr lang="ru-RU"/>
        </a:p>
      </dgm:t>
    </dgm:pt>
    <dgm:pt modelId="{7F174DE3-B827-4685-8F59-C1FE86D689D2}" type="pres">
      <dgm:prSet presAssocID="{BDCB5544-197B-4A90-B9B6-21DF2F0E118E}" presName="linearFlow" presStyleCnt="0">
        <dgm:presLayoutVars>
          <dgm:dir/>
          <dgm:resizeHandles val="exact"/>
        </dgm:presLayoutVars>
      </dgm:prSet>
      <dgm:spPr/>
      <dgm:t>
        <a:bodyPr/>
        <a:lstStyle/>
        <a:p>
          <a:endParaRPr/>
        </a:p>
      </dgm:t>
    </dgm:pt>
    <dgm:pt modelId="{7BEBDB95-D220-4849-AB8B-79ECBC6C157C}" type="pres">
      <dgm:prSet presAssocID="{51F8C1F8-29D0-4A51-B829-9434EF5C1FA6}" presName="comp" presStyleCnt="0"/>
      <dgm:spPr/>
      <dgm:t>
        <a:bodyPr/>
        <a:lstStyle/>
        <a:p>
          <a:endParaRPr/>
        </a:p>
      </dgm:t>
    </dgm:pt>
    <dgm:pt modelId="{A4157D43-A57F-48A4-8B7E-864FDFCC5C04}" type="pres">
      <dgm:prSet presAssocID="{51F8C1F8-29D0-4A51-B829-9434EF5C1FA6}" presName="rect2" presStyleLbl="node1" presStyleIdx="0" presStyleCnt="3" custScaleX="177451" custLinFactNeighborX="8658" custLinFactNeighborY="1196">
        <dgm:presLayoutVars>
          <dgm:bulletEnabled val="1"/>
        </dgm:presLayoutVars>
      </dgm:prSet>
      <dgm:spPr/>
      <dgm:t>
        <a:bodyPr/>
        <a:lstStyle/>
        <a:p>
          <a:endParaRPr lang="ru-RU"/>
        </a:p>
      </dgm:t>
    </dgm:pt>
    <dgm:pt modelId="{3D5520CD-310C-4B2E-B149-E0D6F6F64BD3}" type="pres">
      <dgm:prSet presAssocID="{51F8C1F8-29D0-4A51-B829-9434EF5C1FA6}" presName="rect1" presStyleLbl="lnNode1" presStyleIdx="0" presStyleCnt="3" custLinFactNeighborX="-70092" custLinFactNeighborY="1196"/>
      <dgm:spPr/>
      <dgm:t>
        <a:bodyPr/>
        <a:lstStyle/>
        <a:p>
          <a:endParaRPr/>
        </a:p>
      </dgm:t>
    </dgm:pt>
    <dgm:pt modelId="{9C4F259A-D1C2-4766-BB94-E36F2052FA51}" type="pres">
      <dgm:prSet presAssocID="{08E12045-1B2B-4C9C-8EA2-88EACF9ACDB5}" presName="sibTrans" presStyleCnt="0"/>
      <dgm:spPr/>
      <dgm:t>
        <a:bodyPr/>
        <a:lstStyle/>
        <a:p>
          <a:endParaRPr/>
        </a:p>
      </dgm:t>
    </dgm:pt>
    <dgm:pt modelId="{E387EED9-D2AB-4A8F-9600-30FF6AD14B99}" type="pres">
      <dgm:prSet presAssocID="{CFAEE0BF-38CF-4177-9C4C-4A52BF91326C}" presName="comp" presStyleCnt="0"/>
      <dgm:spPr/>
      <dgm:t>
        <a:bodyPr/>
        <a:lstStyle/>
        <a:p>
          <a:endParaRPr/>
        </a:p>
      </dgm:t>
    </dgm:pt>
    <dgm:pt modelId="{A41E2CD0-BCDA-4274-BA63-0F703D02A515}" type="pres">
      <dgm:prSet presAssocID="{CFAEE0BF-38CF-4177-9C4C-4A52BF91326C}" presName="rect2" presStyleLbl="node1" presStyleIdx="1" presStyleCnt="3" custScaleX="181383" custLinFactNeighborX="-33278" custLinFactNeighborY="-1196">
        <dgm:presLayoutVars>
          <dgm:bulletEnabled val="1"/>
        </dgm:presLayoutVars>
      </dgm:prSet>
      <dgm:spPr/>
      <dgm:t>
        <a:bodyPr/>
        <a:lstStyle/>
        <a:p>
          <a:endParaRPr lang="ru-RU"/>
        </a:p>
      </dgm:t>
    </dgm:pt>
    <dgm:pt modelId="{1371CACF-841A-4757-9679-F1092CFC5946}" type="pres">
      <dgm:prSet presAssocID="{CFAEE0BF-38CF-4177-9C4C-4A52BF91326C}" presName="rect1" presStyleLbl="lnNode1" presStyleIdx="1" presStyleCnt="3" custLinFactNeighborX="16315" custLinFactNeighborY="598"/>
      <dgm:spPr/>
      <dgm:t>
        <a:bodyPr/>
        <a:lstStyle/>
        <a:p>
          <a:endParaRPr/>
        </a:p>
      </dgm:t>
    </dgm:pt>
    <dgm:pt modelId="{E56D33F7-11D8-456C-8E7E-F245D8776B19}" type="pres">
      <dgm:prSet presAssocID="{71378AF7-70E0-4D0C-BCF1-30B615F0D225}" presName="sibTrans" presStyleCnt="0"/>
      <dgm:spPr/>
      <dgm:t>
        <a:bodyPr/>
        <a:lstStyle/>
        <a:p>
          <a:endParaRPr/>
        </a:p>
      </dgm:t>
    </dgm:pt>
    <dgm:pt modelId="{C35222BA-415D-443F-A338-BFCE08CF98BE}" type="pres">
      <dgm:prSet presAssocID="{3EF9592F-9DC3-4CEF-BF2B-369ACA2E9FBE}" presName="comp" presStyleCnt="0"/>
      <dgm:spPr/>
      <dgm:t>
        <a:bodyPr/>
        <a:lstStyle/>
        <a:p>
          <a:endParaRPr/>
        </a:p>
      </dgm:t>
    </dgm:pt>
    <dgm:pt modelId="{8EC74F01-B714-4E5D-96E1-C2F641885CC7}" type="pres">
      <dgm:prSet presAssocID="{3EF9592F-9DC3-4CEF-BF2B-369ACA2E9FBE}" presName="rect2" presStyleLbl="node1" presStyleIdx="2" presStyleCnt="3" custScaleX="185118" custLinFactNeighborX="8117" custLinFactNeighborY="-1196">
        <dgm:presLayoutVars>
          <dgm:bulletEnabled val="1"/>
        </dgm:presLayoutVars>
      </dgm:prSet>
      <dgm:spPr/>
      <dgm:t>
        <a:bodyPr/>
        <a:lstStyle/>
        <a:p>
          <a:endParaRPr lang="ru-RU"/>
        </a:p>
      </dgm:t>
    </dgm:pt>
    <dgm:pt modelId="{BFCF0128-C7AD-4A4E-869E-DF5DCFA98141}" type="pres">
      <dgm:prSet presAssocID="{3EF9592F-9DC3-4CEF-BF2B-369ACA2E9FBE}" presName="rect1" presStyleLbl="lnNode1" presStyleIdx="2" presStyleCnt="3" custLinFactNeighborX="-73113" custLinFactNeighborY="-2991"/>
      <dgm:spPr/>
      <dgm:t>
        <a:bodyPr/>
        <a:lstStyle/>
        <a:p>
          <a:endParaRPr/>
        </a:p>
      </dgm:t>
    </dgm:pt>
  </dgm:ptLst>
  <dgm:cxnLst>
    <dgm:cxn modelId="{561E96D1-E098-4037-BDC9-4A786F9A138E}" srcId="{BDCB5544-197B-4A90-B9B6-21DF2F0E118E}" destId="{51F8C1F8-29D0-4A51-B829-9434EF5C1FA6}" srcOrd="0" destOrd="0" parTransId="{C2127311-BA09-48EB-AC65-34EF546388F4}" sibTransId="{08E12045-1B2B-4C9C-8EA2-88EACF9ACDB5}"/>
    <dgm:cxn modelId="{120FC48A-5ED8-44AD-95E5-A8ADE3078386}" srcId="{BDCB5544-197B-4A90-B9B6-21DF2F0E118E}" destId="{CFAEE0BF-38CF-4177-9C4C-4A52BF91326C}" srcOrd="1" destOrd="0" parTransId="{63A8595A-9DAA-4C27-8D7A-01E3FDFE226D}" sibTransId="{71378AF7-70E0-4D0C-BCF1-30B615F0D225}"/>
    <dgm:cxn modelId="{40D9598A-8472-4660-8BB9-2BFF6590ADAD}" type="presOf" srcId="{51F8C1F8-29D0-4A51-B829-9434EF5C1FA6}" destId="{A4157D43-A57F-48A4-8B7E-864FDFCC5C04}" srcOrd="0" destOrd="0" presId="urn:microsoft.com/office/officeart/2008/layout/AlternatingPictureBlocks"/>
    <dgm:cxn modelId="{423856EA-D57B-430B-89CE-6200666DF6F7}" srcId="{BDCB5544-197B-4A90-B9B6-21DF2F0E118E}" destId="{3EF9592F-9DC3-4CEF-BF2B-369ACA2E9FBE}" srcOrd="2" destOrd="0" parTransId="{B6FE7551-6E4F-4E8E-8CF1-45E3CC3EB548}" sibTransId="{491A4EA5-8EB2-460F-996D-5DAF37480B3D}"/>
    <dgm:cxn modelId="{BCBB7D6A-AFDB-4329-BE50-C4187F8B5B1D}" type="presOf" srcId="{BDCB5544-197B-4A90-B9B6-21DF2F0E118E}" destId="{7F174DE3-B827-4685-8F59-C1FE86D689D2}" srcOrd="0" destOrd="0" presId="urn:microsoft.com/office/officeart/2008/layout/AlternatingPictureBlocks"/>
    <dgm:cxn modelId="{FCBD27FB-FA07-45F5-862C-617E4AEB0CE8}" type="presOf" srcId="{3EF9592F-9DC3-4CEF-BF2B-369ACA2E9FBE}" destId="{8EC74F01-B714-4E5D-96E1-C2F641885CC7}" srcOrd="0" destOrd="0" presId="urn:microsoft.com/office/officeart/2008/layout/AlternatingPictureBlocks"/>
    <dgm:cxn modelId="{B72BE888-C2EF-4963-8261-E8EB1A9EF2C2}" type="presOf" srcId="{CFAEE0BF-38CF-4177-9C4C-4A52BF91326C}" destId="{A41E2CD0-BCDA-4274-BA63-0F703D02A515}" srcOrd="0" destOrd="0" presId="urn:microsoft.com/office/officeart/2008/layout/AlternatingPictureBlocks"/>
    <dgm:cxn modelId="{EED49D7F-2138-430A-A3CB-23EFD54FF242}" type="presParOf" srcId="{7F174DE3-B827-4685-8F59-C1FE86D689D2}" destId="{7BEBDB95-D220-4849-AB8B-79ECBC6C157C}" srcOrd="0" destOrd="0" presId="urn:microsoft.com/office/officeart/2008/layout/AlternatingPictureBlocks"/>
    <dgm:cxn modelId="{DC2959CB-0EFC-42AB-AE15-1ACA81ED1F96}" type="presParOf" srcId="{7BEBDB95-D220-4849-AB8B-79ECBC6C157C}" destId="{A4157D43-A57F-48A4-8B7E-864FDFCC5C04}" srcOrd="0" destOrd="0" presId="urn:microsoft.com/office/officeart/2008/layout/AlternatingPictureBlocks"/>
    <dgm:cxn modelId="{DBE01137-A916-4A50-AA1F-58784B30DAC5}" type="presParOf" srcId="{7BEBDB95-D220-4849-AB8B-79ECBC6C157C}" destId="{3D5520CD-310C-4B2E-B149-E0D6F6F64BD3}" srcOrd="1" destOrd="0" presId="urn:microsoft.com/office/officeart/2008/layout/AlternatingPictureBlocks"/>
    <dgm:cxn modelId="{C406D521-6D6A-4923-9EB5-69FCE875C91E}" type="presParOf" srcId="{7F174DE3-B827-4685-8F59-C1FE86D689D2}" destId="{9C4F259A-D1C2-4766-BB94-E36F2052FA51}" srcOrd="1" destOrd="0" presId="urn:microsoft.com/office/officeart/2008/layout/AlternatingPictureBlocks"/>
    <dgm:cxn modelId="{2EB060E3-FF0F-4214-BE60-15A6ACBE15AF}" type="presParOf" srcId="{7F174DE3-B827-4685-8F59-C1FE86D689D2}" destId="{E387EED9-D2AB-4A8F-9600-30FF6AD14B99}" srcOrd="2" destOrd="0" presId="urn:microsoft.com/office/officeart/2008/layout/AlternatingPictureBlocks"/>
    <dgm:cxn modelId="{6C985D36-B729-4E8E-8F8A-FC84E85C48F0}" type="presParOf" srcId="{E387EED9-D2AB-4A8F-9600-30FF6AD14B99}" destId="{A41E2CD0-BCDA-4274-BA63-0F703D02A515}" srcOrd="0" destOrd="0" presId="urn:microsoft.com/office/officeart/2008/layout/AlternatingPictureBlocks"/>
    <dgm:cxn modelId="{3298E2AC-75A6-4E91-AFBB-E9371FF4D37E}" type="presParOf" srcId="{E387EED9-D2AB-4A8F-9600-30FF6AD14B99}" destId="{1371CACF-841A-4757-9679-F1092CFC5946}" srcOrd="1" destOrd="0" presId="urn:microsoft.com/office/officeart/2008/layout/AlternatingPictureBlocks"/>
    <dgm:cxn modelId="{FA07F2FF-7EDB-4CEC-B050-99AB23FA9192}" type="presParOf" srcId="{7F174DE3-B827-4685-8F59-C1FE86D689D2}" destId="{E56D33F7-11D8-456C-8E7E-F245D8776B19}" srcOrd="3" destOrd="0" presId="urn:microsoft.com/office/officeart/2008/layout/AlternatingPictureBlocks"/>
    <dgm:cxn modelId="{203C7477-B103-47CB-B102-6B79EDC5D748}" type="presParOf" srcId="{7F174DE3-B827-4685-8F59-C1FE86D689D2}" destId="{C35222BA-415D-443F-A338-BFCE08CF98BE}" srcOrd="4" destOrd="0" presId="urn:microsoft.com/office/officeart/2008/layout/AlternatingPictureBlocks"/>
    <dgm:cxn modelId="{E4BB6052-7AE7-4C87-A84D-64064BF765EC}" type="presParOf" srcId="{C35222BA-415D-443F-A338-BFCE08CF98BE}" destId="{8EC74F01-B714-4E5D-96E1-C2F641885CC7}" srcOrd="0" destOrd="0" presId="urn:microsoft.com/office/officeart/2008/layout/AlternatingPictureBlocks"/>
    <dgm:cxn modelId="{CD08B674-3FC5-41CC-A701-04392F0071D1}" type="presParOf" srcId="{C35222BA-415D-443F-A338-BFCE08CF98BE}" destId="{BFCF0128-C7AD-4A4E-869E-DF5DCFA98141}" srcOrd="1" destOrd="0" presId="urn:microsoft.com/office/officeart/2008/layout/AlternatingPictureBlocks"/>
  </dgm:cxnLst>
  <dgm:bg/>
  <dgm:whole/>
</dgm:dataModel>
</file>

<file path=ppt/diagrams/data26.xml><?xml version="1.0" encoding="utf-8"?>
<dgm:dataModel xmlns:dgm="http://schemas.openxmlformats.org/drawingml/2006/diagram" xmlns:a="http://schemas.openxmlformats.org/drawingml/2006/main">
  <dgm:ptLst>
    <dgm:pt modelId="{833AAEE9-56FE-4A83-87C3-19509753611D}"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65AD22FA-CA8E-4C9F-931A-C900E95A9AF3}" type="parTrans" cxnId="{1905FC7C-3FCB-45B9-8A30-E1109F3804BC}">
      <dgm:prSet/>
      <dgm:spPr/>
      <dgm:t>
        <a:bodyPr/>
        <a:lstStyle/>
        <a:p>
          <a:endParaRPr lang="ru-RU"/>
        </a:p>
      </dgm:t>
    </dgm:pt>
    <dgm:pt modelId="{4CE8AEA8-6F97-46E2-8F7E-C680B18AB494}">
      <dgm:prSet phldrT="[Текст]"/>
      <dgm:spPr/>
      <dgm:t>
        <a:bodyPr/>
        <a:lstStyle/>
        <a:p>
          <a:r>
            <a:rPr lang="ru-RU"/>
            <a:t>Олардың ұқсастығы олардың бір-бірімен байланысты екендігінде және біртұтастықта аналогты, шындықтың көрінісін білдіретіндігінде. </a:t>
          </a:r>
        </a:p>
        <a:p>
          <a:r>
            <a:rPr lang="ru-RU"/>
            <a:t>Теория мен әдістің негізгі айырмашылықтары:</a:t>
          </a:r>
        </a:p>
      </dgm:t>
    </dgm:pt>
    <dgm:pt modelId="{4A627891-0D34-4A49-8CEF-09B79918B755}" type="parTrans" cxnId="{53C2744E-3BFE-4FB1-812F-32898BA19E6B}">
      <dgm:prSet/>
      <dgm:spPr/>
      <dgm:t>
        <a:bodyPr/>
        <a:lstStyle/>
        <a:p>
          <a:endParaRPr lang="ru-RU"/>
        </a:p>
      </dgm:t>
    </dgm:pt>
    <dgm:pt modelId="{25C32D65-2E77-4AA1-BD0A-615E97A275B3}">
      <dgm:prSet phldrT="[Текст]"/>
      <dgm:spPr/>
      <dgm:t>
        <a:bodyPr/>
        <a:lstStyle/>
        <a:p>
          <a:r>
            <a:rPr lang="ru-RU"/>
            <a:t>Теория – бұл ғылыми танымның алдыңғы танымдық іс–әрекетінің нәтижесі, әдіс - кейінгі танымдық іс-әрекеттің бастауы мен алғышарты;</a:t>
          </a:r>
        </a:p>
      </dgm:t>
    </dgm:pt>
    <dgm:pt modelId="{AE813AE9-8002-42A1-82B0-205AC3229E74}" type="sibTrans" cxnId="{53C2744E-3BFE-4FB1-812F-32898BA19E6B}">
      <dgm:prSet/>
      <dgm:spPr/>
      <dgm:t>
        <a:bodyPr/>
        <a:lstStyle/>
        <a:p>
          <a:endParaRPr lang="ru-RU"/>
        </a:p>
      </dgm:t>
    </dgm:pt>
    <dgm:pt modelId="{CD58D4F1-6CFA-4DE6-9440-E6C9EFBB49A9}" type="parTrans" cxnId="{C6C5FBF8-CEC5-402F-BABC-F883CA107374}">
      <dgm:prSet/>
      <dgm:spPr/>
      <dgm:t>
        <a:bodyPr/>
        <a:lstStyle/>
        <a:p>
          <a:endParaRPr lang="ru-RU"/>
        </a:p>
      </dgm:t>
    </dgm:pt>
    <dgm:pt modelId="{FD2A2B44-5197-4F1B-A295-922CCD9903E9}">
      <dgm:prSet phldrT="[Текст]"/>
      <dgm:spPr/>
      <dgm:t>
        <a:bodyPr/>
        <a:lstStyle/>
        <a:p>
          <a:r>
            <a:rPr lang="ru-RU"/>
            <a:t>Теорияның негізгі қызметтері түсіндіру және болжау (ақиқатты іздеу, заңдылықтарды, себептерді, т.б. ашу мақсатында), ал әдіс – таным субъектісін реттеу және бағдарлау болып табылады. жаңа білімді меңгеру;</a:t>
          </a:r>
        </a:p>
      </dgm:t>
    </dgm:pt>
    <dgm:pt modelId="{C57C079B-5981-446E-9AD3-70AAB0782F4E}" type="sibTrans" cxnId="{C6C5FBF8-CEC5-402F-BABC-F883CA107374}">
      <dgm:prSet/>
      <dgm:spPr/>
      <dgm:t>
        <a:bodyPr/>
        <a:lstStyle/>
        <a:p>
          <a:endParaRPr lang="ru-RU"/>
        </a:p>
      </dgm:t>
    </dgm:pt>
    <dgm:pt modelId="{5529EC87-77E6-441C-9BE3-1316289E9166}" type="parTrans" cxnId="{71AE0F11-055E-43D3-A959-81F6CE83A681}">
      <dgm:prSet/>
      <dgm:spPr/>
      <dgm:t>
        <a:bodyPr/>
        <a:lstStyle/>
        <a:p>
          <a:endParaRPr lang="ru-RU"/>
        </a:p>
      </dgm:t>
    </dgm:pt>
    <dgm:pt modelId="{B3C4276A-6736-4CCB-9CA5-B0E0A4C13E0F}">
      <dgm:prSet phldrT="[Текст]"/>
      <dgm:spPr/>
      <dgm:t>
        <a:bodyPr/>
        <a:lstStyle/>
        <a:p>
          <a:r>
            <a:rPr lang="ru-RU"/>
            <a:t>Теория – бұл таным объектісінің мәнін, заңдылықтарын бейнелейтін идеалды образдар жүйесі, ал әдіс – жүйе реттеуіштердің, шындықты одан әрі тану және түрлендіру құралы ретінде әрекет ететін ережелер мен ережелер;</a:t>
          </a:r>
        </a:p>
      </dgm:t>
    </dgm:pt>
    <dgm:pt modelId="{AC8F0363-B1DD-4F14-B0E3-EAAFA2D61E80}" type="sibTrans" cxnId="{71AE0F11-055E-43D3-A959-81F6CE83A681}">
      <dgm:prSet/>
      <dgm:spPr/>
      <dgm:t>
        <a:bodyPr/>
        <a:lstStyle/>
        <a:p>
          <a:endParaRPr lang="ru-RU"/>
        </a:p>
      </dgm:t>
    </dgm:pt>
    <dgm:pt modelId="{D9DBD832-E5A6-4C40-AB25-22D46BFA8D36}" type="parTrans" cxnId="{A6A51EDA-B21E-4908-8138-3788ED17D5D4}">
      <dgm:prSet/>
      <dgm:spPr/>
      <dgm:t>
        <a:bodyPr/>
        <a:lstStyle/>
        <a:p>
          <a:endParaRPr lang="ru-RU"/>
        </a:p>
      </dgm:t>
    </dgm:pt>
    <dgm:pt modelId="{36A997E3-4BFC-47B4-A8CB-7E5F0A5E7BD2}">
      <dgm:prSet phldrT="[Текст]"/>
      <dgm:spPr/>
      <dgm:t>
        <a:bodyPr/>
        <a:lstStyle/>
        <a:p>
          <a:r>
            <a:rPr lang="ru-RU"/>
            <a:t>Теория негізінен мәселені шешуге бағытталған және берілген объект нені білдіреді деген сұраққа жауап беруге тырысады, ал әдіс негізінен объектіні зерттеу мен түрлендірудің әдістері мен механизмдерін анықтауға бағытталған.</a:t>
          </a:r>
        </a:p>
      </dgm:t>
    </dgm:pt>
    <dgm:pt modelId="{F50CF84B-52B4-4692-8A24-73CB1B853A57}" type="sibTrans" cxnId="{A6A51EDA-B21E-4908-8138-3788ED17D5D4}">
      <dgm:prSet/>
      <dgm:spPr/>
      <dgm:t>
        <a:bodyPr/>
        <a:lstStyle/>
        <a:p>
          <a:endParaRPr lang="ru-RU"/>
        </a:p>
      </dgm:t>
    </dgm:pt>
    <dgm:pt modelId="{B0D381F3-917C-40F6-932A-E06807C9CB3B}" type="sibTrans" cxnId="{1905FC7C-3FCB-45B9-8A30-E1109F3804BC}">
      <dgm:prSet/>
      <dgm:spPr/>
      <dgm:t>
        <a:bodyPr/>
        <a:lstStyle/>
        <a:p>
          <a:endParaRPr lang="ru-RU"/>
        </a:p>
      </dgm:t>
    </dgm:pt>
    <dgm:pt modelId="{3BE1CACC-8339-4118-8804-AA8EC8E4B671}" type="pres">
      <dgm:prSet presAssocID="{833AAEE9-56FE-4A83-87C3-19509753611D}" presName="layout" presStyleCnt="0">
        <dgm:presLayoutVars>
          <dgm:chMax/>
          <dgm:chPref/>
          <dgm:dir/>
          <dgm:animOne val="branch"/>
          <dgm:animLvl val="lvl"/>
          <dgm:resizeHandles/>
        </dgm:presLayoutVars>
      </dgm:prSet>
      <dgm:spPr/>
      <dgm:t>
        <a:bodyPr/>
        <a:lstStyle/>
        <a:p>
          <a:endParaRPr lang="ru-RU"/>
        </a:p>
      </dgm:t>
    </dgm:pt>
    <dgm:pt modelId="{FEF39788-24C7-467A-A388-5ACBB4AAC2A3}" type="pres">
      <dgm:prSet presAssocID="{4CE8AEA8-6F97-46E2-8F7E-C680B18AB494}" presName="root" presStyleCnt="0">
        <dgm:presLayoutVars>
          <dgm:chMax/>
          <dgm:chPref val="4"/>
        </dgm:presLayoutVars>
      </dgm:prSet>
      <dgm:spPr/>
      <dgm:t>
        <a:bodyPr/>
        <a:lstStyle/>
        <a:p>
          <a:endParaRPr/>
        </a:p>
      </dgm:t>
    </dgm:pt>
    <dgm:pt modelId="{EE36DFBD-72DE-4B3B-BB08-CC29C21CC4DE}" type="pres">
      <dgm:prSet presAssocID="{4CE8AEA8-6F97-46E2-8F7E-C680B18AB494}" presName="rootComposite" presStyleCnt="0">
        <dgm:presLayoutVars/>
      </dgm:prSet>
      <dgm:spPr/>
      <dgm:t>
        <a:bodyPr/>
        <a:lstStyle/>
        <a:p>
          <a:endParaRPr/>
        </a:p>
      </dgm:t>
    </dgm:pt>
    <dgm:pt modelId="{BD6EC024-416A-4AE5-9FA7-B5647DB4AA8E}" type="pres">
      <dgm:prSet presAssocID="{4CE8AEA8-6F97-46E2-8F7E-C680B18AB494}" presName="rootText" presStyleLbl="node0" presStyleIdx="0" presStyleCnt="1" custScaleX="132691" custLinFactNeighborX="-2600" custLinFactNeighborY="-2726">
        <dgm:presLayoutVars>
          <dgm:chMax/>
          <dgm:chPref val="4"/>
        </dgm:presLayoutVars>
      </dgm:prSet>
      <dgm:spPr/>
      <dgm:t>
        <a:bodyPr/>
        <a:lstStyle/>
        <a:p>
          <a:endParaRPr lang="ru-RU"/>
        </a:p>
      </dgm:t>
    </dgm:pt>
    <dgm:pt modelId="{97C0293F-005E-468B-960D-9C1F92836BB1}" type="pres">
      <dgm:prSet presAssocID="{4CE8AEA8-6F97-46E2-8F7E-C680B18AB494}" presName="childShape" presStyleCnt="0">
        <dgm:presLayoutVars>
          <dgm:chMax val="0"/>
          <dgm:chPref val="0"/>
        </dgm:presLayoutVars>
      </dgm:prSet>
      <dgm:spPr/>
      <dgm:t>
        <a:bodyPr/>
        <a:lstStyle/>
        <a:p>
          <a:endParaRPr/>
        </a:p>
      </dgm:t>
    </dgm:pt>
    <dgm:pt modelId="{A29B2398-C86F-413F-AE0D-02A11F508E93}" type="pres">
      <dgm:prSet presAssocID="{25C32D65-2E77-4AA1-BD0A-615E97A275B3}" presName="childComposite" presStyleCnt="0">
        <dgm:presLayoutVars>
          <dgm:chMax val="0"/>
          <dgm:chPref val="0"/>
        </dgm:presLayoutVars>
      </dgm:prSet>
      <dgm:spPr/>
      <dgm:t>
        <a:bodyPr/>
        <a:lstStyle/>
        <a:p>
          <a:endParaRPr/>
        </a:p>
      </dgm:t>
    </dgm:pt>
    <dgm:pt modelId="{37AE2397-A80B-462E-B842-EB9DC4D3F4F1}" type="pres">
      <dgm:prSet presAssocID="{25C32D65-2E77-4AA1-BD0A-615E97A275B3}" presName="Image" presStyleLbl="node1" presStyleIdx="0" presStyleCnt="4" custLinFactNeighborX="-58488"/>
      <dgm:spPr/>
      <dgm:t>
        <a:bodyPr/>
        <a:lstStyle/>
        <a:p>
          <a:endParaRPr/>
        </a:p>
      </dgm:t>
    </dgm:pt>
    <dgm:pt modelId="{9A126C77-CD66-4343-9553-1F58CB01A9F1}" type="pres">
      <dgm:prSet presAssocID="{25C32D65-2E77-4AA1-BD0A-615E97A275B3}" presName="childText" presStyleLbl="lnNode1" presStyleIdx="0" presStyleCnt="4" custScaleX="135215" custLinFactNeighborX="8975" custLinFactNeighborY="872">
        <dgm:presLayoutVars>
          <dgm:chMax val="0"/>
          <dgm:chPref val="0"/>
          <dgm:bulletEnabled val="1"/>
        </dgm:presLayoutVars>
      </dgm:prSet>
      <dgm:spPr/>
      <dgm:t>
        <a:bodyPr/>
        <a:lstStyle/>
        <a:p>
          <a:endParaRPr lang="ru-RU"/>
        </a:p>
      </dgm:t>
    </dgm:pt>
    <dgm:pt modelId="{A5F8A405-534F-4C49-81B0-88E517A3A58D}" type="pres">
      <dgm:prSet presAssocID="{FD2A2B44-5197-4F1B-A295-922CCD9903E9}" presName="childComposite" presStyleCnt="0">
        <dgm:presLayoutVars>
          <dgm:chMax val="0"/>
          <dgm:chPref val="0"/>
        </dgm:presLayoutVars>
      </dgm:prSet>
      <dgm:spPr/>
      <dgm:t>
        <a:bodyPr/>
        <a:lstStyle/>
        <a:p>
          <a:endParaRPr/>
        </a:p>
      </dgm:t>
    </dgm:pt>
    <dgm:pt modelId="{3167E399-5880-4181-9B95-316502B9EC0D}" type="pres">
      <dgm:prSet presAssocID="{FD2A2B44-5197-4F1B-A295-922CCD9903E9}" presName="Image" presStyleLbl="node1" presStyleIdx="1" presStyleCnt="4" custLinFactNeighborX="-60305" custLinFactNeighborY="-3000"/>
      <dgm:spPr/>
      <dgm:t>
        <a:bodyPr/>
        <a:lstStyle/>
        <a:p>
          <a:endParaRPr/>
        </a:p>
      </dgm:t>
    </dgm:pt>
    <dgm:pt modelId="{5E3FA2A0-8AAB-4DD5-8A93-76363A271275}" type="pres">
      <dgm:prSet presAssocID="{FD2A2B44-5197-4F1B-A295-922CCD9903E9}" presName="childText" presStyleLbl="lnNode1" presStyleIdx="1" presStyleCnt="4" custScaleX="134597" custLinFactNeighborX="8508" custLinFactNeighborY="-3000">
        <dgm:presLayoutVars>
          <dgm:chMax val="0"/>
          <dgm:chPref val="0"/>
          <dgm:bulletEnabled val="1"/>
        </dgm:presLayoutVars>
      </dgm:prSet>
      <dgm:spPr/>
      <dgm:t>
        <a:bodyPr/>
        <a:lstStyle/>
        <a:p>
          <a:endParaRPr lang="ru-RU"/>
        </a:p>
      </dgm:t>
    </dgm:pt>
    <dgm:pt modelId="{F3278D08-364B-4F0E-A27F-1D40C50820E4}" type="pres">
      <dgm:prSet presAssocID="{B3C4276A-6736-4CCB-9CA5-B0E0A4C13E0F}" presName="childComposite" presStyleCnt="0">
        <dgm:presLayoutVars>
          <dgm:chMax val="0"/>
          <dgm:chPref val="0"/>
        </dgm:presLayoutVars>
      </dgm:prSet>
      <dgm:spPr/>
      <dgm:t>
        <a:bodyPr/>
        <a:lstStyle/>
        <a:p>
          <a:endParaRPr/>
        </a:p>
      </dgm:t>
    </dgm:pt>
    <dgm:pt modelId="{79BB3BB6-1ACD-4DD0-9E6D-9808A7C2C364}" type="pres">
      <dgm:prSet presAssocID="{B3C4276A-6736-4CCB-9CA5-B0E0A4C13E0F}" presName="Image" presStyleLbl="node1" presStyleIdx="2" presStyleCnt="4" custLinFactNeighborX="-60268" custLinFactNeighborY="1146"/>
      <dgm:spPr/>
      <dgm:t>
        <a:bodyPr/>
        <a:lstStyle/>
        <a:p>
          <a:endParaRPr/>
        </a:p>
      </dgm:t>
    </dgm:pt>
    <dgm:pt modelId="{1DE63A68-5039-4206-90C5-EE9F5CA3249F}" type="pres">
      <dgm:prSet presAssocID="{B3C4276A-6736-4CCB-9CA5-B0E0A4C13E0F}" presName="childText" presStyleLbl="lnNode1" presStyleIdx="2" presStyleCnt="4" custScaleX="135692" custLinFactNeighborX="9356" custLinFactNeighborY="-872">
        <dgm:presLayoutVars>
          <dgm:chMax val="0"/>
          <dgm:chPref val="0"/>
          <dgm:bulletEnabled val="1"/>
        </dgm:presLayoutVars>
      </dgm:prSet>
      <dgm:spPr/>
      <dgm:t>
        <a:bodyPr/>
        <a:lstStyle/>
        <a:p>
          <a:endParaRPr lang="ru-RU"/>
        </a:p>
      </dgm:t>
    </dgm:pt>
    <dgm:pt modelId="{165D2485-0A7B-43F2-BCB4-D9BF330F4784}" type="pres">
      <dgm:prSet presAssocID="{36A997E3-4BFC-47B4-A8CB-7E5F0A5E7BD2}" presName="childComposite" presStyleCnt="0">
        <dgm:presLayoutVars>
          <dgm:chMax val="0"/>
          <dgm:chPref val="0"/>
        </dgm:presLayoutVars>
      </dgm:prSet>
      <dgm:spPr/>
      <dgm:t>
        <a:bodyPr/>
        <a:lstStyle/>
        <a:p>
          <a:endParaRPr/>
        </a:p>
      </dgm:t>
    </dgm:pt>
    <dgm:pt modelId="{1DEACA0B-26E7-4D84-AA27-43E4E3160F74}" type="pres">
      <dgm:prSet presAssocID="{36A997E3-4BFC-47B4-A8CB-7E5F0A5E7BD2}" presName="Image" presStyleLbl="node1" presStyleIdx="3" presStyleCnt="4" custLinFactNeighborX="-63703" custLinFactNeighborY="-2253"/>
      <dgm:spPr/>
      <dgm:t>
        <a:bodyPr/>
        <a:lstStyle/>
        <a:p>
          <a:endParaRPr/>
        </a:p>
      </dgm:t>
    </dgm:pt>
    <dgm:pt modelId="{5D92D332-6D5D-40B1-9EF2-DC22699E20F2}" type="pres">
      <dgm:prSet presAssocID="{36A997E3-4BFC-47B4-A8CB-7E5F0A5E7BD2}" presName="childText" presStyleLbl="lnNode1" presStyleIdx="3" presStyleCnt="4" custScaleX="135337" custLinFactNeighborX="8240" custLinFactNeighborY="-2690">
        <dgm:presLayoutVars>
          <dgm:chMax val="0"/>
          <dgm:chPref val="0"/>
          <dgm:bulletEnabled val="1"/>
        </dgm:presLayoutVars>
      </dgm:prSet>
      <dgm:spPr/>
      <dgm:t>
        <a:bodyPr/>
        <a:lstStyle/>
        <a:p>
          <a:endParaRPr lang="ru-RU"/>
        </a:p>
      </dgm:t>
    </dgm:pt>
  </dgm:ptLst>
  <dgm:cxnLst>
    <dgm:cxn modelId="{C6C5FBF8-CEC5-402F-BABC-F883CA107374}" srcId="{4CE8AEA8-6F97-46E2-8F7E-C680B18AB494}" destId="{FD2A2B44-5197-4F1B-A295-922CCD9903E9}" srcOrd="1" destOrd="0" parTransId="{CD58D4F1-6CFA-4DE6-9440-E6C9EFBB49A9}" sibTransId="{C57C079B-5981-446E-9AD3-70AAB0782F4E}"/>
    <dgm:cxn modelId="{92A8D1CA-8AC8-4EFA-8621-E393D6B22C99}" type="presOf" srcId="{B3C4276A-6736-4CCB-9CA5-B0E0A4C13E0F}" destId="{1DE63A68-5039-4206-90C5-EE9F5CA3249F}" srcOrd="0" destOrd="0" presId="urn:microsoft.com/office/officeart/2008/layout/PictureAccentList"/>
    <dgm:cxn modelId="{386962CA-B107-4BAD-AE87-290BF8849A97}" type="presOf" srcId="{833AAEE9-56FE-4A83-87C3-19509753611D}" destId="{3BE1CACC-8339-4118-8804-AA8EC8E4B671}" srcOrd="0" destOrd="0" presId="urn:microsoft.com/office/officeart/2008/layout/PictureAccentList"/>
    <dgm:cxn modelId="{71AE0F11-055E-43D3-A959-81F6CE83A681}" srcId="{4CE8AEA8-6F97-46E2-8F7E-C680B18AB494}" destId="{B3C4276A-6736-4CCB-9CA5-B0E0A4C13E0F}" srcOrd="2" destOrd="0" parTransId="{5529EC87-77E6-441C-9BE3-1316289E9166}" sibTransId="{AC8F0363-B1DD-4F14-B0E3-EAAFA2D61E80}"/>
    <dgm:cxn modelId="{CD6F85D0-6EFA-4A76-9ABD-F78BA426E09F}" type="presOf" srcId="{36A997E3-4BFC-47B4-A8CB-7E5F0A5E7BD2}" destId="{5D92D332-6D5D-40B1-9EF2-DC22699E20F2}" srcOrd="0" destOrd="0" presId="urn:microsoft.com/office/officeart/2008/layout/PictureAccentList"/>
    <dgm:cxn modelId="{1905FC7C-3FCB-45B9-8A30-E1109F3804BC}" srcId="{833AAEE9-56FE-4A83-87C3-19509753611D}" destId="{4CE8AEA8-6F97-46E2-8F7E-C680B18AB494}" srcOrd="0" destOrd="0" parTransId="{65AD22FA-CA8E-4C9F-931A-C900E95A9AF3}" sibTransId="{B0D381F3-917C-40F6-932A-E06807C9CB3B}"/>
    <dgm:cxn modelId="{A6A51EDA-B21E-4908-8138-3788ED17D5D4}" srcId="{4CE8AEA8-6F97-46E2-8F7E-C680B18AB494}" destId="{36A997E3-4BFC-47B4-A8CB-7E5F0A5E7BD2}" srcOrd="3" destOrd="0" parTransId="{D9DBD832-E5A6-4C40-AB25-22D46BFA8D36}" sibTransId="{F50CF84B-52B4-4692-8A24-73CB1B853A57}"/>
    <dgm:cxn modelId="{53C2744E-3BFE-4FB1-812F-32898BA19E6B}" srcId="{4CE8AEA8-6F97-46E2-8F7E-C680B18AB494}" destId="{25C32D65-2E77-4AA1-BD0A-615E97A275B3}" srcOrd="0" destOrd="0" parTransId="{4A627891-0D34-4A49-8CEF-09B79918B755}" sibTransId="{AE813AE9-8002-42A1-82B0-205AC3229E74}"/>
    <dgm:cxn modelId="{5835D180-160D-4989-89DA-8DA043FC9F48}" type="presOf" srcId="{4CE8AEA8-6F97-46E2-8F7E-C680B18AB494}" destId="{BD6EC024-416A-4AE5-9FA7-B5647DB4AA8E}" srcOrd="0" destOrd="0" presId="urn:microsoft.com/office/officeart/2008/layout/PictureAccentList"/>
    <dgm:cxn modelId="{1CCE8547-5C84-43D4-9D8B-07841D31656D}" type="presOf" srcId="{25C32D65-2E77-4AA1-BD0A-615E97A275B3}" destId="{9A126C77-CD66-4343-9553-1F58CB01A9F1}" srcOrd="0" destOrd="0" presId="urn:microsoft.com/office/officeart/2008/layout/PictureAccentList"/>
    <dgm:cxn modelId="{D602F139-65AE-45CD-8AF9-AFD22F9C55ED}" type="presOf" srcId="{FD2A2B44-5197-4F1B-A295-922CCD9903E9}" destId="{5E3FA2A0-8AAB-4DD5-8A93-76363A271275}" srcOrd="0" destOrd="0" presId="urn:microsoft.com/office/officeart/2008/layout/PictureAccentList"/>
    <dgm:cxn modelId="{28C480B2-B3DB-4788-AC9A-E60761037A45}" type="presParOf" srcId="{3BE1CACC-8339-4118-8804-AA8EC8E4B671}" destId="{FEF39788-24C7-467A-A388-5ACBB4AAC2A3}" srcOrd="0" destOrd="0" presId="urn:microsoft.com/office/officeart/2008/layout/PictureAccentList"/>
    <dgm:cxn modelId="{1F47DB31-DB4E-4C32-9DDC-25901288C5DA}" type="presParOf" srcId="{FEF39788-24C7-467A-A388-5ACBB4AAC2A3}" destId="{EE36DFBD-72DE-4B3B-BB08-CC29C21CC4DE}" srcOrd="0" destOrd="0" presId="urn:microsoft.com/office/officeart/2008/layout/PictureAccentList"/>
    <dgm:cxn modelId="{53F46725-C2F9-4784-B60C-724FEF172CCC}" type="presParOf" srcId="{EE36DFBD-72DE-4B3B-BB08-CC29C21CC4DE}" destId="{BD6EC024-416A-4AE5-9FA7-B5647DB4AA8E}" srcOrd="0" destOrd="0" presId="urn:microsoft.com/office/officeart/2008/layout/PictureAccentList"/>
    <dgm:cxn modelId="{02BB81AB-5212-4E2B-BDC5-4E299B05026B}" type="presParOf" srcId="{FEF39788-24C7-467A-A388-5ACBB4AAC2A3}" destId="{97C0293F-005E-468B-960D-9C1F92836BB1}" srcOrd="1" destOrd="0" presId="urn:microsoft.com/office/officeart/2008/layout/PictureAccentList"/>
    <dgm:cxn modelId="{61A36B14-DF50-4AA5-8E56-DF48321089C9}" type="presParOf" srcId="{97C0293F-005E-468B-960D-9C1F92836BB1}" destId="{A29B2398-C86F-413F-AE0D-02A11F508E93}" srcOrd="0" destOrd="0" presId="urn:microsoft.com/office/officeart/2008/layout/PictureAccentList"/>
    <dgm:cxn modelId="{F3B85915-028D-4405-BDB3-70F1D6E5C1B0}" type="presParOf" srcId="{A29B2398-C86F-413F-AE0D-02A11F508E93}" destId="{37AE2397-A80B-462E-B842-EB9DC4D3F4F1}" srcOrd="0" destOrd="0" presId="urn:microsoft.com/office/officeart/2008/layout/PictureAccentList"/>
    <dgm:cxn modelId="{A48A4713-0CD9-4C63-8055-0DD3A5342223}" type="presParOf" srcId="{A29B2398-C86F-413F-AE0D-02A11F508E93}" destId="{9A126C77-CD66-4343-9553-1F58CB01A9F1}" srcOrd="1" destOrd="0" presId="urn:microsoft.com/office/officeart/2008/layout/PictureAccentList"/>
    <dgm:cxn modelId="{89C6EA9A-BB7D-46CC-8A39-7C1A9C7E54FD}" type="presParOf" srcId="{97C0293F-005E-468B-960D-9C1F92836BB1}" destId="{A5F8A405-534F-4C49-81B0-88E517A3A58D}" srcOrd="1" destOrd="0" presId="urn:microsoft.com/office/officeart/2008/layout/PictureAccentList"/>
    <dgm:cxn modelId="{A5AC4616-C908-446A-A044-4B827C7CD44A}" type="presParOf" srcId="{A5F8A405-534F-4C49-81B0-88E517A3A58D}" destId="{3167E399-5880-4181-9B95-316502B9EC0D}" srcOrd="0" destOrd="0" presId="urn:microsoft.com/office/officeart/2008/layout/PictureAccentList"/>
    <dgm:cxn modelId="{4A5B1766-AB19-41A8-91A9-ADCA572341E8}" type="presParOf" srcId="{A5F8A405-534F-4C49-81B0-88E517A3A58D}" destId="{5E3FA2A0-8AAB-4DD5-8A93-76363A271275}" srcOrd="1" destOrd="0" presId="urn:microsoft.com/office/officeart/2008/layout/PictureAccentList"/>
    <dgm:cxn modelId="{141BC92B-8B03-493D-B290-9797BF40CCC9}" type="presParOf" srcId="{97C0293F-005E-468B-960D-9C1F92836BB1}" destId="{F3278D08-364B-4F0E-A27F-1D40C50820E4}" srcOrd="2" destOrd="0" presId="urn:microsoft.com/office/officeart/2008/layout/PictureAccentList"/>
    <dgm:cxn modelId="{9F185B5E-C3BF-4C23-946C-1C39A874C213}" type="presParOf" srcId="{F3278D08-364B-4F0E-A27F-1D40C50820E4}" destId="{79BB3BB6-1ACD-4DD0-9E6D-9808A7C2C364}" srcOrd="0" destOrd="0" presId="urn:microsoft.com/office/officeart/2008/layout/PictureAccentList"/>
    <dgm:cxn modelId="{5AA53C41-CB2A-4A2D-BA4C-FB8C33CC49BD}" type="presParOf" srcId="{F3278D08-364B-4F0E-A27F-1D40C50820E4}" destId="{1DE63A68-5039-4206-90C5-EE9F5CA3249F}" srcOrd="1" destOrd="0" presId="urn:microsoft.com/office/officeart/2008/layout/PictureAccentList"/>
    <dgm:cxn modelId="{846A0F4C-77FC-4E06-9996-6C89B043B74B}" type="presParOf" srcId="{97C0293F-005E-468B-960D-9C1F92836BB1}" destId="{165D2485-0A7B-43F2-BCB4-D9BF330F4784}" srcOrd="3" destOrd="0" presId="urn:microsoft.com/office/officeart/2008/layout/PictureAccentList"/>
    <dgm:cxn modelId="{0AF81788-8E9F-48BB-BCAA-4439A18F5D13}" type="presParOf" srcId="{165D2485-0A7B-43F2-BCB4-D9BF330F4784}" destId="{1DEACA0B-26E7-4D84-AA27-43E4E3160F74}" srcOrd="0" destOrd="0" presId="urn:microsoft.com/office/officeart/2008/layout/PictureAccentList"/>
    <dgm:cxn modelId="{D8AA7D5F-C78C-4ADD-91FE-F8EC778F54B6}" type="presParOf" srcId="{165D2485-0A7B-43F2-BCB4-D9BF330F4784}" destId="{5D92D332-6D5D-40B1-9EF2-DC22699E20F2}" srcOrd="1" destOrd="0" presId="urn:microsoft.com/office/officeart/2008/layout/PictureAccentList"/>
  </dgm:cxnLst>
  <dgm:bg/>
  <dgm:whole/>
</dgm:dataModel>
</file>

<file path=ppt/diagrams/data27.xml><?xml version="1.0" encoding="utf-8"?>
<dgm:dataModel xmlns:dgm="http://schemas.openxmlformats.org/drawingml/2006/diagram" xmlns:a="http://schemas.openxmlformats.org/drawingml/2006/main">
  <dgm:ptLst>
    <dgm:pt modelId="{FA654B95-A5B7-45DC-B47A-BD6A319B9735}"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0829FFA3-AD39-4789-8D3F-69771638D36D}" type="parTrans" cxnId="{14C77B5F-86D9-4B1F-B834-68A262F84DBF}">
      <dgm:prSet/>
      <dgm:spPr/>
      <dgm:t>
        <a:bodyPr/>
        <a:lstStyle/>
        <a:p>
          <a:endParaRPr lang="ru-RU"/>
        </a:p>
      </dgm:t>
    </dgm:pt>
    <dgm:pt modelId="{DEC0A2AB-DE22-44E7-8305-7D56948ED90D}">
      <dgm:prSet phldrT="[Текст]"/>
      <dgm:spPr/>
      <dgm:t>
        <a:bodyPr/>
        <a:lstStyle/>
        <a:p>
          <a:r>
            <a:rPr lang="ru-RU" b="1"/>
            <a:t>Осылайша</a:t>
          </a:r>
          <a:r>
            <a:rPr lang="ru-RU"/>
            <a:t>, теориялар, заңдар, категориялар және басқа абстракциялар әдісті құрамайды. </a:t>
          </a:r>
        </a:p>
      </dgm:t>
    </dgm:pt>
    <dgm:pt modelId="{49F411E0-71A5-48BB-9CF3-B23E4B01D231}" type="sibTrans" cxnId="{14C77B5F-86D9-4B1F-B834-68A262F84DBF}">
      <dgm:prSet/>
      <dgm:spPr/>
      <dgm:t>
        <a:bodyPr/>
        <a:lstStyle/>
        <a:p>
          <a:endParaRPr lang="ru-RU"/>
        </a:p>
      </dgm:t>
    </dgm:pt>
    <dgm:pt modelId="{E0954FA7-AA6A-4216-8FC3-346669F2DE61}" type="parTrans" cxnId="{B7B4E448-6DF4-4A50-8E08-8A9B58BF3521}">
      <dgm:prSet/>
      <dgm:spPr/>
      <dgm:t>
        <a:bodyPr/>
        <a:lstStyle/>
        <a:p>
          <a:endParaRPr lang="ru-RU"/>
        </a:p>
      </dgm:t>
    </dgm:pt>
    <dgm:pt modelId="{B7935727-70DB-4D73-BADE-19841F1C6F3E}">
      <dgm:prSet phldrT="[Текст]"/>
      <dgm:spPr/>
      <dgm:t>
        <a:bodyPr/>
        <a:lstStyle/>
        <a:p>
          <a:r>
            <a:rPr lang="ru-RU"/>
            <a:t>Әдістемелік функцияны орындау үшін олар сәйкесінше теориялардың ережелерінен әдістің принциптеріне (рецепт талаптары, ұстанымдары) түрлендірілуі керек.</a:t>
          </a:r>
        </a:p>
      </dgm:t>
    </dgm:pt>
    <dgm:pt modelId="{AD1EF857-85C0-4F7F-8B16-72F96BE008D2}" type="sibTrans" cxnId="{B7B4E448-6DF4-4A50-8E08-8A9B58BF3521}">
      <dgm:prSet/>
      <dgm:spPr/>
      <dgm:t>
        <a:bodyPr/>
        <a:lstStyle/>
        <a:p>
          <a:endParaRPr lang="ru-RU"/>
        </a:p>
      </dgm:t>
    </dgm:pt>
    <dgm:pt modelId="{011AA5FD-C169-43E3-9E04-691BBD80D8D0}" type="parTrans" cxnId="{847ECDCC-E14E-478B-A6E7-765B2EBE43E1}">
      <dgm:prSet/>
      <dgm:spPr/>
      <dgm:t>
        <a:bodyPr/>
        <a:lstStyle/>
        <a:p>
          <a:endParaRPr lang="ru-RU"/>
        </a:p>
      </dgm:t>
    </dgm:pt>
    <dgm:pt modelId="{92736C9C-6A86-4241-B2C4-86B0219F38E5}">
      <dgm:prSet phldrT="[Текст]"/>
      <dgm:spPr/>
      <dgm:t>
        <a:bodyPr/>
        <a:lstStyle/>
        <a:p>
          <a:r>
            <a:rPr lang="ru-RU"/>
            <a:t>Кез келген әдіс басқа әдістермен және оған негізделген теориялармен ғана анықталмайды. Әрбір әдіс өзінің зерттеу объектісіне байланысты анықталады. </a:t>
          </a:r>
        </a:p>
      </dgm:t>
    </dgm:pt>
    <dgm:pt modelId="{9037C38F-1139-4BF2-88E2-289738411349}" type="sibTrans" cxnId="{847ECDCC-E14E-478B-A6E7-765B2EBE43E1}">
      <dgm:prSet/>
      <dgm:spPr/>
      <dgm:t>
        <a:bodyPr/>
        <a:lstStyle/>
        <a:p>
          <a:endParaRPr lang="ru-RU"/>
        </a:p>
      </dgm:t>
    </dgm:pt>
    <dgm:pt modelId="{CDAE5A45-E45F-4C08-A894-C60A4C3C1FB7}" type="parTrans" cxnId="{E443895C-5879-44D2-87AB-66711A0C5369}">
      <dgm:prSet/>
      <dgm:spPr/>
      <dgm:t>
        <a:bodyPr/>
        <a:lstStyle/>
        <a:p>
          <a:endParaRPr lang="ru-RU"/>
        </a:p>
      </dgm:t>
    </dgm:pt>
    <dgm:pt modelId="{B759C383-F818-4315-AAEA-53558E993072}">
      <dgm:prSet phldrT="[Текст]"/>
      <dgm:spPr/>
      <dgm:t>
        <a:bodyPr/>
        <a:lstStyle/>
        <a:p>
          <a:r>
            <a:rPr lang="ru-RU"/>
            <a:t>Әдіс бағытталған объектіге сәйкес үнемі өзгеріп отыруы керек.</a:t>
          </a:r>
        </a:p>
      </dgm:t>
    </dgm:pt>
    <dgm:pt modelId="{6C919B22-47D9-4606-AB3C-3E11A4BE5FA0}" type="sibTrans" cxnId="{E443895C-5879-44D2-87AB-66711A0C5369}">
      <dgm:prSet/>
      <dgm:spPr/>
      <dgm:t>
        <a:bodyPr/>
        <a:lstStyle/>
        <a:p>
          <a:endParaRPr lang="ru-RU"/>
        </a:p>
      </dgm:t>
    </dgm:pt>
    <dgm:pt modelId="{2C8DF1C3-AAE2-4C39-9ED5-8AAF6A4D5098}" type="pres">
      <dgm:prSet presAssocID="{FA654B95-A5B7-45DC-B47A-BD6A319B9735}" presName="outerComposite" presStyleCnt="0">
        <dgm:presLayoutVars>
          <dgm:chMax val="5"/>
          <dgm:dir/>
          <dgm:resizeHandles val="exact"/>
        </dgm:presLayoutVars>
      </dgm:prSet>
      <dgm:spPr/>
      <dgm:t>
        <a:bodyPr/>
        <a:lstStyle/>
        <a:p>
          <a:endParaRPr lang="ru-RU"/>
        </a:p>
      </dgm:t>
    </dgm:pt>
    <dgm:pt modelId="{45BFD79D-67A7-48F5-8670-282607088C58}" type="pres">
      <dgm:prSet presAssocID="{FA654B95-A5B7-45DC-B47A-BD6A319B9735}" presName="dummyMaxCanvas" presStyleCnt="0">
        <dgm:presLayoutVars/>
      </dgm:prSet>
      <dgm:spPr/>
      <dgm:t>
        <a:bodyPr/>
        <a:lstStyle/>
        <a:p>
          <a:endParaRPr/>
        </a:p>
      </dgm:t>
    </dgm:pt>
    <dgm:pt modelId="{6C48DF43-8779-4607-9A60-9FE671FE91B9}" type="pres">
      <dgm:prSet presAssocID="{FA654B95-A5B7-45DC-B47A-BD6A319B9735}" presName="FourNodes_1" presStyleLbl="node1" presStyleIdx="0" presStyleCnt="4">
        <dgm:presLayoutVars>
          <dgm:bulletEnabled val="1"/>
        </dgm:presLayoutVars>
      </dgm:prSet>
      <dgm:spPr/>
      <dgm:t>
        <a:bodyPr/>
        <a:lstStyle/>
        <a:p>
          <a:endParaRPr lang="ru-RU"/>
        </a:p>
      </dgm:t>
    </dgm:pt>
    <dgm:pt modelId="{9726A221-E2D2-4EE9-80FD-A3C6339F97DA}" type="pres">
      <dgm:prSet presAssocID="{FA654B95-A5B7-45DC-B47A-BD6A319B9735}" presName="FourNodes_2" presStyleLbl="node1" presStyleIdx="1" presStyleCnt="4">
        <dgm:presLayoutVars>
          <dgm:bulletEnabled val="1"/>
        </dgm:presLayoutVars>
      </dgm:prSet>
      <dgm:spPr/>
      <dgm:t>
        <a:bodyPr/>
        <a:lstStyle/>
        <a:p>
          <a:endParaRPr lang="ru-RU"/>
        </a:p>
      </dgm:t>
    </dgm:pt>
    <dgm:pt modelId="{AF7F0E75-66FF-4152-9CAA-123A033A6D3A}" type="pres">
      <dgm:prSet presAssocID="{FA654B95-A5B7-45DC-B47A-BD6A319B9735}" presName="FourNodes_3" presStyleLbl="node1" presStyleIdx="2" presStyleCnt="4">
        <dgm:presLayoutVars>
          <dgm:bulletEnabled val="1"/>
        </dgm:presLayoutVars>
      </dgm:prSet>
      <dgm:spPr/>
      <dgm:t>
        <a:bodyPr/>
        <a:lstStyle/>
        <a:p>
          <a:endParaRPr lang="ru-RU"/>
        </a:p>
      </dgm:t>
    </dgm:pt>
    <dgm:pt modelId="{D6A9C69D-38BD-4F6A-9B5C-05895C350594}" type="pres">
      <dgm:prSet presAssocID="{FA654B95-A5B7-45DC-B47A-BD6A319B9735}" presName="FourNodes_4" presStyleLbl="node1" presStyleIdx="3" presStyleCnt="4">
        <dgm:presLayoutVars>
          <dgm:bulletEnabled val="1"/>
        </dgm:presLayoutVars>
      </dgm:prSet>
      <dgm:spPr/>
      <dgm:t>
        <a:bodyPr/>
        <a:lstStyle/>
        <a:p>
          <a:endParaRPr lang="ru-RU"/>
        </a:p>
      </dgm:t>
    </dgm:pt>
    <dgm:pt modelId="{CE2023D7-70B4-4747-BE70-2AD5A1965C8C}" type="pres">
      <dgm:prSet presAssocID="{FA654B95-A5B7-45DC-B47A-BD6A319B9735}" presName="FourConn_1-2" presStyleLbl="fgAccFollowNode1" presStyleIdx="0" presStyleCnt="3">
        <dgm:presLayoutVars>
          <dgm:bulletEnabled val="1"/>
        </dgm:presLayoutVars>
      </dgm:prSet>
      <dgm:spPr/>
      <dgm:t>
        <a:bodyPr/>
        <a:lstStyle/>
        <a:p>
          <a:endParaRPr lang="ru-RU"/>
        </a:p>
      </dgm:t>
    </dgm:pt>
    <dgm:pt modelId="{B264E2DA-8A06-4F64-9AB5-01DC1FACBCDB}" type="pres">
      <dgm:prSet presAssocID="{FA654B95-A5B7-45DC-B47A-BD6A319B9735}" presName="FourConn_2-3" presStyleLbl="fgAccFollowNode1" presStyleIdx="1" presStyleCnt="3">
        <dgm:presLayoutVars>
          <dgm:bulletEnabled val="1"/>
        </dgm:presLayoutVars>
      </dgm:prSet>
      <dgm:spPr/>
      <dgm:t>
        <a:bodyPr/>
        <a:lstStyle/>
        <a:p>
          <a:endParaRPr lang="ru-RU"/>
        </a:p>
      </dgm:t>
    </dgm:pt>
    <dgm:pt modelId="{94F6CD05-6549-4F43-9A81-CA4291C5CF74}" type="pres">
      <dgm:prSet presAssocID="{FA654B95-A5B7-45DC-B47A-BD6A319B9735}" presName="FourConn_3-4" presStyleLbl="fgAccFollowNode1" presStyleIdx="2" presStyleCnt="3">
        <dgm:presLayoutVars>
          <dgm:bulletEnabled val="1"/>
        </dgm:presLayoutVars>
      </dgm:prSet>
      <dgm:spPr/>
      <dgm:t>
        <a:bodyPr/>
        <a:lstStyle/>
        <a:p>
          <a:endParaRPr lang="ru-RU"/>
        </a:p>
      </dgm:t>
    </dgm:pt>
    <dgm:pt modelId="{940DEFB3-D16A-4E4E-8388-CDBE3071455B}" type="pres">
      <dgm:prSet presAssocID="{FA654B95-A5B7-45DC-B47A-BD6A319B9735}" presName="FourNodes_1_text" presStyleLbl="node1" presStyleIdx="3" presStyleCnt="4">
        <dgm:presLayoutVars>
          <dgm:bulletEnabled val="1"/>
        </dgm:presLayoutVars>
      </dgm:prSet>
      <dgm:spPr/>
      <dgm:t>
        <a:bodyPr/>
        <a:lstStyle/>
        <a:p>
          <a:endParaRPr lang="ru-RU"/>
        </a:p>
      </dgm:t>
    </dgm:pt>
    <dgm:pt modelId="{85F64B74-7797-44ED-9902-538D8ABE56C7}" type="pres">
      <dgm:prSet presAssocID="{FA654B95-A5B7-45DC-B47A-BD6A319B9735}" presName="FourNodes_2_text" presStyleLbl="node1" presStyleIdx="3" presStyleCnt="4">
        <dgm:presLayoutVars>
          <dgm:bulletEnabled val="1"/>
        </dgm:presLayoutVars>
      </dgm:prSet>
      <dgm:spPr/>
      <dgm:t>
        <a:bodyPr/>
        <a:lstStyle/>
        <a:p>
          <a:endParaRPr lang="ru-RU"/>
        </a:p>
      </dgm:t>
    </dgm:pt>
    <dgm:pt modelId="{A789C805-F399-4A4E-AA3F-25FD325C9FA7}" type="pres">
      <dgm:prSet presAssocID="{FA654B95-A5B7-45DC-B47A-BD6A319B9735}" presName="FourNodes_3_text" presStyleLbl="node1" presStyleIdx="3" presStyleCnt="4">
        <dgm:presLayoutVars>
          <dgm:bulletEnabled val="1"/>
        </dgm:presLayoutVars>
      </dgm:prSet>
      <dgm:spPr/>
      <dgm:t>
        <a:bodyPr/>
        <a:lstStyle/>
        <a:p>
          <a:endParaRPr lang="ru-RU"/>
        </a:p>
      </dgm:t>
    </dgm:pt>
    <dgm:pt modelId="{7496C73F-1CDF-4094-8055-8D9142565005}" type="pres">
      <dgm:prSet presAssocID="{FA654B95-A5B7-45DC-B47A-BD6A319B9735}" presName="FourNodes_4_text" presStyleLbl="node1" presStyleIdx="3" presStyleCnt="4">
        <dgm:presLayoutVars>
          <dgm:bulletEnabled val="1"/>
        </dgm:presLayoutVars>
      </dgm:prSet>
      <dgm:spPr/>
      <dgm:t>
        <a:bodyPr/>
        <a:lstStyle/>
        <a:p>
          <a:endParaRPr lang="ru-RU"/>
        </a:p>
      </dgm:t>
    </dgm:pt>
  </dgm:ptLst>
  <dgm:cxnLst>
    <dgm:cxn modelId="{F50FD859-9167-4548-AB9D-773C72AF838A}" type="presOf" srcId="{92736C9C-6A86-4241-B2C4-86B0219F38E5}" destId="{A789C805-F399-4A4E-AA3F-25FD325C9FA7}" srcOrd="1" destOrd="0" presId="urn:microsoft.com/office/officeart/2005/8/layout/vProcess5"/>
    <dgm:cxn modelId="{6681C3A6-D40A-42E1-8108-1BF4E80583DD}" type="presOf" srcId="{FA654B95-A5B7-45DC-B47A-BD6A319B9735}" destId="{2C8DF1C3-AAE2-4C39-9ED5-8AAF6A4D5098}" srcOrd="0" destOrd="0" presId="urn:microsoft.com/office/officeart/2005/8/layout/vProcess5"/>
    <dgm:cxn modelId="{E443895C-5879-44D2-87AB-66711A0C5369}" srcId="{FA654B95-A5B7-45DC-B47A-BD6A319B9735}" destId="{B759C383-F818-4315-AAEA-53558E993072}" srcOrd="3" destOrd="0" parTransId="{CDAE5A45-E45F-4C08-A894-C60A4C3C1FB7}" sibTransId="{6C919B22-47D9-4606-AB3C-3E11A4BE5FA0}"/>
    <dgm:cxn modelId="{12DD6F2B-B518-4E1E-B404-304C63658043}" type="presOf" srcId="{AD1EF857-85C0-4F7F-8B16-72F96BE008D2}" destId="{B264E2DA-8A06-4F64-9AB5-01DC1FACBCDB}" srcOrd="0" destOrd="0" presId="urn:microsoft.com/office/officeart/2005/8/layout/vProcess5"/>
    <dgm:cxn modelId="{E49B1DFE-55E4-407E-B2F1-2F88D968B7C6}" type="presOf" srcId="{B7935727-70DB-4D73-BADE-19841F1C6F3E}" destId="{85F64B74-7797-44ED-9902-538D8ABE56C7}" srcOrd="1" destOrd="0" presId="urn:microsoft.com/office/officeart/2005/8/layout/vProcess5"/>
    <dgm:cxn modelId="{7B1B60A5-A4A1-424B-8524-0C70A2EAE286}" type="presOf" srcId="{49F411E0-71A5-48BB-9CF3-B23E4B01D231}" destId="{CE2023D7-70B4-4747-BE70-2AD5A1965C8C}" srcOrd="0" destOrd="0" presId="urn:microsoft.com/office/officeart/2005/8/layout/vProcess5"/>
    <dgm:cxn modelId="{16F3B620-FDC2-48CB-981C-1E29466C3A0A}" type="presOf" srcId="{9037C38F-1139-4BF2-88E2-289738411349}" destId="{94F6CD05-6549-4F43-9A81-CA4291C5CF74}" srcOrd="0" destOrd="0" presId="urn:microsoft.com/office/officeart/2005/8/layout/vProcess5"/>
    <dgm:cxn modelId="{14C77B5F-86D9-4B1F-B834-68A262F84DBF}" srcId="{FA654B95-A5B7-45DC-B47A-BD6A319B9735}" destId="{DEC0A2AB-DE22-44E7-8305-7D56948ED90D}" srcOrd="0" destOrd="0" parTransId="{0829FFA3-AD39-4789-8D3F-69771638D36D}" sibTransId="{49F411E0-71A5-48BB-9CF3-B23E4B01D231}"/>
    <dgm:cxn modelId="{D43D8969-886E-4B96-8E65-95A7759C92BC}" type="presOf" srcId="{DEC0A2AB-DE22-44E7-8305-7D56948ED90D}" destId="{940DEFB3-D16A-4E4E-8388-CDBE3071455B}" srcOrd="1" destOrd="0" presId="urn:microsoft.com/office/officeart/2005/8/layout/vProcess5"/>
    <dgm:cxn modelId="{4988992A-F56D-439C-80AA-B160F78CEF2C}" type="presOf" srcId="{B7935727-70DB-4D73-BADE-19841F1C6F3E}" destId="{9726A221-E2D2-4EE9-80FD-A3C6339F97DA}" srcOrd="0" destOrd="0" presId="urn:microsoft.com/office/officeart/2005/8/layout/vProcess5"/>
    <dgm:cxn modelId="{28834FAE-C096-40D5-A1A6-B30429A3CCB1}" type="presOf" srcId="{B759C383-F818-4315-AAEA-53558E993072}" destId="{7496C73F-1CDF-4094-8055-8D9142565005}" srcOrd="1" destOrd="0" presId="urn:microsoft.com/office/officeart/2005/8/layout/vProcess5"/>
    <dgm:cxn modelId="{F512E0BE-AE48-4F32-B781-DA85D0771B2F}" type="presOf" srcId="{DEC0A2AB-DE22-44E7-8305-7D56948ED90D}" destId="{6C48DF43-8779-4607-9A60-9FE671FE91B9}" srcOrd="0" destOrd="0" presId="urn:microsoft.com/office/officeart/2005/8/layout/vProcess5"/>
    <dgm:cxn modelId="{B7B4E448-6DF4-4A50-8E08-8A9B58BF3521}" srcId="{FA654B95-A5B7-45DC-B47A-BD6A319B9735}" destId="{B7935727-70DB-4D73-BADE-19841F1C6F3E}" srcOrd="1" destOrd="0" parTransId="{E0954FA7-AA6A-4216-8FC3-346669F2DE61}" sibTransId="{AD1EF857-85C0-4F7F-8B16-72F96BE008D2}"/>
    <dgm:cxn modelId="{847ECDCC-E14E-478B-A6E7-765B2EBE43E1}" srcId="{FA654B95-A5B7-45DC-B47A-BD6A319B9735}" destId="{92736C9C-6A86-4241-B2C4-86B0219F38E5}" srcOrd="2" destOrd="0" parTransId="{011AA5FD-C169-43E3-9E04-691BBD80D8D0}" sibTransId="{9037C38F-1139-4BF2-88E2-289738411349}"/>
    <dgm:cxn modelId="{23813DBE-ACCA-4275-897D-C36729839C22}" type="presOf" srcId="{92736C9C-6A86-4241-B2C4-86B0219F38E5}" destId="{AF7F0E75-66FF-4152-9CAA-123A033A6D3A}" srcOrd="0" destOrd="0" presId="urn:microsoft.com/office/officeart/2005/8/layout/vProcess5"/>
    <dgm:cxn modelId="{7F1ACA96-936F-41D6-AB74-3CC7FDFE87A6}" type="presOf" srcId="{B759C383-F818-4315-AAEA-53558E993072}" destId="{D6A9C69D-38BD-4F6A-9B5C-05895C350594}" srcOrd="0" destOrd="0" presId="urn:microsoft.com/office/officeart/2005/8/layout/vProcess5"/>
    <dgm:cxn modelId="{ADC6A641-791F-4273-83CB-68C2049B163E}" type="presParOf" srcId="{2C8DF1C3-AAE2-4C39-9ED5-8AAF6A4D5098}" destId="{45BFD79D-67A7-48F5-8670-282607088C58}" srcOrd="0" destOrd="0" presId="urn:microsoft.com/office/officeart/2005/8/layout/vProcess5"/>
    <dgm:cxn modelId="{B20A4653-D0BD-4D27-8AB8-04D731030575}" type="presParOf" srcId="{2C8DF1C3-AAE2-4C39-9ED5-8AAF6A4D5098}" destId="{6C48DF43-8779-4607-9A60-9FE671FE91B9}" srcOrd="1" destOrd="0" presId="urn:microsoft.com/office/officeart/2005/8/layout/vProcess5"/>
    <dgm:cxn modelId="{A6900E28-EFE0-4820-80AA-A87CE2A73696}" type="presParOf" srcId="{2C8DF1C3-AAE2-4C39-9ED5-8AAF6A4D5098}" destId="{9726A221-E2D2-4EE9-80FD-A3C6339F97DA}" srcOrd="2" destOrd="0" presId="urn:microsoft.com/office/officeart/2005/8/layout/vProcess5"/>
    <dgm:cxn modelId="{204E1FCC-89DE-402F-9909-07A9D35651C9}" type="presParOf" srcId="{2C8DF1C3-AAE2-4C39-9ED5-8AAF6A4D5098}" destId="{AF7F0E75-66FF-4152-9CAA-123A033A6D3A}" srcOrd="3" destOrd="0" presId="urn:microsoft.com/office/officeart/2005/8/layout/vProcess5"/>
    <dgm:cxn modelId="{71164978-7577-4B1A-B130-4A633699CE69}" type="presParOf" srcId="{2C8DF1C3-AAE2-4C39-9ED5-8AAF6A4D5098}" destId="{D6A9C69D-38BD-4F6A-9B5C-05895C350594}" srcOrd="4" destOrd="0" presId="urn:microsoft.com/office/officeart/2005/8/layout/vProcess5"/>
    <dgm:cxn modelId="{FF846AC8-0C0D-478B-91F9-196A84809D64}" type="presParOf" srcId="{2C8DF1C3-AAE2-4C39-9ED5-8AAF6A4D5098}" destId="{CE2023D7-70B4-4747-BE70-2AD5A1965C8C}" srcOrd="5" destOrd="0" presId="urn:microsoft.com/office/officeart/2005/8/layout/vProcess5"/>
    <dgm:cxn modelId="{95934A2B-B932-4C9E-A97D-770EBD0A412E}" type="presParOf" srcId="{2C8DF1C3-AAE2-4C39-9ED5-8AAF6A4D5098}" destId="{B264E2DA-8A06-4F64-9AB5-01DC1FACBCDB}" srcOrd="6" destOrd="0" presId="urn:microsoft.com/office/officeart/2005/8/layout/vProcess5"/>
    <dgm:cxn modelId="{C4CA2B80-F0E7-42EF-A5B6-3D9FEE168EE6}" type="presParOf" srcId="{2C8DF1C3-AAE2-4C39-9ED5-8AAF6A4D5098}" destId="{94F6CD05-6549-4F43-9A81-CA4291C5CF74}" srcOrd="7" destOrd="0" presId="urn:microsoft.com/office/officeart/2005/8/layout/vProcess5"/>
    <dgm:cxn modelId="{9A4C1001-04DA-4DC5-A6A5-D1DB0520BBAC}" type="presParOf" srcId="{2C8DF1C3-AAE2-4C39-9ED5-8AAF6A4D5098}" destId="{940DEFB3-D16A-4E4E-8388-CDBE3071455B}" srcOrd="8" destOrd="0" presId="urn:microsoft.com/office/officeart/2005/8/layout/vProcess5"/>
    <dgm:cxn modelId="{3E84C32A-5D92-4F45-91E6-5276348316D8}" type="presParOf" srcId="{2C8DF1C3-AAE2-4C39-9ED5-8AAF6A4D5098}" destId="{85F64B74-7797-44ED-9902-538D8ABE56C7}" srcOrd="9" destOrd="0" presId="urn:microsoft.com/office/officeart/2005/8/layout/vProcess5"/>
    <dgm:cxn modelId="{FEEEFEC8-426A-4474-B4B0-495165E9451C}" type="presParOf" srcId="{2C8DF1C3-AAE2-4C39-9ED5-8AAF6A4D5098}" destId="{A789C805-F399-4A4E-AA3F-25FD325C9FA7}" srcOrd="10" destOrd="0" presId="urn:microsoft.com/office/officeart/2005/8/layout/vProcess5"/>
    <dgm:cxn modelId="{D7D539A7-C4FE-485E-AD1D-AE4620DC2F6B}" type="presParOf" srcId="{2C8DF1C3-AAE2-4C39-9ED5-8AAF6A4D5098}" destId="{7496C73F-1CDF-4094-8055-8D9142565005}" srcOrd="11" destOrd="0" presId="urn:microsoft.com/office/officeart/2005/8/layout/vProcess5"/>
  </dgm:cxnLst>
  <dgm:bg/>
  <dgm:whole/>
</dgm:dataModel>
</file>

<file path=ppt/diagrams/data28.xml><?xml version="1.0" encoding="utf-8"?>
<dgm:dataModel xmlns:dgm="http://schemas.openxmlformats.org/drawingml/2006/diagram" xmlns:a="http://schemas.openxmlformats.org/drawingml/2006/main">
  <dgm:ptLst>
    <dgm:pt modelId="{0743BA07-C26B-4EEA-AE8D-3D1A0AC34660}"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09A54561-99BC-457C-9235-FDC90B6BF4A1}" type="parTrans" cxnId="{94D214EB-A0C1-4DBD-B9A2-D37587E63B27}">
      <dgm:prSet/>
      <dgm:spPr/>
      <dgm:t>
        <a:bodyPr/>
        <a:lstStyle/>
        <a:p>
          <a:endParaRPr lang="x-none"/>
        </a:p>
      </dgm:t>
    </dgm:pt>
    <dgm:pt modelId="{32BF5014-C70B-43D3-A69F-01D507B20219}">
      <dgm:prSet phldrT="[Текст]"/>
      <dgm:spPr/>
      <dgm:t>
        <a:bodyPr/>
        <a:lstStyle/>
        <a:p>
          <a:r>
            <a:rPr lang="ru-RU"/>
            <a:t>Астында </a:t>
          </a:r>
          <a:r>
            <a:rPr lang="ru-RU" b="1"/>
            <a:t>әдіснамасымен</a:t>
          </a:r>
          <a:r>
            <a:rPr lang="ru-RU"/>
            <a:t> ғылымдар кез келген жеткілікті жалпы зерттеу әдістерінің жиынтығын түсінеді.</a:t>
          </a:r>
          <a:endParaRPr lang="x-none"/>
        </a:p>
      </dgm:t>
    </dgm:pt>
    <dgm:pt modelId="{1C904811-DCA1-4F2C-BC03-FA023EFA7B93}" type="sibTrans" cxnId="{94D214EB-A0C1-4DBD-B9A2-D37587E63B27}">
      <dgm:prSet/>
      <dgm:spPr/>
      <dgm:t>
        <a:bodyPr/>
        <a:lstStyle/>
        <a:p>
          <a:endParaRPr lang="x-none"/>
        </a:p>
      </dgm:t>
    </dgm:pt>
    <dgm:pt modelId="{AF294F0C-5731-4AEA-9CC9-3B5D3C72382B}" type="parTrans" cxnId="{58DC9ECF-C2BB-4C4E-9B7B-B46E1FF43C06}">
      <dgm:prSet/>
      <dgm:spPr/>
      <dgm:t>
        <a:bodyPr/>
        <a:lstStyle/>
        <a:p>
          <a:endParaRPr lang="x-none"/>
        </a:p>
      </dgm:t>
    </dgm:pt>
    <dgm:pt modelId="{1FED0418-F793-4E4E-8963-B462784EAE6A}">
      <dgm:prSet phldrT="[Текст]"/>
      <dgm:spPr/>
      <dgm:t>
        <a:bodyPr/>
        <a:lstStyle/>
        <a:p>
          <a:r>
            <a:rPr lang="ru-RU" b="1"/>
            <a:t>Әдіс </a:t>
          </a:r>
          <a:r>
            <a:rPr lang="ru-RU"/>
            <a:t>– бұл шындықты танудың және практикалық түрлендірудің тәсілі, тәсілі, субъектілердің практикалық және танымдық іс-әрекетін реттейтін тәсілдер мен принциптер жүйесі</a:t>
          </a:r>
          <a:endParaRPr lang="x-none"/>
        </a:p>
      </dgm:t>
    </dgm:pt>
    <dgm:pt modelId="{E4D9BAAF-CCBB-4BE8-B059-D4310701CFE3}" type="sibTrans" cxnId="{58DC9ECF-C2BB-4C4E-9B7B-B46E1FF43C06}">
      <dgm:prSet/>
      <dgm:spPr/>
      <dgm:t>
        <a:bodyPr/>
        <a:lstStyle/>
        <a:p>
          <a:endParaRPr lang="x-none"/>
        </a:p>
      </dgm:t>
    </dgm:pt>
    <dgm:pt modelId="{819555EE-F388-4999-A268-F80E059E5739}" type="parTrans" cxnId="{EECDBC3C-49F7-41E6-AE57-026A2A3158AA}">
      <dgm:prSet/>
      <dgm:spPr/>
      <dgm:t>
        <a:bodyPr/>
        <a:lstStyle/>
        <a:p>
          <a:endParaRPr lang="x-none"/>
        </a:p>
      </dgm:t>
    </dgm:pt>
    <dgm:pt modelId="{DDDD121E-7C60-4DB1-84F4-A352700A5208}">
      <dgm:prSet phldrT="[Текст]"/>
      <dgm:spPr/>
      <dgm:t>
        <a:bodyPr/>
        <a:lstStyle/>
        <a:p>
          <a:r>
            <a:rPr lang="ru-RU" b="1"/>
            <a:t>Әдістеме </a:t>
          </a:r>
          <a:r>
            <a:rPr lang="ru-RU"/>
            <a:t>ғылыми таным – белгілі бір ғылыми және практикалық мәселені шешудің белгілі бір реттілігі, сонымен бірге қолданылатын әдістердің жиынтығы мен қолдану тәртібі</a:t>
          </a:r>
          <a:endParaRPr lang="x-none"/>
        </a:p>
      </dgm:t>
    </dgm:pt>
    <dgm:pt modelId="{86D9AF0A-529B-4AA2-8B73-110ECF05AD85}" type="sibTrans" cxnId="{EECDBC3C-49F7-41E6-AE57-026A2A3158AA}">
      <dgm:prSet/>
      <dgm:spPr/>
      <dgm:t>
        <a:bodyPr/>
        <a:lstStyle/>
        <a:p>
          <a:endParaRPr lang="x-none"/>
        </a:p>
      </dgm:t>
    </dgm:pt>
    <dgm:pt modelId="{BE1BF5BE-FCCC-42CD-91DA-887143BE105C}" type="pres">
      <dgm:prSet presAssocID="{0743BA07-C26B-4EEA-AE8D-3D1A0AC34660}" presName="Name0" presStyleCnt="0">
        <dgm:presLayoutVars>
          <dgm:chMax val="7"/>
          <dgm:chPref val="7"/>
          <dgm:dir/>
        </dgm:presLayoutVars>
      </dgm:prSet>
      <dgm:spPr/>
      <dgm:t>
        <a:bodyPr/>
        <a:lstStyle/>
        <a:p>
          <a:endParaRPr lang="ru-RU"/>
        </a:p>
      </dgm:t>
    </dgm:pt>
    <dgm:pt modelId="{5CDCB6E3-AAB1-43E1-A783-C0B1EAFC04BC}" type="pres">
      <dgm:prSet presAssocID="{0743BA07-C26B-4EEA-AE8D-3D1A0AC34660}" presName="Name1" presStyleCnt="0"/>
      <dgm:spPr/>
      <dgm:t>
        <a:bodyPr/>
        <a:lstStyle/>
        <a:p>
          <a:endParaRPr/>
        </a:p>
      </dgm:t>
    </dgm:pt>
    <dgm:pt modelId="{678E27F8-3C26-4A9D-A51B-83E19191DF87}" type="pres">
      <dgm:prSet presAssocID="{0743BA07-C26B-4EEA-AE8D-3D1A0AC34660}" presName="cycle" presStyleCnt="0"/>
      <dgm:spPr/>
      <dgm:t>
        <a:bodyPr/>
        <a:lstStyle/>
        <a:p>
          <a:endParaRPr/>
        </a:p>
      </dgm:t>
    </dgm:pt>
    <dgm:pt modelId="{FC58E57E-5F86-4682-83CD-FE2BDE6806E0}" type="pres">
      <dgm:prSet presAssocID="{0743BA07-C26B-4EEA-AE8D-3D1A0AC34660}" presName="srcNode" presStyleLbl="node1" presStyleIdx="0" presStyleCnt="3"/>
      <dgm:spPr/>
      <dgm:t>
        <a:bodyPr/>
        <a:lstStyle/>
        <a:p>
          <a:endParaRPr/>
        </a:p>
      </dgm:t>
    </dgm:pt>
    <dgm:pt modelId="{5E1D51CA-00A6-4428-BB3B-180BACE3EBD7}" type="pres">
      <dgm:prSet presAssocID="{0743BA07-C26B-4EEA-AE8D-3D1A0AC34660}" presName="conn" presStyleLbl="parChTrans1D2" presStyleIdx="0" presStyleCnt="1"/>
      <dgm:spPr/>
      <dgm:t>
        <a:bodyPr/>
        <a:lstStyle/>
        <a:p>
          <a:endParaRPr lang="ru-RU"/>
        </a:p>
      </dgm:t>
    </dgm:pt>
    <dgm:pt modelId="{250BF380-55EB-45E9-86E4-598975778D48}" type="pres">
      <dgm:prSet presAssocID="{0743BA07-C26B-4EEA-AE8D-3D1A0AC34660}" presName="extraNode" presStyleLbl="node1" presStyleIdx="0" presStyleCnt="3"/>
      <dgm:spPr/>
      <dgm:t>
        <a:bodyPr/>
        <a:lstStyle/>
        <a:p>
          <a:endParaRPr/>
        </a:p>
      </dgm:t>
    </dgm:pt>
    <dgm:pt modelId="{54E060AC-01AF-4174-AEFB-C9C5D7FF9482}" type="pres">
      <dgm:prSet presAssocID="{0743BA07-C26B-4EEA-AE8D-3D1A0AC34660}" presName="dstNode" presStyleLbl="node1" presStyleIdx="0" presStyleCnt="3"/>
      <dgm:spPr/>
      <dgm:t>
        <a:bodyPr/>
        <a:lstStyle/>
        <a:p>
          <a:endParaRPr/>
        </a:p>
      </dgm:t>
    </dgm:pt>
    <dgm:pt modelId="{9C4493E6-CB08-4FC7-86C7-322F74947FE5}" type="pres">
      <dgm:prSet presAssocID="{32BF5014-C70B-43D3-A69F-01D507B20219}" presName="text_1" presStyleLbl="node1" presStyleIdx="0" presStyleCnt="3">
        <dgm:presLayoutVars>
          <dgm:bulletEnabled val="1"/>
        </dgm:presLayoutVars>
      </dgm:prSet>
      <dgm:spPr/>
      <dgm:t>
        <a:bodyPr/>
        <a:lstStyle/>
        <a:p>
          <a:endParaRPr lang="ru-RU"/>
        </a:p>
      </dgm:t>
    </dgm:pt>
    <dgm:pt modelId="{37B59337-92C8-40E0-8061-8292A4CCC928}" type="pres">
      <dgm:prSet presAssocID="{32BF5014-C70B-43D3-A69F-01D507B20219}" presName="accent_1" presStyleCnt="0"/>
      <dgm:spPr/>
      <dgm:t>
        <a:bodyPr/>
        <a:lstStyle/>
        <a:p>
          <a:endParaRPr/>
        </a:p>
      </dgm:t>
    </dgm:pt>
    <dgm:pt modelId="{097ABE28-5427-4BA7-9A06-6D2D32136CBB}" type="pres">
      <dgm:prSet presAssocID="{32BF5014-C70B-43D3-A69F-01D507B20219}" presName="accentRepeatNode" presStyleLbl="solidFgAcc1" presStyleIdx="0" presStyleCnt="3"/>
      <dgm:spPr/>
      <dgm:t>
        <a:bodyPr/>
        <a:lstStyle/>
        <a:p>
          <a:endParaRPr/>
        </a:p>
      </dgm:t>
    </dgm:pt>
    <dgm:pt modelId="{36956B73-551D-45B8-A8E8-20570F937224}" type="pres">
      <dgm:prSet presAssocID="{1FED0418-F793-4E4E-8963-B462784EAE6A}" presName="text_2" presStyleLbl="node1" presStyleIdx="1" presStyleCnt="3">
        <dgm:presLayoutVars>
          <dgm:bulletEnabled val="1"/>
        </dgm:presLayoutVars>
      </dgm:prSet>
      <dgm:spPr/>
      <dgm:t>
        <a:bodyPr/>
        <a:lstStyle/>
        <a:p>
          <a:endParaRPr lang="ru-RU"/>
        </a:p>
      </dgm:t>
    </dgm:pt>
    <dgm:pt modelId="{C64DF89F-E930-4C39-A8C0-C0A9AF83EC5C}" type="pres">
      <dgm:prSet presAssocID="{1FED0418-F793-4E4E-8963-B462784EAE6A}" presName="accent_2" presStyleCnt="0"/>
      <dgm:spPr/>
      <dgm:t>
        <a:bodyPr/>
        <a:lstStyle/>
        <a:p>
          <a:endParaRPr/>
        </a:p>
      </dgm:t>
    </dgm:pt>
    <dgm:pt modelId="{7937B773-ED79-4EAC-BC6A-894DC4B586B2}" type="pres">
      <dgm:prSet presAssocID="{1FED0418-F793-4E4E-8963-B462784EAE6A}" presName="accentRepeatNode" presStyleLbl="solidFgAcc1" presStyleIdx="1" presStyleCnt="3"/>
      <dgm:spPr/>
      <dgm:t>
        <a:bodyPr/>
        <a:lstStyle/>
        <a:p>
          <a:endParaRPr/>
        </a:p>
      </dgm:t>
    </dgm:pt>
    <dgm:pt modelId="{8B91B869-8BD3-4A08-8D66-D13145E6E6AE}" type="pres">
      <dgm:prSet presAssocID="{DDDD121E-7C60-4DB1-84F4-A352700A5208}" presName="text_3" presStyleLbl="node1" presStyleIdx="2" presStyleCnt="3">
        <dgm:presLayoutVars>
          <dgm:bulletEnabled val="1"/>
        </dgm:presLayoutVars>
      </dgm:prSet>
      <dgm:spPr/>
      <dgm:t>
        <a:bodyPr/>
        <a:lstStyle/>
        <a:p>
          <a:endParaRPr lang="ru-RU"/>
        </a:p>
      </dgm:t>
    </dgm:pt>
    <dgm:pt modelId="{BEC1BAB8-B2D2-4C77-A5B8-4D0EBC93A54A}" type="pres">
      <dgm:prSet presAssocID="{DDDD121E-7C60-4DB1-84F4-A352700A5208}" presName="accent_3" presStyleCnt="0"/>
      <dgm:spPr/>
      <dgm:t>
        <a:bodyPr/>
        <a:lstStyle/>
        <a:p>
          <a:endParaRPr/>
        </a:p>
      </dgm:t>
    </dgm:pt>
    <dgm:pt modelId="{93433C42-3AC6-471F-8449-B47CE0AF81C9}" type="pres">
      <dgm:prSet presAssocID="{DDDD121E-7C60-4DB1-84F4-A352700A5208}" presName="accentRepeatNode" presStyleLbl="solidFgAcc1" presStyleIdx="2" presStyleCnt="3"/>
      <dgm:spPr/>
      <dgm:t>
        <a:bodyPr/>
        <a:lstStyle/>
        <a:p>
          <a:endParaRPr/>
        </a:p>
      </dgm:t>
    </dgm:pt>
  </dgm:ptLst>
  <dgm:cxnLst>
    <dgm:cxn modelId="{EECDBC3C-49F7-41E6-AE57-026A2A3158AA}" srcId="{0743BA07-C26B-4EEA-AE8D-3D1A0AC34660}" destId="{DDDD121E-7C60-4DB1-84F4-A352700A5208}" srcOrd="2" destOrd="0" parTransId="{819555EE-F388-4999-A268-F80E059E5739}" sibTransId="{86D9AF0A-529B-4AA2-8B73-110ECF05AD85}"/>
    <dgm:cxn modelId="{1A880397-BE7D-434A-A95A-F731109483F1}" type="presOf" srcId="{1C904811-DCA1-4F2C-BC03-FA023EFA7B93}" destId="{5E1D51CA-00A6-4428-BB3B-180BACE3EBD7}" srcOrd="0" destOrd="0" presId="urn:microsoft.com/office/officeart/2008/layout/VerticalCurvedList"/>
    <dgm:cxn modelId="{58DC9ECF-C2BB-4C4E-9B7B-B46E1FF43C06}" srcId="{0743BA07-C26B-4EEA-AE8D-3D1A0AC34660}" destId="{1FED0418-F793-4E4E-8963-B462784EAE6A}" srcOrd="1" destOrd="0" parTransId="{AF294F0C-5731-4AEA-9CC9-3B5D3C72382B}" sibTransId="{E4D9BAAF-CCBB-4BE8-B059-D4310701CFE3}"/>
    <dgm:cxn modelId="{7FED70BE-55C3-427D-84EA-BBBD9334806D}" type="presOf" srcId="{DDDD121E-7C60-4DB1-84F4-A352700A5208}" destId="{8B91B869-8BD3-4A08-8D66-D13145E6E6AE}" srcOrd="0" destOrd="0" presId="urn:microsoft.com/office/officeart/2008/layout/VerticalCurvedList"/>
    <dgm:cxn modelId="{94D214EB-A0C1-4DBD-B9A2-D37587E63B27}" srcId="{0743BA07-C26B-4EEA-AE8D-3D1A0AC34660}" destId="{32BF5014-C70B-43D3-A69F-01D507B20219}" srcOrd="0" destOrd="0" parTransId="{09A54561-99BC-457C-9235-FDC90B6BF4A1}" sibTransId="{1C904811-DCA1-4F2C-BC03-FA023EFA7B93}"/>
    <dgm:cxn modelId="{BA7B5CBE-468A-4230-B22E-438B7FEE56F4}" type="presOf" srcId="{32BF5014-C70B-43D3-A69F-01D507B20219}" destId="{9C4493E6-CB08-4FC7-86C7-322F74947FE5}" srcOrd="0" destOrd="0" presId="urn:microsoft.com/office/officeart/2008/layout/VerticalCurvedList"/>
    <dgm:cxn modelId="{C6621014-9712-4A3B-808A-2976C28C0E05}" type="presOf" srcId="{1FED0418-F793-4E4E-8963-B462784EAE6A}" destId="{36956B73-551D-45B8-A8E8-20570F937224}" srcOrd="0" destOrd="0" presId="urn:microsoft.com/office/officeart/2008/layout/VerticalCurvedList"/>
    <dgm:cxn modelId="{CC695A33-5DC7-4D21-AD00-057ADBE07F37}" type="presOf" srcId="{0743BA07-C26B-4EEA-AE8D-3D1A0AC34660}" destId="{BE1BF5BE-FCCC-42CD-91DA-887143BE105C}" srcOrd="0" destOrd="0" presId="urn:microsoft.com/office/officeart/2008/layout/VerticalCurvedList"/>
    <dgm:cxn modelId="{DB51BCB1-F93C-46CD-8B7D-210B73049230}" type="presParOf" srcId="{BE1BF5BE-FCCC-42CD-91DA-887143BE105C}" destId="{5CDCB6E3-AAB1-43E1-A783-C0B1EAFC04BC}" srcOrd="0" destOrd="0" presId="urn:microsoft.com/office/officeart/2008/layout/VerticalCurvedList"/>
    <dgm:cxn modelId="{8717ADD8-6CBF-46F5-8565-C3A8C07052B2}" type="presParOf" srcId="{5CDCB6E3-AAB1-43E1-A783-C0B1EAFC04BC}" destId="{678E27F8-3C26-4A9D-A51B-83E19191DF87}" srcOrd="0" destOrd="0" presId="urn:microsoft.com/office/officeart/2008/layout/VerticalCurvedList"/>
    <dgm:cxn modelId="{E9D6936E-1C7C-4851-880B-6EDBF082F8F5}" type="presParOf" srcId="{678E27F8-3C26-4A9D-A51B-83E19191DF87}" destId="{FC58E57E-5F86-4682-83CD-FE2BDE6806E0}" srcOrd="0" destOrd="0" presId="urn:microsoft.com/office/officeart/2008/layout/VerticalCurvedList"/>
    <dgm:cxn modelId="{05E74877-3E25-4DF8-8375-FFDBD1BD78C2}" type="presParOf" srcId="{678E27F8-3C26-4A9D-A51B-83E19191DF87}" destId="{5E1D51CA-00A6-4428-BB3B-180BACE3EBD7}" srcOrd="1" destOrd="0" presId="urn:microsoft.com/office/officeart/2008/layout/VerticalCurvedList"/>
    <dgm:cxn modelId="{47D9E6FF-ED4B-4B5C-AFA8-241E521D6A6C}" type="presParOf" srcId="{678E27F8-3C26-4A9D-A51B-83E19191DF87}" destId="{250BF380-55EB-45E9-86E4-598975778D48}" srcOrd="2" destOrd="0" presId="urn:microsoft.com/office/officeart/2008/layout/VerticalCurvedList"/>
    <dgm:cxn modelId="{CA102FC4-3097-4C4D-B373-C6D60D34D376}" type="presParOf" srcId="{678E27F8-3C26-4A9D-A51B-83E19191DF87}" destId="{54E060AC-01AF-4174-AEFB-C9C5D7FF9482}" srcOrd="3" destOrd="0" presId="urn:microsoft.com/office/officeart/2008/layout/VerticalCurvedList"/>
    <dgm:cxn modelId="{12AB35ED-89CB-434E-B3BA-5EFE58A6CDD8}" type="presParOf" srcId="{5CDCB6E3-AAB1-43E1-A783-C0B1EAFC04BC}" destId="{9C4493E6-CB08-4FC7-86C7-322F74947FE5}" srcOrd="1" destOrd="0" presId="urn:microsoft.com/office/officeart/2008/layout/VerticalCurvedList"/>
    <dgm:cxn modelId="{4ADB6639-ECE4-472E-A4FA-4CA3F355BE19}" type="presParOf" srcId="{5CDCB6E3-AAB1-43E1-A783-C0B1EAFC04BC}" destId="{37B59337-92C8-40E0-8061-8292A4CCC928}" srcOrd="2" destOrd="0" presId="urn:microsoft.com/office/officeart/2008/layout/VerticalCurvedList"/>
    <dgm:cxn modelId="{028901A5-AB82-4689-80B4-1B620A8002D9}" type="presParOf" srcId="{37B59337-92C8-40E0-8061-8292A4CCC928}" destId="{097ABE28-5427-4BA7-9A06-6D2D32136CBB}" srcOrd="0" destOrd="0" presId="urn:microsoft.com/office/officeart/2008/layout/VerticalCurvedList"/>
    <dgm:cxn modelId="{52B10FF1-F27B-4543-BDE6-69613E09D980}" type="presParOf" srcId="{5CDCB6E3-AAB1-43E1-A783-C0B1EAFC04BC}" destId="{36956B73-551D-45B8-A8E8-20570F937224}" srcOrd="3" destOrd="0" presId="urn:microsoft.com/office/officeart/2008/layout/VerticalCurvedList"/>
    <dgm:cxn modelId="{9CEA21AE-B4FD-4176-B071-6581E5269466}" type="presParOf" srcId="{5CDCB6E3-AAB1-43E1-A783-C0B1EAFC04BC}" destId="{C64DF89F-E930-4C39-A8C0-C0A9AF83EC5C}" srcOrd="4" destOrd="0" presId="urn:microsoft.com/office/officeart/2008/layout/VerticalCurvedList"/>
    <dgm:cxn modelId="{8B92A7F4-B394-4E3C-8E6E-EE726941CA2C}" type="presParOf" srcId="{C64DF89F-E930-4C39-A8C0-C0A9AF83EC5C}" destId="{7937B773-ED79-4EAC-BC6A-894DC4B586B2}" srcOrd="0" destOrd="0" presId="urn:microsoft.com/office/officeart/2008/layout/VerticalCurvedList"/>
    <dgm:cxn modelId="{EAE39892-6EA4-49CA-A43D-B25108DCE429}" type="presParOf" srcId="{5CDCB6E3-AAB1-43E1-A783-C0B1EAFC04BC}" destId="{8B91B869-8BD3-4A08-8D66-D13145E6E6AE}" srcOrd="5" destOrd="0" presId="urn:microsoft.com/office/officeart/2008/layout/VerticalCurvedList"/>
    <dgm:cxn modelId="{7BB50D07-0333-4555-BD55-575FA128C8A1}" type="presParOf" srcId="{5CDCB6E3-AAB1-43E1-A783-C0B1EAFC04BC}" destId="{BEC1BAB8-B2D2-4C77-A5B8-4D0EBC93A54A}" srcOrd="6" destOrd="0" presId="urn:microsoft.com/office/officeart/2008/layout/VerticalCurvedList"/>
    <dgm:cxn modelId="{F7E264E1-20E8-4AC8-9F66-C4095CEE768D}" type="presParOf" srcId="{BEC1BAB8-B2D2-4C77-A5B8-4D0EBC93A54A}" destId="{93433C42-3AC6-471F-8449-B47CE0AF81C9}" srcOrd="0" destOrd="0" presId="urn:microsoft.com/office/officeart/2008/layout/VerticalCurvedList"/>
  </dgm:cxnLst>
  <dgm:bg/>
  <dgm:whole/>
</dgm:dataModel>
</file>

<file path=ppt/diagrams/data29.xml><?xml version="1.0" encoding="utf-8"?>
<dgm:dataModel xmlns:dgm="http://schemas.openxmlformats.org/drawingml/2006/diagram" xmlns:a="http://schemas.openxmlformats.org/drawingml/2006/main">
  <dgm:ptLst>
    <dgm:pt modelId="{A1BA3347-1B42-4DDB-A289-015DBF216B7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CADF4EF4-F214-49ED-94E6-E19660ABA8AD}" type="parTrans" cxnId="{1F5E07C2-86B2-406E-84AC-4457400E56FF}">
      <dgm:prSet/>
      <dgm:spPr/>
      <dgm:t>
        <a:bodyPr/>
        <a:lstStyle/>
        <a:p>
          <a:endParaRPr lang="ru-RU"/>
        </a:p>
      </dgm:t>
    </dgm:pt>
    <dgm:pt modelId="{E7DFFE8C-09A7-4D36-A050-46636E32C382}">
      <dgm:prSet phldrT="[Текст]"/>
      <dgm:spPr/>
      <dgm:t>
        <a:bodyPr/>
        <a:lstStyle/>
        <a:p>
          <a:r>
            <a:rPr lang="ru-RU"/>
            <a:t>Адам іс-әрекетінің алуан түрлілігі сонымен қатар әртүрлі негіздер немесе критерийлер бойынша жіктеуге болатын ғылыми таным әдістерінің алуан түрлілігін анықтайды. </a:t>
          </a:r>
        </a:p>
      </dgm:t>
    </dgm:pt>
    <dgm:pt modelId="{43544B4D-8F72-4211-A2BD-88D1BD17D1A7}" type="parTrans" cxnId="{EA52CADE-0A0F-4B0D-845A-D79F9E433020}">
      <dgm:prSet/>
      <dgm:spPr/>
      <dgm:t>
        <a:bodyPr/>
        <a:lstStyle/>
        <a:p>
          <a:endParaRPr lang="ru-RU"/>
        </a:p>
      </dgm:t>
    </dgm:pt>
    <dgm:pt modelId="{39351BE5-AD75-450A-AFB8-5ECBFE41A69E}">
      <dgm:prSet phldrT="[Текст]" phldr="1"/>
      <dgm:spPr/>
      <dgm:t>
        <a:bodyPr/>
        <a:lstStyle/>
        <a:p>
          <a:endParaRPr lang="ru-RU"/>
        </a:p>
      </dgm:t>
    </dgm:pt>
    <dgm:pt modelId="{DA7D9B81-CAF6-499E-9F7C-FE46773A0072}" type="sibTrans" cxnId="{EA52CADE-0A0F-4B0D-845A-D79F9E433020}">
      <dgm:prSet/>
      <dgm:spPr/>
      <dgm:t>
        <a:bodyPr/>
        <a:lstStyle/>
        <a:p>
          <a:endParaRPr lang="ru-RU"/>
        </a:p>
      </dgm:t>
    </dgm:pt>
    <dgm:pt modelId="{35725426-F219-4624-BE8A-54E168C4266C}" type="sibTrans" cxnId="{1F5E07C2-86B2-406E-84AC-4457400E56FF}">
      <dgm:prSet/>
      <dgm:spPr/>
      <dgm:t>
        <a:bodyPr/>
        <a:lstStyle/>
        <a:p>
          <a:endParaRPr lang="ru-RU"/>
        </a:p>
      </dgm:t>
    </dgm:pt>
    <dgm:pt modelId="{D928D4D9-7794-42AD-B4FC-43AE90C1B8E1}" type="parTrans" cxnId="{456C2FD5-0544-4E2C-BAD9-3AF10B0ABFB4}">
      <dgm:prSet/>
      <dgm:spPr/>
      <dgm:t>
        <a:bodyPr/>
        <a:lstStyle/>
        <a:p>
          <a:endParaRPr lang="ru-RU"/>
        </a:p>
      </dgm:t>
    </dgm:pt>
    <dgm:pt modelId="{00E72908-3277-45A6-BCF2-F1078EFCEF4A}">
      <dgm:prSet phldrT="[Текст]"/>
      <dgm:spPr/>
      <dgm:t>
        <a:bodyPr/>
        <a:lstStyle/>
        <a:p>
          <a:r>
            <a:rPr lang="ru-RU"/>
            <a:t>Ғылыми таным үдерісіндегі рөлі мен орны бойынша әдістер ажыратылады </a:t>
          </a:r>
          <a:r>
            <a:rPr lang="ru-RU" b="1"/>
            <a:t>формальды </a:t>
          </a:r>
          <a:r>
            <a:rPr lang="ru-RU"/>
            <a:t>(формальды және математикалық символдық логика әдістері) және </a:t>
          </a:r>
          <a:r>
            <a:rPr lang="ru-RU" b="1"/>
            <a:t>мазмұнды.</a:t>
          </a:r>
        </a:p>
      </dgm:t>
    </dgm:pt>
    <dgm:pt modelId="{99F2A569-4E07-4668-BA8E-78D4286FB6A6}" type="parTrans" cxnId="{E33EB909-B624-4BEE-9539-489303B1CA5A}">
      <dgm:prSet/>
      <dgm:spPr/>
      <dgm:t>
        <a:bodyPr/>
        <a:lstStyle/>
        <a:p>
          <a:endParaRPr lang="ru-RU"/>
        </a:p>
      </dgm:t>
    </dgm:pt>
    <dgm:pt modelId="{D7BEEC7C-5F25-4599-AD56-B872A414AE8A}">
      <dgm:prSet phldrT="[Текст]" phldr="1"/>
      <dgm:spPr/>
      <dgm:t>
        <a:bodyPr/>
        <a:lstStyle/>
        <a:p>
          <a:endParaRPr lang="ru-RU"/>
        </a:p>
      </dgm:t>
    </dgm:pt>
    <dgm:pt modelId="{DBF7EB9A-4D5C-415D-B2EA-9414C9443B10}" type="sibTrans" cxnId="{E33EB909-B624-4BEE-9539-489303B1CA5A}">
      <dgm:prSet/>
      <dgm:spPr/>
      <dgm:t>
        <a:bodyPr/>
        <a:lstStyle/>
        <a:p>
          <a:endParaRPr lang="ru-RU"/>
        </a:p>
      </dgm:t>
    </dgm:pt>
    <dgm:pt modelId="{4893E0B0-70AF-4CBD-8236-6226A6B0BEF2}" type="sibTrans" cxnId="{456C2FD5-0544-4E2C-BAD9-3AF10B0ABFB4}">
      <dgm:prSet/>
      <dgm:spPr/>
      <dgm:t>
        <a:bodyPr/>
        <a:lstStyle/>
        <a:p>
          <a:endParaRPr lang="ru-RU"/>
        </a:p>
      </dgm:t>
    </dgm:pt>
    <dgm:pt modelId="{D8669870-B032-4517-BA13-EE5AB02B98FB}" type="pres">
      <dgm:prSet presAssocID="{A1BA3347-1B42-4DDB-A289-015DBF216B7E}" presName="linear" presStyleCnt="0">
        <dgm:presLayoutVars>
          <dgm:animLvl val="lvl"/>
          <dgm:resizeHandles val="exact"/>
        </dgm:presLayoutVars>
      </dgm:prSet>
      <dgm:spPr/>
      <dgm:t>
        <a:bodyPr/>
        <a:lstStyle/>
        <a:p>
          <a:endParaRPr lang="ru-RU"/>
        </a:p>
      </dgm:t>
    </dgm:pt>
    <dgm:pt modelId="{B42AA052-A683-4E9A-A224-6D8D7A31C6BF}" type="pres">
      <dgm:prSet presAssocID="{E7DFFE8C-09A7-4D36-A050-46636E32C382}" presName="parentText" presStyleLbl="node1" presStyleIdx="0" presStyleCnt="2">
        <dgm:presLayoutVars>
          <dgm:chMax val="0"/>
          <dgm:bulletEnabled val="1"/>
        </dgm:presLayoutVars>
      </dgm:prSet>
      <dgm:spPr/>
      <dgm:t>
        <a:bodyPr/>
        <a:lstStyle/>
        <a:p>
          <a:endParaRPr lang="ru-RU"/>
        </a:p>
      </dgm:t>
    </dgm:pt>
    <dgm:pt modelId="{A8ED006A-9EE2-43FA-B4EC-C4B1E6391199}" type="pres">
      <dgm:prSet presAssocID="{E7DFFE8C-09A7-4D36-A050-46636E32C382}" presName="childText" presStyleLbl="revTx" presStyleIdx="0" presStyleCnt="2">
        <dgm:presLayoutVars>
          <dgm:bulletEnabled val="1"/>
        </dgm:presLayoutVars>
      </dgm:prSet>
      <dgm:spPr/>
      <dgm:t>
        <a:bodyPr/>
        <a:lstStyle/>
        <a:p>
          <a:endParaRPr lang="ru-RU"/>
        </a:p>
      </dgm:t>
    </dgm:pt>
    <dgm:pt modelId="{040FFA61-5272-48DF-8634-265332904A36}" type="pres">
      <dgm:prSet presAssocID="{00E72908-3277-45A6-BCF2-F1078EFCEF4A}" presName="parentText" presStyleLbl="node1" presStyleIdx="1" presStyleCnt="2">
        <dgm:presLayoutVars>
          <dgm:chMax val="0"/>
          <dgm:bulletEnabled val="1"/>
        </dgm:presLayoutVars>
      </dgm:prSet>
      <dgm:spPr/>
      <dgm:t>
        <a:bodyPr/>
        <a:lstStyle/>
        <a:p>
          <a:endParaRPr lang="ru-RU"/>
        </a:p>
      </dgm:t>
    </dgm:pt>
    <dgm:pt modelId="{DC9AD0DE-E604-4688-BF1F-91D8EC3F0568}" type="pres">
      <dgm:prSet presAssocID="{00E72908-3277-45A6-BCF2-F1078EFCEF4A}" presName="childText" presStyleLbl="revTx" presStyleIdx="1" presStyleCnt="2">
        <dgm:presLayoutVars>
          <dgm:bulletEnabled val="1"/>
        </dgm:presLayoutVars>
      </dgm:prSet>
      <dgm:spPr/>
      <dgm:t>
        <a:bodyPr/>
        <a:lstStyle/>
        <a:p>
          <a:endParaRPr lang="ru-RU"/>
        </a:p>
      </dgm:t>
    </dgm:pt>
  </dgm:ptLst>
  <dgm:cxnLst>
    <dgm:cxn modelId="{1B6F56DE-D177-454A-8FDD-CA94A51729A3}" type="presOf" srcId="{A1BA3347-1B42-4DDB-A289-015DBF216B7E}" destId="{D8669870-B032-4517-BA13-EE5AB02B98FB}" srcOrd="0" destOrd="0" presId="urn:microsoft.com/office/officeart/2005/8/layout/vList2"/>
    <dgm:cxn modelId="{F10964F5-60A4-44AD-817B-9895FF99759A}" type="presOf" srcId="{E7DFFE8C-09A7-4D36-A050-46636E32C382}" destId="{B42AA052-A683-4E9A-A224-6D8D7A31C6BF}" srcOrd="0" destOrd="0" presId="urn:microsoft.com/office/officeart/2005/8/layout/vList2"/>
    <dgm:cxn modelId="{481732D2-BD59-4078-97F8-C306743015C1}" type="presOf" srcId="{39351BE5-AD75-450A-AFB8-5ECBFE41A69E}" destId="{A8ED006A-9EE2-43FA-B4EC-C4B1E6391199}" srcOrd="0" destOrd="0" presId="urn:microsoft.com/office/officeart/2005/8/layout/vList2"/>
    <dgm:cxn modelId="{E33EB909-B624-4BEE-9539-489303B1CA5A}" srcId="{00E72908-3277-45A6-BCF2-F1078EFCEF4A}" destId="{D7BEEC7C-5F25-4599-AD56-B872A414AE8A}" srcOrd="0" destOrd="0" parTransId="{99F2A569-4E07-4668-BA8E-78D4286FB6A6}" sibTransId="{DBF7EB9A-4D5C-415D-B2EA-9414C9443B10}"/>
    <dgm:cxn modelId="{1F5E07C2-86B2-406E-84AC-4457400E56FF}" srcId="{A1BA3347-1B42-4DDB-A289-015DBF216B7E}" destId="{E7DFFE8C-09A7-4D36-A050-46636E32C382}" srcOrd="0" destOrd="0" parTransId="{CADF4EF4-F214-49ED-94E6-E19660ABA8AD}" sibTransId="{35725426-F219-4624-BE8A-54E168C4266C}"/>
    <dgm:cxn modelId="{F03E585F-AEFD-4F6A-A34B-120D1B8437C0}" type="presOf" srcId="{D7BEEC7C-5F25-4599-AD56-B872A414AE8A}" destId="{DC9AD0DE-E604-4688-BF1F-91D8EC3F0568}" srcOrd="0" destOrd="0" presId="urn:microsoft.com/office/officeart/2005/8/layout/vList2"/>
    <dgm:cxn modelId="{456C2FD5-0544-4E2C-BAD9-3AF10B0ABFB4}" srcId="{A1BA3347-1B42-4DDB-A289-015DBF216B7E}" destId="{00E72908-3277-45A6-BCF2-F1078EFCEF4A}" srcOrd="1" destOrd="0" parTransId="{D928D4D9-7794-42AD-B4FC-43AE90C1B8E1}" sibTransId="{4893E0B0-70AF-4CBD-8236-6226A6B0BEF2}"/>
    <dgm:cxn modelId="{D3938D76-DED3-4479-82BC-24EE4EAF5B83}" type="presOf" srcId="{00E72908-3277-45A6-BCF2-F1078EFCEF4A}" destId="{040FFA61-5272-48DF-8634-265332904A36}" srcOrd="0" destOrd="0" presId="urn:microsoft.com/office/officeart/2005/8/layout/vList2"/>
    <dgm:cxn modelId="{EA52CADE-0A0F-4B0D-845A-D79F9E433020}" srcId="{E7DFFE8C-09A7-4D36-A050-46636E32C382}" destId="{39351BE5-AD75-450A-AFB8-5ECBFE41A69E}" srcOrd="0" destOrd="0" parTransId="{43544B4D-8F72-4211-A2BD-88D1BD17D1A7}" sibTransId="{DA7D9B81-CAF6-499E-9F7C-FE46773A0072}"/>
    <dgm:cxn modelId="{77A88F1C-EC1B-4A9A-82D4-BAABC6184162}" type="presParOf" srcId="{D8669870-B032-4517-BA13-EE5AB02B98FB}" destId="{B42AA052-A683-4E9A-A224-6D8D7A31C6BF}" srcOrd="0" destOrd="0" presId="urn:microsoft.com/office/officeart/2005/8/layout/vList2"/>
    <dgm:cxn modelId="{9193CEE9-4BC8-4140-9150-2820B5F0ED3B}" type="presParOf" srcId="{D8669870-B032-4517-BA13-EE5AB02B98FB}" destId="{A8ED006A-9EE2-43FA-B4EC-C4B1E6391199}" srcOrd="1" destOrd="0" presId="urn:microsoft.com/office/officeart/2005/8/layout/vList2"/>
    <dgm:cxn modelId="{59779355-43E7-4E18-B0FB-3EA8D4DBBBEC}" type="presParOf" srcId="{D8669870-B032-4517-BA13-EE5AB02B98FB}" destId="{040FFA61-5272-48DF-8634-265332904A36}" srcOrd="2" destOrd="0" presId="urn:microsoft.com/office/officeart/2005/8/layout/vList2"/>
    <dgm:cxn modelId="{77AB78E9-5DAD-4326-8F9B-B15E3C0CDC25}" type="presParOf" srcId="{D8669870-B032-4517-BA13-EE5AB02B98FB}" destId="{DC9AD0DE-E604-4688-BF1F-91D8EC3F0568}" srcOrd="3"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853B81AD-D905-4D06-AE36-962230699C41}"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0432B510-81E9-4387-BD61-D84B4BDA22F7}" type="parTrans" cxnId="{B1D451D0-0075-4244-83E8-92A0D684F5F6}">
      <dgm:prSet/>
      <dgm:spPr/>
      <dgm:t>
        <a:bodyPr/>
        <a:lstStyle/>
        <a:p>
          <a:endParaRPr lang="ru-RU"/>
        </a:p>
      </dgm:t>
    </dgm:pt>
    <dgm:pt modelId="{1B2998BA-48BB-4A06-B975-796FEEFDE2D4}">
      <dgm:prSet phldrT="[Текст]"/>
      <dgm:spPr/>
      <dgm:t>
        <a:bodyPr/>
        <a:lstStyle/>
        <a:p>
          <a:r>
            <a:rPr lang="ru-RU"/>
            <a:t>Осылайша, күнделікті таным қазіргі заманғы адамға нақты әлем туралы қарапайым білімді алуға ғана емес, сонымен бірге наным-сенімдерді, мұраттарды дамытуға мүмкіндік береді. </a:t>
          </a:r>
        </a:p>
      </dgm:t>
    </dgm:pt>
    <dgm:pt modelId="{EA24EBCF-039F-40E2-9A83-90810E570C67}" type="sibTrans" cxnId="{B1D451D0-0075-4244-83E8-92A0D684F5F6}">
      <dgm:prSet/>
      <dgm:spPr/>
      <dgm:t>
        <a:bodyPr/>
        <a:lstStyle/>
        <a:p>
          <a:endParaRPr lang="ru-RU"/>
        </a:p>
      </dgm:t>
    </dgm:pt>
    <dgm:pt modelId="{59F42991-9CA9-415E-A925-8F02B223D24E}" type="parTrans" cxnId="{249392A6-8AA9-4F10-A09B-F4A02FA78BB4}">
      <dgm:prSet/>
      <dgm:spPr/>
      <dgm:t>
        <a:bodyPr/>
        <a:lstStyle/>
        <a:p>
          <a:endParaRPr lang="ru-RU"/>
        </a:p>
      </dgm:t>
    </dgm:pt>
    <dgm:pt modelId="{C66BEF68-572A-4672-9F1B-A0F27A95A674}">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Күнделікті таным шеңберінде адамдар басқа адамдарға, әлеуметтік топтарға, саяси жүйеге, мемлекетке және т.б. қатынастарына қатысты тереңірек жалпылама тұжырымдар мен тұжырымдар жасай алады. </a:t>
          </a:r>
        </a:p>
      </dgm:t>
    </dgm:pt>
    <dgm:pt modelId="{BEDF4697-BB4E-472E-A0B9-BE474F4252C8}" type="sibTrans" cxnId="{249392A6-8AA9-4F10-A09B-F4A02FA78BB4}">
      <dgm:prSet/>
      <dgm:spPr/>
      <dgm:t>
        <a:bodyPr/>
        <a:lstStyle/>
        <a:p>
          <a:endParaRPr lang="ru-RU"/>
        </a:p>
      </dgm:t>
    </dgm:pt>
    <dgm:pt modelId="{B79BFCDE-6207-4175-ACE3-DDF5CD554542}" type="parTrans" cxnId="{881197FA-584A-46A8-8AE2-C9099C2B54EC}">
      <dgm:prSet/>
      <dgm:spPr/>
      <dgm:t>
        <a:bodyPr/>
        <a:lstStyle/>
        <a:p>
          <a:endParaRPr lang="ru-RU"/>
        </a:p>
      </dgm:t>
    </dgm:pt>
    <dgm:pt modelId="{291F2AB1-DC1C-4242-8944-8CFD59E627CE}">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Сонымен қатар, күнделікті таным, әсіресе қазіргі заманғы адам, ғылыми білімнің элементтерін де қамтуы мүмкін. Соған қарамастан, күнделікті таным өздігінен дамиды және жұмыс істейді. </a:t>
          </a:r>
        </a:p>
      </dgm:t>
    </dgm:pt>
    <dgm:pt modelId="{088C897F-6CFA-4DE9-8C7A-6A51A3B6258A}" type="sibTrans" cxnId="{881197FA-584A-46A8-8AE2-C9099C2B54EC}">
      <dgm:prSet/>
      <dgm:spPr/>
      <dgm:t>
        <a:bodyPr/>
        <a:lstStyle/>
        <a:p>
          <a:endParaRPr lang="ru-RU"/>
        </a:p>
      </dgm:t>
    </dgm:pt>
    <dgm:pt modelId="{9FD5E3DA-C285-4CCC-A030-5FB867C129BD}" type="pres">
      <dgm:prSet presAssocID="{853B81AD-D905-4D06-AE36-962230699C41}" presName="Name0" presStyleCnt="0">
        <dgm:presLayoutVars>
          <dgm:chMax val="7"/>
          <dgm:chPref val="7"/>
          <dgm:dir/>
        </dgm:presLayoutVars>
      </dgm:prSet>
      <dgm:spPr/>
      <dgm:t>
        <a:bodyPr/>
        <a:lstStyle/>
        <a:p>
          <a:endParaRPr lang="ru-RU"/>
        </a:p>
      </dgm:t>
    </dgm:pt>
    <dgm:pt modelId="{35FD32D5-9DD6-4D4E-AB09-427E1CB1A2CE}" type="pres">
      <dgm:prSet presAssocID="{853B81AD-D905-4D06-AE36-962230699C41}" presName="Name1" presStyleCnt="0"/>
      <dgm:spPr/>
      <dgm:t>
        <a:bodyPr/>
        <a:lstStyle/>
        <a:p>
          <a:endParaRPr/>
        </a:p>
      </dgm:t>
    </dgm:pt>
    <dgm:pt modelId="{770B83D6-7D3D-4A35-B58A-EFCE303F8E61}" type="pres">
      <dgm:prSet presAssocID="{853B81AD-D905-4D06-AE36-962230699C41}" presName="cycle" presStyleCnt="0"/>
      <dgm:spPr/>
      <dgm:t>
        <a:bodyPr/>
        <a:lstStyle/>
        <a:p>
          <a:endParaRPr/>
        </a:p>
      </dgm:t>
    </dgm:pt>
    <dgm:pt modelId="{67D17222-7652-48DF-B233-AF7FB48E3952}" type="pres">
      <dgm:prSet presAssocID="{853B81AD-D905-4D06-AE36-962230699C41}" presName="srcNode" presStyleLbl="node1" presStyleIdx="0" presStyleCnt="3"/>
      <dgm:spPr/>
      <dgm:t>
        <a:bodyPr/>
        <a:lstStyle/>
        <a:p>
          <a:endParaRPr/>
        </a:p>
      </dgm:t>
    </dgm:pt>
    <dgm:pt modelId="{16276E77-6B1A-42AA-B8D3-C5FB6C4E839A}" type="pres">
      <dgm:prSet presAssocID="{853B81AD-D905-4D06-AE36-962230699C41}" presName="conn" presStyleLbl="parChTrans1D2" presStyleIdx="0" presStyleCnt="1"/>
      <dgm:spPr/>
      <dgm:t>
        <a:bodyPr/>
        <a:lstStyle/>
        <a:p>
          <a:endParaRPr lang="ru-RU"/>
        </a:p>
      </dgm:t>
    </dgm:pt>
    <dgm:pt modelId="{FFB2F5B5-1DFB-4DA1-8CA1-3E2695197E5D}" type="pres">
      <dgm:prSet presAssocID="{853B81AD-D905-4D06-AE36-962230699C41}" presName="extraNode" presStyleLbl="node1" presStyleIdx="0" presStyleCnt="3"/>
      <dgm:spPr/>
      <dgm:t>
        <a:bodyPr/>
        <a:lstStyle/>
        <a:p>
          <a:endParaRPr/>
        </a:p>
      </dgm:t>
    </dgm:pt>
    <dgm:pt modelId="{6F987D2D-15E1-47B2-B1C2-460D85433574}" type="pres">
      <dgm:prSet presAssocID="{853B81AD-D905-4D06-AE36-962230699C41}" presName="dstNode" presStyleLbl="node1" presStyleIdx="0" presStyleCnt="3"/>
      <dgm:spPr/>
      <dgm:t>
        <a:bodyPr/>
        <a:lstStyle/>
        <a:p>
          <a:endParaRPr/>
        </a:p>
      </dgm:t>
    </dgm:pt>
    <dgm:pt modelId="{B135235E-3133-43B1-9793-9D65CA416D87}" type="pres">
      <dgm:prSet presAssocID="{1B2998BA-48BB-4A06-B975-796FEEFDE2D4}" presName="text_1" presStyleLbl="node1" presStyleIdx="0" presStyleCnt="3">
        <dgm:presLayoutVars>
          <dgm:bulletEnabled val="1"/>
        </dgm:presLayoutVars>
      </dgm:prSet>
      <dgm:spPr/>
      <dgm:t>
        <a:bodyPr/>
        <a:lstStyle/>
        <a:p>
          <a:endParaRPr lang="ru-RU"/>
        </a:p>
      </dgm:t>
    </dgm:pt>
    <dgm:pt modelId="{4E11535B-D2F4-4039-862A-E14C8109B0CD}" type="pres">
      <dgm:prSet presAssocID="{1B2998BA-48BB-4A06-B975-796FEEFDE2D4}" presName="accent_1" presStyleCnt="0"/>
      <dgm:spPr/>
      <dgm:t>
        <a:bodyPr/>
        <a:lstStyle/>
        <a:p>
          <a:endParaRPr/>
        </a:p>
      </dgm:t>
    </dgm:pt>
    <dgm:pt modelId="{B1AFFB7C-1906-4444-BCE1-EFA62EC38683}" type="pres">
      <dgm:prSet presAssocID="{1B2998BA-48BB-4A06-B975-796FEEFDE2D4}" presName="accentRepeatNode" presStyleLbl="solidFgAcc1" presStyleIdx="0" presStyleCnt="3"/>
      <dgm:spPr/>
      <dgm:t>
        <a:bodyPr/>
        <a:lstStyle/>
        <a:p>
          <a:endParaRPr/>
        </a:p>
      </dgm:t>
    </dgm:pt>
    <dgm:pt modelId="{8CDFF740-912D-4885-AD43-EF55B4CD4BA1}" type="pres">
      <dgm:prSet presAssocID="{C66BEF68-572A-4672-9F1B-A0F27A95A674}" presName="text_2" presStyleLbl="node1" presStyleIdx="1" presStyleCnt="3">
        <dgm:presLayoutVars>
          <dgm:bulletEnabled val="1"/>
        </dgm:presLayoutVars>
      </dgm:prSet>
      <dgm:spPr/>
      <dgm:t>
        <a:bodyPr/>
        <a:lstStyle/>
        <a:p>
          <a:endParaRPr lang="ru-RU"/>
        </a:p>
      </dgm:t>
    </dgm:pt>
    <dgm:pt modelId="{33058EEC-87BB-4C54-81C1-44F19DFC22E7}" type="pres">
      <dgm:prSet presAssocID="{C66BEF68-572A-4672-9F1B-A0F27A95A674}" presName="accent_2" presStyleCnt="0"/>
      <dgm:spPr/>
      <dgm:t>
        <a:bodyPr/>
        <a:lstStyle/>
        <a:p>
          <a:endParaRPr/>
        </a:p>
      </dgm:t>
    </dgm:pt>
    <dgm:pt modelId="{4DF64C19-D1E5-4405-8442-74DCC68C9416}" type="pres">
      <dgm:prSet presAssocID="{C66BEF68-572A-4672-9F1B-A0F27A95A674}" presName="accentRepeatNode" presStyleLbl="solidFgAcc1" presStyleIdx="1" presStyleCnt="3"/>
      <dgm:spPr/>
      <dgm:t>
        <a:bodyPr/>
        <a:lstStyle/>
        <a:p>
          <a:endParaRPr/>
        </a:p>
      </dgm:t>
    </dgm:pt>
    <dgm:pt modelId="{A4896C03-7F91-46F6-A8AE-CBA99F7415C8}" type="pres">
      <dgm:prSet presAssocID="{291F2AB1-DC1C-4242-8944-8CFD59E627CE}" presName="text_3" presStyleLbl="node1" presStyleIdx="2" presStyleCnt="3">
        <dgm:presLayoutVars>
          <dgm:bulletEnabled val="1"/>
        </dgm:presLayoutVars>
      </dgm:prSet>
      <dgm:spPr/>
      <dgm:t>
        <a:bodyPr/>
        <a:lstStyle/>
        <a:p>
          <a:endParaRPr lang="ru-RU"/>
        </a:p>
      </dgm:t>
    </dgm:pt>
    <dgm:pt modelId="{5BB7CFEE-9F4B-46EC-8C0F-CA1206374C06}" type="pres">
      <dgm:prSet presAssocID="{291F2AB1-DC1C-4242-8944-8CFD59E627CE}" presName="accent_3" presStyleCnt="0"/>
      <dgm:spPr/>
      <dgm:t>
        <a:bodyPr/>
        <a:lstStyle/>
        <a:p>
          <a:endParaRPr/>
        </a:p>
      </dgm:t>
    </dgm:pt>
    <dgm:pt modelId="{D6F64CA5-430D-4B44-B77C-E420EF082013}" type="pres">
      <dgm:prSet presAssocID="{291F2AB1-DC1C-4242-8944-8CFD59E627CE}" presName="accentRepeatNode" presStyleLbl="solidFgAcc1" presStyleIdx="2" presStyleCnt="3"/>
      <dgm:spPr/>
      <dgm:t>
        <a:bodyPr/>
        <a:lstStyle/>
        <a:p>
          <a:endParaRPr/>
        </a:p>
      </dgm:t>
    </dgm:pt>
  </dgm:ptLst>
  <dgm:cxnLst>
    <dgm:cxn modelId="{249392A6-8AA9-4F10-A09B-F4A02FA78BB4}" srcId="{853B81AD-D905-4D06-AE36-962230699C41}" destId="{C66BEF68-572A-4672-9F1B-A0F27A95A674}" srcOrd="1" destOrd="0" parTransId="{59F42991-9CA9-415E-A925-8F02B223D24E}" sibTransId="{BEDF4697-BB4E-472E-A0B9-BE474F4252C8}"/>
    <dgm:cxn modelId="{23D2F66D-D924-4A8D-9659-70A76F5255D3}" type="presOf" srcId="{EA24EBCF-039F-40E2-9A83-90810E570C67}" destId="{16276E77-6B1A-42AA-B8D3-C5FB6C4E839A}" srcOrd="0" destOrd="0" presId="urn:microsoft.com/office/officeart/2008/layout/VerticalCurvedList"/>
    <dgm:cxn modelId="{335D2504-75C7-4837-A95D-91824F70A41C}" type="presOf" srcId="{853B81AD-D905-4D06-AE36-962230699C41}" destId="{9FD5E3DA-C285-4CCC-A030-5FB867C129BD}" srcOrd="0" destOrd="0" presId="urn:microsoft.com/office/officeart/2008/layout/VerticalCurvedList"/>
    <dgm:cxn modelId="{B1D451D0-0075-4244-83E8-92A0D684F5F6}" srcId="{853B81AD-D905-4D06-AE36-962230699C41}" destId="{1B2998BA-48BB-4A06-B975-796FEEFDE2D4}" srcOrd="0" destOrd="0" parTransId="{0432B510-81E9-4387-BD61-D84B4BDA22F7}" sibTransId="{EA24EBCF-039F-40E2-9A83-90810E570C67}"/>
    <dgm:cxn modelId="{4B9FF6ED-158D-42D9-898D-57A30DF2758E}" type="presOf" srcId="{291F2AB1-DC1C-4242-8944-8CFD59E627CE}" destId="{A4896C03-7F91-46F6-A8AE-CBA99F7415C8}" srcOrd="0" destOrd="0" presId="urn:microsoft.com/office/officeart/2008/layout/VerticalCurvedList"/>
    <dgm:cxn modelId="{4523E7B6-0E6E-4776-86F7-0B69C0A8E6BB}" type="presOf" srcId="{C66BEF68-572A-4672-9F1B-A0F27A95A674}" destId="{8CDFF740-912D-4885-AD43-EF55B4CD4BA1}" srcOrd="0" destOrd="0" presId="urn:microsoft.com/office/officeart/2008/layout/VerticalCurvedList"/>
    <dgm:cxn modelId="{EAA8E2FA-E674-40EF-8B30-8F951AA2AFCC}" type="presOf" srcId="{1B2998BA-48BB-4A06-B975-796FEEFDE2D4}" destId="{B135235E-3133-43B1-9793-9D65CA416D87}" srcOrd="0" destOrd="0" presId="urn:microsoft.com/office/officeart/2008/layout/VerticalCurvedList"/>
    <dgm:cxn modelId="{881197FA-584A-46A8-8AE2-C9099C2B54EC}" srcId="{853B81AD-D905-4D06-AE36-962230699C41}" destId="{291F2AB1-DC1C-4242-8944-8CFD59E627CE}" srcOrd="2" destOrd="0" parTransId="{B79BFCDE-6207-4175-ACE3-DDF5CD554542}" sibTransId="{088C897F-6CFA-4DE9-8C7A-6A51A3B6258A}"/>
    <dgm:cxn modelId="{3D2B8CCD-A19E-49D2-9F1D-A6411BE9676B}" type="presParOf" srcId="{9FD5E3DA-C285-4CCC-A030-5FB867C129BD}" destId="{35FD32D5-9DD6-4D4E-AB09-427E1CB1A2CE}" srcOrd="0" destOrd="0" presId="urn:microsoft.com/office/officeart/2008/layout/VerticalCurvedList"/>
    <dgm:cxn modelId="{D3F1922C-CF72-43A9-A6C9-299FE0C2D02F}" type="presParOf" srcId="{35FD32D5-9DD6-4D4E-AB09-427E1CB1A2CE}" destId="{770B83D6-7D3D-4A35-B58A-EFCE303F8E61}" srcOrd="0" destOrd="0" presId="urn:microsoft.com/office/officeart/2008/layout/VerticalCurvedList"/>
    <dgm:cxn modelId="{C153A116-823B-4834-A49A-D9C10109EEFD}" type="presParOf" srcId="{770B83D6-7D3D-4A35-B58A-EFCE303F8E61}" destId="{67D17222-7652-48DF-B233-AF7FB48E3952}" srcOrd="0" destOrd="0" presId="urn:microsoft.com/office/officeart/2008/layout/VerticalCurvedList"/>
    <dgm:cxn modelId="{5437E904-4D8F-4ED8-A1E1-641E7A92C991}" type="presParOf" srcId="{770B83D6-7D3D-4A35-B58A-EFCE303F8E61}" destId="{16276E77-6B1A-42AA-B8D3-C5FB6C4E839A}" srcOrd="1" destOrd="0" presId="urn:microsoft.com/office/officeart/2008/layout/VerticalCurvedList"/>
    <dgm:cxn modelId="{7E86A8FE-8252-45CD-9E22-AA5707AE2381}" type="presParOf" srcId="{770B83D6-7D3D-4A35-B58A-EFCE303F8E61}" destId="{FFB2F5B5-1DFB-4DA1-8CA1-3E2695197E5D}" srcOrd="2" destOrd="0" presId="urn:microsoft.com/office/officeart/2008/layout/VerticalCurvedList"/>
    <dgm:cxn modelId="{305C7100-CE08-4F82-8CBF-97C3D7101453}" type="presParOf" srcId="{770B83D6-7D3D-4A35-B58A-EFCE303F8E61}" destId="{6F987D2D-15E1-47B2-B1C2-460D85433574}" srcOrd="3" destOrd="0" presId="urn:microsoft.com/office/officeart/2008/layout/VerticalCurvedList"/>
    <dgm:cxn modelId="{EA7AC507-ADA3-410F-B17E-F798E8560FCC}" type="presParOf" srcId="{35FD32D5-9DD6-4D4E-AB09-427E1CB1A2CE}" destId="{B135235E-3133-43B1-9793-9D65CA416D87}" srcOrd="1" destOrd="0" presId="urn:microsoft.com/office/officeart/2008/layout/VerticalCurvedList"/>
    <dgm:cxn modelId="{31F39145-51EE-4D19-9B9C-65A93EDCB1D2}" type="presParOf" srcId="{35FD32D5-9DD6-4D4E-AB09-427E1CB1A2CE}" destId="{4E11535B-D2F4-4039-862A-E14C8109B0CD}" srcOrd="2" destOrd="0" presId="urn:microsoft.com/office/officeart/2008/layout/VerticalCurvedList"/>
    <dgm:cxn modelId="{DE99C5C4-E482-4390-AC09-2C92BC837276}" type="presParOf" srcId="{4E11535B-D2F4-4039-862A-E14C8109B0CD}" destId="{B1AFFB7C-1906-4444-BCE1-EFA62EC38683}" srcOrd="0" destOrd="0" presId="urn:microsoft.com/office/officeart/2008/layout/VerticalCurvedList"/>
    <dgm:cxn modelId="{EB21DB06-CDF9-45D8-BD0F-AED37BC1E552}" type="presParOf" srcId="{35FD32D5-9DD6-4D4E-AB09-427E1CB1A2CE}" destId="{8CDFF740-912D-4885-AD43-EF55B4CD4BA1}" srcOrd="3" destOrd="0" presId="urn:microsoft.com/office/officeart/2008/layout/VerticalCurvedList"/>
    <dgm:cxn modelId="{FE16E8F1-2EB9-447C-9892-B99B32B65C98}" type="presParOf" srcId="{35FD32D5-9DD6-4D4E-AB09-427E1CB1A2CE}" destId="{33058EEC-87BB-4C54-81C1-44F19DFC22E7}" srcOrd="4" destOrd="0" presId="urn:microsoft.com/office/officeart/2008/layout/VerticalCurvedList"/>
    <dgm:cxn modelId="{A3109E92-31B7-45FA-B0C6-4B7AF2190D40}" type="presParOf" srcId="{33058EEC-87BB-4C54-81C1-44F19DFC22E7}" destId="{4DF64C19-D1E5-4405-8442-74DCC68C9416}" srcOrd="0" destOrd="0" presId="urn:microsoft.com/office/officeart/2008/layout/VerticalCurvedList"/>
    <dgm:cxn modelId="{7C9AFA11-360B-40FE-8E98-D63D42049830}" type="presParOf" srcId="{35FD32D5-9DD6-4D4E-AB09-427E1CB1A2CE}" destId="{A4896C03-7F91-46F6-A8AE-CBA99F7415C8}" srcOrd="5" destOrd="0" presId="urn:microsoft.com/office/officeart/2008/layout/VerticalCurvedList"/>
    <dgm:cxn modelId="{285FDED0-53A6-4B38-814C-4B30DF855927}" type="presParOf" srcId="{35FD32D5-9DD6-4D4E-AB09-427E1CB1A2CE}" destId="{5BB7CFEE-9F4B-46EC-8C0F-CA1206374C06}" srcOrd="6" destOrd="0" presId="urn:microsoft.com/office/officeart/2008/layout/VerticalCurvedList"/>
    <dgm:cxn modelId="{861FCF9E-89C3-4B82-B8A1-D9BFF9B67389}" type="presParOf" srcId="{5BB7CFEE-9F4B-46EC-8C0F-CA1206374C06}" destId="{D6F64CA5-430D-4B44-B77C-E420EF082013}" srcOrd="0" destOrd="0" presId="urn:microsoft.com/office/officeart/2008/layout/VerticalCurvedList"/>
  </dgm:cxnLst>
  <dgm:bg/>
  <dgm:whole/>
</dgm:dataModel>
</file>

<file path=ppt/diagrams/data30.xml><?xml version="1.0" encoding="utf-8"?>
<dgm:dataModel xmlns:dgm="http://schemas.openxmlformats.org/drawingml/2006/diagram" xmlns:a="http://schemas.openxmlformats.org/drawingml/2006/main">
  <dgm:ptLst>
    <dgm:pt modelId="{D4BDF7D7-0333-47F5-9962-3708FC09B912}" type="doc">
      <dgm:prSet loTypeId="urn:microsoft.com/office/officeart/2005/8/layout/vList4#3" loCatId="list" qsTypeId="urn:microsoft.com/office/officeart/2005/8/quickstyle/simple1" qsCatId="simple" csTypeId="urn:microsoft.com/office/officeart/2005/8/colors/accent0_3" csCatId="mainScheme" phldr="1"/>
      <dgm:spPr/>
      <dgm:t>
        <a:bodyPr/>
        <a:lstStyle/>
        <a:p>
          <a:endParaRPr lang="ru-RU"/>
        </a:p>
      </dgm:t>
    </dgm:pt>
    <dgm:pt modelId="{463D0ED1-0BB7-4E47-9524-8E2F7130CCE8}" type="parTrans" cxnId="{C8790057-301B-4EF2-A85F-C23A6C3C329D}">
      <dgm:prSet/>
      <dgm:spPr/>
      <dgm:t>
        <a:bodyPr/>
        <a:lstStyle/>
        <a:p>
          <a:endParaRPr lang="ru-RU"/>
        </a:p>
      </dgm:t>
    </dgm:pt>
    <dgm:pt modelId="{8ADA9744-6592-41E2-B18C-9B44B71EF126}">
      <dgm:prSet phldrT="[Текст]"/>
      <dgm:spPr/>
      <dgm:t>
        <a:bodyPr/>
        <a:lstStyle/>
        <a:p>
          <a:r>
            <a:rPr lang="ru-RU"/>
            <a:t>Мазмұндық әдіснаманың негізгі түрлеріне әдістер жатады:</a:t>
          </a:r>
        </a:p>
      </dgm:t>
    </dgm:pt>
    <dgm:pt modelId="{B31F1682-0A11-45E7-BEA3-544E382A7463}" type="parTrans" cxnId="{B0E18994-E533-47FC-9D20-5145A68DCB4C}">
      <dgm:prSet/>
      <dgm:spPr/>
      <dgm:t>
        <a:bodyPr/>
        <a:lstStyle/>
        <a:p>
          <a:endParaRPr lang="ru-RU"/>
        </a:p>
      </dgm:t>
    </dgm:pt>
    <dgm:pt modelId="{4DB4B30C-B9D4-4BA4-9699-802254C99F40}">
      <dgm:prSet phldrT="[Текст]"/>
      <dgm:spPr/>
      <dgm:t>
        <a:bodyPr/>
        <a:lstStyle/>
        <a:p>
          <a:r>
            <a:rPr lang="ru-RU"/>
            <a:t>философиялық,</a:t>
          </a:r>
        </a:p>
      </dgm:t>
    </dgm:pt>
    <dgm:pt modelId="{BB435968-DD02-4989-91A3-E734994A849C}" type="sibTrans" cxnId="{B0E18994-E533-47FC-9D20-5145A68DCB4C}">
      <dgm:prSet/>
      <dgm:spPr/>
      <dgm:t>
        <a:bodyPr/>
        <a:lstStyle/>
        <a:p>
          <a:endParaRPr lang="ru-RU"/>
        </a:p>
      </dgm:t>
    </dgm:pt>
    <dgm:pt modelId="{C2905B11-E006-4D5E-ABE8-0D626ADD9772}" type="parTrans" cxnId="{09EFF028-6836-4FFC-B0D2-A07F3E0734F0}">
      <dgm:prSet/>
      <dgm:spPr/>
      <dgm:t>
        <a:bodyPr/>
        <a:lstStyle/>
        <a:p>
          <a:endParaRPr lang="ru-RU"/>
        </a:p>
      </dgm:t>
    </dgm:pt>
    <dgm:pt modelId="{FFE1C0CA-B1D8-49EA-9928-2434279714A0}">
      <dgm:prSet phldrT="[Текст]"/>
      <dgm:spPr/>
      <dgm:t>
        <a:bodyPr/>
        <a:lstStyle/>
        <a:p>
          <a:r>
            <a:rPr lang="ru-RU"/>
            <a:t>жалпы ғылыми,</a:t>
          </a:r>
        </a:p>
      </dgm:t>
    </dgm:pt>
    <dgm:pt modelId="{8F2429C9-A1B4-491D-9C9C-E1F1FA27C62F}" type="sibTrans" cxnId="{09EFF028-6836-4FFC-B0D2-A07F3E0734F0}">
      <dgm:prSet/>
      <dgm:spPr/>
      <dgm:t>
        <a:bodyPr/>
        <a:lstStyle/>
        <a:p>
          <a:endParaRPr lang="ru-RU"/>
        </a:p>
      </dgm:t>
    </dgm:pt>
    <dgm:pt modelId="{263BCBAA-91E1-4ECC-B87A-866225974FE7}" type="parTrans" cxnId="{D69A9CD3-8A9C-485E-937B-89955386C881}">
      <dgm:prSet/>
      <dgm:spPr/>
      <dgm:t>
        <a:bodyPr/>
        <a:lstStyle/>
        <a:p>
          <a:endParaRPr lang="ru-RU"/>
        </a:p>
      </dgm:t>
    </dgm:pt>
    <dgm:pt modelId="{09FF116C-FCA6-46AF-902A-1F467905B197}">
      <dgm:prSet phldrT="[Текст]"/>
      <dgm:spPr/>
      <dgm:t>
        <a:bodyPr/>
        <a:lstStyle/>
        <a:p>
          <a:r>
            <a:rPr lang="ru-RU" err="1"/>
            <a:t>жалпылогикалық,</a:t>
          </a:r>
        </a:p>
      </dgm:t>
    </dgm:pt>
    <dgm:pt modelId="{DE6B9909-82CF-4DAC-962B-EFA5B6DEA59D}" type="sibTrans" cxnId="{D69A9CD3-8A9C-485E-937B-89955386C881}">
      <dgm:prSet/>
      <dgm:spPr/>
      <dgm:t>
        <a:bodyPr/>
        <a:lstStyle/>
        <a:p>
          <a:endParaRPr lang="ru-RU"/>
        </a:p>
      </dgm:t>
    </dgm:pt>
    <dgm:pt modelId="{D7D412F8-05F2-4170-8E82-04D0A135055E}" type="parTrans" cxnId="{A7D29D24-1D10-41F7-AE6F-D0895091EFF9}">
      <dgm:prSet/>
      <dgm:spPr/>
      <dgm:t>
        <a:bodyPr/>
        <a:lstStyle/>
        <a:p>
          <a:endParaRPr lang="ru-RU"/>
        </a:p>
      </dgm:t>
    </dgm:pt>
    <dgm:pt modelId="{A4909DCF-5396-437C-B64F-9773F3E3D580}">
      <dgm:prSet phldrT="[Текст]"/>
      <dgm:spPr/>
      <dgm:t>
        <a:bodyPr/>
        <a:lstStyle/>
        <a:p>
          <a:r>
            <a:rPr lang="ru-RU" err="1"/>
            <a:t>жекеше ғылыми.</a:t>
          </a:r>
        </a:p>
      </dgm:t>
    </dgm:pt>
    <dgm:pt modelId="{2CD7C862-814B-49E1-84D0-79AD99A08B0E}" type="sibTrans" cxnId="{A7D29D24-1D10-41F7-AE6F-D0895091EFF9}">
      <dgm:prSet/>
      <dgm:spPr/>
      <dgm:t>
        <a:bodyPr/>
        <a:lstStyle/>
        <a:p>
          <a:endParaRPr lang="ru-RU"/>
        </a:p>
      </dgm:t>
    </dgm:pt>
    <dgm:pt modelId="{54812F15-D097-4EF4-B12C-8609B1B16460}" type="sibTrans" cxnId="{C8790057-301B-4EF2-A85F-C23A6C3C329D}">
      <dgm:prSet/>
      <dgm:spPr/>
      <dgm:t>
        <a:bodyPr/>
        <a:lstStyle/>
        <a:p>
          <a:endParaRPr lang="ru-RU"/>
        </a:p>
      </dgm:t>
    </dgm:pt>
    <dgm:pt modelId="{D8C8180C-03C3-4F8D-A28C-7BD41DAEBB71}" type="parTrans" cxnId="{8154471E-C6D8-470F-B9D7-6C41F0EAB158}">
      <dgm:prSet/>
      <dgm:spPr/>
      <dgm:t>
        <a:bodyPr/>
        <a:lstStyle/>
        <a:p>
          <a:endParaRPr lang="ru-RU"/>
        </a:p>
      </dgm:t>
    </dgm:pt>
    <dgm:pt modelId="{68D72374-EEAE-441E-BECB-051B94430DC4}">
      <dgm:prSet phldrT="[Текст]"/>
      <dgm:spPr/>
      <dgm:t>
        <a:bodyPr/>
        <a:lstStyle/>
        <a:p>
          <a:r>
            <a:rPr lang="ru-RU"/>
            <a:t>Ғылымның келесі әдістері де ерекшеленеді:</a:t>
          </a:r>
        </a:p>
      </dgm:t>
    </dgm:pt>
    <dgm:pt modelId="{54D17C20-D9DE-4B69-BD34-3CF3189115C8}" type="parTrans" cxnId="{9705CC74-3FC7-4427-AC68-43E24B164EAB}">
      <dgm:prSet/>
      <dgm:spPr/>
      <dgm:t>
        <a:bodyPr/>
        <a:lstStyle/>
        <a:p>
          <a:endParaRPr lang="ru-RU"/>
        </a:p>
      </dgm:t>
    </dgm:pt>
    <dgm:pt modelId="{CC235D73-18EF-4857-BE5D-A3DD4F25EC24}">
      <dgm:prSet phldrT="[Текст]"/>
      <dgm:spPr/>
      <dgm:t>
        <a:bodyPr/>
        <a:lstStyle/>
        <a:p>
          <a:r>
            <a:rPr lang="ru-RU"/>
            <a:t>эмпирикалық және теориялық,</a:t>
          </a:r>
        </a:p>
      </dgm:t>
    </dgm:pt>
    <dgm:pt modelId="{5BFE8224-7152-4A3D-A4C9-B6833002CC70}" type="sibTrans" cxnId="{9705CC74-3FC7-4427-AC68-43E24B164EAB}">
      <dgm:prSet/>
      <dgm:spPr/>
      <dgm:t>
        <a:bodyPr/>
        <a:lstStyle/>
        <a:p>
          <a:endParaRPr lang="ru-RU"/>
        </a:p>
      </dgm:t>
    </dgm:pt>
    <dgm:pt modelId="{C8B97504-A4A6-49E1-A574-5DFEB882ABBD}" type="parTrans" cxnId="{9CD19F9A-C306-473A-A9CD-FB9F09D66BDE}">
      <dgm:prSet/>
      <dgm:spPr/>
      <dgm:t>
        <a:bodyPr/>
        <a:lstStyle/>
        <a:p>
          <a:endParaRPr lang="ru-RU"/>
        </a:p>
      </dgm:t>
    </dgm:pt>
    <dgm:pt modelId="{F0A264AB-4710-4D49-99E1-6EB591ED8797}">
      <dgm:prSet phldrT="[Текст]"/>
      <dgm:spPr/>
      <dgm:t>
        <a:bodyPr/>
        <a:lstStyle/>
        <a:p>
          <a:r>
            <a:rPr lang="ru-RU"/>
            <a:t>іргелі және қолданбалы,</a:t>
          </a:r>
        </a:p>
      </dgm:t>
    </dgm:pt>
    <dgm:pt modelId="{8830DC72-C8F2-461E-A0F2-A4FE029531BE}" type="sibTrans" cxnId="{9CD19F9A-C306-473A-A9CD-FB9F09D66BDE}">
      <dgm:prSet/>
      <dgm:spPr/>
      <dgm:t>
        <a:bodyPr/>
        <a:lstStyle/>
        <a:p>
          <a:endParaRPr lang="ru-RU"/>
        </a:p>
      </dgm:t>
    </dgm:pt>
    <dgm:pt modelId="{D1C90668-1D30-4DD1-978E-53D8AC2300B0}" type="parTrans" cxnId="{4A99B575-345E-4A43-89A2-8CA2ED2A7C76}">
      <dgm:prSet/>
      <dgm:spPr/>
      <dgm:t>
        <a:bodyPr/>
        <a:lstStyle/>
        <a:p>
          <a:endParaRPr lang="x-none"/>
        </a:p>
      </dgm:t>
    </dgm:pt>
    <dgm:pt modelId="{70EC4C0E-B1C8-456C-B43E-7C4FFBE48805}">
      <dgm:prSet phldrT="[Текст]"/>
      <dgm:spPr/>
      <dgm:t>
        <a:bodyPr/>
        <a:lstStyle/>
        <a:p>
          <a:r>
            <a:rPr lang="ru-RU"/>
            <a:t>зерттеу әдістері және баяндау әдістері.</a:t>
          </a:r>
        </a:p>
      </dgm:t>
    </dgm:pt>
    <dgm:pt modelId="{FCCE31C2-FEAE-4A6E-BD89-7633A4F040B5}" type="sibTrans" cxnId="{4A99B575-345E-4A43-89A2-8CA2ED2A7C76}">
      <dgm:prSet/>
      <dgm:spPr/>
      <dgm:t>
        <a:bodyPr/>
        <a:lstStyle/>
        <a:p>
          <a:endParaRPr lang="x-none"/>
        </a:p>
      </dgm:t>
    </dgm:pt>
    <dgm:pt modelId="{B3FA6B1A-E966-466C-8660-86F836F975A9}" type="sibTrans" cxnId="{8154471E-C6D8-470F-B9D7-6C41F0EAB158}">
      <dgm:prSet/>
      <dgm:spPr/>
      <dgm:t>
        <a:bodyPr/>
        <a:lstStyle/>
        <a:p>
          <a:endParaRPr lang="ru-RU"/>
        </a:p>
      </dgm:t>
    </dgm:pt>
    <dgm:pt modelId="{02F2F19D-7CC2-4B4C-9BC0-8D06C89FE5AF}" type="parTrans" cxnId="{8B2FB1C0-0471-4B34-BD8D-E3148625A1E7}">
      <dgm:prSet/>
      <dgm:spPr/>
      <dgm:t>
        <a:bodyPr/>
        <a:lstStyle/>
        <a:p>
          <a:endParaRPr lang="ru-RU"/>
        </a:p>
      </dgm:t>
    </dgm:pt>
    <dgm:pt modelId="{F58B37E6-86F4-4EAC-B0FD-A21A30990006}">
      <dgm:prSet phldrT="[Текст]"/>
      <dgm:spPr/>
      <dgm:t>
        <a:bodyPr/>
        <a:lstStyle/>
        <a:p>
          <a:r>
            <a:rPr lang="ru-RU"/>
            <a:t>Зерттелетін объектілердің мазмұны әдістер жиынтығын екі топқа бөлуге де негіз бола алады:</a:t>
          </a:r>
        </a:p>
      </dgm:t>
    </dgm:pt>
    <dgm:pt modelId="{2E2050C2-263F-4D7E-9313-C331D45D8D7F}" type="parTrans" cxnId="{A9438CDC-21C7-40F0-8AD8-105E24506188}">
      <dgm:prSet/>
      <dgm:spPr/>
      <dgm:t>
        <a:bodyPr/>
        <a:lstStyle/>
        <a:p>
          <a:endParaRPr lang="ru-RU"/>
        </a:p>
      </dgm:t>
    </dgm:pt>
    <dgm:pt modelId="{931A1A5F-8F28-4139-B6CF-6B6A73BA212E}">
      <dgm:prSet phldrT="[Текст]"/>
      <dgm:spPr/>
      <dgm:t>
        <a:bodyPr/>
        <a:lstStyle/>
        <a:p>
          <a:r>
            <a:rPr lang="ru-RU"/>
            <a:t>жаратылыстану ғылымының әдістері,</a:t>
          </a:r>
        </a:p>
      </dgm:t>
    </dgm:pt>
    <dgm:pt modelId="{7EB94A88-22BA-45F1-A589-75D290FF7C72}" type="sibTrans" cxnId="{A9438CDC-21C7-40F0-8AD8-105E24506188}">
      <dgm:prSet/>
      <dgm:spPr/>
      <dgm:t>
        <a:bodyPr/>
        <a:lstStyle/>
        <a:p>
          <a:endParaRPr lang="ru-RU"/>
        </a:p>
      </dgm:t>
    </dgm:pt>
    <dgm:pt modelId="{BBC00BB3-75C5-49F7-B853-7BEC11C894DC}" type="parTrans" cxnId="{410A1665-B434-48B6-9476-FA2729D7642F}">
      <dgm:prSet/>
      <dgm:spPr/>
      <dgm:t>
        <a:bodyPr/>
        <a:lstStyle/>
        <a:p>
          <a:endParaRPr lang="ru-RU"/>
        </a:p>
      </dgm:t>
    </dgm:pt>
    <dgm:pt modelId="{7519C352-18B6-42A3-9C90-E2B44EC3846A}">
      <dgm:prSet phldrT="[Текст]"/>
      <dgm:spPr/>
      <dgm:t>
        <a:bodyPr/>
        <a:lstStyle/>
        <a:p>
          <a:r>
            <a:rPr lang="ru-RU"/>
            <a:t>әлеуметтік-гуманитарлық ғылымдардың әдістері.</a:t>
          </a:r>
        </a:p>
      </dgm:t>
    </dgm:pt>
    <dgm:pt modelId="{316B2CF3-4CA1-45C9-AD82-1615B14C0E87}" type="sibTrans" cxnId="{410A1665-B434-48B6-9476-FA2729D7642F}">
      <dgm:prSet/>
      <dgm:spPr/>
      <dgm:t>
        <a:bodyPr/>
        <a:lstStyle/>
        <a:p>
          <a:endParaRPr lang="ru-RU"/>
        </a:p>
      </dgm:t>
    </dgm:pt>
    <dgm:pt modelId="{D1C28BD0-B6A0-4BFF-AF2B-EAC97F92EA17}" type="sibTrans" cxnId="{8B2FB1C0-0471-4B34-BD8D-E3148625A1E7}">
      <dgm:prSet/>
      <dgm:spPr/>
      <dgm:t>
        <a:bodyPr/>
        <a:lstStyle/>
        <a:p>
          <a:endParaRPr lang="ru-RU"/>
        </a:p>
      </dgm:t>
    </dgm:pt>
    <dgm:pt modelId="{D4FCA494-D3CE-41E3-A155-60D4BCBB9501}" type="pres">
      <dgm:prSet presAssocID="{D4BDF7D7-0333-47F5-9962-3708FC09B912}" presName="linear" presStyleCnt="0">
        <dgm:presLayoutVars>
          <dgm:dir/>
          <dgm:resizeHandles val="exact"/>
        </dgm:presLayoutVars>
      </dgm:prSet>
      <dgm:spPr/>
      <dgm:t>
        <a:bodyPr/>
        <a:lstStyle/>
        <a:p>
          <a:endParaRPr lang="ru-RU"/>
        </a:p>
      </dgm:t>
    </dgm:pt>
    <dgm:pt modelId="{4D9657F2-3C07-47A0-A8A8-E638759E9176}" type="pres">
      <dgm:prSet presAssocID="{8ADA9744-6592-41E2-B18C-9B44B71EF126}" presName="comp" presStyleCnt="0"/>
      <dgm:spPr/>
      <dgm:t>
        <a:bodyPr/>
        <a:lstStyle/>
        <a:p>
          <a:endParaRPr/>
        </a:p>
      </dgm:t>
    </dgm:pt>
    <dgm:pt modelId="{D9469EB3-562D-4089-ACB1-5D50F6D9F087}" type="pres">
      <dgm:prSet presAssocID="{8ADA9744-6592-41E2-B18C-9B44B71EF126}" presName="box" presStyleLbl="node1" presStyleIdx="0" presStyleCnt="3" custScaleY="129389"/>
      <dgm:spPr/>
      <dgm:t>
        <a:bodyPr/>
        <a:lstStyle/>
        <a:p>
          <a:endParaRPr lang="ru-RU"/>
        </a:p>
      </dgm:t>
    </dgm:pt>
    <dgm:pt modelId="{CDE80325-873B-48E0-8201-8FD7E702396E}" type="pres">
      <dgm:prSet presAssocID="{8ADA9744-6592-41E2-B18C-9B44B71EF126}" presName="img" presStyleLbl="fgImgPlace1" presStyleIdx="0" presStyleCnt="3"/>
      <dgm:spPr/>
      <dgm:t>
        <a:bodyPr/>
        <a:lstStyle/>
        <a:p>
          <a:endParaRPr/>
        </a:p>
      </dgm:t>
    </dgm:pt>
    <dgm:pt modelId="{A469116D-B85A-4CF7-8BC7-548B141DCD39}" type="pres">
      <dgm:prSet presAssocID="{8ADA9744-6592-41E2-B18C-9B44B71EF126}" presName="text" presStyleLbl="node1" presStyleIdx="0" presStyleCnt="3">
        <dgm:presLayoutVars>
          <dgm:bulletEnabled val="1"/>
        </dgm:presLayoutVars>
      </dgm:prSet>
      <dgm:spPr/>
      <dgm:t>
        <a:bodyPr/>
        <a:lstStyle/>
        <a:p>
          <a:endParaRPr lang="ru-RU"/>
        </a:p>
      </dgm:t>
    </dgm:pt>
    <dgm:pt modelId="{D10EB980-AD86-4A41-BF9B-10FD2E657524}" type="pres">
      <dgm:prSet presAssocID="{54812F15-D097-4EF4-B12C-8609B1B16460}" presName="spacer" presStyleCnt="0"/>
      <dgm:spPr/>
      <dgm:t>
        <a:bodyPr/>
        <a:lstStyle/>
        <a:p>
          <a:endParaRPr/>
        </a:p>
      </dgm:t>
    </dgm:pt>
    <dgm:pt modelId="{D8C56495-A9D6-4645-B061-9F098F2108F6}" type="pres">
      <dgm:prSet presAssocID="{68D72374-EEAE-441E-BECB-051B94430DC4}" presName="comp" presStyleCnt="0"/>
      <dgm:spPr/>
      <dgm:t>
        <a:bodyPr/>
        <a:lstStyle/>
        <a:p>
          <a:endParaRPr/>
        </a:p>
      </dgm:t>
    </dgm:pt>
    <dgm:pt modelId="{EC234301-FA31-4C95-A07F-1E103A284FD4}" type="pres">
      <dgm:prSet presAssocID="{68D72374-EEAE-441E-BECB-051B94430DC4}" presName="box" presStyleLbl="node1" presStyleIdx="1" presStyleCnt="3"/>
      <dgm:spPr/>
      <dgm:t>
        <a:bodyPr/>
        <a:lstStyle/>
        <a:p>
          <a:endParaRPr lang="ru-RU"/>
        </a:p>
      </dgm:t>
    </dgm:pt>
    <dgm:pt modelId="{816708E8-97B9-449B-9577-D4A3201E8B02}" type="pres">
      <dgm:prSet presAssocID="{68D72374-EEAE-441E-BECB-051B94430DC4}" presName="img" presStyleLbl="fgImgPlace1" presStyleIdx="1" presStyleCnt="3"/>
      <dgm:spPr/>
      <dgm:t>
        <a:bodyPr/>
        <a:lstStyle/>
        <a:p>
          <a:endParaRPr/>
        </a:p>
      </dgm:t>
    </dgm:pt>
    <dgm:pt modelId="{D05331B2-9049-48E0-A4DB-D0AAA3C918AE}" type="pres">
      <dgm:prSet presAssocID="{68D72374-EEAE-441E-BECB-051B94430DC4}" presName="text" presStyleLbl="node1" presStyleIdx="1" presStyleCnt="3">
        <dgm:presLayoutVars>
          <dgm:bulletEnabled val="1"/>
        </dgm:presLayoutVars>
      </dgm:prSet>
      <dgm:spPr/>
      <dgm:t>
        <a:bodyPr/>
        <a:lstStyle/>
        <a:p>
          <a:endParaRPr lang="ru-RU"/>
        </a:p>
      </dgm:t>
    </dgm:pt>
    <dgm:pt modelId="{EC566A17-4069-4CA9-B778-20E2788EECDB}" type="pres">
      <dgm:prSet presAssocID="{B3FA6B1A-E966-466C-8660-86F836F975A9}" presName="spacer" presStyleCnt="0"/>
      <dgm:spPr/>
      <dgm:t>
        <a:bodyPr/>
        <a:lstStyle/>
        <a:p>
          <a:endParaRPr/>
        </a:p>
      </dgm:t>
    </dgm:pt>
    <dgm:pt modelId="{44E6D03E-5E68-4D41-9C13-9027D6D4FFB8}" type="pres">
      <dgm:prSet presAssocID="{F58B37E6-86F4-4EAC-B0FD-A21A30990006}" presName="comp" presStyleCnt="0"/>
      <dgm:spPr/>
      <dgm:t>
        <a:bodyPr/>
        <a:lstStyle/>
        <a:p>
          <a:endParaRPr/>
        </a:p>
      </dgm:t>
    </dgm:pt>
    <dgm:pt modelId="{73398427-84D4-40D1-85D9-8130A5B63E34}" type="pres">
      <dgm:prSet presAssocID="{F58B37E6-86F4-4EAC-B0FD-A21A30990006}" presName="box" presStyleLbl="node1" presStyleIdx="2" presStyleCnt="3"/>
      <dgm:spPr/>
      <dgm:t>
        <a:bodyPr/>
        <a:lstStyle/>
        <a:p>
          <a:endParaRPr lang="ru-RU"/>
        </a:p>
      </dgm:t>
    </dgm:pt>
    <dgm:pt modelId="{354E102B-73BF-438A-8F97-DE3CDCBE6F23}" type="pres">
      <dgm:prSet presAssocID="{F58B37E6-86F4-4EAC-B0FD-A21A30990006}" presName="img" presStyleLbl="fgImgPlace1" presStyleIdx="2" presStyleCnt="3"/>
      <dgm:spPr/>
      <dgm:t>
        <a:bodyPr/>
        <a:lstStyle/>
        <a:p>
          <a:endParaRPr/>
        </a:p>
      </dgm:t>
    </dgm:pt>
    <dgm:pt modelId="{2884D1BB-0505-4998-AFB2-27A921AC7A61}" type="pres">
      <dgm:prSet presAssocID="{F58B37E6-86F4-4EAC-B0FD-A21A30990006}" presName="text" presStyleLbl="node1" presStyleIdx="2" presStyleCnt="3">
        <dgm:presLayoutVars>
          <dgm:bulletEnabled val="1"/>
        </dgm:presLayoutVars>
      </dgm:prSet>
      <dgm:spPr/>
      <dgm:t>
        <a:bodyPr/>
        <a:lstStyle/>
        <a:p>
          <a:endParaRPr lang="ru-RU"/>
        </a:p>
      </dgm:t>
    </dgm:pt>
  </dgm:ptLst>
  <dgm:cxnLst>
    <dgm:cxn modelId="{9CD19F9A-C306-473A-A9CD-FB9F09D66BDE}" srcId="{68D72374-EEAE-441E-BECB-051B94430DC4}" destId="{F0A264AB-4710-4D49-99E1-6EB591ED8797}" srcOrd="1" destOrd="0" parTransId="{C8B97504-A4A6-49E1-A574-5DFEB882ABBD}" sibTransId="{8830DC72-C8F2-461E-A0F2-A4FE029531BE}"/>
    <dgm:cxn modelId="{49F31F66-248E-4461-97BA-E8BBD4A78628}" type="presOf" srcId="{FFE1C0CA-B1D8-49EA-9928-2434279714A0}" destId="{D9469EB3-562D-4089-ACB1-5D50F6D9F087}" srcOrd="0" destOrd="2" presId="urn:microsoft.com/office/officeart/2005/8/layout/vList4#3"/>
    <dgm:cxn modelId="{0A2DA8B5-996F-467F-A5CB-0F1B1F0769B6}" type="presOf" srcId="{7519C352-18B6-42A3-9C90-E2B44EC3846A}" destId="{73398427-84D4-40D1-85D9-8130A5B63E34}" srcOrd="0" destOrd="2" presId="urn:microsoft.com/office/officeart/2005/8/layout/vList4#3"/>
    <dgm:cxn modelId="{86795342-98BC-40C3-A107-2CAD5A9565A4}" type="presOf" srcId="{F58B37E6-86F4-4EAC-B0FD-A21A30990006}" destId="{73398427-84D4-40D1-85D9-8130A5B63E34}" srcOrd="0" destOrd="0" presId="urn:microsoft.com/office/officeart/2005/8/layout/vList4#3"/>
    <dgm:cxn modelId="{90E74812-6948-4300-AB20-87B637977F3C}" type="presOf" srcId="{A4909DCF-5396-437C-B64F-9773F3E3D580}" destId="{A469116D-B85A-4CF7-8BC7-548B141DCD39}" srcOrd="1" destOrd="4" presId="urn:microsoft.com/office/officeart/2005/8/layout/vList4#3"/>
    <dgm:cxn modelId="{E00C1870-B8E5-45B3-8900-E3C9A272BA14}" type="presOf" srcId="{8ADA9744-6592-41E2-B18C-9B44B71EF126}" destId="{D9469EB3-562D-4089-ACB1-5D50F6D9F087}" srcOrd="0" destOrd="0" presId="urn:microsoft.com/office/officeart/2005/8/layout/vList4#3"/>
    <dgm:cxn modelId="{31FF0701-7F4F-4921-A81E-D19FE6D94D69}" type="presOf" srcId="{CC235D73-18EF-4857-BE5D-A3DD4F25EC24}" destId="{EC234301-FA31-4C95-A07F-1E103A284FD4}" srcOrd="0" destOrd="1" presId="urn:microsoft.com/office/officeart/2005/8/layout/vList4#3"/>
    <dgm:cxn modelId="{9C0BDE3A-1A37-4B4B-ABBA-4730697D9301}" type="presOf" srcId="{4DB4B30C-B9D4-4BA4-9699-802254C99F40}" destId="{D9469EB3-562D-4089-ACB1-5D50F6D9F087}" srcOrd="0" destOrd="1" presId="urn:microsoft.com/office/officeart/2005/8/layout/vList4#3"/>
    <dgm:cxn modelId="{8B2FB1C0-0471-4B34-BD8D-E3148625A1E7}" srcId="{D4BDF7D7-0333-47F5-9962-3708FC09B912}" destId="{F58B37E6-86F4-4EAC-B0FD-A21A30990006}" srcOrd="2" destOrd="0" parTransId="{02F2F19D-7CC2-4B4C-9BC0-8D06C89FE5AF}" sibTransId="{D1C28BD0-B6A0-4BFF-AF2B-EAC97F92EA17}"/>
    <dgm:cxn modelId="{C067EFBA-C3AA-42CC-A52E-6AE1E725AB14}" type="presOf" srcId="{4DB4B30C-B9D4-4BA4-9699-802254C99F40}" destId="{A469116D-B85A-4CF7-8BC7-548B141DCD39}" srcOrd="1" destOrd="1" presId="urn:microsoft.com/office/officeart/2005/8/layout/vList4#3"/>
    <dgm:cxn modelId="{E1273647-C6D5-47C1-8D11-364D9CD8731F}" type="presOf" srcId="{FFE1C0CA-B1D8-49EA-9928-2434279714A0}" destId="{A469116D-B85A-4CF7-8BC7-548B141DCD39}" srcOrd="1" destOrd="2" presId="urn:microsoft.com/office/officeart/2005/8/layout/vList4#3"/>
    <dgm:cxn modelId="{A3897038-8146-43FF-8487-24F1166E8F8C}" type="presOf" srcId="{8ADA9744-6592-41E2-B18C-9B44B71EF126}" destId="{A469116D-B85A-4CF7-8BC7-548B141DCD39}" srcOrd="1" destOrd="0" presId="urn:microsoft.com/office/officeart/2005/8/layout/vList4#3"/>
    <dgm:cxn modelId="{D027C148-F8E0-4A10-813C-47A3E0A3B160}" type="presOf" srcId="{7519C352-18B6-42A3-9C90-E2B44EC3846A}" destId="{2884D1BB-0505-4998-AFB2-27A921AC7A61}" srcOrd="1" destOrd="2" presId="urn:microsoft.com/office/officeart/2005/8/layout/vList4#3"/>
    <dgm:cxn modelId="{C8790057-301B-4EF2-A85F-C23A6C3C329D}" srcId="{D4BDF7D7-0333-47F5-9962-3708FC09B912}" destId="{8ADA9744-6592-41E2-B18C-9B44B71EF126}" srcOrd="0" destOrd="0" parTransId="{463D0ED1-0BB7-4E47-9524-8E2F7130CCE8}" sibTransId="{54812F15-D097-4EF4-B12C-8609B1B16460}"/>
    <dgm:cxn modelId="{BAC9CC0F-19E9-4E2E-A350-4A4AC352F651}" type="presOf" srcId="{68D72374-EEAE-441E-BECB-051B94430DC4}" destId="{EC234301-FA31-4C95-A07F-1E103A284FD4}" srcOrd="0" destOrd="0" presId="urn:microsoft.com/office/officeart/2005/8/layout/vList4#3"/>
    <dgm:cxn modelId="{D69A9CD3-8A9C-485E-937B-89955386C881}" srcId="{8ADA9744-6592-41E2-B18C-9B44B71EF126}" destId="{09FF116C-FCA6-46AF-902A-1F467905B197}" srcOrd="2" destOrd="0" parTransId="{263BCBAA-91E1-4ECC-B87A-866225974FE7}" sibTransId="{DE6B9909-82CF-4DAC-962B-EFA5B6DEA59D}"/>
    <dgm:cxn modelId="{B393EEED-F564-4FE3-84C1-8B4487A23ABF}" type="presOf" srcId="{CC235D73-18EF-4857-BE5D-A3DD4F25EC24}" destId="{D05331B2-9049-48E0-A4DB-D0AAA3C918AE}" srcOrd="1" destOrd="1" presId="urn:microsoft.com/office/officeart/2005/8/layout/vList4#3"/>
    <dgm:cxn modelId="{DEC6B48F-B8D8-4A02-BBD9-899EDE3CBDBB}" type="presOf" srcId="{A4909DCF-5396-437C-B64F-9773F3E3D580}" destId="{D9469EB3-562D-4089-ACB1-5D50F6D9F087}" srcOrd="0" destOrd="4" presId="urn:microsoft.com/office/officeart/2005/8/layout/vList4#3"/>
    <dgm:cxn modelId="{4A99B575-345E-4A43-89A2-8CA2ED2A7C76}" srcId="{68D72374-EEAE-441E-BECB-051B94430DC4}" destId="{70EC4C0E-B1C8-456C-B43E-7C4FFBE48805}" srcOrd="2" destOrd="0" parTransId="{D1C90668-1D30-4DD1-978E-53D8AC2300B0}" sibTransId="{FCCE31C2-FEAE-4A6E-BD89-7633A4F040B5}"/>
    <dgm:cxn modelId="{410A1665-B434-48B6-9476-FA2729D7642F}" srcId="{F58B37E6-86F4-4EAC-B0FD-A21A30990006}" destId="{7519C352-18B6-42A3-9C90-E2B44EC3846A}" srcOrd="1" destOrd="0" parTransId="{BBC00BB3-75C5-49F7-B853-7BEC11C894DC}" sibTransId="{316B2CF3-4CA1-45C9-AD82-1615B14C0E87}"/>
    <dgm:cxn modelId="{8154471E-C6D8-470F-B9D7-6C41F0EAB158}" srcId="{D4BDF7D7-0333-47F5-9962-3708FC09B912}" destId="{68D72374-EEAE-441E-BECB-051B94430DC4}" srcOrd="1" destOrd="0" parTransId="{D8C8180C-03C3-4F8D-A28C-7BD41DAEBB71}" sibTransId="{B3FA6B1A-E966-466C-8660-86F836F975A9}"/>
    <dgm:cxn modelId="{C108D6C4-10A8-4A1F-99D5-DC2ECF475489}" type="presOf" srcId="{09FF116C-FCA6-46AF-902A-1F467905B197}" destId="{A469116D-B85A-4CF7-8BC7-548B141DCD39}" srcOrd="1" destOrd="3" presId="urn:microsoft.com/office/officeart/2005/8/layout/vList4#3"/>
    <dgm:cxn modelId="{9705CC74-3FC7-4427-AC68-43E24B164EAB}" srcId="{68D72374-EEAE-441E-BECB-051B94430DC4}" destId="{CC235D73-18EF-4857-BE5D-A3DD4F25EC24}" srcOrd="0" destOrd="0" parTransId="{54D17C20-D9DE-4B69-BD34-3CF3189115C8}" sibTransId="{5BFE8224-7152-4A3D-A4C9-B6833002CC70}"/>
    <dgm:cxn modelId="{A7D29D24-1D10-41F7-AE6F-D0895091EFF9}" srcId="{8ADA9744-6592-41E2-B18C-9B44B71EF126}" destId="{A4909DCF-5396-437C-B64F-9773F3E3D580}" srcOrd="3" destOrd="0" parTransId="{D7D412F8-05F2-4170-8E82-04D0A135055E}" sibTransId="{2CD7C862-814B-49E1-84D0-79AD99A08B0E}"/>
    <dgm:cxn modelId="{A9438CDC-21C7-40F0-8AD8-105E24506188}" srcId="{F58B37E6-86F4-4EAC-B0FD-A21A30990006}" destId="{931A1A5F-8F28-4139-B6CF-6B6A73BA212E}" srcOrd="0" destOrd="0" parTransId="{2E2050C2-263F-4D7E-9313-C331D45D8D7F}" sibTransId="{7EB94A88-22BA-45F1-A589-75D290FF7C72}"/>
    <dgm:cxn modelId="{EB540754-811B-47A7-B852-894750A5D83C}" type="presOf" srcId="{70EC4C0E-B1C8-456C-B43E-7C4FFBE48805}" destId="{EC234301-FA31-4C95-A07F-1E103A284FD4}" srcOrd="0" destOrd="3" presId="urn:microsoft.com/office/officeart/2005/8/layout/vList4#3"/>
    <dgm:cxn modelId="{09EFF028-6836-4FFC-B0D2-A07F3E0734F0}" srcId="{8ADA9744-6592-41E2-B18C-9B44B71EF126}" destId="{FFE1C0CA-B1D8-49EA-9928-2434279714A0}" srcOrd="1" destOrd="0" parTransId="{C2905B11-E006-4D5E-ABE8-0D626ADD9772}" sibTransId="{8F2429C9-A1B4-491D-9C9C-E1F1FA27C62F}"/>
    <dgm:cxn modelId="{82D42C18-760A-4F04-A3B4-014A04ED6305}" type="presOf" srcId="{68D72374-EEAE-441E-BECB-051B94430DC4}" destId="{D05331B2-9049-48E0-A4DB-D0AAA3C918AE}" srcOrd="1" destOrd="0" presId="urn:microsoft.com/office/officeart/2005/8/layout/vList4#3"/>
    <dgm:cxn modelId="{97937BE4-BA02-4DFF-B87D-137FDB12CE4C}" type="presOf" srcId="{F0A264AB-4710-4D49-99E1-6EB591ED8797}" destId="{EC234301-FA31-4C95-A07F-1E103A284FD4}" srcOrd="0" destOrd="2" presId="urn:microsoft.com/office/officeart/2005/8/layout/vList4#3"/>
    <dgm:cxn modelId="{5D469ECC-EB1A-4A49-BF10-81B5C7C15D1F}" type="presOf" srcId="{931A1A5F-8F28-4139-B6CF-6B6A73BA212E}" destId="{2884D1BB-0505-4998-AFB2-27A921AC7A61}" srcOrd="1" destOrd="1" presId="urn:microsoft.com/office/officeart/2005/8/layout/vList4#3"/>
    <dgm:cxn modelId="{B0E18994-E533-47FC-9D20-5145A68DCB4C}" srcId="{8ADA9744-6592-41E2-B18C-9B44B71EF126}" destId="{4DB4B30C-B9D4-4BA4-9699-802254C99F40}" srcOrd="0" destOrd="0" parTransId="{B31F1682-0A11-45E7-BEA3-544E382A7463}" sibTransId="{BB435968-DD02-4989-91A3-E734994A849C}"/>
    <dgm:cxn modelId="{6CA07EFC-7FF4-4BDE-A53C-220B10FE9579}" type="presOf" srcId="{09FF116C-FCA6-46AF-902A-1F467905B197}" destId="{D9469EB3-562D-4089-ACB1-5D50F6D9F087}" srcOrd="0" destOrd="3" presId="urn:microsoft.com/office/officeart/2005/8/layout/vList4#3"/>
    <dgm:cxn modelId="{1D80DAEC-581C-444E-A19C-ED5C41098948}" type="presOf" srcId="{70EC4C0E-B1C8-456C-B43E-7C4FFBE48805}" destId="{D05331B2-9049-48E0-A4DB-D0AAA3C918AE}" srcOrd="1" destOrd="3" presId="urn:microsoft.com/office/officeart/2005/8/layout/vList4#3"/>
    <dgm:cxn modelId="{0BFE5171-4A9C-4B39-81E2-CB49CFD9F036}" type="presOf" srcId="{931A1A5F-8F28-4139-B6CF-6B6A73BA212E}" destId="{73398427-84D4-40D1-85D9-8130A5B63E34}" srcOrd="0" destOrd="1" presId="urn:microsoft.com/office/officeart/2005/8/layout/vList4#3"/>
    <dgm:cxn modelId="{A4D8C941-E261-496E-A6DA-B1812E0463A0}" type="presOf" srcId="{F58B37E6-86F4-4EAC-B0FD-A21A30990006}" destId="{2884D1BB-0505-4998-AFB2-27A921AC7A61}" srcOrd="1" destOrd="0" presId="urn:microsoft.com/office/officeart/2005/8/layout/vList4#3"/>
    <dgm:cxn modelId="{CD95B232-8FDC-464F-BDB3-36F26A287D15}" type="presOf" srcId="{F0A264AB-4710-4D49-99E1-6EB591ED8797}" destId="{D05331B2-9049-48E0-A4DB-D0AAA3C918AE}" srcOrd="1" destOrd="2" presId="urn:microsoft.com/office/officeart/2005/8/layout/vList4#3"/>
    <dgm:cxn modelId="{0273CD25-BE1A-460D-A872-A6188BF1A38A}" type="presOf" srcId="{D4BDF7D7-0333-47F5-9962-3708FC09B912}" destId="{D4FCA494-D3CE-41E3-A155-60D4BCBB9501}" srcOrd="0" destOrd="0" presId="urn:microsoft.com/office/officeart/2005/8/layout/vList4#3"/>
    <dgm:cxn modelId="{D001FF4E-2A4E-44D3-92C4-824C0C8F6B33}" type="presParOf" srcId="{D4FCA494-D3CE-41E3-A155-60D4BCBB9501}" destId="{4D9657F2-3C07-47A0-A8A8-E638759E9176}" srcOrd="0" destOrd="0" presId="urn:microsoft.com/office/officeart/2005/8/layout/vList4#3"/>
    <dgm:cxn modelId="{ABD4A52A-9179-4C3F-8DCF-D3C8A60E12F7}" type="presParOf" srcId="{4D9657F2-3C07-47A0-A8A8-E638759E9176}" destId="{D9469EB3-562D-4089-ACB1-5D50F6D9F087}" srcOrd="0" destOrd="0" presId="urn:microsoft.com/office/officeart/2005/8/layout/vList4#3"/>
    <dgm:cxn modelId="{DD652E75-EECC-4B04-B7DB-1157184CC241}" type="presParOf" srcId="{4D9657F2-3C07-47A0-A8A8-E638759E9176}" destId="{CDE80325-873B-48E0-8201-8FD7E702396E}" srcOrd="1" destOrd="0" presId="urn:microsoft.com/office/officeart/2005/8/layout/vList4#3"/>
    <dgm:cxn modelId="{2D6D30EE-9FAA-4115-8FBC-ABC573116CC2}" type="presParOf" srcId="{4D9657F2-3C07-47A0-A8A8-E638759E9176}" destId="{A469116D-B85A-4CF7-8BC7-548B141DCD39}" srcOrd="2" destOrd="0" presId="urn:microsoft.com/office/officeart/2005/8/layout/vList4#3"/>
    <dgm:cxn modelId="{D304A4BA-8747-4167-9D80-8ACCB69BD00A}" type="presParOf" srcId="{D4FCA494-D3CE-41E3-A155-60D4BCBB9501}" destId="{D10EB980-AD86-4A41-BF9B-10FD2E657524}" srcOrd="1" destOrd="0" presId="urn:microsoft.com/office/officeart/2005/8/layout/vList4#3"/>
    <dgm:cxn modelId="{F62E3DFD-75F0-40ED-86DB-09E58A9F8C75}" type="presParOf" srcId="{D4FCA494-D3CE-41E3-A155-60D4BCBB9501}" destId="{D8C56495-A9D6-4645-B061-9F098F2108F6}" srcOrd="2" destOrd="0" presId="urn:microsoft.com/office/officeart/2005/8/layout/vList4#3"/>
    <dgm:cxn modelId="{D99F44F8-B5A2-4503-A5E8-38C5539654C2}" type="presParOf" srcId="{D8C56495-A9D6-4645-B061-9F098F2108F6}" destId="{EC234301-FA31-4C95-A07F-1E103A284FD4}" srcOrd="0" destOrd="0" presId="urn:microsoft.com/office/officeart/2005/8/layout/vList4#3"/>
    <dgm:cxn modelId="{4A6328D1-A2F8-4116-B5F9-07C65A957CAF}" type="presParOf" srcId="{D8C56495-A9D6-4645-B061-9F098F2108F6}" destId="{816708E8-97B9-449B-9577-D4A3201E8B02}" srcOrd="1" destOrd="0" presId="urn:microsoft.com/office/officeart/2005/8/layout/vList4#3"/>
    <dgm:cxn modelId="{7EE44A34-39ED-4CC8-A240-0081BFF69945}" type="presParOf" srcId="{D8C56495-A9D6-4645-B061-9F098F2108F6}" destId="{D05331B2-9049-48E0-A4DB-D0AAA3C918AE}" srcOrd="2" destOrd="0" presId="urn:microsoft.com/office/officeart/2005/8/layout/vList4#3"/>
    <dgm:cxn modelId="{0237FC8C-CF2A-4770-9700-3958AF21FD67}" type="presParOf" srcId="{D4FCA494-D3CE-41E3-A155-60D4BCBB9501}" destId="{EC566A17-4069-4CA9-B778-20E2788EECDB}" srcOrd="3" destOrd="0" presId="urn:microsoft.com/office/officeart/2005/8/layout/vList4#3"/>
    <dgm:cxn modelId="{D9C127A0-D6DB-46B0-95E6-5AEFCC8D8149}" type="presParOf" srcId="{D4FCA494-D3CE-41E3-A155-60D4BCBB9501}" destId="{44E6D03E-5E68-4D41-9C13-9027D6D4FFB8}" srcOrd="4" destOrd="0" presId="urn:microsoft.com/office/officeart/2005/8/layout/vList4#3"/>
    <dgm:cxn modelId="{8E1CF58C-2CA5-49EA-AB50-4E81813571AF}" type="presParOf" srcId="{44E6D03E-5E68-4D41-9C13-9027D6D4FFB8}" destId="{73398427-84D4-40D1-85D9-8130A5B63E34}" srcOrd="0" destOrd="0" presId="urn:microsoft.com/office/officeart/2005/8/layout/vList4#3"/>
    <dgm:cxn modelId="{31AF4F79-C302-4BD7-9E48-F8711766F37B}" type="presParOf" srcId="{44E6D03E-5E68-4D41-9C13-9027D6D4FFB8}" destId="{354E102B-73BF-438A-8F97-DE3CDCBE6F23}" srcOrd="1" destOrd="0" presId="urn:microsoft.com/office/officeart/2005/8/layout/vList4#3"/>
    <dgm:cxn modelId="{FAD22BAE-3952-4155-90F3-00D7B827C063}" type="presParOf" srcId="{44E6D03E-5E68-4D41-9C13-9027D6D4FFB8}" destId="{2884D1BB-0505-4998-AFB2-27A921AC7A61}" srcOrd="2" destOrd="0" presId="urn:microsoft.com/office/officeart/2005/8/layout/vList4#3"/>
  </dgm:cxnLst>
  <dgm:bg/>
  <dgm:whole/>
</dgm:dataModel>
</file>

<file path=ppt/diagrams/data31.xml><?xml version="1.0" encoding="utf-8"?>
<dgm:dataModel xmlns:dgm="http://schemas.openxmlformats.org/drawingml/2006/diagram" xmlns:a="http://schemas.openxmlformats.org/drawingml/2006/main">
  <dgm:ptLst>
    <dgm:pt modelId="{9A06D4C8-1FC8-4F9B-AE93-C7EEAEEE4A53}" type="doc">
      <dgm:prSet loTypeId="urn:microsoft.com/office/officeart/2008/layout/PictureAccentList" loCatId="list" qsTypeId="urn:microsoft.com/office/officeart/2005/8/quickstyle/simple1" qsCatId="simple" csTypeId="urn:microsoft.com/office/officeart/2005/8/colors/accent3_4" csCatId="accent3" phldr="1"/>
      <dgm:spPr/>
      <dgm:t>
        <a:bodyPr/>
        <a:lstStyle/>
        <a:p>
          <a:endParaRPr lang="ru-RU"/>
        </a:p>
      </dgm:t>
    </dgm:pt>
    <dgm:pt modelId="{DD51B300-792D-4300-9625-D924DDA80F86}" type="parTrans" cxnId="{A313206A-6EBF-4C55-A878-23011B57FF03}">
      <dgm:prSet/>
      <dgm:spPr/>
      <dgm:t>
        <a:bodyPr/>
        <a:lstStyle/>
        <a:p>
          <a:endParaRPr lang="ru-RU"/>
        </a:p>
      </dgm:t>
    </dgm:pt>
    <dgm:pt modelId="{F66D75E8-0584-4D04-874F-19F35A51A0F1}">
      <dgm:prSet phldrT="[Текст]"/>
      <dgm:spPr/>
      <dgm:t>
        <a:bodyPr/>
        <a:lstStyle/>
        <a:p>
          <a:r>
            <a:rPr lang="ru-RU"/>
            <a:t>Қазіргі заманда ғылымтану ғылыми таным әдістерінің көп деңгейлі әдіснамалық классификациясы ойдағыдай жұмыс істейді, соған сәйкес жалпылық дәрежесі мен қолданылу аясы бойынша ғылыми таным әдістері келесіге бөлінеді: </a:t>
          </a:r>
        </a:p>
      </dgm:t>
    </dgm:pt>
    <dgm:pt modelId="{E6484D24-AF17-4E73-88B6-D9176F8F42B2}" type="parTrans" cxnId="{FE5A009A-DF32-43E1-982E-C0F116ED30EE}">
      <dgm:prSet/>
      <dgm:spPr/>
      <dgm:t>
        <a:bodyPr/>
        <a:lstStyle/>
        <a:p>
          <a:endParaRPr lang="ru-RU"/>
        </a:p>
      </dgm:t>
    </dgm:pt>
    <dgm:pt modelId="{E310C5EB-195D-4EAA-B351-F2193B014A52}">
      <dgm:prSet phldrT="[Текст]"/>
      <dgm:spPr/>
      <dgm:t>
        <a:bodyPr/>
        <a:lstStyle/>
        <a:p>
          <a:r>
            <a:rPr lang="ru-RU"/>
            <a:t>жалпыға ортақ философиялық</a:t>
          </a:r>
        </a:p>
      </dgm:t>
    </dgm:pt>
    <dgm:pt modelId="{91CC652B-096D-4FAD-BFB9-A2C029D8D3FE}" type="sibTrans" cxnId="{FE5A009A-DF32-43E1-982E-C0F116ED30EE}">
      <dgm:prSet/>
      <dgm:spPr/>
      <dgm:t>
        <a:bodyPr/>
        <a:lstStyle/>
        <a:p>
          <a:endParaRPr lang="ru-RU"/>
        </a:p>
      </dgm:t>
    </dgm:pt>
    <dgm:pt modelId="{654007CB-9F1F-495E-9B7F-3DE081F59524}" type="parTrans" cxnId="{A2ECBC0E-2DD6-429B-BCE7-68378AB99B12}">
      <dgm:prSet/>
      <dgm:spPr/>
      <dgm:t>
        <a:bodyPr/>
        <a:lstStyle/>
        <a:p>
          <a:endParaRPr lang="ru-RU"/>
        </a:p>
      </dgm:t>
    </dgm:pt>
    <dgm:pt modelId="{66F93C53-E89A-48E1-AFED-BCC17F0BC60B}">
      <dgm:prSet phldrT="[Текст]"/>
      <dgm:spPr/>
      <dgm:t>
        <a:bodyPr/>
        <a:lstStyle/>
        <a:p>
          <a:r>
            <a:rPr lang="ru-RU"/>
            <a:t>жалпы ғылыми</a:t>
          </a:r>
        </a:p>
      </dgm:t>
    </dgm:pt>
    <dgm:pt modelId="{BDA3970C-5EF1-46F9-A74E-5B69714F3D04}" type="sibTrans" cxnId="{A2ECBC0E-2DD6-429B-BCE7-68378AB99B12}">
      <dgm:prSet/>
      <dgm:spPr/>
      <dgm:t>
        <a:bodyPr/>
        <a:lstStyle/>
        <a:p>
          <a:endParaRPr lang="ru-RU"/>
        </a:p>
      </dgm:t>
    </dgm:pt>
    <dgm:pt modelId="{3FF249FD-1F65-4A0B-A549-0C8A3830BE3B}" type="parTrans" cxnId="{97CF6ECF-F0DE-41A0-9FAD-CB2398817C3F}">
      <dgm:prSet/>
      <dgm:spPr/>
      <dgm:t>
        <a:bodyPr/>
        <a:lstStyle/>
        <a:p>
          <a:endParaRPr lang="ru-RU"/>
        </a:p>
      </dgm:t>
    </dgm:pt>
    <dgm:pt modelId="{BD2DA59B-3B7F-4855-AD43-2CC8F59EE306}">
      <dgm:prSet phldrT="[Текст]"/>
      <dgm:spPr/>
      <dgm:t>
        <a:bodyPr/>
        <a:lstStyle/>
        <a:p>
          <a:r>
            <a:rPr lang="ru-RU" err="1"/>
            <a:t>жекеше ғылыми</a:t>
          </a:r>
          <a:endParaRPr lang="ru-RU"/>
        </a:p>
      </dgm:t>
    </dgm:pt>
    <dgm:pt modelId="{DB5995B8-D376-4CE2-82BA-E9B2DF98EBA2}" type="sibTrans" cxnId="{97CF6ECF-F0DE-41A0-9FAD-CB2398817C3F}">
      <dgm:prSet/>
      <dgm:spPr/>
      <dgm:t>
        <a:bodyPr/>
        <a:lstStyle/>
        <a:p>
          <a:endParaRPr lang="ru-RU"/>
        </a:p>
      </dgm:t>
    </dgm:pt>
    <dgm:pt modelId="{15AA228F-D597-44EB-B6B2-599D1944B3C0}" type="parTrans" cxnId="{434B8E1C-C5C2-40CD-B543-3406F0277BBB}">
      <dgm:prSet/>
      <dgm:spPr/>
      <dgm:t>
        <a:bodyPr/>
        <a:lstStyle/>
        <a:p>
          <a:endParaRPr lang="ru-RU"/>
        </a:p>
      </dgm:t>
    </dgm:pt>
    <dgm:pt modelId="{7F0D046F-653E-41CB-A42F-319F290386D9}">
      <dgm:prSet phldrT="[Текст]"/>
      <dgm:spPr/>
      <dgm:t>
        <a:bodyPr/>
        <a:lstStyle/>
        <a:p>
          <a:r>
            <a:rPr lang="ru-RU"/>
            <a:t>тәртіптік</a:t>
          </a:r>
        </a:p>
      </dgm:t>
    </dgm:pt>
    <dgm:pt modelId="{224F7B20-5DA8-4875-BECA-DD6A403688C2}" type="sibTrans" cxnId="{434B8E1C-C5C2-40CD-B543-3406F0277BBB}">
      <dgm:prSet/>
      <dgm:spPr/>
      <dgm:t>
        <a:bodyPr/>
        <a:lstStyle/>
        <a:p>
          <a:endParaRPr lang="ru-RU"/>
        </a:p>
      </dgm:t>
    </dgm:pt>
    <dgm:pt modelId="{48FFEDE6-4AF3-48FC-8AA0-3AEBFFBCE290}" type="parTrans" cxnId="{8BC4B28C-F840-4BAB-86E7-B150892222C8}">
      <dgm:prSet/>
      <dgm:spPr/>
      <dgm:t>
        <a:bodyPr/>
        <a:lstStyle/>
        <a:p>
          <a:endParaRPr lang="ru-RU"/>
        </a:p>
      </dgm:t>
    </dgm:pt>
    <dgm:pt modelId="{2497BEBD-A70D-4E03-93C6-FD72047DA8A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пәнаралық зерттеу әдістері</a:t>
          </a:r>
        </a:p>
      </dgm:t>
    </dgm:pt>
    <dgm:pt modelId="{FD4D129F-BF77-4A5B-A5D8-A5B8E6BF6B0B}" type="sibTrans" cxnId="{8BC4B28C-F840-4BAB-86E7-B150892222C8}">
      <dgm:prSet/>
      <dgm:spPr/>
      <dgm:t>
        <a:bodyPr/>
        <a:lstStyle/>
        <a:p>
          <a:endParaRPr lang="ru-RU"/>
        </a:p>
      </dgm:t>
    </dgm:pt>
    <dgm:pt modelId="{D870E73A-3425-4EAF-B9B5-F1EF5E5E57EC}" type="sibTrans" cxnId="{A313206A-6EBF-4C55-A878-23011B57FF03}">
      <dgm:prSet/>
      <dgm:spPr/>
      <dgm:t>
        <a:bodyPr/>
        <a:lstStyle/>
        <a:p>
          <a:endParaRPr lang="ru-RU"/>
        </a:p>
      </dgm:t>
    </dgm:pt>
    <dgm:pt modelId="{00B15958-AC81-46EF-969F-CEF24B7914EC}" type="pres">
      <dgm:prSet presAssocID="{9A06D4C8-1FC8-4F9B-AE93-C7EEAEEE4A53}" presName="layout" presStyleCnt="0">
        <dgm:presLayoutVars>
          <dgm:chMax/>
          <dgm:chPref/>
          <dgm:dir/>
          <dgm:animOne val="branch"/>
          <dgm:animLvl val="lvl"/>
          <dgm:resizeHandles/>
        </dgm:presLayoutVars>
      </dgm:prSet>
      <dgm:spPr/>
      <dgm:t>
        <a:bodyPr/>
        <a:lstStyle/>
        <a:p>
          <a:endParaRPr lang="ru-RU"/>
        </a:p>
      </dgm:t>
    </dgm:pt>
    <dgm:pt modelId="{8CD3CAB7-DE46-4BBA-9798-7907F65C8D35}" type="pres">
      <dgm:prSet presAssocID="{F66D75E8-0584-4D04-874F-19F35A51A0F1}" presName="root" presStyleCnt="0">
        <dgm:presLayoutVars>
          <dgm:chMax/>
          <dgm:chPref val="4"/>
        </dgm:presLayoutVars>
      </dgm:prSet>
      <dgm:spPr/>
      <dgm:t>
        <a:bodyPr/>
        <a:lstStyle/>
        <a:p>
          <a:endParaRPr/>
        </a:p>
      </dgm:t>
    </dgm:pt>
    <dgm:pt modelId="{B34F85D1-379E-400B-BCF0-43052A7C02D0}" type="pres">
      <dgm:prSet presAssocID="{F66D75E8-0584-4D04-874F-19F35A51A0F1}" presName="rootComposite" presStyleCnt="0">
        <dgm:presLayoutVars/>
      </dgm:prSet>
      <dgm:spPr/>
      <dgm:t>
        <a:bodyPr/>
        <a:lstStyle/>
        <a:p>
          <a:endParaRPr/>
        </a:p>
      </dgm:t>
    </dgm:pt>
    <dgm:pt modelId="{7DA8A033-9F92-4AC7-B1FA-F0D69F2DC340}" type="pres">
      <dgm:prSet presAssocID="{F66D75E8-0584-4D04-874F-19F35A51A0F1}" presName="rootText" presStyleLbl="node0" presStyleIdx="0" presStyleCnt="1" custScaleX="163684" custScaleY="117704">
        <dgm:presLayoutVars>
          <dgm:chMax/>
          <dgm:chPref val="4"/>
        </dgm:presLayoutVars>
      </dgm:prSet>
      <dgm:spPr/>
      <dgm:t>
        <a:bodyPr/>
        <a:lstStyle/>
        <a:p>
          <a:endParaRPr lang="ru-RU"/>
        </a:p>
      </dgm:t>
    </dgm:pt>
    <dgm:pt modelId="{52854230-A8F9-4924-A48A-4E79BB573311}" type="pres">
      <dgm:prSet presAssocID="{F66D75E8-0584-4D04-874F-19F35A51A0F1}" presName="childShape" presStyleCnt="0">
        <dgm:presLayoutVars>
          <dgm:chMax val="0"/>
          <dgm:chPref val="0"/>
        </dgm:presLayoutVars>
      </dgm:prSet>
      <dgm:spPr/>
      <dgm:t>
        <a:bodyPr/>
        <a:lstStyle/>
        <a:p>
          <a:endParaRPr/>
        </a:p>
      </dgm:t>
    </dgm:pt>
    <dgm:pt modelId="{B80ADCB1-9F90-4023-BAE9-6745B8620A22}" type="pres">
      <dgm:prSet presAssocID="{E310C5EB-195D-4EAA-B351-F2193B014A52}" presName="childComposite" presStyleCnt="0">
        <dgm:presLayoutVars>
          <dgm:chMax val="0"/>
          <dgm:chPref val="0"/>
        </dgm:presLayoutVars>
      </dgm:prSet>
      <dgm:spPr/>
      <dgm:t>
        <a:bodyPr/>
        <a:lstStyle/>
        <a:p>
          <a:endParaRPr/>
        </a:p>
      </dgm:t>
    </dgm:pt>
    <dgm:pt modelId="{8724D88A-EBEC-42C6-B2FC-F497B4F9C245}" type="pres">
      <dgm:prSet presAssocID="{E310C5EB-195D-4EAA-B351-F2193B014A52}" presName="Image" presStyleLbl="node1" presStyleIdx="0" presStyleCnt="5"/>
      <dgm:spPr/>
      <dgm:t>
        <a:bodyPr/>
        <a:lstStyle/>
        <a:p>
          <a:endParaRPr/>
        </a:p>
      </dgm:t>
    </dgm:pt>
    <dgm:pt modelId="{8E802165-88CD-4F09-BB8E-88DF1E515DDA}" type="pres">
      <dgm:prSet presAssocID="{E310C5EB-195D-4EAA-B351-F2193B014A52}" presName="childText" presStyleLbl="lnNode1" presStyleIdx="0" presStyleCnt="5">
        <dgm:presLayoutVars>
          <dgm:chMax val="0"/>
          <dgm:chPref val="0"/>
          <dgm:bulletEnabled val="1"/>
        </dgm:presLayoutVars>
      </dgm:prSet>
      <dgm:spPr/>
      <dgm:t>
        <a:bodyPr/>
        <a:lstStyle/>
        <a:p>
          <a:endParaRPr lang="ru-RU"/>
        </a:p>
      </dgm:t>
    </dgm:pt>
    <dgm:pt modelId="{37156993-7D73-4382-B887-F3429AAAE48E}" type="pres">
      <dgm:prSet presAssocID="{66F93C53-E89A-48E1-AFED-BCC17F0BC60B}" presName="childComposite" presStyleCnt="0">
        <dgm:presLayoutVars>
          <dgm:chMax val="0"/>
          <dgm:chPref val="0"/>
        </dgm:presLayoutVars>
      </dgm:prSet>
      <dgm:spPr/>
      <dgm:t>
        <a:bodyPr/>
        <a:lstStyle/>
        <a:p>
          <a:endParaRPr/>
        </a:p>
      </dgm:t>
    </dgm:pt>
    <dgm:pt modelId="{A95F1EFA-535D-449B-BDD5-6EC69EF4A8F4}" type="pres">
      <dgm:prSet presAssocID="{66F93C53-E89A-48E1-AFED-BCC17F0BC60B}" presName="Image" presStyleLbl="node1" presStyleIdx="1" presStyleCnt="5"/>
      <dgm:spPr/>
      <dgm:t>
        <a:bodyPr/>
        <a:lstStyle/>
        <a:p>
          <a:endParaRPr/>
        </a:p>
      </dgm:t>
    </dgm:pt>
    <dgm:pt modelId="{B5492836-3D4F-4B62-99E5-E18736BFA5B0}" type="pres">
      <dgm:prSet presAssocID="{66F93C53-E89A-48E1-AFED-BCC17F0BC60B}" presName="childText" presStyleLbl="lnNode1" presStyleIdx="1" presStyleCnt="5">
        <dgm:presLayoutVars>
          <dgm:chMax val="0"/>
          <dgm:chPref val="0"/>
          <dgm:bulletEnabled val="1"/>
        </dgm:presLayoutVars>
      </dgm:prSet>
      <dgm:spPr/>
      <dgm:t>
        <a:bodyPr/>
        <a:lstStyle/>
        <a:p>
          <a:endParaRPr lang="ru-RU"/>
        </a:p>
      </dgm:t>
    </dgm:pt>
    <dgm:pt modelId="{C9278D5B-A1B3-4E20-AA60-4E3D763A5ACA}" type="pres">
      <dgm:prSet presAssocID="{BD2DA59B-3B7F-4855-AD43-2CC8F59EE306}" presName="childComposite" presStyleCnt="0">
        <dgm:presLayoutVars>
          <dgm:chMax val="0"/>
          <dgm:chPref val="0"/>
        </dgm:presLayoutVars>
      </dgm:prSet>
      <dgm:spPr/>
      <dgm:t>
        <a:bodyPr/>
        <a:lstStyle/>
        <a:p>
          <a:endParaRPr/>
        </a:p>
      </dgm:t>
    </dgm:pt>
    <dgm:pt modelId="{6371CA35-8B8D-4A36-ADF2-F1E62D14D4EA}" type="pres">
      <dgm:prSet presAssocID="{BD2DA59B-3B7F-4855-AD43-2CC8F59EE306}" presName="Image" presStyleLbl="node1" presStyleIdx="2" presStyleCnt="5"/>
      <dgm:spPr/>
      <dgm:t>
        <a:bodyPr/>
        <a:lstStyle/>
        <a:p>
          <a:endParaRPr/>
        </a:p>
      </dgm:t>
    </dgm:pt>
    <dgm:pt modelId="{4DA3481E-80D2-4DA3-99D4-1D17D5A089E6}" type="pres">
      <dgm:prSet presAssocID="{BD2DA59B-3B7F-4855-AD43-2CC8F59EE306}" presName="childText" presStyleLbl="lnNode1" presStyleIdx="2" presStyleCnt="5">
        <dgm:presLayoutVars>
          <dgm:chMax val="0"/>
          <dgm:chPref val="0"/>
          <dgm:bulletEnabled val="1"/>
        </dgm:presLayoutVars>
      </dgm:prSet>
      <dgm:spPr/>
      <dgm:t>
        <a:bodyPr/>
        <a:lstStyle/>
        <a:p>
          <a:endParaRPr lang="ru-RU"/>
        </a:p>
      </dgm:t>
    </dgm:pt>
    <dgm:pt modelId="{2D49F38A-EDEB-4DD6-934B-0D8F117DB0D2}" type="pres">
      <dgm:prSet presAssocID="{7F0D046F-653E-41CB-A42F-319F290386D9}" presName="childComposite" presStyleCnt="0">
        <dgm:presLayoutVars>
          <dgm:chMax val="0"/>
          <dgm:chPref val="0"/>
        </dgm:presLayoutVars>
      </dgm:prSet>
      <dgm:spPr/>
      <dgm:t>
        <a:bodyPr/>
        <a:lstStyle/>
        <a:p>
          <a:endParaRPr/>
        </a:p>
      </dgm:t>
    </dgm:pt>
    <dgm:pt modelId="{780CA949-E2BD-48CE-8E95-C6518DCFBDBA}" type="pres">
      <dgm:prSet presAssocID="{7F0D046F-653E-41CB-A42F-319F290386D9}" presName="Image" presStyleLbl="node1" presStyleIdx="3" presStyleCnt="5"/>
      <dgm:spPr/>
      <dgm:t>
        <a:bodyPr/>
        <a:lstStyle/>
        <a:p>
          <a:endParaRPr/>
        </a:p>
      </dgm:t>
    </dgm:pt>
    <dgm:pt modelId="{E9AA3C9A-89AB-4F95-ACE7-9D006BF75290}" type="pres">
      <dgm:prSet presAssocID="{7F0D046F-653E-41CB-A42F-319F290386D9}" presName="childText" presStyleLbl="lnNode1" presStyleIdx="3" presStyleCnt="5">
        <dgm:presLayoutVars>
          <dgm:chMax val="0"/>
          <dgm:chPref val="0"/>
          <dgm:bulletEnabled val="1"/>
        </dgm:presLayoutVars>
      </dgm:prSet>
      <dgm:spPr/>
      <dgm:t>
        <a:bodyPr/>
        <a:lstStyle/>
        <a:p>
          <a:endParaRPr lang="ru-RU"/>
        </a:p>
      </dgm:t>
    </dgm:pt>
    <dgm:pt modelId="{A7981E58-8186-4325-B27B-4EBC39F8DA60}" type="pres">
      <dgm:prSet presAssocID="{2497BEBD-A70D-4E03-93C6-FD72047DA8A3}" presName="childComposite" presStyleCnt="0">
        <dgm:presLayoutVars>
          <dgm:chMax val="0"/>
          <dgm:chPref val="0"/>
        </dgm:presLayoutVars>
      </dgm:prSet>
      <dgm:spPr/>
      <dgm:t>
        <a:bodyPr/>
        <a:lstStyle/>
        <a:p>
          <a:endParaRPr/>
        </a:p>
      </dgm:t>
    </dgm:pt>
    <dgm:pt modelId="{72A0F21D-77DA-4F0D-9D89-320170520C58}" type="pres">
      <dgm:prSet presAssocID="{2497BEBD-A70D-4E03-93C6-FD72047DA8A3}" presName="Image" presStyleLbl="node1" presStyleIdx="4" presStyleCnt="5"/>
      <dgm:spPr/>
      <dgm:t>
        <a:bodyPr/>
        <a:lstStyle/>
        <a:p>
          <a:endParaRPr/>
        </a:p>
      </dgm:t>
    </dgm:pt>
    <dgm:pt modelId="{FCA2E285-12DA-4562-9FE2-A9C5D9A008A0}" type="pres">
      <dgm:prSet presAssocID="{2497BEBD-A70D-4E03-93C6-FD72047DA8A3}" presName="childText" presStyleLbl="lnNode1" presStyleIdx="4" presStyleCnt="5">
        <dgm:presLayoutVars>
          <dgm:chMax val="0"/>
          <dgm:chPref val="0"/>
          <dgm:bulletEnabled val="1"/>
        </dgm:presLayoutVars>
      </dgm:prSet>
      <dgm:spPr/>
      <dgm:t>
        <a:bodyPr/>
        <a:lstStyle/>
        <a:p>
          <a:endParaRPr lang="ru-RU"/>
        </a:p>
      </dgm:t>
    </dgm:pt>
  </dgm:ptLst>
  <dgm:cxnLst>
    <dgm:cxn modelId="{A2ECBC0E-2DD6-429B-BCE7-68378AB99B12}" srcId="{F66D75E8-0584-4D04-874F-19F35A51A0F1}" destId="{66F93C53-E89A-48E1-AFED-BCC17F0BC60B}" srcOrd="1" destOrd="0" parTransId="{654007CB-9F1F-495E-9B7F-3DE081F59524}" sibTransId="{BDA3970C-5EF1-46F9-A74E-5B69714F3D04}"/>
    <dgm:cxn modelId="{8BC4B28C-F840-4BAB-86E7-B150892222C8}" srcId="{F66D75E8-0584-4D04-874F-19F35A51A0F1}" destId="{2497BEBD-A70D-4E03-93C6-FD72047DA8A3}" srcOrd="4" destOrd="0" parTransId="{48FFEDE6-4AF3-48FC-8AA0-3AEBFFBCE290}" sibTransId="{FD4D129F-BF77-4A5B-A5D8-A5B8E6BF6B0B}"/>
    <dgm:cxn modelId="{C9AF8756-AB8B-4E5B-897A-6784F33B80DD}" type="presOf" srcId="{9A06D4C8-1FC8-4F9B-AE93-C7EEAEEE4A53}" destId="{00B15958-AC81-46EF-969F-CEF24B7914EC}" srcOrd="0" destOrd="0" presId="urn:microsoft.com/office/officeart/2008/layout/PictureAccentList"/>
    <dgm:cxn modelId="{A313206A-6EBF-4C55-A878-23011B57FF03}" srcId="{9A06D4C8-1FC8-4F9B-AE93-C7EEAEEE4A53}" destId="{F66D75E8-0584-4D04-874F-19F35A51A0F1}" srcOrd="0" destOrd="0" parTransId="{DD51B300-792D-4300-9625-D924DDA80F86}" sibTransId="{D870E73A-3425-4EAF-B9B5-F1EF5E5E57EC}"/>
    <dgm:cxn modelId="{FE5A009A-DF32-43E1-982E-C0F116ED30EE}" srcId="{F66D75E8-0584-4D04-874F-19F35A51A0F1}" destId="{E310C5EB-195D-4EAA-B351-F2193B014A52}" srcOrd="0" destOrd="0" parTransId="{E6484D24-AF17-4E73-88B6-D9176F8F42B2}" sibTransId="{91CC652B-096D-4FAD-BFB9-A2C029D8D3FE}"/>
    <dgm:cxn modelId="{434B8E1C-C5C2-40CD-B543-3406F0277BBB}" srcId="{F66D75E8-0584-4D04-874F-19F35A51A0F1}" destId="{7F0D046F-653E-41CB-A42F-319F290386D9}" srcOrd="3" destOrd="0" parTransId="{15AA228F-D597-44EB-B6B2-599D1944B3C0}" sibTransId="{224F7B20-5DA8-4875-BECA-DD6A403688C2}"/>
    <dgm:cxn modelId="{86EE6E4A-8060-4A6C-B666-28FDDC7DC48A}" type="presOf" srcId="{F66D75E8-0584-4D04-874F-19F35A51A0F1}" destId="{7DA8A033-9F92-4AC7-B1FA-F0D69F2DC340}" srcOrd="0" destOrd="0" presId="urn:microsoft.com/office/officeart/2008/layout/PictureAccentList"/>
    <dgm:cxn modelId="{FFFD60BB-BA7F-465A-A2BA-C96047DD5EBF}" type="presOf" srcId="{BD2DA59B-3B7F-4855-AD43-2CC8F59EE306}" destId="{4DA3481E-80D2-4DA3-99D4-1D17D5A089E6}" srcOrd="0" destOrd="0" presId="urn:microsoft.com/office/officeart/2008/layout/PictureAccentList"/>
    <dgm:cxn modelId="{9DDC001F-BE33-4658-AC8C-2898ED5E7CC6}" type="presOf" srcId="{7F0D046F-653E-41CB-A42F-319F290386D9}" destId="{E9AA3C9A-89AB-4F95-ACE7-9D006BF75290}" srcOrd="0" destOrd="0" presId="urn:microsoft.com/office/officeart/2008/layout/PictureAccentList"/>
    <dgm:cxn modelId="{A3C214F5-521E-44EE-8F7C-B778FA1FC712}" type="presOf" srcId="{E310C5EB-195D-4EAA-B351-F2193B014A52}" destId="{8E802165-88CD-4F09-BB8E-88DF1E515DDA}" srcOrd="0" destOrd="0" presId="urn:microsoft.com/office/officeart/2008/layout/PictureAccentList"/>
    <dgm:cxn modelId="{97CF6ECF-F0DE-41A0-9FAD-CB2398817C3F}" srcId="{F66D75E8-0584-4D04-874F-19F35A51A0F1}" destId="{BD2DA59B-3B7F-4855-AD43-2CC8F59EE306}" srcOrd="2" destOrd="0" parTransId="{3FF249FD-1F65-4A0B-A549-0C8A3830BE3B}" sibTransId="{DB5995B8-D376-4CE2-82BA-E9B2DF98EBA2}"/>
    <dgm:cxn modelId="{266F8E41-35F8-485A-96B2-910D20B3ED98}" type="presOf" srcId="{2497BEBD-A70D-4E03-93C6-FD72047DA8A3}" destId="{FCA2E285-12DA-4562-9FE2-A9C5D9A008A0}" srcOrd="0" destOrd="0" presId="urn:microsoft.com/office/officeart/2008/layout/PictureAccentList"/>
    <dgm:cxn modelId="{6AC5904C-4D0E-4CF3-B9FA-436BD6B68B79}" type="presOf" srcId="{66F93C53-E89A-48E1-AFED-BCC17F0BC60B}" destId="{B5492836-3D4F-4B62-99E5-E18736BFA5B0}" srcOrd="0" destOrd="0" presId="urn:microsoft.com/office/officeart/2008/layout/PictureAccentList"/>
    <dgm:cxn modelId="{13B98CA6-3720-4871-B171-BFAA907033C8}" type="presParOf" srcId="{00B15958-AC81-46EF-969F-CEF24B7914EC}" destId="{8CD3CAB7-DE46-4BBA-9798-7907F65C8D35}" srcOrd="0" destOrd="0" presId="urn:microsoft.com/office/officeart/2008/layout/PictureAccentList"/>
    <dgm:cxn modelId="{6590E106-0149-4548-BDFE-E5CAABEA123A}" type="presParOf" srcId="{8CD3CAB7-DE46-4BBA-9798-7907F65C8D35}" destId="{B34F85D1-379E-400B-BCF0-43052A7C02D0}" srcOrd="0" destOrd="0" presId="urn:microsoft.com/office/officeart/2008/layout/PictureAccentList"/>
    <dgm:cxn modelId="{192F7F30-C40A-41DF-8AE3-701991558ACF}" type="presParOf" srcId="{B34F85D1-379E-400B-BCF0-43052A7C02D0}" destId="{7DA8A033-9F92-4AC7-B1FA-F0D69F2DC340}" srcOrd="0" destOrd="0" presId="urn:microsoft.com/office/officeart/2008/layout/PictureAccentList"/>
    <dgm:cxn modelId="{599E40F7-9D90-4629-BB79-49FFAA043275}" type="presParOf" srcId="{8CD3CAB7-DE46-4BBA-9798-7907F65C8D35}" destId="{52854230-A8F9-4924-A48A-4E79BB573311}" srcOrd="1" destOrd="0" presId="urn:microsoft.com/office/officeart/2008/layout/PictureAccentList"/>
    <dgm:cxn modelId="{CC55F366-4062-4C60-943B-B2E2070841DA}" type="presParOf" srcId="{52854230-A8F9-4924-A48A-4E79BB573311}" destId="{B80ADCB1-9F90-4023-BAE9-6745B8620A22}" srcOrd="0" destOrd="0" presId="urn:microsoft.com/office/officeart/2008/layout/PictureAccentList"/>
    <dgm:cxn modelId="{F7D2B772-7B66-40A6-8C89-183AB1FCAC5D}" type="presParOf" srcId="{B80ADCB1-9F90-4023-BAE9-6745B8620A22}" destId="{8724D88A-EBEC-42C6-B2FC-F497B4F9C245}" srcOrd="0" destOrd="0" presId="urn:microsoft.com/office/officeart/2008/layout/PictureAccentList"/>
    <dgm:cxn modelId="{10AAE9B0-580B-4F09-8CB1-375FFF75E02C}" type="presParOf" srcId="{B80ADCB1-9F90-4023-BAE9-6745B8620A22}" destId="{8E802165-88CD-4F09-BB8E-88DF1E515DDA}" srcOrd="1" destOrd="0" presId="urn:microsoft.com/office/officeart/2008/layout/PictureAccentList"/>
    <dgm:cxn modelId="{2977692E-AF5A-4B13-9698-551EAA115589}" type="presParOf" srcId="{52854230-A8F9-4924-A48A-4E79BB573311}" destId="{37156993-7D73-4382-B887-F3429AAAE48E}" srcOrd="1" destOrd="0" presId="urn:microsoft.com/office/officeart/2008/layout/PictureAccentList"/>
    <dgm:cxn modelId="{B068B0C7-00BB-4EC1-B7CA-7B4F8A510774}" type="presParOf" srcId="{37156993-7D73-4382-B887-F3429AAAE48E}" destId="{A95F1EFA-535D-449B-BDD5-6EC69EF4A8F4}" srcOrd="0" destOrd="0" presId="urn:microsoft.com/office/officeart/2008/layout/PictureAccentList"/>
    <dgm:cxn modelId="{3D6198B5-E9C9-4066-82AA-0DBE49E9B4C1}" type="presParOf" srcId="{37156993-7D73-4382-B887-F3429AAAE48E}" destId="{B5492836-3D4F-4B62-99E5-E18736BFA5B0}" srcOrd="1" destOrd="0" presId="urn:microsoft.com/office/officeart/2008/layout/PictureAccentList"/>
    <dgm:cxn modelId="{5BD8AE18-23CA-4998-892B-3F81A13EA654}" type="presParOf" srcId="{52854230-A8F9-4924-A48A-4E79BB573311}" destId="{C9278D5B-A1B3-4E20-AA60-4E3D763A5ACA}" srcOrd="2" destOrd="0" presId="urn:microsoft.com/office/officeart/2008/layout/PictureAccentList"/>
    <dgm:cxn modelId="{33670BE4-F0D8-47B7-AD3C-71E0082D8E48}" type="presParOf" srcId="{C9278D5B-A1B3-4E20-AA60-4E3D763A5ACA}" destId="{6371CA35-8B8D-4A36-ADF2-F1E62D14D4EA}" srcOrd="0" destOrd="0" presId="urn:microsoft.com/office/officeart/2008/layout/PictureAccentList"/>
    <dgm:cxn modelId="{5C65E903-98BC-4C46-9F3C-6C5D84A6FEC8}" type="presParOf" srcId="{C9278D5B-A1B3-4E20-AA60-4E3D763A5ACA}" destId="{4DA3481E-80D2-4DA3-99D4-1D17D5A089E6}" srcOrd="1" destOrd="0" presId="urn:microsoft.com/office/officeart/2008/layout/PictureAccentList"/>
    <dgm:cxn modelId="{EC731B1E-355B-477B-804C-736EB155F808}" type="presParOf" srcId="{52854230-A8F9-4924-A48A-4E79BB573311}" destId="{2D49F38A-EDEB-4DD6-934B-0D8F117DB0D2}" srcOrd="3" destOrd="0" presId="urn:microsoft.com/office/officeart/2008/layout/PictureAccentList"/>
    <dgm:cxn modelId="{0E2685F9-79C1-4C49-933B-B5CF731AEAD1}" type="presParOf" srcId="{2D49F38A-EDEB-4DD6-934B-0D8F117DB0D2}" destId="{780CA949-E2BD-48CE-8E95-C6518DCFBDBA}" srcOrd="0" destOrd="0" presId="urn:microsoft.com/office/officeart/2008/layout/PictureAccentList"/>
    <dgm:cxn modelId="{F41BB6C9-D7A2-475F-8B7D-416ADC1CCBB1}" type="presParOf" srcId="{2D49F38A-EDEB-4DD6-934B-0D8F117DB0D2}" destId="{E9AA3C9A-89AB-4F95-ACE7-9D006BF75290}" srcOrd="1" destOrd="0" presId="urn:microsoft.com/office/officeart/2008/layout/PictureAccentList"/>
    <dgm:cxn modelId="{5080EF9B-DB3E-487F-AC5F-B3AB1E590EEC}" type="presParOf" srcId="{52854230-A8F9-4924-A48A-4E79BB573311}" destId="{A7981E58-8186-4325-B27B-4EBC39F8DA60}" srcOrd="4" destOrd="0" presId="urn:microsoft.com/office/officeart/2008/layout/PictureAccentList"/>
    <dgm:cxn modelId="{65F1D6FD-01AF-46A6-A34C-E6F8ED022FD1}" type="presParOf" srcId="{A7981E58-8186-4325-B27B-4EBC39F8DA60}" destId="{72A0F21D-77DA-4F0D-9D89-320170520C58}" srcOrd="0" destOrd="0" presId="urn:microsoft.com/office/officeart/2008/layout/PictureAccentList"/>
    <dgm:cxn modelId="{CE2B3310-1CC2-40A5-A329-C9328FB5058D}" type="presParOf" srcId="{A7981E58-8186-4325-B27B-4EBC39F8DA60}" destId="{FCA2E285-12DA-4562-9FE2-A9C5D9A008A0}" srcOrd="1" destOrd="0" presId="urn:microsoft.com/office/officeart/2008/layout/PictureAccentList"/>
  </dgm:cxnLst>
  <dgm:bg/>
  <dgm:whole/>
</dgm:dataModel>
</file>

<file path=ppt/diagrams/data32.xml><?xml version="1.0" encoding="utf-8"?>
<dgm:dataModel xmlns:dgm="http://schemas.openxmlformats.org/drawingml/2006/diagram" xmlns:a="http://schemas.openxmlformats.org/drawingml/2006/main">
  <dgm:ptLst>
    <dgm:pt modelId="{7A3A01FF-C4DB-44C0-AE5D-FD8C227B05F6}" type="doc">
      <dgm:prSet loTypeId="urn:microsoft.com/office/officeart/2005/8/layout/vList2" loCatId="list" qsTypeId="urn:microsoft.com/office/officeart/2005/8/quickstyle/simple1" qsCatId="simple" csTypeId="urn:microsoft.com/office/officeart/2005/8/colors/accent5_4" csCatId="accent5" phldr="1"/>
      <dgm:spPr/>
      <dgm:t>
        <a:bodyPr/>
        <a:lstStyle/>
        <a:p>
          <a:endParaRPr lang="ru-RU"/>
        </a:p>
      </dgm:t>
    </dgm:pt>
    <dgm:pt modelId="{BD3F8696-1125-4E4D-8ACA-2634B2F22BB6}" type="parTrans" cxnId="{91E12E31-F014-4A0E-8A4A-FD7EC7C9474C}">
      <dgm:prSet/>
      <dgm:spPr/>
      <dgm:t>
        <a:bodyPr/>
        <a:lstStyle/>
        <a:p>
          <a:endParaRPr lang="ru-RU"/>
        </a:p>
      </dgm:t>
    </dgm:pt>
    <dgm:pt modelId="{A15B8374-84A2-4F17-B89B-D7489D7BA63A}">
      <dgm:prSet phldrT="[Текст]"/>
      <dgm:spPr/>
      <dgm:t>
        <a:bodyPr/>
        <a:lstStyle/>
        <a:p>
          <a:r>
            <a:rPr lang="ru-RU" b="1"/>
            <a:t>Жалпыға бірдей философиялық әдістер</a:t>
          </a:r>
          <a:r>
            <a:rPr lang="ru-RU"/>
            <a:t>, олардың ішінде ең көнелері диалектикалық және метафизикалық болып табылады. </a:t>
          </a:r>
        </a:p>
      </dgm:t>
    </dgm:pt>
    <dgm:pt modelId="{FEDA900D-8CDB-449C-99E7-45F2125C0504}" type="parTrans" cxnId="{91FFBEA1-7862-4A33-995D-AD2CBCA01382}">
      <dgm:prSet/>
      <dgm:spPr/>
      <dgm:t>
        <a:bodyPr/>
        <a:lstStyle/>
        <a:p>
          <a:endParaRPr lang="ru-RU"/>
        </a:p>
      </dgm:t>
    </dgm:pt>
    <dgm:pt modelId="{D6935FDB-F7F7-419C-BCB5-1C742A267BB7}">
      <dgm:prSet phldrT="[Текст]" phldr="1"/>
      <dgm:spPr/>
      <dgm:t>
        <a:bodyPr/>
        <a:lstStyle/>
        <a:p>
          <a:endParaRPr lang="ru-RU"/>
        </a:p>
      </dgm:t>
    </dgm:pt>
    <dgm:pt modelId="{36E75068-940F-492E-91B5-1E54BB3FF9B4}" type="sibTrans" cxnId="{91FFBEA1-7862-4A33-995D-AD2CBCA01382}">
      <dgm:prSet/>
      <dgm:spPr/>
      <dgm:t>
        <a:bodyPr/>
        <a:lstStyle/>
        <a:p>
          <a:endParaRPr lang="ru-RU"/>
        </a:p>
      </dgm:t>
    </dgm:pt>
    <dgm:pt modelId="{1738FD03-EA8A-428D-9282-563F2E363EA9}" type="sibTrans" cxnId="{91E12E31-F014-4A0E-8A4A-FD7EC7C9474C}">
      <dgm:prSet/>
      <dgm:spPr/>
      <dgm:t>
        <a:bodyPr/>
        <a:lstStyle/>
        <a:p>
          <a:endParaRPr lang="ru-RU"/>
        </a:p>
      </dgm:t>
    </dgm:pt>
    <dgm:pt modelId="{350D4ADA-AC20-4F3F-B306-D828D377E023}" type="parTrans" cxnId="{E1B1C0DE-5D99-4360-97E7-AC0451111110}">
      <dgm:prSet/>
      <dgm:spPr/>
      <dgm:t>
        <a:bodyPr/>
        <a:lstStyle/>
        <a:p>
          <a:endParaRPr lang="ru-RU"/>
        </a:p>
      </dgm:t>
    </dgm:pt>
    <dgm:pt modelId="{ECBE36C3-32F6-45DF-B8E6-264DFB29FFD5}">
      <dgm:prSet phldrT="[Текст]"/>
      <dgm:spPr/>
      <dgm:t>
        <a:bodyPr/>
        <a:lstStyle/>
        <a:p>
          <a:r>
            <a:rPr lang="ru-RU"/>
            <a:t>Негізінде әрбір философиялық концепцияның әдіснамалық қызметі бар, ой әрекетінің өзіндік тәсілі болып табылады.</a:t>
          </a:r>
        </a:p>
      </dgm:t>
    </dgm:pt>
    <dgm:pt modelId="{EF53CF83-77A2-401B-89B4-D8057804D532}" type="parTrans" cxnId="{9290FD7C-BE01-4176-BCEC-CB659B8D231F}">
      <dgm:prSet/>
      <dgm:spPr/>
      <dgm:t>
        <a:bodyPr/>
        <a:lstStyle/>
        <a:p>
          <a:endParaRPr lang="ru-RU"/>
        </a:p>
      </dgm:t>
    </dgm:pt>
    <dgm:pt modelId="{6CD856BD-C37A-4582-ACD7-FA52FBB86972}">
      <dgm:prSet phldrT="[Текст]" phldr="1"/>
      <dgm:spPr/>
      <dgm:t>
        <a:bodyPr/>
        <a:lstStyle/>
        <a:p>
          <a:endParaRPr lang="ru-RU"/>
        </a:p>
      </dgm:t>
    </dgm:pt>
    <dgm:pt modelId="{BA07074C-A011-46C7-ACD4-DC415B5C6041}" type="sibTrans" cxnId="{9290FD7C-BE01-4176-BCEC-CB659B8D231F}">
      <dgm:prSet/>
      <dgm:spPr/>
      <dgm:t>
        <a:bodyPr/>
        <a:lstStyle/>
        <a:p>
          <a:endParaRPr lang="ru-RU"/>
        </a:p>
      </dgm:t>
    </dgm:pt>
    <dgm:pt modelId="{6E7DBEBF-A69C-48AC-9825-55BFAAE21FBE}" type="sibTrans" cxnId="{E1B1C0DE-5D99-4360-97E7-AC0451111110}">
      <dgm:prSet/>
      <dgm:spPr/>
      <dgm:t>
        <a:bodyPr/>
        <a:lstStyle/>
        <a:p>
          <a:endParaRPr lang="ru-RU"/>
        </a:p>
      </dgm:t>
    </dgm:pt>
    <dgm:pt modelId="{6187C279-3445-4021-85F3-096B77E1B613}" type="parTrans" cxnId="{08482047-B218-4321-BFD3-D54B6B452E36}">
      <dgm:prSet/>
      <dgm:spPr/>
      <dgm:t>
        <a:bodyPr/>
        <a:lstStyle/>
        <a:p>
          <a:endParaRPr lang="ru-RU"/>
        </a:p>
      </dgm:t>
    </dgm:pt>
    <dgm:pt modelId="{692B3BEF-2AAC-435A-815F-243747A24F8E}">
      <dgm:prSet phldrT="[Текст]"/>
      <dgm:spPr/>
      <dgm:t>
        <a:bodyPr/>
        <a:lstStyle/>
        <a:p>
          <a:r>
            <a:rPr lang="ru-RU">
              <a:solidFill>
                <a:schemeClr val="tx1"/>
              </a:solidFill>
            </a:rPr>
            <a:t>Оларға аналитикалық (қазіргі аналитикалық философияға тән), интуитивті, феноменологиялық, герменевтикалық (түсіну) және т.б. сияқты әдістер де жатады. </a:t>
          </a:r>
        </a:p>
      </dgm:t>
    </dgm:pt>
    <dgm:pt modelId="{D8D0B10C-FDBE-4BF9-AF84-94294DE688C7}" type="parTrans" cxnId="{68888432-7D52-42B4-9575-71E18757C52E}">
      <dgm:prSet/>
      <dgm:spPr/>
      <dgm:t>
        <a:bodyPr/>
        <a:lstStyle/>
        <a:p>
          <a:endParaRPr lang="ru-RU"/>
        </a:p>
      </dgm:t>
    </dgm:pt>
    <dgm:pt modelId="{9D82F40F-968C-4522-B981-5E2171D75F41}">
      <dgm:prSet phldrT="[Текст]"/>
      <dgm:spPr/>
      <dgm:t>
        <a:bodyPr/>
        <a:lstStyle/>
        <a:p>
          <a:endParaRPr lang="ru-RU"/>
        </a:p>
      </dgm:t>
    </dgm:pt>
    <dgm:pt modelId="{A719197E-49D0-4F98-8FC0-DCADF75212E6}" type="sibTrans" cxnId="{68888432-7D52-42B4-9575-71E18757C52E}">
      <dgm:prSet/>
      <dgm:spPr/>
      <dgm:t>
        <a:bodyPr/>
        <a:lstStyle/>
        <a:p>
          <a:endParaRPr lang="ru-RU"/>
        </a:p>
      </dgm:t>
    </dgm:pt>
    <dgm:pt modelId="{FB391F34-A76E-4661-839B-74256AA186C9}" type="sibTrans" cxnId="{08482047-B218-4321-BFD3-D54B6B452E36}">
      <dgm:prSet/>
      <dgm:spPr/>
      <dgm:t>
        <a:bodyPr/>
        <a:lstStyle/>
        <a:p>
          <a:endParaRPr lang="ru-RU"/>
        </a:p>
      </dgm:t>
    </dgm:pt>
    <dgm:pt modelId="{C9B4E472-5DD0-4BD6-B317-CA16A1071ABA}" type="parTrans" cxnId="{21964A02-CA63-488F-B0C4-0F38382846F5}">
      <dgm:prSet/>
      <dgm:spPr/>
      <dgm:t>
        <a:bodyPr/>
        <a:lstStyle/>
        <a:p>
          <a:endParaRPr lang="ru-RU"/>
        </a:p>
      </dgm:t>
    </dgm:pt>
    <dgm:pt modelId="{746ED761-2960-448C-99A0-B92F64CA967C}">
      <dgm:prSet phldrT="[Текст]"/>
      <dgm:spPr/>
      <dgm:t>
        <a:bodyPr/>
        <a:lstStyle/>
        <a:p>
          <a:r>
            <a:rPr lang="ru-RU"/>
            <a:t>Философиялық әдістер ең жалпысын ғана анықтайды реттеуіштер зерттеулер, оның жалпы стратегиясы, бірақ арнайы әдістерді алмастырмайды және білімнің түпкілікті нәтижесін тікелей және тікелей анықтамайды.</a:t>
          </a:r>
        </a:p>
      </dgm:t>
    </dgm:pt>
    <dgm:pt modelId="{90A1BAB1-6E19-4F93-86BF-91FFAAF6EFB8}" type="sibTrans" cxnId="{21964A02-CA63-488F-B0C4-0F38382846F5}">
      <dgm:prSet/>
      <dgm:spPr/>
      <dgm:t>
        <a:bodyPr/>
        <a:lstStyle/>
        <a:p>
          <a:endParaRPr lang="ru-RU"/>
        </a:p>
      </dgm:t>
    </dgm:pt>
    <dgm:pt modelId="{B92DF5ED-9725-4586-BD64-CE67FC706089}" type="pres">
      <dgm:prSet presAssocID="{7A3A01FF-C4DB-44C0-AE5D-FD8C227B05F6}" presName="linear" presStyleCnt="0">
        <dgm:presLayoutVars>
          <dgm:animLvl val="lvl"/>
          <dgm:resizeHandles val="exact"/>
        </dgm:presLayoutVars>
      </dgm:prSet>
      <dgm:spPr/>
      <dgm:t>
        <a:bodyPr/>
        <a:lstStyle/>
        <a:p>
          <a:endParaRPr lang="ru-RU"/>
        </a:p>
      </dgm:t>
    </dgm:pt>
    <dgm:pt modelId="{EBF0AF81-98DC-4B22-B6A2-5B28A54A3B5B}" type="pres">
      <dgm:prSet presAssocID="{A15B8374-84A2-4F17-B89B-D7489D7BA63A}" presName="parentText" presStyleLbl="node1" presStyleIdx="0" presStyleCnt="4">
        <dgm:presLayoutVars>
          <dgm:chMax val="0"/>
          <dgm:bulletEnabled val="1"/>
        </dgm:presLayoutVars>
      </dgm:prSet>
      <dgm:spPr/>
      <dgm:t>
        <a:bodyPr/>
        <a:lstStyle/>
        <a:p>
          <a:endParaRPr lang="ru-RU"/>
        </a:p>
      </dgm:t>
    </dgm:pt>
    <dgm:pt modelId="{E78B4D92-8388-4341-BCD5-3B20601F5700}" type="pres">
      <dgm:prSet presAssocID="{A15B8374-84A2-4F17-B89B-D7489D7BA63A}" presName="childText" presStyleLbl="revTx" presStyleIdx="0" presStyleCnt="3">
        <dgm:presLayoutVars>
          <dgm:bulletEnabled val="1"/>
        </dgm:presLayoutVars>
      </dgm:prSet>
      <dgm:spPr/>
      <dgm:t>
        <a:bodyPr/>
        <a:lstStyle/>
        <a:p>
          <a:endParaRPr lang="ru-RU"/>
        </a:p>
      </dgm:t>
    </dgm:pt>
    <dgm:pt modelId="{76585442-4D2F-479F-BD2C-8B9321B10269}" type="pres">
      <dgm:prSet presAssocID="{ECBE36C3-32F6-45DF-B8E6-264DFB29FFD5}" presName="parentText" presStyleLbl="node1" presStyleIdx="1" presStyleCnt="4">
        <dgm:presLayoutVars>
          <dgm:chMax val="0"/>
          <dgm:bulletEnabled val="1"/>
        </dgm:presLayoutVars>
      </dgm:prSet>
      <dgm:spPr/>
      <dgm:t>
        <a:bodyPr/>
        <a:lstStyle/>
        <a:p>
          <a:endParaRPr lang="ru-RU"/>
        </a:p>
      </dgm:t>
    </dgm:pt>
    <dgm:pt modelId="{E82AE5A4-4CAF-4590-B3C9-539F3A4BAFC6}" type="pres">
      <dgm:prSet presAssocID="{ECBE36C3-32F6-45DF-B8E6-264DFB29FFD5}" presName="childText" presStyleLbl="revTx" presStyleIdx="1" presStyleCnt="3">
        <dgm:presLayoutVars>
          <dgm:bulletEnabled val="1"/>
        </dgm:presLayoutVars>
      </dgm:prSet>
      <dgm:spPr/>
      <dgm:t>
        <a:bodyPr/>
        <a:lstStyle/>
        <a:p>
          <a:endParaRPr lang="ru-RU"/>
        </a:p>
      </dgm:t>
    </dgm:pt>
    <dgm:pt modelId="{3EE4122C-73D4-42C7-97F3-38D81821A7BB}" type="pres">
      <dgm:prSet presAssocID="{692B3BEF-2AAC-435A-815F-243747A24F8E}" presName="parentText" presStyleLbl="node1" presStyleIdx="2" presStyleCnt="4">
        <dgm:presLayoutVars>
          <dgm:chMax val="0"/>
          <dgm:bulletEnabled val="1"/>
        </dgm:presLayoutVars>
      </dgm:prSet>
      <dgm:spPr/>
      <dgm:t>
        <a:bodyPr/>
        <a:lstStyle/>
        <a:p>
          <a:endParaRPr lang="ru-RU"/>
        </a:p>
      </dgm:t>
    </dgm:pt>
    <dgm:pt modelId="{FB473CD6-8CF7-48AA-B6A9-EC00B1F66FE3}" type="pres">
      <dgm:prSet presAssocID="{692B3BEF-2AAC-435A-815F-243747A24F8E}" presName="childText" presStyleLbl="revTx" presStyleIdx="2" presStyleCnt="3">
        <dgm:presLayoutVars>
          <dgm:bulletEnabled val="1"/>
        </dgm:presLayoutVars>
      </dgm:prSet>
      <dgm:spPr/>
      <dgm:t>
        <a:bodyPr/>
        <a:lstStyle/>
        <a:p>
          <a:endParaRPr lang="ru-RU"/>
        </a:p>
      </dgm:t>
    </dgm:pt>
    <dgm:pt modelId="{947937DC-6E9C-4D15-BBCC-D08039AE3D4F}" type="pres">
      <dgm:prSet presAssocID="{746ED761-2960-448C-99A0-B92F64CA967C}" presName="parentText" presStyleLbl="node1" presStyleIdx="3" presStyleCnt="4">
        <dgm:presLayoutVars>
          <dgm:chMax val="0"/>
          <dgm:bulletEnabled val="1"/>
        </dgm:presLayoutVars>
      </dgm:prSet>
      <dgm:spPr/>
      <dgm:t>
        <a:bodyPr/>
        <a:lstStyle/>
        <a:p>
          <a:endParaRPr lang="ru-RU"/>
        </a:p>
      </dgm:t>
    </dgm:pt>
  </dgm:ptLst>
  <dgm:cxnLst>
    <dgm:cxn modelId="{69F88027-876F-41A9-8AAE-0F74F7898C6C}" type="presOf" srcId="{A15B8374-84A2-4F17-B89B-D7489D7BA63A}" destId="{EBF0AF81-98DC-4B22-B6A2-5B28A54A3B5B}" srcOrd="0" destOrd="0" presId="urn:microsoft.com/office/officeart/2005/8/layout/vList2"/>
    <dgm:cxn modelId="{CA242094-9F72-48F7-9A91-1985F80D7832}" type="presOf" srcId="{6CD856BD-C37A-4582-ACD7-FA52FBB86972}" destId="{E82AE5A4-4CAF-4590-B3C9-539F3A4BAFC6}" srcOrd="0" destOrd="0" presId="urn:microsoft.com/office/officeart/2005/8/layout/vList2"/>
    <dgm:cxn modelId="{36911AA6-D11E-4759-9AFB-9A6D2B4B6BFA}" type="presOf" srcId="{746ED761-2960-448C-99A0-B92F64CA967C}" destId="{947937DC-6E9C-4D15-BBCC-D08039AE3D4F}" srcOrd="0" destOrd="0" presId="urn:microsoft.com/office/officeart/2005/8/layout/vList2"/>
    <dgm:cxn modelId="{B3B5A1BE-BE42-40F0-B573-64E5D34B924B}" type="presOf" srcId="{692B3BEF-2AAC-435A-815F-243747A24F8E}" destId="{3EE4122C-73D4-42C7-97F3-38D81821A7BB}" srcOrd="0" destOrd="0" presId="urn:microsoft.com/office/officeart/2005/8/layout/vList2"/>
    <dgm:cxn modelId="{08482047-B218-4321-BFD3-D54B6B452E36}" srcId="{7A3A01FF-C4DB-44C0-AE5D-FD8C227B05F6}" destId="{692B3BEF-2AAC-435A-815F-243747A24F8E}" srcOrd="2" destOrd="0" parTransId="{6187C279-3445-4021-85F3-096B77E1B613}" sibTransId="{FB391F34-A76E-4661-839B-74256AA186C9}"/>
    <dgm:cxn modelId="{6892EA19-86C1-47C6-A5F1-4971C7FFAAF6}" type="presOf" srcId="{7A3A01FF-C4DB-44C0-AE5D-FD8C227B05F6}" destId="{B92DF5ED-9725-4586-BD64-CE67FC706089}" srcOrd="0" destOrd="0" presId="urn:microsoft.com/office/officeart/2005/8/layout/vList2"/>
    <dgm:cxn modelId="{68888432-7D52-42B4-9575-71E18757C52E}" srcId="{692B3BEF-2AAC-435A-815F-243747A24F8E}" destId="{9D82F40F-968C-4522-B981-5E2171D75F41}" srcOrd="0" destOrd="0" parTransId="{D8D0B10C-FDBE-4BF9-AF84-94294DE688C7}" sibTransId="{A719197E-49D0-4F98-8FC0-DCADF75212E6}"/>
    <dgm:cxn modelId="{E1B1C0DE-5D99-4360-97E7-AC0451111110}" srcId="{7A3A01FF-C4DB-44C0-AE5D-FD8C227B05F6}" destId="{ECBE36C3-32F6-45DF-B8E6-264DFB29FFD5}" srcOrd="1" destOrd="0" parTransId="{350D4ADA-AC20-4F3F-B306-D828D377E023}" sibTransId="{6E7DBEBF-A69C-48AC-9825-55BFAAE21FBE}"/>
    <dgm:cxn modelId="{91E12E31-F014-4A0E-8A4A-FD7EC7C9474C}" srcId="{7A3A01FF-C4DB-44C0-AE5D-FD8C227B05F6}" destId="{A15B8374-84A2-4F17-B89B-D7489D7BA63A}" srcOrd="0" destOrd="0" parTransId="{BD3F8696-1125-4E4D-8ACA-2634B2F22BB6}" sibTransId="{1738FD03-EA8A-428D-9282-563F2E363EA9}"/>
    <dgm:cxn modelId="{91FFBEA1-7862-4A33-995D-AD2CBCA01382}" srcId="{A15B8374-84A2-4F17-B89B-D7489D7BA63A}" destId="{D6935FDB-F7F7-419C-BCB5-1C742A267BB7}" srcOrd="0" destOrd="0" parTransId="{FEDA900D-8CDB-449C-99E7-45F2125C0504}" sibTransId="{36E75068-940F-492E-91B5-1E54BB3FF9B4}"/>
    <dgm:cxn modelId="{21964A02-CA63-488F-B0C4-0F38382846F5}" srcId="{7A3A01FF-C4DB-44C0-AE5D-FD8C227B05F6}" destId="{746ED761-2960-448C-99A0-B92F64CA967C}" srcOrd="3" destOrd="0" parTransId="{C9B4E472-5DD0-4BD6-B317-CA16A1071ABA}" sibTransId="{90A1BAB1-6E19-4F93-86BF-91FFAAF6EFB8}"/>
    <dgm:cxn modelId="{9CE0D0A0-3386-46F8-8372-198BE7B1B458}" type="presOf" srcId="{9D82F40F-968C-4522-B981-5E2171D75F41}" destId="{FB473CD6-8CF7-48AA-B6A9-EC00B1F66FE3}" srcOrd="0" destOrd="0" presId="urn:microsoft.com/office/officeart/2005/8/layout/vList2"/>
    <dgm:cxn modelId="{3000A125-BD64-4B3B-A531-3A62152B23C7}" type="presOf" srcId="{D6935FDB-F7F7-419C-BCB5-1C742A267BB7}" destId="{E78B4D92-8388-4341-BCD5-3B20601F5700}" srcOrd="0" destOrd="0" presId="urn:microsoft.com/office/officeart/2005/8/layout/vList2"/>
    <dgm:cxn modelId="{9290FD7C-BE01-4176-BCEC-CB659B8D231F}" srcId="{ECBE36C3-32F6-45DF-B8E6-264DFB29FFD5}" destId="{6CD856BD-C37A-4582-ACD7-FA52FBB86972}" srcOrd="0" destOrd="0" parTransId="{EF53CF83-77A2-401B-89B4-D8057804D532}" sibTransId="{BA07074C-A011-46C7-ACD4-DC415B5C6041}"/>
    <dgm:cxn modelId="{F934FB1E-CB1D-4CF9-8899-2141C3815F48}" type="presOf" srcId="{ECBE36C3-32F6-45DF-B8E6-264DFB29FFD5}" destId="{76585442-4D2F-479F-BD2C-8B9321B10269}" srcOrd="0" destOrd="0" presId="urn:microsoft.com/office/officeart/2005/8/layout/vList2"/>
    <dgm:cxn modelId="{B9FC2225-F019-4481-8FCE-2F997921BBED}" type="presParOf" srcId="{B92DF5ED-9725-4586-BD64-CE67FC706089}" destId="{EBF0AF81-98DC-4B22-B6A2-5B28A54A3B5B}" srcOrd="0" destOrd="0" presId="urn:microsoft.com/office/officeart/2005/8/layout/vList2"/>
    <dgm:cxn modelId="{B71C6DB7-88B8-4B0F-936F-0BDBDEC2F82E}" type="presParOf" srcId="{B92DF5ED-9725-4586-BD64-CE67FC706089}" destId="{E78B4D92-8388-4341-BCD5-3B20601F5700}" srcOrd="1" destOrd="0" presId="urn:microsoft.com/office/officeart/2005/8/layout/vList2"/>
    <dgm:cxn modelId="{DF371415-9F89-4461-9909-51647261BF5F}" type="presParOf" srcId="{B92DF5ED-9725-4586-BD64-CE67FC706089}" destId="{76585442-4D2F-479F-BD2C-8B9321B10269}" srcOrd="2" destOrd="0" presId="urn:microsoft.com/office/officeart/2005/8/layout/vList2"/>
    <dgm:cxn modelId="{1818D135-6B2C-460E-B2F1-A3B194202D2E}" type="presParOf" srcId="{B92DF5ED-9725-4586-BD64-CE67FC706089}" destId="{E82AE5A4-4CAF-4590-B3C9-539F3A4BAFC6}" srcOrd="3" destOrd="0" presId="urn:microsoft.com/office/officeart/2005/8/layout/vList2"/>
    <dgm:cxn modelId="{60008C2E-475E-4BD2-8349-7855E8042878}" type="presParOf" srcId="{B92DF5ED-9725-4586-BD64-CE67FC706089}" destId="{3EE4122C-73D4-42C7-97F3-38D81821A7BB}" srcOrd="4" destOrd="0" presId="urn:microsoft.com/office/officeart/2005/8/layout/vList2"/>
    <dgm:cxn modelId="{8D6142CC-B846-4086-81FC-868A7E5C01BF}" type="presParOf" srcId="{B92DF5ED-9725-4586-BD64-CE67FC706089}" destId="{FB473CD6-8CF7-48AA-B6A9-EC00B1F66FE3}" srcOrd="5" destOrd="0" presId="urn:microsoft.com/office/officeart/2005/8/layout/vList2"/>
    <dgm:cxn modelId="{2FBF648B-D235-4021-9520-62795584CCCC}" type="presParOf" srcId="{B92DF5ED-9725-4586-BD64-CE67FC706089}" destId="{947937DC-6E9C-4D15-BBCC-D08039AE3D4F}" srcOrd="6"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302AECF1-FBF8-4464-833B-84D51849369F}" type="doc">
      <dgm:prSet loTypeId="urn:microsoft.com/office/officeart/2005/8/layout/vList2" loCatId="list" qsTypeId="urn:microsoft.com/office/officeart/2005/8/quickstyle/simple1" qsCatId="simple" csTypeId="urn:microsoft.com/office/officeart/2005/8/colors/accent3_4" csCatId="accent3" phldr="1"/>
      <dgm:spPr/>
      <dgm:t>
        <a:bodyPr/>
        <a:lstStyle/>
        <a:p>
          <a:endParaRPr lang="ru-RU"/>
        </a:p>
      </dgm:t>
    </dgm:pt>
    <dgm:pt modelId="{3D03D454-6714-48AD-8EE7-67FB5048ADE1}" type="parTrans" cxnId="{79F40E8F-A344-4582-8B03-222816A2627F}">
      <dgm:prSet/>
      <dgm:spPr/>
      <dgm:t>
        <a:bodyPr/>
        <a:lstStyle/>
        <a:p>
          <a:endParaRPr lang="ru-RU"/>
        </a:p>
      </dgm:t>
    </dgm:pt>
    <dgm:pt modelId="{01CDE550-833D-4A8D-9508-E8951780C5BC}">
      <dgm:prSet phldrT="[Текст]"/>
      <dgm:spPr/>
      <dgm:t>
        <a:bodyPr/>
        <a:lstStyle/>
        <a:p>
          <a:r>
            <a:rPr lang="ru-RU" b="1"/>
            <a:t>Зерттеудің жалпы ғылыми әдістері</a:t>
          </a:r>
          <a:r>
            <a:rPr lang="ru-RU"/>
            <a:t>, танымның басқа әдістері сияқты, олар жалпылық дәрежесі мен әрекет ету аясы бойынша жіктеледі. </a:t>
          </a:r>
        </a:p>
      </dgm:t>
    </dgm:pt>
    <dgm:pt modelId="{0022FA07-7F10-4183-8A29-DFA98AE78A8D}" type="parTrans" cxnId="{0A0C6BA8-6E73-4C7B-92A5-5142DEE66AB8}">
      <dgm:prSet/>
      <dgm:spPr/>
      <dgm:t>
        <a:bodyPr/>
        <a:lstStyle/>
        <a:p>
          <a:endParaRPr lang="ru-RU"/>
        </a:p>
      </dgm:t>
    </dgm:pt>
    <dgm:pt modelId="{8C7498A8-2467-41B8-8198-D746E8D7F337}">
      <dgm:prSet phldrT="[Текст]"/>
      <dgm:spPr/>
      <dgm:t>
        <a:bodyPr/>
        <a:lstStyle/>
        <a:p>
          <a:r>
            <a:rPr lang="ru-RU"/>
            <a:t>Олар ХХ ғасыр ғылымында кеңінен дамыды және қолданылды. </a:t>
          </a:r>
        </a:p>
      </dgm:t>
    </dgm:pt>
    <dgm:pt modelId="{EADE7F26-9459-43C0-94CC-7DD3D11F129A}" type="sibTrans" cxnId="{0A0C6BA8-6E73-4C7B-92A5-5142DEE66AB8}">
      <dgm:prSet/>
      <dgm:spPr/>
      <dgm:t>
        <a:bodyPr/>
        <a:lstStyle/>
        <a:p>
          <a:endParaRPr lang="ru-RU"/>
        </a:p>
      </dgm:t>
    </dgm:pt>
    <dgm:pt modelId="{FF36EEAD-AD28-468E-8E7D-D59A75FC9735}" type="sibTrans" cxnId="{79F40E8F-A344-4582-8B03-222816A2627F}">
      <dgm:prSet/>
      <dgm:spPr/>
      <dgm:t>
        <a:bodyPr/>
        <a:lstStyle/>
        <a:p>
          <a:endParaRPr lang="ru-RU"/>
        </a:p>
      </dgm:t>
    </dgm:pt>
    <dgm:pt modelId="{D1751CF5-191E-4E96-B5B0-1E564647CBC9}" type="parTrans" cxnId="{5FB5BF67-81E0-451B-86F6-F09C8A6A4D14}">
      <dgm:prSet/>
      <dgm:spPr/>
      <dgm:t>
        <a:bodyPr/>
        <a:lstStyle/>
        <a:p>
          <a:endParaRPr lang="ru-RU"/>
        </a:p>
      </dgm:t>
    </dgm:pt>
    <dgm:pt modelId="{5AE87A64-0583-4D04-A940-C43534E6EDC6}">
      <dgm:prSet phldrT="[Текст]"/>
      <dgm:spPr/>
      <dgm:t>
        <a:bodyPr/>
        <a:lstStyle/>
        <a:p>
          <a:r>
            <a:rPr lang="ru-RU">
              <a:solidFill>
                <a:schemeClr val="tx1"/>
              </a:solidFill>
            </a:rPr>
            <a:t>Жалпы ғылыми әдістер философия мен арнайы ғылымдардың іргелі теориялық және әдіснамалық ережелері арасындағы аралық әдіснаманың бір түрі ретінде әрекет етеді.</a:t>
          </a:r>
        </a:p>
      </dgm:t>
    </dgm:pt>
    <dgm:pt modelId="{AD785705-C34C-4DE6-B404-5FD9CFC8E5F3}" type="parTrans" cxnId="{48FAC000-0C08-459B-932D-DB52391A732E}">
      <dgm:prSet/>
      <dgm:spPr/>
      <dgm:t>
        <a:bodyPr/>
        <a:lstStyle/>
        <a:p>
          <a:endParaRPr lang="ru-RU"/>
        </a:p>
      </dgm:t>
    </dgm:pt>
    <dgm:pt modelId="{D1691F26-42A6-4D1F-B8E9-3645779F3A3F}">
      <dgm:prSet phldrT="[Текст]" phldr="1"/>
      <dgm:spPr/>
      <dgm:t>
        <a:bodyPr/>
        <a:lstStyle/>
        <a:p>
          <a:endParaRPr lang="ru-RU"/>
        </a:p>
      </dgm:t>
    </dgm:pt>
    <dgm:pt modelId="{543C0A74-2784-45A4-9CAD-7AA68D862DD0}" type="sibTrans" cxnId="{48FAC000-0C08-459B-932D-DB52391A732E}">
      <dgm:prSet/>
      <dgm:spPr/>
      <dgm:t>
        <a:bodyPr/>
        <a:lstStyle/>
        <a:p>
          <a:endParaRPr lang="ru-RU"/>
        </a:p>
      </dgm:t>
    </dgm:pt>
    <dgm:pt modelId="{2927F0D2-41DB-4AB4-95D6-C171235E3F24}" type="sibTrans" cxnId="{5FB5BF67-81E0-451B-86F6-F09C8A6A4D14}">
      <dgm:prSet/>
      <dgm:spPr/>
      <dgm:t>
        <a:bodyPr/>
        <a:lstStyle/>
        <a:p>
          <a:endParaRPr lang="ru-RU"/>
        </a:p>
      </dgm:t>
    </dgm:pt>
    <dgm:pt modelId="{E383C6D8-3BFD-4392-9FFB-66734CFB84AC}" type="parTrans" cxnId="{DB2686B0-4C97-451A-B3A1-21DB8C7C1650}">
      <dgm:prSet/>
      <dgm:spPr/>
      <dgm:t>
        <a:bodyPr/>
        <a:lstStyle/>
        <a:p>
          <a:endParaRPr lang="ru-RU"/>
        </a:p>
      </dgm:t>
    </dgm:pt>
    <dgm:pt modelId="{C06AA884-3C23-4C2B-8FDD-E6A6147DF602}">
      <dgm:prSet phldrT="[Текст]"/>
      <dgm:spPr/>
      <dgm:t>
        <a:bodyPr/>
        <a:lstStyle/>
        <a:p>
          <a:r>
            <a:rPr lang="ru-RU">
              <a:solidFill>
                <a:schemeClr val="tx1"/>
              </a:solidFill>
            </a:rPr>
            <a:t>Жалпы ғылымдарға "ақпарат", "модель", "құрылым", "функция", "жүйе", "элемент", "ықтималдық", "оңтайлылық" сияқты ұғымдар жатады.</a:t>
          </a:r>
        </a:p>
      </dgm:t>
    </dgm:pt>
    <dgm:pt modelId="{B64090FE-E23A-4CE9-AFF5-035DBD5E4BFF}" type="sibTrans" cxnId="{DB2686B0-4C97-451A-B3A1-21DB8C7C1650}">
      <dgm:prSet/>
      <dgm:spPr/>
      <dgm:t>
        <a:bodyPr/>
        <a:lstStyle/>
        <a:p>
          <a:endParaRPr lang="ru-RU"/>
        </a:p>
      </dgm:t>
    </dgm:pt>
    <dgm:pt modelId="{0E4CA8F2-711C-4C86-8DBD-9D6271C256B3}" type="pres">
      <dgm:prSet presAssocID="{302AECF1-FBF8-4464-833B-84D51849369F}" presName="linear" presStyleCnt="0">
        <dgm:presLayoutVars>
          <dgm:animLvl val="lvl"/>
          <dgm:resizeHandles val="exact"/>
        </dgm:presLayoutVars>
      </dgm:prSet>
      <dgm:spPr/>
      <dgm:t>
        <a:bodyPr/>
        <a:lstStyle/>
        <a:p>
          <a:endParaRPr lang="ru-RU"/>
        </a:p>
      </dgm:t>
    </dgm:pt>
    <dgm:pt modelId="{40D06951-CE36-4EE4-A91E-C4ACDFE9D3C2}" type="pres">
      <dgm:prSet presAssocID="{01CDE550-833D-4A8D-9508-E8951780C5BC}" presName="parentText" presStyleLbl="node1" presStyleIdx="0" presStyleCnt="3">
        <dgm:presLayoutVars>
          <dgm:chMax val="0"/>
          <dgm:bulletEnabled val="1"/>
        </dgm:presLayoutVars>
      </dgm:prSet>
      <dgm:spPr/>
      <dgm:t>
        <a:bodyPr/>
        <a:lstStyle/>
        <a:p>
          <a:endParaRPr lang="ru-RU"/>
        </a:p>
      </dgm:t>
    </dgm:pt>
    <dgm:pt modelId="{1D7176BE-4316-407A-AF90-9FE1B4AB7ADA}" type="pres">
      <dgm:prSet presAssocID="{01CDE550-833D-4A8D-9508-E8951780C5BC}" presName="childText" presStyleLbl="revTx" presStyleIdx="0" presStyleCnt="2">
        <dgm:presLayoutVars>
          <dgm:bulletEnabled val="1"/>
        </dgm:presLayoutVars>
      </dgm:prSet>
      <dgm:spPr/>
      <dgm:t>
        <a:bodyPr/>
        <a:lstStyle/>
        <a:p>
          <a:endParaRPr lang="ru-RU"/>
        </a:p>
      </dgm:t>
    </dgm:pt>
    <dgm:pt modelId="{E1E65713-F834-4AD9-8623-306FAFD36537}" type="pres">
      <dgm:prSet presAssocID="{5AE87A64-0583-4D04-A940-C43534E6EDC6}" presName="parentText" presStyleLbl="node1" presStyleIdx="1" presStyleCnt="3">
        <dgm:presLayoutVars>
          <dgm:chMax val="0"/>
          <dgm:bulletEnabled val="1"/>
        </dgm:presLayoutVars>
      </dgm:prSet>
      <dgm:spPr/>
      <dgm:t>
        <a:bodyPr/>
        <a:lstStyle/>
        <a:p>
          <a:endParaRPr lang="ru-RU"/>
        </a:p>
      </dgm:t>
    </dgm:pt>
    <dgm:pt modelId="{F4763A1C-FE8F-4441-AAAD-E4ED7DAE79FE}" type="pres">
      <dgm:prSet presAssocID="{5AE87A64-0583-4D04-A940-C43534E6EDC6}" presName="childText" presStyleLbl="revTx" presStyleIdx="1" presStyleCnt="2">
        <dgm:presLayoutVars>
          <dgm:bulletEnabled val="1"/>
        </dgm:presLayoutVars>
      </dgm:prSet>
      <dgm:spPr/>
      <dgm:t>
        <a:bodyPr/>
        <a:lstStyle/>
        <a:p>
          <a:endParaRPr lang="ru-RU"/>
        </a:p>
      </dgm:t>
    </dgm:pt>
    <dgm:pt modelId="{A8018079-6EB3-49B5-8EA7-495380464302}" type="pres">
      <dgm:prSet presAssocID="{C06AA884-3C23-4C2B-8FDD-E6A6147DF602}" presName="parentText" presStyleLbl="node1" presStyleIdx="2" presStyleCnt="3">
        <dgm:presLayoutVars>
          <dgm:chMax val="0"/>
          <dgm:bulletEnabled val="1"/>
        </dgm:presLayoutVars>
      </dgm:prSet>
      <dgm:spPr/>
      <dgm:t>
        <a:bodyPr/>
        <a:lstStyle/>
        <a:p>
          <a:endParaRPr lang="ru-RU"/>
        </a:p>
      </dgm:t>
    </dgm:pt>
  </dgm:ptLst>
  <dgm:cxnLst>
    <dgm:cxn modelId="{3F221969-FB5D-4063-8F5B-3A1B0BEB2F3D}" type="presOf" srcId="{D1691F26-42A6-4D1F-B8E9-3645779F3A3F}" destId="{F4763A1C-FE8F-4441-AAAD-E4ED7DAE79FE}" srcOrd="0" destOrd="0" presId="urn:microsoft.com/office/officeart/2005/8/layout/vList2"/>
    <dgm:cxn modelId="{DB2686B0-4C97-451A-B3A1-21DB8C7C1650}" srcId="{302AECF1-FBF8-4464-833B-84D51849369F}" destId="{C06AA884-3C23-4C2B-8FDD-E6A6147DF602}" srcOrd="2" destOrd="0" parTransId="{E383C6D8-3BFD-4392-9FFB-66734CFB84AC}" sibTransId="{B64090FE-E23A-4CE9-AFF5-035DBD5E4BFF}"/>
    <dgm:cxn modelId="{B750462C-5BF5-4131-8F8F-6B2A82B4BF8B}" type="presOf" srcId="{302AECF1-FBF8-4464-833B-84D51849369F}" destId="{0E4CA8F2-711C-4C86-8DBD-9D6271C256B3}" srcOrd="0" destOrd="0" presId="urn:microsoft.com/office/officeart/2005/8/layout/vList2"/>
    <dgm:cxn modelId="{EFF79C3E-5268-4B02-96CD-2F3894050D86}" type="presOf" srcId="{8C7498A8-2467-41B8-8198-D746E8D7F337}" destId="{1D7176BE-4316-407A-AF90-9FE1B4AB7ADA}" srcOrd="0" destOrd="0" presId="urn:microsoft.com/office/officeart/2005/8/layout/vList2"/>
    <dgm:cxn modelId="{48FAC000-0C08-459B-932D-DB52391A732E}" srcId="{5AE87A64-0583-4D04-A940-C43534E6EDC6}" destId="{D1691F26-42A6-4D1F-B8E9-3645779F3A3F}" srcOrd="0" destOrd="0" parTransId="{AD785705-C34C-4DE6-B404-5FD9CFC8E5F3}" sibTransId="{543C0A74-2784-45A4-9CAD-7AA68D862DD0}"/>
    <dgm:cxn modelId="{FE8D4600-1616-4FB3-9A2F-BE12997AE0DE}" type="presOf" srcId="{C06AA884-3C23-4C2B-8FDD-E6A6147DF602}" destId="{A8018079-6EB3-49B5-8EA7-495380464302}" srcOrd="0" destOrd="0" presId="urn:microsoft.com/office/officeart/2005/8/layout/vList2"/>
    <dgm:cxn modelId="{79F40E8F-A344-4582-8B03-222816A2627F}" srcId="{302AECF1-FBF8-4464-833B-84D51849369F}" destId="{01CDE550-833D-4A8D-9508-E8951780C5BC}" srcOrd="0" destOrd="0" parTransId="{3D03D454-6714-48AD-8EE7-67FB5048ADE1}" sibTransId="{FF36EEAD-AD28-468E-8E7D-D59A75FC9735}"/>
    <dgm:cxn modelId="{0A0C6BA8-6E73-4C7B-92A5-5142DEE66AB8}" srcId="{01CDE550-833D-4A8D-9508-E8951780C5BC}" destId="{8C7498A8-2467-41B8-8198-D746E8D7F337}" srcOrd="0" destOrd="0" parTransId="{0022FA07-7F10-4183-8A29-DFA98AE78A8D}" sibTransId="{EADE7F26-9459-43C0-94CC-7DD3D11F129A}"/>
    <dgm:cxn modelId="{5FB5BF67-81E0-451B-86F6-F09C8A6A4D14}" srcId="{302AECF1-FBF8-4464-833B-84D51849369F}" destId="{5AE87A64-0583-4D04-A940-C43534E6EDC6}" srcOrd="1" destOrd="0" parTransId="{D1751CF5-191E-4E96-B5B0-1E564647CBC9}" sibTransId="{2927F0D2-41DB-4AB4-95D6-C171235E3F24}"/>
    <dgm:cxn modelId="{BFC8644E-845E-4803-A426-EFCB3C234491}" type="presOf" srcId="{01CDE550-833D-4A8D-9508-E8951780C5BC}" destId="{40D06951-CE36-4EE4-A91E-C4ACDFE9D3C2}" srcOrd="0" destOrd="0" presId="urn:microsoft.com/office/officeart/2005/8/layout/vList2"/>
    <dgm:cxn modelId="{43064A90-865B-4839-9500-73885C2FB677}" type="presOf" srcId="{5AE87A64-0583-4D04-A940-C43534E6EDC6}" destId="{E1E65713-F834-4AD9-8623-306FAFD36537}" srcOrd="0" destOrd="0" presId="urn:microsoft.com/office/officeart/2005/8/layout/vList2"/>
    <dgm:cxn modelId="{626E7814-4F16-4871-AD93-77CD1E609F76}" type="presParOf" srcId="{0E4CA8F2-711C-4C86-8DBD-9D6271C256B3}" destId="{40D06951-CE36-4EE4-A91E-C4ACDFE9D3C2}" srcOrd="0" destOrd="0" presId="urn:microsoft.com/office/officeart/2005/8/layout/vList2"/>
    <dgm:cxn modelId="{8E64DFD6-3CAF-4BDA-820D-2E92228E41E5}" type="presParOf" srcId="{0E4CA8F2-711C-4C86-8DBD-9D6271C256B3}" destId="{1D7176BE-4316-407A-AF90-9FE1B4AB7ADA}" srcOrd="1" destOrd="0" presId="urn:microsoft.com/office/officeart/2005/8/layout/vList2"/>
    <dgm:cxn modelId="{4F692069-0A3A-4EB4-8D05-B9A259FCAFDF}" type="presParOf" srcId="{0E4CA8F2-711C-4C86-8DBD-9D6271C256B3}" destId="{E1E65713-F834-4AD9-8623-306FAFD36537}" srcOrd="2" destOrd="0" presId="urn:microsoft.com/office/officeart/2005/8/layout/vList2"/>
    <dgm:cxn modelId="{AB301F3A-4A6C-4A84-B010-0D5FD4CC89F3}" type="presParOf" srcId="{0E4CA8F2-711C-4C86-8DBD-9D6271C256B3}" destId="{F4763A1C-FE8F-4441-AAAD-E4ED7DAE79FE}" srcOrd="3" destOrd="0" presId="urn:microsoft.com/office/officeart/2005/8/layout/vList2"/>
    <dgm:cxn modelId="{E1328F51-548C-4907-9532-78B1AA678396}" type="presParOf" srcId="{0E4CA8F2-711C-4C86-8DBD-9D6271C256B3}" destId="{A8018079-6EB3-49B5-8EA7-495380464302}" srcOrd="4" destOrd="0" presId="urn:microsoft.com/office/officeart/2005/8/layout/vList2"/>
  </dgm:cxnLst>
  <dgm:bg/>
  <dgm:whole/>
</dgm:dataModel>
</file>

<file path=ppt/diagrams/data34.xml><?xml version="1.0" encoding="utf-8"?>
<dgm:dataModel xmlns:dgm="http://schemas.openxmlformats.org/drawingml/2006/diagram" xmlns:a="http://schemas.openxmlformats.org/drawingml/2006/main">
  <dgm:ptLst>
    <dgm:pt modelId="{BF5C7B96-E0D4-4FAB-BEAF-AF000F0FF587}" type="doc">
      <dgm:prSet loTypeId="urn:microsoft.com/office/officeart/2008/layout/VerticalCurvedList" loCatId="list" qsTypeId="urn:microsoft.com/office/officeart/2005/8/quickstyle/simple1" qsCatId="simple" csTypeId="urn:microsoft.com/office/officeart/2005/8/colors/accent3_4" csCatId="accent3" phldr="1"/>
      <dgm:spPr/>
      <dgm:t>
        <a:bodyPr/>
        <a:lstStyle/>
        <a:p>
          <a:endParaRPr lang="ru-RU"/>
        </a:p>
      </dgm:t>
    </dgm:pt>
    <dgm:pt modelId="{D97AA7CE-408B-4B31-9E3B-BA0D57225912}" type="parTrans" cxnId="{164927D9-BFE0-4E7E-8215-D4ACF97A6E84}">
      <dgm:prSet/>
      <dgm:spPr/>
      <dgm:t>
        <a:bodyPr/>
        <a:lstStyle/>
        <a:p>
          <a:endParaRPr lang="ru-RU"/>
        </a:p>
      </dgm:t>
    </dgm:pt>
    <dgm:pt modelId="{26970485-78F5-4A1C-8FFA-8209CF39F027}">
      <dgm:prSet phldrT="[Текст]"/>
      <dgm:spPr/>
      <dgm:t>
        <a:bodyPr/>
        <a:lstStyle/>
        <a:p>
          <a:r>
            <a:rPr lang="ru-RU"/>
            <a:t>Жалпы ғылыми тұжырымдамалар мен тұжырымдамалар негізінде философияның арнайы ғылыми біліммен және оның әдістерімен байланысы мен оңтайлы өзара әрекеттесуін қамтамасыз ететін танымның сәйкес әдістері мен принциптері қалыптасады.</a:t>
          </a:r>
        </a:p>
      </dgm:t>
    </dgm:pt>
    <dgm:pt modelId="{905217B7-EE3B-4470-B342-9C04DB837D7E}" type="sibTrans" cxnId="{164927D9-BFE0-4E7E-8215-D4ACF97A6E84}">
      <dgm:prSet/>
      <dgm:spPr/>
      <dgm:t>
        <a:bodyPr/>
        <a:lstStyle/>
        <a:p>
          <a:endParaRPr lang="ru-RU"/>
        </a:p>
      </dgm:t>
    </dgm:pt>
    <dgm:pt modelId="{A9892C78-49EB-4782-A9CC-C958BEE424EB}" type="parTrans" cxnId="{2BF2557B-9EC6-4449-BAD5-63A32287BA24}">
      <dgm:prSet/>
      <dgm:spPr/>
      <dgm:t>
        <a:bodyPr/>
        <a:lstStyle/>
        <a:p>
          <a:endParaRPr lang="ru-RU"/>
        </a:p>
      </dgm:t>
    </dgm:pt>
    <dgm:pt modelId="{80631B4F-67D1-420C-986A-A53007874D8B}">
      <dgm:prSet phldrT="[Текст]"/>
      <dgm:spPr/>
      <dgm:t>
        <a:bodyPr/>
        <a:lstStyle/>
        <a:p>
          <a:r>
            <a:rPr lang="ru-RU">
              <a:solidFill>
                <a:schemeClr val="tx1"/>
              </a:solidFill>
            </a:rPr>
            <a:t>Жалпы ғылыми әдістердің қатарына жүйелік, құрылымдық-функционалдық, кибернетикалық, ықтималдық, модельдеу, формализация және т.б. жатады.</a:t>
          </a:r>
        </a:p>
      </dgm:t>
    </dgm:pt>
    <dgm:pt modelId="{9E3D330F-FAC9-47C7-9CEB-1683A9EDC9D2}" type="sibTrans" cxnId="{2BF2557B-9EC6-4449-BAD5-63A32287BA24}">
      <dgm:prSet/>
      <dgm:spPr/>
      <dgm:t>
        <a:bodyPr/>
        <a:lstStyle/>
        <a:p>
          <a:endParaRPr lang="ru-RU"/>
        </a:p>
      </dgm:t>
    </dgm:pt>
    <dgm:pt modelId="{61D02C2B-ADCB-4C0A-937B-AA343BD9441C}" type="pres">
      <dgm:prSet presAssocID="{BF5C7B96-E0D4-4FAB-BEAF-AF000F0FF587}" presName="Name0" presStyleCnt="0">
        <dgm:presLayoutVars>
          <dgm:chMax val="7"/>
          <dgm:chPref val="7"/>
          <dgm:dir/>
        </dgm:presLayoutVars>
      </dgm:prSet>
      <dgm:spPr/>
      <dgm:t>
        <a:bodyPr/>
        <a:lstStyle/>
        <a:p>
          <a:endParaRPr lang="ru-RU"/>
        </a:p>
      </dgm:t>
    </dgm:pt>
    <dgm:pt modelId="{E5AF8B30-BB56-4A86-9360-CD94ADA964A0}" type="pres">
      <dgm:prSet presAssocID="{BF5C7B96-E0D4-4FAB-BEAF-AF000F0FF587}" presName="Name1" presStyleCnt="0"/>
      <dgm:spPr/>
      <dgm:t>
        <a:bodyPr/>
        <a:lstStyle/>
        <a:p>
          <a:endParaRPr/>
        </a:p>
      </dgm:t>
    </dgm:pt>
    <dgm:pt modelId="{F5BC5472-FF00-4E93-91D4-FDE5D83C5377}" type="pres">
      <dgm:prSet presAssocID="{BF5C7B96-E0D4-4FAB-BEAF-AF000F0FF587}" presName="cycle" presStyleCnt="0"/>
      <dgm:spPr/>
      <dgm:t>
        <a:bodyPr/>
        <a:lstStyle/>
        <a:p>
          <a:endParaRPr/>
        </a:p>
      </dgm:t>
    </dgm:pt>
    <dgm:pt modelId="{B92EFB36-8C94-448A-987C-46D51D2B4956}" type="pres">
      <dgm:prSet presAssocID="{BF5C7B96-E0D4-4FAB-BEAF-AF000F0FF587}" presName="srcNode" presStyleLbl="node1" presStyleIdx="0" presStyleCnt="2"/>
      <dgm:spPr/>
      <dgm:t>
        <a:bodyPr/>
        <a:lstStyle/>
        <a:p>
          <a:endParaRPr/>
        </a:p>
      </dgm:t>
    </dgm:pt>
    <dgm:pt modelId="{77F15DC9-7ECF-4C2C-97D2-3324FD7E2E1E}" type="pres">
      <dgm:prSet presAssocID="{BF5C7B96-E0D4-4FAB-BEAF-AF000F0FF587}" presName="conn" presStyleLbl="parChTrans1D2" presStyleIdx="0" presStyleCnt="1"/>
      <dgm:spPr/>
      <dgm:t>
        <a:bodyPr/>
        <a:lstStyle/>
        <a:p>
          <a:endParaRPr lang="ru-RU"/>
        </a:p>
      </dgm:t>
    </dgm:pt>
    <dgm:pt modelId="{0BD4E70F-A2AB-408F-BE80-F18C679B6BFD}" type="pres">
      <dgm:prSet presAssocID="{BF5C7B96-E0D4-4FAB-BEAF-AF000F0FF587}" presName="extraNode" presStyleLbl="node1" presStyleIdx="0" presStyleCnt="2"/>
      <dgm:spPr/>
      <dgm:t>
        <a:bodyPr/>
        <a:lstStyle/>
        <a:p>
          <a:endParaRPr/>
        </a:p>
      </dgm:t>
    </dgm:pt>
    <dgm:pt modelId="{C2A0B338-8228-4ED0-8E9D-4C4C4334F248}" type="pres">
      <dgm:prSet presAssocID="{BF5C7B96-E0D4-4FAB-BEAF-AF000F0FF587}" presName="dstNode" presStyleLbl="node1" presStyleIdx="0" presStyleCnt="2"/>
      <dgm:spPr/>
      <dgm:t>
        <a:bodyPr/>
        <a:lstStyle/>
        <a:p>
          <a:endParaRPr/>
        </a:p>
      </dgm:t>
    </dgm:pt>
    <dgm:pt modelId="{AB29BDF0-E87B-4E9C-A1D0-938FC00138F7}" type="pres">
      <dgm:prSet presAssocID="{26970485-78F5-4A1C-8FFA-8209CF39F027}" presName="text_1" presStyleLbl="node1" presStyleIdx="0" presStyleCnt="2">
        <dgm:presLayoutVars>
          <dgm:bulletEnabled val="1"/>
        </dgm:presLayoutVars>
      </dgm:prSet>
      <dgm:spPr/>
      <dgm:t>
        <a:bodyPr/>
        <a:lstStyle/>
        <a:p>
          <a:endParaRPr lang="ru-RU"/>
        </a:p>
      </dgm:t>
    </dgm:pt>
    <dgm:pt modelId="{DBB26653-7C97-403A-8934-A8EF04A24D75}" type="pres">
      <dgm:prSet presAssocID="{26970485-78F5-4A1C-8FFA-8209CF39F027}" presName="accent_1" presStyleCnt="0"/>
      <dgm:spPr/>
      <dgm:t>
        <a:bodyPr/>
        <a:lstStyle/>
        <a:p>
          <a:endParaRPr/>
        </a:p>
      </dgm:t>
    </dgm:pt>
    <dgm:pt modelId="{F6FEA8ED-1632-44AE-B98F-7E3A4CD421AA}" type="pres">
      <dgm:prSet presAssocID="{26970485-78F5-4A1C-8FFA-8209CF39F027}" presName="accentRepeatNode" presStyleLbl="solidFgAcc1" presStyleIdx="0" presStyleCnt="2"/>
      <dgm:spPr/>
      <dgm:t>
        <a:bodyPr/>
        <a:lstStyle/>
        <a:p>
          <a:endParaRPr/>
        </a:p>
      </dgm:t>
    </dgm:pt>
    <dgm:pt modelId="{C48D93A4-B74A-4019-9D72-CD5178E5880D}" type="pres">
      <dgm:prSet presAssocID="{80631B4F-67D1-420C-986A-A53007874D8B}" presName="text_2" presStyleLbl="node1" presStyleIdx="1" presStyleCnt="2">
        <dgm:presLayoutVars>
          <dgm:bulletEnabled val="1"/>
        </dgm:presLayoutVars>
      </dgm:prSet>
      <dgm:spPr/>
      <dgm:t>
        <a:bodyPr/>
        <a:lstStyle/>
        <a:p>
          <a:endParaRPr lang="ru-RU"/>
        </a:p>
      </dgm:t>
    </dgm:pt>
    <dgm:pt modelId="{50F10618-CE97-4065-BB5A-32FF96A8A4A2}" type="pres">
      <dgm:prSet presAssocID="{80631B4F-67D1-420C-986A-A53007874D8B}" presName="accent_2" presStyleCnt="0"/>
      <dgm:spPr/>
      <dgm:t>
        <a:bodyPr/>
        <a:lstStyle/>
        <a:p>
          <a:endParaRPr/>
        </a:p>
      </dgm:t>
    </dgm:pt>
    <dgm:pt modelId="{813561C8-37D3-478A-A89A-5F3CB689F5F1}" type="pres">
      <dgm:prSet presAssocID="{80631B4F-67D1-420C-986A-A53007874D8B}" presName="accentRepeatNode" presStyleLbl="solidFgAcc1" presStyleIdx="1" presStyleCnt="2"/>
      <dgm:spPr/>
      <dgm:t>
        <a:bodyPr/>
        <a:lstStyle/>
        <a:p>
          <a:endParaRPr/>
        </a:p>
      </dgm:t>
    </dgm:pt>
  </dgm:ptLst>
  <dgm:cxnLst>
    <dgm:cxn modelId="{6F9C2239-4B49-48A5-BB2F-24F375172CD7}" type="presOf" srcId="{BF5C7B96-E0D4-4FAB-BEAF-AF000F0FF587}" destId="{61D02C2B-ADCB-4C0A-937B-AA343BD9441C}" srcOrd="0" destOrd="0" presId="urn:microsoft.com/office/officeart/2008/layout/VerticalCurvedList"/>
    <dgm:cxn modelId="{B61CBB37-3701-4720-8CD0-E5382924B203}" type="presOf" srcId="{905217B7-EE3B-4470-B342-9C04DB837D7E}" destId="{77F15DC9-7ECF-4C2C-97D2-3324FD7E2E1E}" srcOrd="0" destOrd="0" presId="urn:microsoft.com/office/officeart/2008/layout/VerticalCurvedList"/>
    <dgm:cxn modelId="{EB567F63-4F15-4C01-B392-FE9831F993D9}" type="presOf" srcId="{26970485-78F5-4A1C-8FFA-8209CF39F027}" destId="{AB29BDF0-E87B-4E9C-A1D0-938FC00138F7}" srcOrd="0" destOrd="0" presId="urn:microsoft.com/office/officeart/2008/layout/VerticalCurvedList"/>
    <dgm:cxn modelId="{53E7079A-E172-4759-871A-37D759F0FD1D}" type="presOf" srcId="{80631B4F-67D1-420C-986A-A53007874D8B}" destId="{C48D93A4-B74A-4019-9D72-CD5178E5880D}" srcOrd="0" destOrd="0" presId="urn:microsoft.com/office/officeart/2008/layout/VerticalCurvedList"/>
    <dgm:cxn modelId="{2BF2557B-9EC6-4449-BAD5-63A32287BA24}" srcId="{BF5C7B96-E0D4-4FAB-BEAF-AF000F0FF587}" destId="{80631B4F-67D1-420C-986A-A53007874D8B}" srcOrd="1" destOrd="0" parTransId="{A9892C78-49EB-4782-A9CC-C958BEE424EB}" sibTransId="{9E3D330F-FAC9-47C7-9CEB-1683A9EDC9D2}"/>
    <dgm:cxn modelId="{164927D9-BFE0-4E7E-8215-D4ACF97A6E84}" srcId="{BF5C7B96-E0D4-4FAB-BEAF-AF000F0FF587}" destId="{26970485-78F5-4A1C-8FFA-8209CF39F027}" srcOrd="0" destOrd="0" parTransId="{D97AA7CE-408B-4B31-9E3B-BA0D57225912}" sibTransId="{905217B7-EE3B-4470-B342-9C04DB837D7E}"/>
    <dgm:cxn modelId="{457F288B-18E9-46CA-ABBA-99C1C62C271B}" type="presParOf" srcId="{61D02C2B-ADCB-4C0A-937B-AA343BD9441C}" destId="{E5AF8B30-BB56-4A86-9360-CD94ADA964A0}" srcOrd="0" destOrd="0" presId="urn:microsoft.com/office/officeart/2008/layout/VerticalCurvedList"/>
    <dgm:cxn modelId="{E2D6DCB8-6BD6-4EEC-95D9-5423B997D52A}" type="presParOf" srcId="{E5AF8B30-BB56-4A86-9360-CD94ADA964A0}" destId="{F5BC5472-FF00-4E93-91D4-FDE5D83C5377}" srcOrd="0" destOrd="0" presId="urn:microsoft.com/office/officeart/2008/layout/VerticalCurvedList"/>
    <dgm:cxn modelId="{DF5EB8B1-9E7A-4761-9ED6-B5F0E4FE1A82}" type="presParOf" srcId="{F5BC5472-FF00-4E93-91D4-FDE5D83C5377}" destId="{B92EFB36-8C94-448A-987C-46D51D2B4956}" srcOrd="0" destOrd="0" presId="urn:microsoft.com/office/officeart/2008/layout/VerticalCurvedList"/>
    <dgm:cxn modelId="{074F4831-80C8-492C-98B2-13373E3AEF5C}" type="presParOf" srcId="{F5BC5472-FF00-4E93-91D4-FDE5D83C5377}" destId="{77F15DC9-7ECF-4C2C-97D2-3324FD7E2E1E}" srcOrd="1" destOrd="0" presId="urn:microsoft.com/office/officeart/2008/layout/VerticalCurvedList"/>
    <dgm:cxn modelId="{C0871688-3154-4BE4-88E8-6EC958ACFE86}" type="presParOf" srcId="{F5BC5472-FF00-4E93-91D4-FDE5D83C5377}" destId="{0BD4E70F-A2AB-408F-BE80-F18C679B6BFD}" srcOrd="2" destOrd="0" presId="urn:microsoft.com/office/officeart/2008/layout/VerticalCurvedList"/>
    <dgm:cxn modelId="{E4D89FBE-721E-41AF-BD23-5150BAB017B9}" type="presParOf" srcId="{F5BC5472-FF00-4E93-91D4-FDE5D83C5377}" destId="{C2A0B338-8228-4ED0-8E9D-4C4C4334F248}" srcOrd="3" destOrd="0" presId="urn:microsoft.com/office/officeart/2008/layout/VerticalCurvedList"/>
    <dgm:cxn modelId="{CEB81CDE-B2F7-4DA2-B3AA-46A99C60FEB9}" type="presParOf" srcId="{E5AF8B30-BB56-4A86-9360-CD94ADA964A0}" destId="{AB29BDF0-E87B-4E9C-A1D0-938FC00138F7}" srcOrd="1" destOrd="0" presId="urn:microsoft.com/office/officeart/2008/layout/VerticalCurvedList"/>
    <dgm:cxn modelId="{7E3803F9-864B-42EE-AF3D-12DE38E780F9}" type="presParOf" srcId="{E5AF8B30-BB56-4A86-9360-CD94ADA964A0}" destId="{DBB26653-7C97-403A-8934-A8EF04A24D75}" srcOrd="2" destOrd="0" presId="urn:microsoft.com/office/officeart/2008/layout/VerticalCurvedList"/>
    <dgm:cxn modelId="{EEACCD31-C141-458A-8136-2FA107553EDC}" type="presParOf" srcId="{DBB26653-7C97-403A-8934-A8EF04A24D75}" destId="{F6FEA8ED-1632-44AE-B98F-7E3A4CD421AA}" srcOrd="0" destOrd="0" presId="urn:microsoft.com/office/officeart/2008/layout/VerticalCurvedList"/>
    <dgm:cxn modelId="{4D221844-75AE-4957-88D1-7F75EF68F604}" type="presParOf" srcId="{E5AF8B30-BB56-4A86-9360-CD94ADA964A0}" destId="{C48D93A4-B74A-4019-9D72-CD5178E5880D}" srcOrd="3" destOrd="0" presId="urn:microsoft.com/office/officeart/2008/layout/VerticalCurvedList"/>
    <dgm:cxn modelId="{D0EACFBC-03EB-4B22-959A-8E0834FD892B}" type="presParOf" srcId="{E5AF8B30-BB56-4A86-9360-CD94ADA964A0}" destId="{50F10618-CE97-4065-BB5A-32FF96A8A4A2}" srcOrd="4" destOrd="0" presId="urn:microsoft.com/office/officeart/2008/layout/VerticalCurvedList"/>
    <dgm:cxn modelId="{A9774AE0-FC22-438D-A236-E9518BE8EDE4}" type="presParOf" srcId="{50F10618-CE97-4065-BB5A-32FF96A8A4A2}" destId="{813561C8-37D3-478A-A89A-5F3CB689F5F1}" srcOrd="0" destOrd="0" presId="urn:microsoft.com/office/officeart/2008/layout/VerticalCurvedList"/>
  </dgm:cxnLst>
  <dgm:bg/>
  <dgm:whole/>
</dgm:dataModel>
</file>

<file path=ppt/diagrams/data35.xml><?xml version="1.0" encoding="utf-8"?>
<dgm:dataModel xmlns:dgm="http://schemas.openxmlformats.org/drawingml/2006/diagram" xmlns:a="http://schemas.openxmlformats.org/drawingml/2006/main">
  <dgm:ptLst>
    <dgm:pt modelId="{F960E65B-DA33-4D6F-9B7C-407235CD911B}" type="doc">
      <dgm:prSet loTypeId="urn:microsoft.com/office/officeart/2008/layout/PictureAccentList" loCatId="list" qsTypeId="urn:microsoft.com/office/officeart/2005/8/quickstyle/simple1" qsCatId="simple" csTypeId="urn:microsoft.com/office/officeart/2005/8/colors/accent3_4" csCatId="accent3" phldr="1"/>
      <dgm:spPr/>
      <dgm:t>
        <a:bodyPr/>
        <a:lstStyle/>
        <a:p>
          <a:endParaRPr lang="ru-RU"/>
        </a:p>
      </dgm:t>
    </dgm:pt>
    <dgm:pt modelId="{D58513EA-3981-40C9-B1EB-74C51BE30131}" type="parTrans" cxnId="{EBEB04C9-8452-46F3-B39C-6D15736C6522}">
      <dgm:prSet/>
      <dgm:spPr/>
      <dgm:t>
        <a:bodyPr/>
        <a:lstStyle/>
        <a:p>
          <a:endParaRPr lang="ru-RU"/>
        </a:p>
      </dgm:t>
    </dgm:pt>
    <dgm:pt modelId="{A67939EB-A182-4803-B2AF-214FE967DAD1}">
      <dgm:prSet phldrT="[Текст]"/>
      <dgm:spPr/>
      <dgm:t>
        <a:bodyPr/>
        <a:lstStyle/>
        <a:p>
          <a:r>
            <a:rPr lang="ru-RU"/>
            <a:t>Жалпы ғылыми әдістеменің құрылымында көбінесе ғылыми зерттеудің әдістері мен әдістерінің үш деңгейі ажыратылады: </a:t>
          </a:r>
        </a:p>
      </dgm:t>
    </dgm:pt>
    <dgm:pt modelId="{70998F95-1732-4625-8344-DE6F9D4DBDFB}" type="parTrans" cxnId="{0AD9CFE1-9D45-449E-89D2-F4A2282D9DCF}">
      <dgm:prSet/>
      <dgm:spPr/>
      <dgm:t>
        <a:bodyPr/>
        <a:lstStyle/>
        <a:p>
          <a:endParaRPr lang="ru-RU"/>
        </a:p>
      </dgm:t>
    </dgm:pt>
    <dgm:pt modelId="{613D68A4-B95E-4C85-A11D-DF748A497B3E}">
      <dgm:prSet phldrT="[Текст]"/>
      <dgm:spPr/>
      <dgm:t>
        <a:bodyPr/>
        <a:lstStyle/>
        <a:p>
          <a:r>
            <a:rPr lang="ru-RU"/>
            <a:t>эмпирикалық зерттеу әдістері – бақылау, эксперимент, салыстыру, сипаттау, өлшеу</a:t>
          </a:r>
        </a:p>
      </dgm:t>
    </dgm:pt>
    <dgm:pt modelId="{FD2F25F2-0727-410B-8B17-683C3B23A231}" type="sibTrans" cxnId="{0AD9CFE1-9D45-449E-89D2-F4A2282D9DCF}">
      <dgm:prSet/>
      <dgm:spPr/>
      <dgm:t>
        <a:bodyPr/>
        <a:lstStyle/>
        <a:p>
          <a:endParaRPr lang="ru-RU"/>
        </a:p>
      </dgm:t>
    </dgm:pt>
    <dgm:pt modelId="{D2585C2D-C1E1-4078-8FD7-AB9F64DB229A}" type="parTrans" cxnId="{047CD677-9789-490D-A104-E2DF8CBBC69D}">
      <dgm:prSet/>
      <dgm:spPr/>
      <dgm:t>
        <a:bodyPr/>
        <a:lstStyle/>
        <a:p>
          <a:endParaRPr lang="ru-RU"/>
        </a:p>
      </dgm:t>
    </dgm:pt>
    <dgm:pt modelId="{F5A4AE6C-CBBF-4387-8A6E-46AD1F79D9BD}">
      <dgm:prSet phldrT="[Текст]"/>
      <dgm:spPr/>
      <dgm:t>
        <a:bodyPr/>
        <a:lstStyle/>
        <a:p>
          <a:r>
            <a:rPr lang="ru-RU">
              <a:solidFill>
                <a:schemeClr val="tx1"/>
              </a:solidFill>
            </a:rPr>
            <a:t>теориялық зерттеу әдістері – модельдеу, формализация, идеализация, аксиоматикалық әдіс, гипотетикалық-дедуктивті әдіс, абстрактіліден нақтыға көтерілу және т.б.</a:t>
          </a:r>
        </a:p>
      </dgm:t>
    </dgm:pt>
    <dgm:pt modelId="{BDAAF051-95B9-418A-8346-C6BF5AEEBBE5}" type="sibTrans" cxnId="{047CD677-9789-490D-A104-E2DF8CBBC69D}">
      <dgm:prSet/>
      <dgm:spPr/>
      <dgm:t>
        <a:bodyPr/>
        <a:lstStyle/>
        <a:p>
          <a:endParaRPr lang="ru-RU"/>
        </a:p>
      </dgm:t>
    </dgm:pt>
    <dgm:pt modelId="{E7B942C3-FA40-4145-8622-D7FF5E91CC73}" type="parTrans" cxnId="{0B6B14FB-4277-4967-A12E-747B41E10DA0}">
      <dgm:prSet/>
      <dgm:spPr/>
      <dgm:t>
        <a:bodyPr/>
        <a:lstStyle/>
        <a:p>
          <a:endParaRPr lang="x-none"/>
        </a:p>
      </dgm:t>
    </dgm:pt>
    <dgm:pt modelId="{574B3927-4A44-46E7-B4F2-0EB82608EDE3}">
      <dgm:prSet phldrT="[Текст]" custT="1"/>
      <dgm:spPr/>
      <dgm:t>
        <a:bodyPr/>
        <a:lstStyle/>
        <a:p>
          <a:r>
            <a:rPr lang="ru-RU" sz="2000" err="1">
              <a:solidFill>
                <a:schemeClr val="tx1"/>
              </a:solidFill>
            </a:rPr>
            <a:t>жалпылогикалық ғылыми зерттеу әдістері – талдау және синтез, индукция және дедукция, аналогия, абстракциялау, жалпылау, идеалдау, формализация, ықтималдық-статистикалық әдістер, жүйелік тәсіл және т.б.</a:t>
          </a:r>
        </a:p>
      </dgm:t>
    </dgm:pt>
    <dgm:pt modelId="{F03D4308-48FB-4963-8C5E-004E4E960BF3}" type="sibTrans" cxnId="{0B6B14FB-4277-4967-A12E-747B41E10DA0}">
      <dgm:prSet/>
      <dgm:spPr/>
      <dgm:t>
        <a:bodyPr/>
        <a:lstStyle/>
        <a:p>
          <a:endParaRPr lang="x-none"/>
        </a:p>
      </dgm:t>
    </dgm:pt>
    <dgm:pt modelId="{61DE9F45-7C97-4726-A287-FAA55B1FDD6B}" type="sibTrans" cxnId="{EBEB04C9-8452-46F3-B39C-6D15736C6522}">
      <dgm:prSet/>
      <dgm:spPr/>
      <dgm:t>
        <a:bodyPr/>
        <a:lstStyle/>
        <a:p>
          <a:endParaRPr lang="ru-RU"/>
        </a:p>
      </dgm:t>
    </dgm:pt>
    <dgm:pt modelId="{008FB7D4-DA5E-4DE6-857B-F545521D9CCC}" type="pres">
      <dgm:prSet presAssocID="{F960E65B-DA33-4D6F-9B7C-407235CD911B}" presName="layout" presStyleCnt="0">
        <dgm:presLayoutVars>
          <dgm:chMax/>
          <dgm:chPref/>
          <dgm:dir/>
          <dgm:animOne val="branch"/>
          <dgm:animLvl val="lvl"/>
          <dgm:resizeHandles/>
        </dgm:presLayoutVars>
      </dgm:prSet>
      <dgm:spPr/>
      <dgm:t>
        <a:bodyPr/>
        <a:lstStyle/>
        <a:p>
          <a:endParaRPr lang="ru-RU"/>
        </a:p>
      </dgm:t>
    </dgm:pt>
    <dgm:pt modelId="{733D3032-7B5C-448F-A1F8-C3A0842E5A39}" type="pres">
      <dgm:prSet presAssocID="{A67939EB-A182-4803-B2AF-214FE967DAD1}" presName="root" presStyleCnt="0">
        <dgm:presLayoutVars>
          <dgm:chMax/>
          <dgm:chPref val="4"/>
        </dgm:presLayoutVars>
      </dgm:prSet>
      <dgm:spPr/>
      <dgm:t>
        <a:bodyPr/>
        <a:lstStyle/>
        <a:p>
          <a:endParaRPr/>
        </a:p>
      </dgm:t>
    </dgm:pt>
    <dgm:pt modelId="{587B7333-B24F-407D-AB94-BA270BB667EF}" type="pres">
      <dgm:prSet presAssocID="{A67939EB-A182-4803-B2AF-214FE967DAD1}" presName="rootComposite" presStyleCnt="0">
        <dgm:presLayoutVars/>
      </dgm:prSet>
      <dgm:spPr/>
      <dgm:t>
        <a:bodyPr/>
        <a:lstStyle/>
        <a:p>
          <a:endParaRPr/>
        </a:p>
      </dgm:t>
    </dgm:pt>
    <dgm:pt modelId="{A754CEF5-2E19-44A9-A22C-3E7C46CB7845}" type="pres">
      <dgm:prSet presAssocID="{A67939EB-A182-4803-B2AF-214FE967DAD1}" presName="rootText" presStyleLbl="node0" presStyleIdx="0" presStyleCnt="1">
        <dgm:presLayoutVars>
          <dgm:chMax/>
          <dgm:chPref val="4"/>
        </dgm:presLayoutVars>
      </dgm:prSet>
      <dgm:spPr/>
      <dgm:t>
        <a:bodyPr/>
        <a:lstStyle/>
        <a:p>
          <a:endParaRPr lang="ru-RU"/>
        </a:p>
      </dgm:t>
    </dgm:pt>
    <dgm:pt modelId="{A9240996-8F85-4C66-A4C0-4744E86F9BB0}" type="pres">
      <dgm:prSet presAssocID="{A67939EB-A182-4803-B2AF-214FE967DAD1}" presName="childShape" presStyleCnt="0">
        <dgm:presLayoutVars>
          <dgm:chMax val="0"/>
          <dgm:chPref val="0"/>
        </dgm:presLayoutVars>
      </dgm:prSet>
      <dgm:spPr/>
      <dgm:t>
        <a:bodyPr/>
        <a:lstStyle/>
        <a:p>
          <a:endParaRPr/>
        </a:p>
      </dgm:t>
    </dgm:pt>
    <dgm:pt modelId="{066DD0DA-AF1C-4010-9980-BB05E0F4ED4F}" type="pres">
      <dgm:prSet presAssocID="{613D68A4-B95E-4C85-A11D-DF748A497B3E}" presName="childComposite" presStyleCnt="0">
        <dgm:presLayoutVars>
          <dgm:chMax val="0"/>
          <dgm:chPref val="0"/>
        </dgm:presLayoutVars>
      </dgm:prSet>
      <dgm:spPr/>
      <dgm:t>
        <a:bodyPr/>
        <a:lstStyle/>
        <a:p>
          <a:endParaRPr/>
        </a:p>
      </dgm:t>
    </dgm:pt>
    <dgm:pt modelId="{9C38B28B-E6D4-490F-AFE6-3CC01D583282}" type="pres">
      <dgm:prSet presAssocID="{613D68A4-B95E-4C85-A11D-DF748A497B3E}" presName="Image" presStyleLbl="node1" presStyleIdx="0" presStyleCnt="3"/>
      <dgm:spPr/>
      <dgm:t>
        <a:bodyPr/>
        <a:lstStyle/>
        <a:p>
          <a:endParaRPr/>
        </a:p>
      </dgm:t>
    </dgm:pt>
    <dgm:pt modelId="{8662B7CB-4DF0-487A-9831-2B3D66137118}" type="pres">
      <dgm:prSet presAssocID="{613D68A4-B95E-4C85-A11D-DF748A497B3E}" presName="childText" presStyleLbl="lnNode1" presStyleIdx="0" presStyleCnt="3">
        <dgm:presLayoutVars>
          <dgm:chMax val="0"/>
          <dgm:chPref val="0"/>
          <dgm:bulletEnabled val="1"/>
        </dgm:presLayoutVars>
      </dgm:prSet>
      <dgm:spPr/>
      <dgm:t>
        <a:bodyPr/>
        <a:lstStyle/>
        <a:p>
          <a:endParaRPr lang="ru-RU"/>
        </a:p>
      </dgm:t>
    </dgm:pt>
    <dgm:pt modelId="{4DE0055B-FEF3-465F-8043-949DDC7EBAB4}" type="pres">
      <dgm:prSet presAssocID="{F5A4AE6C-CBBF-4387-8A6E-46AD1F79D9BD}" presName="childComposite" presStyleCnt="0">
        <dgm:presLayoutVars>
          <dgm:chMax val="0"/>
          <dgm:chPref val="0"/>
        </dgm:presLayoutVars>
      </dgm:prSet>
      <dgm:spPr/>
      <dgm:t>
        <a:bodyPr/>
        <a:lstStyle/>
        <a:p>
          <a:endParaRPr/>
        </a:p>
      </dgm:t>
    </dgm:pt>
    <dgm:pt modelId="{52BA22CA-690A-4E46-9CE6-ECDCB9FD2FAA}" type="pres">
      <dgm:prSet presAssocID="{F5A4AE6C-CBBF-4387-8A6E-46AD1F79D9BD}" presName="Image" presStyleLbl="node1" presStyleIdx="1" presStyleCnt="3"/>
      <dgm:spPr/>
      <dgm:t>
        <a:bodyPr/>
        <a:lstStyle/>
        <a:p>
          <a:endParaRPr/>
        </a:p>
      </dgm:t>
    </dgm:pt>
    <dgm:pt modelId="{578C305A-153F-4934-B15D-C9FF04381B93}" type="pres">
      <dgm:prSet presAssocID="{F5A4AE6C-CBBF-4387-8A6E-46AD1F79D9BD}" presName="childText" presStyleLbl="lnNode1" presStyleIdx="1" presStyleCnt="3">
        <dgm:presLayoutVars>
          <dgm:chMax val="0"/>
          <dgm:chPref val="0"/>
          <dgm:bulletEnabled val="1"/>
        </dgm:presLayoutVars>
      </dgm:prSet>
      <dgm:spPr/>
      <dgm:t>
        <a:bodyPr/>
        <a:lstStyle/>
        <a:p>
          <a:endParaRPr lang="ru-RU"/>
        </a:p>
      </dgm:t>
    </dgm:pt>
    <dgm:pt modelId="{C8665E63-6839-4FC8-8AD1-B9038522E540}" type="pres">
      <dgm:prSet presAssocID="{574B3927-4A44-46E7-B4F2-0EB82608EDE3}" presName="childComposite" presStyleCnt="0">
        <dgm:presLayoutVars>
          <dgm:chMax val="0"/>
          <dgm:chPref val="0"/>
        </dgm:presLayoutVars>
      </dgm:prSet>
      <dgm:spPr/>
      <dgm:t>
        <a:bodyPr/>
        <a:lstStyle/>
        <a:p>
          <a:endParaRPr/>
        </a:p>
      </dgm:t>
    </dgm:pt>
    <dgm:pt modelId="{44D0B49A-AAA3-4B95-B9E0-1B7E5A36648D}" type="pres">
      <dgm:prSet presAssocID="{574B3927-4A44-46E7-B4F2-0EB82608EDE3}" presName="Image" presStyleLbl="node1" presStyleIdx="2" presStyleCnt="3"/>
      <dgm:spPr/>
      <dgm:t>
        <a:bodyPr/>
        <a:lstStyle/>
        <a:p>
          <a:endParaRPr/>
        </a:p>
      </dgm:t>
    </dgm:pt>
    <dgm:pt modelId="{DA8EBA59-9C60-4D29-ACAE-8FEBEB0786B2}" type="pres">
      <dgm:prSet presAssocID="{574B3927-4A44-46E7-B4F2-0EB82608EDE3}" presName="childText" presStyleLbl="lnNode1" presStyleIdx="2" presStyleCnt="3">
        <dgm:presLayoutVars>
          <dgm:chMax val="0"/>
          <dgm:chPref val="0"/>
          <dgm:bulletEnabled val="1"/>
        </dgm:presLayoutVars>
      </dgm:prSet>
      <dgm:spPr/>
      <dgm:t>
        <a:bodyPr/>
        <a:lstStyle/>
        <a:p>
          <a:endParaRPr lang="ru-RU"/>
        </a:p>
      </dgm:t>
    </dgm:pt>
  </dgm:ptLst>
  <dgm:cxnLst>
    <dgm:cxn modelId="{EBEB04C9-8452-46F3-B39C-6D15736C6522}" srcId="{F960E65B-DA33-4D6F-9B7C-407235CD911B}" destId="{A67939EB-A182-4803-B2AF-214FE967DAD1}" srcOrd="0" destOrd="0" parTransId="{D58513EA-3981-40C9-B1EB-74C51BE30131}" sibTransId="{61DE9F45-7C97-4726-A287-FAA55B1FDD6B}"/>
    <dgm:cxn modelId="{047CD677-9789-490D-A104-E2DF8CBBC69D}" srcId="{A67939EB-A182-4803-B2AF-214FE967DAD1}" destId="{F5A4AE6C-CBBF-4387-8A6E-46AD1F79D9BD}" srcOrd="1" destOrd="0" parTransId="{D2585C2D-C1E1-4078-8FD7-AB9F64DB229A}" sibTransId="{BDAAF051-95B9-418A-8346-C6BF5AEEBBE5}"/>
    <dgm:cxn modelId="{0B6B14FB-4277-4967-A12E-747B41E10DA0}" srcId="{A67939EB-A182-4803-B2AF-214FE967DAD1}" destId="{574B3927-4A44-46E7-B4F2-0EB82608EDE3}" srcOrd="2" destOrd="0" parTransId="{E7B942C3-FA40-4145-8622-D7FF5E91CC73}" sibTransId="{F03D4308-48FB-4963-8C5E-004E4E960BF3}"/>
    <dgm:cxn modelId="{0AD9CFE1-9D45-449E-89D2-F4A2282D9DCF}" srcId="{A67939EB-A182-4803-B2AF-214FE967DAD1}" destId="{613D68A4-B95E-4C85-A11D-DF748A497B3E}" srcOrd="0" destOrd="0" parTransId="{70998F95-1732-4625-8344-DE6F9D4DBDFB}" sibTransId="{FD2F25F2-0727-410B-8B17-683C3B23A231}"/>
    <dgm:cxn modelId="{EB94B75A-AFC0-4ADA-AA43-CC2C19F63D57}" type="presOf" srcId="{574B3927-4A44-46E7-B4F2-0EB82608EDE3}" destId="{DA8EBA59-9C60-4D29-ACAE-8FEBEB0786B2}" srcOrd="0" destOrd="0" presId="urn:microsoft.com/office/officeart/2008/layout/PictureAccentList"/>
    <dgm:cxn modelId="{A857C3FC-4089-4A0A-A8C4-3787D72FEFF0}" type="presOf" srcId="{A67939EB-A182-4803-B2AF-214FE967DAD1}" destId="{A754CEF5-2E19-44A9-A22C-3E7C46CB7845}" srcOrd="0" destOrd="0" presId="urn:microsoft.com/office/officeart/2008/layout/PictureAccentList"/>
    <dgm:cxn modelId="{9EBA8643-57E8-4FC5-BCFF-02442F67B14F}" type="presOf" srcId="{613D68A4-B95E-4C85-A11D-DF748A497B3E}" destId="{8662B7CB-4DF0-487A-9831-2B3D66137118}" srcOrd="0" destOrd="0" presId="urn:microsoft.com/office/officeart/2008/layout/PictureAccentList"/>
    <dgm:cxn modelId="{F3725838-DDFC-421B-8F83-D08CEF08A0BC}" type="presOf" srcId="{F960E65B-DA33-4D6F-9B7C-407235CD911B}" destId="{008FB7D4-DA5E-4DE6-857B-F545521D9CCC}" srcOrd="0" destOrd="0" presId="urn:microsoft.com/office/officeart/2008/layout/PictureAccentList"/>
    <dgm:cxn modelId="{3BC22C87-189F-48CD-868F-F4BC91ECFC88}" type="presOf" srcId="{F5A4AE6C-CBBF-4387-8A6E-46AD1F79D9BD}" destId="{578C305A-153F-4934-B15D-C9FF04381B93}" srcOrd="0" destOrd="0" presId="urn:microsoft.com/office/officeart/2008/layout/PictureAccentList"/>
    <dgm:cxn modelId="{A06B544B-7043-4C41-B76D-755853A86382}" type="presParOf" srcId="{008FB7D4-DA5E-4DE6-857B-F545521D9CCC}" destId="{733D3032-7B5C-448F-A1F8-C3A0842E5A39}" srcOrd="0" destOrd="0" presId="urn:microsoft.com/office/officeart/2008/layout/PictureAccentList"/>
    <dgm:cxn modelId="{52A2FED4-547B-4B33-9F7B-36D64538D36C}" type="presParOf" srcId="{733D3032-7B5C-448F-A1F8-C3A0842E5A39}" destId="{587B7333-B24F-407D-AB94-BA270BB667EF}" srcOrd="0" destOrd="0" presId="urn:microsoft.com/office/officeart/2008/layout/PictureAccentList"/>
    <dgm:cxn modelId="{B07782EB-0B81-42EA-B722-5353389D6889}" type="presParOf" srcId="{587B7333-B24F-407D-AB94-BA270BB667EF}" destId="{A754CEF5-2E19-44A9-A22C-3E7C46CB7845}" srcOrd="0" destOrd="0" presId="urn:microsoft.com/office/officeart/2008/layout/PictureAccentList"/>
    <dgm:cxn modelId="{DF86A698-DCE3-4BD8-BEBB-E129D920A3FA}" type="presParOf" srcId="{733D3032-7B5C-448F-A1F8-C3A0842E5A39}" destId="{A9240996-8F85-4C66-A4C0-4744E86F9BB0}" srcOrd="1" destOrd="0" presId="urn:microsoft.com/office/officeart/2008/layout/PictureAccentList"/>
    <dgm:cxn modelId="{4398CF79-BB56-43BD-9866-0DA623792CB7}" type="presParOf" srcId="{A9240996-8F85-4C66-A4C0-4744E86F9BB0}" destId="{066DD0DA-AF1C-4010-9980-BB05E0F4ED4F}" srcOrd="0" destOrd="0" presId="urn:microsoft.com/office/officeart/2008/layout/PictureAccentList"/>
    <dgm:cxn modelId="{4A115104-1B34-451D-8DA4-0A088F1C47D7}" type="presParOf" srcId="{066DD0DA-AF1C-4010-9980-BB05E0F4ED4F}" destId="{9C38B28B-E6D4-490F-AFE6-3CC01D583282}" srcOrd="0" destOrd="0" presId="urn:microsoft.com/office/officeart/2008/layout/PictureAccentList"/>
    <dgm:cxn modelId="{9EDC10DF-3458-4282-9B36-BFFC33E80DA0}" type="presParOf" srcId="{066DD0DA-AF1C-4010-9980-BB05E0F4ED4F}" destId="{8662B7CB-4DF0-487A-9831-2B3D66137118}" srcOrd="1" destOrd="0" presId="urn:microsoft.com/office/officeart/2008/layout/PictureAccentList"/>
    <dgm:cxn modelId="{A483F4D8-45EC-466A-BA1B-C54AA3DE0102}" type="presParOf" srcId="{A9240996-8F85-4C66-A4C0-4744E86F9BB0}" destId="{4DE0055B-FEF3-465F-8043-949DDC7EBAB4}" srcOrd="1" destOrd="0" presId="urn:microsoft.com/office/officeart/2008/layout/PictureAccentList"/>
    <dgm:cxn modelId="{8F4AF849-1D98-4F6A-ABC3-9A18B869E3ED}" type="presParOf" srcId="{4DE0055B-FEF3-465F-8043-949DDC7EBAB4}" destId="{52BA22CA-690A-4E46-9CE6-ECDCB9FD2FAA}" srcOrd="0" destOrd="0" presId="urn:microsoft.com/office/officeart/2008/layout/PictureAccentList"/>
    <dgm:cxn modelId="{5AF329DF-6E48-4AA7-A133-40E2DDD16536}" type="presParOf" srcId="{4DE0055B-FEF3-465F-8043-949DDC7EBAB4}" destId="{578C305A-153F-4934-B15D-C9FF04381B93}" srcOrd="1" destOrd="0" presId="urn:microsoft.com/office/officeart/2008/layout/PictureAccentList"/>
    <dgm:cxn modelId="{3F4F33C7-C3CE-4668-A7AF-919932DEC43F}" type="presParOf" srcId="{A9240996-8F85-4C66-A4C0-4744E86F9BB0}" destId="{C8665E63-6839-4FC8-8AD1-B9038522E540}" srcOrd="2" destOrd="0" presId="urn:microsoft.com/office/officeart/2008/layout/PictureAccentList"/>
    <dgm:cxn modelId="{37637FD6-60A8-4EC0-B709-DC40F47528BD}" type="presParOf" srcId="{C8665E63-6839-4FC8-8AD1-B9038522E540}" destId="{44D0B49A-AAA3-4B95-B9E0-1B7E5A36648D}" srcOrd="0" destOrd="0" presId="urn:microsoft.com/office/officeart/2008/layout/PictureAccentList"/>
    <dgm:cxn modelId="{6B1FE003-A32F-423D-88D8-49403C8E981E}" type="presParOf" srcId="{C8665E63-6839-4FC8-8AD1-B9038522E540}" destId="{DA8EBA59-9C60-4D29-ACAE-8FEBEB0786B2}" srcOrd="1" destOrd="0" presId="urn:microsoft.com/office/officeart/2008/layout/PictureAccentList"/>
  </dgm:cxnLst>
  <dgm:bg/>
  <dgm:whole/>
</dgm:dataModel>
</file>

<file path=ppt/diagrams/data36.xml><?xml version="1.0" encoding="utf-8"?>
<dgm:dataModel xmlns:dgm="http://schemas.openxmlformats.org/drawingml/2006/diagram" xmlns:a="http://schemas.openxmlformats.org/drawingml/2006/main">
  <dgm:ptLst>
    <dgm:pt modelId="{0829674D-F7C8-41FF-8F6D-1EF938078EDA}" type="doc">
      <dgm:prSet loTypeId="urn:microsoft.com/office/officeart/2005/8/layout/vList2" loCatId="list" qsTypeId="urn:microsoft.com/office/officeart/2005/8/quickstyle/simple1" qsCatId="simple" csTypeId="urn:microsoft.com/office/officeart/2005/8/colors/accent1_4" csCatId="accent1" phldr="1"/>
      <dgm:spPr/>
      <dgm:t>
        <a:bodyPr/>
        <a:lstStyle/>
        <a:p>
          <a:endParaRPr lang="ru-RU"/>
        </a:p>
      </dgm:t>
    </dgm:pt>
    <dgm:pt modelId="{6E276612-EF52-4E5B-A155-A1C22CD00F71}" type="parTrans" cxnId="{EED17EE4-3B11-49C2-912D-5BE075C37F1F}">
      <dgm:prSet/>
      <dgm:spPr/>
      <dgm:t>
        <a:bodyPr/>
        <a:lstStyle/>
        <a:p>
          <a:endParaRPr lang="ru-RU"/>
        </a:p>
      </dgm:t>
    </dgm:pt>
    <dgm:pt modelId="{95B0962D-D67B-4847-AB15-ACD6A6BFD453}">
      <dgm:prSet phldrT="[Текст]"/>
      <dgm:spPr/>
      <dgm:t>
        <a:bodyPr/>
        <a:lstStyle/>
        <a:p>
          <a:r>
            <a:rPr lang="ru-RU" err="1"/>
            <a:t>Жекеше ғылыми зерттеу әдістері, ең алдымен, материяның қозғалысының жекелеген формаларының спецификалық сипатымен анықталады. </a:t>
          </a:r>
        </a:p>
      </dgm:t>
    </dgm:pt>
    <dgm:pt modelId="{0002FACE-C81E-4EA6-83FE-AA136FDDA743}" type="parTrans" cxnId="{D235E24F-1027-4570-A045-F71FB29DAA52}">
      <dgm:prSet/>
      <dgm:spPr/>
      <dgm:t>
        <a:bodyPr/>
        <a:lstStyle/>
        <a:p>
          <a:endParaRPr lang="ru-RU"/>
        </a:p>
      </dgm:t>
    </dgm:pt>
    <dgm:pt modelId="{24C3ED9B-3A71-4B8A-ABCB-92C47EF16603}">
      <dgm:prSet phldrT="[Текст]" phldr="1"/>
      <dgm:spPr/>
      <dgm:t>
        <a:bodyPr/>
        <a:lstStyle/>
        <a:p>
          <a:endParaRPr lang="ru-RU"/>
        </a:p>
      </dgm:t>
    </dgm:pt>
    <dgm:pt modelId="{BD744472-CEE5-4E3F-A9E4-A333F1DBE874}" type="sibTrans" cxnId="{D235E24F-1027-4570-A045-F71FB29DAA52}">
      <dgm:prSet/>
      <dgm:spPr/>
      <dgm:t>
        <a:bodyPr/>
        <a:lstStyle/>
        <a:p>
          <a:endParaRPr lang="ru-RU"/>
        </a:p>
      </dgm:t>
    </dgm:pt>
    <dgm:pt modelId="{A63528C8-75A0-4B7A-AAA1-9AAD40456444}" type="sibTrans" cxnId="{EED17EE4-3B11-49C2-912D-5BE075C37F1F}">
      <dgm:prSet/>
      <dgm:spPr/>
      <dgm:t>
        <a:bodyPr/>
        <a:lstStyle/>
        <a:p>
          <a:endParaRPr lang="ru-RU"/>
        </a:p>
      </dgm:t>
    </dgm:pt>
    <dgm:pt modelId="{D95E370F-7EFD-4E8D-888E-01196A77447A}" type="parTrans" cxnId="{FA3EAB33-754F-423C-BB01-66686F966E30}">
      <dgm:prSet/>
      <dgm:spPr/>
      <dgm:t>
        <a:bodyPr/>
        <a:lstStyle/>
        <a:p>
          <a:endParaRPr lang="ru-RU"/>
        </a:p>
      </dgm:t>
    </dgm:pt>
    <dgm:pt modelId="{6E070D56-1FF8-4ADF-9C0A-CA8E6074F318}">
      <dgm:prSet phldrT="[Текст]"/>
      <dgm:spPr/>
      <dgm:t>
        <a:bodyPr/>
        <a:lstStyle/>
        <a:p>
          <a:r>
            <a:rPr lang="ru-RU"/>
            <a:t>Әрбір дамыған ғылымның өзіндік пәні мен өзіндік теориялық ұстанымдары бола отырып, оның объектісінің мәнін сол немесе басқа түсінуден туындайтын өзінің арнайы әдістерін қолданады. </a:t>
          </a:r>
        </a:p>
      </dgm:t>
    </dgm:pt>
    <dgm:pt modelId="{A4749C05-9B80-4027-BBCF-526EFCCD54FF}" type="parTrans" cxnId="{BFE34D16-BD2F-42F0-A6AE-2E7FE6F02155}">
      <dgm:prSet/>
      <dgm:spPr/>
      <dgm:t>
        <a:bodyPr/>
        <a:lstStyle/>
        <a:p>
          <a:endParaRPr lang="ru-RU"/>
        </a:p>
      </dgm:t>
    </dgm:pt>
    <dgm:pt modelId="{31E28653-01A8-418F-8CFB-EC2DE453268E}">
      <dgm:prSet phldrT="[Текст]" phldr="1"/>
      <dgm:spPr/>
      <dgm:t>
        <a:bodyPr/>
        <a:lstStyle/>
        <a:p>
          <a:endParaRPr lang="ru-RU"/>
        </a:p>
      </dgm:t>
    </dgm:pt>
    <dgm:pt modelId="{FC59F427-D8D3-4080-B165-F393524664BB}" type="sibTrans" cxnId="{BFE34D16-BD2F-42F0-A6AE-2E7FE6F02155}">
      <dgm:prSet/>
      <dgm:spPr/>
      <dgm:t>
        <a:bodyPr/>
        <a:lstStyle/>
        <a:p>
          <a:endParaRPr lang="ru-RU"/>
        </a:p>
      </dgm:t>
    </dgm:pt>
    <dgm:pt modelId="{B6ACA03A-5402-44D9-85F3-6B373A2E1752}" type="sibTrans" cxnId="{FA3EAB33-754F-423C-BB01-66686F966E30}">
      <dgm:prSet/>
      <dgm:spPr/>
      <dgm:t>
        <a:bodyPr/>
        <a:lstStyle/>
        <a:p>
          <a:endParaRPr lang="ru-RU"/>
        </a:p>
      </dgm:t>
    </dgm:pt>
    <dgm:pt modelId="{9467B61E-4B73-4CFB-8E15-B015DFD04701}" type="parTrans" cxnId="{AE0BA81C-539D-44D2-8974-14296AD46A9B}">
      <dgm:prSet/>
      <dgm:spPr/>
      <dgm:t>
        <a:bodyPr/>
        <a:lstStyle/>
        <a:p>
          <a:endParaRPr lang="ru-RU"/>
        </a:p>
      </dgm:t>
    </dgm:pt>
    <dgm:pt modelId="{8A9B6C31-EF41-427F-8607-5D232487002C}">
      <dgm:prSet phldrT="[Текст]"/>
      <dgm:spPr/>
      <dgm:t>
        <a:bodyPr/>
        <a:lstStyle/>
        <a:p>
          <a:r>
            <a:rPr lang="ru-RU" err="1">
              <a:solidFill>
                <a:schemeClr val="tx1"/>
              </a:solidFill>
            </a:rPr>
            <a:t>Жекеше ғылыми әдістеме көбінесе белгілі бір ғылымда қолданылатын зерттеу әдістерінің, принциптерінің және әдістерінің жиынтығы ретінде анықталады. </a:t>
          </a:r>
        </a:p>
      </dgm:t>
    </dgm:pt>
    <dgm:pt modelId="{C478FCBA-C176-4DFE-AE61-043E5895F719}" type="parTrans" cxnId="{623E17A7-132C-4329-B939-7B8A3CB3EEEE}">
      <dgm:prSet/>
      <dgm:spPr/>
      <dgm:t>
        <a:bodyPr/>
        <a:lstStyle/>
        <a:p>
          <a:endParaRPr lang="ru-RU"/>
        </a:p>
      </dgm:t>
    </dgm:pt>
    <dgm:pt modelId="{06019D42-BB18-40A9-AA18-E33E10D2CE89}">
      <dgm:prSet phldrT="[Текст]"/>
      <dgm:spPr/>
      <dgm:t>
        <a:bodyPr/>
        <a:lstStyle/>
        <a:p>
          <a:endParaRPr lang="ru-RU"/>
        </a:p>
      </dgm:t>
    </dgm:pt>
    <dgm:pt modelId="{1A6E989F-091B-4D2E-8CD3-56D33295AF8D}" type="sibTrans" cxnId="{623E17A7-132C-4329-B939-7B8A3CB3EEEE}">
      <dgm:prSet/>
      <dgm:spPr/>
      <dgm:t>
        <a:bodyPr/>
        <a:lstStyle/>
        <a:p>
          <a:endParaRPr lang="ru-RU"/>
        </a:p>
      </dgm:t>
    </dgm:pt>
    <dgm:pt modelId="{D4C6164B-3252-45E6-8110-125E8AAE033C}" type="sibTrans" cxnId="{AE0BA81C-539D-44D2-8974-14296AD46A9B}">
      <dgm:prSet/>
      <dgm:spPr/>
      <dgm:t>
        <a:bodyPr/>
        <a:lstStyle/>
        <a:p>
          <a:endParaRPr lang="ru-RU"/>
        </a:p>
      </dgm:t>
    </dgm:pt>
    <dgm:pt modelId="{756D945D-A364-4459-BB81-C71065973EA0}" type="parTrans" cxnId="{E7FA8F4D-DD99-4988-8BC6-72702BC6E4B6}">
      <dgm:prSet/>
      <dgm:spPr/>
      <dgm:t>
        <a:bodyPr/>
        <a:lstStyle/>
        <a:p>
          <a:endParaRPr lang="ru-RU"/>
        </a:p>
      </dgm:t>
    </dgm:pt>
    <dgm:pt modelId="{BD5EC010-E96E-4F39-9246-F9ABAEE37644}">
      <dgm:prSet phldrT="[Текст]"/>
      <dgm:spPr/>
      <dgm:t>
        <a:bodyPr/>
        <a:lstStyle/>
        <a:p>
          <a:r>
            <a:rPr lang="ru-RU"/>
            <a:t>Оларға әдетте механика, физика, химия, геология, биология, әлеуметтік ғылымдар жатады. </a:t>
          </a:r>
        </a:p>
      </dgm:t>
    </dgm:pt>
    <dgm:pt modelId="{7A2676DE-F654-4F6E-9CAF-1D6BC0C1C14C}" type="sibTrans" cxnId="{E7FA8F4D-DD99-4988-8BC6-72702BC6E4B6}">
      <dgm:prSet/>
      <dgm:spPr/>
      <dgm:t>
        <a:bodyPr/>
        <a:lstStyle/>
        <a:p>
          <a:endParaRPr lang="ru-RU"/>
        </a:p>
      </dgm:t>
    </dgm:pt>
    <dgm:pt modelId="{1AA2939A-72B7-41F1-B88F-00F28AB95CAA}" type="pres">
      <dgm:prSet presAssocID="{0829674D-F7C8-41FF-8F6D-1EF938078EDA}" presName="linear" presStyleCnt="0">
        <dgm:presLayoutVars>
          <dgm:animLvl val="lvl"/>
          <dgm:resizeHandles val="exact"/>
        </dgm:presLayoutVars>
      </dgm:prSet>
      <dgm:spPr/>
      <dgm:t>
        <a:bodyPr/>
        <a:lstStyle/>
        <a:p>
          <a:endParaRPr lang="ru-RU"/>
        </a:p>
      </dgm:t>
    </dgm:pt>
    <dgm:pt modelId="{21C19772-0946-4F08-9F66-3080F8755B7A}" type="pres">
      <dgm:prSet presAssocID="{95B0962D-D67B-4847-AB15-ACD6A6BFD453}" presName="parentText" presStyleLbl="node1" presStyleIdx="0" presStyleCnt="4">
        <dgm:presLayoutVars>
          <dgm:chMax val="0"/>
          <dgm:bulletEnabled val="1"/>
        </dgm:presLayoutVars>
      </dgm:prSet>
      <dgm:spPr/>
      <dgm:t>
        <a:bodyPr/>
        <a:lstStyle/>
        <a:p>
          <a:endParaRPr lang="ru-RU"/>
        </a:p>
      </dgm:t>
    </dgm:pt>
    <dgm:pt modelId="{4AE58D71-9BD9-4849-BE9D-8D2AA7469F96}" type="pres">
      <dgm:prSet presAssocID="{95B0962D-D67B-4847-AB15-ACD6A6BFD453}" presName="childText" presStyleLbl="revTx" presStyleIdx="0" presStyleCnt="3">
        <dgm:presLayoutVars>
          <dgm:bulletEnabled val="1"/>
        </dgm:presLayoutVars>
      </dgm:prSet>
      <dgm:spPr/>
      <dgm:t>
        <a:bodyPr/>
        <a:lstStyle/>
        <a:p>
          <a:endParaRPr lang="ru-RU"/>
        </a:p>
      </dgm:t>
    </dgm:pt>
    <dgm:pt modelId="{9A25C7EE-96B5-4D83-AE32-AE4DBE01A7B0}" type="pres">
      <dgm:prSet presAssocID="{6E070D56-1FF8-4ADF-9C0A-CA8E6074F318}" presName="parentText" presStyleLbl="node1" presStyleIdx="1" presStyleCnt="4">
        <dgm:presLayoutVars>
          <dgm:chMax val="0"/>
          <dgm:bulletEnabled val="1"/>
        </dgm:presLayoutVars>
      </dgm:prSet>
      <dgm:spPr/>
      <dgm:t>
        <a:bodyPr/>
        <a:lstStyle/>
        <a:p>
          <a:endParaRPr lang="ru-RU"/>
        </a:p>
      </dgm:t>
    </dgm:pt>
    <dgm:pt modelId="{B3842D43-5502-43DD-883D-D1B7C0864050}" type="pres">
      <dgm:prSet presAssocID="{6E070D56-1FF8-4ADF-9C0A-CA8E6074F318}" presName="childText" presStyleLbl="revTx" presStyleIdx="1" presStyleCnt="3">
        <dgm:presLayoutVars>
          <dgm:bulletEnabled val="1"/>
        </dgm:presLayoutVars>
      </dgm:prSet>
      <dgm:spPr/>
      <dgm:t>
        <a:bodyPr/>
        <a:lstStyle/>
        <a:p>
          <a:endParaRPr lang="ru-RU"/>
        </a:p>
      </dgm:t>
    </dgm:pt>
    <dgm:pt modelId="{69659C38-E4DE-4609-BA29-DE799DEDC640}" type="pres">
      <dgm:prSet presAssocID="{8A9B6C31-EF41-427F-8607-5D232487002C}" presName="parentText" presStyleLbl="node1" presStyleIdx="2" presStyleCnt="4">
        <dgm:presLayoutVars>
          <dgm:chMax val="0"/>
          <dgm:bulletEnabled val="1"/>
        </dgm:presLayoutVars>
      </dgm:prSet>
      <dgm:spPr/>
      <dgm:t>
        <a:bodyPr/>
        <a:lstStyle/>
        <a:p>
          <a:endParaRPr lang="ru-RU"/>
        </a:p>
      </dgm:t>
    </dgm:pt>
    <dgm:pt modelId="{6E83CFD8-A8AC-49E6-84D9-4B1E6D9705ED}" type="pres">
      <dgm:prSet presAssocID="{8A9B6C31-EF41-427F-8607-5D232487002C}" presName="childText" presStyleLbl="revTx" presStyleIdx="2" presStyleCnt="3">
        <dgm:presLayoutVars>
          <dgm:bulletEnabled val="1"/>
        </dgm:presLayoutVars>
      </dgm:prSet>
      <dgm:spPr/>
      <dgm:t>
        <a:bodyPr/>
        <a:lstStyle/>
        <a:p>
          <a:endParaRPr lang="ru-RU"/>
        </a:p>
      </dgm:t>
    </dgm:pt>
    <dgm:pt modelId="{83FE59F1-46AF-4D6D-BADA-2D44270C04EA}" type="pres">
      <dgm:prSet presAssocID="{BD5EC010-E96E-4F39-9246-F9ABAEE37644}" presName="parentText" presStyleLbl="node1" presStyleIdx="3" presStyleCnt="4">
        <dgm:presLayoutVars>
          <dgm:chMax val="0"/>
          <dgm:bulletEnabled val="1"/>
        </dgm:presLayoutVars>
      </dgm:prSet>
      <dgm:spPr/>
      <dgm:t>
        <a:bodyPr/>
        <a:lstStyle/>
        <a:p>
          <a:endParaRPr lang="ru-RU"/>
        </a:p>
      </dgm:t>
    </dgm:pt>
  </dgm:ptLst>
  <dgm:cxnLst>
    <dgm:cxn modelId="{E7FA8F4D-DD99-4988-8BC6-72702BC6E4B6}" srcId="{0829674D-F7C8-41FF-8F6D-1EF938078EDA}" destId="{BD5EC010-E96E-4F39-9246-F9ABAEE37644}" srcOrd="3" destOrd="0" parTransId="{756D945D-A364-4459-BB81-C71065973EA0}" sibTransId="{7A2676DE-F654-4F6E-9CAF-1D6BC0C1C14C}"/>
    <dgm:cxn modelId="{4026C4F0-629C-44B9-A3F3-72A4BC577A7B}" type="presOf" srcId="{95B0962D-D67B-4847-AB15-ACD6A6BFD453}" destId="{21C19772-0946-4F08-9F66-3080F8755B7A}" srcOrd="0" destOrd="0" presId="urn:microsoft.com/office/officeart/2005/8/layout/vList2"/>
    <dgm:cxn modelId="{BFE34D16-BD2F-42F0-A6AE-2E7FE6F02155}" srcId="{6E070D56-1FF8-4ADF-9C0A-CA8E6074F318}" destId="{31E28653-01A8-418F-8CFB-EC2DE453268E}" srcOrd="0" destOrd="0" parTransId="{A4749C05-9B80-4027-BBCF-526EFCCD54FF}" sibTransId="{FC59F427-D8D3-4080-B165-F393524664BB}"/>
    <dgm:cxn modelId="{D235E24F-1027-4570-A045-F71FB29DAA52}" srcId="{95B0962D-D67B-4847-AB15-ACD6A6BFD453}" destId="{24C3ED9B-3A71-4B8A-ABCB-92C47EF16603}" srcOrd="0" destOrd="0" parTransId="{0002FACE-C81E-4EA6-83FE-AA136FDDA743}" sibTransId="{BD744472-CEE5-4E3F-A9E4-A333F1DBE874}"/>
    <dgm:cxn modelId="{FA3EAB33-754F-423C-BB01-66686F966E30}" srcId="{0829674D-F7C8-41FF-8F6D-1EF938078EDA}" destId="{6E070D56-1FF8-4ADF-9C0A-CA8E6074F318}" srcOrd="1" destOrd="0" parTransId="{D95E370F-7EFD-4E8D-888E-01196A77447A}" sibTransId="{B6ACA03A-5402-44D9-85F3-6B373A2E1752}"/>
    <dgm:cxn modelId="{E819C0D1-1CBD-488A-8439-A7DC27FD6318}" type="presOf" srcId="{BD5EC010-E96E-4F39-9246-F9ABAEE37644}" destId="{83FE59F1-46AF-4D6D-BADA-2D44270C04EA}" srcOrd="0" destOrd="0" presId="urn:microsoft.com/office/officeart/2005/8/layout/vList2"/>
    <dgm:cxn modelId="{294A2BC5-0E32-4772-89B5-27787BD67175}" type="presOf" srcId="{31E28653-01A8-418F-8CFB-EC2DE453268E}" destId="{B3842D43-5502-43DD-883D-D1B7C0864050}" srcOrd="0" destOrd="0" presId="urn:microsoft.com/office/officeart/2005/8/layout/vList2"/>
    <dgm:cxn modelId="{03461006-BE7F-4877-9CC3-BA082A7BFDDB}" type="presOf" srcId="{0829674D-F7C8-41FF-8F6D-1EF938078EDA}" destId="{1AA2939A-72B7-41F1-B88F-00F28AB95CAA}" srcOrd="0" destOrd="0" presId="urn:microsoft.com/office/officeart/2005/8/layout/vList2"/>
    <dgm:cxn modelId="{F5BA63E8-9C4F-43AA-909F-D79C2E050CF5}" type="presOf" srcId="{06019D42-BB18-40A9-AA18-E33E10D2CE89}" destId="{6E83CFD8-A8AC-49E6-84D9-4B1E6D9705ED}" srcOrd="0" destOrd="0" presId="urn:microsoft.com/office/officeart/2005/8/layout/vList2"/>
    <dgm:cxn modelId="{4E914B7C-88C1-4A49-8FEF-7CD69A9B9C65}" type="presOf" srcId="{24C3ED9B-3A71-4B8A-ABCB-92C47EF16603}" destId="{4AE58D71-9BD9-4849-BE9D-8D2AA7469F96}" srcOrd="0" destOrd="0" presId="urn:microsoft.com/office/officeart/2005/8/layout/vList2"/>
    <dgm:cxn modelId="{EED17EE4-3B11-49C2-912D-5BE075C37F1F}" srcId="{0829674D-F7C8-41FF-8F6D-1EF938078EDA}" destId="{95B0962D-D67B-4847-AB15-ACD6A6BFD453}" srcOrd="0" destOrd="0" parTransId="{6E276612-EF52-4E5B-A155-A1C22CD00F71}" sibTransId="{A63528C8-75A0-4B7A-AAA1-9AAD40456444}"/>
    <dgm:cxn modelId="{623E17A7-132C-4329-B939-7B8A3CB3EEEE}" srcId="{8A9B6C31-EF41-427F-8607-5D232487002C}" destId="{06019D42-BB18-40A9-AA18-E33E10D2CE89}" srcOrd="0" destOrd="0" parTransId="{C478FCBA-C176-4DFE-AE61-043E5895F719}" sibTransId="{1A6E989F-091B-4D2E-8CD3-56D33295AF8D}"/>
    <dgm:cxn modelId="{91F8710E-2A14-49FC-B396-3EED4DAE8492}" type="presOf" srcId="{6E070D56-1FF8-4ADF-9C0A-CA8E6074F318}" destId="{9A25C7EE-96B5-4D83-AE32-AE4DBE01A7B0}" srcOrd="0" destOrd="0" presId="urn:microsoft.com/office/officeart/2005/8/layout/vList2"/>
    <dgm:cxn modelId="{E0C50E9B-9F20-4629-9E12-D4CCE672A258}" type="presOf" srcId="{8A9B6C31-EF41-427F-8607-5D232487002C}" destId="{69659C38-E4DE-4609-BA29-DE799DEDC640}" srcOrd="0" destOrd="0" presId="urn:microsoft.com/office/officeart/2005/8/layout/vList2"/>
    <dgm:cxn modelId="{AE0BA81C-539D-44D2-8974-14296AD46A9B}" srcId="{0829674D-F7C8-41FF-8F6D-1EF938078EDA}" destId="{8A9B6C31-EF41-427F-8607-5D232487002C}" srcOrd="2" destOrd="0" parTransId="{9467B61E-4B73-4CFB-8E15-B015DFD04701}" sibTransId="{D4C6164B-3252-45E6-8110-125E8AAE033C}"/>
    <dgm:cxn modelId="{CFEB4F25-D5D9-4AE1-B381-65B3361B33DC}" type="presParOf" srcId="{1AA2939A-72B7-41F1-B88F-00F28AB95CAA}" destId="{21C19772-0946-4F08-9F66-3080F8755B7A}" srcOrd="0" destOrd="0" presId="urn:microsoft.com/office/officeart/2005/8/layout/vList2"/>
    <dgm:cxn modelId="{8FB68799-597C-4E3B-9B8B-C84B5D6DDE76}" type="presParOf" srcId="{1AA2939A-72B7-41F1-B88F-00F28AB95CAA}" destId="{4AE58D71-9BD9-4849-BE9D-8D2AA7469F96}" srcOrd="1" destOrd="0" presId="urn:microsoft.com/office/officeart/2005/8/layout/vList2"/>
    <dgm:cxn modelId="{7DF7D583-A88D-4B4B-B0BE-6D14DF188878}" type="presParOf" srcId="{1AA2939A-72B7-41F1-B88F-00F28AB95CAA}" destId="{9A25C7EE-96B5-4D83-AE32-AE4DBE01A7B0}" srcOrd="2" destOrd="0" presId="urn:microsoft.com/office/officeart/2005/8/layout/vList2"/>
    <dgm:cxn modelId="{50E81976-C67B-4EE8-876B-448D0FE71C83}" type="presParOf" srcId="{1AA2939A-72B7-41F1-B88F-00F28AB95CAA}" destId="{B3842D43-5502-43DD-883D-D1B7C0864050}" srcOrd="3" destOrd="0" presId="urn:microsoft.com/office/officeart/2005/8/layout/vList2"/>
    <dgm:cxn modelId="{1F1B55CB-0BA4-4275-92F5-FC93A5088F5A}" type="presParOf" srcId="{1AA2939A-72B7-41F1-B88F-00F28AB95CAA}" destId="{69659C38-E4DE-4609-BA29-DE799DEDC640}" srcOrd="4" destOrd="0" presId="urn:microsoft.com/office/officeart/2005/8/layout/vList2"/>
    <dgm:cxn modelId="{96FA2754-20CF-43F0-8D21-99C4E1898BB2}" type="presParOf" srcId="{1AA2939A-72B7-41F1-B88F-00F28AB95CAA}" destId="{6E83CFD8-A8AC-49E6-84D9-4B1E6D9705ED}" srcOrd="5" destOrd="0" presId="urn:microsoft.com/office/officeart/2005/8/layout/vList2"/>
    <dgm:cxn modelId="{6CC95B6D-AB92-4B9A-A148-B6EADA9C70A7}" type="presParOf" srcId="{1AA2939A-72B7-41F1-B88F-00F28AB95CAA}" destId="{83FE59F1-46AF-4D6D-BADA-2D44270C04EA}" srcOrd="6" destOrd="0" presId="urn:microsoft.com/office/officeart/2005/8/layout/vList2"/>
  </dgm:cxnLst>
  <dgm:bg/>
  <dgm:whole/>
</dgm:dataModel>
</file>

<file path=ppt/diagrams/data37.xml><?xml version="1.0" encoding="utf-8"?>
<dgm:dataModel xmlns:dgm="http://schemas.openxmlformats.org/drawingml/2006/diagram" xmlns:a="http://schemas.openxmlformats.org/drawingml/2006/main">
  <dgm:ptLst>
    <dgm:pt modelId="{BC0F1286-F836-4754-825F-1999387BDEF4}" type="doc">
      <dgm:prSet loTypeId="urn:microsoft.com/office/officeart/2005/8/layout/vList2" loCatId="list" qsTypeId="urn:microsoft.com/office/officeart/2005/8/quickstyle/simple1" qsCatId="simple" csTypeId="urn:microsoft.com/office/officeart/2005/8/colors/accent3_4" csCatId="accent3" phldr="1"/>
      <dgm:spPr/>
      <dgm:t>
        <a:bodyPr/>
        <a:lstStyle/>
        <a:p>
          <a:endParaRPr lang="ru-RU"/>
        </a:p>
      </dgm:t>
    </dgm:pt>
    <dgm:pt modelId="{13CA99F7-16E1-4EF1-BD93-29E89347BAED}" type="parTrans" cxnId="{6EFCBFA3-4562-467C-B550-E3375526B580}">
      <dgm:prSet/>
      <dgm:spPr/>
      <dgm:t>
        <a:bodyPr/>
        <a:lstStyle/>
        <a:p>
          <a:endParaRPr lang="ru-RU"/>
        </a:p>
      </dgm:t>
    </dgm:pt>
    <dgm:pt modelId="{6D8F95B5-28BB-4D8C-A67E-4913C94965A5}">
      <dgm:prSet phldrT="[Текст]"/>
      <dgm:spPr/>
      <dgm:t>
        <a:bodyPr/>
        <a:lstStyle/>
        <a:p>
          <a:r>
            <a:rPr lang="ru-RU" b="1"/>
            <a:t>Тәртіптік әдістер </a:t>
          </a:r>
          <a:r>
            <a:rPr lang="ru-RU"/>
            <a:t>ғылыми зерттеулер, яғни. ғылымның қандай да бір саласына кіретін немесе ғылымдардың тоғысында пайда болған белгілі бір пәнде қолданылатын әдістер, принциптер жүйесі. </a:t>
          </a:r>
        </a:p>
      </dgm:t>
    </dgm:pt>
    <dgm:pt modelId="{C30FE364-42C4-4187-B47D-1692C623DDD5}" type="parTrans" cxnId="{D28F7E24-2F1C-4349-9AC4-ADC6CCF05159}">
      <dgm:prSet/>
      <dgm:spPr/>
      <dgm:t>
        <a:bodyPr/>
        <a:lstStyle/>
        <a:p>
          <a:endParaRPr lang="ru-RU"/>
        </a:p>
      </dgm:t>
    </dgm:pt>
    <dgm:pt modelId="{DB913F46-4061-4725-B23E-42F41F4BC441}">
      <dgm:prSet phldrT="[Текст]" phldr="1"/>
      <dgm:spPr/>
      <dgm:t>
        <a:bodyPr/>
        <a:lstStyle/>
        <a:p>
          <a:endParaRPr lang="ru-RU"/>
        </a:p>
      </dgm:t>
    </dgm:pt>
    <dgm:pt modelId="{851421E0-49B6-4C4E-82F2-E149651DCF79}" type="sibTrans" cxnId="{D28F7E24-2F1C-4349-9AC4-ADC6CCF05159}">
      <dgm:prSet/>
      <dgm:spPr/>
      <dgm:t>
        <a:bodyPr/>
        <a:lstStyle/>
        <a:p>
          <a:endParaRPr lang="ru-RU"/>
        </a:p>
      </dgm:t>
    </dgm:pt>
    <dgm:pt modelId="{8676CAE5-6DB0-4D70-88CE-CE53C0CA9EF0}" type="sibTrans" cxnId="{6EFCBFA3-4562-467C-B550-E3375526B580}">
      <dgm:prSet/>
      <dgm:spPr/>
      <dgm:t>
        <a:bodyPr/>
        <a:lstStyle/>
        <a:p>
          <a:endParaRPr lang="ru-RU"/>
        </a:p>
      </dgm:t>
    </dgm:pt>
    <dgm:pt modelId="{1C54468E-1F8E-428B-9EC7-83A9432E6A03}" type="parTrans" cxnId="{4927538F-E290-415E-BAF1-0917E970F817}">
      <dgm:prSet/>
      <dgm:spPr/>
      <dgm:t>
        <a:bodyPr/>
        <a:lstStyle/>
        <a:p>
          <a:endParaRPr lang="ru-RU"/>
        </a:p>
      </dgm:t>
    </dgm:pt>
    <dgm:pt modelId="{C622A2D7-EEB8-4D59-8388-1A20F1D80123}">
      <dgm:prSet phldrT="[Текст]"/>
      <dgm:spPr/>
      <dgm:t>
        <a:bodyPr/>
        <a:lstStyle/>
        <a:p>
          <a:r>
            <a:rPr lang="ru-RU"/>
            <a:t>Әрбір іргелі ғылым - бұл өзіндік пәні және өзіндік зерттеу әдістері бар пәндер кешені. </a:t>
          </a:r>
        </a:p>
      </dgm:t>
    </dgm:pt>
    <dgm:pt modelId="{480897B7-8E20-47C2-AF55-5BA410A3E7CD}" type="parTrans" cxnId="{8F432AFC-0F4F-4C81-B3AE-54E792A9B56D}">
      <dgm:prSet/>
      <dgm:spPr/>
      <dgm:t>
        <a:bodyPr/>
        <a:lstStyle/>
        <a:p>
          <a:endParaRPr lang="ru-RU"/>
        </a:p>
      </dgm:t>
    </dgm:pt>
    <dgm:pt modelId="{69D61C0A-9D64-45A5-A1FA-AC36D40E8DAB}">
      <dgm:prSet phldrT="[Текст]" phldr="1"/>
      <dgm:spPr/>
      <dgm:t>
        <a:bodyPr/>
        <a:lstStyle/>
        <a:p>
          <a:endParaRPr lang="ru-RU"/>
        </a:p>
      </dgm:t>
    </dgm:pt>
    <dgm:pt modelId="{372F2966-7FFB-423A-B238-A271EF18C543}" type="sibTrans" cxnId="{8F432AFC-0F4F-4C81-B3AE-54E792A9B56D}">
      <dgm:prSet/>
      <dgm:spPr/>
      <dgm:t>
        <a:bodyPr/>
        <a:lstStyle/>
        <a:p>
          <a:endParaRPr lang="ru-RU"/>
        </a:p>
      </dgm:t>
    </dgm:pt>
    <dgm:pt modelId="{FB4EF97E-0EF3-4ABB-90B0-1C654D0390E2}" type="sibTrans" cxnId="{4927538F-E290-415E-BAF1-0917E970F817}">
      <dgm:prSet/>
      <dgm:spPr/>
      <dgm:t>
        <a:bodyPr/>
        <a:lstStyle/>
        <a:p>
          <a:endParaRPr lang="ru-RU"/>
        </a:p>
      </dgm:t>
    </dgm:pt>
    <dgm:pt modelId="{72145EB4-A0C8-49CE-98AD-C0DD79EE802B}" type="parTrans" cxnId="{7EEC2881-0C26-477B-8893-B0A7AC7B92D1}">
      <dgm:prSet/>
      <dgm:spPr/>
      <dgm:t>
        <a:bodyPr/>
        <a:lstStyle/>
        <a:p>
          <a:endParaRPr lang="ru-RU"/>
        </a:p>
      </dgm:t>
    </dgm:pt>
    <dgm:pt modelId="{9890B46C-7FB2-4AC0-AD4B-CAE9D984AC4F}">
      <dgm:prSet phldrT="[Текст]"/>
      <dgm:spPr/>
      <dgm:t>
        <a:bodyPr/>
        <a:lstStyle/>
        <a:p>
          <a:r>
            <a:rPr lang="ru-RU">
              <a:solidFill>
                <a:schemeClr val="tx1"/>
              </a:solidFill>
            </a:rPr>
            <a:t>Ғылыми білімнің қазіргі даму деңгейіне сүйене отырып, интеграциялық процестерге қарамастан, олардың саны тез өсіп келе жатқан белгілі бір ғылыми пәндер жүйесі бар екені анық. </a:t>
          </a:r>
        </a:p>
      </dgm:t>
    </dgm:pt>
    <dgm:pt modelId="{A15178A8-DCC0-4028-B63F-99717CF56643}" type="parTrans" cxnId="{A5C841C3-0BB4-4B7D-B198-5F9AD3FB8F2B}">
      <dgm:prSet/>
      <dgm:spPr/>
      <dgm:t>
        <a:bodyPr/>
        <a:lstStyle/>
        <a:p>
          <a:endParaRPr lang="ru-RU"/>
        </a:p>
      </dgm:t>
    </dgm:pt>
    <dgm:pt modelId="{8D705A94-7937-44D5-986C-6A995A5A6A38}">
      <dgm:prSet phldrT="[Текст]"/>
      <dgm:spPr/>
      <dgm:t>
        <a:bodyPr/>
        <a:lstStyle/>
        <a:p>
          <a:endParaRPr lang="ru-RU"/>
        </a:p>
      </dgm:t>
    </dgm:pt>
    <dgm:pt modelId="{DF470311-73FD-4A2E-80F7-D26693FFCB8C}" type="sibTrans" cxnId="{A5C841C3-0BB4-4B7D-B198-5F9AD3FB8F2B}">
      <dgm:prSet/>
      <dgm:spPr/>
      <dgm:t>
        <a:bodyPr/>
        <a:lstStyle/>
        <a:p>
          <a:endParaRPr lang="ru-RU"/>
        </a:p>
      </dgm:t>
    </dgm:pt>
    <dgm:pt modelId="{1382520B-3948-4474-8604-14C6D265092B}" type="sibTrans" cxnId="{7EEC2881-0C26-477B-8893-B0A7AC7B92D1}">
      <dgm:prSet/>
      <dgm:spPr/>
      <dgm:t>
        <a:bodyPr/>
        <a:lstStyle/>
        <a:p>
          <a:endParaRPr lang="ru-RU"/>
        </a:p>
      </dgm:t>
    </dgm:pt>
    <dgm:pt modelId="{CFF003D6-B460-4880-A7E4-64A00A6E3B7A}" type="parTrans" cxnId="{40E15B36-E8B4-44B8-A24E-0D16B871F4D8}">
      <dgm:prSet/>
      <dgm:spPr/>
      <dgm:t>
        <a:bodyPr/>
        <a:lstStyle/>
        <a:p>
          <a:endParaRPr lang="ru-RU"/>
        </a:p>
      </dgm:t>
    </dgm:pt>
    <dgm:pt modelId="{CF7202D2-404B-4930-9A13-775796D6D256}">
      <dgm:prSet phldrT="[Текст]"/>
      <dgm:spPr/>
      <dgm:t>
        <a:bodyPr/>
        <a:lstStyle/>
        <a:p>
          <a:r>
            <a:rPr lang="ru-RU"/>
            <a:t>Көптеген "бөкселік" пәндер қалыптасты. Әртүрлі ғылымдар мен ғылыми пәндердің, демек, олардың зерттеу әдістері мен әдістерінің өзара әрекеттестігі артты.</a:t>
          </a:r>
        </a:p>
      </dgm:t>
    </dgm:pt>
    <dgm:pt modelId="{B82B4A03-6CAC-4B18-A84C-85A74E1C1867}" type="sibTrans" cxnId="{40E15B36-E8B4-44B8-A24E-0D16B871F4D8}">
      <dgm:prSet/>
      <dgm:spPr/>
      <dgm:t>
        <a:bodyPr/>
        <a:lstStyle/>
        <a:p>
          <a:endParaRPr lang="ru-RU"/>
        </a:p>
      </dgm:t>
    </dgm:pt>
    <dgm:pt modelId="{C20DD260-8463-4B30-A1FB-4E2DA099BD30}" type="pres">
      <dgm:prSet presAssocID="{BC0F1286-F836-4754-825F-1999387BDEF4}" presName="linear" presStyleCnt="0">
        <dgm:presLayoutVars>
          <dgm:animLvl val="lvl"/>
          <dgm:resizeHandles val="exact"/>
        </dgm:presLayoutVars>
      </dgm:prSet>
      <dgm:spPr/>
      <dgm:t>
        <a:bodyPr/>
        <a:lstStyle/>
        <a:p>
          <a:endParaRPr lang="ru-RU"/>
        </a:p>
      </dgm:t>
    </dgm:pt>
    <dgm:pt modelId="{EB6A0D84-B7A2-41E9-A4B9-1B8276D48C1C}" type="pres">
      <dgm:prSet presAssocID="{6D8F95B5-28BB-4D8C-A67E-4913C94965A5}" presName="parentText" presStyleLbl="node1" presStyleIdx="0" presStyleCnt="4">
        <dgm:presLayoutVars>
          <dgm:chMax val="0"/>
          <dgm:bulletEnabled val="1"/>
        </dgm:presLayoutVars>
      </dgm:prSet>
      <dgm:spPr/>
      <dgm:t>
        <a:bodyPr/>
        <a:lstStyle/>
        <a:p>
          <a:endParaRPr lang="ru-RU"/>
        </a:p>
      </dgm:t>
    </dgm:pt>
    <dgm:pt modelId="{900D2332-8ECE-43B8-A551-A83BE5077B19}" type="pres">
      <dgm:prSet presAssocID="{6D8F95B5-28BB-4D8C-A67E-4913C94965A5}" presName="childText" presStyleLbl="revTx" presStyleIdx="0" presStyleCnt="3">
        <dgm:presLayoutVars>
          <dgm:bulletEnabled val="1"/>
        </dgm:presLayoutVars>
      </dgm:prSet>
      <dgm:spPr/>
      <dgm:t>
        <a:bodyPr/>
        <a:lstStyle/>
        <a:p>
          <a:endParaRPr lang="ru-RU"/>
        </a:p>
      </dgm:t>
    </dgm:pt>
    <dgm:pt modelId="{38201483-28A1-4823-854C-D46AABF44BCA}" type="pres">
      <dgm:prSet presAssocID="{C622A2D7-EEB8-4D59-8388-1A20F1D80123}" presName="parentText" presStyleLbl="node1" presStyleIdx="1" presStyleCnt="4">
        <dgm:presLayoutVars>
          <dgm:chMax val="0"/>
          <dgm:bulletEnabled val="1"/>
        </dgm:presLayoutVars>
      </dgm:prSet>
      <dgm:spPr/>
      <dgm:t>
        <a:bodyPr/>
        <a:lstStyle/>
        <a:p>
          <a:endParaRPr lang="ru-RU"/>
        </a:p>
      </dgm:t>
    </dgm:pt>
    <dgm:pt modelId="{8F1CC337-675F-466F-A12F-A8380D25542C}" type="pres">
      <dgm:prSet presAssocID="{C622A2D7-EEB8-4D59-8388-1A20F1D80123}" presName="childText" presStyleLbl="revTx" presStyleIdx="1" presStyleCnt="3">
        <dgm:presLayoutVars>
          <dgm:bulletEnabled val="1"/>
        </dgm:presLayoutVars>
      </dgm:prSet>
      <dgm:spPr/>
      <dgm:t>
        <a:bodyPr/>
        <a:lstStyle/>
        <a:p>
          <a:endParaRPr lang="ru-RU"/>
        </a:p>
      </dgm:t>
    </dgm:pt>
    <dgm:pt modelId="{00013B49-8A18-4B43-A2F0-2B1AAFE7CF37}" type="pres">
      <dgm:prSet presAssocID="{9890B46C-7FB2-4AC0-AD4B-CAE9D984AC4F}" presName="parentText" presStyleLbl="node1" presStyleIdx="2" presStyleCnt="4">
        <dgm:presLayoutVars>
          <dgm:chMax val="0"/>
          <dgm:bulletEnabled val="1"/>
        </dgm:presLayoutVars>
      </dgm:prSet>
      <dgm:spPr/>
      <dgm:t>
        <a:bodyPr/>
        <a:lstStyle/>
        <a:p>
          <a:endParaRPr lang="ru-RU"/>
        </a:p>
      </dgm:t>
    </dgm:pt>
    <dgm:pt modelId="{D58A3BEB-85A7-40BA-9E55-6AAF161BA65A}" type="pres">
      <dgm:prSet presAssocID="{9890B46C-7FB2-4AC0-AD4B-CAE9D984AC4F}" presName="childText" presStyleLbl="revTx" presStyleIdx="2" presStyleCnt="3">
        <dgm:presLayoutVars>
          <dgm:bulletEnabled val="1"/>
        </dgm:presLayoutVars>
      </dgm:prSet>
      <dgm:spPr/>
      <dgm:t>
        <a:bodyPr/>
        <a:lstStyle/>
        <a:p>
          <a:endParaRPr lang="ru-RU"/>
        </a:p>
      </dgm:t>
    </dgm:pt>
    <dgm:pt modelId="{3CEA61F6-1DD2-4399-9426-3C99A6551355}" type="pres">
      <dgm:prSet presAssocID="{CF7202D2-404B-4930-9A13-775796D6D256}" presName="parentText" presStyleLbl="node1" presStyleIdx="3" presStyleCnt="4">
        <dgm:presLayoutVars>
          <dgm:chMax val="0"/>
          <dgm:bulletEnabled val="1"/>
        </dgm:presLayoutVars>
      </dgm:prSet>
      <dgm:spPr/>
      <dgm:t>
        <a:bodyPr/>
        <a:lstStyle/>
        <a:p>
          <a:endParaRPr lang="ru-RU"/>
        </a:p>
      </dgm:t>
    </dgm:pt>
  </dgm:ptLst>
  <dgm:cxnLst>
    <dgm:cxn modelId="{34C2CCC2-377E-4E37-BF28-E4ED14A531B8}" type="presOf" srcId="{9890B46C-7FB2-4AC0-AD4B-CAE9D984AC4F}" destId="{00013B49-8A18-4B43-A2F0-2B1AAFE7CF37}" srcOrd="0" destOrd="0" presId="urn:microsoft.com/office/officeart/2005/8/layout/vList2"/>
    <dgm:cxn modelId="{4927538F-E290-415E-BAF1-0917E970F817}" srcId="{BC0F1286-F836-4754-825F-1999387BDEF4}" destId="{C622A2D7-EEB8-4D59-8388-1A20F1D80123}" srcOrd="1" destOrd="0" parTransId="{1C54468E-1F8E-428B-9EC7-83A9432E6A03}" sibTransId="{FB4EF97E-0EF3-4ABB-90B0-1C654D0390E2}"/>
    <dgm:cxn modelId="{9E8C8E7A-576E-40FC-B9E7-B25667CA78C5}" type="presOf" srcId="{8D705A94-7937-44D5-986C-6A995A5A6A38}" destId="{D58A3BEB-85A7-40BA-9E55-6AAF161BA65A}" srcOrd="0" destOrd="0" presId="urn:microsoft.com/office/officeart/2005/8/layout/vList2"/>
    <dgm:cxn modelId="{7EEC2881-0C26-477B-8893-B0A7AC7B92D1}" srcId="{BC0F1286-F836-4754-825F-1999387BDEF4}" destId="{9890B46C-7FB2-4AC0-AD4B-CAE9D984AC4F}" srcOrd="2" destOrd="0" parTransId="{72145EB4-A0C8-49CE-98AD-C0DD79EE802B}" sibTransId="{1382520B-3948-4474-8604-14C6D265092B}"/>
    <dgm:cxn modelId="{D65ACA24-4E3E-437A-9088-DB0AF4EA8BFE}" type="presOf" srcId="{6D8F95B5-28BB-4D8C-A67E-4913C94965A5}" destId="{EB6A0D84-B7A2-41E9-A4B9-1B8276D48C1C}" srcOrd="0" destOrd="0" presId="urn:microsoft.com/office/officeart/2005/8/layout/vList2"/>
    <dgm:cxn modelId="{40E15B36-E8B4-44B8-A24E-0D16B871F4D8}" srcId="{BC0F1286-F836-4754-825F-1999387BDEF4}" destId="{CF7202D2-404B-4930-9A13-775796D6D256}" srcOrd="3" destOrd="0" parTransId="{CFF003D6-B460-4880-A7E4-64A00A6E3B7A}" sibTransId="{B82B4A03-6CAC-4B18-A84C-85A74E1C1867}"/>
    <dgm:cxn modelId="{8A2AEF6F-F830-4494-9DF2-B3444876EAE0}" type="presOf" srcId="{BC0F1286-F836-4754-825F-1999387BDEF4}" destId="{C20DD260-8463-4B30-A1FB-4E2DA099BD30}" srcOrd="0" destOrd="0" presId="urn:microsoft.com/office/officeart/2005/8/layout/vList2"/>
    <dgm:cxn modelId="{D28F7E24-2F1C-4349-9AC4-ADC6CCF05159}" srcId="{6D8F95B5-28BB-4D8C-A67E-4913C94965A5}" destId="{DB913F46-4061-4725-B23E-42F41F4BC441}" srcOrd="0" destOrd="0" parTransId="{C30FE364-42C4-4187-B47D-1692C623DDD5}" sibTransId="{851421E0-49B6-4C4E-82F2-E149651DCF79}"/>
    <dgm:cxn modelId="{E2F169BC-25AA-4CFA-BACA-32468052DFF2}" type="presOf" srcId="{DB913F46-4061-4725-B23E-42F41F4BC441}" destId="{900D2332-8ECE-43B8-A551-A83BE5077B19}" srcOrd="0" destOrd="0" presId="urn:microsoft.com/office/officeart/2005/8/layout/vList2"/>
    <dgm:cxn modelId="{8F432AFC-0F4F-4C81-B3AE-54E792A9B56D}" srcId="{C622A2D7-EEB8-4D59-8388-1A20F1D80123}" destId="{69D61C0A-9D64-45A5-A1FA-AC36D40E8DAB}" srcOrd="0" destOrd="0" parTransId="{480897B7-8E20-47C2-AF55-5BA410A3E7CD}" sibTransId="{372F2966-7FFB-423A-B238-A271EF18C543}"/>
    <dgm:cxn modelId="{E4B9BF99-9FA2-4E6A-88E3-730332C074F8}" type="presOf" srcId="{CF7202D2-404B-4930-9A13-775796D6D256}" destId="{3CEA61F6-1DD2-4399-9426-3C99A6551355}" srcOrd="0" destOrd="0" presId="urn:microsoft.com/office/officeart/2005/8/layout/vList2"/>
    <dgm:cxn modelId="{6EFCBFA3-4562-467C-B550-E3375526B580}" srcId="{BC0F1286-F836-4754-825F-1999387BDEF4}" destId="{6D8F95B5-28BB-4D8C-A67E-4913C94965A5}" srcOrd="0" destOrd="0" parTransId="{13CA99F7-16E1-4EF1-BD93-29E89347BAED}" sibTransId="{8676CAE5-6DB0-4D70-88CE-CE53C0CA9EF0}"/>
    <dgm:cxn modelId="{B8C735A3-C7AA-4603-A285-5F78D9E33895}" type="presOf" srcId="{C622A2D7-EEB8-4D59-8388-1A20F1D80123}" destId="{38201483-28A1-4823-854C-D46AABF44BCA}" srcOrd="0" destOrd="0" presId="urn:microsoft.com/office/officeart/2005/8/layout/vList2"/>
    <dgm:cxn modelId="{802A870D-BCF2-499A-B0FF-137C8FDCD77A}" type="presOf" srcId="{69D61C0A-9D64-45A5-A1FA-AC36D40E8DAB}" destId="{8F1CC337-675F-466F-A12F-A8380D25542C}" srcOrd="0" destOrd="0" presId="urn:microsoft.com/office/officeart/2005/8/layout/vList2"/>
    <dgm:cxn modelId="{A5C841C3-0BB4-4B7D-B198-5F9AD3FB8F2B}" srcId="{9890B46C-7FB2-4AC0-AD4B-CAE9D984AC4F}" destId="{8D705A94-7937-44D5-986C-6A995A5A6A38}" srcOrd="0" destOrd="0" parTransId="{A15178A8-DCC0-4028-B63F-99717CF56643}" sibTransId="{DF470311-73FD-4A2E-80F7-D26693FFCB8C}"/>
    <dgm:cxn modelId="{D72F0974-6F5B-4C2C-AA45-22F4F0B1AC02}" type="presParOf" srcId="{C20DD260-8463-4B30-A1FB-4E2DA099BD30}" destId="{EB6A0D84-B7A2-41E9-A4B9-1B8276D48C1C}" srcOrd="0" destOrd="0" presId="urn:microsoft.com/office/officeart/2005/8/layout/vList2"/>
    <dgm:cxn modelId="{611A4E1F-A0D1-4D60-84E5-762672DBAA7E}" type="presParOf" srcId="{C20DD260-8463-4B30-A1FB-4E2DA099BD30}" destId="{900D2332-8ECE-43B8-A551-A83BE5077B19}" srcOrd="1" destOrd="0" presId="urn:microsoft.com/office/officeart/2005/8/layout/vList2"/>
    <dgm:cxn modelId="{8038D74F-E235-4B10-BE95-28546C5537C4}" type="presParOf" srcId="{C20DD260-8463-4B30-A1FB-4E2DA099BD30}" destId="{38201483-28A1-4823-854C-D46AABF44BCA}" srcOrd="2" destOrd="0" presId="urn:microsoft.com/office/officeart/2005/8/layout/vList2"/>
    <dgm:cxn modelId="{9E5DC913-A71C-4258-8319-8D7AEC82EB2E}" type="presParOf" srcId="{C20DD260-8463-4B30-A1FB-4E2DA099BD30}" destId="{8F1CC337-675F-466F-A12F-A8380D25542C}" srcOrd="3" destOrd="0" presId="urn:microsoft.com/office/officeart/2005/8/layout/vList2"/>
    <dgm:cxn modelId="{F6C4B452-9125-43D5-9873-3DF9B2B46E24}" type="presParOf" srcId="{C20DD260-8463-4B30-A1FB-4E2DA099BD30}" destId="{00013B49-8A18-4B43-A2F0-2B1AAFE7CF37}" srcOrd="4" destOrd="0" presId="urn:microsoft.com/office/officeart/2005/8/layout/vList2"/>
    <dgm:cxn modelId="{438F8865-1E42-4DAB-9C7A-EEA0F6FBE3BD}" type="presParOf" srcId="{C20DD260-8463-4B30-A1FB-4E2DA099BD30}" destId="{D58A3BEB-85A7-40BA-9E55-6AAF161BA65A}" srcOrd="5" destOrd="0" presId="urn:microsoft.com/office/officeart/2005/8/layout/vList2"/>
    <dgm:cxn modelId="{4B55972B-738E-4A0B-AC57-E459BD0E7971}" type="presParOf" srcId="{C20DD260-8463-4B30-A1FB-4E2DA099BD30}" destId="{3CEA61F6-1DD2-4399-9426-3C99A6551355}" srcOrd="6" destOrd="0" presId="urn:microsoft.com/office/officeart/2005/8/layout/vList2"/>
  </dgm:cxnLst>
  <dgm:bg/>
  <dgm:whole/>
</dgm:dataModel>
</file>

<file path=ppt/diagrams/data38.xml><?xml version="1.0" encoding="utf-8"?>
<dgm:dataModel xmlns:dgm="http://schemas.openxmlformats.org/drawingml/2006/diagram" xmlns:a="http://schemas.openxmlformats.org/drawingml/2006/main">
  <dgm:ptLst>
    <dgm:pt modelId="{25DFE964-C2D0-47DF-99F1-87BC858A7CF2}" type="doc">
      <dgm:prSet loTypeId="urn:microsoft.com/office/officeart/2005/8/layout/vList2" loCatId="list" qsTypeId="urn:microsoft.com/office/officeart/2005/8/quickstyle/simple1" qsCatId="simple" csTypeId="urn:microsoft.com/office/officeart/2005/8/colors/accent5_3" csCatId="accent5" phldr="1"/>
      <dgm:spPr/>
      <dgm:t>
        <a:bodyPr/>
        <a:lstStyle/>
        <a:p>
          <a:endParaRPr lang="ru-RU"/>
        </a:p>
      </dgm:t>
    </dgm:pt>
    <dgm:pt modelId="{ECDF9980-4B1A-4B42-A7A0-FC4D6A60DFA6}" type="parTrans" cxnId="{C5C8A6DB-C3A7-4A7E-A94B-3A7DE3D74B10}">
      <dgm:prSet/>
      <dgm:spPr/>
      <dgm:t>
        <a:bodyPr/>
        <a:lstStyle/>
        <a:p>
          <a:endParaRPr lang="ru-RU"/>
        </a:p>
      </dgm:t>
    </dgm:pt>
    <dgm:pt modelId="{380D39B0-6BBB-4FE8-9EAF-BCBFEECC6C1D}">
      <dgm:prSet phldrT="[Текст]"/>
      <dgm:spPr/>
      <dgm:t>
        <a:bodyPr/>
        <a:lstStyle/>
        <a:p>
          <a:r>
            <a:rPr lang="ru-RU" b="1"/>
            <a:t>Пәнаралық зерттеу әдістері</a:t>
          </a:r>
          <a:r>
            <a:rPr lang="ru-RU"/>
            <a:t>. Ғылымдардың өзара байланысын тереңдету кейбір ғылымдардың нәтижелері, әдістері мен әдістері басқа ғылымдарда, мысалы, биологияда, медицинада физикалық және химиялық әдістерді қолдануда барған сайын кеңінен қолданылуына әкеледі. Бұл пәнаралық зерттеу әдістерінде қиындықтар туғызады. </a:t>
          </a:r>
        </a:p>
      </dgm:t>
    </dgm:pt>
    <dgm:pt modelId="{B2C5BD7D-1E1E-47F8-9F91-777A836DDFDE}" type="parTrans" cxnId="{0BE30FD8-1C68-49F8-9FFE-F55680A53C0F}">
      <dgm:prSet/>
      <dgm:spPr/>
      <dgm:t>
        <a:bodyPr/>
        <a:lstStyle/>
        <a:p>
          <a:endParaRPr lang="ru-RU"/>
        </a:p>
      </dgm:t>
    </dgm:pt>
    <dgm:pt modelId="{B35FD900-5DE4-41BF-9229-0D6C5FDE3F8D}">
      <dgm:prSet phldrT="[Текст]" phldr="1"/>
      <dgm:spPr/>
      <dgm:t>
        <a:bodyPr/>
        <a:lstStyle/>
        <a:p>
          <a:endParaRPr lang="ru-RU"/>
        </a:p>
      </dgm:t>
    </dgm:pt>
    <dgm:pt modelId="{1ED6D3D4-721C-4CCB-B9DE-3AE2BF0435F4}" type="sibTrans" cxnId="{0BE30FD8-1C68-49F8-9FFE-F55680A53C0F}">
      <dgm:prSet/>
      <dgm:spPr/>
      <dgm:t>
        <a:bodyPr/>
        <a:lstStyle/>
        <a:p>
          <a:endParaRPr lang="ru-RU"/>
        </a:p>
      </dgm:t>
    </dgm:pt>
    <dgm:pt modelId="{FAF3BD94-A114-4328-BE47-0427AAD05BD7}" type="sibTrans" cxnId="{C5C8A6DB-C3A7-4A7E-A94B-3A7DE3D74B10}">
      <dgm:prSet/>
      <dgm:spPr/>
      <dgm:t>
        <a:bodyPr/>
        <a:lstStyle/>
        <a:p>
          <a:endParaRPr lang="ru-RU"/>
        </a:p>
      </dgm:t>
    </dgm:pt>
    <dgm:pt modelId="{0D0EA713-5EE1-4B62-AB5D-8F6BFE660EFD}" type="parTrans" cxnId="{4EC40266-7CB8-4006-9748-3ABC84342EC5}">
      <dgm:prSet/>
      <dgm:spPr/>
      <dgm:t>
        <a:bodyPr/>
        <a:lstStyle/>
        <a:p>
          <a:endParaRPr lang="ru-RU"/>
        </a:p>
      </dgm:t>
    </dgm:pt>
    <dgm:pt modelId="{E4425CA5-A46B-4098-AFB9-99702D1B792E}">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solidFill>
                <a:schemeClr val="tx1"/>
              </a:solidFill>
            </a:rPr>
            <a:t>Соңғысын негізінен ғылыми пәндердің түйісуіне бағытталған әдістеменің әртүрлі деңгейлерінің элементтерін біріктіру нәтижесінде пайда болған синтетикалық әдістер қатарының жиынтығы ретінде анықтауға болады. Бұл әдістер кешенді ғылыми бағдарламаларда кеңінен қолданылады. </a:t>
          </a:r>
        </a:p>
      </dgm:t>
    </dgm:pt>
    <dgm:pt modelId="{AACB77A1-B778-4B4F-A86B-65B89B22E249}" type="parTrans" cxnId="{076176B2-A6F3-4B15-9624-3AE3F4D6499C}">
      <dgm:prSet/>
      <dgm:spPr/>
      <dgm:t>
        <a:bodyPr/>
        <a:lstStyle/>
        <a:p>
          <a:endParaRPr lang="ru-RU"/>
        </a:p>
      </dgm:t>
    </dgm:pt>
    <dgm:pt modelId="{344D91CA-B50E-41F8-A364-85ABEF60D338}">
      <dgm:prSet phldrT="[Текст]" phldr="1"/>
      <dgm:spPr/>
      <dgm:t>
        <a:bodyPr/>
        <a:lstStyle/>
        <a:p>
          <a:endParaRPr lang="ru-RU"/>
        </a:p>
      </dgm:t>
    </dgm:pt>
    <dgm:pt modelId="{5EADAC45-06BA-49A6-99B0-2C536A775929}" type="sibTrans" cxnId="{076176B2-A6F3-4B15-9624-3AE3F4D6499C}">
      <dgm:prSet/>
      <dgm:spPr/>
      <dgm:t>
        <a:bodyPr/>
        <a:lstStyle/>
        <a:p>
          <a:endParaRPr lang="ru-RU"/>
        </a:p>
      </dgm:t>
    </dgm:pt>
    <dgm:pt modelId="{474BCAFB-4592-4529-A91E-72F329CA1B8F}" type="sibTrans" cxnId="{4EC40266-7CB8-4006-9748-3ABC84342EC5}">
      <dgm:prSet/>
      <dgm:spPr/>
      <dgm:t>
        <a:bodyPr/>
        <a:lstStyle/>
        <a:p>
          <a:endParaRPr lang="ru-RU"/>
        </a:p>
      </dgm:t>
    </dgm:pt>
    <dgm:pt modelId="{C1A1B9F3-4BF2-48DE-903E-16FF2678AF00}" type="pres">
      <dgm:prSet presAssocID="{25DFE964-C2D0-47DF-99F1-87BC858A7CF2}" presName="linear" presStyleCnt="0">
        <dgm:presLayoutVars>
          <dgm:animLvl val="lvl"/>
          <dgm:resizeHandles val="exact"/>
        </dgm:presLayoutVars>
      </dgm:prSet>
      <dgm:spPr/>
      <dgm:t>
        <a:bodyPr/>
        <a:lstStyle/>
        <a:p>
          <a:endParaRPr lang="ru-RU"/>
        </a:p>
      </dgm:t>
    </dgm:pt>
    <dgm:pt modelId="{A62DC413-153E-4559-AE6A-AFCD360F9DCB}" type="pres">
      <dgm:prSet presAssocID="{380D39B0-6BBB-4FE8-9EAF-BCBFEECC6C1D}" presName="parentText" presStyleLbl="node1" presStyleIdx="0" presStyleCnt="2">
        <dgm:presLayoutVars>
          <dgm:chMax val="0"/>
          <dgm:bulletEnabled val="1"/>
        </dgm:presLayoutVars>
      </dgm:prSet>
      <dgm:spPr/>
      <dgm:t>
        <a:bodyPr/>
        <a:lstStyle/>
        <a:p>
          <a:endParaRPr lang="ru-RU"/>
        </a:p>
      </dgm:t>
    </dgm:pt>
    <dgm:pt modelId="{A7117D6E-6E1B-4D02-9D95-A275D786F18E}" type="pres">
      <dgm:prSet presAssocID="{380D39B0-6BBB-4FE8-9EAF-BCBFEECC6C1D}" presName="childText" presStyleLbl="revTx" presStyleIdx="0" presStyleCnt="2">
        <dgm:presLayoutVars>
          <dgm:bulletEnabled val="1"/>
        </dgm:presLayoutVars>
      </dgm:prSet>
      <dgm:spPr/>
      <dgm:t>
        <a:bodyPr/>
        <a:lstStyle/>
        <a:p>
          <a:endParaRPr lang="ru-RU"/>
        </a:p>
      </dgm:t>
    </dgm:pt>
    <dgm:pt modelId="{3D90C955-1D20-45B6-B887-3229E4D5920D}" type="pres">
      <dgm:prSet presAssocID="{E4425CA5-A46B-4098-AFB9-99702D1B792E}" presName="parentText" presStyleLbl="node1" presStyleIdx="1" presStyleCnt="2">
        <dgm:presLayoutVars>
          <dgm:chMax val="0"/>
          <dgm:bulletEnabled val="1"/>
        </dgm:presLayoutVars>
      </dgm:prSet>
      <dgm:spPr/>
      <dgm:t>
        <a:bodyPr/>
        <a:lstStyle/>
        <a:p>
          <a:endParaRPr lang="ru-RU"/>
        </a:p>
      </dgm:t>
    </dgm:pt>
    <dgm:pt modelId="{2D50202E-E899-41EE-8497-D2768BBD8D31}" type="pres">
      <dgm:prSet presAssocID="{E4425CA5-A46B-4098-AFB9-99702D1B792E}" presName="childText" presStyleLbl="revTx" presStyleIdx="1" presStyleCnt="2">
        <dgm:presLayoutVars>
          <dgm:bulletEnabled val="1"/>
        </dgm:presLayoutVars>
      </dgm:prSet>
      <dgm:spPr/>
      <dgm:t>
        <a:bodyPr/>
        <a:lstStyle/>
        <a:p>
          <a:endParaRPr lang="ru-RU"/>
        </a:p>
      </dgm:t>
    </dgm:pt>
  </dgm:ptLst>
  <dgm:cxnLst>
    <dgm:cxn modelId="{0BE30FD8-1C68-49F8-9FFE-F55680A53C0F}" srcId="{380D39B0-6BBB-4FE8-9EAF-BCBFEECC6C1D}" destId="{B35FD900-5DE4-41BF-9229-0D6C5FDE3F8D}" srcOrd="0" destOrd="0" parTransId="{B2C5BD7D-1E1E-47F8-9F91-777A836DDFDE}" sibTransId="{1ED6D3D4-721C-4CCB-B9DE-3AE2BF0435F4}"/>
    <dgm:cxn modelId="{7F1E3D7B-65E4-4985-ABAB-A12D9982BEE2}" type="presOf" srcId="{B35FD900-5DE4-41BF-9229-0D6C5FDE3F8D}" destId="{A7117D6E-6E1B-4D02-9D95-A275D786F18E}" srcOrd="0" destOrd="0" presId="urn:microsoft.com/office/officeart/2005/8/layout/vList2"/>
    <dgm:cxn modelId="{076176B2-A6F3-4B15-9624-3AE3F4D6499C}" srcId="{E4425CA5-A46B-4098-AFB9-99702D1B792E}" destId="{344D91CA-B50E-41F8-A364-85ABEF60D338}" srcOrd="0" destOrd="0" parTransId="{AACB77A1-B778-4B4F-A86B-65B89B22E249}" sibTransId="{5EADAC45-06BA-49A6-99B0-2C536A775929}"/>
    <dgm:cxn modelId="{A22B7029-E977-4167-81AC-C300F61F86B7}" type="presOf" srcId="{380D39B0-6BBB-4FE8-9EAF-BCBFEECC6C1D}" destId="{A62DC413-153E-4559-AE6A-AFCD360F9DCB}" srcOrd="0" destOrd="0" presId="urn:microsoft.com/office/officeart/2005/8/layout/vList2"/>
    <dgm:cxn modelId="{DEA6DE31-8E32-41CF-9271-35A66F221B4B}" type="presOf" srcId="{E4425CA5-A46B-4098-AFB9-99702D1B792E}" destId="{3D90C955-1D20-45B6-B887-3229E4D5920D}" srcOrd="0" destOrd="0" presId="urn:microsoft.com/office/officeart/2005/8/layout/vList2"/>
    <dgm:cxn modelId="{14CF7052-7638-436F-B636-AB2274DEC527}" type="presOf" srcId="{344D91CA-B50E-41F8-A364-85ABEF60D338}" destId="{2D50202E-E899-41EE-8497-D2768BBD8D31}" srcOrd="0" destOrd="0" presId="urn:microsoft.com/office/officeart/2005/8/layout/vList2"/>
    <dgm:cxn modelId="{C5C8A6DB-C3A7-4A7E-A94B-3A7DE3D74B10}" srcId="{25DFE964-C2D0-47DF-99F1-87BC858A7CF2}" destId="{380D39B0-6BBB-4FE8-9EAF-BCBFEECC6C1D}" srcOrd="0" destOrd="0" parTransId="{ECDF9980-4B1A-4B42-A7A0-FC4D6A60DFA6}" sibTransId="{FAF3BD94-A114-4328-BE47-0427AAD05BD7}"/>
    <dgm:cxn modelId="{6EE6B727-EF5F-4480-A12E-51B87E0CA401}" type="presOf" srcId="{25DFE964-C2D0-47DF-99F1-87BC858A7CF2}" destId="{C1A1B9F3-4BF2-48DE-903E-16FF2678AF00}" srcOrd="0" destOrd="0" presId="urn:microsoft.com/office/officeart/2005/8/layout/vList2"/>
    <dgm:cxn modelId="{4EC40266-7CB8-4006-9748-3ABC84342EC5}" srcId="{25DFE964-C2D0-47DF-99F1-87BC858A7CF2}" destId="{E4425CA5-A46B-4098-AFB9-99702D1B792E}" srcOrd="1" destOrd="0" parTransId="{0D0EA713-5EE1-4B62-AB5D-8F6BFE660EFD}" sibTransId="{474BCAFB-4592-4529-A91E-72F329CA1B8F}"/>
    <dgm:cxn modelId="{02BF0BE2-D62D-4297-BE2E-01604A3D7126}" type="presParOf" srcId="{C1A1B9F3-4BF2-48DE-903E-16FF2678AF00}" destId="{A62DC413-153E-4559-AE6A-AFCD360F9DCB}" srcOrd="0" destOrd="0" presId="urn:microsoft.com/office/officeart/2005/8/layout/vList2"/>
    <dgm:cxn modelId="{4E9C0D87-657F-44C3-8622-B4CC5852C83B}" type="presParOf" srcId="{C1A1B9F3-4BF2-48DE-903E-16FF2678AF00}" destId="{A7117D6E-6E1B-4D02-9D95-A275D786F18E}" srcOrd="1" destOrd="0" presId="urn:microsoft.com/office/officeart/2005/8/layout/vList2"/>
    <dgm:cxn modelId="{6BB71EBE-40BB-4095-90E6-26AF0A63D82F}" type="presParOf" srcId="{C1A1B9F3-4BF2-48DE-903E-16FF2678AF00}" destId="{3D90C955-1D20-45B6-B887-3229E4D5920D}" srcOrd="2" destOrd="0" presId="urn:microsoft.com/office/officeart/2005/8/layout/vList2"/>
    <dgm:cxn modelId="{84FA2A92-EA97-4D52-95A4-75EF4993FCAE}" type="presParOf" srcId="{C1A1B9F3-4BF2-48DE-903E-16FF2678AF00}" destId="{2D50202E-E899-41EE-8497-D2768BBD8D31}" srcOrd="3" destOrd="0" presId="urn:microsoft.com/office/officeart/2005/8/layout/vList2"/>
  </dgm:cxnLst>
  <dgm:bg/>
  <dgm:whole/>
</dgm:dataModel>
</file>

<file path=ppt/diagrams/data39.xml><?xml version="1.0" encoding="utf-8"?>
<dgm:dataModel xmlns:dgm="http://schemas.openxmlformats.org/drawingml/2006/diagram" xmlns:a="http://schemas.openxmlformats.org/drawingml/2006/main">
  <dgm:ptLst>
    <dgm:pt modelId="{1F2C253D-C688-4E06-89BC-4495DEC30E73}"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6E30FA31-BE53-4B06-8E80-17292C995CEA}" type="parTrans" cxnId="{F32C8B57-4A40-4350-A4BE-D6DE500D1B39}">
      <dgm:prSet/>
      <dgm:spPr/>
      <dgm:t>
        <a:bodyPr/>
        <a:lstStyle/>
        <a:p>
          <a:endParaRPr lang="ru-RU"/>
        </a:p>
      </dgm:t>
    </dgm:pt>
    <dgm:pt modelId="{A69F55AD-ABD0-4772-8D17-AEEE73610BD0}">
      <dgm:prSet phldrT="[Текст]"/>
      <dgm:spPr/>
      <dgm:t>
        <a:bodyPr/>
        <a:lstStyle/>
        <a:p>
          <a:r>
            <a:rPr lang="ru-RU"/>
            <a:t>әдістемені қандай да бір, тіпті "өте маңызды" әдіске, тіпті "жалғыз ғылыми" әдіске дейін қысқартуға болмайды.</a:t>
          </a:r>
        </a:p>
      </dgm:t>
    </dgm:pt>
    <dgm:pt modelId="{2CB4289B-BE4B-403F-827C-EC05D46D5E78}" type="sibTrans" cxnId="{F32C8B57-4A40-4350-A4BE-D6DE500D1B39}">
      <dgm:prSet/>
      <dgm:spPr/>
      <dgm:t>
        <a:bodyPr/>
        <a:lstStyle/>
        <a:p>
          <a:endParaRPr lang="ru-RU"/>
        </a:p>
      </dgm:t>
    </dgm:pt>
    <dgm:pt modelId="{429B1D24-CB2A-483B-B4DC-5BAD90F0DE34}" type="parTrans" cxnId="{AF00BC17-B168-442E-97D0-8D338F808E27}">
      <dgm:prSet/>
      <dgm:spPr/>
      <dgm:t>
        <a:bodyPr/>
        <a:lstStyle/>
        <a:p>
          <a:endParaRPr lang="ru-RU"/>
        </a:p>
      </dgm:t>
    </dgm:pt>
    <dgm:pt modelId="{A52AA459-583B-490A-802A-3BB808C11409}">
      <dgm:prSet phldrT="[Текст]"/>
      <dgm:spPr/>
      <dgm:t>
        <a:bodyPr/>
        <a:lstStyle/>
        <a:p>
          <a:r>
            <a:rPr lang="ru-RU"/>
            <a:t>Ғылыми зерттеулерде әр түрлі деңгейдегі, іс-әрекет аясындағы, бағыттағы әр түрлі әдістердің күрделі, динамикалық, тұтас, реттелген жүйесі жұмыс істейді, олар әрқашан нақты шарттарды ескере отырып жүзеге асырылады. </a:t>
          </a:r>
        </a:p>
      </dgm:t>
    </dgm:pt>
    <dgm:pt modelId="{A530125D-E5DD-4FE8-B62F-B0F7736B0B21}" type="sibTrans" cxnId="{AF00BC17-B168-442E-97D0-8D338F808E27}">
      <dgm:prSet/>
      <dgm:spPr/>
      <dgm:t>
        <a:bodyPr/>
        <a:lstStyle/>
        <a:p>
          <a:endParaRPr lang="ru-RU"/>
        </a:p>
      </dgm:t>
    </dgm:pt>
    <dgm:pt modelId="{AB0DB64E-DA55-4140-AC93-BAF8343FF033}" type="parTrans" cxnId="{5EE07EDE-8CC8-45CA-A3B6-104D3C6BF763}">
      <dgm:prSet/>
      <dgm:spPr/>
      <dgm:t>
        <a:bodyPr/>
        <a:lstStyle/>
        <a:p>
          <a:endParaRPr lang="ru-RU"/>
        </a:p>
      </dgm:t>
    </dgm:pt>
    <dgm:pt modelId="{61D1FF81-9F99-47DA-9D13-1F8C41AB1D33}">
      <dgm:prSet phldrT="[Текст]"/>
      <dgm:spPr/>
      <dgm:t>
        <a:bodyPr/>
        <a:lstStyle/>
        <a:p>
          <a:r>
            <a:rPr lang="ru-RU"/>
            <a:t>Олардың ішінде танымда да, тәжірибеде де қолданылатын ең әмбебаптары философиялық әдістер болып табылады.</a:t>
          </a:r>
        </a:p>
      </dgm:t>
    </dgm:pt>
    <dgm:pt modelId="{36FC663F-7F52-4CEB-AA5E-238E4112B759}" type="sibTrans" cxnId="{5EE07EDE-8CC8-45CA-A3B6-104D3C6BF763}">
      <dgm:prSet/>
      <dgm:spPr/>
      <dgm:t>
        <a:bodyPr/>
        <a:lstStyle/>
        <a:p>
          <a:endParaRPr lang="ru-RU"/>
        </a:p>
      </dgm:t>
    </dgm:pt>
    <dgm:pt modelId="{83DC1166-7AAF-4C73-8239-2F1A73288E3D}" type="pres">
      <dgm:prSet presAssocID="{1F2C253D-C688-4E06-89BC-4495DEC30E73}" presName="Name0" presStyleCnt="0">
        <dgm:presLayoutVars>
          <dgm:chMax val="7"/>
          <dgm:chPref val="7"/>
          <dgm:dir/>
        </dgm:presLayoutVars>
      </dgm:prSet>
      <dgm:spPr/>
      <dgm:t>
        <a:bodyPr/>
        <a:lstStyle/>
        <a:p>
          <a:endParaRPr lang="ru-RU"/>
        </a:p>
      </dgm:t>
    </dgm:pt>
    <dgm:pt modelId="{5F279453-6665-4CD8-B535-0F092A925529}" type="pres">
      <dgm:prSet presAssocID="{1F2C253D-C688-4E06-89BC-4495DEC30E73}" presName="Name1" presStyleCnt="0"/>
      <dgm:spPr/>
      <dgm:t>
        <a:bodyPr/>
        <a:lstStyle/>
        <a:p>
          <a:endParaRPr/>
        </a:p>
      </dgm:t>
    </dgm:pt>
    <dgm:pt modelId="{966B630A-B489-4AB5-B96B-8235B10155B4}" type="pres">
      <dgm:prSet presAssocID="{1F2C253D-C688-4E06-89BC-4495DEC30E73}" presName="cycle" presStyleCnt="0"/>
      <dgm:spPr/>
      <dgm:t>
        <a:bodyPr/>
        <a:lstStyle/>
        <a:p>
          <a:endParaRPr/>
        </a:p>
      </dgm:t>
    </dgm:pt>
    <dgm:pt modelId="{F047A896-DADB-4921-9F17-B1211CB4329C}" type="pres">
      <dgm:prSet presAssocID="{1F2C253D-C688-4E06-89BC-4495DEC30E73}" presName="srcNode" presStyleLbl="node1" presStyleIdx="0" presStyleCnt="3"/>
      <dgm:spPr/>
      <dgm:t>
        <a:bodyPr/>
        <a:lstStyle/>
        <a:p>
          <a:endParaRPr/>
        </a:p>
      </dgm:t>
    </dgm:pt>
    <dgm:pt modelId="{DB1452D8-45AE-4AFF-8B35-5C48998F272D}" type="pres">
      <dgm:prSet presAssocID="{1F2C253D-C688-4E06-89BC-4495DEC30E73}" presName="conn" presStyleLbl="parChTrans1D2" presStyleIdx="0" presStyleCnt="1"/>
      <dgm:spPr/>
      <dgm:t>
        <a:bodyPr/>
        <a:lstStyle/>
        <a:p>
          <a:endParaRPr lang="ru-RU"/>
        </a:p>
      </dgm:t>
    </dgm:pt>
    <dgm:pt modelId="{379B51E3-80BA-46F8-91B2-25EEDFAAD248}" type="pres">
      <dgm:prSet presAssocID="{1F2C253D-C688-4E06-89BC-4495DEC30E73}" presName="extraNode" presStyleLbl="node1" presStyleIdx="0" presStyleCnt="3"/>
      <dgm:spPr/>
      <dgm:t>
        <a:bodyPr/>
        <a:lstStyle/>
        <a:p>
          <a:endParaRPr/>
        </a:p>
      </dgm:t>
    </dgm:pt>
    <dgm:pt modelId="{79E70FCB-053D-4A39-8F06-1E94C687B5E9}" type="pres">
      <dgm:prSet presAssocID="{1F2C253D-C688-4E06-89BC-4495DEC30E73}" presName="dstNode" presStyleLbl="node1" presStyleIdx="0" presStyleCnt="3"/>
      <dgm:spPr/>
      <dgm:t>
        <a:bodyPr/>
        <a:lstStyle/>
        <a:p>
          <a:endParaRPr/>
        </a:p>
      </dgm:t>
    </dgm:pt>
    <dgm:pt modelId="{B322E272-4471-46B6-961D-324EEFEA6084}" type="pres">
      <dgm:prSet presAssocID="{A69F55AD-ABD0-4772-8D17-AEEE73610BD0}" presName="text_1" presStyleLbl="node1" presStyleIdx="0" presStyleCnt="3">
        <dgm:presLayoutVars>
          <dgm:bulletEnabled val="1"/>
        </dgm:presLayoutVars>
      </dgm:prSet>
      <dgm:spPr/>
      <dgm:t>
        <a:bodyPr/>
        <a:lstStyle/>
        <a:p>
          <a:endParaRPr lang="ru-RU"/>
        </a:p>
      </dgm:t>
    </dgm:pt>
    <dgm:pt modelId="{D0927F12-5AB0-4CA8-A4E0-CA9D37BF5AFE}" type="pres">
      <dgm:prSet presAssocID="{A69F55AD-ABD0-4772-8D17-AEEE73610BD0}" presName="accent_1" presStyleCnt="0"/>
      <dgm:spPr/>
      <dgm:t>
        <a:bodyPr/>
        <a:lstStyle/>
        <a:p>
          <a:endParaRPr/>
        </a:p>
      </dgm:t>
    </dgm:pt>
    <dgm:pt modelId="{CB07E41B-FDB6-4A7F-B28B-9CD6EBB1CE1C}" type="pres">
      <dgm:prSet presAssocID="{A69F55AD-ABD0-4772-8D17-AEEE73610BD0}" presName="accentRepeatNode" presStyleLbl="solidFgAcc1" presStyleIdx="0" presStyleCnt="3"/>
      <dgm:spPr/>
      <dgm:t>
        <a:bodyPr/>
        <a:lstStyle/>
        <a:p>
          <a:endParaRPr/>
        </a:p>
      </dgm:t>
    </dgm:pt>
    <dgm:pt modelId="{14480587-EBF7-49A8-B912-EE08EAD3D66E}" type="pres">
      <dgm:prSet presAssocID="{A52AA459-583B-490A-802A-3BB808C11409}" presName="text_2" presStyleLbl="node1" presStyleIdx="1" presStyleCnt="3">
        <dgm:presLayoutVars>
          <dgm:bulletEnabled val="1"/>
        </dgm:presLayoutVars>
      </dgm:prSet>
      <dgm:spPr/>
      <dgm:t>
        <a:bodyPr/>
        <a:lstStyle/>
        <a:p>
          <a:endParaRPr lang="ru-RU"/>
        </a:p>
      </dgm:t>
    </dgm:pt>
    <dgm:pt modelId="{6AF8BB37-2B8C-4DA9-909B-B36CF1734877}" type="pres">
      <dgm:prSet presAssocID="{A52AA459-583B-490A-802A-3BB808C11409}" presName="accent_2" presStyleCnt="0"/>
      <dgm:spPr/>
      <dgm:t>
        <a:bodyPr/>
        <a:lstStyle/>
        <a:p>
          <a:endParaRPr/>
        </a:p>
      </dgm:t>
    </dgm:pt>
    <dgm:pt modelId="{FD6691DC-5788-4AF4-B20C-198F30892CE4}" type="pres">
      <dgm:prSet presAssocID="{A52AA459-583B-490A-802A-3BB808C11409}" presName="accentRepeatNode" presStyleLbl="solidFgAcc1" presStyleIdx="1" presStyleCnt="3"/>
      <dgm:spPr/>
      <dgm:t>
        <a:bodyPr/>
        <a:lstStyle/>
        <a:p>
          <a:endParaRPr/>
        </a:p>
      </dgm:t>
    </dgm:pt>
    <dgm:pt modelId="{B0DA49CC-A1A9-4F34-ACF7-A569B87EBB98}" type="pres">
      <dgm:prSet presAssocID="{61D1FF81-9F99-47DA-9D13-1F8C41AB1D33}" presName="text_3" presStyleLbl="node1" presStyleIdx="2" presStyleCnt="3">
        <dgm:presLayoutVars>
          <dgm:bulletEnabled val="1"/>
        </dgm:presLayoutVars>
      </dgm:prSet>
      <dgm:spPr/>
      <dgm:t>
        <a:bodyPr/>
        <a:lstStyle/>
        <a:p>
          <a:endParaRPr lang="ru-RU"/>
        </a:p>
      </dgm:t>
    </dgm:pt>
    <dgm:pt modelId="{4E83D035-567F-4494-92A6-6D3DA54A93FE}" type="pres">
      <dgm:prSet presAssocID="{61D1FF81-9F99-47DA-9D13-1F8C41AB1D33}" presName="accent_3" presStyleCnt="0"/>
      <dgm:spPr/>
      <dgm:t>
        <a:bodyPr/>
        <a:lstStyle/>
        <a:p>
          <a:endParaRPr/>
        </a:p>
      </dgm:t>
    </dgm:pt>
    <dgm:pt modelId="{5EB721A0-6849-4E83-8DC3-D38E68D2F438}" type="pres">
      <dgm:prSet presAssocID="{61D1FF81-9F99-47DA-9D13-1F8C41AB1D33}" presName="accentRepeatNode" presStyleLbl="solidFgAcc1" presStyleIdx="2" presStyleCnt="3"/>
      <dgm:spPr/>
      <dgm:t>
        <a:bodyPr/>
        <a:lstStyle/>
        <a:p>
          <a:endParaRPr/>
        </a:p>
      </dgm:t>
    </dgm:pt>
  </dgm:ptLst>
  <dgm:cxnLst>
    <dgm:cxn modelId="{DFF546A7-3A78-4257-A188-FA295F19B113}" type="presOf" srcId="{61D1FF81-9F99-47DA-9D13-1F8C41AB1D33}" destId="{B0DA49CC-A1A9-4F34-ACF7-A569B87EBB98}" srcOrd="0" destOrd="0" presId="urn:microsoft.com/office/officeart/2008/layout/VerticalCurvedList"/>
    <dgm:cxn modelId="{5EE07EDE-8CC8-45CA-A3B6-104D3C6BF763}" srcId="{1F2C253D-C688-4E06-89BC-4495DEC30E73}" destId="{61D1FF81-9F99-47DA-9D13-1F8C41AB1D33}" srcOrd="2" destOrd="0" parTransId="{AB0DB64E-DA55-4140-AC93-BAF8343FF033}" sibTransId="{36FC663F-7F52-4CEB-AA5E-238E4112B759}"/>
    <dgm:cxn modelId="{65028D24-DD47-4BF1-951A-DB772BE3500F}" type="presOf" srcId="{A69F55AD-ABD0-4772-8D17-AEEE73610BD0}" destId="{B322E272-4471-46B6-961D-324EEFEA6084}" srcOrd="0" destOrd="0" presId="urn:microsoft.com/office/officeart/2008/layout/VerticalCurvedList"/>
    <dgm:cxn modelId="{F32C8B57-4A40-4350-A4BE-D6DE500D1B39}" srcId="{1F2C253D-C688-4E06-89BC-4495DEC30E73}" destId="{A69F55AD-ABD0-4772-8D17-AEEE73610BD0}" srcOrd="0" destOrd="0" parTransId="{6E30FA31-BE53-4B06-8E80-17292C995CEA}" sibTransId="{2CB4289B-BE4B-403F-827C-EC05D46D5E78}"/>
    <dgm:cxn modelId="{97FFD9FE-F936-4A25-B71F-1486F7C8ECE4}" type="presOf" srcId="{A52AA459-583B-490A-802A-3BB808C11409}" destId="{14480587-EBF7-49A8-B912-EE08EAD3D66E}" srcOrd="0" destOrd="0" presId="urn:microsoft.com/office/officeart/2008/layout/VerticalCurvedList"/>
    <dgm:cxn modelId="{AF00BC17-B168-442E-97D0-8D338F808E27}" srcId="{1F2C253D-C688-4E06-89BC-4495DEC30E73}" destId="{A52AA459-583B-490A-802A-3BB808C11409}" srcOrd="1" destOrd="0" parTransId="{429B1D24-CB2A-483B-B4DC-5BAD90F0DE34}" sibTransId="{A530125D-E5DD-4FE8-B62F-B0F7736B0B21}"/>
    <dgm:cxn modelId="{C6FAFB44-89AE-446D-A58E-D2FFDCA7CE07}" type="presOf" srcId="{1F2C253D-C688-4E06-89BC-4495DEC30E73}" destId="{83DC1166-7AAF-4C73-8239-2F1A73288E3D}" srcOrd="0" destOrd="0" presId="urn:microsoft.com/office/officeart/2008/layout/VerticalCurvedList"/>
    <dgm:cxn modelId="{EF3B3496-2F47-4993-A5D8-5AE6157C1FA5}" type="presOf" srcId="{2CB4289B-BE4B-403F-827C-EC05D46D5E78}" destId="{DB1452D8-45AE-4AFF-8B35-5C48998F272D}" srcOrd="0" destOrd="0" presId="urn:microsoft.com/office/officeart/2008/layout/VerticalCurvedList"/>
    <dgm:cxn modelId="{A4407B80-DB97-449E-BD42-5F928597A173}" type="presParOf" srcId="{83DC1166-7AAF-4C73-8239-2F1A73288E3D}" destId="{5F279453-6665-4CD8-B535-0F092A925529}" srcOrd="0" destOrd="0" presId="urn:microsoft.com/office/officeart/2008/layout/VerticalCurvedList"/>
    <dgm:cxn modelId="{82FA1533-27FD-46E9-96E3-EC5C90343D7A}" type="presParOf" srcId="{5F279453-6665-4CD8-B535-0F092A925529}" destId="{966B630A-B489-4AB5-B96B-8235B10155B4}" srcOrd="0" destOrd="0" presId="urn:microsoft.com/office/officeart/2008/layout/VerticalCurvedList"/>
    <dgm:cxn modelId="{B585541E-B0E5-44E5-A865-3FCAB7203223}" type="presParOf" srcId="{966B630A-B489-4AB5-B96B-8235B10155B4}" destId="{F047A896-DADB-4921-9F17-B1211CB4329C}" srcOrd="0" destOrd="0" presId="urn:microsoft.com/office/officeart/2008/layout/VerticalCurvedList"/>
    <dgm:cxn modelId="{F3EF9C7A-36F8-4A64-9E55-F0E867BF6B0A}" type="presParOf" srcId="{966B630A-B489-4AB5-B96B-8235B10155B4}" destId="{DB1452D8-45AE-4AFF-8B35-5C48998F272D}" srcOrd="1" destOrd="0" presId="urn:microsoft.com/office/officeart/2008/layout/VerticalCurvedList"/>
    <dgm:cxn modelId="{2E26E90C-43C2-4675-AFFF-132D91D5891C}" type="presParOf" srcId="{966B630A-B489-4AB5-B96B-8235B10155B4}" destId="{379B51E3-80BA-46F8-91B2-25EEDFAAD248}" srcOrd="2" destOrd="0" presId="urn:microsoft.com/office/officeart/2008/layout/VerticalCurvedList"/>
    <dgm:cxn modelId="{DC30D20B-FDED-45AA-9408-594406048934}" type="presParOf" srcId="{966B630A-B489-4AB5-B96B-8235B10155B4}" destId="{79E70FCB-053D-4A39-8F06-1E94C687B5E9}" srcOrd="3" destOrd="0" presId="urn:microsoft.com/office/officeart/2008/layout/VerticalCurvedList"/>
    <dgm:cxn modelId="{C9509B49-B0BB-4925-AD62-A4A7F9532FB8}" type="presParOf" srcId="{5F279453-6665-4CD8-B535-0F092A925529}" destId="{B322E272-4471-46B6-961D-324EEFEA6084}" srcOrd="1" destOrd="0" presId="urn:microsoft.com/office/officeart/2008/layout/VerticalCurvedList"/>
    <dgm:cxn modelId="{19C98E2B-F3B2-4BA1-8962-F5D8E1B8102A}" type="presParOf" srcId="{5F279453-6665-4CD8-B535-0F092A925529}" destId="{D0927F12-5AB0-4CA8-A4E0-CA9D37BF5AFE}" srcOrd="2" destOrd="0" presId="urn:microsoft.com/office/officeart/2008/layout/VerticalCurvedList"/>
    <dgm:cxn modelId="{791ECA62-FDFD-4A3A-B3E0-50A7C2CA5785}" type="presParOf" srcId="{D0927F12-5AB0-4CA8-A4E0-CA9D37BF5AFE}" destId="{CB07E41B-FDB6-4A7F-B28B-9CD6EBB1CE1C}" srcOrd="0" destOrd="0" presId="urn:microsoft.com/office/officeart/2008/layout/VerticalCurvedList"/>
    <dgm:cxn modelId="{F94E42EE-1B76-4506-99D7-907F717E12F7}" type="presParOf" srcId="{5F279453-6665-4CD8-B535-0F092A925529}" destId="{14480587-EBF7-49A8-B912-EE08EAD3D66E}" srcOrd="3" destOrd="0" presId="urn:microsoft.com/office/officeart/2008/layout/VerticalCurvedList"/>
    <dgm:cxn modelId="{56F247EB-421C-4BD2-BF09-7ACA47302131}" type="presParOf" srcId="{5F279453-6665-4CD8-B535-0F092A925529}" destId="{6AF8BB37-2B8C-4DA9-909B-B36CF1734877}" srcOrd="4" destOrd="0" presId="urn:microsoft.com/office/officeart/2008/layout/VerticalCurvedList"/>
    <dgm:cxn modelId="{7846A1C8-2D60-476D-B4CA-8BE8EDCD0809}" type="presParOf" srcId="{6AF8BB37-2B8C-4DA9-909B-B36CF1734877}" destId="{FD6691DC-5788-4AF4-B20C-198F30892CE4}" srcOrd="0" destOrd="0" presId="urn:microsoft.com/office/officeart/2008/layout/VerticalCurvedList"/>
    <dgm:cxn modelId="{DB13B1F5-331A-4D51-90AB-4875DA44A14E}" type="presParOf" srcId="{5F279453-6665-4CD8-B535-0F092A925529}" destId="{B0DA49CC-A1A9-4F34-ACF7-A569B87EBB98}" srcOrd="5" destOrd="0" presId="urn:microsoft.com/office/officeart/2008/layout/VerticalCurvedList"/>
    <dgm:cxn modelId="{94FA5BFE-8B8F-43FA-8CDF-3A05096038A9}" type="presParOf" srcId="{5F279453-6665-4CD8-B535-0F092A925529}" destId="{4E83D035-567F-4494-92A6-6D3DA54A93FE}" srcOrd="6" destOrd="0" presId="urn:microsoft.com/office/officeart/2008/layout/VerticalCurvedList"/>
    <dgm:cxn modelId="{BEC7FBCE-5501-4DAD-AD1B-298219EB11E2}" type="presParOf" srcId="{4E83D035-567F-4494-92A6-6D3DA54A93FE}" destId="{5EB721A0-6849-4E83-8DC3-D38E68D2F438}" srcOrd="0" destOrd="0" presId="urn:microsoft.com/office/officeart/2008/layout/VerticalCurvedList"/>
  </dgm:cxnLst>
  <dgm:bg/>
  <dgm:whole/>
</dgm:dataModel>
</file>

<file path=ppt/diagrams/data4.xml><?xml version="1.0" encoding="utf-8"?>
<dgm:dataModel xmlns:dgm="http://schemas.openxmlformats.org/drawingml/2006/diagram" xmlns:a="http://schemas.openxmlformats.org/drawingml/2006/main">
  <dgm:ptLst>
    <dgm:pt modelId="{C17089C2-A6B1-438F-B99A-B63E1CF6F384}"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78808757-7972-4E67-9B2E-41024D60360E}" type="parTrans" cxnId="{FD1D0774-A062-4D32-997D-990A3C825733}">
      <dgm:prSet/>
      <dgm:spPr/>
      <dgm:t>
        <a:bodyPr/>
        <a:lstStyle/>
        <a:p>
          <a:endParaRPr lang="x-none"/>
        </a:p>
      </dgm:t>
    </dgm:pt>
    <dgm:pt modelId="{AD168C4F-2938-44DD-A804-D4CC6C676496}">
      <dgm:prSet phldrT="[Текст]" custT="1"/>
      <dgm:spPr/>
      <dgm:t>
        <a:bodyPr/>
        <a:lstStyle/>
        <a:p>
          <a:pPr algn="l"/>
          <a:r>
            <a:rPr lang="ru-RU" sz="3200"/>
            <a:t>Осылайша:</a:t>
          </a:r>
          <a:endParaRPr lang="x-none" sz="3200"/>
        </a:p>
      </dgm:t>
    </dgm:pt>
    <dgm:pt modelId="{DA9EACC8-C753-4255-B8C7-E6CE03494BA7}" type="parTrans" cxnId="{A5D78078-3444-4B70-BFE0-76027ABFC52D}">
      <dgm:prSet/>
      <dgm:spPr/>
      <dgm:t>
        <a:bodyPr/>
        <a:lstStyle/>
        <a:p>
          <a:endParaRPr lang="x-none"/>
        </a:p>
      </dgm:t>
    </dgm:pt>
    <dgm:pt modelId="{A7795176-7ECB-4CD6-828B-32121C47326A}">
      <dgm:prSet phldrT="[Текст]"/>
      <dgm:spPr/>
      <dgm:t>
        <a:bodyPr/>
        <a:lstStyle/>
        <a:p>
          <a:pPr algn="just"/>
          <a:r>
            <a:rPr lang="ru-RU" b="1" i="0">
              <a:solidFill>
                <a:schemeClr val="bg1"/>
              </a:solidFill>
              <a:effectLst/>
              <a:latin typeface="Arial" pitchFamily="34" charset="0"/>
            </a:rPr>
            <a:t>Күнделікті таным</a:t>
          </a:r>
          <a:r>
            <a:rPr lang="ru-RU" b="0" i="0">
              <a:solidFill>
                <a:schemeClr val="bg1"/>
              </a:solidFill>
              <a:effectLst/>
              <a:latin typeface="Arial" pitchFamily="34" charset="0"/>
            </a:rPr>
            <a:t> — түрі </a:t>
          </a:r>
          <a:r>
            <a:rPr lang="ru-RU" b="0" i="0" u="none" strike="noStrike">
              <a:solidFill>
                <a:schemeClr val="bg1"/>
              </a:solidFill>
              <a:effectLst/>
              <a:latin typeface="Arial" pitchFamily="34" charset="0"/>
            </a:rPr>
            <a:t>таным</a:t>
          </a:r>
          <a:r>
            <a:rPr lang="ru-RU" b="0" i="0">
              <a:solidFill>
                <a:schemeClr val="bg1"/>
              </a:solidFill>
              <a:effectLst/>
              <a:latin typeface="Arial" pitchFamily="34" charset="0"/>
            </a:rPr>
            <a:t>, негізінде </a:t>
          </a:r>
          <a:r>
            <a:rPr lang="ru-RU" b="0" i="0" u="none" strike="noStrike">
              <a:solidFill>
                <a:schemeClr val="bg1"/>
              </a:solidFill>
              <a:effectLst/>
              <a:latin typeface="Arial" pitchFamily="34" charset="0"/>
            </a:rPr>
            <a:t>күнделікті қызметтің түрлері</a:t>
          </a:r>
          <a:r>
            <a:rPr lang="ru-RU" b="0" i="0">
              <a:solidFill>
                <a:schemeClr val="bg1"/>
              </a:solidFill>
              <a:effectLst/>
              <a:latin typeface="Arial" pitchFamily="34" charset="0"/>
            </a:rPr>
            <a:t>, адам өмірінің тұрмыстық саласы. Ол практикалық, нақтылықпен сипатталады, </a:t>
          </a:r>
          <a:r>
            <a:rPr lang="ru-RU" b="0" i="0" u="none" strike="noStrike">
              <a:solidFill>
                <a:schemeClr val="bg1"/>
              </a:solidFill>
              <a:effectLst/>
              <a:latin typeface="Arial" pitchFamily="34" charset="0"/>
            </a:rPr>
            <a:t>синергетикалық болуымен</a:t>
          </a:r>
          <a:r>
            <a:rPr lang="ru-RU" b="0" i="0">
              <a:solidFill>
                <a:schemeClr val="bg1"/>
              </a:solidFill>
              <a:effectLst/>
              <a:latin typeface="Arial" pitchFamily="34" charset="0"/>
            </a:rPr>
            <a:t> және жүйелеудің жоқтығынан.</a:t>
          </a:r>
          <a:endParaRPr lang="x-none">
            <a:solidFill>
              <a:schemeClr val="bg1"/>
            </a:solidFill>
          </a:endParaRPr>
        </a:p>
      </dgm:t>
    </dgm:pt>
    <dgm:pt modelId="{F5066025-FB3B-446A-9F08-BE654C589203}" type="sibTrans" cxnId="{A5D78078-3444-4B70-BFE0-76027ABFC52D}">
      <dgm:prSet/>
      <dgm:spPr/>
      <dgm:t>
        <a:bodyPr/>
        <a:lstStyle/>
        <a:p>
          <a:endParaRPr lang="x-none"/>
        </a:p>
      </dgm:t>
    </dgm:pt>
    <dgm:pt modelId="{F7B95DF4-C923-4572-A79D-412D31655CA7}" type="parTrans" cxnId="{42B23CFF-6BBB-4E7C-AEFC-99893A4FCB22}">
      <dgm:prSet/>
      <dgm:spPr/>
      <dgm:t>
        <a:bodyPr/>
        <a:lstStyle/>
        <a:p>
          <a:endParaRPr lang="x-none"/>
        </a:p>
      </dgm:t>
    </dgm:pt>
    <dgm:pt modelId="{978CABF7-A1BA-4C4B-B89C-C5F463AF0669}">
      <dgm:prSet phldrT="[Текст]"/>
      <dgm:spPr/>
      <dgm:t>
        <a:bodyPr/>
        <a:lstStyle/>
        <a:p>
          <a:pPr algn="just"/>
          <a:r>
            <a:rPr lang="ru-RU" b="0" i="0">
              <a:solidFill>
                <a:schemeClr val="bg1"/>
              </a:solidFill>
              <a:effectLst/>
              <a:latin typeface="Arial" pitchFamily="34" charset="0"/>
            </a:rPr>
            <a:t>Күнделікті таным арнайы дайындықты немесе дайындықты қажет етпейді. Ол жеке тұлға ретінде негізделеді </a:t>
          </a:r>
          <a:r>
            <a:rPr lang="ru-RU" b="0" i="0" u="none" strike="noStrike">
              <a:solidFill>
                <a:schemeClr val="bg1"/>
              </a:solidFill>
              <a:effectLst/>
              <a:latin typeface="Arial" pitchFamily="34" charset="0"/>
            </a:rPr>
            <a:t>тәжірибе</a:t>
          </a:r>
          <a:r>
            <a:rPr lang="ru-RU" b="0" i="0">
              <a:solidFill>
                <a:schemeClr val="bg1"/>
              </a:solidFill>
              <a:effectLst/>
              <a:latin typeface="Arial" pitchFamily="34" charset="0"/>
            </a:rPr>
            <a:t>, сондай-ақ әлеуметтену процесінде үйренген басқа адамдардың және алдыңғы ұрпақтардың тәжірибесіне</a:t>
          </a:r>
          <a:endParaRPr lang="x-none">
            <a:solidFill>
              <a:schemeClr val="bg1"/>
            </a:solidFill>
          </a:endParaRPr>
        </a:p>
      </dgm:t>
    </dgm:pt>
    <dgm:pt modelId="{82953C06-7866-443D-8DE8-4B34E9BE08EF}" type="sibTrans" cxnId="{42B23CFF-6BBB-4E7C-AEFC-99893A4FCB22}">
      <dgm:prSet/>
      <dgm:spPr/>
      <dgm:t>
        <a:bodyPr/>
        <a:lstStyle/>
        <a:p>
          <a:endParaRPr lang="x-none"/>
        </a:p>
      </dgm:t>
    </dgm:pt>
    <dgm:pt modelId="{B59B2D36-FD8F-4506-95DE-192E3BDD6A6F}" type="sibTrans" cxnId="{FD1D0774-A062-4D32-997D-990A3C825733}">
      <dgm:prSet/>
      <dgm:spPr/>
      <dgm:t>
        <a:bodyPr/>
        <a:lstStyle/>
        <a:p>
          <a:endParaRPr lang="x-none"/>
        </a:p>
      </dgm:t>
    </dgm:pt>
    <dgm:pt modelId="{1FDA56EA-5A56-41F6-8912-61B7F044157F}" type="pres">
      <dgm:prSet presAssocID="{C17089C2-A6B1-438F-B99A-B63E1CF6F384}" presName="layout" presStyleCnt="0">
        <dgm:presLayoutVars>
          <dgm:chMax/>
          <dgm:chPref/>
          <dgm:dir/>
          <dgm:animOne val="branch"/>
          <dgm:animLvl val="lvl"/>
          <dgm:resizeHandles/>
        </dgm:presLayoutVars>
      </dgm:prSet>
      <dgm:spPr/>
      <dgm:t>
        <a:bodyPr/>
        <a:lstStyle/>
        <a:p>
          <a:endParaRPr lang="ru-RU"/>
        </a:p>
      </dgm:t>
    </dgm:pt>
    <dgm:pt modelId="{98FA5C3C-8B0B-416B-B11E-67FF63AEF61A}" type="pres">
      <dgm:prSet presAssocID="{AD168C4F-2938-44DD-A804-D4CC6C676496}" presName="root" presStyleCnt="0">
        <dgm:presLayoutVars>
          <dgm:chMax/>
          <dgm:chPref val="4"/>
        </dgm:presLayoutVars>
      </dgm:prSet>
      <dgm:spPr/>
      <dgm:t>
        <a:bodyPr/>
        <a:lstStyle/>
        <a:p>
          <a:endParaRPr/>
        </a:p>
      </dgm:t>
    </dgm:pt>
    <dgm:pt modelId="{18A92FEB-6842-4DB9-B2AA-B38E32BEFCA1}" type="pres">
      <dgm:prSet presAssocID="{AD168C4F-2938-44DD-A804-D4CC6C676496}" presName="rootComposite" presStyleCnt="0">
        <dgm:presLayoutVars/>
      </dgm:prSet>
      <dgm:spPr/>
      <dgm:t>
        <a:bodyPr/>
        <a:lstStyle/>
        <a:p>
          <a:endParaRPr/>
        </a:p>
      </dgm:t>
    </dgm:pt>
    <dgm:pt modelId="{90F6EA57-ED8C-489A-84AE-46F6CD151D67}" type="pres">
      <dgm:prSet presAssocID="{AD168C4F-2938-44DD-A804-D4CC6C676496}" presName="rootText" presStyleLbl="node0" presStyleIdx="0" presStyleCnt="1">
        <dgm:presLayoutVars>
          <dgm:chMax/>
          <dgm:chPref val="4"/>
        </dgm:presLayoutVars>
      </dgm:prSet>
      <dgm:spPr/>
      <dgm:t>
        <a:bodyPr/>
        <a:lstStyle/>
        <a:p>
          <a:endParaRPr lang="ru-RU"/>
        </a:p>
      </dgm:t>
    </dgm:pt>
    <dgm:pt modelId="{4C6043CD-3B9E-4BBE-BF61-447E27020576}" type="pres">
      <dgm:prSet presAssocID="{AD168C4F-2938-44DD-A804-D4CC6C676496}" presName="childShape" presStyleCnt="0">
        <dgm:presLayoutVars>
          <dgm:chMax val="0"/>
          <dgm:chPref val="0"/>
        </dgm:presLayoutVars>
      </dgm:prSet>
      <dgm:spPr/>
      <dgm:t>
        <a:bodyPr/>
        <a:lstStyle/>
        <a:p>
          <a:endParaRPr/>
        </a:p>
      </dgm:t>
    </dgm:pt>
    <dgm:pt modelId="{96F9D97A-FF2D-4647-80A4-FE5BA2E756CD}" type="pres">
      <dgm:prSet presAssocID="{A7795176-7ECB-4CD6-828B-32121C47326A}" presName="childComposite" presStyleCnt="0">
        <dgm:presLayoutVars>
          <dgm:chMax val="0"/>
          <dgm:chPref val="0"/>
        </dgm:presLayoutVars>
      </dgm:prSet>
      <dgm:spPr/>
      <dgm:t>
        <a:bodyPr/>
        <a:lstStyle/>
        <a:p>
          <a:endParaRPr/>
        </a:p>
      </dgm:t>
    </dgm:pt>
    <dgm:pt modelId="{47602BC4-3DA4-463F-B09E-71A2F6DF2A61}" type="pres">
      <dgm:prSet presAssocID="{A7795176-7ECB-4CD6-828B-32121C47326A}" presName="Image" presStyleLbl="node1" presStyleIdx="0" presStyleCnt="2"/>
      <dgm:spPr/>
      <dgm:t>
        <a:bodyPr/>
        <a:lstStyle/>
        <a:p>
          <a:endParaRPr/>
        </a:p>
      </dgm:t>
    </dgm:pt>
    <dgm:pt modelId="{BCC5A076-7F78-494D-8E35-DE15C065D019}" type="pres">
      <dgm:prSet presAssocID="{A7795176-7ECB-4CD6-828B-32121C47326A}" presName="childText" presStyleLbl="lnNode1" presStyleIdx="0" presStyleCnt="2">
        <dgm:presLayoutVars>
          <dgm:chMax val="0"/>
          <dgm:chPref val="0"/>
          <dgm:bulletEnabled val="1"/>
        </dgm:presLayoutVars>
      </dgm:prSet>
      <dgm:spPr/>
      <dgm:t>
        <a:bodyPr/>
        <a:lstStyle/>
        <a:p>
          <a:endParaRPr lang="ru-RU"/>
        </a:p>
      </dgm:t>
    </dgm:pt>
    <dgm:pt modelId="{4E694CF3-AEFC-4248-A4D2-B405D98E2725}" type="pres">
      <dgm:prSet presAssocID="{978CABF7-A1BA-4C4B-B89C-C5F463AF0669}" presName="childComposite" presStyleCnt="0">
        <dgm:presLayoutVars>
          <dgm:chMax val="0"/>
          <dgm:chPref val="0"/>
        </dgm:presLayoutVars>
      </dgm:prSet>
      <dgm:spPr/>
      <dgm:t>
        <a:bodyPr/>
        <a:lstStyle/>
        <a:p>
          <a:endParaRPr/>
        </a:p>
      </dgm:t>
    </dgm:pt>
    <dgm:pt modelId="{51269EC1-3953-42E1-B1A2-4F1CBA66C6E0}" type="pres">
      <dgm:prSet presAssocID="{978CABF7-A1BA-4C4B-B89C-C5F463AF0669}" presName="Image" presStyleLbl="node1" presStyleIdx="1" presStyleCnt="2"/>
      <dgm:spPr/>
      <dgm:t>
        <a:bodyPr/>
        <a:lstStyle/>
        <a:p>
          <a:endParaRPr/>
        </a:p>
      </dgm:t>
    </dgm:pt>
    <dgm:pt modelId="{7E84C0F0-AE01-4E61-9FE7-C93D5B6A3575}" type="pres">
      <dgm:prSet presAssocID="{978CABF7-A1BA-4C4B-B89C-C5F463AF0669}" presName="childText" presStyleLbl="lnNode1" presStyleIdx="1" presStyleCnt="2">
        <dgm:presLayoutVars>
          <dgm:chMax val="0"/>
          <dgm:chPref val="0"/>
          <dgm:bulletEnabled val="1"/>
        </dgm:presLayoutVars>
      </dgm:prSet>
      <dgm:spPr/>
      <dgm:t>
        <a:bodyPr/>
        <a:lstStyle/>
        <a:p>
          <a:endParaRPr lang="ru-RU"/>
        </a:p>
      </dgm:t>
    </dgm:pt>
  </dgm:ptLst>
  <dgm:cxnLst>
    <dgm:cxn modelId="{42B23CFF-6BBB-4E7C-AEFC-99893A4FCB22}" srcId="{AD168C4F-2938-44DD-A804-D4CC6C676496}" destId="{978CABF7-A1BA-4C4B-B89C-C5F463AF0669}" srcOrd="1" destOrd="0" parTransId="{F7B95DF4-C923-4572-A79D-412D31655CA7}" sibTransId="{82953C06-7866-443D-8DE8-4B34E9BE08EF}"/>
    <dgm:cxn modelId="{FD1D0774-A062-4D32-997D-990A3C825733}" srcId="{C17089C2-A6B1-438F-B99A-B63E1CF6F384}" destId="{AD168C4F-2938-44DD-A804-D4CC6C676496}" srcOrd="0" destOrd="0" parTransId="{78808757-7972-4E67-9B2E-41024D60360E}" sibTransId="{B59B2D36-FD8F-4506-95DE-192E3BDD6A6F}"/>
    <dgm:cxn modelId="{672D9971-5116-400D-9DFE-88C702A916DB}" type="presOf" srcId="{C17089C2-A6B1-438F-B99A-B63E1CF6F384}" destId="{1FDA56EA-5A56-41F6-8912-61B7F044157F}" srcOrd="0" destOrd="0" presId="urn:microsoft.com/office/officeart/2008/layout/PictureAccentList"/>
    <dgm:cxn modelId="{46B7CE29-0E2D-4DA4-89A2-0D7ADAD3ECCC}" type="presOf" srcId="{A7795176-7ECB-4CD6-828B-32121C47326A}" destId="{BCC5A076-7F78-494D-8E35-DE15C065D019}" srcOrd="0" destOrd="0" presId="urn:microsoft.com/office/officeart/2008/layout/PictureAccentList"/>
    <dgm:cxn modelId="{D3AAD526-B44A-4767-9F89-1D4245149C45}" type="presOf" srcId="{AD168C4F-2938-44DD-A804-D4CC6C676496}" destId="{90F6EA57-ED8C-489A-84AE-46F6CD151D67}" srcOrd="0" destOrd="0" presId="urn:microsoft.com/office/officeart/2008/layout/PictureAccentList"/>
    <dgm:cxn modelId="{DA71561F-2367-4BCE-A0FA-88BFCE238473}" type="presOf" srcId="{978CABF7-A1BA-4C4B-B89C-C5F463AF0669}" destId="{7E84C0F0-AE01-4E61-9FE7-C93D5B6A3575}" srcOrd="0" destOrd="0" presId="urn:microsoft.com/office/officeart/2008/layout/PictureAccentList"/>
    <dgm:cxn modelId="{A5D78078-3444-4B70-BFE0-76027ABFC52D}" srcId="{AD168C4F-2938-44DD-A804-D4CC6C676496}" destId="{A7795176-7ECB-4CD6-828B-32121C47326A}" srcOrd="0" destOrd="0" parTransId="{DA9EACC8-C753-4255-B8C7-E6CE03494BA7}" sibTransId="{F5066025-FB3B-446A-9F08-BE654C589203}"/>
    <dgm:cxn modelId="{E749866D-9920-4FEF-B0AC-BCF4B3442349}" type="presParOf" srcId="{1FDA56EA-5A56-41F6-8912-61B7F044157F}" destId="{98FA5C3C-8B0B-416B-B11E-67FF63AEF61A}" srcOrd="0" destOrd="0" presId="urn:microsoft.com/office/officeart/2008/layout/PictureAccentList"/>
    <dgm:cxn modelId="{3B12D546-F83D-4453-A489-5B9981C99A09}" type="presParOf" srcId="{98FA5C3C-8B0B-416B-B11E-67FF63AEF61A}" destId="{18A92FEB-6842-4DB9-B2AA-B38E32BEFCA1}" srcOrd="0" destOrd="0" presId="urn:microsoft.com/office/officeart/2008/layout/PictureAccentList"/>
    <dgm:cxn modelId="{3F96E124-825E-43FC-AD4C-B65E071F9CE8}" type="presParOf" srcId="{18A92FEB-6842-4DB9-B2AA-B38E32BEFCA1}" destId="{90F6EA57-ED8C-489A-84AE-46F6CD151D67}" srcOrd="0" destOrd="0" presId="urn:microsoft.com/office/officeart/2008/layout/PictureAccentList"/>
    <dgm:cxn modelId="{7769733A-E434-4CC6-92AA-31E677AFB4CF}" type="presParOf" srcId="{98FA5C3C-8B0B-416B-B11E-67FF63AEF61A}" destId="{4C6043CD-3B9E-4BBE-BF61-447E27020576}" srcOrd="1" destOrd="0" presId="urn:microsoft.com/office/officeart/2008/layout/PictureAccentList"/>
    <dgm:cxn modelId="{48A3E77B-4894-44B6-9591-F27981417C01}" type="presParOf" srcId="{4C6043CD-3B9E-4BBE-BF61-447E27020576}" destId="{96F9D97A-FF2D-4647-80A4-FE5BA2E756CD}" srcOrd="0" destOrd="0" presId="urn:microsoft.com/office/officeart/2008/layout/PictureAccentList"/>
    <dgm:cxn modelId="{4AE1DA77-E4EF-4C66-A25E-B7C61C420D68}" type="presParOf" srcId="{96F9D97A-FF2D-4647-80A4-FE5BA2E756CD}" destId="{47602BC4-3DA4-463F-B09E-71A2F6DF2A61}" srcOrd="0" destOrd="0" presId="urn:microsoft.com/office/officeart/2008/layout/PictureAccentList"/>
    <dgm:cxn modelId="{3328A08F-0C2C-4959-A609-3E98E16F9E40}" type="presParOf" srcId="{96F9D97A-FF2D-4647-80A4-FE5BA2E756CD}" destId="{BCC5A076-7F78-494D-8E35-DE15C065D019}" srcOrd="1" destOrd="0" presId="urn:microsoft.com/office/officeart/2008/layout/PictureAccentList"/>
    <dgm:cxn modelId="{B8117630-55E9-4FFC-A42D-79F28B80764F}" type="presParOf" srcId="{4C6043CD-3B9E-4BBE-BF61-447E27020576}" destId="{4E694CF3-AEFC-4248-A4D2-B405D98E2725}" srcOrd="1" destOrd="0" presId="urn:microsoft.com/office/officeart/2008/layout/PictureAccentList"/>
    <dgm:cxn modelId="{D3485B4B-62B5-4E70-A2AA-8F920280301D}" type="presParOf" srcId="{4E694CF3-AEFC-4248-A4D2-B405D98E2725}" destId="{51269EC1-3953-42E1-B1A2-4F1CBA66C6E0}" srcOrd="0" destOrd="0" presId="urn:microsoft.com/office/officeart/2008/layout/PictureAccentList"/>
    <dgm:cxn modelId="{75B99875-CA41-4786-8540-239A84DF758C}" type="presParOf" srcId="{4E694CF3-AEFC-4248-A4D2-B405D98E2725}" destId="{7E84C0F0-AE01-4E61-9FE7-C93D5B6A3575}" srcOrd="1" destOrd="0" presId="urn:microsoft.com/office/officeart/2008/layout/PictureAccentList"/>
  </dgm:cxnLst>
  <dgm:bg/>
  <dgm:whole/>
</dgm:dataModel>
</file>

<file path=ppt/diagrams/data40.xml><?xml version="1.0" encoding="utf-8"?>
<dgm:dataModel xmlns:dgm="http://schemas.openxmlformats.org/drawingml/2006/diagram" xmlns:a="http://schemas.openxmlformats.org/drawingml/2006/main">
  <dgm:ptLst>
    <dgm:pt modelId="{F31558D2-C530-4B26-B896-A22FEA7BCDDA}"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195B398B-1EFC-4844-A844-FA2FD938B857}" type="parTrans" cxnId="{45F18B97-830C-49EB-99C5-A765DD8C3B7C}">
      <dgm:prSet/>
      <dgm:spPr/>
      <dgm:t>
        <a:bodyPr/>
        <a:lstStyle/>
        <a:p>
          <a:endParaRPr lang="ru-RU"/>
        </a:p>
      </dgm:t>
    </dgm:pt>
    <dgm:pt modelId="{6429F180-2856-4A49-B2E5-25791EF1B57C}">
      <dgm:prSet phldrT="[Текст]"/>
      <dgm:spPr/>
      <dgm:t>
        <a:bodyPr/>
        <a:lstStyle/>
        <a:p>
          <a:r>
            <a:rPr lang="ru-RU"/>
            <a:t>Жаңа білімді қалыптастырудың негізгі формалары ғылыми факт, ғылыми мәселе, гипотеза және теория болып табылады. Ғылыми зерттеу процесінің логикалық реттілігі анықталады:</a:t>
          </a:r>
        </a:p>
      </dgm:t>
    </dgm:pt>
    <dgm:pt modelId="{8101B792-67E1-4213-BEFA-5DDEAD68A795}" type="parTrans" cxnId="{B8585D3E-F8AE-4E9D-8A8F-16C63D2C0196}">
      <dgm:prSet/>
      <dgm:spPr/>
      <dgm:t>
        <a:bodyPr/>
        <a:lstStyle/>
        <a:p>
          <a:endParaRPr lang="ru-RU"/>
        </a:p>
      </dgm:t>
    </dgm:pt>
    <dgm:pt modelId="{B9E2E356-CC4D-439E-BD53-C0C136DEE844}">
      <dgm:prSet phldrT="[Текст]"/>
      <dgm:spPr/>
      <dgm:t>
        <a:bodyPr/>
        <a:lstStyle/>
        <a:p>
          <a:r>
            <a:rPr lang="ru-RU"/>
            <a:t>шындық фактілерін анықтау, оларды түсіндіру және жалпылау;</a:t>
          </a:r>
        </a:p>
      </dgm:t>
    </dgm:pt>
    <dgm:pt modelId="{98280707-70C9-4DC8-8AB7-2A688518228A}" type="sibTrans" cxnId="{B8585D3E-F8AE-4E9D-8A8F-16C63D2C0196}">
      <dgm:prSet/>
      <dgm:spPr/>
      <dgm:t>
        <a:bodyPr/>
        <a:lstStyle/>
        <a:p>
          <a:endParaRPr lang="ru-RU"/>
        </a:p>
      </dgm:t>
    </dgm:pt>
    <dgm:pt modelId="{82747D9F-9FAA-4EB4-BC50-BA4A6CA25A88}" type="parTrans" cxnId="{8CB052FD-4FB2-4092-8245-860B831A99A1}">
      <dgm:prSet/>
      <dgm:spPr/>
      <dgm:t>
        <a:bodyPr/>
        <a:lstStyle/>
        <a:p>
          <a:endParaRPr lang="ru-RU"/>
        </a:p>
      </dgm:t>
    </dgm:pt>
    <dgm:pt modelId="{1B46BDC8-943C-4418-B483-C196BB80A023}">
      <dgm:prSet phldrT="[Текст]"/>
      <dgm:spPr/>
      <dgm:t>
        <a:bodyPr/>
        <a:lstStyle/>
        <a:p>
          <a:r>
            <a:rPr lang="ru-RU"/>
            <a:t>ғылыми мәселені тұжырымдау және тұжырымдау;</a:t>
          </a:r>
        </a:p>
      </dgm:t>
    </dgm:pt>
    <dgm:pt modelId="{7A753DB0-A64B-442F-8EEE-30574D09C71E}" type="sibTrans" cxnId="{8CB052FD-4FB2-4092-8245-860B831A99A1}">
      <dgm:prSet/>
      <dgm:spPr/>
      <dgm:t>
        <a:bodyPr/>
        <a:lstStyle/>
        <a:p>
          <a:endParaRPr lang="ru-RU"/>
        </a:p>
      </dgm:t>
    </dgm:pt>
    <dgm:pt modelId="{AF2043AB-474E-4C11-9302-4224F9D93EFA}" type="parTrans" cxnId="{087D871D-ACC1-41F5-B1D4-5263F5A4A0A8}">
      <dgm:prSet/>
      <dgm:spPr/>
      <dgm:t>
        <a:bodyPr/>
        <a:lstStyle/>
        <a:p>
          <a:endParaRPr lang="x-none"/>
        </a:p>
      </dgm:t>
    </dgm:pt>
    <dgm:pt modelId="{45DA5692-D420-4C1B-8503-DCA330994208}">
      <dgm:prSet phldrT="[Текст]"/>
      <dgm:spPr/>
      <dgm:t>
        <a:bodyPr/>
        <a:lstStyle/>
        <a:p>
          <a:r>
            <a:rPr lang="ru-RU"/>
            <a:t>ғылыми гипотезаны қалыптастыру және негіздеу;</a:t>
          </a:r>
        </a:p>
      </dgm:t>
    </dgm:pt>
    <dgm:pt modelId="{E459A06A-AF7C-4361-9195-F166FEEBCBA5}" type="sibTrans" cxnId="{087D871D-ACC1-41F5-B1D4-5263F5A4A0A8}">
      <dgm:prSet/>
      <dgm:spPr/>
      <dgm:t>
        <a:bodyPr/>
        <a:lstStyle/>
        <a:p>
          <a:endParaRPr lang="x-none"/>
        </a:p>
      </dgm:t>
    </dgm:pt>
    <dgm:pt modelId="{A6B43551-E1C2-4E11-9901-C6EFBC2CA80F}" type="parTrans" cxnId="{BA8A5551-D6ED-4B9D-AF28-CFC0A94BFA1A}">
      <dgm:prSet/>
      <dgm:spPr/>
      <dgm:t>
        <a:bodyPr/>
        <a:lstStyle/>
        <a:p>
          <a:endParaRPr lang="x-none"/>
        </a:p>
      </dgm:t>
    </dgm:pt>
    <dgm:pt modelId="{03D167F3-1243-4B85-9B18-17F523BDED91}">
      <dgm:prSet phldrT="[Текст]"/>
      <dgm:spPr/>
      <dgm:t>
        <a:bodyPr/>
        <a:lstStyle/>
        <a:p>
          <a:r>
            <a:rPr lang="ru-RU"/>
            <a:t>ғылыми теорияның құрылысы және оны іс жүзінде жүзеге асыру жолдарын анықтау.</a:t>
          </a:r>
        </a:p>
      </dgm:t>
    </dgm:pt>
    <dgm:pt modelId="{9E686B5A-E150-4F74-BF7C-21F3F86D6606}" type="sibTrans" cxnId="{BA8A5551-D6ED-4B9D-AF28-CFC0A94BFA1A}">
      <dgm:prSet/>
      <dgm:spPr/>
      <dgm:t>
        <a:bodyPr/>
        <a:lstStyle/>
        <a:p>
          <a:endParaRPr lang="x-none"/>
        </a:p>
      </dgm:t>
    </dgm:pt>
    <dgm:pt modelId="{C2095837-D156-4BBE-B0E7-04A6E00B11F3}" type="sibTrans" cxnId="{45F18B97-830C-49EB-99C5-A765DD8C3B7C}">
      <dgm:prSet/>
      <dgm:spPr/>
      <dgm:t>
        <a:bodyPr/>
        <a:lstStyle/>
        <a:p>
          <a:endParaRPr lang="ru-RU"/>
        </a:p>
      </dgm:t>
    </dgm:pt>
    <dgm:pt modelId="{ADF2EE39-DBF7-493E-8194-8E1A7068E6F2}" type="pres">
      <dgm:prSet presAssocID="{F31558D2-C530-4B26-B896-A22FEA7BCDDA}" presName="layout" presStyleCnt="0">
        <dgm:presLayoutVars>
          <dgm:chMax/>
          <dgm:chPref/>
          <dgm:dir/>
          <dgm:animOne val="branch"/>
          <dgm:animLvl val="lvl"/>
          <dgm:resizeHandles/>
        </dgm:presLayoutVars>
      </dgm:prSet>
      <dgm:spPr/>
      <dgm:t>
        <a:bodyPr/>
        <a:lstStyle/>
        <a:p>
          <a:endParaRPr lang="ru-RU"/>
        </a:p>
      </dgm:t>
    </dgm:pt>
    <dgm:pt modelId="{F783E960-0F4F-4BA1-A59E-E8A60A3E6479}" type="pres">
      <dgm:prSet presAssocID="{6429F180-2856-4A49-B2E5-25791EF1B57C}" presName="root" presStyleCnt="0">
        <dgm:presLayoutVars>
          <dgm:chMax/>
          <dgm:chPref val="4"/>
        </dgm:presLayoutVars>
      </dgm:prSet>
      <dgm:spPr/>
      <dgm:t>
        <a:bodyPr/>
        <a:lstStyle/>
        <a:p>
          <a:endParaRPr/>
        </a:p>
      </dgm:t>
    </dgm:pt>
    <dgm:pt modelId="{00781014-DA23-4A9B-AD7F-6C0004D418A3}" type="pres">
      <dgm:prSet presAssocID="{6429F180-2856-4A49-B2E5-25791EF1B57C}" presName="rootComposite" presStyleCnt="0">
        <dgm:presLayoutVars/>
      </dgm:prSet>
      <dgm:spPr/>
      <dgm:t>
        <a:bodyPr/>
        <a:lstStyle/>
        <a:p>
          <a:endParaRPr/>
        </a:p>
      </dgm:t>
    </dgm:pt>
    <dgm:pt modelId="{DFCA3F4E-F851-430C-8957-CA6BFA0B6C46}" type="pres">
      <dgm:prSet presAssocID="{6429F180-2856-4A49-B2E5-25791EF1B57C}" presName="rootText" presStyleLbl="node0" presStyleIdx="0" presStyleCnt="1">
        <dgm:presLayoutVars>
          <dgm:chMax/>
          <dgm:chPref val="4"/>
        </dgm:presLayoutVars>
      </dgm:prSet>
      <dgm:spPr/>
      <dgm:t>
        <a:bodyPr/>
        <a:lstStyle/>
        <a:p>
          <a:endParaRPr lang="ru-RU"/>
        </a:p>
      </dgm:t>
    </dgm:pt>
    <dgm:pt modelId="{F996F387-701E-43AE-A806-AF50F2FD72C1}" type="pres">
      <dgm:prSet presAssocID="{6429F180-2856-4A49-B2E5-25791EF1B57C}" presName="childShape" presStyleCnt="0">
        <dgm:presLayoutVars>
          <dgm:chMax val="0"/>
          <dgm:chPref val="0"/>
        </dgm:presLayoutVars>
      </dgm:prSet>
      <dgm:spPr/>
      <dgm:t>
        <a:bodyPr/>
        <a:lstStyle/>
        <a:p>
          <a:endParaRPr/>
        </a:p>
      </dgm:t>
    </dgm:pt>
    <dgm:pt modelId="{6A1C7BF9-445F-4363-A08C-2A1C390910EE}" type="pres">
      <dgm:prSet presAssocID="{B9E2E356-CC4D-439E-BD53-C0C136DEE844}" presName="childComposite" presStyleCnt="0">
        <dgm:presLayoutVars>
          <dgm:chMax val="0"/>
          <dgm:chPref val="0"/>
        </dgm:presLayoutVars>
      </dgm:prSet>
      <dgm:spPr/>
      <dgm:t>
        <a:bodyPr/>
        <a:lstStyle/>
        <a:p>
          <a:endParaRPr/>
        </a:p>
      </dgm:t>
    </dgm:pt>
    <dgm:pt modelId="{E36E541F-4CA0-44DA-8842-713F9CD15B69}" type="pres">
      <dgm:prSet presAssocID="{B9E2E356-CC4D-439E-BD53-C0C136DEE844}" presName="Image" presStyleLbl="node1" presStyleIdx="0" presStyleCnt="4"/>
      <dgm:spPr/>
      <dgm:t>
        <a:bodyPr/>
        <a:lstStyle/>
        <a:p>
          <a:endParaRPr/>
        </a:p>
      </dgm:t>
    </dgm:pt>
    <dgm:pt modelId="{EE7FAB84-02C7-4087-973B-60235169985D}" type="pres">
      <dgm:prSet presAssocID="{B9E2E356-CC4D-439E-BD53-C0C136DEE844}" presName="childText" presStyleLbl="lnNode1" presStyleIdx="0" presStyleCnt="4">
        <dgm:presLayoutVars>
          <dgm:chMax val="0"/>
          <dgm:chPref val="0"/>
          <dgm:bulletEnabled val="1"/>
        </dgm:presLayoutVars>
      </dgm:prSet>
      <dgm:spPr/>
      <dgm:t>
        <a:bodyPr/>
        <a:lstStyle/>
        <a:p>
          <a:endParaRPr lang="ru-RU"/>
        </a:p>
      </dgm:t>
    </dgm:pt>
    <dgm:pt modelId="{E7ACA07B-77F0-4AA5-B0EA-1800A1230D73}" type="pres">
      <dgm:prSet presAssocID="{1B46BDC8-943C-4418-B483-C196BB80A023}" presName="childComposite" presStyleCnt="0">
        <dgm:presLayoutVars>
          <dgm:chMax val="0"/>
          <dgm:chPref val="0"/>
        </dgm:presLayoutVars>
      </dgm:prSet>
      <dgm:spPr/>
      <dgm:t>
        <a:bodyPr/>
        <a:lstStyle/>
        <a:p>
          <a:endParaRPr/>
        </a:p>
      </dgm:t>
    </dgm:pt>
    <dgm:pt modelId="{F5C67E94-F54B-4E65-8D0D-4CCB8246274C}" type="pres">
      <dgm:prSet presAssocID="{1B46BDC8-943C-4418-B483-C196BB80A023}" presName="Image" presStyleLbl="node1" presStyleIdx="1" presStyleCnt="4"/>
      <dgm:spPr/>
      <dgm:t>
        <a:bodyPr/>
        <a:lstStyle/>
        <a:p>
          <a:endParaRPr/>
        </a:p>
      </dgm:t>
    </dgm:pt>
    <dgm:pt modelId="{EF1B5751-B221-4823-AA95-0BDD61E0F973}" type="pres">
      <dgm:prSet presAssocID="{1B46BDC8-943C-4418-B483-C196BB80A023}" presName="childText" presStyleLbl="lnNode1" presStyleIdx="1" presStyleCnt="4">
        <dgm:presLayoutVars>
          <dgm:chMax val="0"/>
          <dgm:chPref val="0"/>
          <dgm:bulletEnabled val="1"/>
        </dgm:presLayoutVars>
      </dgm:prSet>
      <dgm:spPr/>
      <dgm:t>
        <a:bodyPr/>
        <a:lstStyle/>
        <a:p>
          <a:endParaRPr lang="ru-RU"/>
        </a:p>
      </dgm:t>
    </dgm:pt>
    <dgm:pt modelId="{8CD64675-F413-4EBF-81E1-8149B5CD0932}" type="pres">
      <dgm:prSet presAssocID="{45DA5692-D420-4C1B-8503-DCA330994208}" presName="childComposite" presStyleCnt="0">
        <dgm:presLayoutVars>
          <dgm:chMax val="0"/>
          <dgm:chPref val="0"/>
        </dgm:presLayoutVars>
      </dgm:prSet>
      <dgm:spPr/>
      <dgm:t>
        <a:bodyPr/>
        <a:lstStyle/>
        <a:p>
          <a:endParaRPr/>
        </a:p>
      </dgm:t>
    </dgm:pt>
    <dgm:pt modelId="{267671E5-79B0-448B-9C09-63E39E854DA2}" type="pres">
      <dgm:prSet presAssocID="{45DA5692-D420-4C1B-8503-DCA330994208}" presName="Image" presStyleLbl="node1" presStyleIdx="2" presStyleCnt="4"/>
      <dgm:spPr/>
      <dgm:t>
        <a:bodyPr/>
        <a:lstStyle/>
        <a:p>
          <a:endParaRPr/>
        </a:p>
      </dgm:t>
    </dgm:pt>
    <dgm:pt modelId="{F57AC2C7-7379-4EE8-BA9A-692AFED7898F}" type="pres">
      <dgm:prSet presAssocID="{45DA5692-D420-4C1B-8503-DCA330994208}" presName="childText" presStyleLbl="lnNode1" presStyleIdx="2" presStyleCnt="4">
        <dgm:presLayoutVars>
          <dgm:chMax val="0"/>
          <dgm:chPref val="0"/>
          <dgm:bulletEnabled val="1"/>
        </dgm:presLayoutVars>
      </dgm:prSet>
      <dgm:spPr/>
      <dgm:t>
        <a:bodyPr/>
        <a:lstStyle/>
        <a:p>
          <a:endParaRPr lang="ru-RU"/>
        </a:p>
      </dgm:t>
    </dgm:pt>
    <dgm:pt modelId="{D85708B2-AB0D-4FBB-AAD8-8418539A13A0}" type="pres">
      <dgm:prSet presAssocID="{03D167F3-1243-4B85-9B18-17F523BDED91}" presName="childComposite" presStyleCnt="0">
        <dgm:presLayoutVars>
          <dgm:chMax val="0"/>
          <dgm:chPref val="0"/>
        </dgm:presLayoutVars>
      </dgm:prSet>
      <dgm:spPr/>
      <dgm:t>
        <a:bodyPr/>
        <a:lstStyle/>
        <a:p>
          <a:endParaRPr/>
        </a:p>
      </dgm:t>
    </dgm:pt>
    <dgm:pt modelId="{6D1F94F4-ABE4-47A5-A912-AE1C563AD010}" type="pres">
      <dgm:prSet presAssocID="{03D167F3-1243-4B85-9B18-17F523BDED91}" presName="Image" presStyleLbl="node1" presStyleIdx="3" presStyleCnt="4"/>
      <dgm:spPr/>
      <dgm:t>
        <a:bodyPr/>
        <a:lstStyle/>
        <a:p>
          <a:endParaRPr/>
        </a:p>
      </dgm:t>
    </dgm:pt>
    <dgm:pt modelId="{9ECDBE4F-5624-470A-B3ED-F43F6F2D7578}" type="pres">
      <dgm:prSet presAssocID="{03D167F3-1243-4B85-9B18-17F523BDED91}" presName="childText" presStyleLbl="lnNode1" presStyleIdx="3" presStyleCnt="4">
        <dgm:presLayoutVars>
          <dgm:chMax val="0"/>
          <dgm:chPref val="0"/>
          <dgm:bulletEnabled val="1"/>
        </dgm:presLayoutVars>
      </dgm:prSet>
      <dgm:spPr/>
      <dgm:t>
        <a:bodyPr/>
        <a:lstStyle/>
        <a:p>
          <a:endParaRPr lang="ru-RU"/>
        </a:p>
      </dgm:t>
    </dgm:pt>
  </dgm:ptLst>
  <dgm:cxnLst>
    <dgm:cxn modelId="{8CB052FD-4FB2-4092-8245-860B831A99A1}" srcId="{6429F180-2856-4A49-B2E5-25791EF1B57C}" destId="{1B46BDC8-943C-4418-B483-C196BB80A023}" srcOrd="1" destOrd="0" parTransId="{82747D9F-9FAA-4EB4-BC50-BA4A6CA25A88}" sibTransId="{7A753DB0-A64B-442F-8EEE-30574D09C71E}"/>
    <dgm:cxn modelId="{E20228B4-5DCD-4B8C-B9AB-01064C37CB69}" type="presOf" srcId="{45DA5692-D420-4C1B-8503-DCA330994208}" destId="{F57AC2C7-7379-4EE8-BA9A-692AFED7898F}" srcOrd="0" destOrd="0" presId="urn:microsoft.com/office/officeart/2008/layout/PictureAccentList"/>
    <dgm:cxn modelId="{462121DC-C380-4E8C-BF39-1019800407F7}" type="presOf" srcId="{B9E2E356-CC4D-439E-BD53-C0C136DEE844}" destId="{EE7FAB84-02C7-4087-973B-60235169985D}" srcOrd="0" destOrd="0" presId="urn:microsoft.com/office/officeart/2008/layout/PictureAccentList"/>
    <dgm:cxn modelId="{45F18B97-830C-49EB-99C5-A765DD8C3B7C}" srcId="{F31558D2-C530-4B26-B896-A22FEA7BCDDA}" destId="{6429F180-2856-4A49-B2E5-25791EF1B57C}" srcOrd="0" destOrd="0" parTransId="{195B398B-1EFC-4844-A844-FA2FD938B857}" sibTransId="{C2095837-D156-4BBE-B0E7-04A6E00B11F3}"/>
    <dgm:cxn modelId="{2C24D915-EC86-4C67-92A5-6956DAA00026}" type="presOf" srcId="{F31558D2-C530-4B26-B896-A22FEA7BCDDA}" destId="{ADF2EE39-DBF7-493E-8194-8E1A7068E6F2}" srcOrd="0" destOrd="0" presId="urn:microsoft.com/office/officeart/2008/layout/PictureAccentList"/>
    <dgm:cxn modelId="{087D871D-ACC1-41F5-B1D4-5263F5A4A0A8}" srcId="{6429F180-2856-4A49-B2E5-25791EF1B57C}" destId="{45DA5692-D420-4C1B-8503-DCA330994208}" srcOrd="2" destOrd="0" parTransId="{AF2043AB-474E-4C11-9302-4224F9D93EFA}" sibTransId="{E459A06A-AF7C-4361-9195-F166FEEBCBA5}"/>
    <dgm:cxn modelId="{B8585D3E-F8AE-4E9D-8A8F-16C63D2C0196}" srcId="{6429F180-2856-4A49-B2E5-25791EF1B57C}" destId="{B9E2E356-CC4D-439E-BD53-C0C136DEE844}" srcOrd="0" destOrd="0" parTransId="{8101B792-67E1-4213-BEFA-5DDEAD68A795}" sibTransId="{98280707-70C9-4DC8-8AB7-2A688518228A}"/>
    <dgm:cxn modelId="{909CCB8F-F508-4DF0-852B-AB929EAD5F04}" type="presOf" srcId="{6429F180-2856-4A49-B2E5-25791EF1B57C}" destId="{DFCA3F4E-F851-430C-8957-CA6BFA0B6C46}" srcOrd="0" destOrd="0" presId="urn:microsoft.com/office/officeart/2008/layout/PictureAccentList"/>
    <dgm:cxn modelId="{2C0F9381-ADEF-4492-ACCC-0BC19544D2E1}" type="presOf" srcId="{03D167F3-1243-4B85-9B18-17F523BDED91}" destId="{9ECDBE4F-5624-470A-B3ED-F43F6F2D7578}" srcOrd="0" destOrd="0" presId="urn:microsoft.com/office/officeart/2008/layout/PictureAccentList"/>
    <dgm:cxn modelId="{BA8A5551-D6ED-4B9D-AF28-CFC0A94BFA1A}" srcId="{6429F180-2856-4A49-B2E5-25791EF1B57C}" destId="{03D167F3-1243-4B85-9B18-17F523BDED91}" srcOrd="3" destOrd="0" parTransId="{A6B43551-E1C2-4E11-9901-C6EFBC2CA80F}" sibTransId="{9E686B5A-E150-4F74-BF7C-21F3F86D6606}"/>
    <dgm:cxn modelId="{4AB0AA5F-A428-4D9F-8484-61A83FDA8EA4}" type="presOf" srcId="{1B46BDC8-943C-4418-B483-C196BB80A023}" destId="{EF1B5751-B221-4823-AA95-0BDD61E0F973}" srcOrd="0" destOrd="0" presId="urn:microsoft.com/office/officeart/2008/layout/PictureAccentList"/>
    <dgm:cxn modelId="{1E7573FA-869C-47D7-A951-15FC21D730ED}" type="presParOf" srcId="{ADF2EE39-DBF7-493E-8194-8E1A7068E6F2}" destId="{F783E960-0F4F-4BA1-A59E-E8A60A3E6479}" srcOrd="0" destOrd="0" presId="urn:microsoft.com/office/officeart/2008/layout/PictureAccentList"/>
    <dgm:cxn modelId="{A57C0890-506A-4061-8037-1AB8679E1D35}" type="presParOf" srcId="{F783E960-0F4F-4BA1-A59E-E8A60A3E6479}" destId="{00781014-DA23-4A9B-AD7F-6C0004D418A3}" srcOrd="0" destOrd="0" presId="urn:microsoft.com/office/officeart/2008/layout/PictureAccentList"/>
    <dgm:cxn modelId="{149450D7-AD7F-4CE1-B0BC-8D9C41FE07DF}" type="presParOf" srcId="{00781014-DA23-4A9B-AD7F-6C0004D418A3}" destId="{DFCA3F4E-F851-430C-8957-CA6BFA0B6C46}" srcOrd="0" destOrd="0" presId="urn:microsoft.com/office/officeart/2008/layout/PictureAccentList"/>
    <dgm:cxn modelId="{EEF2FB07-657C-49EB-B0B7-30925FA58B55}" type="presParOf" srcId="{F783E960-0F4F-4BA1-A59E-E8A60A3E6479}" destId="{F996F387-701E-43AE-A806-AF50F2FD72C1}" srcOrd="1" destOrd="0" presId="urn:microsoft.com/office/officeart/2008/layout/PictureAccentList"/>
    <dgm:cxn modelId="{45952F5B-58A4-418E-9F1C-A3D3A459F9F6}" type="presParOf" srcId="{F996F387-701E-43AE-A806-AF50F2FD72C1}" destId="{6A1C7BF9-445F-4363-A08C-2A1C390910EE}" srcOrd="0" destOrd="0" presId="urn:microsoft.com/office/officeart/2008/layout/PictureAccentList"/>
    <dgm:cxn modelId="{1DAD046F-9E6F-4E06-9AEA-A9DD207D4E1B}" type="presParOf" srcId="{6A1C7BF9-445F-4363-A08C-2A1C390910EE}" destId="{E36E541F-4CA0-44DA-8842-713F9CD15B69}" srcOrd="0" destOrd="0" presId="urn:microsoft.com/office/officeart/2008/layout/PictureAccentList"/>
    <dgm:cxn modelId="{7C734C8B-8BBF-4084-9CD6-BE7E81E76D1D}" type="presParOf" srcId="{6A1C7BF9-445F-4363-A08C-2A1C390910EE}" destId="{EE7FAB84-02C7-4087-973B-60235169985D}" srcOrd="1" destOrd="0" presId="urn:microsoft.com/office/officeart/2008/layout/PictureAccentList"/>
    <dgm:cxn modelId="{9E02B673-6F22-4CB0-A37B-D1480F0DB6A5}" type="presParOf" srcId="{F996F387-701E-43AE-A806-AF50F2FD72C1}" destId="{E7ACA07B-77F0-4AA5-B0EA-1800A1230D73}" srcOrd="1" destOrd="0" presId="urn:microsoft.com/office/officeart/2008/layout/PictureAccentList"/>
    <dgm:cxn modelId="{CF511CA2-D3F2-400B-AC3A-8717EA194396}" type="presParOf" srcId="{E7ACA07B-77F0-4AA5-B0EA-1800A1230D73}" destId="{F5C67E94-F54B-4E65-8D0D-4CCB8246274C}" srcOrd="0" destOrd="0" presId="urn:microsoft.com/office/officeart/2008/layout/PictureAccentList"/>
    <dgm:cxn modelId="{C5BE6A2A-7D81-4BE9-811E-0ECE09BAED95}" type="presParOf" srcId="{E7ACA07B-77F0-4AA5-B0EA-1800A1230D73}" destId="{EF1B5751-B221-4823-AA95-0BDD61E0F973}" srcOrd="1" destOrd="0" presId="urn:microsoft.com/office/officeart/2008/layout/PictureAccentList"/>
    <dgm:cxn modelId="{441928DF-697F-443C-BCDE-8846602A12E4}" type="presParOf" srcId="{F996F387-701E-43AE-A806-AF50F2FD72C1}" destId="{8CD64675-F413-4EBF-81E1-8149B5CD0932}" srcOrd="2" destOrd="0" presId="urn:microsoft.com/office/officeart/2008/layout/PictureAccentList"/>
    <dgm:cxn modelId="{134B92DB-2C5D-4245-BBD8-B182018FD9A7}" type="presParOf" srcId="{8CD64675-F413-4EBF-81E1-8149B5CD0932}" destId="{267671E5-79B0-448B-9C09-63E39E854DA2}" srcOrd="0" destOrd="0" presId="urn:microsoft.com/office/officeart/2008/layout/PictureAccentList"/>
    <dgm:cxn modelId="{3C69BF42-0A90-499F-AE15-871B0F8D0D23}" type="presParOf" srcId="{8CD64675-F413-4EBF-81E1-8149B5CD0932}" destId="{F57AC2C7-7379-4EE8-BA9A-692AFED7898F}" srcOrd="1" destOrd="0" presId="urn:microsoft.com/office/officeart/2008/layout/PictureAccentList"/>
    <dgm:cxn modelId="{E07D53B6-C1DB-4A3F-A007-BB1BECF4C328}" type="presParOf" srcId="{F996F387-701E-43AE-A806-AF50F2FD72C1}" destId="{D85708B2-AB0D-4FBB-AAD8-8418539A13A0}" srcOrd="3" destOrd="0" presId="urn:microsoft.com/office/officeart/2008/layout/PictureAccentList"/>
    <dgm:cxn modelId="{8C5BEE93-0821-4542-95F7-62BD05FFFF45}" type="presParOf" srcId="{D85708B2-AB0D-4FBB-AAD8-8418539A13A0}" destId="{6D1F94F4-ABE4-47A5-A912-AE1C563AD010}" srcOrd="0" destOrd="0" presId="urn:microsoft.com/office/officeart/2008/layout/PictureAccentList"/>
    <dgm:cxn modelId="{3ADDC160-EE72-48A7-8E45-C73E7CF4C497}" type="presParOf" srcId="{D85708B2-AB0D-4FBB-AAD8-8418539A13A0}" destId="{9ECDBE4F-5624-470A-B3ED-F43F6F2D7578}" srcOrd="1" destOrd="0" presId="urn:microsoft.com/office/officeart/2008/layout/PictureAccentList"/>
  </dgm:cxnLst>
  <dgm:bg/>
  <dgm:whole/>
</dgm:dataModel>
</file>

<file path=ppt/diagrams/data41.xml><?xml version="1.0" encoding="utf-8"?>
<dgm:dataModel xmlns:dgm="http://schemas.openxmlformats.org/drawingml/2006/diagram" xmlns:a="http://schemas.openxmlformats.org/drawingml/2006/main">
  <dgm:ptLst>
    <dgm:pt modelId="{3BA9E56A-F989-4086-B466-C99C492FC28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BC10EF60-4084-4E58-B087-B80B615C28EC}" type="parTrans" cxnId="{C9C36BA6-B8A4-48B7-8CF7-632F65D113B8}">
      <dgm:prSet/>
      <dgm:spPr/>
      <dgm:t>
        <a:bodyPr/>
        <a:lstStyle/>
        <a:p>
          <a:endParaRPr lang="ru-RU"/>
        </a:p>
      </dgm:t>
    </dgm:pt>
    <dgm:pt modelId="{A58196C3-F04F-4334-82A8-920FAB7D37D1}">
      <dgm:prSet phldrT="[Текст]"/>
      <dgm:spPr/>
      <dgm:t>
        <a:bodyPr/>
        <a:lstStyle/>
        <a:p>
          <a:r>
            <a:rPr lang="ru-RU"/>
            <a:t>Ғылыми зерттеу – бұл логикалық процесс, яғни. екі негізгі деңгейді – эмпирикалық және теориялық деңгейлерді қамтитын дамып келе жатқан білім жүйесі. Олардың әрқайсысының өзіндік ерекшеліктері бар</a:t>
          </a:r>
        </a:p>
      </dgm:t>
    </dgm:pt>
    <dgm:pt modelId="{A79FFED3-C6FB-4BF2-B74F-A7C03D6F6A06}" type="parTrans" cxnId="{4442AB18-32BC-4977-AB6A-0B5B1982FD62}">
      <dgm:prSet/>
      <dgm:spPr/>
      <dgm:t>
        <a:bodyPr/>
        <a:lstStyle/>
        <a:p>
          <a:endParaRPr lang="ru-RU"/>
        </a:p>
      </dgm:t>
    </dgm:pt>
    <dgm:pt modelId="{9218EE6A-D128-4D44-A7C8-A3273697DADE}">
      <dgm:prSet phldrT="[Текст]" phldr="1"/>
      <dgm:spPr/>
      <dgm:t>
        <a:bodyPr/>
        <a:lstStyle/>
        <a:p>
          <a:endParaRPr lang="ru-RU"/>
        </a:p>
      </dgm:t>
    </dgm:pt>
    <dgm:pt modelId="{70851E3A-C4FE-46B1-B592-403AF893D057}" type="sibTrans" cxnId="{4442AB18-32BC-4977-AB6A-0B5B1982FD62}">
      <dgm:prSet/>
      <dgm:spPr/>
      <dgm:t>
        <a:bodyPr/>
        <a:lstStyle/>
        <a:p>
          <a:endParaRPr lang="ru-RU"/>
        </a:p>
      </dgm:t>
    </dgm:pt>
    <dgm:pt modelId="{15690965-A1BA-4A70-9B50-D8915720A90C}" type="sibTrans" cxnId="{C9C36BA6-B8A4-48B7-8CF7-632F65D113B8}">
      <dgm:prSet/>
      <dgm:spPr/>
      <dgm:t>
        <a:bodyPr/>
        <a:lstStyle/>
        <a:p>
          <a:endParaRPr lang="ru-RU"/>
        </a:p>
      </dgm:t>
    </dgm:pt>
    <dgm:pt modelId="{B759E9EB-0560-426C-9902-29224B8F4354}" type="parTrans" cxnId="{2243C414-C009-4791-BDC1-D0C915110A63}">
      <dgm:prSet/>
      <dgm:spPr/>
      <dgm:t>
        <a:bodyPr/>
        <a:lstStyle/>
        <a:p>
          <a:endParaRPr lang="ru-RU"/>
        </a:p>
      </dgm:t>
    </dgm:pt>
    <dgm:pt modelId="{1087B39C-3DF4-4D7D-9FCD-5EE360257A94}">
      <dgm:prSet phldrT="[Текст]"/>
      <dgm:spPr/>
      <dgm:t>
        <a:bodyPr/>
        <a:lstStyle/>
        <a:p>
          <a:r>
            <a:rPr lang="ru-RU"/>
            <a:t>Тәжірибелік деңгейде жанды ойлау (сезімдік таным) басым болады, рационалды сәт осы жерде бар, бірақ бағынышты мағынаға ие. </a:t>
          </a:r>
        </a:p>
      </dgm:t>
    </dgm:pt>
    <dgm:pt modelId="{565C5B43-A58E-48CE-8839-CD99F533995B}" type="parTrans" cxnId="{E95136A8-23D0-4D2D-B75C-73FA00D64173}">
      <dgm:prSet/>
      <dgm:spPr/>
      <dgm:t>
        <a:bodyPr/>
        <a:lstStyle/>
        <a:p>
          <a:endParaRPr lang="ru-RU"/>
        </a:p>
      </dgm:t>
    </dgm:pt>
    <dgm:pt modelId="{0432818B-560A-4DCB-A50E-DAFB59DA4320}">
      <dgm:prSet phldrT="[Текст]" phldr="1"/>
      <dgm:spPr/>
      <dgm:t>
        <a:bodyPr/>
        <a:lstStyle/>
        <a:p>
          <a:endParaRPr lang="ru-RU"/>
        </a:p>
      </dgm:t>
    </dgm:pt>
    <dgm:pt modelId="{3021E407-2C8D-4610-A4FD-4C6519BC4139}" type="sibTrans" cxnId="{E95136A8-23D0-4D2D-B75C-73FA00D64173}">
      <dgm:prSet/>
      <dgm:spPr/>
      <dgm:t>
        <a:bodyPr/>
        <a:lstStyle/>
        <a:p>
          <a:endParaRPr lang="ru-RU"/>
        </a:p>
      </dgm:t>
    </dgm:pt>
    <dgm:pt modelId="{0BF42593-3DEB-4FE0-AE20-E95ACA8561C7}" type="sibTrans" cxnId="{2243C414-C009-4791-BDC1-D0C915110A63}">
      <dgm:prSet/>
      <dgm:spPr/>
      <dgm:t>
        <a:bodyPr/>
        <a:lstStyle/>
        <a:p>
          <a:endParaRPr lang="ru-RU"/>
        </a:p>
      </dgm:t>
    </dgm:pt>
    <dgm:pt modelId="{D9886B7F-58F8-461A-B771-250FB151D0A7}" type="parTrans" cxnId="{22487A0C-3F9F-42CA-B932-75C54DFEF7AB}">
      <dgm:prSet/>
      <dgm:spPr/>
      <dgm:t>
        <a:bodyPr/>
        <a:lstStyle/>
        <a:p>
          <a:endParaRPr lang="x-none"/>
        </a:p>
      </dgm:t>
    </dgm:pt>
    <dgm:pt modelId="{38429C17-084F-4F06-9E5A-346DABF4086C}">
      <dgm:prSet phldrT="[Текст]"/>
      <dgm:spPr/>
      <dgm:t>
        <a:bodyPr/>
        <a:lstStyle/>
        <a:p>
          <a:r>
            <a:rPr lang="ru-RU"/>
            <a:t>Фактілерді жинақтау, олардың бастапқы сипаттамасы, жалпылау, жүйелеу эмпирикалық танымға тән белгілер болып табылады.</a:t>
          </a:r>
        </a:p>
      </dgm:t>
    </dgm:pt>
    <dgm:pt modelId="{956E2160-7DC4-4EC7-9165-CD7F4385230A}" type="sibTrans" cxnId="{22487A0C-3F9F-42CA-B932-75C54DFEF7AB}">
      <dgm:prSet/>
      <dgm:spPr/>
      <dgm:t>
        <a:bodyPr/>
        <a:lstStyle/>
        <a:p>
          <a:endParaRPr lang="x-none"/>
        </a:p>
      </dgm:t>
    </dgm:pt>
    <dgm:pt modelId="{7668E17C-EDA4-469E-8641-FD306540D902}" type="pres">
      <dgm:prSet presAssocID="{3BA9E56A-F989-4086-B466-C99C492FC286}" presName="linear" presStyleCnt="0">
        <dgm:presLayoutVars>
          <dgm:animLvl val="lvl"/>
          <dgm:resizeHandles val="exact"/>
        </dgm:presLayoutVars>
      </dgm:prSet>
      <dgm:spPr/>
      <dgm:t>
        <a:bodyPr/>
        <a:lstStyle/>
        <a:p>
          <a:endParaRPr lang="ru-RU"/>
        </a:p>
      </dgm:t>
    </dgm:pt>
    <dgm:pt modelId="{0398BA96-5539-4E39-BCD1-61D1346F4436}" type="pres">
      <dgm:prSet presAssocID="{A58196C3-F04F-4334-82A8-920FAB7D37D1}" presName="parentText" presStyleLbl="node1" presStyleIdx="0" presStyleCnt="3">
        <dgm:presLayoutVars>
          <dgm:chMax val="0"/>
          <dgm:bulletEnabled val="1"/>
        </dgm:presLayoutVars>
      </dgm:prSet>
      <dgm:spPr/>
      <dgm:t>
        <a:bodyPr/>
        <a:lstStyle/>
        <a:p>
          <a:endParaRPr lang="ru-RU"/>
        </a:p>
      </dgm:t>
    </dgm:pt>
    <dgm:pt modelId="{9D336995-6F96-4B2D-8EEA-557A25E0931B}" type="pres">
      <dgm:prSet presAssocID="{A58196C3-F04F-4334-82A8-920FAB7D37D1}" presName="childText" presStyleLbl="revTx" presStyleIdx="0" presStyleCnt="2">
        <dgm:presLayoutVars>
          <dgm:bulletEnabled val="1"/>
        </dgm:presLayoutVars>
      </dgm:prSet>
      <dgm:spPr/>
      <dgm:t>
        <a:bodyPr/>
        <a:lstStyle/>
        <a:p>
          <a:endParaRPr lang="ru-RU"/>
        </a:p>
      </dgm:t>
    </dgm:pt>
    <dgm:pt modelId="{DE6A57B9-FC9E-47EA-989A-3AA7BAF96067}" type="pres">
      <dgm:prSet presAssocID="{1087B39C-3DF4-4D7D-9FCD-5EE360257A94}" presName="parentText" presStyleLbl="node1" presStyleIdx="1" presStyleCnt="3">
        <dgm:presLayoutVars>
          <dgm:chMax val="0"/>
          <dgm:bulletEnabled val="1"/>
        </dgm:presLayoutVars>
      </dgm:prSet>
      <dgm:spPr/>
      <dgm:t>
        <a:bodyPr/>
        <a:lstStyle/>
        <a:p>
          <a:endParaRPr lang="ru-RU"/>
        </a:p>
      </dgm:t>
    </dgm:pt>
    <dgm:pt modelId="{DBF5D7DB-19EE-4AE9-BC61-693C1C3859D9}" type="pres">
      <dgm:prSet presAssocID="{1087B39C-3DF4-4D7D-9FCD-5EE360257A94}" presName="childText" presStyleLbl="revTx" presStyleIdx="1" presStyleCnt="2">
        <dgm:presLayoutVars>
          <dgm:bulletEnabled val="1"/>
        </dgm:presLayoutVars>
      </dgm:prSet>
      <dgm:spPr/>
      <dgm:t>
        <a:bodyPr/>
        <a:lstStyle/>
        <a:p>
          <a:endParaRPr lang="ru-RU"/>
        </a:p>
      </dgm:t>
    </dgm:pt>
    <dgm:pt modelId="{8F496ACC-4D1B-42A5-BFEF-7B9A8D72C66C}" type="pres">
      <dgm:prSet presAssocID="{38429C17-084F-4F06-9E5A-346DABF4086C}" presName="parentText" presStyleLbl="node1" presStyleIdx="2" presStyleCnt="3">
        <dgm:presLayoutVars>
          <dgm:chMax val="0"/>
          <dgm:bulletEnabled val="1"/>
        </dgm:presLayoutVars>
      </dgm:prSet>
      <dgm:spPr/>
      <dgm:t>
        <a:bodyPr/>
        <a:lstStyle/>
        <a:p>
          <a:endParaRPr lang="ru-RU"/>
        </a:p>
      </dgm:t>
    </dgm:pt>
  </dgm:ptLst>
  <dgm:cxnLst>
    <dgm:cxn modelId="{4442AB18-32BC-4977-AB6A-0B5B1982FD62}" srcId="{A58196C3-F04F-4334-82A8-920FAB7D37D1}" destId="{9218EE6A-D128-4D44-A7C8-A3273697DADE}" srcOrd="0" destOrd="0" parTransId="{A79FFED3-C6FB-4BF2-B74F-A7C03D6F6A06}" sibTransId="{70851E3A-C4FE-46B1-B592-403AF893D057}"/>
    <dgm:cxn modelId="{EAE179AE-4E22-4BEA-9A8A-783614F9D154}" type="presOf" srcId="{1087B39C-3DF4-4D7D-9FCD-5EE360257A94}" destId="{DE6A57B9-FC9E-47EA-989A-3AA7BAF96067}" srcOrd="0" destOrd="0" presId="urn:microsoft.com/office/officeart/2005/8/layout/vList2"/>
    <dgm:cxn modelId="{373B429D-17F9-4517-9D4D-A13E571163C5}" type="presOf" srcId="{3BA9E56A-F989-4086-B466-C99C492FC286}" destId="{7668E17C-EDA4-469E-8641-FD306540D902}" srcOrd="0" destOrd="0" presId="urn:microsoft.com/office/officeart/2005/8/layout/vList2"/>
    <dgm:cxn modelId="{C9C36BA6-B8A4-48B7-8CF7-632F65D113B8}" srcId="{3BA9E56A-F989-4086-B466-C99C492FC286}" destId="{A58196C3-F04F-4334-82A8-920FAB7D37D1}" srcOrd="0" destOrd="0" parTransId="{BC10EF60-4084-4E58-B087-B80B615C28EC}" sibTransId="{15690965-A1BA-4A70-9B50-D8915720A90C}"/>
    <dgm:cxn modelId="{22487A0C-3F9F-42CA-B932-75C54DFEF7AB}" srcId="{3BA9E56A-F989-4086-B466-C99C492FC286}" destId="{38429C17-084F-4F06-9E5A-346DABF4086C}" srcOrd="2" destOrd="0" parTransId="{D9886B7F-58F8-461A-B771-250FB151D0A7}" sibTransId="{956E2160-7DC4-4EC7-9165-CD7F4385230A}"/>
    <dgm:cxn modelId="{E95136A8-23D0-4D2D-B75C-73FA00D64173}" srcId="{1087B39C-3DF4-4D7D-9FCD-5EE360257A94}" destId="{0432818B-560A-4DCB-A50E-DAFB59DA4320}" srcOrd="0" destOrd="0" parTransId="{565C5B43-A58E-48CE-8839-CD99F533995B}" sibTransId="{3021E407-2C8D-4610-A4FD-4C6519BC4139}"/>
    <dgm:cxn modelId="{2243C414-C009-4791-BDC1-D0C915110A63}" srcId="{3BA9E56A-F989-4086-B466-C99C492FC286}" destId="{1087B39C-3DF4-4D7D-9FCD-5EE360257A94}" srcOrd="1" destOrd="0" parTransId="{B759E9EB-0560-426C-9902-29224B8F4354}" sibTransId="{0BF42593-3DEB-4FE0-AE20-E95ACA8561C7}"/>
    <dgm:cxn modelId="{3DFFFF8C-7F6E-4BA2-BB03-878969085F85}" type="presOf" srcId="{A58196C3-F04F-4334-82A8-920FAB7D37D1}" destId="{0398BA96-5539-4E39-BCD1-61D1346F4436}" srcOrd="0" destOrd="0" presId="urn:microsoft.com/office/officeart/2005/8/layout/vList2"/>
    <dgm:cxn modelId="{215C5B8D-6027-466D-8AE6-9AE058FAAE18}" type="presOf" srcId="{0432818B-560A-4DCB-A50E-DAFB59DA4320}" destId="{DBF5D7DB-19EE-4AE9-BC61-693C1C3859D9}" srcOrd="0" destOrd="0" presId="urn:microsoft.com/office/officeart/2005/8/layout/vList2"/>
    <dgm:cxn modelId="{D514EAF0-8C6A-4A70-ADE4-65D425F0B0E1}" type="presOf" srcId="{38429C17-084F-4F06-9E5A-346DABF4086C}" destId="{8F496ACC-4D1B-42A5-BFEF-7B9A8D72C66C}" srcOrd="0" destOrd="0" presId="urn:microsoft.com/office/officeart/2005/8/layout/vList2"/>
    <dgm:cxn modelId="{B7B1093D-34C2-44EB-9AFC-AC7E0903FAC9}" type="presOf" srcId="{9218EE6A-D128-4D44-A7C8-A3273697DADE}" destId="{9D336995-6F96-4B2D-8EEA-557A25E0931B}" srcOrd="0" destOrd="0" presId="urn:microsoft.com/office/officeart/2005/8/layout/vList2"/>
    <dgm:cxn modelId="{193ED72C-E8A0-411A-AAE5-865EBC49D7ED}" type="presParOf" srcId="{7668E17C-EDA4-469E-8641-FD306540D902}" destId="{0398BA96-5539-4E39-BCD1-61D1346F4436}" srcOrd="0" destOrd="0" presId="urn:microsoft.com/office/officeart/2005/8/layout/vList2"/>
    <dgm:cxn modelId="{6E0DE098-21E0-4BD9-B43F-971A8315CBC9}" type="presParOf" srcId="{7668E17C-EDA4-469E-8641-FD306540D902}" destId="{9D336995-6F96-4B2D-8EEA-557A25E0931B}" srcOrd="1" destOrd="0" presId="urn:microsoft.com/office/officeart/2005/8/layout/vList2"/>
    <dgm:cxn modelId="{23973BAD-928C-427C-85A1-AFB8B43A895A}" type="presParOf" srcId="{7668E17C-EDA4-469E-8641-FD306540D902}" destId="{DE6A57B9-FC9E-47EA-989A-3AA7BAF96067}" srcOrd="2" destOrd="0" presId="urn:microsoft.com/office/officeart/2005/8/layout/vList2"/>
    <dgm:cxn modelId="{33491ADF-EA0D-4504-928F-0B6638453BF4}" type="presParOf" srcId="{7668E17C-EDA4-469E-8641-FD306540D902}" destId="{DBF5D7DB-19EE-4AE9-BC61-693C1C3859D9}" srcOrd="3" destOrd="0" presId="urn:microsoft.com/office/officeart/2005/8/layout/vList2"/>
    <dgm:cxn modelId="{32A4ACAF-06D9-47ED-AEB5-8100D760B6EB}" type="presParOf" srcId="{7668E17C-EDA4-469E-8641-FD306540D902}" destId="{8F496ACC-4D1B-42A5-BFEF-7B9A8D72C66C}" srcOrd="4" destOrd="0" presId="urn:microsoft.com/office/officeart/2005/8/layout/vList2"/>
  </dgm:cxnLst>
  <dgm:bg/>
  <dgm:whole/>
</dgm:dataModel>
</file>

<file path=ppt/diagrams/data42.xml><?xml version="1.0" encoding="utf-8"?>
<dgm:dataModel xmlns:dgm="http://schemas.openxmlformats.org/drawingml/2006/diagram" xmlns:a="http://schemas.openxmlformats.org/drawingml/2006/main">
  <dgm:ptLst>
    <dgm:pt modelId="{DAFBE500-327C-49C5-A576-9E398E007C4F}"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C51590C8-062A-4580-AEFF-DF3C03E04389}" type="parTrans" cxnId="{6E780CE4-C038-4F31-899B-0B0A9D93C753}">
      <dgm:prSet/>
      <dgm:spPr/>
      <dgm:t>
        <a:bodyPr/>
        <a:lstStyle/>
        <a:p>
          <a:endParaRPr lang="ru-RU"/>
        </a:p>
      </dgm:t>
    </dgm:pt>
    <dgm:pt modelId="{6BD5FF0E-C971-4360-B225-332ED0D214B1}">
      <dgm:prSet phldrT="[Текст]"/>
      <dgm:spPr/>
      <dgm:t>
        <a:bodyPr/>
        <a:lstStyle/>
        <a:p>
          <a:r>
            <a:rPr lang="ru-RU"/>
            <a:t>Кез келген ғылыми зерттеу фактілерді жинаудан, жүйелеуден және жалпылаудан басталады. </a:t>
          </a:r>
        </a:p>
      </dgm:t>
    </dgm:pt>
    <dgm:pt modelId="{C30275B9-AC5A-4629-97A9-1DFADEE331AA}" type="sibTrans" cxnId="{6E780CE4-C038-4F31-899B-0B0A9D93C753}">
      <dgm:prSet/>
      <dgm:spPr/>
      <dgm:t>
        <a:bodyPr/>
        <a:lstStyle/>
        <a:p>
          <a:endParaRPr lang="ru-RU"/>
        </a:p>
      </dgm:t>
    </dgm:pt>
    <dgm:pt modelId="{C16D3297-3427-4C6C-8CE5-E0105FF5DA4E}" type="parTrans" cxnId="{D3F8CAFA-BC22-43C8-A10E-A888B88DF81E}">
      <dgm:prSet/>
      <dgm:spPr/>
      <dgm:t>
        <a:bodyPr/>
        <a:lstStyle/>
        <a:p>
          <a:endParaRPr lang="ru-RU"/>
        </a:p>
      </dgm:t>
    </dgm:pt>
    <dgm:pt modelId="{96790B7B-0CCB-4F58-B53D-F84AF54B7DD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Шындық фактілері – бұл шын мәнінде болған немесе болып жатқан оқиғалар, құбылыстар, бұл зерттелетін объектілердің әртүрлі аспектілері, қасиеттері, қатынастары.</a:t>
          </a:r>
        </a:p>
      </dgm:t>
    </dgm:pt>
    <dgm:pt modelId="{1EC063E9-F869-4A52-A422-BB7E95978F06}" type="sibTrans" cxnId="{D3F8CAFA-BC22-43C8-A10E-A888B88DF81E}">
      <dgm:prSet/>
      <dgm:spPr/>
      <dgm:t>
        <a:bodyPr/>
        <a:lstStyle/>
        <a:p>
          <a:endParaRPr lang="ru-RU"/>
        </a:p>
      </dgm:t>
    </dgm:pt>
    <dgm:pt modelId="{CE365165-EBA7-4F1C-83A9-F01BFEC79B6E}" type="parTrans" cxnId="{7828DF9D-89C1-4701-9A72-817A7F3D360E}">
      <dgm:prSet/>
      <dgm:spPr/>
      <dgm:t>
        <a:bodyPr/>
        <a:lstStyle/>
        <a:p>
          <a:endParaRPr lang="ru-RU"/>
        </a:p>
      </dgm:t>
    </dgm:pt>
    <dgm:pt modelId="{953DA879-1248-4E23-A17E-8F20C1F64E5A}">
      <dgm:prSet phldrT="[Текст]"/>
      <dgm:spPr/>
      <dgm:t>
        <a:bodyPr/>
        <a:lstStyle/>
        <a:p>
          <a:r>
            <a:rPr lang="ru-RU"/>
            <a:t>Ғылыми фактілер - бұл сана арқылы көрініс табатын, сонымен бірге ғылым тілінде эмпирикалық пайымдаулар түрінде тексерілген, мазмұнды және бекітілген шындық фактілері. </a:t>
          </a:r>
        </a:p>
      </dgm:t>
    </dgm:pt>
    <dgm:pt modelId="{8162505C-A61D-4FC6-ADE8-A15D15C76F63}" type="sibTrans" cxnId="{7828DF9D-89C1-4701-9A72-817A7F3D360E}">
      <dgm:prSet/>
      <dgm:spPr/>
      <dgm:t>
        <a:bodyPr/>
        <a:lstStyle/>
        <a:p>
          <a:endParaRPr lang="ru-RU"/>
        </a:p>
      </dgm:t>
    </dgm:pt>
    <dgm:pt modelId="{D17624D5-D924-4EAC-BDFF-D3220A9380AB}" type="parTrans" cxnId="{C3068356-9E98-4ED3-9F7F-F631C757E0C2}">
      <dgm:prSet/>
      <dgm:spPr/>
      <dgm:t>
        <a:bodyPr/>
        <a:lstStyle/>
        <a:p>
          <a:endParaRPr lang="ru-RU"/>
        </a:p>
      </dgm:t>
    </dgm:pt>
    <dgm:pt modelId="{003CA948-7F9E-4179-AC9F-DC0A1CB5E618}">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фактілер ғылыми білімнің белгілі бір жүйесінің логикалық құрылымының элементтері болған кезде солай болады.</a:t>
          </a:r>
        </a:p>
      </dgm:t>
    </dgm:pt>
    <dgm:pt modelId="{B700C6EF-7AA1-4764-93D5-169DFB2CA1EE}" type="sibTrans" cxnId="{C3068356-9E98-4ED3-9F7F-F631C757E0C2}">
      <dgm:prSet/>
      <dgm:spPr/>
      <dgm:t>
        <a:bodyPr/>
        <a:lstStyle/>
        <a:p>
          <a:endParaRPr lang="ru-RU"/>
        </a:p>
      </dgm:t>
    </dgm:pt>
    <dgm:pt modelId="{56093B65-B2D1-42EF-91F1-585CFA92DD00}" type="pres">
      <dgm:prSet presAssocID="{DAFBE500-327C-49C5-A576-9E398E007C4F}" presName="outerComposite" presStyleCnt="0">
        <dgm:presLayoutVars>
          <dgm:chMax val="5"/>
          <dgm:dir/>
          <dgm:resizeHandles val="exact"/>
        </dgm:presLayoutVars>
      </dgm:prSet>
      <dgm:spPr/>
      <dgm:t>
        <a:bodyPr/>
        <a:lstStyle/>
        <a:p>
          <a:endParaRPr lang="ru-RU"/>
        </a:p>
      </dgm:t>
    </dgm:pt>
    <dgm:pt modelId="{AA59A833-13D5-4E6D-8115-0AFDDE11992E}" type="pres">
      <dgm:prSet presAssocID="{DAFBE500-327C-49C5-A576-9E398E007C4F}" presName="dummyMaxCanvas" presStyleCnt="0">
        <dgm:presLayoutVars/>
      </dgm:prSet>
      <dgm:spPr/>
      <dgm:t>
        <a:bodyPr/>
        <a:lstStyle/>
        <a:p>
          <a:endParaRPr/>
        </a:p>
      </dgm:t>
    </dgm:pt>
    <dgm:pt modelId="{DF1BE7AC-9373-43FE-BB1C-B1C86F251F70}" type="pres">
      <dgm:prSet presAssocID="{DAFBE500-327C-49C5-A576-9E398E007C4F}" presName="FourNodes_1" presStyleLbl="node1" presStyleIdx="0" presStyleCnt="4">
        <dgm:presLayoutVars>
          <dgm:bulletEnabled val="1"/>
        </dgm:presLayoutVars>
      </dgm:prSet>
      <dgm:spPr/>
      <dgm:t>
        <a:bodyPr/>
        <a:lstStyle/>
        <a:p>
          <a:endParaRPr lang="ru-RU"/>
        </a:p>
      </dgm:t>
    </dgm:pt>
    <dgm:pt modelId="{383270D4-7561-4633-804F-86297012124B}" type="pres">
      <dgm:prSet presAssocID="{DAFBE500-327C-49C5-A576-9E398E007C4F}" presName="FourNodes_2" presStyleLbl="node1" presStyleIdx="1" presStyleCnt="4" custScaleY="112923">
        <dgm:presLayoutVars>
          <dgm:bulletEnabled val="1"/>
        </dgm:presLayoutVars>
      </dgm:prSet>
      <dgm:spPr/>
      <dgm:t>
        <a:bodyPr/>
        <a:lstStyle/>
        <a:p>
          <a:endParaRPr lang="ru-RU"/>
        </a:p>
      </dgm:t>
    </dgm:pt>
    <dgm:pt modelId="{49CC6628-52CA-41D7-869A-E39D899961DD}" type="pres">
      <dgm:prSet presAssocID="{DAFBE500-327C-49C5-A576-9E398E007C4F}" presName="FourNodes_3" presStyleLbl="node1" presStyleIdx="2" presStyleCnt="4">
        <dgm:presLayoutVars>
          <dgm:bulletEnabled val="1"/>
        </dgm:presLayoutVars>
      </dgm:prSet>
      <dgm:spPr/>
      <dgm:t>
        <a:bodyPr/>
        <a:lstStyle/>
        <a:p>
          <a:endParaRPr lang="ru-RU"/>
        </a:p>
      </dgm:t>
    </dgm:pt>
    <dgm:pt modelId="{3D7CB290-3371-4BB8-9E70-18AC174790C0}" type="pres">
      <dgm:prSet presAssocID="{DAFBE500-327C-49C5-A576-9E398E007C4F}" presName="FourNodes_4" presStyleLbl="node1" presStyleIdx="3" presStyleCnt="4" custLinFactNeighborX="368" custLinFactNeighborY="-2392">
        <dgm:presLayoutVars>
          <dgm:bulletEnabled val="1"/>
        </dgm:presLayoutVars>
      </dgm:prSet>
      <dgm:spPr/>
      <dgm:t>
        <a:bodyPr/>
        <a:lstStyle/>
        <a:p>
          <a:endParaRPr lang="ru-RU"/>
        </a:p>
      </dgm:t>
    </dgm:pt>
    <dgm:pt modelId="{61FDCEC8-2528-4808-AA7B-FE697B6FF963}" type="pres">
      <dgm:prSet presAssocID="{DAFBE500-327C-49C5-A576-9E398E007C4F}" presName="FourConn_1-2" presStyleLbl="fgAccFollowNode1" presStyleIdx="0" presStyleCnt="3">
        <dgm:presLayoutVars>
          <dgm:bulletEnabled val="1"/>
        </dgm:presLayoutVars>
      </dgm:prSet>
      <dgm:spPr/>
      <dgm:t>
        <a:bodyPr/>
        <a:lstStyle/>
        <a:p>
          <a:endParaRPr lang="ru-RU"/>
        </a:p>
      </dgm:t>
    </dgm:pt>
    <dgm:pt modelId="{E7B61535-9C1D-448F-ADEA-2B0AB51AB70E}" type="pres">
      <dgm:prSet presAssocID="{DAFBE500-327C-49C5-A576-9E398E007C4F}" presName="FourConn_2-3" presStyleLbl="fgAccFollowNode1" presStyleIdx="1" presStyleCnt="3">
        <dgm:presLayoutVars>
          <dgm:bulletEnabled val="1"/>
        </dgm:presLayoutVars>
      </dgm:prSet>
      <dgm:spPr/>
      <dgm:t>
        <a:bodyPr/>
        <a:lstStyle/>
        <a:p>
          <a:endParaRPr lang="ru-RU"/>
        </a:p>
      </dgm:t>
    </dgm:pt>
    <dgm:pt modelId="{B805EF41-7F43-4484-8F5E-30B548857149}" type="pres">
      <dgm:prSet presAssocID="{DAFBE500-327C-49C5-A576-9E398E007C4F}" presName="FourConn_3-4" presStyleLbl="fgAccFollowNode1" presStyleIdx="2" presStyleCnt="3">
        <dgm:presLayoutVars>
          <dgm:bulletEnabled val="1"/>
        </dgm:presLayoutVars>
      </dgm:prSet>
      <dgm:spPr/>
      <dgm:t>
        <a:bodyPr/>
        <a:lstStyle/>
        <a:p>
          <a:endParaRPr lang="ru-RU"/>
        </a:p>
      </dgm:t>
    </dgm:pt>
    <dgm:pt modelId="{AA03793E-9ECB-4485-80F8-7D113AD01E2F}" type="pres">
      <dgm:prSet presAssocID="{DAFBE500-327C-49C5-A576-9E398E007C4F}" presName="FourNodes_1_text" presStyleLbl="node1" presStyleIdx="3" presStyleCnt="4">
        <dgm:presLayoutVars>
          <dgm:bulletEnabled val="1"/>
        </dgm:presLayoutVars>
      </dgm:prSet>
      <dgm:spPr/>
      <dgm:t>
        <a:bodyPr/>
        <a:lstStyle/>
        <a:p>
          <a:endParaRPr lang="ru-RU"/>
        </a:p>
      </dgm:t>
    </dgm:pt>
    <dgm:pt modelId="{CC59CCAE-3101-48BB-A2F6-B0E48A96BAC2}" type="pres">
      <dgm:prSet presAssocID="{DAFBE500-327C-49C5-A576-9E398E007C4F}" presName="FourNodes_2_text" presStyleLbl="node1" presStyleIdx="3" presStyleCnt="4">
        <dgm:presLayoutVars>
          <dgm:bulletEnabled val="1"/>
        </dgm:presLayoutVars>
      </dgm:prSet>
      <dgm:spPr/>
      <dgm:t>
        <a:bodyPr/>
        <a:lstStyle/>
        <a:p>
          <a:endParaRPr lang="ru-RU"/>
        </a:p>
      </dgm:t>
    </dgm:pt>
    <dgm:pt modelId="{13CA4AC4-675A-43E1-B3F4-23395C3ED30E}" type="pres">
      <dgm:prSet presAssocID="{DAFBE500-327C-49C5-A576-9E398E007C4F}" presName="FourNodes_3_text" presStyleLbl="node1" presStyleIdx="3" presStyleCnt="4">
        <dgm:presLayoutVars>
          <dgm:bulletEnabled val="1"/>
        </dgm:presLayoutVars>
      </dgm:prSet>
      <dgm:spPr/>
      <dgm:t>
        <a:bodyPr/>
        <a:lstStyle/>
        <a:p>
          <a:endParaRPr lang="ru-RU"/>
        </a:p>
      </dgm:t>
    </dgm:pt>
    <dgm:pt modelId="{7F4F4830-2A89-4121-A783-0AF480A5CBC6}" type="pres">
      <dgm:prSet presAssocID="{DAFBE500-327C-49C5-A576-9E398E007C4F}" presName="FourNodes_4_text" presStyleLbl="node1" presStyleIdx="3" presStyleCnt="4">
        <dgm:presLayoutVars>
          <dgm:bulletEnabled val="1"/>
        </dgm:presLayoutVars>
      </dgm:prSet>
      <dgm:spPr/>
      <dgm:t>
        <a:bodyPr/>
        <a:lstStyle/>
        <a:p>
          <a:endParaRPr lang="ru-RU"/>
        </a:p>
      </dgm:t>
    </dgm:pt>
  </dgm:ptLst>
  <dgm:cxnLst>
    <dgm:cxn modelId="{AF7F98A0-56D3-492F-816E-C2C7C91163B0}" type="presOf" srcId="{953DA879-1248-4E23-A17E-8F20C1F64E5A}" destId="{49CC6628-52CA-41D7-869A-E39D899961DD}" srcOrd="0" destOrd="0" presId="urn:microsoft.com/office/officeart/2005/8/layout/vProcess5"/>
    <dgm:cxn modelId="{6E780CE4-C038-4F31-899B-0B0A9D93C753}" srcId="{DAFBE500-327C-49C5-A576-9E398E007C4F}" destId="{6BD5FF0E-C971-4360-B225-332ED0D214B1}" srcOrd="0" destOrd="0" parTransId="{C51590C8-062A-4580-AEFF-DF3C03E04389}" sibTransId="{C30275B9-AC5A-4629-97A9-1DFADEE331AA}"/>
    <dgm:cxn modelId="{82181735-DF68-43DA-AA4B-88DF67691913}" type="presOf" srcId="{6BD5FF0E-C971-4360-B225-332ED0D214B1}" destId="{AA03793E-9ECB-4485-80F8-7D113AD01E2F}" srcOrd="1" destOrd="0" presId="urn:microsoft.com/office/officeart/2005/8/layout/vProcess5"/>
    <dgm:cxn modelId="{462DE10A-C95F-44E0-9FA7-4D3DCB89D9EB}" type="presOf" srcId="{DAFBE500-327C-49C5-A576-9E398E007C4F}" destId="{56093B65-B2D1-42EF-91F1-585CFA92DD00}" srcOrd="0" destOrd="0" presId="urn:microsoft.com/office/officeart/2005/8/layout/vProcess5"/>
    <dgm:cxn modelId="{A8BDB5BA-8B63-4E05-BDCD-E280F41234EE}" type="presOf" srcId="{96790B7B-0CCB-4F58-B53D-F84AF54B7DD3}" destId="{383270D4-7561-4633-804F-86297012124B}" srcOrd="0" destOrd="0" presId="urn:microsoft.com/office/officeart/2005/8/layout/vProcess5"/>
    <dgm:cxn modelId="{C4EAA11F-F391-431B-96E5-F43A068289CD}" type="presOf" srcId="{003CA948-7F9E-4179-AC9F-DC0A1CB5E618}" destId="{7F4F4830-2A89-4121-A783-0AF480A5CBC6}" srcOrd="1" destOrd="0" presId="urn:microsoft.com/office/officeart/2005/8/layout/vProcess5"/>
    <dgm:cxn modelId="{2DE50D0C-5E4D-4D83-8A1E-E57D8A29215E}" type="presOf" srcId="{96790B7B-0CCB-4F58-B53D-F84AF54B7DD3}" destId="{CC59CCAE-3101-48BB-A2F6-B0E48A96BAC2}" srcOrd="1" destOrd="0" presId="urn:microsoft.com/office/officeart/2005/8/layout/vProcess5"/>
    <dgm:cxn modelId="{002EC775-7569-4003-AC24-E85A41E36AB9}" type="presOf" srcId="{003CA948-7F9E-4179-AC9F-DC0A1CB5E618}" destId="{3D7CB290-3371-4BB8-9E70-18AC174790C0}" srcOrd="0" destOrd="0" presId="urn:microsoft.com/office/officeart/2005/8/layout/vProcess5"/>
    <dgm:cxn modelId="{D3F8CAFA-BC22-43C8-A10E-A888B88DF81E}" srcId="{DAFBE500-327C-49C5-A576-9E398E007C4F}" destId="{96790B7B-0CCB-4F58-B53D-F84AF54B7DD3}" srcOrd="1" destOrd="0" parTransId="{C16D3297-3427-4C6C-8CE5-E0105FF5DA4E}" sibTransId="{1EC063E9-F869-4A52-A422-BB7E95978F06}"/>
    <dgm:cxn modelId="{7828DF9D-89C1-4701-9A72-817A7F3D360E}" srcId="{DAFBE500-327C-49C5-A576-9E398E007C4F}" destId="{953DA879-1248-4E23-A17E-8F20C1F64E5A}" srcOrd="2" destOrd="0" parTransId="{CE365165-EBA7-4F1C-83A9-F01BFEC79B6E}" sibTransId="{8162505C-A61D-4FC6-ADE8-A15D15C76F63}"/>
    <dgm:cxn modelId="{D1D67F82-3B7A-4945-B994-4026E3BF3F5C}" type="presOf" srcId="{8162505C-A61D-4FC6-ADE8-A15D15C76F63}" destId="{B805EF41-7F43-4484-8F5E-30B548857149}" srcOrd="0" destOrd="0" presId="urn:microsoft.com/office/officeart/2005/8/layout/vProcess5"/>
    <dgm:cxn modelId="{BEC79268-7862-4CBF-9F4E-530F1AB7C09F}" type="presOf" srcId="{1EC063E9-F869-4A52-A422-BB7E95978F06}" destId="{E7B61535-9C1D-448F-ADEA-2B0AB51AB70E}" srcOrd="0" destOrd="0" presId="urn:microsoft.com/office/officeart/2005/8/layout/vProcess5"/>
    <dgm:cxn modelId="{FDD3BD86-042A-4494-B9A1-6F9C0DFB7E73}" type="presOf" srcId="{6BD5FF0E-C971-4360-B225-332ED0D214B1}" destId="{DF1BE7AC-9373-43FE-BB1C-B1C86F251F70}" srcOrd="0" destOrd="0" presId="urn:microsoft.com/office/officeart/2005/8/layout/vProcess5"/>
    <dgm:cxn modelId="{BDADFD88-03A8-488F-921B-098F472F12C3}" type="presOf" srcId="{953DA879-1248-4E23-A17E-8F20C1F64E5A}" destId="{13CA4AC4-675A-43E1-B3F4-23395C3ED30E}" srcOrd="1" destOrd="0" presId="urn:microsoft.com/office/officeart/2005/8/layout/vProcess5"/>
    <dgm:cxn modelId="{C3068356-9E98-4ED3-9F7F-F631C757E0C2}" srcId="{DAFBE500-327C-49C5-A576-9E398E007C4F}" destId="{003CA948-7F9E-4179-AC9F-DC0A1CB5E618}" srcOrd="3" destOrd="0" parTransId="{D17624D5-D924-4EAC-BDFF-D3220A9380AB}" sibTransId="{B700C6EF-7AA1-4764-93D5-169DFB2CA1EE}"/>
    <dgm:cxn modelId="{9DF5BBDF-4B22-49E7-8D51-8BAD8BC6BF5B}" type="presOf" srcId="{C30275B9-AC5A-4629-97A9-1DFADEE331AA}" destId="{61FDCEC8-2528-4808-AA7B-FE697B6FF963}" srcOrd="0" destOrd="0" presId="urn:microsoft.com/office/officeart/2005/8/layout/vProcess5"/>
    <dgm:cxn modelId="{7E247B7F-9D92-458D-AA0A-52944398E887}" type="presParOf" srcId="{56093B65-B2D1-42EF-91F1-585CFA92DD00}" destId="{AA59A833-13D5-4E6D-8115-0AFDDE11992E}" srcOrd="0" destOrd="0" presId="urn:microsoft.com/office/officeart/2005/8/layout/vProcess5"/>
    <dgm:cxn modelId="{A6720D11-A5E5-4666-A4B4-CADC578E0D41}" type="presParOf" srcId="{56093B65-B2D1-42EF-91F1-585CFA92DD00}" destId="{DF1BE7AC-9373-43FE-BB1C-B1C86F251F70}" srcOrd="1" destOrd="0" presId="urn:microsoft.com/office/officeart/2005/8/layout/vProcess5"/>
    <dgm:cxn modelId="{B14330D2-6C47-43EF-8B34-A9158688EC00}" type="presParOf" srcId="{56093B65-B2D1-42EF-91F1-585CFA92DD00}" destId="{383270D4-7561-4633-804F-86297012124B}" srcOrd="2" destOrd="0" presId="urn:microsoft.com/office/officeart/2005/8/layout/vProcess5"/>
    <dgm:cxn modelId="{53BCFEDA-9C5F-436A-9347-74E99E9DD444}" type="presParOf" srcId="{56093B65-B2D1-42EF-91F1-585CFA92DD00}" destId="{49CC6628-52CA-41D7-869A-E39D899961DD}" srcOrd="3" destOrd="0" presId="urn:microsoft.com/office/officeart/2005/8/layout/vProcess5"/>
    <dgm:cxn modelId="{1AE45697-B4CC-40D9-8F51-3B5D57AEDE89}" type="presParOf" srcId="{56093B65-B2D1-42EF-91F1-585CFA92DD00}" destId="{3D7CB290-3371-4BB8-9E70-18AC174790C0}" srcOrd="4" destOrd="0" presId="urn:microsoft.com/office/officeart/2005/8/layout/vProcess5"/>
    <dgm:cxn modelId="{B6F51989-8F45-4EEF-9843-895B43FF70DB}" type="presParOf" srcId="{56093B65-B2D1-42EF-91F1-585CFA92DD00}" destId="{61FDCEC8-2528-4808-AA7B-FE697B6FF963}" srcOrd="5" destOrd="0" presId="urn:microsoft.com/office/officeart/2005/8/layout/vProcess5"/>
    <dgm:cxn modelId="{4D9B7426-B7C0-43B9-BBBF-85C8D1179040}" type="presParOf" srcId="{56093B65-B2D1-42EF-91F1-585CFA92DD00}" destId="{E7B61535-9C1D-448F-ADEA-2B0AB51AB70E}" srcOrd="6" destOrd="0" presId="urn:microsoft.com/office/officeart/2005/8/layout/vProcess5"/>
    <dgm:cxn modelId="{9518CA1B-C42F-4923-867B-F92441818D28}" type="presParOf" srcId="{56093B65-B2D1-42EF-91F1-585CFA92DD00}" destId="{B805EF41-7F43-4484-8F5E-30B548857149}" srcOrd="7" destOrd="0" presId="urn:microsoft.com/office/officeart/2005/8/layout/vProcess5"/>
    <dgm:cxn modelId="{E73A44C0-317B-4B7C-9194-8D86DC1B4006}" type="presParOf" srcId="{56093B65-B2D1-42EF-91F1-585CFA92DD00}" destId="{AA03793E-9ECB-4485-80F8-7D113AD01E2F}" srcOrd="8" destOrd="0" presId="urn:microsoft.com/office/officeart/2005/8/layout/vProcess5"/>
    <dgm:cxn modelId="{469FDAA1-7755-4583-9D89-F0E3A3C6B5B7}" type="presParOf" srcId="{56093B65-B2D1-42EF-91F1-585CFA92DD00}" destId="{CC59CCAE-3101-48BB-A2F6-B0E48A96BAC2}" srcOrd="9" destOrd="0" presId="urn:microsoft.com/office/officeart/2005/8/layout/vProcess5"/>
    <dgm:cxn modelId="{DA4F6567-7238-48D1-9DDC-358FBC825889}" type="presParOf" srcId="{56093B65-B2D1-42EF-91F1-585CFA92DD00}" destId="{13CA4AC4-675A-43E1-B3F4-23395C3ED30E}" srcOrd="10" destOrd="0" presId="urn:microsoft.com/office/officeart/2005/8/layout/vProcess5"/>
    <dgm:cxn modelId="{DD878A82-B804-4360-A313-F98A48CF2A17}" type="presParOf" srcId="{56093B65-B2D1-42EF-91F1-585CFA92DD00}" destId="{7F4F4830-2A89-4121-A783-0AF480A5CBC6}" srcOrd="11" destOrd="0" presId="urn:microsoft.com/office/officeart/2005/8/layout/vProcess5"/>
  </dgm:cxnLst>
  <dgm:bg/>
  <dgm:whole/>
</dgm:dataModel>
</file>

<file path=ppt/diagrams/data43.xml><?xml version="1.0" encoding="utf-8"?>
<dgm:dataModel xmlns:dgm="http://schemas.openxmlformats.org/drawingml/2006/diagram" xmlns:a="http://schemas.openxmlformats.org/drawingml/2006/main">
  <dgm:ptLst>
    <dgm:pt modelId="{D93D5267-93D4-4398-A4D1-C9081DFA30F6}"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4BE3767C-7A5A-419A-A6E5-732FD292C2AA}" type="parTrans" cxnId="{44E45837-9686-415D-A9C5-8E5A2D9DBCD2}">
      <dgm:prSet/>
      <dgm:spPr/>
      <dgm:t>
        <a:bodyPr/>
        <a:lstStyle/>
        <a:p>
          <a:endParaRPr lang="ru-RU"/>
        </a:p>
      </dgm:t>
    </dgm:pt>
    <dgm:pt modelId="{530AC784-AE63-4B41-A110-5A21F35F8AFA}">
      <dgm:prSet phldrT="[Текст]" custT="1"/>
      <dgm:spPr/>
      <dgm:t>
        <a:bodyPr/>
        <a:lstStyle/>
        <a:p>
          <a:r>
            <a:rPr lang="ru-RU" sz="3200"/>
            <a:t>Ғылымның заманауи әдіснамасында екі экстремалды тенденция пайда болады: фактуализм және теоретизм</a:t>
          </a:r>
          <a:r>
            <a:rPr lang="ru-RU" sz="3700"/>
            <a:t>.</a:t>
          </a:r>
        </a:p>
      </dgm:t>
    </dgm:pt>
    <dgm:pt modelId="{8F1A3DC6-DE72-4C4A-9218-1C013F186A53}" type="parTrans" cxnId="{0CDE2807-9FF3-42BE-87C0-FDFFE0E96107}">
      <dgm:prSet/>
      <dgm:spPr/>
      <dgm:t>
        <a:bodyPr/>
        <a:lstStyle/>
        <a:p>
          <a:endParaRPr lang="ru-RU"/>
        </a:p>
      </dgm:t>
    </dgm:pt>
    <dgm:pt modelId="{F0E329A9-DBF7-42D5-85A6-3388C865D26E}">
      <dgm:prSet phldrT="[Текст]"/>
      <dgm:spPr/>
      <dgm:t>
        <a:bodyPr/>
        <a:lstStyle/>
        <a:p>
          <a:r>
            <a:rPr lang="ru-RU"/>
            <a:t>Өкілдер фактуализм әртүрлі теорияларға қатысты фактілердің тәуелсіздігі мен дербестігін атап көрсетеді.</a:t>
          </a:r>
        </a:p>
      </dgm:t>
    </dgm:pt>
    <dgm:pt modelId="{92CE6368-A760-48C7-9DB9-A589BF13BD7F}" type="sibTrans" cxnId="{0CDE2807-9FF3-42BE-87C0-FDFFE0E96107}">
      <dgm:prSet/>
      <dgm:spPr/>
      <dgm:t>
        <a:bodyPr/>
        <a:lstStyle/>
        <a:p>
          <a:endParaRPr lang="ru-RU"/>
        </a:p>
      </dgm:t>
    </dgm:pt>
    <dgm:pt modelId="{55CF3E8E-BC19-48B7-9B0C-02A7F92E053A}" type="parTrans" cxnId="{34F62762-F122-4E3C-8778-EE4AE56BD37E}">
      <dgm:prSet/>
      <dgm:spPr/>
      <dgm:t>
        <a:bodyPr/>
        <a:lstStyle/>
        <a:p>
          <a:endParaRPr lang="ru-RU"/>
        </a:p>
      </dgm:t>
    </dgm:pt>
    <dgm:pt modelId="{B2FB6AC7-1AF9-469E-A20E-D3737D627FF2}">
      <dgm:prSet phldrT="[Текст]"/>
      <dgm:spPr/>
      <dgm:t>
        <a:bodyPr/>
        <a:lstStyle/>
        <a:p>
          <a:r>
            <a:rPr lang="ru-RU"/>
            <a:t>Теоритизм өкілдері фактілер толығымен теорияға тәуелді деп тұжырымдайды теориялар өзгерген кезде ғылымның барлық фактілік негіздері өзгереді.</a:t>
          </a:r>
        </a:p>
      </dgm:t>
    </dgm:pt>
    <dgm:pt modelId="{5B15AA37-4704-4155-93FD-24DE05AA8227}" type="sibTrans" cxnId="{34F62762-F122-4E3C-8778-EE4AE56BD37E}">
      <dgm:prSet/>
      <dgm:spPr/>
      <dgm:t>
        <a:bodyPr/>
        <a:lstStyle/>
        <a:p>
          <a:endParaRPr lang="ru-RU"/>
        </a:p>
      </dgm:t>
    </dgm:pt>
    <dgm:pt modelId="{6F6ECFAC-4C21-48DB-A5F1-CAACD5A7EDB2}" type="sibTrans" cxnId="{44E45837-9686-415D-A9C5-8E5A2D9DBCD2}">
      <dgm:prSet/>
      <dgm:spPr/>
      <dgm:t>
        <a:bodyPr/>
        <a:lstStyle/>
        <a:p>
          <a:endParaRPr lang="ru-RU"/>
        </a:p>
      </dgm:t>
    </dgm:pt>
    <dgm:pt modelId="{D68CDD58-D369-4B68-9369-F8EC6D5FC2D0}" type="pres">
      <dgm:prSet presAssocID="{D93D5267-93D4-4398-A4D1-C9081DFA30F6}" presName="layout" presStyleCnt="0">
        <dgm:presLayoutVars>
          <dgm:chMax/>
          <dgm:chPref/>
          <dgm:dir/>
          <dgm:animOne val="branch"/>
          <dgm:animLvl val="lvl"/>
          <dgm:resizeHandles/>
        </dgm:presLayoutVars>
      </dgm:prSet>
      <dgm:spPr/>
      <dgm:t>
        <a:bodyPr/>
        <a:lstStyle/>
        <a:p>
          <a:endParaRPr lang="ru-RU"/>
        </a:p>
      </dgm:t>
    </dgm:pt>
    <dgm:pt modelId="{817C3790-39F0-4DC2-A91D-D3C1202FCF40}" type="pres">
      <dgm:prSet presAssocID="{530AC784-AE63-4B41-A110-5A21F35F8AFA}" presName="root" presStyleCnt="0">
        <dgm:presLayoutVars>
          <dgm:chMax/>
          <dgm:chPref val="4"/>
        </dgm:presLayoutVars>
      </dgm:prSet>
      <dgm:spPr/>
      <dgm:t>
        <a:bodyPr/>
        <a:lstStyle/>
        <a:p>
          <a:endParaRPr/>
        </a:p>
      </dgm:t>
    </dgm:pt>
    <dgm:pt modelId="{9B7CB0D1-C601-458A-974E-7053FDC41829}" type="pres">
      <dgm:prSet presAssocID="{530AC784-AE63-4B41-A110-5A21F35F8AFA}" presName="rootComposite" presStyleCnt="0">
        <dgm:presLayoutVars/>
      </dgm:prSet>
      <dgm:spPr/>
      <dgm:t>
        <a:bodyPr/>
        <a:lstStyle/>
        <a:p>
          <a:endParaRPr/>
        </a:p>
      </dgm:t>
    </dgm:pt>
    <dgm:pt modelId="{BB5247DD-CCA9-489E-8AF9-C0FDEF459572}" type="pres">
      <dgm:prSet presAssocID="{530AC784-AE63-4B41-A110-5A21F35F8AFA}" presName="rootText" presStyleLbl="node0" presStyleIdx="0" presStyleCnt="1">
        <dgm:presLayoutVars>
          <dgm:chMax/>
          <dgm:chPref val="4"/>
        </dgm:presLayoutVars>
      </dgm:prSet>
      <dgm:spPr/>
      <dgm:t>
        <a:bodyPr/>
        <a:lstStyle/>
        <a:p>
          <a:endParaRPr lang="ru-RU"/>
        </a:p>
      </dgm:t>
    </dgm:pt>
    <dgm:pt modelId="{49184B93-27D5-431B-91B6-C03675F03A2D}" type="pres">
      <dgm:prSet presAssocID="{530AC784-AE63-4B41-A110-5A21F35F8AFA}" presName="childShape" presStyleCnt="0">
        <dgm:presLayoutVars>
          <dgm:chMax val="0"/>
          <dgm:chPref val="0"/>
        </dgm:presLayoutVars>
      </dgm:prSet>
      <dgm:spPr/>
      <dgm:t>
        <a:bodyPr/>
        <a:lstStyle/>
        <a:p>
          <a:endParaRPr/>
        </a:p>
      </dgm:t>
    </dgm:pt>
    <dgm:pt modelId="{19303464-19ED-4E0F-9AB6-129270E1D353}" type="pres">
      <dgm:prSet presAssocID="{F0E329A9-DBF7-42D5-85A6-3388C865D26E}" presName="childComposite" presStyleCnt="0">
        <dgm:presLayoutVars>
          <dgm:chMax val="0"/>
          <dgm:chPref val="0"/>
        </dgm:presLayoutVars>
      </dgm:prSet>
      <dgm:spPr/>
      <dgm:t>
        <a:bodyPr/>
        <a:lstStyle/>
        <a:p>
          <a:endParaRPr/>
        </a:p>
      </dgm:t>
    </dgm:pt>
    <dgm:pt modelId="{A0667A6A-DF35-44DD-8C6E-C3483202892F}" type="pres">
      <dgm:prSet presAssocID="{F0E329A9-DBF7-42D5-85A6-3388C865D26E}" presName="Image" presStyleLbl="node1" presStyleIdx="0" presStyleCnt="2"/>
      <dgm:spPr/>
      <dgm:t>
        <a:bodyPr/>
        <a:lstStyle/>
        <a:p>
          <a:endParaRPr/>
        </a:p>
      </dgm:t>
    </dgm:pt>
    <dgm:pt modelId="{EE5E068F-38B1-42DC-A1B9-DBD24D7777E2}" type="pres">
      <dgm:prSet presAssocID="{F0E329A9-DBF7-42D5-85A6-3388C865D26E}" presName="childText" presStyleLbl="lnNode1" presStyleIdx="0" presStyleCnt="2">
        <dgm:presLayoutVars>
          <dgm:chMax val="0"/>
          <dgm:chPref val="0"/>
          <dgm:bulletEnabled val="1"/>
        </dgm:presLayoutVars>
      </dgm:prSet>
      <dgm:spPr/>
      <dgm:t>
        <a:bodyPr/>
        <a:lstStyle/>
        <a:p>
          <a:endParaRPr lang="ru-RU"/>
        </a:p>
      </dgm:t>
    </dgm:pt>
    <dgm:pt modelId="{2883D1F0-9FA3-4FEC-B302-9581F53029B0}" type="pres">
      <dgm:prSet presAssocID="{B2FB6AC7-1AF9-469E-A20E-D3737D627FF2}" presName="childComposite" presStyleCnt="0">
        <dgm:presLayoutVars>
          <dgm:chMax val="0"/>
          <dgm:chPref val="0"/>
        </dgm:presLayoutVars>
      </dgm:prSet>
      <dgm:spPr/>
      <dgm:t>
        <a:bodyPr/>
        <a:lstStyle/>
        <a:p>
          <a:endParaRPr/>
        </a:p>
      </dgm:t>
    </dgm:pt>
    <dgm:pt modelId="{C59118CA-A463-4FE3-87FD-A812E4FC0C57}" type="pres">
      <dgm:prSet presAssocID="{B2FB6AC7-1AF9-469E-A20E-D3737D627FF2}" presName="Image" presStyleLbl="node1" presStyleIdx="1" presStyleCnt="2"/>
      <dgm:spPr/>
      <dgm:t>
        <a:bodyPr/>
        <a:lstStyle/>
        <a:p>
          <a:endParaRPr/>
        </a:p>
      </dgm:t>
    </dgm:pt>
    <dgm:pt modelId="{1933A173-CB6F-4381-9B4B-FC51461E2B32}" type="pres">
      <dgm:prSet presAssocID="{B2FB6AC7-1AF9-469E-A20E-D3737D627FF2}" presName="childText" presStyleLbl="lnNode1" presStyleIdx="1" presStyleCnt="2">
        <dgm:presLayoutVars>
          <dgm:chMax val="0"/>
          <dgm:chPref val="0"/>
          <dgm:bulletEnabled val="1"/>
        </dgm:presLayoutVars>
      </dgm:prSet>
      <dgm:spPr/>
      <dgm:t>
        <a:bodyPr/>
        <a:lstStyle/>
        <a:p>
          <a:endParaRPr lang="ru-RU"/>
        </a:p>
      </dgm:t>
    </dgm:pt>
  </dgm:ptLst>
  <dgm:cxnLst>
    <dgm:cxn modelId="{0CDE2807-9FF3-42BE-87C0-FDFFE0E96107}" srcId="{530AC784-AE63-4B41-A110-5A21F35F8AFA}" destId="{F0E329A9-DBF7-42D5-85A6-3388C865D26E}" srcOrd="0" destOrd="0" parTransId="{8F1A3DC6-DE72-4C4A-9218-1C013F186A53}" sibTransId="{92CE6368-A760-48C7-9DB9-A589BF13BD7F}"/>
    <dgm:cxn modelId="{7DA81E49-93DA-443D-BA19-27E2159938F1}" type="presOf" srcId="{530AC784-AE63-4B41-A110-5A21F35F8AFA}" destId="{BB5247DD-CCA9-489E-8AF9-C0FDEF459572}" srcOrd="0" destOrd="0" presId="urn:microsoft.com/office/officeart/2008/layout/PictureAccentList"/>
    <dgm:cxn modelId="{34F62762-F122-4E3C-8778-EE4AE56BD37E}" srcId="{530AC784-AE63-4B41-A110-5A21F35F8AFA}" destId="{B2FB6AC7-1AF9-469E-A20E-D3737D627FF2}" srcOrd="1" destOrd="0" parTransId="{55CF3E8E-BC19-48B7-9B0C-02A7F92E053A}" sibTransId="{5B15AA37-4704-4155-93FD-24DE05AA8227}"/>
    <dgm:cxn modelId="{5D78314A-AFA8-47FE-B03E-DC6DAC4A1327}" type="presOf" srcId="{F0E329A9-DBF7-42D5-85A6-3388C865D26E}" destId="{EE5E068F-38B1-42DC-A1B9-DBD24D7777E2}" srcOrd="0" destOrd="0" presId="urn:microsoft.com/office/officeart/2008/layout/PictureAccentList"/>
    <dgm:cxn modelId="{B6347833-EB6B-490C-8F6D-65BFBD0E9743}" type="presOf" srcId="{B2FB6AC7-1AF9-469E-A20E-D3737D627FF2}" destId="{1933A173-CB6F-4381-9B4B-FC51461E2B32}" srcOrd="0" destOrd="0" presId="urn:microsoft.com/office/officeart/2008/layout/PictureAccentList"/>
    <dgm:cxn modelId="{44E45837-9686-415D-A9C5-8E5A2D9DBCD2}" srcId="{D93D5267-93D4-4398-A4D1-C9081DFA30F6}" destId="{530AC784-AE63-4B41-A110-5A21F35F8AFA}" srcOrd="0" destOrd="0" parTransId="{4BE3767C-7A5A-419A-A6E5-732FD292C2AA}" sibTransId="{6F6ECFAC-4C21-48DB-A5F1-CAACD5A7EDB2}"/>
    <dgm:cxn modelId="{72BA0412-8ECF-49B3-8B62-DC554C53CDB6}" type="presOf" srcId="{D93D5267-93D4-4398-A4D1-C9081DFA30F6}" destId="{D68CDD58-D369-4B68-9369-F8EC6D5FC2D0}" srcOrd="0" destOrd="0" presId="urn:microsoft.com/office/officeart/2008/layout/PictureAccentList"/>
    <dgm:cxn modelId="{DF304A33-AB6B-4CA2-9467-A3EF5F1B9A71}" type="presParOf" srcId="{D68CDD58-D369-4B68-9369-F8EC6D5FC2D0}" destId="{817C3790-39F0-4DC2-A91D-D3C1202FCF40}" srcOrd="0" destOrd="0" presId="urn:microsoft.com/office/officeart/2008/layout/PictureAccentList"/>
    <dgm:cxn modelId="{1A7C72B7-F09D-4E5E-BAF6-48A354B83D6C}" type="presParOf" srcId="{817C3790-39F0-4DC2-A91D-D3C1202FCF40}" destId="{9B7CB0D1-C601-458A-974E-7053FDC41829}" srcOrd="0" destOrd="0" presId="urn:microsoft.com/office/officeart/2008/layout/PictureAccentList"/>
    <dgm:cxn modelId="{A8A4D646-19DB-48FD-BDD2-C768068DC9EE}" type="presParOf" srcId="{9B7CB0D1-C601-458A-974E-7053FDC41829}" destId="{BB5247DD-CCA9-489E-8AF9-C0FDEF459572}" srcOrd="0" destOrd="0" presId="urn:microsoft.com/office/officeart/2008/layout/PictureAccentList"/>
    <dgm:cxn modelId="{DBFFCAC3-D59D-463D-8BA5-5ECD4E7BC575}" type="presParOf" srcId="{817C3790-39F0-4DC2-A91D-D3C1202FCF40}" destId="{49184B93-27D5-431B-91B6-C03675F03A2D}" srcOrd="1" destOrd="0" presId="urn:microsoft.com/office/officeart/2008/layout/PictureAccentList"/>
    <dgm:cxn modelId="{A43BE161-22D2-4D5E-9E60-17A27E0D743B}" type="presParOf" srcId="{49184B93-27D5-431B-91B6-C03675F03A2D}" destId="{19303464-19ED-4E0F-9AB6-129270E1D353}" srcOrd="0" destOrd="0" presId="urn:microsoft.com/office/officeart/2008/layout/PictureAccentList"/>
    <dgm:cxn modelId="{9E1AAFFD-4846-42F8-8043-C24132CE05AE}" type="presParOf" srcId="{19303464-19ED-4E0F-9AB6-129270E1D353}" destId="{A0667A6A-DF35-44DD-8C6E-C3483202892F}" srcOrd="0" destOrd="0" presId="urn:microsoft.com/office/officeart/2008/layout/PictureAccentList"/>
    <dgm:cxn modelId="{0DFCDFC5-B93B-4EF3-9F7F-01AEA56C76F4}" type="presParOf" srcId="{19303464-19ED-4E0F-9AB6-129270E1D353}" destId="{EE5E068F-38B1-42DC-A1B9-DBD24D7777E2}" srcOrd="1" destOrd="0" presId="urn:microsoft.com/office/officeart/2008/layout/PictureAccentList"/>
    <dgm:cxn modelId="{89C2577C-25F7-46B6-8F69-734DE7BD67BD}" type="presParOf" srcId="{49184B93-27D5-431B-91B6-C03675F03A2D}" destId="{2883D1F0-9FA3-4FEC-B302-9581F53029B0}" srcOrd="1" destOrd="0" presId="urn:microsoft.com/office/officeart/2008/layout/PictureAccentList"/>
    <dgm:cxn modelId="{D402AA89-14FE-43E8-9D51-4FAFBC084AE0}" type="presParOf" srcId="{2883D1F0-9FA3-4FEC-B302-9581F53029B0}" destId="{C59118CA-A463-4FE3-87FD-A812E4FC0C57}" srcOrd="0" destOrd="0" presId="urn:microsoft.com/office/officeart/2008/layout/PictureAccentList"/>
    <dgm:cxn modelId="{8FF72718-19DC-4513-A26C-C8265CF41504}" type="presParOf" srcId="{2883D1F0-9FA3-4FEC-B302-9581F53029B0}" destId="{1933A173-CB6F-4381-9B4B-FC51461E2B32}" srcOrd="1" destOrd="0" presId="urn:microsoft.com/office/officeart/2008/layout/PictureAccentList"/>
  </dgm:cxnLst>
  <dgm:bg/>
  <dgm:whole/>
</dgm:dataModel>
</file>

<file path=ppt/diagrams/data44.xml><?xml version="1.0" encoding="utf-8"?>
<dgm:dataModel xmlns:dgm="http://schemas.openxmlformats.org/drawingml/2006/diagram" xmlns:a="http://schemas.openxmlformats.org/drawingml/2006/main">
  <dgm:ptLst>
    <dgm:pt modelId="{D4090BA0-E8CD-4861-9459-F3D7ADAEB53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0D96971A-FCE3-42DC-BC7B-1C9A9FE4114E}" type="parTrans" cxnId="{1C3ADF57-D379-44C1-B287-645252B61F5A}">
      <dgm:prSet/>
      <dgm:spPr/>
      <dgm:t>
        <a:bodyPr/>
        <a:lstStyle/>
        <a:p>
          <a:endParaRPr lang="ru-RU"/>
        </a:p>
      </dgm:t>
    </dgm:pt>
    <dgm:pt modelId="{F05D953B-B3B9-498B-AAA6-9315AA4C0FB4}">
      <dgm:prSet phldrT="[Текст]"/>
      <dgm:spPr/>
      <dgm:t>
        <a:bodyPr/>
        <a:lstStyle/>
        <a:p>
          <a:r>
            <a:rPr lang="ru-RU"/>
            <a:t>Теориялық жүктемесі бар ғылыми факт теориядан салыстырмалы түрде тәуелсіз, өйткені ол негізінен нақты шындықпен анықталады.</a:t>
          </a:r>
        </a:p>
      </dgm:t>
    </dgm:pt>
    <dgm:pt modelId="{CA3F9A03-5AC6-4C37-8E56-3399ECD21EF7}" type="sibTrans" cxnId="{1C3ADF57-D379-44C1-B287-645252B61F5A}">
      <dgm:prSet/>
      <dgm:spPr/>
      <dgm:t>
        <a:bodyPr/>
        <a:lstStyle/>
        <a:p>
          <a:endParaRPr lang="ru-RU"/>
        </a:p>
      </dgm:t>
    </dgm:pt>
    <dgm:pt modelId="{080F73D1-24E8-44E3-9EF3-3B776C349BCD}" type="parTrans" cxnId="{70405D4B-1177-4994-A77F-A73E3549F111}">
      <dgm:prSet/>
      <dgm:spPr/>
      <dgm:t>
        <a:bodyPr/>
        <a:lstStyle/>
        <a:p>
          <a:endParaRPr lang="ru-RU"/>
        </a:p>
      </dgm:t>
    </dgm:pt>
    <dgm:pt modelId="{A2C229BA-3206-466F-8BE7-E2652527FF3C}">
      <dgm:prSet phldrT="[Текст]"/>
      <dgm:spPr/>
      <dgm:t>
        <a:bodyPr/>
        <a:lstStyle/>
        <a:p>
          <a:r>
            <a:rPr lang="ru-RU" b="1" i="1"/>
            <a:t>Теориялық кезең</a:t>
          </a:r>
          <a:r>
            <a:rPr lang="ru-RU"/>
            <a:t> ал зерттеу деңгейі фактілерді тереңірек талдаумен, зерттелетін құбылыстардың мәніне енумен, заңдылықтарды танып-білумен және тұжырымдаумен, яғни шындық құбылыстарын түсіндірумен байланысты. </a:t>
          </a:r>
        </a:p>
      </dgm:t>
    </dgm:pt>
    <dgm:pt modelId="{F9C7ACF9-54F5-4AC1-8792-A9C5AFEE0C02}" type="sibTrans" cxnId="{70405D4B-1177-4994-A77F-A73E3549F111}">
      <dgm:prSet/>
      <dgm:spPr/>
      <dgm:t>
        <a:bodyPr/>
        <a:lstStyle/>
        <a:p>
          <a:endParaRPr lang="ru-RU"/>
        </a:p>
      </dgm:t>
    </dgm:pt>
    <dgm:pt modelId="{05FDFF33-1654-45B3-8F43-667AA8DCA22D}" type="parTrans" cxnId="{A3E5C2E4-FD6B-4186-89A7-C8807CE52326}">
      <dgm:prSet/>
      <dgm:spPr/>
      <dgm:t>
        <a:bodyPr/>
        <a:lstStyle/>
        <a:p>
          <a:endParaRPr lang="ru-RU"/>
        </a:p>
      </dgm:t>
    </dgm:pt>
    <dgm:pt modelId="{AB2894A9-D1E7-4CD5-B55B-BC004A27BCF3}">
      <dgm:prSet phldrT="[Текст]"/>
      <dgm:spPr/>
      <dgm:t>
        <a:bodyPr/>
        <a:lstStyle/>
        <a:p>
          <a:r>
            <a:rPr lang="ru-RU" b="1" i="1"/>
            <a:t>Эмпирикалық кезең</a:t>
          </a:r>
          <a:r>
            <a:rPr lang="ru-RU"/>
            <a:t> бір-біріне тән және бір-бірінен ерекшеленетін міндеттер шешілетін екі кезеңнен немесе кезеңнен тұратын сияқты.</a:t>
          </a:r>
        </a:p>
      </dgm:t>
    </dgm:pt>
    <dgm:pt modelId="{AB34668E-2376-4091-A529-1533BEC13EB4}" type="sibTrans" cxnId="{A3E5C2E4-FD6B-4186-89A7-C8807CE52326}">
      <dgm:prSet/>
      <dgm:spPr/>
      <dgm:t>
        <a:bodyPr/>
        <a:lstStyle/>
        <a:p>
          <a:endParaRPr lang="ru-RU"/>
        </a:p>
      </dgm:t>
    </dgm:pt>
    <dgm:pt modelId="{2F855BD4-5655-4B4A-8084-9E876DD32FCA}" type="pres">
      <dgm:prSet presAssocID="{D4090BA0-E8CD-4861-9459-F3D7ADAEB535}" presName="Name0" presStyleCnt="0">
        <dgm:presLayoutVars>
          <dgm:chMax val="7"/>
          <dgm:chPref val="7"/>
          <dgm:dir/>
        </dgm:presLayoutVars>
      </dgm:prSet>
      <dgm:spPr/>
      <dgm:t>
        <a:bodyPr/>
        <a:lstStyle/>
        <a:p>
          <a:endParaRPr lang="ru-RU"/>
        </a:p>
      </dgm:t>
    </dgm:pt>
    <dgm:pt modelId="{80CD6928-8A35-4B4E-B583-1048E9922391}" type="pres">
      <dgm:prSet presAssocID="{D4090BA0-E8CD-4861-9459-F3D7ADAEB535}" presName="Name1" presStyleCnt="0"/>
      <dgm:spPr/>
      <dgm:t>
        <a:bodyPr/>
        <a:lstStyle/>
        <a:p>
          <a:endParaRPr/>
        </a:p>
      </dgm:t>
    </dgm:pt>
    <dgm:pt modelId="{49020E8A-8224-4188-BAC1-507742B8523E}" type="pres">
      <dgm:prSet presAssocID="{D4090BA0-E8CD-4861-9459-F3D7ADAEB535}" presName="cycle" presStyleCnt="0"/>
      <dgm:spPr/>
      <dgm:t>
        <a:bodyPr/>
        <a:lstStyle/>
        <a:p>
          <a:endParaRPr/>
        </a:p>
      </dgm:t>
    </dgm:pt>
    <dgm:pt modelId="{BC196FBA-C883-4B9F-885B-C6F8CB6C9099}" type="pres">
      <dgm:prSet presAssocID="{D4090BA0-E8CD-4861-9459-F3D7ADAEB535}" presName="srcNode" presStyleLbl="node1" presStyleIdx="0" presStyleCnt="3"/>
      <dgm:spPr/>
      <dgm:t>
        <a:bodyPr/>
        <a:lstStyle/>
        <a:p>
          <a:endParaRPr/>
        </a:p>
      </dgm:t>
    </dgm:pt>
    <dgm:pt modelId="{EE03180E-3983-4428-B6A4-05988B58F607}" type="pres">
      <dgm:prSet presAssocID="{D4090BA0-E8CD-4861-9459-F3D7ADAEB535}" presName="conn" presStyleLbl="parChTrans1D2" presStyleIdx="0" presStyleCnt="1"/>
      <dgm:spPr/>
      <dgm:t>
        <a:bodyPr/>
        <a:lstStyle/>
        <a:p>
          <a:endParaRPr lang="ru-RU"/>
        </a:p>
      </dgm:t>
    </dgm:pt>
    <dgm:pt modelId="{8E1EE0E1-5660-4EE3-9C4F-6392AAA000D7}" type="pres">
      <dgm:prSet presAssocID="{D4090BA0-E8CD-4861-9459-F3D7ADAEB535}" presName="extraNode" presStyleLbl="node1" presStyleIdx="0" presStyleCnt="3"/>
      <dgm:spPr/>
      <dgm:t>
        <a:bodyPr/>
        <a:lstStyle/>
        <a:p>
          <a:endParaRPr/>
        </a:p>
      </dgm:t>
    </dgm:pt>
    <dgm:pt modelId="{9AE0A1E2-6C48-43A0-B647-CEDD9A7EDA6F}" type="pres">
      <dgm:prSet presAssocID="{D4090BA0-E8CD-4861-9459-F3D7ADAEB535}" presName="dstNode" presStyleLbl="node1" presStyleIdx="0" presStyleCnt="3"/>
      <dgm:spPr/>
      <dgm:t>
        <a:bodyPr/>
        <a:lstStyle/>
        <a:p>
          <a:endParaRPr/>
        </a:p>
      </dgm:t>
    </dgm:pt>
    <dgm:pt modelId="{9FAE1FD3-535F-41F6-A229-9E4C742C0AAF}" type="pres">
      <dgm:prSet presAssocID="{F05D953B-B3B9-498B-AAA6-9315AA4C0FB4}" presName="text_1" presStyleLbl="node1" presStyleIdx="0" presStyleCnt="3">
        <dgm:presLayoutVars>
          <dgm:bulletEnabled val="1"/>
        </dgm:presLayoutVars>
      </dgm:prSet>
      <dgm:spPr/>
      <dgm:t>
        <a:bodyPr/>
        <a:lstStyle/>
        <a:p>
          <a:endParaRPr lang="ru-RU"/>
        </a:p>
      </dgm:t>
    </dgm:pt>
    <dgm:pt modelId="{522B0842-A92B-4235-86E9-B45827D6DA50}" type="pres">
      <dgm:prSet presAssocID="{F05D953B-B3B9-498B-AAA6-9315AA4C0FB4}" presName="accent_1" presStyleCnt="0"/>
      <dgm:spPr/>
      <dgm:t>
        <a:bodyPr/>
        <a:lstStyle/>
        <a:p>
          <a:endParaRPr/>
        </a:p>
      </dgm:t>
    </dgm:pt>
    <dgm:pt modelId="{9150CFC4-28D4-4B06-BDF6-C2CC52E9DE39}" type="pres">
      <dgm:prSet presAssocID="{F05D953B-B3B9-498B-AAA6-9315AA4C0FB4}" presName="accentRepeatNode" presStyleLbl="solidFgAcc1" presStyleIdx="0" presStyleCnt="3"/>
      <dgm:spPr/>
      <dgm:t>
        <a:bodyPr/>
        <a:lstStyle/>
        <a:p>
          <a:endParaRPr/>
        </a:p>
      </dgm:t>
    </dgm:pt>
    <dgm:pt modelId="{C5C2B50F-8FBF-4264-915A-C8834098698A}" type="pres">
      <dgm:prSet presAssocID="{A2C229BA-3206-466F-8BE7-E2652527FF3C}" presName="text_2" presStyleLbl="node1" presStyleIdx="1" presStyleCnt="3" custScaleY="119965">
        <dgm:presLayoutVars>
          <dgm:bulletEnabled val="1"/>
        </dgm:presLayoutVars>
      </dgm:prSet>
      <dgm:spPr/>
      <dgm:t>
        <a:bodyPr/>
        <a:lstStyle/>
        <a:p>
          <a:endParaRPr lang="ru-RU"/>
        </a:p>
      </dgm:t>
    </dgm:pt>
    <dgm:pt modelId="{24E671F1-B446-4F01-8945-17FA19B353EB}" type="pres">
      <dgm:prSet presAssocID="{A2C229BA-3206-466F-8BE7-E2652527FF3C}" presName="accent_2" presStyleCnt="0"/>
      <dgm:spPr/>
      <dgm:t>
        <a:bodyPr/>
        <a:lstStyle/>
        <a:p>
          <a:endParaRPr/>
        </a:p>
      </dgm:t>
    </dgm:pt>
    <dgm:pt modelId="{1846C6C1-1844-480D-80C5-C7C485900B9B}" type="pres">
      <dgm:prSet presAssocID="{A2C229BA-3206-466F-8BE7-E2652527FF3C}" presName="accentRepeatNode" presStyleLbl="solidFgAcc1" presStyleIdx="1" presStyleCnt="3"/>
      <dgm:spPr/>
      <dgm:t>
        <a:bodyPr/>
        <a:lstStyle/>
        <a:p>
          <a:endParaRPr/>
        </a:p>
      </dgm:t>
    </dgm:pt>
    <dgm:pt modelId="{B953359C-6C1C-49C9-BD7D-F51C4B04090A}" type="pres">
      <dgm:prSet presAssocID="{AB2894A9-D1E7-4CD5-B55B-BC004A27BCF3}" presName="text_3" presStyleLbl="node1" presStyleIdx="2" presStyleCnt="3">
        <dgm:presLayoutVars>
          <dgm:bulletEnabled val="1"/>
        </dgm:presLayoutVars>
      </dgm:prSet>
      <dgm:spPr/>
      <dgm:t>
        <a:bodyPr/>
        <a:lstStyle/>
        <a:p>
          <a:endParaRPr lang="ru-RU"/>
        </a:p>
      </dgm:t>
    </dgm:pt>
    <dgm:pt modelId="{716C054A-12F3-4C8B-B317-5D150EFCB626}" type="pres">
      <dgm:prSet presAssocID="{AB2894A9-D1E7-4CD5-B55B-BC004A27BCF3}" presName="accent_3" presStyleCnt="0"/>
      <dgm:spPr/>
      <dgm:t>
        <a:bodyPr/>
        <a:lstStyle/>
        <a:p>
          <a:endParaRPr/>
        </a:p>
      </dgm:t>
    </dgm:pt>
    <dgm:pt modelId="{19FCCFF9-ECF9-4489-B37C-F52481EA54AA}" type="pres">
      <dgm:prSet presAssocID="{AB2894A9-D1E7-4CD5-B55B-BC004A27BCF3}" presName="accentRepeatNode" presStyleLbl="solidFgAcc1" presStyleIdx="2" presStyleCnt="3"/>
      <dgm:spPr/>
      <dgm:t>
        <a:bodyPr/>
        <a:lstStyle/>
        <a:p>
          <a:endParaRPr/>
        </a:p>
      </dgm:t>
    </dgm:pt>
  </dgm:ptLst>
  <dgm:cxnLst>
    <dgm:cxn modelId="{A3E5C2E4-FD6B-4186-89A7-C8807CE52326}" srcId="{D4090BA0-E8CD-4861-9459-F3D7ADAEB535}" destId="{AB2894A9-D1E7-4CD5-B55B-BC004A27BCF3}" srcOrd="2" destOrd="0" parTransId="{05FDFF33-1654-45B3-8F43-667AA8DCA22D}" sibTransId="{AB34668E-2376-4091-A529-1533BEC13EB4}"/>
    <dgm:cxn modelId="{92681538-F5B6-46E3-A8F8-C2FB55DF44B4}" type="presOf" srcId="{F05D953B-B3B9-498B-AAA6-9315AA4C0FB4}" destId="{9FAE1FD3-535F-41F6-A229-9E4C742C0AAF}" srcOrd="0" destOrd="0" presId="urn:microsoft.com/office/officeart/2008/layout/VerticalCurvedList"/>
    <dgm:cxn modelId="{655C964A-71AC-468E-BDAB-C84EBA3199A3}" type="presOf" srcId="{CA3F9A03-5AC6-4C37-8E56-3399ECD21EF7}" destId="{EE03180E-3983-4428-B6A4-05988B58F607}" srcOrd="0" destOrd="0" presId="urn:microsoft.com/office/officeart/2008/layout/VerticalCurvedList"/>
    <dgm:cxn modelId="{1C3ADF57-D379-44C1-B287-645252B61F5A}" srcId="{D4090BA0-E8CD-4861-9459-F3D7ADAEB535}" destId="{F05D953B-B3B9-498B-AAA6-9315AA4C0FB4}" srcOrd="0" destOrd="0" parTransId="{0D96971A-FCE3-42DC-BC7B-1C9A9FE4114E}" sibTransId="{CA3F9A03-5AC6-4C37-8E56-3399ECD21EF7}"/>
    <dgm:cxn modelId="{7294CBAB-2081-4F6E-AECD-90939D10C904}" type="presOf" srcId="{A2C229BA-3206-466F-8BE7-E2652527FF3C}" destId="{C5C2B50F-8FBF-4264-915A-C8834098698A}" srcOrd="0" destOrd="0" presId="urn:microsoft.com/office/officeart/2008/layout/VerticalCurvedList"/>
    <dgm:cxn modelId="{44B320AF-9B23-481F-B2FB-1CDF32532818}" type="presOf" srcId="{D4090BA0-E8CD-4861-9459-F3D7ADAEB535}" destId="{2F855BD4-5655-4B4A-8084-9E876DD32FCA}" srcOrd="0" destOrd="0" presId="urn:microsoft.com/office/officeart/2008/layout/VerticalCurvedList"/>
    <dgm:cxn modelId="{70405D4B-1177-4994-A77F-A73E3549F111}" srcId="{D4090BA0-E8CD-4861-9459-F3D7ADAEB535}" destId="{A2C229BA-3206-466F-8BE7-E2652527FF3C}" srcOrd="1" destOrd="0" parTransId="{080F73D1-24E8-44E3-9EF3-3B776C349BCD}" sibTransId="{F9C7ACF9-54F5-4AC1-8792-A9C5AFEE0C02}"/>
    <dgm:cxn modelId="{042CB874-B7AF-4791-9F28-97300E3E634D}" type="presOf" srcId="{AB2894A9-D1E7-4CD5-B55B-BC004A27BCF3}" destId="{B953359C-6C1C-49C9-BD7D-F51C4B04090A}" srcOrd="0" destOrd="0" presId="urn:microsoft.com/office/officeart/2008/layout/VerticalCurvedList"/>
    <dgm:cxn modelId="{FDDD628D-6352-4138-ACC0-D0609AB4D4FD}" type="presParOf" srcId="{2F855BD4-5655-4B4A-8084-9E876DD32FCA}" destId="{80CD6928-8A35-4B4E-B583-1048E9922391}" srcOrd="0" destOrd="0" presId="urn:microsoft.com/office/officeart/2008/layout/VerticalCurvedList"/>
    <dgm:cxn modelId="{B48EDC35-B4A1-4121-A78C-B2EB4B5B8564}" type="presParOf" srcId="{80CD6928-8A35-4B4E-B583-1048E9922391}" destId="{49020E8A-8224-4188-BAC1-507742B8523E}" srcOrd="0" destOrd="0" presId="urn:microsoft.com/office/officeart/2008/layout/VerticalCurvedList"/>
    <dgm:cxn modelId="{FA5CAE36-4067-457A-8D8C-E9BC38B5AB69}" type="presParOf" srcId="{49020E8A-8224-4188-BAC1-507742B8523E}" destId="{BC196FBA-C883-4B9F-885B-C6F8CB6C9099}" srcOrd="0" destOrd="0" presId="urn:microsoft.com/office/officeart/2008/layout/VerticalCurvedList"/>
    <dgm:cxn modelId="{1DED5AA3-F088-4EEF-9A9C-1D7DFEFAF2F4}" type="presParOf" srcId="{49020E8A-8224-4188-BAC1-507742B8523E}" destId="{EE03180E-3983-4428-B6A4-05988B58F607}" srcOrd="1" destOrd="0" presId="urn:microsoft.com/office/officeart/2008/layout/VerticalCurvedList"/>
    <dgm:cxn modelId="{9470CA9A-DF36-4316-A15F-EFEAF531A862}" type="presParOf" srcId="{49020E8A-8224-4188-BAC1-507742B8523E}" destId="{8E1EE0E1-5660-4EE3-9C4F-6392AAA000D7}" srcOrd="2" destOrd="0" presId="urn:microsoft.com/office/officeart/2008/layout/VerticalCurvedList"/>
    <dgm:cxn modelId="{6D143550-938B-4A8A-906E-10892FD4A531}" type="presParOf" srcId="{49020E8A-8224-4188-BAC1-507742B8523E}" destId="{9AE0A1E2-6C48-43A0-B647-CEDD9A7EDA6F}" srcOrd="3" destOrd="0" presId="urn:microsoft.com/office/officeart/2008/layout/VerticalCurvedList"/>
    <dgm:cxn modelId="{E3D3950A-480B-42E4-B9E9-434529E83766}" type="presParOf" srcId="{80CD6928-8A35-4B4E-B583-1048E9922391}" destId="{9FAE1FD3-535F-41F6-A229-9E4C742C0AAF}" srcOrd="1" destOrd="0" presId="urn:microsoft.com/office/officeart/2008/layout/VerticalCurvedList"/>
    <dgm:cxn modelId="{1B018C96-7DA4-443C-9354-B261320641AD}" type="presParOf" srcId="{80CD6928-8A35-4B4E-B583-1048E9922391}" destId="{522B0842-A92B-4235-86E9-B45827D6DA50}" srcOrd="2" destOrd="0" presId="urn:microsoft.com/office/officeart/2008/layout/VerticalCurvedList"/>
    <dgm:cxn modelId="{A755EF5A-1F39-4CE0-A56B-C335F5A8A6F5}" type="presParOf" srcId="{522B0842-A92B-4235-86E9-B45827D6DA50}" destId="{9150CFC4-28D4-4B06-BDF6-C2CC52E9DE39}" srcOrd="0" destOrd="0" presId="urn:microsoft.com/office/officeart/2008/layout/VerticalCurvedList"/>
    <dgm:cxn modelId="{CF0ED579-F7E4-47F7-B811-97F7406AF326}" type="presParOf" srcId="{80CD6928-8A35-4B4E-B583-1048E9922391}" destId="{C5C2B50F-8FBF-4264-915A-C8834098698A}" srcOrd="3" destOrd="0" presId="urn:microsoft.com/office/officeart/2008/layout/VerticalCurvedList"/>
    <dgm:cxn modelId="{3075AC31-FD6B-468A-B6AD-CFF4725E814C}" type="presParOf" srcId="{80CD6928-8A35-4B4E-B583-1048E9922391}" destId="{24E671F1-B446-4F01-8945-17FA19B353EB}" srcOrd="4" destOrd="0" presId="urn:microsoft.com/office/officeart/2008/layout/VerticalCurvedList"/>
    <dgm:cxn modelId="{C23E3461-4A22-483B-954D-865FBC8FE73F}" type="presParOf" srcId="{24E671F1-B446-4F01-8945-17FA19B353EB}" destId="{1846C6C1-1844-480D-80C5-C7C485900B9B}" srcOrd="0" destOrd="0" presId="urn:microsoft.com/office/officeart/2008/layout/VerticalCurvedList"/>
    <dgm:cxn modelId="{D4328369-D168-4581-9C6B-D68A73CDE5EA}" type="presParOf" srcId="{80CD6928-8A35-4B4E-B583-1048E9922391}" destId="{B953359C-6C1C-49C9-BD7D-F51C4B04090A}" srcOrd="5" destOrd="0" presId="urn:microsoft.com/office/officeart/2008/layout/VerticalCurvedList"/>
    <dgm:cxn modelId="{0A9A8258-08A4-4E9E-B5F4-4BD97E540281}" type="presParOf" srcId="{80CD6928-8A35-4B4E-B583-1048E9922391}" destId="{716C054A-12F3-4C8B-B317-5D150EFCB626}" srcOrd="6" destOrd="0" presId="urn:microsoft.com/office/officeart/2008/layout/VerticalCurvedList"/>
    <dgm:cxn modelId="{C3B7C0B1-C18E-493B-8B0D-F258BDF878F0}" type="presParOf" srcId="{716C054A-12F3-4C8B-B317-5D150EFCB626}" destId="{19FCCFF9-ECF9-4489-B37C-F52481EA54AA}" srcOrd="0" destOrd="0" presId="urn:microsoft.com/office/officeart/2008/layout/VerticalCurvedList"/>
  </dgm:cxnLst>
  <dgm:bg/>
  <dgm:whole/>
</dgm:dataModel>
</file>

<file path=ppt/diagrams/data45.xml><?xml version="1.0" encoding="utf-8"?>
<dgm:dataModel xmlns:dgm="http://schemas.openxmlformats.org/drawingml/2006/diagram" xmlns:a="http://schemas.openxmlformats.org/drawingml/2006/main">
  <dgm:ptLst>
    <dgm:pt modelId="{B600644C-0CFF-4283-AE1A-3AB6A2E6CB60}"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47006F42-F0EF-4F85-96ED-37B8CB4DF265}" type="parTrans" cxnId="{9C44CD49-DD92-4245-A3B7-A6F711FC76E3}">
      <dgm:prSet/>
      <dgm:spPr/>
      <dgm:t>
        <a:bodyPr/>
        <a:lstStyle/>
        <a:p>
          <a:endParaRPr lang="ru-RU"/>
        </a:p>
      </dgm:t>
    </dgm:pt>
    <dgm:pt modelId="{0C0C7659-1A4C-4AB6-ACEF-8AB440569E28}">
      <dgm:prSet phldrT="[Текст]" custT="1"/>
      <dgm:spPr/>
      <dgm:t>
        <a:bodyPr/>
        <a:lstStyle/>
        <a:p>
          <a:r>
            <a:rPr lang="ru-RU" sz="2800" b="1" i="1"/>
            <a:t>Осылайша, эмпирикалық кезең</a:t>
          </a:r>
          <a:r>
            <a:rPr lang="ru-RU" sz="2800"/>
            <a:t> бір-біріне тән және бір-бірінен ерекшеленетін міндеттер шешілетін екі кезеңнен немесе кезеңнен тұратын сияқты.</a:t>
          </a:r>
        </a:p>
      </dgm:t>
    </dgm:pt>
    <dgm:pt modelId="{363298A8-F000-46CE-8270-D392599CB7E0}" type="parTrans" cxnId="{3F5AC291-9791-48DE-BEAF-C64AE13306DD}">
      <dgm:prSet/>
      <dgm:spPr/>
      <dgm:t>
        <a:bodyPr/>
        <a:lstStyle/>
        <a:p>
          <a:endParaRPr lang="ru-RU"/>
        </a:p>
      </dgm:t>
    </dgm:pt>
    <dgm:pt modelId="{D7AC845D-1ED3-4F23-81B5-B16988604077}">
      <dgm:prSet phldrT="[Текст]"/>
      <dgm:spPr/>
      <dgm:t>
        <a:bodyPr/>
        <a:lstStyle/>
        <a:p>
          <a:r>
            <a:rPr lang="ru-RU" b="1"/>
            <a:t>Бірінші кезең</a:t>
          </a:r>
          <a:r>
            <a:rPr lang="ru-RU"/>
            <a:t> – фактілерді алу, алу процесі, өйткені фактілерді түсіну, талдау үшін ең алдымен олар болуы керек екені анық. Барлық фактілердің бастапқы қайнар көзі нақты шындық болып табылады: тарихи оқиғалар, кәсіпорынның қызметі, әлеуметтік топтар, мемлекет, сондай-ақ табиғат құбылыстары мен процестері</a:t>
          </a:r>
        </a:p>
      </dgm:t>
    </dgm:pt>
    <dgm:pt modelId="{0291225F-BAB2-4FC7-A8ED-EB5BAB3CA30B}" type="sibTrans" cxnId="{3F5AC291-9791-48DE-BEAF-C64AE13306DD}">
      <dgm:prSet/>
      <dgm:spPr/>
      <dgm:t>
        <a:bodyPr/>
        <a:lstStyle/>
        <a:p>
          <a:endParaRPr lang="ru-RU"/>
        </a:p>
      </dgm:t>
    </dgm:pt>
    <dgm:pt modelId="{0E8D1B26-FB5E-4AF6-81CE-8B38AC374E1C}" type="parTrans" cxnId="{2D9451C0-3172-45A9-BFB9-1DADA72B3E27}">
      <dgm:prSet/>
      <dgm:spPr/>
      <dgm:t>
        <a:bodyPr/>
        <a:lstStyle/>
        <a:p>
          <a:endParaRPr lang="ru-RU"/>
        </a:p>
      </dgm:t>
    </dgm:pt>
    <dgm:pt modelId="{5FA37030-672A-45E2-BAC0-3CECC833AE84}">
      <dgm:prSet phldrT="[Текст]"/>
      <dgm:spPr/>
      <dgm:t>
        <a:bodyPr/>
        <a:lstStyle/>
        <a:p>
          <a:r>
            <a:rPr lang="ru-RU" b="1"/>
            <a:t>Екінші кезең</a:t>
          </a:r>
          <a:r>
            <a:rPr lang="ru-RU"/>
            <a:t> эмпирикалық зерттеу фактілерді өзара байланыста бастапқы өңдеу мен бағалауды қамтиды: алынған фактілерді ғылыми тіл тұрғысынан түсіну және қатаң сипаттау; фактілерді әртүрлі негіздер бойынша жіктеу және олардың арасындағы негізгі тәуелділіктерді анықтау.</a:t>
          </a:r>
        </a:p>
      </dgm:t>
    </dgm:pt>
    <dgm:pt modelId="{625710B1-4F7B-4AA5-8F14-D265686EF2C8}" type="sibTrans" cxnId="{2D9451C0-3172-45A9-BFB9-1DADA72B3E27}">
      <dgm:prSet/>
      <dgm:spPr/>
      <dgm:t>
        <a:bodyPr/>
        <a:lstStyle/>
        <a:p>
          <a:endParaRPr lang="ru-RU"/>
        </a:p>
      </dgm:t>
    </dgm:pt>
    <dgm:pt modelId="{D23F981D-1D27-4C1B-8832-5857E75E4DB7}" type="sibTrans" cxnId="{9C44CD49-DD92-4245-A3B7-A6F711FC76E3}">
      <dgm:prSet/>
      <dgm:spPr/>
      <dgm:t>
        <a:bodyPr/>
        <a:lstStyle/>
        <a:p>
          <a:endParaRPr lang="ru-RU"/>
        </a:p>
      </dgm:t>
    </dgm:pt>
    <dgm:pt modelId="{F7321A77-F09C-4E21-902F-B430D18A9070}" type="pres">
      <dgm:prSet presAssocID="{B600644C-0CFF-4283-AE1A-3AB6A2E6CB60}" presName="layout" presStyleCnt="0">
        <dgm:presLayoutVars>
          <dgm:chMax/>
          <dgm:chPref/>
          <dgm:dir/>
          <dgm:animOne val="branch"/>
          <dgm:animLvl val="lvl"/>
          <dgm:resizeHandles/>
        </dgm:presLayoutVars>
      </dgm:prSet>
      <dgm:spPr/>
      <dgm:t>
        <a:bodyPr/>
        <a:lstStyle/>
        <a:p>
          <a:endParaRPr lang="ru-RU"/>
        </a:p>
      </dgm:t>
    </dgm:pt>
    <dgm:pt modelId="{8BEAD51A-FE25-40E5-831F-182540982300}" type="pres">
      <dgm:prSet presAssocID="{0C0C7659-1A4C-4AB6-ACEF-8AB440569E28}" presName="root" presStyleCnt="0">
        <dgm:presLayoutVars>
          <dgm:chMax/>
          <dgm:chPref val="4"/>
        </dgm:presLayoutVars>
      </dgm:prSet>
      <dgm:spPr/>
      <dgm:t>
        <a:bodyPr/>
        <a:lstStyle/>
        <a:p>
          <a:endParaRPr/>
        </a:p>
      </dgm:t>
    </dgm:pt>
    <dgm:pt modelId="{81622F26-AA96-4189-8105-0CB4F16AC6D3}" type="pres">
      <dgm:prSet presAssocID="{0C0C7659-1A4C-4AB6-ACEF-8AB440569E28}" presName="rootComposite" presStyleCnt="0">
        <dgm:presLayoutVars/>
      </dgm:prSet>
      <dgm:spPr/>
      <dgm:t>
        <a:bodyPr/>
        <a:lstStyle/>
        <a:p>
          <a:endParaRPr/>
        </a:p>
      </dgm:t>
    </dgm:pt>
    <dgm:pt modelId="{4DEB7648-6FE4-4A36-9B81-7CB5A31C8601}" type="pres">
      <dgm:prSet presAssocID="{0C0C7659-1A4C-4AB6-ACEF-8AB440569E28}" presName="rootText" presStyleLbl="node0" presStyleIdx="0" presStyleCnt="1">
        <dgm:presLayoutVars>
          <dgm:chMax/>
          <dgm:chPref val="4"/>
        </dgm:presLayoutVars>
      </dgm:prSet>
      <dgm:spPr/>
      <dgm:t>
        <a:bodyPr/>
        <a:lstStyle/>
        <a:p>
          <a:endParaRPr lang="ru-RU"/>
        </a:p>
      </dgm:t>
    </dgm:pt>
    <dgm:pt modelId="{57329E44-96B6-4099-ACBA-AA6018C0E421}" type="pres">
      <dgm:prSet presAssocID="{0C0C7659-1A4C-4AB6-ACEF-8AB440569E28}" presName="childShape" presStyleCnt="0">
        <dgm:presLayoutVars>
          <dgm:chMax val="0"/>
          <dgm:chPref val="0"/>
        </dgm:presLayoutVars>
      </dgm:prSet>
      <dgm:spPr/>
      <dgm:t>
        <a:bodyPr/>
        <a:lstStyle/>
        <a:p>
          <a:endParaRPr/>
        </a:p>
      </dgm:t>
    </dgm:pt>
    <dgm:pt modelId="{D64EC2D3-9DE4-40CB-BFA3-0442FFC04E07}" type="pres">
      <dgm:prSet presAssocID="{D7AC845D-1ED3-4F23-81B5-B16988604077}" presName="childComposite" presStyleCnt="0">
        <dgm:presLayoutVars>
          <dgm:chMax val="0"/>
          <dgm:chPref val="0"/>
        </dgm:presLayoutVars>
      </dgm:prSet>
      <dgm:spPr/>
      <dgm:t>
        <a:bodyPr/>
        <a:lstStyle/>
        <a:p>
          <a:endParaRPr/>
        </a:p>
      </dgm:t>
    </dgm:pt>
    <dgm:pt modelId="{9845956B-EC7B-471F-A2AD-F37C28EAE5DD}" type="pres">
      <dgm:prSet presAssocID="{D7AC845D-1ED3-4F23-81B5-B16988604077}" presName="Image" presStyleLbl="node1" presStyleIdx="0" presStyleCnt="2"/>
      <dgm:spPr/>
      <dgm:t>
        <a:bodyPr/>
        <a:lstStyle/>
        <a:p>
          <a:endParaRPr/>
        </a:p>
      </dgm:t>
    </dgm:pt>
    <dgm:pt modelId="{62DD3F3D-4C29-4F7B-81B5-DDD00A905E5D}" type="pres">
      <dgm:prSet presAssocID="{D7AC845D-1ED3-4F23-81B5-B16988604077}" presName="childText" presStyleLbl="lnNode1" presStyleIdx="0" presStyleCnt="2">
        <dgm:presLayoutVars>
          <dgm:chMax val="0"/>
          <dgm:chPref val="0"/>
          <dgm:bulletEnabled val="1"/>
        </dgm:presLayoutVars>
      </dgm:prSet>
      <dgm:spPr/>
      <dgm:t>
        <a:bodyPr/>
        <a:lstStyle/>
        <a:p>
          <a:endParaRPr lang="ru-RU"/>
        </a:p>
      </dgm:t>
    </dgm:pt>
    <dgm:pt modelId="{412FF5C4-7FF1-40FF-B322-79630921F916}" type="pres">
      <dgm:prSet presAssocID="{5FA37030-672A-45E2-BAC0-3CECC833AE84}" presName="childComposite" presStyleCnt="0">
        <dgm:presLayoutVars>
          <dgm:chMax val="0"/>
          <dgm:chPref val="0"/>
        </dgm:presLayoutVars>
      </dgm:prSet>
      <dgm:spPr/>
      <dgm:t>
        <a:bodyPr/>
        <a:lstStyle/>
        <a:p>
          <a:endParaRPr/>
        </a:p>
      </dgm:t>
    </dgm:pt>
    <dgm:pt modelId="{5953237D-3E9D-47F8-BC43-036AA14F16B9}" type="pres">
      <dgm:prSet presAssocID="{5FA37030-672A-45E2-BAC0-3CECC833AE84}" presName="Image" presStyleLbl="node1" presStyleIdx="1" presStyleCnt="2"/>
      <dgm:spPr/>
      <dgm:t>
        <a:bodyPr/>
        <a:lstStyle/>
        <a:p>
          <a:endParaRPr/>
        </a:p>
      </dgm:t>
    </dgm:pt>
    <dgm:pt modelId="{5FF5A11F-A573-41A6-AA66-BACCE2E1FB11}" type="pres">
      <dgm:prSet presAssocID="{5FA37030-672A-45E2-BAC0-3CECC833AE84}" presName="childText" presStyleLbl="lnNode1" presStyleIdx="1" presStyleCnt="2">
        <dgm:presLayoutVars>
          <dgm:chMax val="0"/>
          <dgm:chPref val="0"/>
          <dgm:bulletEnabled val="1"/>
        </dgm:presLayoutVars>
      </dgm:prSet>
      <dgm:spPr/>
      <dgm:t>
        <a:bodyPr/>
        <a:lstStyle/>
        <a:p>
          <a:endParaRPr lang="ru-RU"/>
        </a:p>
      </dgm:t>
    </dgm:pt>
  </dgm:ptLst>
  <dgm:cxnLst>
    <dgm:cxn modelId="{44B24A76-2AE0-41F5-8267-F1F504C3A680}" type="presOf" srcId="{D7AC845D-1ED3-4F23-81B5-B16988604077}" destId="{62DD3F3D-4C29-4F7B-81B5-DDD00A905E5D}" srcOrd="0" destOrd="0" presId="urn:microsoft.com/office/officeart/2008/layout/PictureAccentList"/>
    <dgm:cxn modelId="{A46ABCC9-5EFE-4CA9-96B4-611616A8D51A}" type="presOf" srcId="{B600644C-0CFF-4283-AE1A-3AB6A2E6CB60}" destId="{F7321A77-F09C-4E21-902F-B430D18A9070}" srcOrd="0" destOrd="0" presId="urn:microsoft.com/office/officeart/2008/layout/PictureAccentList"/>
    <dgm:cxn modelId="{ED456E6D-2122-4C18-BE2D-D0BD07A7A1C9}" type="presOf" srcId="{5FA37030-672A-45E2-BAC0-3CECC833AE84}" destId="{5FF5A11F-A573-41A6-AA66-BACCE2E1FB11}" srcOrd="0" destOrd="0" presId="urn:microsoft.com/office/officeart/2008/layout/PictureAccentList"/>
    <dgm:cxn modelId="{62EBD119-98C0-46C7-9775-2C2F257ABAC3}" type="presOf" srcId="{0C0C7659-1A4C-4AB6-ACEF-8AB440569E28}" destId="{4DEB7648-6FE4-4A36-9B81-7CB5A31C8601}" srcOrd="0" destOrd="0" presId="urn:microsoft.com/office/officeart/2008/layout/PictureAccentList"/>
    <dgm:cxn modelId="{9C44CD49-DD92-4245-A3B7-A6F711FC76E3}" srcId="{B600644C-0CFF-4283-AE1A-3AB6A2E6CB60}" destId="{0C0C7659-1A4C-4AB6-ACEF-8AB440569E28}" srcOrd="0" destOrd="0" parTransId="{47006F42-F0EF-4F85-96ED-37B8CB4DF265}" sibTransId="{D23F981D-1D27-4C1B-8832-5857E75E4DB7}"/>
    <dgm:cxn modelId="{2D9451C0-3172-45A9-BFB9-1DADA72B3E27}" srcId="{0C0C7659-1A4C-4AB6-ACEF-8AB440569E28}" destId="{5FA37030-672A-45E2-BAC0-3CECC833AE84}" srcOrd="1" destOrd="0" parTransId="{0E8D1B26-FB5E-4AF6-81CE-8B38AC374E1C}" sibTransId="{625710B1-4F7B-4AA5-8F14-D265686EF2C8}"/>
    <dgm:cxn modelId="{3F5AC291-9791-48DE-BEAF-C64AE13306DD}" srcId="{0C0C7659-1A4C-4AB6-ACEF-8AB440569E28}" destId="{D7AC845D-1ED3-4F23-81B5-B16988604077}" srcOrd="0" destOrd="0" parTransId="{363298A8-F000-46CE-8270-D392599CB7E0}" sibTransId="{0291225F-BAB2-4FC7-A8ED-EB5BAB3CA30B}"/>
    <dgm:cxn modelId="{F8B85BAD-DD04-4E61-B860-18661172E280}" type="presParOf" srcId="{F7321A77-F09C-4E21-902F-B430D18A9070}" destId="{8BEAD51A-FE25-40E5-831F-182540982300}" srcOrd="0" destOrd="0" presId="urn:microsoft.com/office/officeart/2008/layout/PictureAccentList"/>
    <dgm:cxn modelId="{D1B633C7-DB68-43D1-836D-768A6F8BC3AD}" type="presParOf" srcId="{8BEAD51A-FE25-40E5-831F-182540982300}" destId="{81622F26-AA96-4189-8105-0CB4F16AC6D3}" srcOrd="0" destOrd="0" presId="urn:microsoft.com/office/officeart/2008/layout/PictureAccentList"/>
    <dgm:cxn modelId="{1A845F76-2FC6-446E-BFD6-7263DC95EA63}" type="presParOf" srcId="{81622F26-AA96-4189-8105-0CB4F16AC6D3}" destId="{4DEB7648-6FE4-4A36-9B81-7CB5A31C8601}" srcOrd="0" destOrd="0" presId="urn:microsoft.com/office/officeart/2008/layout/PictureAccentList"/>
    <dgm:cxn modelId="{48C699C5-81A5-4C56-8BDF-DF6798C12D2C}" type="presParOf" srcId="{8BEAD51A-FE25-40E5-831F-182540982300}" destId="{57329E44-96B6-4099-ACBA-AA6018C0E421}" srcOrd="1" destOrd="0" presId="urn:microsoft.com/office/officeart/2008/layout/PictureAccentList"/>
    <dgm:cxn modelId="{99F873F4-72AB-4F4C-953D-0BE2BBD86833}" type="presParOf" srcId="{57329E44-96B6-4099-ACBA-AA6018C0E421}" destId="{D64EC2D3-9DE4-40CB-BFA3-0442FFC04E07}" srcOrd="0" destOrd="0" presId="urn:microsoft.com/office/officeart/2008/layout/PictureAccentList"/>
    <dgm:cxn modelId="{4B343737-A13E-4A62-9500-ACAE583A5C62}" type="presParOf" srcId="{D64EC2D3-9DE4-40CB-BFA3-0442FFC04E07}" destId="{9845956B-EC7B-471F-A2AD-F37C28EAE5DD}" srcOrd="0" destOrd="0" presId="urn:microsoft.com/office/officeart/2008/layout/PictureAccentList"/>
    <dgm:cxn modelId="{72C62F4D-E6B7-4B04-B33C-696D2CDA2BBC}" type="presParOf" srcId="{D64EC2D3-9DE4-40CB-BFA3-0442FFC04E07}" destId="{62DD3F3D-4C29-4F7B-81B5-DDD00A905E5D}" srcOrd="1" destOrd="0" presId="urn:microsoft.com/office/officeart/2008/layout/PictureAccentList"/>
    <dgm:cxn modelId="{CDA3C305-2ECB-4964-8562-9BF37EE57766}" type="presParOf" srcId="{57329E44-96B6-4099-ACBA-AA6018C0E421}" destId="{412FF5C4-7FF1-40FF-B322-79630921F916}" srcOrd="1" destOrd="0" presId="urn:microsoft.com/office/officeart/2008/layout/PictureAccentList"/>
    <dgm:cxn modelId="{B871A9B1-21B3-4923-8600-A3C2CEE43674}" type="presParOf" srcId="{412FF5C4-7FF1-40FF-B322-79630921F916}" destId="{5953237D-3E9D-47F8-BC43-036AA14F16B9}" srcOrd="0" destOrd="0" presId="urn:microsoft.com/office/officeart/2008/layout/PictureAccentList"/>
    <dgm:cxn modelId="{CE77CCF0-4346-4B2F-B465-7B132EED4C1B}" type="presParOf" srcId="{412FF5C4-7FF1-40FF-B322-79630921F916}" destId="{5FF5A11F-A573-41A6-AA66-BACCE2E1FB11}" srcOrd="1" destOrd="0" presId="urn:microsoft.com/office/officeart/2008/layout/PictureAccentList"/>
  </dgm:cxnLst>
  <dgm:bg/>
  <dgm:whole/>
</dgm:dataModel>
</file>

<file path=ppt/diagrams/data46.xml><?xml version="1.0" encoding="utf-8"?>
<dgm:dataModel xmlns:dgm="http://schemas.openxmlformats.org/drawingml/2006/diagram" xmlns:a="http://schemas.openxmlformats.org/drawingml/2006/main">
  <dgm:ptLst>
    <dgm:pt modelId="{18DD2606-FDAD-4024-9AAD-4A4077B37B22}" type="doc">
      <dgm:prSet loTypeId="urn:microsoft.com/office/officeart/2005/8/layout/vList4#5" loCatId="list" qsTypeId="urn:microsoft.com/office/officeart/2005/8/quickstyle/simple1" qsCatId="simple" csTypeId="urn:microsoft.com/office/officeart/2005/8/colors/accent0_3" csCatId="mainScheme" phldr="1"/>
      <dgm:spPr/>
      <dgm:t>
        <a:bodyPr/>
        <a:lstStyle/>
        <a:p>
          <a:endParaRPr lang="ru-RU"/>
        </a:p>
      </dgm:t>
    </dgm:pt>
    <dgm:pt modelId="{77A15CFD-EB08-4163-9A1A-C5DA2C085FB6}" type="parTrans" cxnId="{DF7720EA-68E4-4627-822C-61C8E8A16B1F}">
      <dgm:prSet/>
      <dgm:spPr/>
      <dgm:t>
        <a:bodyPr/>
        <a:lstStyle/>
        <a:p>
          <a:endParaRPr lang="ru-RU"/>
        </a:p>
      </dgm:t>
    </dgm:pt>
    <dgm:pt modelId="{542C5109-9EFB-4086-AB45-9F4423EE8899}">
      <dgm:prSet phldrT="[Текст]"/>
      <dgm:spPr/>
      <dgm:t>
        <a:bodyPr/>
        <a:lstStyle/>
        <a:p>
          <a:r>
            <a:rPr lang="ru-RU"/>
            <a:t>Ғылыми мәселе – мазмұны адам әлі танымаған, бірақ нені білу керек екенін құрайтын ғылыми білімнің бір түрі, яғни. бұл таным немесе тәжірибе барысында туындаған және ғылыми-практикалық шешімді қажет ететін мәселе. </a:t>
          </a:r>
        </a:p>
      </dgm:t>
    </dgm:pt>
    <dgm:pt modelId="{08CE6241-D2E3-49C9-8BAE-579D1BBC4C48}" type="parTrans" cxnId="{7C88214D-89A0-4384-B9D4-D1A5AC0B9B36}">
      <dgm:prSet/>
      <dgm:spPr/>
      <dgm:t>
        <a:bodyPr/>
        <a:lstStyle/>
        <a:p>
          <a:endParaRPr lang="ru-RU"/>
        </a:p>
      </dgm:t>
    </dgm:pt>
    <dgm:pt modelId="{0B117293-EF1B-4778-B4FB-39BF8D07BA72}">
      <dgm:prSet phldrT="[Текст]"/>
      <dgm:spPr/>
      <dgm:t>
        <a:bodyPr/>
        <a:lstStyle/>
        <a:p>
          <a:r>
            <a:rPr lang="ru-RU"/>
            <a:t>Мәселе оның эмпирикалық және теориялық негіздерін біріктіреді.</a:t>
          </a:r>
        </a:p>
      </dgm:t>
    </dgm:pt>
    <dgm:pt modelId="{85717368-D4E6-484F-9166-25043A87B4C8}" type="sibTrans" cxnId="{7C88214D-89A0-4384-B9D4-D1A5AC0B9B36}">
      <dgm:prSet/>
      <dgm:spPr/>
      <dgm:t>
        <a:bodyPr/>
        <a:lstStyle/>
        <a:p>
          <a:endParaRPr lang="ru-RU"/>
        </a:p>
      </dgm:t>
    </dgm:pt>
    <dgm:pt modelId="{34FF0847-0374-47A3-969F-6DD91DCE0EB9}" type="sibTrans" cxnId="{DF7720EA-68E4-4627-822C-61C8E8A16B1F}">
      <dgm:prSet/>
      <dgm:spPr/>
      <dgm:t>
        <a:bodyPr/>
        <a:lstStyle/>
        <a:p>
          <a:endParaRPr lang="ru-RU"/>
        </a:p>
      </dgm:t>
    </dgm:pt>
    <dgm:pt modelId="{B831E8FD-86FC-4CA6-B982-44DFC02077B4}" type="parTrans" cxnId="{052C953A-4661-4707-9753-9E408BA4511D}">
      <dgm:prSet/>
      <dgm:spPr/>
      <dgm:t>
        <a:bodyPr/>
        <a:lstStyle/>
        <a:p>
          <a:endParaRPr lang="ru-RU"/>
        </a:p>
      </dgm:t>
    </dgm:pt>
    <dgm:pt modelId="{D4114FF5-9400-43B0-8A02-14784DAD2D11}">
      <dgm:prSet phldrT="[Текст]"/>
      <dgm:spPr/>
      <dgm:t>
        <a:bodyPr/>
        <a:lstStyle/>
        <a:p>
          <a:r>
            <a:rPr lang="ru-RU"/>
            <a:t>Мәселе таным қозғалысының екі негізгі кезеңін қамтиды:</a:t>
          </a:r>
        </a:p>
      </dgm:t>
    </dgm:pt>
    <dgm:pt modelId="{0B3A8B34-8DF9-4393-9036-EC0AB507C31D}" type="parTrans" cxnId="{3881BBDA-EDD3-4932-B340-A2B7DE47DCBE}">
      <dgm:prSet/>
      <dgm:spPr/>
      <dgm:t>
        <a:bodyPr/>
        <a:lstStyle/>
        <a:p>
          <a:endParaRPr lang="ru-RU"/>
        </a:p>
      </dgm:t>
    </dgm:pt>
    <dgm:pt modelId="{FA8B36CF-3426-4781-8A84-4B3472AD4E03}">
      <dgm:prSet phldrT="[Текст]"/>
      <dgm:spPr/>
      <dgm:t>
        <a:bodyPr/>
        <a:lstStyle/>
        <a:p>
          <a:r>
            <a:rPr lang="ru-RU"/>
            <a:t>мәселені қою </a:t>
          </a:r>
        </a:p>
      </dgm:t>
    </dgm:pt>
    <dgm:pt modelId="{92B39CE2-151C-4B4B-89FA-C4483CFFB0A5}" type="sibTrans" cxnId="{3881BBDA-EDD3-4932-B340-A2B7DE47DCBE}">
      <dgm:prSet/>
      <dgm:spPr/>
      <dgm:t>
        <a:bodyPr/>
        <a:lstStyle/>
        <a:p>
          <a:endParaRPr lang="ru-RU"/>
        </a:p>
      </dgm:t>
    </dgm:pt>
    <dgm:pt modelId="{4CFCBBE6-4367-4A19-B607-7959DE6B5B4D}" type="parTrans" cxnId="{6ECFE885-5CAC-4694-AAD4-5C9039BD44D9}">
      <dgm:prSet/>
      <dgm:spPr/>
      <dgm:t>
        <a:bodyPr/>
        <a:lstStyle/>
        <a:p>
          <a:endParaRPr lang="ru-RU"/>
        </a:p>
      </dgm:t>
    </dgm:pt>
    <dgm:pt modelId="{8C4D136C-FE12-40F0-A13C-335A254ADDF4}">
      <dgm:prSet phldrT="[Текст]"/>
      <dgm:spPr/>
      <dgm:t>
        <a:bodyPr/>
        <a:lstStyle/>
        <a:p>
          <a:r>
            <a:rPr lang="ru-RU"/>
            <a:t>мәселені шешу.</a:t>
          </a:r>
        </a:p>
      </dgm:t>
    </dgm:pt>
    <dgm:pt modelId="{0D55ECEC-143A-40ED-AB59-0C91CAC1BED8}" type="sibTrans" cxnId="{6ECFE885-5CAC-4694-AAD4-5C9039BD44D9}">
      <dgm:prSet/>
      <dgm:spPr/>
      <dgm:t>
        <a:bodyPr/>
        <a:lstStyle/>
        <a:p>
          <a:endParaRPr lang="ru-RU"/>
        </a:p>
      </dgm:t>
    </dgm:pt>
    <dgm:pt modelId="{BB37CEC1-AB86-47FF-8511-4A3A6DDA96A3}" type="sibTrans" cxnId="{052C953A-4661-4707-9753-9E408BA4511D}">
      <dgm:prSet/>
      <dgm:spPr/>
      <dgm:t>
        <a:bodyPr/>
        <a:lstStyle/>
        <a:p>
          <a:endParaRPr lang="ru-RU"/>
        </a:p>
      </dgm:t>
    </dgm:pt>
    <dgm:pt modelId="{D54E2DFC-C279-4335-BFC7-273F288A6C3E}" type="pres">
      <dgm:prSet presAssocID="{18DD2606-FDAD-4024-9AAD-4A4077B37B22}" presName="linear" presStyleCnt="0">
        <dgm:presLayoutVars>
          <dgm:dir/>
          <dgm:resizeHandles val="exact"/>
        </dgm:presLayoutVars>
      </dgm:prSet>
      <dgm:spPr/>
      <dgm:t>
        <a:bodyPr/>
        <a:lstStyle/>
        <a:p>
          <a:endParaRPr lang="ru-RU"/>
        </a:p>
      </dgm:t>
    </dgm:pt>
    <dgm:pt modelId="{FEA6B1E0-BAE0-4ED2-A82D-610F5F183129}" type="pres">
      <dgm:prSet presAssocID="{542C5109-9EFB-4086-AB45-9F4423EE8899}" presName="comp" presStyleCnt="0"/>
      <dgm:spPr/>
      <dgm:t>
        <a:bodyPr/>
        <a:lstStyle/>
        <a:p>
          <a:endParaRPr/>
        </a:p>
      </dgm:t>
    </dgm:pt>
    <dgm:pt modelId="{0C6E53BA-DBB0-41F0-ADCA-C346C3DCCCA6}" type="pres">
      <dgm:prSet presAssocID="{542C5109-9EFB-4086-AB45-9F4423EE8899}" presName="box" presStyleLbl="node1" presStyleIdx="0" presStyleCnt="2"/>
      <dgm:spPr/>
      <dgm:t>
        <a:bodyPr/>
        <a:lstStyle/>
        <a:p>
          <a:endParaRPr lang="ru-RU"/>
        </a:p>
      </dgm:t>
    </dgm:pt>
    <dgm:pt modelId="{1E65890D-1A07-46E3-A774-EE970B6C1A3D}" type="pres">
      <dgm:prSet presAssocID="{542C5109-9EFB-4086-AB45-9F4423EE8899}" presName="img" presStyleLbl="fgImgPlace1" presStyleIdx="0" presStyleCnt="2"/>
      <dgm:spPr/>
      <dgm:t>
        <a:bodyPr/>
        <a:lstStyle/>
        <a:p>
          <a:endParaRPr/>
        </a:p>
      </dgm:t>
    </dgm:pt>
    <dgm:pt modelId="{19E91F95-20D0-40A2-81D4-3C65CCE6EAD1}" type="pres">
      <dgm:prSet presAssocID="{542C5109-9EFB-4086-AB45-9F4423EE8899}" presName="text" presStyleLbl="node1" presStyleIdx="0" presStyleCnt="2">
        <dgm:presLayoutVars>
          <dgm:bulletEnabled val="1"/>
        </dgm:presLayoutVars>
      </dgm:prSet>
      <dgm:spPr/>
      <dgm:t>
        <a:bodyPr/>
        <a:lstStyle/>
        <a:p>
          <a:endParaRPr lang="ru-RU"/>
        </a:p>
      </dgm:t>
    </dgm:pt>
    <dgm:pt modelId="{203F91E7-B98F-4A02-AAFC-9465C905D401}" type="pres">
      <dgm:prSet presAssocID="{34FF0847-0374-47A3-969F-6DD91DCE0EB9}" presName="spacer" presStyleCnt="0"/>
      <dgm:spPr/>
      <dgm:t>
        <a:bodyPr/>
        <a:lstStyle/>
        <a:p>
          <a:endParaRPr/>
        </a:p>
      </dgm:t>
    </dgm:pt>
    <dgm:pt modelId="{5A8FAE8E-6952-4D26-9DE2-5FDF426CE3AD}" type="pres">
      <dgm:prSet presAssocID="{D4114FF5-9400-43B0-8A02-14784DAD2D11}" presName="comp" presStyleCnt="0"/>
      <dgm:spPr/>
      <dgm:t>
        <a:bodyPr/>
        <a:lstStyle/>
        <a:p>
          <a:endParaRPr/>
        </a:p>
      </dgm:t>
    </dgm:pt>
    <dgm:pt modelId="{0D07FA69-1B66-466B-B7C5-9AA6559B4983}" type="pres">
      <dgm:prSet presAssocID="{D4114FF5-9400-43B0-8A02-14784DAD2D11}" presName="box" presStyleLbl="node1" presStyleIdx="1" presStyleCnt="2"/>
      <dgm:spPr/>
      <dgm:t>
        <a:bodyPr/>
        <a:lstStyle/>
        <a:p>
          <a:endParaRPr lang="ru-RU"/>
        </a:p>
      </dgm:t>
    </dgm:pt>
    <dgm:pt modelId="{933F64DE-6082-48F8-A924-76D4EE064CAA}" type="pres">
      <dgm:prSet presAssocID="{D4114FF5-9400-43B0-8A02-14784DAD2D11}" presName="img" presStyleLbl="fgImgPlace1" presStyleIdx="1" presStyleCnt="2"/>
      <dgm:spPr/>
      <dgm:t>
        <a:bodyPr/>
        <a:lstStyle/>
        <a:p>
          <a:endParaRPr/>
        </a:p>
      </dgm:t>
    </dgm:pt>
    <dgm:pt modelId="{9200FD98-2D38-459E-9FBE-59E76C078545}" type="pres">
      <dgm:prSet presAssocID="{D4114FF5-9400-43B0-8A02-14784DAD2D11}" presName="text" presStyleLbl="node1" presStyleIdx="1" presStyleCnt="2">
        <dgm:presLayoutVars>
          <dgm:bulletEnabled val="1"/>
        </dgm:presLayoutVars>
      </dgm:prSet>
      <dgm:spPr/>
      <dgm:t>
        <a:bodyPr/>
        <a:lstStyle/>
        <a:p>
          <a:endParaRPr lang="ru-RU"/>
        </a:p>
      </dgm:t>
    </dgm:pt>
  </dgm:ptLst>
  <dgm:cxnLst>
    <dgm:cxn modelId="{641FF385-CA42-4E04-BC69-F369972D4111}" type="presOf" srcId="{D4114FF5-9400-43B0-8A02-14784DAD2D11}" destId="{9200FD98-2D38-459E-9FBE-59E76C078545}" srcOrd="1" destOrd="0" presId="urn:microsoft.com/office/officeart/2005/8/layout/vList4#5"/>
    <dgm:cxn modelId="{052C953A-4661-4707-9753-9E408BA4511D}" srcId="{18DD2606-FDAD-4024-9AAD-4A4077B37B22}" destId="{D4114FF5-9400-43B0-8A02-14784DAD2D11}" srcOrd="1" destOrd="0" parTransId="{B831E8FD-86FC-4CA6-B982-44DFC02077B4}" sibTransId="{BB37CEC1-AB86-47FF-8511-4A3A6DDA96A3}"/>
    <dgm:cxn modelId="{AE636839-439B-42EA-9304-18E510418A3B}" type="presOf" srcId="{8C4D136C-FE12-40F0-A13C-335A254ADDF4}" destId="{0D07FA69-1B66-466B-B7C5-9AA6559B4983}" srcOrd="0" destOrd="2" presId="urn:microsoft.com/office/officeart/2005/8/layout/vList4#5"/>
    <dgm:cxn modelId="{3881BBDA-EDD3-4932-B340-A2B7DE47DCBE}" srcId="{D4114FF5-9400-43B0-8A02-14784DAD2D11}" destId="{FA8B36CF-3426-4781-8A84-4B3472AD4E03}" srcOrd="0" destOrd="0" parTransId="{0B3A8B34-8DF9-4393-9036-EC0AB507C31D}" sibTransId="{92B39CE2-151C-4B4B-89FA-C4483CFFB0A5}"/>
    <dgm:cxn modelId="{18E7C97B-6B7B-46E7-83CE-AE38110F271B}" type="presOf" srcId="{18DD2606-FDAD-4024-9AAD-4A4077B37B22}" destId="{D54E2DFC-C279-4335-BFC7-273F288A6C3E}" srcOrd="0" destOrd="0" presId="urn:microsoft.com/office/officeart/2005/8/layout/vList4#5"/>
    <dgm:cxn modelId="{6ECFE885-5CAC-4694-AAD4-5C9039BD44D9}" srcId="{D4114FF5-9400-43B0-8A02-14784DAD2D11}" destId="{8C4D136C-FE12-40F0-A13C-335A254ADDF4}" srcOrd="1" destOrd="0" parTransId="{4CFCBBE6-4367-4A19-B607-7959DE6B5B4D}" sibTransId="{0D55ECEC-143A-40ED-AB59-0C91CAC1BED8}"/>
    <dgm:cxn modelId="{A336E4CF-8F8D-43BD-A6F8-329C31A89106}" type="presOf" srcId="{FA8B36CF-3426-4781-8A84-4B3472AD4E03}" destId="{9200FD98-2D38-459E-9FBE-59E76C078545}" srcOrd="1" destOrd="1" presId="urn:microsoft.com/office/officeart/2005/8/layout/vList4#5"/>
    <dgm:cxn modelId="{44A752AB-5F79-46B0-B9A1-5FD8F93AE169}" type="presOf" srcId="{542C5109-9EFB-4086-AB45-9F4423EE8899}" destId="{0C6E53BA-DBB0-41F0-ADCA-C346C3DCCCA6}" srcOrd="0" destOrd="0" presId="urn:microsoft.com/office/officeart/2005/8/layout/vList4#5"/>
    <dgm:cxn modelId="{7C88214D-89A0-4384-B9D4-D1A5AC0B9B36}" srcId="{542C5109-9EFB-4086-AB45-9F4423EE8899}" destId="{0B117293-EF1B-4778-B4FB-39BF8D07BA72}" srcOrd="0" destOrd="0" parTransId="{08CE6241-D2E3-49C9-8BAE-579D1BBC4C48}" sibTransId="{85717368-D4E6-484F-9166-25043A87B4C8}"/>
    <dgm:cxn modelId="{560710C8-A8BD-4CEB-9A8E-89E47E57772D}" type="presOf" srcId="{0B117293-EF1B-4778-B4FB-39BF8D07BA72}" destId="{0C6E53BA-DBB0-41F0-ADCA-C346C3DCCCA6}" srcOrd="0" destOrd="1" presId="urn:microsoft.com/office/officeart/2005/8/layout/vList4#5"/>
    <dgm:cxn modelId="{69E3633A-1E69-4575-BC13-CA89A08C2A24}" type="presOf" srcId="{D4114FF5-9400-43B0-8A02-14784DAD2D11}" destId="{0D07FA69-1B66-466B-B7C5-9AA6559B4983}" srcOrd="0" destOrd="0" presId="urn:microsoft.com/office/officeart/2005/8/layout/vList4#5"/>
    <dgm:cxn modelId="{9C95627B-E64F-4C0F-AEB4-C1D0CA6F86BB}" type="presOf" srcId="{FA8B36CF-3426-4781-8A84-4B3472AD4E03}" destId="{0D07FA69-1B66-466B-B7C5-9AA6559B4983}" srcOrd="0" destOrd="1" presId="urn:microsoft.com/office/officeart/2005/8/layout/vList4#5"/>
    <dgm:cxn modelId="{228C13F0-CFF3-4192-ADFD-158FC791C95C}" type="presOf" srcId="{0B117293-EF1B-4778-B4FB-39BF8D07BA72}" destId="{19E91F95-20D0-40A2-81D4-3C65CCE6EAD1}" srcOrd="1" destOrd="1" presId="urn:microsoft.com/office/officeart/2005/8/layout/vList4#5"/>
    <dgm:cxn modelId="{DF7720EA-68E4-4627-822C-61C8E8A16B1F}" srcId="{18DD2606-FDAD-4024-9AAD-4A4077B37B22}" destId="{542C5109-9EFB-4086-AB45-9F4423EE8899}" srcOrd="0" destOrd="0" parTransId="{77A15CFD-EB08-4163-9A1A-C5DA2C085FB6}" sibTransId="{34FF0847-0374-47A3-969F-6DD91DCE0EB9}"/>
    <dgm:cxn modelId="{74E1640B-075E-4D12-8C4E-0A1F6F92D90F}" type="presOf" srcId="{542C5109-9EFB-4086-AB45-9F4423EE8899}" destId="{19E91F95-20D0-40A2-81D4-3C65CCE6EAD1}" srcOrd="1" destOrd="0" presId="urn:microsoft.com/office/officeart/2005/8/layout/vList4#5"/>
    <dgm:cxn modelId="{30D6A16C-B136-466A-A226-0FA39AB667BB}" type="presOf" srcId="{8C4D136C-FE12-40F0-A13C-335A254ADDF4}" destId="{9200FD98-2D38-459E-9FBE-59E76C078545}" srcOrd="1" destOrd="2" presId="urn:microsoft.com/office/officeart/2005/8/layout/vList4#5"/>
    <dgm:cxn modelId="{E31078FF-C5CD-43A4-86B3-64C7501E49E6}" type="presParOf" srcId="{D54E2DFC-C279-4335-BFC7-273F288A6C3E}" destId="{FEA6B1E0-BAE0-4ED2-A82D-610F5F183129}" srcOrd="0" destOrd="0" presId="urn:microsoft.com/office/officeart/2005/8/layout/vList4#5"/>
    <dgm:cxn modelId="{D8FF2D17-6019-4D4E-A7B4-D0BB50B669F2}" type="presParOf" srcId="{FEA6B1E0-BAE0-4ED2-A82D-610F5F183129}" destId="{0C6E53BA-DBB0-41F0-ADCA-C346C3DCCCA6}" srcOrd="0" destOrd="0" presId="urn:microsoft.com/office/officeart/2005/8/layout/vList4#5"/>
    <dgm:cxn modelId="{BDFDC599-7864-476A-891C-9EC95254AAF8}" type="presParOf" srcId="{FEA6B1E0-BAE0-4ED2-A82D-610F5F183129}" destId="{1E65890D-1A07-46E3-A774-EE970B6C1A3D}" srcOrd="1" destOrd="0" presId="urn:microsoft.com/office/officeart/2005/8/layout/vList4#5"/>
    <dgm:cxn modelId="{A1511979-1B19-4E7F-AA61-58EDCA21EA9B}" type="presParOf" srcId="{FEA6B1E0-BAE0-4ED2-A82D-610F5F183129}" destId="{19E91F95-20D0-40A2-81D4-3C65CCE6EAD1}" srcOrd="2" destOrd="0" presId="urn:microsoft.com/office/officeart/2005/8/layout/vList4#5"/>
    <dgm:cxn modelId="{73B5EA32-3F8A-4660-9D3E-1476CBFD068F}" type="presParOf" srcId="{D54E2DFC-C279-4335-BFC7-273F288A6C3E}" destId="{203F91E7-B98F-4A02-AAFC-9465C905D401}" srcOrd="1" destOrd="0" presId="urn:microsoft.com/office/officeart/2005/8/layout/vList4#5"/>
    <dgm:cxn modelId="{C9C45012-99BA-4325-8E0C-5F935F53E688}" type="presParOf" srcId="{D54E2DFC-C279-4335-BFC7-273F288A6C3E}" destId="{5A8FAE8E-6952-4D26-9DE2-5FDF426CE3AD}" srcOrd="2" destOrd="0" presId="urn:microsoft.com/office/officeart/2005/8/layout/vList4#5"/>
    <dgm:cxn modelId="{BC76FF19-EF21-449D-A666-22AC3B869974}" type="presParOf" srcId="{5A8FAE8E-6952-4D26-9DE2-5FDF426CE3AD}" destId="{0D07FA69-1B66-466B-B7C5-9AA6559B4983}" srcOrd="0" destOrd="0" presId="urn:microsoft.com/office/officeart/2005/8/layout/vList4#5"/>
    <dgm:cxn modelId="{0EBB3B0E-9F67-48B5-A51F-5A4F5FE140D4}" type="presParOf" srcId="{5A8FAE8E-6952-4D26-9DE2-5FDF426CE3AD}" destId="{933F64DE-6082-48F8-A924-76D4EE064CAA}" srcOrd="1" destOrd="0" presId="urn:microsoft.com/office/officeart/2005/8/layout/vList4#5"/>
    <dgm:cxn modelId="{868FD0F3-8BF3-4479-9961-C842E3D28B1A}" type="presParOf" srcId="{5A8FAE8E-6952-4D26-9DE2-5FDF426CE3AD}" destId="{9200FD98-2D38-459E-9FBE-59E76C078545}" srcOrd="2" destOrd="0" presId="urn:microsoft.com/office/officeart/2005/8/layout/vList4#5"/>
  </dgm:cxnLst>
  <dgm:bg/>
  <dgm:whole/>
</dgm:dataModel>
</file>

<file path=ppt/diagrams/data47.xml><?xml version="1.0" encoding="utf-8"?>
<dgm:dataModel xmlns:dgm="http://schemas.openxmlformats.org/drawingml/2006/diagram" xmlns:a="http://schemas.openxmlformats.org/drawingml/2006/main">
  <dgm:ptLst>
    <dgm:pt modelId="{F9671411-1E82-4ECA-B6B6-084101105DE8}"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272291F1-4C9E-4CAF-9C29-EFC3FCC64044}" type="parTrans" cxnId="{C0C8B361-07C1-4325-AAD4-7EB48F2F3427}">
      <dgm:prSet/>
      <dgm:spPr/>
      <dgm:t>
        <a:bodyPr/>
        <a:lstStyle/>
        <a:p>
          <a:endParaRPr lang="ru-RU"/>
        </a:p>
      </dgm:t>
    </dgm:pt>
    <dgm:pt modelId="{7F7EAC7B-A1D1-46B2-B5CC-3DE3E48E5102}">
      <dgm:prSet phldrT="[Текст]" custT="1"/>
      <dgm:spPr/>
      <dgm:t>
        <a:bodyPr/>
        <a:lstStyle/>
        <a:p>
          <a:r>
            <a:rPr lang="ru-RU" sz="4000"/>
            <a:t>Мәселені қою дегеніміз:</a:t>
          </a:r>
        </a:p>
      </dgm:t>
    </dgm:pt>
    <dgm:pt modelId="{431EEFF1-61A5-478A-ABF3-603F5CAF78CB}" type="parTrans" cxnId="{9A66B160-D51C-400E-829E-DC0CB4F26242}">
      <dgm:prSet/>
      <dgm:spPr/>
      <dgm:t>
        <a:bodyPr/>
        <a:lstStyle/>
        <a:p>
          <a:endParaRPr lang="ru-RU"/>
        </a:p>
      </dgm:t>
    </dgm:pt>
    <dgm:pt modelId="{1E08E2EC-75AD-4D15-8151-2B868E8B2372}">
      <dgm:prSet phldrT="[Текст]"/>
      <dgm:spPr/>
      <dgm:t>
        <a:bodyPr/>
        <a:lstStyle/>
        <a:p>
          <a:r>
            <a:rPr lang="ru-RU"/>
            <a:t>белгілі мен белгісізді, түсіндірілген және түсіндіруді қажет ететін фактілерді, теорияға сәйкес және оған қайшы келетін фактілерді ажыратыңыз.</a:t>
          </a:r>
        </a:p>
      </dgm:t>
    </dgm:pt>
    <dgm:pt modelId="{2D4EFB31-4234-4C37-BE00-67E6B31491E2}" type="sibTrans" cxnId="{9A66B160-D51C-400E-829E-DC0CB4F26242}">
      <dgm:prSet/>
      <dgm:spPr/>
      <dgm:t>
        <a:bodyPr/>
        <a:lstStyle/>
        <a:p>
          <a:endParaRPr lang="ru-RU"/>
        </a:p>
      </dgm:t>
    </dgm:pt>
    <dgm:pt modelId="{942A21C5-DBAB-4DBC-BF94-870518FFB834}" type="parTrans" cxnId="{099927B0-4DE0-4D38-9894-C1FFE45177E9}">
      <dgm:prSet/>
      <dgm:spPr/>
      <dgm:t>
        <a:bodyPr/>
        <a:lstStyle/>
        <a:p>
          <a:endParaRPr lang="ru-RU"/>
        </a:p>
      </dgm:t>
    </dgm:pt>
    <dgm:pt modelId="{BB32C382-1DE7-4DF5-AEA2-F2E674A8E994}">
      <dgm:prSet phldrT="[Текст]"/>
      <dgm:spPr/>
      <dgm:t>
        <a:bodyPr/>
        <a:lstStyle/>
        <a:p>
          <a:r>
            <a:rPr lang="ru-RU"/>
            <a:t>мәселенің негізгі мағынасын білдіретін сұрақты тұжырымдау, оның дұрыстығын және ғылым мен практика үшін маңыздылығын негіздеу.</a:t>
          </a:r>
        </a:p>
      </dgm:t>
    </dgm:pt>
    <dgm:pt modelId="{18A37685-F129-484C-9047-994F1219FE1D}" type="sibTrans" cxnId="{099927B0-4DE0-4D38-9894-C1FFE45177E9}">
      <dgm:prSet/>
      <dgm:spPr/>
      <dgm:t>
        <a:bodyPr/>
        <a:lstStyle/>
        <a:p>
          <a:endParaRPr lang="ru-RU"/>
        </a:p>
      </dgm:t>
    </dgm:pt>
    <dgm:pt modelId="{0900DB0A-B8C6-45F8-B2CA-26427CB935F2}" type="parTrans" cxnId="{B7C145E8-3E8F-47BC-B1E5-EABFCC8618C0}">
      <dgm:prSet/>
      <dgm:spPr/>
      <dgm:t>
        <a:bodyPr/>
        <a:lstStyle/>
        <a:p>
          <a:endParaRPr lang="ru-RU"/>
        </a:p>
      </dgm:t>
    </dgm:pt>
    <dgm:pt modelId="{120566B9-B71A-4994-A541-5D4D7FCD32BF}">
      <dgm:prSet phldrT="[Текст]"/>
      <dgm:spPr/>
      <dgm:t>
        <a:bodyPr/>
        <a:lstStyle/>
        <a:p>
          <a:r>
            <a:rPr lang="ru-RU"/>
            <a:t> нақты міндеттерді, оларды шешу реттілігін және бұл ретте қолданылатын әдістерді белгілеу</a:t>
          </a:r>
        </a:p>
      </dgm:t>
    </dgm:pt>
    <dgm:pt modelId="{747294FC-5E0B-4AD1-9A89-5D365872C6C7}" type="sibTrans" cxnId="{B7C145E8-3E8F-47BC-B1E5-EABFCC8618C0}">
      <dgm:prSet/>
      <dgm:spPr/>
      <dgm:t>
        <a:bodyPr/>
        <a:lstStyle/>
        <a:p>
          <a:endParaRPr lang="ru-RU"/>
        </a:p>
      </dgm:t>
    </dgm:pt>
    <dgm:pt modelId="{8C097634-F84B-459C-93D4-E6BDFE0B5A29}" type="sibTrans" cxnId="{C0C8B361-07C1-4325-AAD4-7EB48F2F3427}">
      <dgm:prSet/>
      <dgm:spPr/>
      <dgm:t>
        <a:bodyPr/>
        <a:lstStyle/>
        <a:p>
          <a:endParaRPr lang="ru-RU"/>
        </a:p>
      </dgm:t>
    </dgm:pt>
    <dgm:pt modelId="{36710F0B-C325-4864-B98E-050A98543DBD}" type="pres">
      <dgm:prSet presAssocID="{F9671411-1E82-4ECA-B6B6-084101105DE8}" presName="layout" presStyleCnt="0">
        <dgm:presLayoutVars>
          <dgm:chMax/>
          <dgm:chPref/>
          <dgm:dir/>
          <dgm:animOne val="branch"/>
          <dgm:animLvl val="lvl"/>
          <dgm:resizeHandles/>
        </dgm:presLayoutVars>
      </dgm:prSet>
      <dgm:spPr/>
      <dgm:t>
        <a:bodyPr/>
        <a:lstStyle/>
        <a:p>
          <a:endParaRPr lang="ru-RU"/>
        </a:p>
      </dgm:t>
    </dgm:pt>
    <dgm:pt modelId="{BE3415F7-2DA5-49BB-B578-925BCBE9D67C}" type="pres">
      <dgm:prSet presAssocID="{7F7EAC7B-A1D1-46B2-B5CC-3DE3E48E5102}" presName="root" presStyleCnt="0">
        <dgm:presLayoutVars>
          <dgm:chMax/>
          <dgm:chPref val="4"/>
        </dgm:presLayoutVars>
      </dgm:prSet>
      <dgm:spPr/>
      <dgm:t>
        <a:bodyPr/>
        <a:lstStyle/>
        <a:p>
          <a:endParaRPr/>
        </a:p>
      </dgm:t>
    </dgm:pt>
    <dgm:pt modelId="{5E9DEED4-E0BA-4240-B0DD-6FA41EF97D41}" type="pres">
      <dgm:prSet presAssocID="{7F7EAC7B-A1D1-46B2-B5CC-3DE3E48E5102}" presName="rootComposite" presStyleCnt="0">
        <dgm:presLayoutVars/>
      </dgm:prSet>
      <dgm:spPr/>
      <dgm:t>
        <a:bodyPr/>
        <a:lstStyle/>
        <a:p>
          <a:endParaRPr/>
        </a:p>
      </dgm:t>
    </dgm:pt>
    <dgm:pt modelId="{4F5B6454-9B04-44B5-A14E-181A4591D56F}" type="pres">
      <dgm:prSet presAssocID="{7F7EAC7B-A1D1-46B2-B5CC-3DE3E48E5102}" presName="rootText" presStyleLbl="node0" presStyleIdx="0" presStyleCnt="1">
        <dgm:presLayoutVars>
          <dgm:chMax/>
          <dgm:chPref val="4"/>
        </dgm:presLayoutVars>
      </dgm:prSet>
      <dgm:spPr/>
      <dgm:t>
        <a:bodyPr/>
        <a:lstStyle/>
        <a:p>
          <a:endParaRPr lang="ru-RU"/>
        </a:p>
      </dgm:t>
    </dgm:pt>
    <dgm:pt modelId="{08257FA5-4E34-4E97-84E4-C08C93C76968}" type="pres">
      <dgm:prSet presAssocID="{7F7EAC7B-A1D1-46B2-B5CC-3DE3E48E5102}" presName="childShape" presStyleCnt="0">
        <dgm:presLayoutVars>
          <dgm:chMax val="0"/>
          <dgm:chPref val="0"/>
        </dgm:presLayoutVars>
      </dgm:prSet>
      <dgm:spPr/>
      <dgm:t>
        <a:bodyPr/>
        <a:lstStyle/>
        <a:p>
          <a:endParaRPr/>
        </a:p>
      </dgm:t>
    </dgm:pt>
    <dgm:pt modelId="{6343844B-5CD9-4E8C-AEFA-AACB466FDAD2}" type="pres">
      <dgm:prSet presAssocID="{1E08E2EC-75AD-4D15-8151-2B868E8B2372}" presName="childComposite" presStyleCnt="0">
        <dgm:presLayoutVars>
          <dgm:chMax val="0"/>
          <dgm:chPref val="0"/>
        </dgm:presLayoutVars>
      </dgm:prSet>
      <dgm:spPr/>
      <dgm:t>
        <a:bodyPr/>
        <a:lstStyle/>
        <a:p>
          <a:endParaRPr/>
        </a:p>
      </dgm:t>
    </dgm:pt>
    <dgm:pt modelId="{F9939FE6-1628-4E08-884C-B1D46788DE84}" type="pres">
      <dgm:prSet presAssocID="{1E08E2EC-75AD-4D15-8151-2B868E8B2372}" presName="Image" presStyleLbl="node1" presStyleIdx="0" presStyleCnt="3"/>
      <dgm:spPr/>
      <dgm:t>
        <a:bodyPr/>
        <a:lstStyle/>
        <a:p>
          <a:endParaRPr/>
        </a:p>
      </dgm:t>
    </dgm:pt>
    <dgm:pt modelId="{9A6B0C1A-D3B8-4379-99A8-E7A01DA7DBF1}" type="pres">
      <dgm:prSet presAssocID="{1E08E2EC-75AD-4D15-8151-2B868E8B2372}" presName="childText" presStyleLbl="lnNode1" presStyleIdx="0" presStyleCnt="3">
        <dgm:presLayoutVars>
          <dgm:chMax val="0"/>
          <dgm:chPref val="0"/>
          <dgm:bulletEnabled val="1"/>
        </dgm:presLayoutVars>
      </dgm:prSet>
      <dgm:spPr/>
      <dgm:t>
        <a:bodyPr/>
        <a:lstStyle/>
        <a:p>
          <a:endParaRPr lang="ru-RU"/>
        </a:p>
      </dgm:t>
    </dgm:pt>
    <dgm:pt modelId="{CAF24FC7-5D88-4FBE-9A67-B4F291698626}" type="pres">
      <dgm:prSet presAssocID="{BB32C382-1DE7-4DF5-AEA2-F2E674A8E994}" presName="childComposite" presStyleCnt="0">
        <dgm:presLayoutVars>
          <dgm:chMax val="0"/>
          <dgm:chPref val="0"/>
        </dgm:presLayoutVars>
      </dgm:prSet>
      <dgm:spPr/>
      <dgm:t>
        <a:bodyPr/>
        <a:lstStyle/>
        <a:p>
          <a:endParaRPr/>
        </a:p>
      </dgm:t>
    </dgm:pt>
    <dgm:pt modelId="{A5C64529-AAB5-47D1-9119-768080621C6D}" type="pres">
      <dgm:prSet presAssocID="{BB32C382-1DE7-4DF5-AEA2-F2E674A8E994}" presName="Image" presStyleLbl="node1" presStyleIdx="1" presStyleCnt="3"/>
      <dgm:spPr/>
      <dgm:t>
        <a:bodyPr/>
        <a:lstStyle/>
        <a:p>
          <a:endParaRPr/>
        </a:p>
      </dgm:t>
    </dgm:pt>
    <dgm:pt modelId="{08374ACB-A1A7-410A-8885-F27341C567E2}" type="pres">
      <dgm:prSet presAssocID="{BB32C382-1DE7-4DF5-AEA2-F2E674A8E994}" presName="childText" presStyleLbl="lnNode1" presStyleIdx="1" presStyleCnt="3">
        <dgm:presLayoutVars>
          <dgm:chMax val="0"/>
          <dgm:chPref val="0"/>
          <dgm:bulletEnabled val="1"/>
        </dgm:presLayoutVars>
      </dgm:prSet>
      <dgm:spPr/>
      <dgm:t>
        <a:bodyPr/>
        <a:lstStyle/>
        <a:p>
          <a:endParaRPr lang="ru-RU"/>
        </a:p>
      </dgm:t>
    </dgm:pt>
    <dgm:pt modelId="{AE2BC703-13D8-4A01-B4FB-CB93FBF56AD3}" type="pres">
      <dgm:prSet presAssocID="{120566B9-B71A-4994-A541-5D4D7FCD32BF}" presName="childComposite" presStyleCnt="0">
        <dgm:presLayoutVars>
          <dgm:chMax val="0"/>
          <dgm:chPref val="0"/>
        </dgm:presLayoutVars>
      </dgm:prSet>
      <dgm:spPr/>
      <dgm:t>
        <a:bodyPr/>
        <a:lstStyle/>
        <a:p>
          <a:endParaRPr/>
        </a:p>
      </dgm:t>
    </dgm:pt>
    <dgm:pt modelId="{256FED3A-B666-477E-8D93-B274D8F945EB}" type="pres">
      <dgm:prSet presAssocID="{120566B9-B71A-4994-A541-5D4D7FCD32BF}" presName="Image" presStyleLbl="node1" presStyleIdx="2" presStyleCnt="3"/>
      <dgm:spPr/>
      <dgm:t>
        <a:bodyPr/>
        <a:lstStyle/>
        <a:p>
          <a:endParaRPr/>
        </a:p>
      </dgm:t>
    </dgm:pt>
    <dgm:pt modelId="{6A24CE58-55C6-45CA-AF82-85B1047162E8}" type="pres">
      <dgm:prSet presAssocID="{120566B9-B71A-4994-A541-5D4D7FCD32BF}" presName="childText" presStyleLbl="lnNode1" presStyleIdx="2" presStyleCnt="3">
        <dgm:presLayoutVars>
          <dgm:chMax val="0"/>
          <dgm:chPref val="0"/>
          <dgm:bulletEnabled val="1"/>
        </dgm:presLayoutVars>
      </dgm:prSet>
      <dgm:spPr/>
      <dgm:t>
        <a:bodyPr/>
        <a:lstStyle/>
        <a:p>
          <a:endParaRPr lang="ru-RU"/>
        </a:p>
      </dgm:t>
    </dgm:pt>
  </dgm:ptLst>
  <dgm:cxnLst>
    <dgm:cxn modelId="{8C0964D3-14D4-484D-A890-C96E12DD119E}" type="presOf" srcId="{F9671411-1E82-4ECA-B6B6-084101105DE8}" destId="{36710F0B-C325-4864-B98E-050A98543DBD}" srcOrd="0" destOrd="0" presId="urn:microsoft.com/office/officeart/2008/layout/PictureAccentList"/>
    <dgm:cxn modelId="{099927B0-4DE0-4D38-9894-C1FFE45177E9}" srcId="{7F7EAC7B-A1D1-46B2-B5CC-3DE3E48E5102}" destId="{BB32C382-1DE7-4DF5-AEA2-F2E674A8E994}" srcOrd="1" destOrd="0" parTransId="{942A21C5-DBAB-4DBC-BF94-870518FFB834}" sibTransId="{18A37685-F129-484C-9047-994F1219FE1D}"/>
    <dgm:cxn modelId="{25C23CFE-B701-4F20-B572-2D2F69EC4F02}" type="presOf" srcId="{BB32C382-1DE7-4DF5-AEA2-F2E674A8E994}" destId="{08374ACB-A1A7-410A-8885-F27341C567E2}" srcOrd="0" destOrd="0" presId="urn:microsoft.com/office/officeart/2008/layout/PictureAccentList"/>
    <dgm:cxn modelId="{C0C8B361-07C1-4325-AAD4-7EB48F2F3427}" srcId="{F9671411-1E82-4ECA-B6B6-084101105DE8}" destId="{7F7EAC7B-A1D1-46B2-B5CC-3DE3E48E5102}" srcOrd="0" destOrd="0" parTransId="{272291F1-4C9E-4CAF-9C29-EFC3FCC64044}" sibTransId="{8C097634-F84B-459C-93D4-E6BDFE0B5A29}"/>
    <dgm:cxn modelId="{FE387DFD-884E-4744-812D-97A74A3407FD}" type="presOf" srcId="{1E08E2EC-75AD-4D15-8151-2B868E8B2372}" destId="{9A6B0C1A-D3B8-4379-99A8-E7A01DA7DBF1}" srcOrd="0" destOrd="0" presId="urn:microsoft.com/office/officeart/2008/layout/PictureAccentList"/>
    <dgm:cxn modelId="{B7C145E8-3E8F-47BC-B1E5-EABFCC8618C0}" srcId="{7F7EAC7B-A1D1-46B2-B5CC-3DE3E48E5102}" destId="{120566B9-B71A-4994-A541-5D4D7FCD32BF}" srcOrd="2" destOrd="0" parTransId="{0900DB0A-B8C6-45F8-B2CA-26427CB935F2}" sibTransId="{747294FC-5E0B-4AD1-9A89-5D365872C6C7}"/>
    <dgm:cxn modelId="{95208133-7548-4590-83C0-6231E6430FDD}" type="presOf" srcId="{7F7EAC7B-A1D1-46B2-B5CC-3DE3E48E5102}" destId="{4F5B6454-9B04-44B5-A14E-181A4591D56F}" srcOrd="0" destOrd="0" presId="urn:microsoft.com/office/officeart/2008/layout/PictureAccentList"/>
    <dgm:cxn modelId="{A0DBC227-B2BE-4AF3-B448-5ECC8C1677EF}" type="presOf" srcId="{120566B9-B71A-4994-A541-5D4D7FCD32BF}" destId="{6A24CE58-55C6-45CA-AF82-85B1047162E8}" srcOrd="0" destOrd="0" presId="urn:microsoft.com/office/officeart/2008/layout/PictureAccentList"/>
    <dgm:cxn modelId="{9A66B160-D51C-400E-829E-DC0CB4F26242}" srcId="{7F7EAC7B-A1D1-46B2-B5CC-3DE3E48E5102}" destId="{1E08E2EC-75AD-4D15-8151-2B868E8B2372}" srcOrd="0" destOrd="0" parTransId="{431EEFF1-61A5-478A-ABF3-603F5CAF78CB}" sibTransId="{2D4EFB31-4234-4C37-BE00-67E6B31491E2}"/>
    <dgm:cxn modelId="{AF271C2B-D3BF-40FE-84D0-2B38DE326B14}" type="presParOf" srcId="{36710F0B-C325-4864-B98E-050A98543DBD}" destId="{BE3415F7-2DA5-49BB-B578-925BCBE9D67C}" srcOrd="0" destOrd="0" presId="urn:microsoft.com/office/officeart/2008/layout/PictureAccentList"/>
    <dgm:cxn modelId="{98948CD5-0DBD-4F66-9B8D-86A708C4DCBC}" type="presParOf" srcId="{BE3415F7-2DA5-49BB-B578-925BCBE9D67C}" destId="{5E9DEED4-E0BA-4240-B0DD-6FA41EF97D41}" srcOrd="0" destOrd="0" presId="urn:microsoft.com/office/officeart/2008/layout/PictureAccentList"/>
    <dgm:cxn modelId="{D8E3D730-8E05-41FF-AF5F-007A29416C1A}" type="presParOf" srcId="{5E9DEED4-E0BA-4240-B0DD-6FA41EF97D41}" destId="{4F5B6454-9B04-44B5-A14E-181A4591D56F}" srcOrd="0" destOrd="0" presId="urn:microsoft.com/office/officeart/2008/layout/PictureAccentList"/>
    <dgm:cxn modelId="{D89D7B44-0E87-4A7F-AF68-95DD92019E2D}" type="presParOf" srcId="{BE3415F7-2DA5-49BB-B578-925BCBE9D67C}" destId="{08257FA5-4E34-4E97-84E4-C08C93C76968}" srcOrd="1" destOrd="0" presId="urn:microsoft.com/office/officeart/2008/layout/PictureAccentList"/>
    <dgm:cxn modelId="{09E3562B-0B20-4978-A517-6F0AB804960B}" type="presParOf" srcId="{08257FA5-4E34-4E97-84E4-C08C93C76968}" destId="{6343844B-5CD9-4E8C-AEFA-AACB466FDAD2}" srcOrd="0" destOrd="0" presId="urn:microsoft.com/office/officeart/2008/layout/PictureAccentList"/>
    <dgm:cxn modelId="{5DD6A17E-FF1F-4579-A32A-2076772C7E81}" type="presParOf" srcId="{6343844B-5CD9-4E8C-AEFA-AACB466FDAD2}" destId="{F9939FE6-1628-4E08-884C-B1D46788DE84}" srcOrd="0" destOrd="0" presId="urn:microsoft.com/office/officeart/2008/layout/PictureAccentList"/>
    <dgm:cxn modelId="{241F8EB7-2653-4918-A289-1956F9266A01}" type="presParOf" srcId="{6343844B-5CD9-4E8C-AEFA-AACB466FDAD2}" destId="{9A6B0C1A-D3B8-4379-99A8-E7A01DA7DBF1}" srcOrd="1" destOrd="0" presId="urn:microsoft.com/office/officeart/2008/layout/PictureAccentList"/>
    <dgm:cxn modelId="{2BDA2977-A968-41D1-B431-3A84C64A2ECA}" type="presParOf" srcId="{08257FA5-4E34-4E97-84E4-C08C93C76968}" destId="{CAF24FC7-5D88-4FBE-9A67-B4F291698626}" srcOrd="1" destOrd="0" presId="urn:microsoft.com/office/officeart/2008/layout/PictureAccentList"/>
    <dgm:cxn modelId="{EEC8FF89-AB5B-4B3C-A848-6B9760A30964}" type="presParOf" srcId="{CAF24FC7-5D88-4FBE-9A67-B4F291698626}" destId="{A5C64529-AAB5-47D1-9119-768080621C6D}" srcOrd="0" destOrd="0" presId="urn:microsoft.com/office/officeart/2008/layout/PictureAccentList"/>
    <dgm:cxn modelId="{CD0B1073-D220-43DB-B4F5-07176D572CE5}" type="presParOf" srcId="{CAF24FC7-5D88-4FBE-9A67-B4F291698626}" destId="{08374ACB-A1A7-410A-8885-F27341C567E2}" srcOrd="1" destOrd="0" presId="urn:microsoft.com/office/officeart/2008/layout/PictureAccentList"/>
    <dgm:cxn modelId="{261D8AB3-30A6-4B0B-AE4A-D6D7ED51F4F4}" type="presParOf" srcId="{08257FA5-4E34-4E97-84E4-C08C93C76968}" destId="{AE2BC703-13D8-4A01-B4FB-CB93FBF56AD3}" srcOrd="2" destOrd="0" presId="urn:microsoft.com/office/officeart/2008/layout/PictureAccentList"/>
    <dgm:cxn modelId="{D847D348-F262-43E3-99C1-0BD2EF6AB73D}" type="presParOf" srcId="{AE2BC703-13D8-4A01-B4FB-CB93FBF56AD3}" destId="{256FED3A-B666-477E-8D93-B274D8F945EB}" srcOrd="0" destOrd="0" presId="urn:microsoft.com/office/officeart/2008/layout/PictureAccentList"/>
    <dgm:cxn modelId="{84756F10-BAAA-4C27-ACD0-28376EB690CD}" type="presParOf" srcId="{AE2BC703-13D8-4A01-B4FB-CB93FBF56AD3}" destId="{6A24CE58-55C6-45CA-AF82-85B1047162E8}" srcOrd="1" destOrd="0" presId="urn:microsoft.com/office/officeart/2008/layout/PictureAccentList"/>
  </dgm:cxnLst>
  <dgm:bg/>
  <dgm:whole/>
</dgm:dataModel>
</file>

<file path=ppt/diagrams/data48.xml><?xml version="1.0" encoding="utf-8"?>
<dgm:dataModel xmlns:dgm="http://schemas.openxmlformats.org/drawingml/2006/diagram" xmlns:a="http://schemas.openxmlformats.org/drawingml/2006/main">
  <dgm:ptLst>
    <dgm:pt modelId="{7B9EBD43-F5DF-4DA3-9D00-9ADA833EB138}"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ru-RU"/>
        </a:p>
      </dgm:t>
    </dgm:pt>
    <dgm:pt modelId="{4AA53810-3E9B-4093-98B4-8B5BB3778F64}" type="parTrans" cxnId="{1E7D64D7-5171-4E2A-B06B-6F9B2B0796EE}">
      <dgm:prSet/>
      <dgm:spPr/>
      <dgm:t>
        <a:bodyPr/>
        <a:lstStyle/>
        <a:p>
          <a:endParaRPr lang="ru-RU"/>
        </a:p>
      </dgm:t>
    </dgm:pt>
    <dgm:pt modelId="{34A011A3-A25E-4A41-AAEA-A3C83A0EA1AB}">
      <dgm:prSet phldrT="[Текст]" phldr="1"/>
      <dgm:spPr/>
      <dgm:t>
        <a:bodyPr/>
        <a:lstStyle/>
        <a:p>
          <a:endParaRPr lang="ru-RU"/>
        </a:p>
      </dgm:t>
    </dgm:pt>
    <dgm:pt modelId="{7C6B50D9-945D-4BCF-839B-05439C44BE76}" type="parTrans" cxnId="{EDF2AFF4-D2D7-4B5B-8580-53760AE336E8}">
      <dgm:prSet/>
      <dgm:spPr/>
      <dgm:t>
        <a:bodyPr/>
        <a:lstStyle/>
        <a:p>
          <a:endParaRPr lang="ru-RU"/>
        </a:p>
      </dgm:t>
    </dgm:pt>
    <dgm:pt modelId="{A4EEB666-91FF-4352-A8CA-4969668C2ED9}">
      <dgm:prSet phldrT="[Текст]"/>
      <dgm:spPr/>
      <dgm:t>
        <a:bodyPr/>
        <a:lstStyle/>
        <a:p>
          <a:r>
            <a:rPr lang="ru-RU"/>
            <a:t>Мәселені таңдау негізінен зерттеу стратегиясын, жалпы алғанда, әсіресе ғылыми ізденістің бағытын анықтайды.</a:t>
          </a:r>
        </a:p>
      </dgm:t>
    </dgm:pt>
    <dgm:pt modelId="{A7958D1B-FB66-445E-8A22-A808532A376C}" type="sibTrans" cxnId="{EDF2AFF4-D2D7-4B5B-8580-53760AE336E8}">
      <dgm:prSet/>
      <dgm:spPr/>
      <dgm:t>
        <a:bodyPr/>
        <a:lstStyle/>
        <a:p>
          <a:endParaRPr lang="ru-RU"/>
        </a:p>
      </dgm:t>
    </dgm:pt>
    <dgm:pt modelId="{27659644-B792-4DA9-8309-CCF284BF1254}" type="sibTrans" cxnId="{1E7D64D7-5171-4E2A-B06B-6F9B2B0796EE}">
      <dgm:prSet/>
      <dgm:spPr/>
      <dgm:t>
        <a:bodyPr/>
        <a:lstStyle/>
        <a:p>
          <a:endParaRPr lang="ru-RU"/>
        </a:p>
      </dgm:t>
    </dgm:pt>
    <dgm:pt modelId="{BD4FE040-FE23-42BA-91A0-8C269E5A5A34}" type="parTrans" cxnId="{E29FF806-3E31-421B-84BF-B56182EB44B3}">
      <dgm:prSet/>
      <dgm:spPr/>
      <dgm:t>
        <a:bodyPr/>
        <a:lstStyle/>
        <a:p>
          <a:endParaRPr lang="ru-RU"/>
        </a:p>
      </dgm:t>
    </dgm:pt>
    <dgm:pt modelId="{9BE4F272-1FAF-4212-9C27-E9766427EAE4}">
      <dgm:prSet phldrT="[Текст]" phldr="1"/>
      <dgm:spPr/>
      <dgm:t>
        <a:bodyPr/>
        <a:lstStyle/>
        <a:p>
          <a:endParaRPr lang="ru-RU"/>
        </a:p>
      </dgm:t>
    </dgm:pt>
    <dgm:pt modelId="{4ACBB34F-EE2F-4776-941C-923446CA7A37}" type="parTrans" cxnId="{19005143-DCED-4758-B72C-6A288FCBFA65}">
      <dgm:prSet/>
      <dgm:spPr/>
      <dgm:t>
        <a:bodyPr/>
        <a:lstStyle/>
        <a:p>
          <a:endParaRPr lang="ru-RU"/>
        </a:p>
      </dgm:t>
    </dgm:pt>
    <dgm:pt modelId="{E90F3BCD-B32C-4D37-BBBD-EE95392D6214}">
      <dgm:prSet phldrT="[Текст]"/>
      <dgm:spPr/>
      <dgm:t>
        <a:bodyPr/>
        <a:lstStyle/>
        <a:p>
          <a:r>
            <a:rPr lang="ru-RU"/>
            <a:t>Таңдау тұжырымдау және ғылыми мәселелерді шешу мыналарға байланысты: </a:t>
          </a:r>
        </a:p>
      </dgm:t>
    </dgm:pt>
    <dgm:pt modelId="{79D19789-0008-47E2-A818-1BF79007FA23}" type="sibTrans" cxnId="{19005143-DCED-4758-B72C-6A288FCBFA65}">
      <dgm:prSet/>
      <dgm:spPr/>
      <dgm:t>
        <a:bodyPr/>
        <a:lstStyle/>
        <a:p>
          <a:endParaRPr lang="ru-RU"/>
        </a:p>
      </dgm:t>
    </dgm:pt>
    <dgm:pt modelId="{AFA45E99-9038-4A8D-876E-532B4F8155ED}" type="parTrans" cxnId="{44BB3B78-8858-4B76-B613-13A1EAD0618F}">
      <dgm:prSet/>
      <dgm:spPr/>
      <dgm:t>
        <a:bodyPr/>
        <a:lstStyle/>
        <a:p>
          <a:endParaRPr lang="ru-RU"/>
        </a:p>
      </dgm:t>
    </dgm:pt>
    <dgm:pt modelId="{9383199B-F866-4FB0-915E-FBCC026DD14D}">
      <dgm:prSet phldrT="[Текст]"/>
      <dgm:spPr/>
      <dgm:t>
        <a:bodyPr/>
        <a:lstStyle/>
        <a:p>
          <a:r>
            <a:rPr lang="ru-RU"/>
            <a:t>объективті факторлардың</a:t>
          </a:r>
        </a:p>
      </dgm:t>
    </dgm:pt>
    <dgm:pt modelId="{9CEF5D71-A85B-46D4-BF33-DE11AE81CD46}" type="sibTrans" cxnId="{44BB3B78-8858-4B76-B613-13A1EAD0618F}">
      <dgm:prSet/>
      <dgm:spPr/>
      <dgm:t>
        <a:bodyPr/>
        <a:lstStyle/>
        <a:p>
          <a:endParaRPr lang="ru-RU"/>
        </a:p>
      </dgm:t>
    </dgm:pt>
    <dgm:pt modelId="{BA212407-CDA2-445E-B6BE-D2464AE0F5FE}" type="parTrans" cxnId="{D97D152C-D5DB-4A90-B6B8-BB77460B76BB}">
      <dgm:prSet/>
      <dgm:spPr/>
      <dgm:t>
        <a:bodyPr/>
        <a:lstStyle/>
        <a:p>
          <a:endParaRPr lang="ru-RU"/>
        </a:p>
      </dgm:t>
    </dgm:pt>
    <dgm:pt modelId="{E1574926-84B1-4FA0-8605-639FC381BCB8}">
      <dgm:prSet phldrT="[Текст]"/>
      <dgm:spPr/>
      <dgm:t>
        <a:bodyPr/>
        <a:lstStyle/>
        <a:p>
          <a:r>
            <a:rPr lang="ru-RU"/>
            <a:t>субъективті факторлардың</a:t>
          </a:r>
        </a:p>
      </dgm:t>
    </dgm:pt>
    <dgm:pt modelId="{5184758D-1A8C-468E-92BC-67D8F05D437B}" type="sibTrans" cxnId="{D97D152C-D5DB-4A90-B6B8-BB77460B76BB}">
      <dgm:prSet/>
      <dgm:spPr/>
      <dgm:t>
        <a:bodyPr/>
        <a:lstStyle/>
        <a:p>
          <a:endParaRPr lang="ru-RU"/>
        </a:p>
      </dgm:t>
    </dgm:pt>
    <dgm:pt modelId="{2DF39C36-9E6A-47C3-AC2E-5E00C8D59BB5}" type="sibTrans" cxnId="{E29FF806-3E31-421B-84BF-B56182EB44B3}">
      <dgm:prSet/>
      <dgm:spPr/>
      <dgm:t>
        <a:bodyPr/>
        <a:lstStyle/>
        <a:p>
          <a:endParaRPr lang="ru-RU"/>
        </a:p>
      </dgm:t>
    </dgm:pt>
    <dgm:pt modelId="{C62FA850-A969-45D5-BAFE-23CDA7176FF0}" type="pres">
      <dgm:prSet presAssocID="{7B9EBD43-F5DF-4DA3-9D00-9ADA833EB138}" presName="linearFlow" presStyleCnt="0">
        <dgm:presLayoutVars>
          <dgm:dir/>
          <dgm:animLvl val="lvl"/>
          <dgm:resizeHandles val="exact"/>
        </dgm:presLayoutVars>
      </dgm:prSet>
      <dgm:spPr/>
      <dgm:t>
        <a:bodyPr/>
        <a:lstStyle/>
        <a:p>
          <a:endParaRPr lang="ru-RU"/>
        </a:p>
      </dgm:t>
    </dgm:pt>
    <dgm:pt modelId="{F8A4BA29-C324-4907-AF47-267CAADF0FA1}" type="pres">
      <dgm:prSet presAssocID="{34A011A3-A25E-4A41-AAEA-A3C83A0EA1AB}" presName="composite" presStyleCnt="0"/>
      <dgm:spPr/>
      <dgm:t>
        <a:bodyPr/>
        <a:lstStyle/>
        <a:p>
          <a:endParaRPr/>
        </a:p>
      </dgm:t>
    </dgm:pt>
    <dgm:pt modelId="{D38E569D-56E2-4737-B2BE-34B1814E9808}" type="pres">
      <dgm:prSet presAssocID="{34A011A3-A25E-4A41-AAEA-A3C83A0EA1AB}" presName="parentText" presStyleLbl="alignNode1" presStyleIdx="0" presStyleCnt="2">
        <dgm:presLayoutVars>
          <dgm:chMax val="1"/>
          <dgm:bulletEnabled val="1"/>
        </dgm:presLayoutVars>
      </dgm:prSet>
      <dgm:spPr/>
      <dgm:t>
        <a:bodyPr/>
        <a:lstStyle/>
        <a:p>
          <a:endParaRPr lang="ru-RU"/>
        </a:p>
      </dgm:t>
    </dgm:pt>
    <dgm:pt modelId="{D9769506-9640-46E4-ABDC-17887699DE0A}" type="pres">
      <dgm:prSet presAssocID="{34A011A3-A25E-4A41-AAEA-A3C83A0EA1AB}" presName="descendantText" presStyleLbl="alignAcc1" presStyleIdx="0" presStyleCnt="2">
        <dgm:presLayoutVars>
          <dgm:bulletEnabled val="1"/>
        </dgm:presLayoutVars>
      </dgm:prSet>
      <dgm:spPr/>
      <dgm:t>
        <a:bodyPr/>
        <a:lstStyle/>
        <a:p>
          <a:endParaRPr lang="ru-RU"/>
        </a:p>
      </dgm:t>
    </dgm:pt>
    <dgm:pt modelId="{ED844B77-4800-4CF1-8DAE-73B75A73A9F7}" type="pres">
      <dgm:prSet presAssocID="{27659644-B792-4DA9-8309-CCF284BF1254}" presName="sp" presStyleCnt="0"/>
      <dgm:spPr/>
      <dgm:t>
        <a:bodyPr/>
        <a:lstStyle/>
        <a:p>
          <a:endParaRPr/>
        </a:p>
      </dgm:t>
    </dgm:pt>
    <dgm:pt modelId="{80288258-4EF4-4A0D-9F84-D340F85698DC}" type="pres">
      <dgm:prSet presAssocID="{9BE4F272-1FAF-4212-9C27-E9766427EAE4}" presName="composite" presStyleCnt="0"/>
      <dgm:spPr/>
      <dgm:t>
        <a:bodyPr/>
        <a:lstStyle/>
        <a:p>
          <a:endParaRPr/>
        </a:p>
      </dgm:t>
    </dgm:pt>
    <dgm:pt modelId="{8247746E-F504-4DC1-B228-82AD18F87225}" type="pres">
      <dgm:prSet presAssocID="{9BE4F272-1FAF-4212-9C27-E9766427EAE4}" presName="parentText" presStyleLbl="alignNode1" presStyleIdx="1" presStyleCnt="2">
        <dgm:presLayoutVars>
          <dgm:chMax val="1"/>
          <dgm:bulletEnabled val="1"/>
        </dgm:presLayoutVars>
      </dgm:prSet>
      <dgm:spPr/>
      <dgm:t>
        <a:bodyPr/>
        <a:lstStyle/>
        <a:p>
          <a:endParaRPr lang="ru-RU"/>
        </a:p>
      </dgm:t>
    </dgm:pt>
    <dgm:pt modelId="{8E36E278-9803-4073-9375-E3CF3503A7AF}" type="pres">
      <dgm:prSet presAssocID="{9BE4F272-1FAF-4212-9C27-E9766427EAE4}" presName="descendantText" presStyleLbl="alignAcc1" presStyleIdx="1" presStyleCnt="2">
        <dgm:presLayoutVars>
          <dgm:bulletEnabled val="1"/>
        </dgm:presLayoutVars>
      </dgm:prSet>
      <dgm:spPr/>
      <dgm:t>
        <a:bodyPr/>
        <a:lstStyle/>
        <a:p>
          <a:endParaRPr lang="ru-RU"/>
        </a:p>
      </dgm:t>
    </dgm:pt>
  </dgm:ptLst>
  <dgm:cxnLst>
    <dgm:cxn modelId="{6256D64E-A18B-44C5-AD72-B876341E1BD8}" type="presOf" srcId="{34A011A3-A25E-4A41-AAEA-A3C83A0EA1AB}" destId="{D38E569D-56E2-4737-B2BE-34B1814E9808}" srcOrd="0" destOrd="0" presId="urn:microsoft.com/office/officeart/2005/8/layout/chevron2"/>
    <dgm:cxn modelId="{E29FF806-3E31-421B-84BF-B56182EB44B3}" srcId="{7B9EBD43-F5DF-4DA3-9D00-9ADA833EB138}" destId="{9BE4F272-1FAF-4212-9C27-E9766427EAE4}" srcOrd="1" destOrd="0" parTransId="{BD4FE040-FE23-42BA-91A0-8C269E5A5A34}" sibTransId="{2DF39C36-9E6A-47C3-AC2E-5E00C8D59BB5}"/>
    <dgm:cxn modelId="{5B75989B-8E74-4AE0-BEEC-92392C2CBD50}" type="presOf" srcId="{A4EEB666-91FF-4352-A8CA-4969668C2ED9}" destId="{D9769506-9640-46E4-ABDC-17887699DE0A}" srcOrd="0" destOrd="0" presId="urn:microsoft.com/office/officeart/2005/8/layout/chevron2"/>
    <dgm:cxn modelId="{144C29E0-AF34-48A4-B71D-D78BBD672834}" type="presOf" srcId="{9BE4F272-1FAF-4212-9C27-E9766427EAE4}" destId="{8247746E-F504-4DC1-B228-82AD18F87225}" srcOrd="0" destOrd="0" presId="urn:microsoft.com/office/officeart/2005/8/layout/chevron2"/>
    <dgm:cxn modelId="{11945A9A-429E-4CFD-B8C4-9C696D92272C}" type="presOf" srcId="{9383199B-F866-4FB0-915E-FBCC026DD14D}" destId="{8E36E278-9803-4073-9375-E3CF3503A7AF}" srcOrd="0" destOrd="1" presId="urn:microsoft.com/office/officeart/2005/8/layout/chevron2"/>
    <dgm:cxn modelId="{D97D152C-D5DB-4A90-B6B8-BB77460B76BB}" srcId="{9BE4F272-1FAF-4212-9C27-E9766427EAE4}" destId="{E1574926-84B1-4FA0-8605-639FC381BCB8}" srcOrd="2" destOrd="0" parTransId="{BA212407-CDA2-445E-B6BE-D2464AE0F5FE}" sibTransId="{5184758D-1A8C-468E-92BC-67D8F05D437B}"/>
    <dgm:cxn modelId="{EDF2AFF4-D2D7-4B5B-8580-53760AE336E8}" srcId="{34A011A3-A25E-4A41-AAEA-A3C83A0EA1AB}" destId="{A4EEB666-91FF-4352-A8CA-4969668C2ED9}" srcOrd="0" destOrd="0" parTransId="{7C6B50D9-945D-4BCF-839B-05439C44BE76}" sibTransId="{A7958D1B-FB66-445E-8A22-A808532A376C}"/>
    <dgm:cxn modelId="{1E7D64D7-5171-4E2A-B06B-6F9B2B0796EE}" srcId="{7B9EBD43-F5DF-4DA3-9D00-9ADA833EB138}" destId="{34A011A3-A25E-4A41-AAEA-A3C83A0EA1AB}" srcOrd="0" destOrd="0" parTransId="{4AA53810-3E9B-4093-98B4-8B5BB3778F64}" sibTransId="{27659644-B792-4DA9-8309-CCF284BF1254}"/>
    <dgm:cxn modelId="{58D0047C-E177-4095-9F66-8DA799C1F286}" type="presOf" srcId="{E90F3BCD-B32C-4D37-BBBD-EE95392D6214}" destId="{8E36E278-9803-4073-9375-E3CF3503A7AF}" srcOrd="0" destOrd="0" presId="urn:microsoft.com/office/officeart/2005/8/layout/chevron2"/>
    <dgm:cxn modelId="{19005143-DCED-4758-B72C-6A288FCBFA65}" srcId="{9BE4F272-1FAF-4212-9C27-E9766427EAE4}" destId="{E90F3BCD-B32C-4D37-BBBD-EE95392D6214}" srcOrd="0" destOrd="0" parTransId="{4ACBB34F-EE2F-4776-941C-923446CA7A37}" sibTransId="{79D19789-0008-47E2-A818-1BF79007FA23}"/>
    <dgm:cxn modelId="{A0977835-1363-4258-A8D1-A7F0FA859A12}" type="presOf" srcId="{E1574926-84B1-4FA0-8605-639FC381BCB8}" destId="{8E36E278-9803-4073-9375-E3CF3503A7AF}" srcOrd="0" destOrd="2" presId="urn:microsoft.com/office/officeart/2005/8/layout/chevron2"/>
    <dgm:cxn modelId="{44BB3B78-8858-4B76-B613-13A1EAD0618F}" srcId="{9BE4F272-1FAF-4212-9C27-E9766427EAE4}" destId="{9383199B-F866-4FB0-915E-FBCC026DD14D}" srcOrd="1" destOrd="0" parTransId="{AFA45E99-9038-4A8D-876E-532B4F8155ED}" sibTransId="{9CEF5D71-A85B-46D4-BF33-DE11AE81CD46}"/>
    <dgm:cxn modelId="{A5059330-CCBB-4148-96ED-885EDB93A78D}" type="presOf" srcId="{7B9EBD43-F5DF-4DA3-9D00-9ADA833EB138}" destId="{C62FA850-A969-45D5-BAFE-23CDA7176FF0}" srcOrd="0" destOrd="0" presId="urn:microsoft.com/office/officeart/2005/8/layout/chevron2"/>
    <dgm:cxn modelId="{84E0F595-F924-4AE9-AD9B-672FC4515B30}" type="presParOf" srcId="{C62FA850-A969-45D5-BAFE-23CDA7176FF0}" destId="{F8A4BA29-C324-4907-AF47-267CAADF0FA1}" srcOrd="0" destOrd="0" presId="urn:microsoft.com/office/officeart/2005/8/layout/chevron2"/>
    <dgm:cxn modelId="{B9BB26E6-FE8D-4C1E-9DF2-149C9A786C3A}" type="presParOf" srcId="{F8A4BA29-C324-4907-AF47-267CAADF0FA1}" destId="{D38E569D-56E2-4737-B2BE-34B1814E9808}" srcOrd="0" destOrd="0" presId="urn:microsoft.com/office/officeart/2005/8/layout/chevron2"/>
    <dgm:cxn modelId="{BAEC230A-CF48-45C9-AD14-C17B9A7817F7}" type="presParOf" srcId="{F8A4BA29-C324-4907-AF47-267CAADF0FA1}" destId="{D9769506-9640-46E4-ABDC-17887699DE0A}" srcOrd="1" destOrd="0" presId="urn:microsoft.com/office/officeart/2005/8/layout/chevron2"/>
    <dgm:cxn modelId="{7D9B3CEE-795F-4677-8ED5-1EB5B1E19769}" type="presParOf" srcId="{C62FA850-A969-45D5-BAFE-23CDA7176FF0}" destId="{ED844B77-4800-4CF1-8DAE-73B75A73A9F7}" srcOrd="1" destOrd="0" presId="urn:microsoft.com/office/officeart/2005/8/layout/chevron2"/>
    <dgm:cxn modelId="{7FF04255-5A38-4238-AFD3-59D1115FB54A}" type="presParOf" srcId="{C62FA850-A969-45D5-BAFE-23CDA7176FF0}" destId="{80288258-4EF4-4A0D-9F84-D340F85698DC}" srcOrd="2" destOrd="0" presId="urn:microsoft.com/office/officeart/2005/8/layout/chevron2"/>
    <dgm:cxn modelId="{50CDE211-9AED-4350-BE25-0D5BF2B043F5}" type="presParOf" srcId="{80288258-4EF4-4A0D-9F84-D340F85698DC}" destId="{8247746E-F504-4DC1-B228-82AD18F87225}" srcOrd="0" destOrd="0" presId="urn:microsoft.com/office/officeart/2005/8/layout/chevron2"/>
    <dgm:cxn modelId="{63EB081D-ADA8-40D6-A106-10825C9514AB}" type="presParOf" srcId="{80288258-4EF4-4A0D-9F84-D340F85698DC}" destId="{8E36E278-9803-4073-9375-E3CF3503A7AF}" srcOrd="1" destOrd="0" presId="urn:microsoft.com/office/officeart/2005/8/layout/chevron2"/>
  </dgm:cxnLst>
  <dgm:bg/>
  <dgm:whole/>
</dgm:dataModel>
</file>

<file path=ppt/diagrams/data49.xml><?xml version="1.0" encoding="utf-8"?>
<dgm:dataModel xmlns:dgm="http://schemas.openxmlformats.org/drawingml/2006/diagram" xmlns:a="http://schemas.openxmlformats.org/drawingml/2006/main">
  <dgm:ptLst>
    <dgm:pt modelId="{35762F94-B048-413A-B9B8-C431780A7F18}"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8FAED1A3-BA73-4177-AAAD-14453FB97214}" type="parTrans" cxnId="{FD9AA000-B65A-42AD-BB54-55F3C30A47F9}">
      <dgm:prSet/>
      <dgm:spPr/>
      <dgm:t>
        <a:bodyPr/>
        <a:lstStyle/>
        <a:p>
          <a:endParaRPr lang="ru-RU"/>
        </a:p>
      </dgm:t>
    </dgm:pt>
    <dgm:pt modelId="{2504F931-6783-4E9F-8263-BE8C2D37019F}">
      <dgm:prSet phldrT="[Текст]" custT="1"/>
      <dgm:spPr/>
      <dgm:t>
        <a:bodyPr/>
        <a:lstStyle/>
        <a:p>
          <a:r>
            <a:rPr lang="ru-RU" sz="4400"/>
            <a:t>Объективті факторлар:</a:t>
          </a:r>
        </a:p>
      </dgm:t>
    </dgm:pt>
    <dgm:pt modelId="{F7374E57-744F-42E6-B983-257FBA86CF11}" type="parTrans" cxnId="{946B38A8-D888-4CA3-B139-4FF6007CE0D9}">
      <dgm:prSet/>
      <dgm:spPr/>
      <dgm:t>
        <a:bodyPr/>
        <a:lstStyle/>
        <a:p>
          <a:endParaRPr lang="ru-RU"/>
        </a:p>
      </dgm:t>
    </dgm:pt>
    <dgm:pt modelId="{03CD8512-43FD-4110-A40E-F3B6615A3496}">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зерттеу объектісінің жетілу және даму дәрежесі, бұл әсіресе генетикалық немесе тарихи дамып келе жатқан объектілерді талдайтын ғылымдар үшін өте маңызды.</a:t>
          </a:r>
        </a:p>
      </dgm:t>
    </dgm:pt>
    <dgm:pt modelId="{96757C3E-07E2-421D-BBCD-AF3736613E0E}" type="sibTrans" cxnId="{946B38A8-D888-4CA3-B139-4FF6007CE0D9}">
      <dgm:prSet/>
      <dgm:spPr/>
      <dgm:t>
        <a:bodyPr/>
        <a:lstStyle/>
        <a:p>
          <a:endParaRPr lang="ru-RU"/>
        </a:p>
      </dgm:t>
    </dgm:pt>
    <dgm:pt modelId="{2DB2E84C-7906-4540-BE98-9DF503DBED91}" type="parTrans" cxnId="{103DA6C8-07FB-499C-A01A-0B64AD392A50}">
      <dgm:prSet/>
      <dgm:spPr/>
      <dgm:t>
        <a:bodyPr/>
        <a:lstStyle/>
        <a:p>
          <a:endParaRPr lang="ru-RU"/>
        </a:p>
      </dgm:t>
    </dgm:pt>
    <dgm:pt modelId="{E4458B59-A65B-41AD-9767-3C05DB61A5AC}">
      <dgm:prSet phldrT="[Текст]"/>
      <dgm:spPr/>
      <dgm:t>
        <a:bodyPr/>
        <a:lstStyle/>
        <a:p>
          <a:r>
            <a:rPr lang="ru-RU"/>
            <a:t>ғылымның белгілі бір саласындағы білімнің, теориялардың деңгейі мен жай-күйі, сондай-ақ зерттелетін объектінің жетілу дәрежесі, ғалым онымен санасуы керек. Мәселені таңдау негізінен теориямен анықталады. Қолданыстағы теорияның әзірленуі мен деңгейі көп жағдайда мәселенің тереңдігін, оның сипатын анықтайды. Ғылыми мәселе нақты бекітілген фактілерге және тәжірибемен расталған теориялық білімге сүйенеді. </a:t>
          </a:r>
        </a:p>
      </dgm:t>
    </dgm:pt>
    <dgm:pt modelId="{E37AA500-F10F-4428-822B-7854390BF0E5}" type="sibTrans" cxnId="{103DA6C8-07FB-499C-A01A-0B64AD392A50}">
      <dgm:prSet/>
      <dgm:spPr/>
      <dgm:t>
        <a:bodyPr/>
        <a:lstStyle/>
        <a:p>
          <a:endParaRPr lang="ru-RU"/>
        </a:p>
      </dgm:t>
    </dgm:pt>
    <dgm:pt modelId="{2EB8258D-AE4D-4834-ACAC-20C19FE7E6AE}" type="parTrans" cxnId="{B835FA1A-D964-437B-9260-5E8E32508A54}">
      <dgm:prSet/>
      <dgm:spPr/>
      <dgm:t>
        <a:bodyPr/>
        <a:lstStyle/>
        <a:p>
          <a:endParaRPr lang="ru-RU"/>
        </a:p>
      </dgm:t>
    </dgm:pt>
    <dgm:pt modelId="{B78531AF-F45C-4B89-BFC4-E4DF2706C9F9}">
      <dgm:prSet phldrT="[Текст]"/>
      <dgm:spPr/>
      <dgm:t>
        <a:bodyPr/>
        <a:lstStyle/>
        <a:p>
          <a:r>
            <a:rPr lang="ru-RU"/>
            <a:t>мәселелерді таңдау және оларды тұжырымдау қоғамдық тәжірибенің қажеттіліктерімен анықталады. Дәл осы практикалық іс-әрекет барысында адамдардың мақсаттары мен қажеттіліктері мен олардың қолда бар құралдары, әдістері мен оларды жүзеге асыру мүмкіндіктері арасындағы қарама-қайшылық мейлінше айқын көрінеді </a:t>
          </a:r>
        </a:p>
      </dgm:t>
    </dgm:pt>
    <dgm:pt modelId="{3B3E3A7A-26DB-4DE1-A3D7-0579938D180B}" type="sibTrans" cxnId="{B835FA1A-D964-437B-9260-5E8E32508A54}">
      <dgm:prSet/>
      <dgm:spPr/>
      <dgm:t>
        <a:bodyPr/>
        <a:lstStyle/>
        <a:p>
          <a:endParaRPr lang="ru-RU"/>
        </a:p>
      </dgm:t>
    </dgm:pt>
    <dgm:pt modelId="{BD4BA3ED-5418-4B5A-B2B0-8056360E9175}" type="parTrans" cxnId="{F34EF844-FFF7-4B1D-9E3F-95D0D3B204F7}">
      <dgm:prSet/>
      <dgm:spPr/>
      <dgm:t>
        <a:bodyPr/>
        <a:lstStyle/>
        <a:p>
          <a:endParaRPr lang="ru-RU"/>
        </a:p>
      </dgm:t>
    </dgm:pt>
    <dgm:pt modelId="{4671A161-FC90-4DB4-845D-E6D067C578EA}">
      <dgm:prSet phldrT="[Текст]"/>
      <dgm:spPr/>
      <dgm:t>
        <a:bodyPr/>
        <a:lstStyle/>
        <a:p>
          <a:r>
            <a:rPr lang="ru-RU"/>
            <a:t>мәселелерді таңдау және шешу, оларды тұжырымдау және шешу, бұл көбінесе арнайы техниканың, әдістердің және зерттеу әдістерінің болуына байланысты. </a:t>
          </a:r>
        </a:p>
      </dgm:t>
    </dgm:pt>
    <dgm:pt modelId="{07DAA4F0-B252-4E53-BE3B-4574FB0A1001}" type="sibTrans" cxnId="{F34EF844-FFF7-4B1D-9E3F-95D0D3B204F7}">
      <dgm:prSet/>
      <dgm:spPr/>
      <dgm:t>
        <a:bodyPr/>
        <a:lstStyle/>
        <a:p>
          <a:endParaRPr lang="ru-RU"/>
        </a:p>
      </dgm:t>
    </dgm:pt>
    <dgm:pt modelId="{F7696940-8859-4BA6-9034-5DE1F1FF5D3E}" type="sibTrans" cxnId="{FD9AA000-B65A-42AD-BB54-55F3C30A47F9}">
      <dgm:prSet/>
      <dgm:spPr/>
      <dgm:t>
        <a:bodyPr/>
        <a:lstStyle/>
        <a:p>
          <a:endParaRPr lang="ru-RU"/>
        </a:p>
      </dgm:t>
    </dgm:pt>
    <dgm:pt modelId="{B6A7EBBA-79CF-4D20-8788-A3AD08269560}" type="pres">
      <dgm:prSet presAssocID="{35762F94-B048-413A-B9B8-C431780A7F18}" presName="layout" presStyleCnt="0">
        <dgm:presLayoutVars>
          <dgm:chMax/>
          <dgm:chPref/>
          <dgm:dir/>
          <dgm:animOne val="branch"/>
          <dgm:animLvl val="lvl"/>
          <dgm:resizeHandles/>
        </dgm:presLayoutVars>
      </dgm:prSet>
      <dgm:spPr/>
      <dgm:t>
        <a:bodyPr/>
        <a:lstStyle/>
        <a:p>
          <a:endParaRPr lang="ru-RU"/>
        </a:p>
      </dgm:t>
    </dgm:pt>
    <dgm:pt modelId="{00223BE5-8815-43CB-90FB-4AD18A5BFFF1}" type="pres">
      <dgm:prSet presAssocID="{2504F931-6783-4E9F-8263-BE8C2D37019F}" presName="root" presStyleCnt="0">
        <dgm:presLayoutVars>
          <dgm:chMax/>
          <dgm:chPref val="4"/>
        </dgm:presLayoutVars>
      </dgm:prSet>
      <dgm:spPr/>
      <dgm:t>
        <a:bodyPr/>
        <a:lstStyle/>
        <a:p>
          <a:endParaRPr/>
        </a:p>
      </dgm:t>
    </dgm:pt>
    <dgm:pt modelId="{788CAFAE-65EE-4594-AB26-5CC3E07E8CF6}" type="pres">
      <dgm:prSet presAssocID="{2504F931-6783-4E9F-8263-BE8C2D37019F}" presName="rootComposite" presStyleCnt="0">
        <dgm:presLayoutVars/>
      </dgm:prSet>
      <dgm:spPr/>
      <dgm:t>
        <a:bodyPr/>
        <a:lstStyle/>
        <a:p>
          <a:endParaRPr/>
        </a:p>
      </dgm:t>
    </dgm:pt>
    <dgm:pt modelId="{4167AD50-AD86-4525-8726-AC93A1F4D04A}" type="pres">
      <dgm:prSet presAssocID="{2504F931-6783-4E9F-8263-BE8C2D37019F}" presName="rootText" presStyleLbl="node0" presStyleIdx="0" presStyleCnt="1" custScaleX="143693">
        <dgm:presLayoutVars>
          <dgm:chMax/>
          <dgm:chPref val="4"/>
        </dgm:presLayoutVars>
      </dgm:prSet>
      <dgm:spPr/>
      <dgm:t>
        <a:bodyPr/>
        <a:lstStyle/>
        <a:p>
          <a:endParaRPr lang="ru-RU"/>
        </a:p>
      </dgm:t>
    </dgm:pt>
    <dgm:pt modelId="{62B17053-69E2-40B9-BC97-AD115E68A7FE}" type="pres">
      <dgm:prSet presAssocID="{2504F931-6783-4E9F-8263-BE8C2D37019F}" presName="childShape" presStyleCnt="0">
        <dgm:presLayoutVars>
          <dgm:chMax val="0"/>
          <dgm:chPref val="0"/>
        </dgm:presLayoutVars>
      </dgm:prSet>
      <dgm:spPr/>
      <dgm:t>
        <a:bodyPr/>
        <a:lstStyle/>
        <a:p>
          <a:endParaRPr/>
        </a:p>
      </dgm:t>
    </dgm:pt>
    <dgm:pt modelId="{2466B32E-3DB1-4196-AED6-B5780A9F9559}" type="pres">
      <dgm:prSet presAssocID="{03CD8512-43FD-4110-A40E-F3B6615A3496}" presName="childComposite" presStyleCnt="0">
        <dgm:presLayoutVars>
          <dgm:chMax val="0"/>
          <dgm:chPref val="0"/>
        </dgm:presLayoutVars>
      </dgm:prSet>
      <dgm:spPr/>
      <dgm:t>
        <a:bodyPr/>
        <a:lstStyle/>
        <a:p>
          <a:endParaRPr/>
        </a:p>
      </dgm:t>
    </dgm:pt>
    <dgm:pt modelId="{A08FD53D-4ACE-4463-9F57-AD4DE217FED5}" type="pres">
      <dgm:prSet presAssocID="{03CD8512-43FD-4110-A40E-F3B6615A3496}" presName="Image" presStyleLbl="node1" presStyleIdx="0" presStyleCnt="4" custScaleX="104270" custLinFactX="-7555" custLinFactNeighborX="-100000" custLinFactNeighborY="-7373"/>
      <dgm:spPr/>
      <dgm:t>
        <a:bodyPr/>
        <a:lstStyle/>
        <a:p>
          <a:endParaRPr/>
        </a:p>
      </dgm:t>
    </dgm:pt>
    <dgm:pt modelId="{E5418EF0-161F-4FD8-AD41-A8C88A3338D8}" type="pres">
      <dgm:prSet presAssocID="{03CD8512-43FD-4110-A40E-F3B6615A3496}" presName="childText" presStyleLbl="lnNode1" presStyleIdx="0" presStyleCnt="4" custScaleX="148252" custLinFactNeighborX="12034" custLinFactNeighborY="-4982">
        <dgm:presLayoutVars>
          <dgm:chMax val="0"/>
          <dgm:chPref val="0"/>
          <dgm:bulletEnabled val="1"/>
        </dgm:presLayoutVars>
      </dgm:prSet>
      <dgm:spPr/>
      <dgm:t>
        <a:bodyPr/>
        <a:lstStyle/>
        <a:p>
          <a:endParaRPr lang="ru-RU"/>
        </a:p>
      </dgm:t>
    </dgm:pt>
    <dgm:pt modelId="{4373C8D9-8E10-4AA5-8C15-3632F5022987}" type="pres">
      <dgm:prSet presAssocID="{E4458B59-A65B-41AD-9767-3C05DB61A5AC}" presName="childComposite" presStyleCnt="0">
        <dgm:presLayoutVars>
          <dgm:chMax val="0"/>
          <dgm:chPref val="0"/>
        </dgm:presLayoutVars>
      </dgm:prSet>
      <dgm:spPr/>
      <dgm:t>
        <a:bodyPr/>
        <a:lstStyle/>
        <a:p>
          <a:endParaRPr/>
        </a:p>
      </dgm:t>
    </dgm:pt>
    <dgm:pt modelId="{97BB4FBB-FFF9-4931-A0A9-989D583AE8D6}" type="pres">
      <dgm:prSet presAssocID="{E4458B59-A65B-41AD-9767-3C05DB61A5AC}" presName="Image" presStyleLbl="node1" presStyleIdx="1" presStyleCnt="4" custScaleX="102437" custScaleY="124378" custLinFactX="-11107" custLinFactNeighborX="-100000" custLinFactNeighborY="-603"/>
      <dgm:spPr/>
      <dgm:t>
        <a:bodyPr/>
        <a:lstStyle/>
        <a:p>
          <a:endParaRPr/>
        </a:p>
      </dgm:t>
    </dgm:pt>
    <dgm:pt modelId="{04020ADA-928D-426C-8A7E-64A46837BFC2}" type="pres">
      <dgm:prSet presAssocID="{E4458B59-A65B-41AD-9767-3C05DB61A5AC}" presName="childText" presStyleLbl="lnNode1" presStyleIdx="1" presStyleCnt="4" custScaleX="148205" custScaleY="141940" custLinFactNeighborX="11353" custLinFactNeighborY="-682">
        <dgm:presLayoutVars>
          <dgm:chMax val="0"/>
          <dgm:chPref val="0"/>
          <dgm:bulletEnabled val="1"/>
        </dgm:presLayoutVars>
      </dgm:prSet>
      <dgm:spPr/>
      <dgm:t>
        <a:bodyPr/>
        <a:lstStyle/>
        <a:p>
          <a:endParaRPr lang="ru-RU"/>
        </a:p>
      </dgm:t>
    </dgm:pt>
    <dgm:pt modelId="{E56AC3FE-D106-474A-A6DC-AF5A764ED839}" type="pres">
      <dgm:prSet presAssocID="{B78531AF-F45C-4B89-BFC4-E4DF2706C9F9}" presName="childComposite" presStyleCnt="0">
        <dgm:presLayoutVars>
          <dgm:chMax val="0"/>
          <dgm:chPref val="0"/>
        </dgm:presLayoutVars>
      </dgm:prSet>
      <dgm:spPr/>
      <dgm:t>
        <a:bodyPr/>
        <a:lstStyle/>
        <a:p>
          <a:endParaRPr/>
        </a:p>
      </dgm:t>
    </dgm:pt>
    <dgm:pt modelId="{9C56DD02-D734-4D12-B913-2E781D8A85E6}" type="pres">
      <dgm:prSet presAssocID="{B78531AF-F45C-4B89-BFC4-E4DF2706C9F9}" presName="Image" presStyleLbl="node1" presStyleIdx="2" presStyleCnt="4" custLinFactX="-14386" custLinFactNeighborX="-100000" custLinFactNeighborY="3814"/>
      <dgm:spPr/>
      <dgm:t>
        <a:bodyPr/>
        <a:lstStyle/>
        <a:p>
          <a:endParaRPr/>
        </a:p>
      </dgm:t>
    </dgm:pt>
    <dgm:pt modelId="{AD9E9FEE-F441-4F6F-8130-2F0EE5EE7F65}" type="pres">
      <dgm:prSet presAssocID="{B78531AF-F45C-4B89-BFC4-E4DF2706C9F9}" presName="childText" presStyleLbl="lnNode1" presStyleIdx="2" presStyleCnt="4" custScaleX="147207" custLinFactNeighborX="11875" custLinFactNeighborY="4069">
        <dgm:presLayoutVars>
          <dgm:chMax val="0"/>
          <dgm:chPref val="0"/>
          <dgm:bulletEnabled val="1"/>
        </dgm:presLayoutVars>
      </dgm:prSet>
      <dgm:spPr/>
      <dgm:t>
        <a:bodyPr/>
        <a:lstStyle/>
        <a:p>
          <a:endParaRPr lang="ru-RU"/>
        </a:p>
      </dgm:t>
    </dgm:pt>
    <dgm:pt modelId="{F95C2652-56EA-472F-9681-15D617BAC31F}" type="pres">
      <dgm:prSet presAssocID="{4671A161-FC90-4DB4-845D-E6D067C578EA}" presName="childComposite" presStyleCnt="0">
        <dgm:presLayoutVars>
          <dgm:chMax val="0"/>
          <dgm:chPref val="0"/>
        </dgm:presLayoutVars>
      </dgm:prSet>
      <dgm:spPr/>
      <dgm:t>
        <a:bodyPr/>
        <a:lstStyle/>
        <a:p>
          <a:endParaRPr/>
        </a:p>
      </dgm:t>
    </dgm:pt>
    <dgm:pt modelId="{33BF5203-1FF4-43EF-8877-1F6A16CFCEC3}" type="pres">
      <dgm:prSet presAssocID="{4671A161-FC90-4DB4-845D-E6D067C578EA}" presName="Image" presStyleLbl="node1" presStyleIdx="3" presStyleCnt="4" custLinFactX="-12365" custLinFactNeighborX="-100000" custLinFactNeighborY="1124"/>
      <dgm:spPr/>
      <dgm:t>
        <a:bodyPr/>
        <a:lstStyle/>
        <a:p>
          <a:endParaRPr/>
        </a:p>
      </dgm:t>
    </dgm:pt>
    <dgm:pt modelId="{3D30B917-62AE-4994-97C8-24C36CDEC22D}" type="pres">
      <dgm:prSet presAssocID="{4671A161-FC90-4DB4-845D-E6D067C578EA}" presName="childText" presStyleLbl="lnNode1" presStyleIdx="3" presStyleCnt="4" custScaleX="147143" custLinFactNeighborX="11796" custLinFactNeighborY="-1573">
        <dgm:presLayoutVars>
          <dgm:chMax val="0"/>
          <dgm:chPref val="0"/>
          <dgm:bulletEnabled val="1"/>
        </dgm:presLayoutVars>
      </dgm:prSet>
      <dgm:spPr/>
      <dgm:t>
        <a:bodyPr/>
        <a:lstStyle/>
        <a:p>
          <a:endParaRPr lang="ru-RU"/>
        </a:p>
      </dgm:t>
    </dgm:pt>
  </dgm:ptLst>
  <dgm:cxnLst>
    <dgm:cxn modelId="{F34EF844-FFF7-4B1D-9E3F-95D0D3B204F7}" srcId="{2504F931-6783-4E9F-8263-BE8C2D37019F}" destId="{4671A161-FC90-4DB4-845D-E6D067C578EA}" srcOrd="3" destOrd="0" parTransId="{BD4BA3ED-5418-4B5A-B2B0-8056360E9175}" sibTransId="{07DAA4F0-B252-4E53-BE3B-4574FB0A1001}"/>
    <dgm:cxn modelId="{FD9AA000-B65A-42AD-BB54-55F3C30A47F9}" srcId="{35762F94-B048-413A-B9B8-C431780A7F18}" destId="{2504F931-6783-4E9F-8263-BE8C2D37019F}" srcOrd="0" destOrd="0" parTransId="{8FAED1A3-BA73-4177-AAAD-14453FB97214}" sibTransId="{F7696940-8859-4BA6-9034-5DE1F1FF5D3E}"/>
    <dgm:cxn modelId="{103DA6C8-07FB-499C-A01A-0B64AD392A50}" srcId="{2504F931-6783-4E9F-8263-BE8C2D37019F}" destId="{E4458B59-A65B-41AD-9767-3C05DB61A5AC}" srcOrd="1" destOrd="0" parTransId="{2DB2E84C-7906-4540-BE98-9DF503DBED91}" sibTransId="{E37AA500-F10F-4428-822B-7854390BF0E5}"/>
    <dgm:cxn modelId="{9DA9F8B6-276A-488C-8929-0D35338E7BD1}" type="presOf" srcId="{4671A161-FC90-4DB4-845D-E6D067C578EA}" destId="{3D30B917-62AE-4994-97C8-24C36CDEC22D}" srcOrd="0" destOrd="0" presId="urn:microsoft.com/office/officeart/2008/layout/PictureAccentList"/>
    <dgm:cxn modelId="{946B38A8-D888-4CA3-B139-4FF6007CE0D9}" srcId="{2504F931-6783-4E9F-8263-BE8C2D37019F}" destId="{03CD8512-43FD-4110-A40E-F3B6615A3496}" srcOrd="0" destOrd="0" parTransId="{F7374E57-744F-42E6-B983-257FBA86CF11}" sibTransId="{96757C3E-07E2-421D-BBCD-AF3736613E0E}"/>
    <dgm:cxn modelId="{D32EF6A4-1F73-4A03-BE9B-C11CC9CF7002}" type="presOf" srcId="{E4458B59-A65B-41AD-9767-3C05DB61A5AC}" destId="{04020ADA-928D-426C-8A7E-64A46837BFC2}" srcOrd="0" destOrd="0" presId="urn:microsoft.com/office/officeart/2008/layout/PictureAccentList"/>
    <dgm:cxn modelId="{AAC38C66-C7EC-4EBE-878F-D2BC47DF5837}" type="presOf" srcId="{35762F94-B048-413A-B9B8-C431780A7F18}" destId="{B6A7EBBA-79CF-4D20-8788-A3AD08269560}" srcOrd="0" destOrd="0" presId="urn:microsoft.com/office/officeart/2008/layout/PictureAccentList"/>
    <dgm:cxn modelId="{B835FA1A-D964-437B-9260-5E8E32508A54}" srcId="{2504F931-6783-4E9F-8263-BE8C2D37019F}" destId="{B78531AF-F45C-4B89-BFC4-E4DF2706C9F9}" srcOrd="2" destOrd="0" parTransId="{2EB8258D-AE4D-4834-ACAC-20C19FE7E6AE}" sibTransId="{3B3E3A7A-26DB-4DE1-A3D7-0579938D180B}"/>
    <dgm:cxn modelId="{F2A50F2F-2411-4307-A886-072B6F604338}" type="presOf" srcId="{B78531AF-F45C-4B89-BFC4-E4DF2706C9F9}" destId="{AD9E9FEE-F441-4F6F-8130-2F0EE5EE7F65}" srcOrd="0" destOrd="0" presId="urn:microsoft.com/office/officeart/2008/layout/PictureAccentList"/>
    <dgm:cxn modelId="{C070F5A8-9815-40A0-9CC5-B547B264E33D}" type="presOf" srcId="{2504F931-6783-4E9F-8263-BE8C2D37019F}" destId="{4167AD50-AD86-4525-8726-AC93A1F4D04A}" srcOrd="0" destOrd="0" presId="urn:microsoft.com/office/officeart/2008/layout/PictureAccentList"/>
    <dgm:cxn modelId="{17D28A80-7E8D-4F2D-A37E-FB58BA70D58A}" type="presOf" srcId="{03CD8512-43FD-4110-A40E-F3B6615A3496}" destId="{E5418EF0-161F-4FD8-AD41-A8C88A3338D8}" srcOrd="0" destOrd="0" presId="urn:microsoft.com/office/officeart/2008/layout/PictureAccentList"/>
    <dgm:cxn modelId="{67147E35-408B-4B1A-A63A-FEDEC15E4AC2}" type="presParOf" srcId="{B6A7EBBA-79CF-4D20-8788-A3AD08269560}" destId="{00223BE5-8815-43CB-90FB-4AD18A5BFFF1}" srcOrd="0" destOrd="0" presId="urn:microsoft.com/office/officeart/2008/layout/PictureAccentList"/>
    <dgm:cxn modelId="{8DC9D9AA-C2C6-438C-B1C6-E3CF966B96BB}" type="presParOf" srcId="{00223BE5-8815-43CB-90FB-4AD18A5BFFF1}" destId="{788CAFAE-65EE-4594-AB26-5CC3E07E8CF6}" srcOrd="0" destOrd="0" presId="urn:microsoft.com/office/officeart/2008/layout/PictureAccentList"/>
    <dgm:cxn modelId="{1FDF184F-F62F-4B15-8276-B140E8BAABBE}" type="presParOf" srcId="{788CAFAE-65EE-4594-AB26-5CC3E07E8CF6}" destId="{4167AD50-AD86-4525-8726-AC93A1F4D04A}" srcOrd="0" destOrd="0" presId="urn:microsoft.com/office/officeart/2008/layout/PictureAccentList"/>
    <dgm:cxn modelId="{AAC019A1-8E70-44F7-875D-1AAF007E6FD9}" type="presParOf" srcId="{00223BE5-8815-43CB-90FB-4AD18A5BFFF1}" destId="{62B17053-69E2-40B9-BC97-AD115E68A7FE}" srcOrd="1" destOrd="0" presId="urn:microsoft.com/office/officeart/2008/layout/PictureAccentList"/>
    <dgm:cxn modelId="{19FA8F07-56D7-4C89-9BD2-A470A71336F9}" type="presParOf" srcId="{62B17053-69E2-40B9-BC97-AD115E68A7FE}" destId="{2466B32E-3DB1-4196-AED6-B5780A9F9559}" srcOrd="0" destOrd="0" presId="urn:microsoft.com/office/officeart/2008/layout/PictureAccentList"/>
    <dgm:cxn modelId="{2C9BD393-646B-4367-91D8-9501BAE2B105}" type="presParOf" srcId="{2466B32E-3DB1-4196-AED6-B5780A9F9559}" destId="{A08FD53D-4ACE-4463-9F57-AD4DE217FED5}" srcOrd="0" destOrd="0" presId="urn:microsoft.com/office/officeart/2008/layout/PictureAccentList"/>
    <dgm:cxn modelId="{7E810CDC-029C-481C-9928-934760BBF167}" type="presParOf" srcId="{2466B32E-3DB1-4196-AED6-B5780A9F9559}" destId="{E5418EF0-161F-4FD8-AD41-A8C88A3338D8}" srcOrd="1" destOrd="0" presId="urn:microsoft.com/office/officeart/2008/layout/PictureAccentList"/>
    <dgm:cxn modelId="{B8EC4A9C-451E-4966-9D2F-475E96812480}" type="presParOf" srcId="{62B17053-69E2-40B9-BC97-AD115E68A7FE}" destId="{4373C8D9-8E10-4AA5-8C15-3632F5022987}" srcOrd="1" destOrd="0" presId="urn:microsoft.com/office/officeart/2008/layout/PictureAccentList"/>
    <dgm:cxn modelId="{D2720AC8-727F-4251-8C04-FB7AEDFE7E71}" type="presParOf" srcId="{4373C8D9-8E10-4AA5-8C15-3632F5022987}" destId="{97BB4FBB-FFF9-4931-A0A9-989D583AE8D6}" srcOrd="0" destOrd="0" presId="urn:microsoft.com/office/officeart/2008/layout/PictureAccentList"/>
    <dgm:cxn modelId="{3A87D034-3671-4B86-B82E-9508F1A33F9C}" type="presParOf" srcId="{4373C8D9-8E10-4AA5-8C15-3632F5022987}" destId="{04020ADA-928D-426C-8A7E-64A46837BFC2}" srcOrd="1" destOrd="0" presId="urn:microsoft.com/office/officeart/2008/layout/PictureAccentList"/>
    <dgm:cxn modelId="{80A3C97E-0560-4911-AB54-CDB180A85749}" type="presParOf" srcId="{62B17053-69E2-40B9-BC97-AD115E68A7FE}" destId="{E56AC3FE-D106-474A-A6DC-AF5A764ED839}" srcOrd="2" destOrd="0" presId="urn:microsoft.com/office/officeart/2008/layout/PictureAccentList"/>
    <dgm:cxn modelId="{9A2F5C27-00C5-49E6-927F-E070545AA52D}" type="presParOf" srcId="{E56AC3FE-D106-474A-A6DC-AF5A764ED839}" destId="{9C56DD02-D734-4D12-B913-2E781D8A85E6}" srcOrd="0" destOrd="0" presId="urn:microsoft.com/office/officeart/2008/layout/PictureAccentList"/>
    <dgm:cxn modelId="{D3024CED-F38A-4EB1-9B06-5C6015FC92C6}" type="presParOf" srcId="{E56AC3FE-D106-474A-A6DC-AF5A764ED839}" destId="{AD9E9FEE-F441-4F6F-8130-2F0EE5EE7F65}" srcOrd="1" destOrd="0" presId="urn:microsoft.com/office/officeart/2008/layout/PictureAccentList"/>
    <dgm:cxn modelId="{F6EEDA77-7128-4062-90B9-055D3DE5DBD5}" type="presParOf" srcId="{62B17053-69E2-40B9-BC97-AD115E68A7FE}" destId="{F95C2652-56EA-472F-9681-15D617BAC31F}" srcOrd="3" destOrd="0" presId="urn:microsoft.com/office/officeart/2008/layout/PictureAccentList"/>
    <dgm:cxn modelId="{F173C8CC-06F3-4E29-B39F-E1A21E12B190}" type="presParOf" srcId="{F95C2652-56EA-472F-9681-15D617BAC31F}" destId="{33BF5203-1FF4-43EF-8877-1F6A16CFCEC3}" srcOrd="0" destOrd="0" presId="urn:microsoft.com/office/officeart/2008/layout/PictureAccentList"/>
    <dgm:cxn modelId="{5085515D-F55A-4A36-8E45-317810D987B7}" type="presParOf" srcId="{F95C2652-56EA-472F-9681-15D617BAC31F}" destId="{3D30B917-62AE-4994-97C8-24C36CDEC22D}" srcOrd="1" destOrd="0" presId="urn:microsoft.com/office/officeart/2008/layout/PictureAccentList"/>
  </dgm:cxnLst>
  <dgm:bg/>
  <dgm:whole/>
</dgm:dataModel>
</file>

<file path=ppt/diagrams/data5.xml><?xml version="1.0" encoding="utf-8"?>
<dgm:dataModel xmlns:dgm="http://schemas.openxmlformats.org/drawingml/2006/diagram" xmlns:a="http://schemas.openxmlformats.org/drawingml/2006/main">
  <dgm:ptLst>
    <dgm:pt modelId="{5A852DCB-7E69-4913-AF74-06231CEF6C13}"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ru-RU"/>
        </a:p>
      </dgm:t>
    </dgm:pt>
    <dgm:pt modelId="{D730E8CD-62C8-4460-A551-42445BCA9AE8}" type="parTrans" cxnId="{4719FEF0-1A55-49A2-AE4B-0AE973FA0BA2}">
      <dgm:prSet/>
      <dgm:spPr/>
      <dgm:t>
        <a:bodyPr/>
        <a:lstStyle/>
        <a:p>
          <a:endParaRPr lang="ru-RU"/>
        </a:p>
      </dgm:t>
    </dgm:pt>
    <dgm:pt modelId="{887CEBC1-9082-465F-B45B-057EAA2DC698}">
      <dgm:prSet phldrT="[Текст]"/>
      <dgm:spPr/>
      <dgm:t>
        <a:bodyPr/>
        <a:lstStyle/>
        <a:p>
          <a:r>
            <a:rPr lang="ru-RU"/>
            <a:t>Ғылыми білім негізінен стихиялы түрде емес, мақсатты түрде жүреді және мәні бойынша белгілі бір сипатқа, құрылымға және ерекшеліктерге ие ғылыми зерттеу болып табылады. </a:t>
          </a:r>
        </a:p>
      </dgm:t>
    </dgm:pt>
    <dgm:pt modelId="{89FC0A15-0EEC-40F5-8CB1-E83A4A0998CA}" type="sibTrans" cxnId="{4719FEF0-1A55-49A2-AE4B-0AE973FA0BA2}">
      <dgm:prSet/>
      <dgm:spPr/>
      <dgm:t>
        <a:bodyPr/>
        <a:lstStyle/>
        <a:p>
          <a:endParaRPr lang="ru-RU"/>
        </a:p>
      </dgm:t>
    </dgm:pt>
    <dgm:pt modelId="{53CDB390-E358-49EF-8D89-21B73F3C1749}" type="parTrans" cxnId="{7F6D8211-9604-41C7-B3B5-0E0354A4CFD9}">
      <dgm:prSet/>
      <dgm:spPr/>
      <dgm:t>
        <a:bodyPr/>
        <a:lstStyle/>
        <a:p>
          <a:endParaRPr lang="ru-RU"/>
        </a:p>
      </dgm:t>
    </dgm:pt>
    <dgm:pt modelId="{514CDB2F-F75D-4D8E-B622-E439136C2EA5}">
      <dgm:prSet phldrT="[Текст]"/>
      <dgm:spPr/>
      <dgm:t>
        <a:bodyPr/>
        <a:lstStyle/>
        <a:p>
          <a:r>
            <a:rPr lang="ru-RU"/>
            <a:t>Осылайша, ғылыми білім немесе зерттеу адамға зерттелетін объектілердің, құбылыстардың немесе процестердің ең маңызды аспектілері, сондай-ақ шындық объектілері мен құбылыстарының маңызды белгілері, қасиеттері, байланыстары мен байланыстары туралы шынайы білім алуға мүмкіндік береді. </a:t>
          </a:r>
        </a:p>
      </dgm:t>
    </dgm:pt>
    <dgm:pt modelId="{ADC7EF14-78AE-4B74-AFE2-E1A5DF35F44E}" type="sibTrans" cxnId="{7F6D8211-9604-41C7-B3B5-0E0354A4CFD9}">
      <dgm:prSet/>
      <dgm:spPr/>
      <dgm:t>
        <a:bodyPr/>
        <a:lstStyle/>
        <a:p>
          <a:endParaRPr lang="ru-RU"/>
        </a:p>
      </dgm:t>
    </dgm:pt>
    <dgm:pt modelId="{1CB7AA22-F571-408A-8F79-40691C116EA9}" type="parTrans" cxnId="{05659D38-8FAC-4B67-899B-0D74D97BF25E}">
      <dgm:prSet/>
      <dgm:spPr/>
      <dgm:t>
        <a:bodyPr/>
        <a:lstStyle/>
        <a:p>
          <a:endParaRPr lang="ru-RU"/>
        </a:p>
      </dgm:t>
    </dgm:pt>
    <dgm:pt modelId="{D53B0DF7-DDA9-4304-8756-EB0962CF8E70}">
      <dgm:prSet phldrT="[Текст]"/>
      <dgm:spPr/>
      <dgm:t>
        <a:bodyPr/>
        <a:lstStyle/>
        <a:p>
          <a:r>
            <a:rPr lang="ru-RU"/>
            <a:t>Оның нәтижелері, әдетте, ұғымдар, категориялар, заңдар немесе теориялар жүйесі түрінде шығады. </a:t>
          </a:r>
        </a:p>
      </dgm:t>
    </dgm:pt>
    <dgm:pt modelId="{14385478-5723-498A-BD42-78A1720692B0}" type="sibTrans" cxnId="{05659D38-8FAC-4B67-899B-0D74D97BF25E}">
      <dgm:prSet/>
      <dgm:spPr/>
      <dgm:t>
        <a:bodyPr/>
        <a:lstStyle/>
        <a:p>
          <a:endParaRPr lang="ru-RU"/>
        </a:p>
      </dgm:t>
    </dgm:pt>
    <dgm:pt modelId="{9000DBC8-DE1E-4FF6-9E8C-1A9895AC1E28}" type="pres">
      <dgm:prSet presAssocID="{5A852DCB-7E69-4913-AF74-06231CEF6C13}" presName="outerComposite" presStyleCnt="0">
        <dgm:presLayoutVars>
          <dgm:chMax val="5"/>
          <dgm:dir/>
          <dgm:resizeHandles val="exact"/>
        </dgm:presLayoutVars>
      </dgm:prSet>
      <dgm:spPr/>
      <dgm:t>
        <a:bodyPr/>
        <a:lstStyle/>
        <a:p>
          <a:endParaRPr lang="ru-RU"/>
        </a:p>
      </dgm:t>
    </dgm:pt>
    <dgm:pt modelId="{8871AD8B-24B4-4DAF-9496-BBD15E240FB6}" type="pres">
      <dgm:prSet presAssocID="{5A852DCB-7E69-4913-AF74-06231CEF6C13}" presName="dummyMaxCanvas" presStyleCnt="0">
        <dgm:presLayoutVars/>
      </dgm:prSet>
      <dgm:spPr/>
      <dgm:t>
        <a:bodyPr/>
        <a:lstStyle/>
        <a:p>
          <a:endParaRPr/>
        </a:p>
      </dgm:t>
    </dgm:pt>
    <dgm:pt modelId="{5E08E31E-D023-4F70-8642-A490AE1454B7}" type="pres">
      <dgm:prSet presAssocID="{5A852DCB-7E69-4913-AF74-06231CEF6C13}" presName="ThreeNodes_1" presStyleLbl="node1" presStyleIdx="0" presStyleCnt="3">
        <dgm:presLayoutVars>
          <dgm:bulletEnabled val="1"/>
        </dgm:presLayoutVars>
      </dgm:prSet>
      <dgm:spPr/>
      <dgm:t>
        <a:bodyPr/>
        <a:lstStyle/>
        <a:p>
          <a:endParaRPr lang="ru-RU"/>
        </a:p>
      </dgm:t>
    </dgm:pt>
    <dgm:pt modelId="{D63616D5-8822-4B52-8453-E2BAE0C49D94}" type="pres">
      <dgm:prSet presAssocID="{5A852DCB-7E69-4913-AF74-06231CEF6C13}" presName="ThreeNodes_2" presStyleLbl="node1" presStyleIdx="1" presStyleCnt="3">
        <dgm:presLayoutVars>
          <dgm:bulletEnabled val="1"/>
        </dgm:presLayoutVars>
      </dgm:prSet>
      <dgm:spPr/>
      <dgm:t>
        <a:bodyPr/>
        <a:lstStyle/>
        <a:p>
          <a:endParaRPr lang="ru-RU"/>
        </a:p>
      </dgm:t>
    </dgm:pt>
    <dgm:pt modelId="{7CB99AB3-F713-4886-90C8-06F37B6156ED}" type="pres">
      <dgm:prSet presAssocID="{5A852DCB-7E69-4913-AF74-06231CEF6C13}" presName="ThreeNodes_3" presStyleLbl="node1" presStyleIdx="2" presStyleCnt="3">
        <dgm:presLayoutVars>
          <dgm:bulletEnabled val="1"/>
        </dgm:presLayoutVars>
      </dgm:prSet>
      <dgm:spPr/>
      <dgm:t>
        <a:bodyPr/>
        <a:lstStyle/>
        <a:p>
          <a:endParaRPr lang="ru-RU"/>
        </a:p>
      </dgm:t>
    </dgm:pt>
    <dgm:pt modelId="{FB8B7CA8-84F6-4B4A-A289-FF9A21CC854A}" type="pres">
      <dgm:prSet presAssocID="{5A852DCB-7E69-4913-AF74-06231CEF6C13}" presName="ThreeConn_1-2" presStyleLbl="fgAccFollowNode1" presStyleIdx="0" presStyleCnt="2">
        <dgm:presLayoutVars>
          <dgm:bulletEnabled val="1"/>
        </dgm:presLayoutVars>
      </dgm:prSet>
      <dgm:spPr/>
      <dgm:t>
        <a:bodyPr/>
        <a:lstStyle/>
        <a:p>
          <a:endParaRPr lang="ru-RU"/>
        </a:p>
      </dgm:t>
    </dgm:pt>
    <dgm:pt modelId="{A2512EF1-375C-4410-AEA5-A49AAD101DB3}" type="pres">
      <dgm:prSet presAssocID="{5A852DCB-7E69-4913-AF74-06231CEF6C13}" presName="ThreeConn_2-3" presStyleLbl="fgAccFollowNode1" presStyleIdx="1" presStyleCnt="2">
        <dgm:presLayoutVars>
          <dgm:bulletEnabled val="1"/>
        </dgm:presLayoutVars>
      </dgm:prSet>
      <dgm:spPr/>
      <dgm:t>
        <a:bodyPr/>
        <a:lstStyle/>
        <a:p>
          <a:endParaRPr lang="ru-RU"/>
        </a:p>
      </dgm:t>
    </dgm:pt>
    <dgm:pt modelId="{D3A4F51E-419D-4104-B941-94220347C6A6}" type="pres">
      <dgm:prSet presAssocID="{5A852DCB-7E69-4913-AF74-06231CEF6C13}" presName="ThreeNodes_1_text" presStyleLbl="node1" presStyleIdx="2" presStyleCnt="3">
        <dgm:presLayoutVars>
          <dgm:bulletEnabled val="1"/>
        </dgm:presLayoutVars>
      </dgm:prSet>
      <dgm:spPr/>
      <dgm:t>
        <a:bodyPr/>
        <a:lstStyle/>
        <a:p>
          <a:endParaRPr lang="ru-RU"/>
        </a:p>
      </dgm:t>
    </dgm:pt>
    <dgm:pt modelId="{C284F6A3-B690-4884-85EE-56706F04BE32}" type="pres">
      <dgm:prSet presAssocID="{5A852DCB-7E69-4913-AF74-06231CEF6C13}" presName="ThreeNodes_2_text" presStyleLbl="node1" presStyleIdx="2" presStyleCnt="3">
        <dgm:presLayoutVars>
          <dgm:bulletEnabled val="1"/>
        </dgm:presLayoutVars>
      </dgm:prSet>
      <dgm:spPr/>
      <dgm:t>
        <a:bodyPr/>
        <a:lstStyle/>
        <a:p>
          <a:endParaRPr lang="ru-RU"/>
        </a:p>
      </dgm:t>
    </dgm:pt>
    <dgm:pt modelId="{93AC879F-EA10-4B35-AADE-D883B153AD73}" type="pres">
      <dgm:prSet presAssocID="{5A852DCB-7E69-4913-AF74-06231CEF6C13}" presName="ThreeNodes_3_text" presStyleLbl="node1" presStyleIdx="2" presStyleCnt="3">
        <dgm:presLayoutVars>
          <dgm:bulletEnabled val="1"/>
        </dgm:presLayoutVars>
      </dgm:prSet>
      <dgm:spPr/>
      <dgm:t>
        <a:bodyPr/>
        <a:lstStyle/>
        <a:p>
          <a:endParaRPr lang="ru-RU"/>
        </a:p>
      </dgm:t>
    </dgm:pt>
  </dgm:ptLst>
  <dgm:cxnLst>
    <dgm:cxn modelId="{60B3BB43-E644-4723-8397-8AA9CF3F0FB6}" type="presOf" srcId="{D53B0DF7-DDA9-4304-8756-EB0962CF8E70}" destId="{7CB99AB3-F713-4886-90C8-06F37B6156ED}" srcOrd="0" destOrd="0" presId="urn:microsoft.com/office/officeart/2005/8/layout/vProcess5"/>
    <dgm:cxn modelId="{2B39748E-2E23-4F00-A888-AEA29985BA27}" type="presOf" srcId="{89FC0A15-0EEC-40F5-8CB1-E83A4A0998CA}" destId="{FB8B7CA8-84F6-4B4A-A289-FF9A21CC854A}" srcOrd="0" destOrd="0" presId="urn:microsoft.com/office/officeart/2005/8/layout/vProcess5"/>
    <dgm:cxn modelId="{72AA0127-7796-4052-B2C1-F0D53227BAEC}" type="presOf" srcId="{887CEBC1-9082-465F-B45B-057EAA2DC698}" destId="{5E08E31E-D023-4F70-8642-A490AE1454B7}" srcOrd="0" destOrd="0" presId="urn:microsoft.com/office/officeart/2005/8/layout/vProcess5"/>
    <dgm:cxn modelId="{24F329F1-2FC5-4BCC-A598-7BDFC8C77E8B}" type="presOf" srcId="{514CDB2F-F75D-4D8E-B622-E439136C2EA5}" destId="{C284F6A3-B690-4884-85EE-56706F04BE32}" srcOrd="1" destOrd="0" presId="urn:microsoft.com/office/officeart/2005/8/layout/vProcess5"/>
    <dgm:cxn modelId="{05659D38-8FAC-4B67-899B-0D74D97BF25E}" srcId="{5A852DCB-7E69-4913-AF74-06231CEF6C13}" destId="{D53B0DF7-DDA9-4304-8756-EB0962CF8E70}" srcOrd="2" destOrd="0" parTransId="{1CB7AA22-F571-408A-8F79-40691C116EA9}" sibTransId="{14385478-5723-498A-BD42-78A1720692B0}"/>
    <dgm:cxn modelId="{9D893BE0-38DF-4968-AC35-C06601086102}" type="presOf" srcId="{887CEBC1-9082-465F-B45B-057EAA2DC698}" destId="{D3A4F51E-419D-4104-B941-94220347C6A6}" srcOrd="1" destOrd="0" presId="urn:microsoft.com/office/officeart/2005/8/layout/vProcess5"/>
    <dgm:cxn modelId="{7F6D8211-9604-41C7-B3B5-0E0354A4CFD9}" srcId="{5A852DCB-7E69-4913-AF74-06231CEF6C13}" destId="{514CDB2F-F75D-4D8E-B622-E439136C2EA5}" srcOrd="1" destOrd="0" parTransId="{53CDB390-E358-49EF-8D89-21B73F3C1749}" sibTransId="{ADC7EF14-78AE-4B74-AFE2-E1A5DF35F44E}"/>
    <dgm:cxn modelId="{9A7BF8A9-3610-41DF-8014-71F164A34ED0}" type="presOf" srcId="{D53B0DF7-DDA9-4304-8756-EB0962CF8E70}" destId="{93AC879F-EA10-4B35-AADE-D883B153AD73}" srcOrd="1" destOrd="0" presId="urn:microsoft.com/office/officeart/2005/8/layout/vProcess5"/>
    <dgm:cxn modelId="{4719FEF0-1A55-49A2-AE4B-0AE973FA0BA2}" srcId="{5A852DCB-7E69-4913-AF74-06231CEF6C13}" destId="{887CEBC1-9082-465F-B45B-057EAA2DC698}" srcOrd="0" destOrd="0" parTransId="{D730E8CD-62C8-4460-A551-42445BCA9AE8}" sibTransId="{89FC0A15-0EEC-40F5-8CB1-E83A4A0998CA}"/>
    <dgm:cxn modelId="{57179B65-7EFF-443C-A8D4-F522AA06815D}" type="presOf" srcId="{5A852DCB-7E69-4913-AF74-06231CEF6C13}" destId="{9000DBC8-DE1E-4FF6-9E8C-1A9895AC1E28}" srcOrd="0" destOrd="0" presId="urn:microsoft.com/office/officeart/2005/8/layout/vProcess5"/>
    <dgm:cxn modelId="{570A0EE4-CE59-4F11-BDDC-B53A0471796C}" type="presOf" srcId="{514CDB2F-F75D-4D8E-B622-E439136C2EA5}" destId="{D63616D5-8822-4B52-8453-E2BAE0C49D94}" srcOrd="0" destOrd="0" presId="urn:microsoft.com/office/officeart/2005/8/layout/vProcess5"/>
    <dgm:cxn modelId="{CA9576D1-2DB2-4CD3-9B6D-820C870A6441}" type="presOf" srcId="{ADC7EF14-78AE-4B74-AFE2-E1A5DF35F44E}" destId="{A2512EF1-375C-4410-AEA5-A49AAD101DB3}" srcOrd="0" destOrd="0" presId="urn:microsoft.com/office/officeart/2005/8/layout/vProcess5"/>
    <dgm:cxn modelId="{9F68CC46-BB47-42B7-90C3-72138FAE635C}" type="presParOf" srcId="{9000DBC8-DE1E-4FF6-9E8C-1A9895AC1E28}" destId="{8871AD8B-24B4-4DAF-9496-BBD15E240FB6}" srcOrd="0" destOrd="0" presId="urn:microsoft.com/office/officeart/2005/8/layout/vProcess5"/>
    <dgm:cxn modelId="{145DC65F-7D72-432F-99DA-FD7FC963EC36}" type="presParOf" srcId="{9000DBC8-DE1E-4FF6-9E8C-1A9895AC1E28}" destId="{5E08E31E-D023-4F70-8642-A490AE1454B7}" srcOrd="1" destOrd="0" presId="urn:microsoft.com/office/officeart/2005/8/layout/vProcess5"/>
    <dgm:cxn modelId="{2A615651-2632-4256-8F50-A8A0D69BBEEF}" type="presParOf" srcId="{9000DBC8-DE1E-4FF6-9E8C-1A9895AC1E28}" destId="{D63616D5-8822-4B52-8453-E2BAE0C49D94}" srcOrd="2" destOrd="0" presId="urn:microsoft.com/office/officeart/2005/8/layout/vProcess5"/>
    <dgm:cxn modelId="{4951FDCA-8185-41D1-92DA-6D3CAD91C6A9}" type="presParOf" srcId="{9000DBC8-DE1E-4FF6-9E8C-1A9895AC1E28}" destId="{7CB99AB3-F713-4886-90C8-06F37B6156ED}" srcOrd="3" destOrd="0" presId="urn:microsoft.com/office/officeart/2005/8/layout/vProcess5"/>
    <dgm:cxn modelId="{4A0A7515-D660-42FD-B4CD-DAA87E48BD1C}" type="presParOf" srcId="{9000DBC8-DE1E-4FF6-9E8C-1A9895AC1E28}" destId="{FB8B7CA8-84F6-4B4A-A289-FF9A21CC854A}" srcOrd="4" destOrd="0" presId="urn:microsoft.com/office/officeart/2005/8/layout/vProcess5"/>
    <dgm:cxn modelId="{87AE1EEE-CDB5-4B97-A676-D5F140B14596}" type="presParOf" srcId="{9000DBC8-DE1E-4FF6-9E8C-1A9895AC1E28}" destId="{A2512EF1-375C-4410-AEA5-A49AAD101DB3}" srcOrd="5" destOrd="0" presId="urn:microsoft.com/office/officeart/2005/8/layout/vProcess5"/>
    <dgm:cxn modelId="{438DE3FF-7207-4934-B84D-BF9E9B72B18C}" type="presParOf" srcId="{9000DBC8-DE1E-4FF6-9E8C-1A9895AC1E28}" destId="{D3A4F51E-419D-4104-B941-94220347C6A6}" srcOrd="6" destOrd="0" presId="urn:microsoft.com/office/officeart/2005/8/layout/vProcess5"/>
    <dgm:cxn modelId="{0545649D-A5A2-4B4C-BEE4-CD728834E580}" type="presParOf" srcId="{9000DBC8-DE1E-4FF6-9E8C-1A9895AC1E28}" destId="{C284F6A3-B690-4884-85EE-56706F04BE32}" srcOrd="7" destOrd="0" presId="urn:microsoft.com/office/officeart/2005/8/layout/vProcess5"/>
    <dgm:cxn modelId="{937330FA-3E3E-4ACE-BA13-07244D595BE1}" type="presParOf" srcId="{9000DBC8-DE1E-4FF6-9E8C-1A9895AC1E28}" destId="{93AC879F-EA10-4B35-AADE-D883B153AD73}" srcOrd="8" destOrd="0" presId="urn:microsoft.com/office/officeart/2005/8/layout/vProcess5"/>
  </dgm:cxnLst>
  <dgm:bg/>
  <dgm:whole/>
</dgm:dataModel>
</file>

<file path=ppt/diagrams/data50.xml><?xml version="1.0" encoding="utf-8"?>
<dgm:dataModel xmlns:dgm="http://schemas.openxmlformats.org/drawingml/2006/diagram" xmlns:a="http://schemas.openxmlformats.org/drawingml/2006/main">
  <dgm:ptLst>
    <dgm:pt modelId="{00CDC404-1397-4A13-B920-E36819DE7E74}"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15FE565A-FCAF-4C1B-95F8-F4907F0BC3D5}" type="parTrans" cxnId="{82E19F72-9419-4501-85B3-7B12DA01BCB6}">
      <dgm:prSet/>
      <dgm:spPr/>
      <dgm:t>
        <a:bodyPr/>
        <a:lstStyle/>
        <a:p>
          <a:endParaRPr lang="ru-RU"/>
        </a:p>
      </dgm:t>
    </dgm:pt>
    <dgm:pt modelId="{BD4FA724-2979-495B-9047-B960AC8DD83C}">
      <dgm:prSet phldrT="[Текст]" custT="1"/>
      <dgm:spPr/>
      <dgm:t>
        <a:bodyPr/>
        <a:lstStyle/>
        <a:p>
          <a:r>
            <a:rPr lang="ru-RU" sz="4400"/>
            <a:t>Субъективті факторлар:</a:t>
          </a:r>
        </a:p>
      </dgm:t>
    </dgm:pt>
    <dgm:pt modelId="{FE30F133-20EA-47D2-8254-1958E3430A62}" type="parTrans" cxnId="{414E0BF1-2AB9-4D8D-87A4-A5F92A4A4F6A}">
      <dgm:prSet/>
      <dgm:spPr/>
      <dgm:t>
        <a:bodyPr/>
        <a:lstStyle/>
        <a:p>
          <a:endParaRPr lang="ru-RU"/>
        </a:p>
      </dgm:t>
    </dgm:pt>
    <dgm:pt modelId="{F5AA7CB7-2A28-493C-BBDA-01327D3EDA6C}">
      <dgm:prSet phldrT="[Текст]"/>
      <dgm:spPr/>
      <dgm:t>
        <a:bodyPr/>
        <a:lstStyle/>
        <a:p>
          <a:r>
            <a:rPr lang="ru-RU"/>
            <a:t>ғалымның зерттелетін мәселеге қызығушылығы;</a:t>
          </a:r>
        </a:p>
      </dgm:t>
    </dgm:pt>
    <dgm:pt modelId="{0269CEB5-35A8-4D3E-A1AA-60179B7508E2}" type="sibTrans" cxnId="{414E0BF1-2AB9-4D8D-87A4-A5F92A4A4F6A}">
      <dgm:prSet/>
      <dgm:spPr/>
      <dgm:t>
        <a:bodyPr/>
        <a:lstStyle/>
        <a:p>
          <a:endParaRPr lang="ru-RU"/>
        </a:p>
      </dgm:t>
    </dgm:pt>
    <dgm:pt modelId="{6BE2A9DD-955C-4DFB-982D-4FF384FBD728}" type="parTrans" cxnId="{F5AF0EAD-28C7-4639-BB23-40124BA523D1}">
      <dgm:prSet/>
      <dgm:spPr/>
      <dgm:t>
        <a:bodyPr/>
        <a:lstStyle/>
        <a:p>
          <a:endParaRPr lang="ru-RU"/>
        </a:p>
      </dgm:t>
    </dgm:pt>
    <dgm:pt modelId="{0FBE93AA-B65E-423D-B2E0-291B96CE819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оның ниетінің бірегейлігі;</a:t>
          </a:r>
        </a:p>
      </dgm:t>
    </dgm:pt>
    <dgm:pt modelId="{6D00E88D-254C-46F6-88AF-5C0DCE9242F7}" type="sibTrans" cxnId="{F5AF0EAD-28C7-4639-BB23-40124BA523D1}">
      <dgm:prSet/>
      <dgm:spPr/>
      <dgm:t>
        <a:bodyPr/>
        <a:lstStyle/>
        <a:p>
          <a:endParaRPr lang="ru-RU"/>
        </a:p>
      </dgm:t>
    </dgm:pt>
    <dgm:pt modelId="{E2CF3928-51FE-42E8-B154-AA37ABC498C4}" type="parTrans" cxnId="{EA708DAA-9C39-4D51-BD06-042FB4590A39}">
      <dgm:prSet/>
      <dgm:spPr/>
      <dgm:t>
        <a:bodyPr/>
        <a:lstStyle/>
        <a:p>
          <a:endParaRPr lang="ru-RU"/>
        </a:p>
      </dgm:t>
    </dgm:pt>
    <dgm:pt modelId="{323BAAB5-8E88-4B4A-AB55-B7F2074682D0}">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адалдық; </a:t>
          </a:r>
        </a:p>
      </dgm:t>
    </dgm:pt>
    <dgm:pt modelId="{5979BCAE-2B9F-4E11-B9A4-815E0130E280}" type="sibTrans" cxnId="{EA708DAA-9C39-4D51-BD06-042FB4590A39}">
      <dgm:prSet/>
      <dgm:spPr/>
      <dgm:t>
        <a:bodyPr/>
        <a:lstStyle/>
        <a:p>
          <a:endParaRPr lang="ru-RU"/>
        </a:p>
      </dgm:t>
    </dgm:pt>
    <dgm:pt modelId="{EE10CC7D-5BDF-42C7-92C1-F691E6EF72EC}" type="parTrans" cxnId="{4EF5FB0B-1D26-4BEA-AF22-ECC48918E4EC}">
      <dgm:prSet/>
      <dgm:spPr/>
      <dgm:t>
        <a:bodyPr/>
        <a:lstStyle/>
        <a:p>
          <a:endParaRPr lang="ru-RU"/>
        </a:p>
      </dgm:t>
    </dgm:pt>
    <dgm:pt modelId="{9853D48F-DAF4-455B-89BC-97D1BCA238BB}">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зерттеушінің оны таңдау мен шешуде сезінетін моральдық-эстетикалық қанағаттануы.</a:t>
          </a:r>
        </a:p>
      </dgm:t>
    </dgm:pt>
    <dgm:pt modelId="{3667965E-E3C5-4009-B775-3C513D3C56D1}" type="sibTrans" cxnId="{4EF5FB0B-1D26-4BEA-AF22-ECC48918E4EC}">
      <dgm:prSet/>
      <dgm:spPr/>
      <dgm:t>
        <a:bodyPr/>
        <a:lstStyle/>
        <a:p>
          <a:endParaRPr lang="ru-RU"/>
        </a:p>
      </dgm:t>
    </dgm:pt>
    <dgm:pt modelId="{01968FEA-0F79-44A3-9F5C-5CA4E6AE181B}" type="sibTrans" cxnId="{82E19F72-9419-4501-85B3-7B12DA01BCB6}">
      <dgm:prSet/>
      <dgm:spPr/>
      <dgm:t>
        <a:bodyPr/>
        <a:lstStyle/>
        <a:p>
          <a:endParaRPr lang="ru-RU"/>
        </a:p>
      </dgm:t>
    </dgm:pt>
    <dgm:pt modelId="{DB57D74A-F5D9-44C6-A735-7EBFA6CB96EF}" type="pres">
      <dgm:prSet presAssocID="{00CDC404-1397-4A13-B920-E36819DE7E74}" presName="layout" presStyleCnt="0">
        <dgm:presLayoutVars>
          <dgm:chMax/>
          <dgm:chPref/>
          <dgm:dir/>
          <dgm:animOne val="branch"/>
          <dgm:animLvl val="lvl"/>
          <dgm:resizeHandles/>
        </dgm:presLayoutVars>
      </dgm:prSet>
      <dgm:spPr/>
      <dgm:t>
        <a:bodyPr/>
        <a:lstStyle/>
        <a:p>
          <a:endParaRPr lang="ru-RU"/>
        </a:p>
      </dgm:t>
    </dgm:pt>
    <dgm:pt modelId="{3DCE389A-A130-49B5-8D64-D0F6EC153E33}" type="pres">
      <dgm:prSet presAssocID="{BD4FA724-2979-495B-9047-B960AC8DD83C}" presName="root" presStyleCnt="0">
        <dgm:presLayoutVars>
          <dgm:chMax/>
          <dgm:chPref val="4"/>
        </dgm:presLayoutVars>
      </dgm:prSet>
      <dgm:spPr/>
      <dgm:t>
        <a:bodyPr/>
        <a:lstStyle/>
        <a:p>
          <a:endParaRPr/>
        </a:p>
      </dgm:t>
    </dgm:pt>
    <dgm:pt modelId="{878402E8-B57E-4B78-9CF1-FDEA62109497}" type="pres">
      <dgm:prSet presAssocID="{BD4FA724-2979-495B-9047-B960AC8DD83C}" presName="rootComposite" presStyleCnt="0">
        <dgm:presLayoutVars/>
      </dgm:prSet>
      <dgm:spPr/>
      <dgm:t>
        <a:bodyPr/>
        <a:lstStyle/>
        <a:p>
          <a:endParaRPr/>
        </a:p>
      </dgm:t>
    </dgm:pt>
    <dgm:pt modelId="{1EE1D6BF-7F37-4F84-BCD0-E1EC2773C691}" type="pres">
      <dgm:prSet presAssocID="{BD4FA724-2979-495B-9047-B960AC8DD83C}" presName="rootText" presStyleLbl="node0" presStyleIdx="0" presStyleCnt="1">
        <dgm:presLayoutVars>
          <dgm:chMax/>
          <dgm:chPref val="4"/>
        </dgm:presLayoutVars>
      </dgm:prSet>
      <dgm:spPr/>
      <dgm:t>
        <a:bodyPr/>
        <a:lstStyle/>
        <a:p>
          <a:endParaRPr lang="ru-RU"/>
        </a:p>
      </dgm:t>
    </dgm:pt>
    <dgm:pt modelId="{77B6AAAC-3A3D-4CC1-BC25-D77C288A4120}" type="pres">
      <dgm:prSet presAssocID="{BD4FA724-2979-495B-9047-B960AC8DD83C}" presName="childShape" presStyleCnt="0">
        <dgm:presLayoutVars>
          <dgm:chMax val="0"/>
          <dgm:chPref val="0"/>
        </dgm:presLayoutVars>
      </dgm:prSet>
      <dgm:spPr/>
      <dgm:t>
        <a:bodyPr/>
        <a:lstStyle/>
        <a:p>
          <a:endParaRPr/>
        </a:p>
      </dgm:t>
    </dgm:pt>
    <dgm:pt modelId="{4D97AE8D-FFF7-493B-8B5C-707967D3AD0A}" type="pres">
      <dgm:prSet presAssocID="{F5AA7CB7-2A28-493C-BBDA-01327D3EDA6C}" presName="childComposite" presStyleCnt="0">
        <dgm:presLayoutVars>
          <dgm:chMax val="0"/>
          <dgm:chPref val="0"/>
        </dgm:presLayoutVars>
      </dgm:prSet>
      <dgm:spPr/>
      <dgm:t>
        <a:bodyPr/>
        <a:lstStyle/>
        <a:p>
          <a:endParaRPr/>
        </a:p>
      </dgm:t>
    </dgm:pt>
    <dgm:pt modelId="{3932FC96-3BF5-4031-AFA7-124023373519}" type="pres">
      <dgm:prSet presAssocID="{F5AA7CB7-2A28-493C-BBDA-01327D3EDA6C}" presName="Image" presStyleLbl="node1" presStyleIdx="0" presStyleCnt="4"/>
      <dgm:spPr/>
      <dgm:t>
        <a:bodyPr/>
        <a:lstStyle/>
        <a:p>
          <a:endParaRPr/>
        </a:p>
      </dgm:t>
    </dgm:pt>
    <dgm:pt modelId="{D69B487A-FCF9-4AD6-A93C-282FDF3586EF}" type="pres">
      <dgm:prSet presAssocID="{F5AA7CB7-2A28-493C-BBDA-01327D3EDA6C}" presName="childText" presStyleLbl="lnNode1" presStyleIdx="0" presStyleCnt="4">
        <dgm:presLayoutVars>
          <dgm:chMax val="0"/>
          <dgm:chPref val="0"/>
          <dgm:bulletEnabled val="1"/>
        </dgm:presLayoutVars>
      </dgm:prSet>
      <dgm:spPr/>
      <dgm:t>
        <a:bodyPr/>
        <a:lstStyle/>
        <a:p>
          <a:endParaRPr lang="ru-RU"/>
        </a:p>
      </dgm:t>
    </dgm:pt>
    <dgm:pt modelId="{A2188040-D5DE-4170-9D19-670BA4792D67}" type="pres">
      <dgm:prSet presAssocID="{0FBE93AA-B65E-423D-B2E0-291B96CE8199}" presName="childComposite" presStyleCnt="0">
        <dgm:presLayoutVars>
          <dgm:chMax val="0"/>
          <dgm:chPref val="0"/>
        </dgm:presLayoutVars>
      </dgm:prSet>
      <dgm:spPr/>
      <dgm:t>
        <a:bodyPr/>
        <a:lstStyle/>
        <a:p>
          <a:endParaRPr/>
        </a:p>
      </dgm:t>
    </dgm:pt>
    <dgm:pt modelId="{D550933D-5960-4EC7-A90A-A22799F3EC95}" type="pres">
      <dgm:prSet presAssocID="{0FBE93AA-B65E-423D-B2E0-291B96CE8199}" presName="Image" presStyleLbl="node1" presStyleIdx="1" presStyleCnt="4"/>
      <dgm:spPr/>
      <dgm:t>
        <a:bodyPr/>
        <a:lstStyle/>
        <a:p>
          <a:endParaRPr/>
        </a:p>
      </dgm:t>
    </dgm:pt>
    <dgm:pt modelId="{ACD271F8-C462-4F0B-871B-BB37FDF412A7}" type="pres">
      <dgm:prSet presAssocID="{0FBE93AA-B65E-423D-B2E0-291B96CE8199}" presName="childText" presStyleLbl="lnNode1" presStyleIdx="1" presStyleCnt="4">
        <dgm:presLayoutVars>
          <dgm:chMax val="0"/>
          <dgm:chPref val="0"/>
          <dgm:bulletEnabled val="1"/>
        </dgm:presLayoutVars>
      </dgm:prSet>
      <dgm:spPr/>
      <dgm:t>
        <a:bodyPr/>
        <a:lstStyle/>
        <a:p>
          <a:endParaRPr lang="ru-RU"/>
        </a:p>
      </dgm:t>
    </dgm:pt>
    <dgm:pt modelId="{72C52C0D-D2EB-458F-95C9-BC350ED59CAB}" type="pres">
      <dgm:prSet presAssocID="{323BAAB5-8E88-4B4A-AB55-B7F2074682D0}" presName="childComposite" presStyleCnt="0">
        <dgm:presLayoutVars>
          <dgm:chMax val="0"/>
          <dgm:chPref val="0"/>
        </dgm:presLayoutVars>
      </dgm:prSet>
      <dgm:spPr/>
      <dgm:t>
        <a:bodyPr/>
        <a:lstStyle/>
        <a:p>
          <a:endParaRPr/>
        </a:p>
      </dgm:t>
    </dgm:pt>
    <dgm:pt modelId="{8056B498-B3AB-4AF6-9CEA-8A165F935E39}" type="pres">
      <dgm:prSet presAssocID="{323BAAB5-8E88-4B4A-AB55-B7F2074682D0}" presName="Image" presStyleLbl="node1" presStyleIdx="2" presStyleCnt="4"/>
      <dgm:spPr/>
      <dgm:t>
        <a:bodyPr/>
        <a:lstStyle/>
        <a:p>
          <a:endParaRPr/>
        </a:p>
      </dgm:t>
    </dgm:pt>
    <dgm:pt modelId="{7EBB8E6E-4265-438D-8BFA-E478B23C3B3A}" type="pres">
      <dgm:prSet presAssocID="{323BAAB5-8E88-4B4A-AB55-B7F2074682D0}" presName="childText" presStyleLbl="lnNode1" presStyleIdx="2" presStyleCnt="4">
        <dgm:presLayoutVars>
          <dgm:chMax val="0"/>
          <dgm:chPref val="0"/>
          <dgm:bulletEnabled val="1"/>
        </dgm:presLayoutVars>
      </dgm:prSet>
      <dgm:spPr/>
      <dgm:t>
        <a:bodyPr/>
        <a:lstStyle/>
        <a:p>
          <a:endParaRPr lang="ru-RU"/>
        </a:p>
      </dgm:t>
    </dgm:pt>
    <dgm:pt modelId="{AD97A8F2-59A8-4766-8898-8111C66CD972}" type="pres">
      <dgm:prSet presAssocID="{9853D48F-DAF4-455B-89BC-97D1BCA238BB}" presName="childComposite" presStyleCnt="0">
        <dgm:presLayoutVars>
          <dgm:chMax val="0"/>
          <dgm:chPref val="0"/>
        </dgm:presLayoutVars>
      </dgm:prSet>
      <dgm:spPr/>
      <dgm:t>
        <a:bodyPr/>
        <a:lstStyle/>
        <a:p>
          <a:endParaRPr/>
        </a:p>
      </dgm:t>
    </dgm:pt>
    <dgm:pt modelId="{8FC6DA88-FBCA-49F7-9254-42B6E73BED78}" type="pres">
      <dgm:prSet presAssocID="{9853D48F-DAF4-455B-89BC-97D1BCA238BB}" presName="Image" presStyleLbl="node1" presStyleIdx="3" presStyleCnt="4"/>
      <dgm:spPr/>
      <dgm:t>
        <a:bodyPr/>
        <a:lstStyle/>
        <a:p>
          <a:endParaRPr/>
        </a:p>
      </dgm:t>
    </dgm:pt>
    <dgm:pt modelId="{1004DAF2-15CC-4AFD-AAA8-72AF2DF9263A}" type="pres">
      <dgm:prSet presAssocID="{9853D48F-DAF4-455B-89BC-97D1BCA238BB}" presName="childText" presStyleLbl="lnNode1" presStyleIdx="3" presStyleCnt="4">
        <dgm:presLayoutVars>
          <dgm:chMax val="0"/>
          <dgm:chPref val="0"/>
          <dgm:bulletEnabled val="1"/>
        </dgm:presLayoutVars>
      </dgm:prSet>
      <dgm:spPr/>
      <dgm:t>
        <a:bodyPr/>
        <a:lstStyle/>
        <a:p>
          <a:endParaRPr lang="ru-RU"/>
        </a:p>
      </dgm:t>
    </dgm:pt>
  </dgm:ptLst>
  <dgm:cxnLst>
    <dgm:cxn modelId="{EA708DAA-9C39-4D51-BD06-042FB4590A39}" srcId="{BD4FA724-2979-495B-9047-B960AC8DD83C}" destId="{323BAAB5-8E88-4B4A-AB55-B7F2074682D0}" srcOrd="2" destOrd="0" parTransId="{E2CF3928-51FE-42E8-B154-AA37ABC498C4}" sibTransId="{5979BCAE-2B9F-4E11-B9A4-815E0130E280}"/>
    <dgm:cxn modelId="{D0A8AF8C-ED7E-4A34-BF80-6003CD69F5E0}" type="presOf" srcId="{00CDC404-1397-4A13-B920-E36819DE7E74}" destId="{DB57D74A-F5D9-44C6-A735-7EBFA6CB96EF}" srcOrd="0" destOrd="0" presId="urn:microsoft.com/office/officeart/2008/layout/PictureAccentList"/>
    <dgm:cxn modelId="{82E19F72-9419-4501-85B3-7B12DA01BCB6}" srcId="{00CDC404-1397-4A13-B920-E36819DE7E74}" destId="{BD4FA724-2979-495B-9047-B960AC8DD83C}" srcOrd="0" destOrd="0" parTransId="{15FE565A-FCAF-4C1B-95F8-F4907F0BC3D5}" sibTransId="{01968FEA-0F79-44A3-9F5C-5CA4E6AE181B}"/>
    <dgm:cxn modelId="{F5AF0EAD-28C7-4639-BB23-40124BA523D1}" srcId="{BD4FA724-2979-495B-9047-B960AC8DD83C}" destId="{0FBE93AA-B65E-423D-B2E0-291B96CE8199}" srcOrd="1" destOrd="0" parTransId="{6BE2A9DD-955C-4DFB-982D-4FF384FBD728}" sibTransId="{6D00E88D-254C-46F6-88AF-5C0DCE9242F7}"/>
    <dgm:cxn modelId="{5C4D2EFD-B2FD-4111-9ACC-FEBAF20B5C22}" type="presOf" srcId="{9853D48F-DAF4-455B-89BC-97D1BCA238BB}" destId="{1004DAF2-15CC-4AFD-AAA8-72AF2DF9263A}" srcOrd="0" destOrd="0" presId="urn:microsoft.com/office/officeart/2008/layout/PictureAccentList"/>
    <dgm:cxn modelId="{414E0BF1-2AB9-4D8D-87A4-A5F92A4A4F6A}" srcId="{BD4FA724-2979-495B-9047-B960AC8DD83C}" destId="{F5AA7CB7-2A28-493C-BBDA-01327D3EDA6C}" srcOrd="0" destOrd="0" parTransId="{FE30F133-20EA-47D2-8254-1958E3430A62}" sibTransId="{0269CEB5-35A8-4D3E-A1AA-60179B7508E2}"/>
    <dgm:cxn modelId="{9F6DF56D-93DC-4E20-BDC1-DDB1C7D90453}" type="presOf" srcId="{323BAAB5-8E88-4B4A-AB55-B7F2074682D0}" destId="{7EBB8E6E-4265-438D-8BFA-E478B23C3B3A}" srcOrd="0" destOrd="0" presId="urn:microsoft.com/office/officeart/2008/layout/PictureAccentList"/>
    <dgm:cxn modelId="{6457E348-9769-4449-8282-642BB4BBF3E4}" type="presOf" srcId="{BD4FA724-2979-495B-9047-B960AC8DD83C}" destId="{1EE1D6BF-7F37-4F84-BCD0-E1EC2773C691}" srcOrd="0" destOrd="0" presId="urn:microsoft.com/office/officeart/2008/layout/PictureAccentList"/>
    <dgm:cxn modelId="{41CBE85F-C425-4733-83DB-3502DF5CC689}" type="presOf" srcId="{0FBE93AA-B65E-423D-B2E0-291B96CE8199}" destId="{ACD271F8-C462-4F0B-871B-BB37FDF412A7}" srcOrd="0" destOrd="0" presId="urn:microsoft.com/office/officeart/2008/layout/PictureAccentList"/>
    <dgm:cxn modelId="{4EF5FB0B-1D26-4BEA-AF22-ECC48918E4EC}" srcId="{BD4FA724-2979-495B-9047-B960AC8DD83C}" destId="{9853D48F-DAF4-455B-89BC-97D1BCA238BB}" srcOrd="3" destOrd="0" parTransId="{EE10CC7D-5BDF-42C7-92C1-F691E6EF72EC}" sibTransId="{3667965E-E3C5-4009-B775-3C513D3C56D1}"/>
    <dgm:cxn modelId="{32E1785F-8E9D-4C29-A633-798D33518B22}" type="presOf" srcId="{F5AA7CB7-2A28-493C-BBDA-01327D3EDA6C}" destId="{D69B487A-FCF9-4AD6-A93C-282FDF3586EF}" srcOrd="0" destOrd="0" presId="urn:microsoft.com/office/officeart/2008/layout/PictureAccentList"/>
    <dgm:cxn modelId="{E41E2B07-800A-4981-9875-187290450FD8}" type="presParOf" srcId="{DB57D74A-F5D9-44C6-A735-7EBFA6CB96EF}" destId="{3DCE389A-A130-49B5-8D64-D0F6EC153E33}" srcOrd="0" destOrd="0" presId="urn:microsoft.com/office/officeart/2008/layout/PictureAccentList"/>
    <dgm:cxn modelId="{F12B1491-B52B-492D-A2E8-CD7B758F05A7}" type="presParOf" srcId="{3DCE389A-A130-49B5-8D64-D0F6EC153E33}" destId="{878402E8-B57E-4B78-9CF1-FDEA62109497}" srcOrd="0" destOrd="0" presId="urn:microsoft.com/office/officeart/2008/layout/PictureAccentList"/>
    <dgm:cxn modelId="{B5C35555-7EAD-4D72-8AE5-462250AE6CDC}" type="presParOf" srcId="{878402E8-B57E-4B78-9CF1-FDEA62109497}" destId="{1EE1D6BF-7F37-4F84-BCD0-E1EC2773C691}" srcOrd="0" destOrd="0" presId="urn:microsoft.com/office/officeart/2008/layout/PictureAccentList"/>
    <dgm:cxn modelId="{5040B628-2FDD-491C-9EA2-9F14BE2074CD}" type="presParOf" srcId="{3DCE389A-A130-49B5-8D64-D0F6EC153E33}" destId="{77B6AAAC-3A3D-4CC1-BC25-D77C288A4120}" srcOrd="1" destOrd="0" presId="urn:microsoft.com/office/officeart/2008/layout/PictureAccentList"/>
    <dgm:cxn modelId="{E2B0E6F9-4C45-4044-A68A-85E498CDDFD2}" type="presParOf" srcId="{77B6AAAC-3A3D-4CC1-BC25-D77C288A4120}" destId="{4D97AE8D-FFF7-493B-8B5C-707967D3AD0A}" srcOrd="0" destOrd="0" presId="urn:microsoft.com/office/officeart/2008/layout/PictureAccentList"/>
    <dgm:cxn modelId="{8072B3FB-A6B9-4853-914A-C647D2D48F47}" type="presParOf" srcId="{4D97AE8D-FFF7-493B-8B5C-707967D3AD0A}" destId="{3932FC96-3BF5-4031-AFA7-124023373519}" srcOrd="0" destOrd="0" presId="urn:microsoft.com/office/officeart/2008/layout/PictureAccentList"/>
    <dgm:cxn modelId="{8E0B0044-5DBD-4167-A596-44BDD5B52C06}" type="presParOf" srcId="{4D97AE8D-FFF7-493B-8B5C-707967D3AD0A}" destId="{D69B487A-FCF9-4AD6-A93C-282FDF3586EF}" srcOrd="1" destOrd="0" presId="urn:microsoft.com/office/officeart/2008/layout/PictureAccentList"/>
    <dgm:cxn modelId="{055D30E2-018F-4CFC-A9C9-3B51B551755B}" type="presParOf" srcId="{77B6AAAC-3A3D-4CC1-BC25-D77C288A4120}" destId="{A2188040-D5DE-4170-9D19-670BA4792D67}" srcOrd="1" destOrd="0" presId="urn:microsoft.com/office/officeart/2008/layout/PictureAccentList"/>
    <dgm:cxn modelId="{E0204D97-D9CA-4F9D-92C5-A0C217FD8010}" type="presParOf" srcId="{A2188040-D5DE-4170-9D19-670BA4792D67}" destId="{D550933D-5960-4EC7-A90A-A22799F3EC95}" srcOrd="0" destOrd="0" presId="urn:microsoft.com/office/officeart/2008/layout/PictureAccentList"/>
    <dgm:cxn modelId="{2BE70D71-1BAE-453D-8519-0FE277001E4C}" type="presParOf" srcId="{A2188040-D5DE-4170-9D19-670BA4792D67}" destId="{ACD271F8-C462-4F0B-871B-BB37FDF412A7}" srcOrd="1" destOrd="0" presId="urn:microsoft.com/office/officeart/2008/layout/PictureAccentList"/>
    <dgm:cxn modelId="{AE786BD1-A0BF-42C5-AFAA-3A46F8C265A8}" type="presParOf" srcId="{77B6AAAC-3A3D-4CC1-BC25-D77C288A4120}" destId="{72C52C0D-D2EB-458F-95C9-BC350ED59CAB}" srcOrd="2" destOrd="0" presId="urn:microsoft.com/office/officeart/2008/layout/PictureAccentList"/>
    <dgm:cxn modelId="{4590F820-5465-4B08-A1D1-9A06D1F9C9CC}" type="presParOf" srcId="{72C52C0D-D2EB-458F-95C9-BC350ED59CAB}" destId="{8056B498-B3AB-4AF6-9CEA-8A165F935E39}" srcOrd="0" destOrd="0" presId="urn:microsoft.com/office/officeart/2008/layout/PictureAccentList"/>
    <dgm:cxn modelId="{E21C6E8D-7717-433A-8EED-30A3B8BBD9CD}" type="presParOf" srcId="{72C52C0D-D2EB-458F-95C9-BC350ED59CAB}" destId="{7EBB8E6E-4265-438D-8BFA-E478B23C3B3A}" srcOrd="1" destOrd="0" presId="urn:microsoft.com/office/officeart/2008/layout/PictureAccentList"/>
    <dgm:cxn modelId="{02223073-1368-4C58-8961-4CD54A82553B}" type="presParOf" srcId="{77B6AAAC-3A3D-4CC1-BC25-D77C288A4120}" destId="{AD97A8F2-59A8-4766-8898-8111C66CD972}" srcOrd="3" destOrd="0" presId="urn:microsoft.com/office/officeart/2008/layout/PictureAccentList"/>
    <dgm:cxn modelId="{A5B47569-2550-42D7-ACD7-CCC2618E5FEC}" type="presParOf" srcId="{AD97A8F2-59A8-4766-8898-8111C66CD972}" destId="{8FC6DA88-FBCA-49F7-9254-42B6E73BED78}" srcOrd="0" destOrd="0" presId="urn:microsoft.com/office/officeart/2008/layout/PictureAccentList"/>
    <dgm:cxn modelId="{71AA031B-3727-4C74-B953-23B1F9C1BAC3}" type="presParOf" srcId="{AD97A8F2-59A8-4766-8898-8111C66CD972}" destId="{1004DAF2-15CC-4AFD-AAA8-72AF2DF9263A}" srcOrd="1" destOrd="0" presId="urn:microsoft.com/office/officeart/2008/layout/PictureAccentList"/>
  </dgm:cxnLst>
  <dgm:bg/>
  <dgm:whole/>
</dgm:dataModel>
</file>

<file path=ppt/diagrams/data51.xml><?xml version="1.0" encoding="utf-8"?>
<dgm:dataModel xmlns:dgm="http://schemas.openxmlformats.org/drawingml/2006/diagram" xmlns:a="http://schemas.openxmlformats.org/drawingml/2006/main">
  <dgm:ptLst>
    <dgm:pt modelId="{08500AFE-67CA-4271-90F1-31AB28A4AFC1}"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22E06270-7AA5-4161-AA90-A2B72BFD20AC}" type="parTrans" cxnId="{39C95B14-89F2-409A-A4F3-EDEE0EE49632}">
      <dgm:prSet/>
      <dgm:spPr/>
      <dgm:t>
        <a:bodyPr/>
        <a:lstStyle/>
        <a:p>
          <a:endParaRPr lang="ru-RU"/>
        </a:p>
      </dgm:t>
    </dgm:pt>
    <dgm:pt modelId="{B752BE3D-9A91-45C4-91FB-C5B160D0B0DA}">
      <dgm:prSet phldrT="[Текст]" custT="1"/>
      <dgm:spPr/>
      <dgm:t>
        <a:bodyPr/>
        <a:lstStyle/>
        <a:p>
          <a:r>
            <a:rPr lang="ru-RU" sz="4000"/>
            <a:t>Мәселені әзірлеудің негізгі кезеңдері:</a:t>
          </a:r>
        </a:p>
      </dgm:t>
    </dgm:pt>
    <dgm:pt modelId="{8C5DBB5A-A2C7-4FE2-A3FC-F385A130B251}" type="parTrans" cxnId="{CC0A107D-CD7D-4ADE-AE9A-91AF6395B19E}">
      <dgm:prSet/>
      <dgm:spPr/>
      <dgm:t>
        <a:bodyPr/>
        <a:lstStyle/>
        <a:p>
          <a:endParaRPr lang="ru-RU"/>
        </a:p>
      </dgm:t>
    </dgm:pt>
    <dgm:pt modelId="{A2936D92-9E0C-45B0-937E-0122D2015D90}">
      <dgm:prSet phldrT="[Текст]"/>
      <dgm:spPr/>
      <dgm:t>
        <a:bodyPr/>
        <a:lstStyle/>
        <a:p>
          <a:r>
            <a:rPr lang="ru-RU"/>
            <a:t>қолданыстағы теориялар аясында түсіндіруге болмайтын алынған жаңа фактілер мен құбылыстарды талқылау. Алдын ала талдау жаңа ақпараттың сипаты мен көлемін ашуы керек. Жаңа фактілер санының көбеюі ғалымдарды жаңа теорияларды құрудың жаңа жолдарын іздеуге мәжбүр етеді.</a:t>
          </a:r>
        </a:p>
      </dgm:t>
    </dgm:pt>
    <dgm:pt modelId="{C70A0C46-6109-4B21-A59D-65C9557B26EB}" type="sibTrans" cxnId="{CC0A107D-CD7D-4ADE-AE9A-91AF6395B19E}">
      <dgm:prSet/>
      <dgm:spPr/>
      <dgm:t>
        <a:bodyPr/>
        <a:lstStyle/>
        <a:p>
          <a:endParaRPr lang="ru-RU"/>
        </a:p>
      </dgm:t>
    </dgm:pt>
    <dgm:pt modelId="{5A48CED7-2883-4F1B-8C54-B606ADB1033A}" type="parTrans" cxnId="{EFA63087-438D-45AD-98F7-E5A9CB8A6D9C}">
      <dgm:prSet/>
      <dgm:spPr/>
      <dgm:t>
        <a:bodyPr/>
        <a:lstStyle/>
        <a:p>
          <a:endParaRPr lang="ru-RU"/>
        </a:p>
      </dgm:t>
    </dgm:pt>
    <dgm:pt modelId="{B3D17AF4-E2DB-4AFC-BDCA-164CE59839EF}">
      <dgm:prSet phldrT="[Текст]"/>
      <dgm:spPr/>
      <dgm:t>
        <a:bodyPr/>
        <a:lstStyle/>
        <a:p>
          <a:r>
            <a:rPr lang="ru-RU"/>
            <a:t>жаңа фактілер мен бар теориялық алғышарттарды ескере отырып алға қойылуы мүмкін проблемаларды шешудің идеялары мен әдістерін алдын ала талдау және бағалау. Бұл кезең туындаған мәселені шешуге арналған гипотезаларды ұсынумен, негіздеумен және бағалаумен сипатталады. Әртүрлі гипотезаларға, олардың эмпирикалық және теориялық негізділік дәрежесіне салыстырмалы талдау жүргізіледі. </a:t>
          </a:r>
        </a:p>
      </dgm:t>
    </dgm:pt>
    <dgm:pt modelId="{9680A538-E43E-490E-AD33-458DC4909211}" type="sibTrans" cxnId="{EFA63087-438D-45AD-98F7-E5A9CB8A6D9C}">
      <dgm:prSet/>
      <dgm:spPr/>
      <dgm:t>
        <a:bodyPr/>
        <a:lstStyle/>
        <a:p>
          <a:endParaRPr lang="ru-RU"/>
        </a:p>
      </dgm:t>
    </dgm:pt>
    <dgm:pt modelId="{5F7810E2-8BF6-4AE0-88AE-E3DC6ED94BD1}" type="parTrans" cxnId="{1A5E36D4-6075-4901-B889-D21AE7D73BEE}">
      <dgm:prSet/>
      <dgm:spPr/>
      <dgm:t>
        <a:bodyPr/>
        <a:lstStyle/>
        <a:p>
          <a:endParaRPr lang="ru-RU"/>
        </a:p>
      </dgm:t>
    </dgm:pt>
    <dgm:pt modelId="{2E080878-7D70-4F33-8753-04680CC830B6}">
      <dgm:prSet phldrT="[Текст]"/>
      <dgm:spPr/>
      <dgm:t>
        <a:bodyPr/>
        <a:lstStyle/>
        <a:p>
          <a:r>
            <a:rPr lang="ru-RU"/>
            <a:t>мәселені шешудің түрі мен мақсатын, сондай-ақ оның басқа мәселелермен байланысын анықтау. Мәселені неғұрлым толық шешу эмпирикалық ақпараттың көлемі мен сапасына, теориялық идеялардың жағдайы мен даму деңгейіне байланысты. </a:t>
          </a:r>
        </a:p>
      </dgm:t>
    </dgm:pt>
    <dgm:pt modelId="{CEC66653-54EF-4F42-BEFF-AD1E8FD19426}" type="sibTrans" cxnId="{1A5E36D4-6075-4901-B889-D21AE7D73BEE}">
      <dgm:prSet/>
      <dgm:spPr/>
      <dgm:t>
        <a:bodyPr/>
        <a:lstStyle/>
        <a:p>
          <a:endParaRPr lang="ru-RU"/>
        </a:p>
      </dgm:t>
    </dgm:pt>
    <dgm:pt modelId="{0CC20FF3-4AFE-42DF-9938-84B9775070BE}" type="parTrans" cxnId="{72997556-06AE-4B09-B338-F11D1DCB55DD}">
      <dgm:prSet/>
      <dgm:spPr/>
      <dgm:t>
        <a:bodyPr/>
        <a:lstStyle/>
        <a:p>
          <a:endParaRPr lang="ru-RU"/>
        </a:p>
      </dgm:t>
    </dgm:pt>
    <dgm:pt modelId="{A4F643FB-791D-4D96-91FE-CF06600EA6DF}">
      <dgm:prSet phldrT="[Текст]"/>
      <dgm:spPr/>
      <dgm:t>
        <a:bodyPr/>
        <a:lstStyle/>
        <a:p>
          <a:r>
            <a:rPr lang="ru-RU"/>
            <a:t>мәселені алдын ала сипаттау және түсіндіру. Бұл кезеңде мәселеге негізделген деректер мен оны шешу үшін алға қойылған теориялық болжамдар мен гипотезалар арасындағы байланыстың ерекшелігі нақтыланады. </a:t>
          </a:r>
        </a:p>
      </dgm:t>
    </dgm:pt>
    <dgm:pt modelId="{2D773FCA-7537-4A0D-BEDE-D7C683596EDD}" type="sibTrans" cxnId="{72997556-06AE-4B09-B338-F11D1DCB55DD}">
      <dgm:prSet/>
      <dgm:spPr/>
      <dgm:t>
        <a:bodyPr/>
        <a:lstStyle/>
        <a:p>
          <a:endParaRPr lang="ru-RU"/>
        </a:p>
      </dgm:t>
    </dgm:pt>
    <dgm:pt modelId="{FC019C7A-BFE7-4617-8773-6EF2879EE99F}" type="sibTrans" cxnId="{39C95B14-89F2-409A-A4F3-EDEE0EE49632}">
      <dgm:prSet/>
      <dgm:spPr/>
      <dgm:t>
        <a:bodyPr/>
        <a:lstStyle/>
        <a:p>
          <a:endParaRPr lang="ru-RU"/>
        </a:p>
      </dgm:t>
    </dgm:pt>
    <dgm:pt modelId="{B2DAB934-BF4F-460F-A27E-BD0511D6DCDC}" type="pres">
      <dgm:prSet presAssocID="{08500AFE-67CA-4271-90F1-31AB28A4AFC1}" presName="layout" presStyleCnt="0">
        <dgm:presLayoutVars>
          <dgm:chMax/>
          <dgm:chPref/>
          <dgm:dir/>
          <dgm:animOne val="branch"/>
          <dgm:animLvl val="lvl"/>
          <dgm:resizeHandles/>
        </dgm:presLayoutVars>
      </dgm:prSet>
      <dgm:spPr/>
      <dgm:t>
        <a:bodyPr/>
        <a:lstStyle/>
        <a:p>
          <a:endParaRPr lang="ru-RU"/>
        </a:p>
      </dgm:t>
    </dgm:pt>
    <dgm:pt modelId="{C8C224A3-05B5-4091-9F08-967612878464}" type="pres">
      <dgm:prSet presAssocID="{B752BE3D-9A91-45C4-91FB-C5B160D0B0DA}" presName="root" presStyleCnt="0">
        <dgm:presLayoutVars>
          <dgm:chMax/>
          <dgm:chPref val="4"/>
        </dgm:presLayoutVars>
      </dgm:prSet>
      <dgm:spPr/>
      <dgm:t>
        <a:bodyPr/>
        <a:lstStyle/>
        <a:p>
          <a:endParaRPr/>
        </a:p>
      </dgm:t>
    </dgm:pt>
    <dgm:pt modelId="{9E30ECF9-1406-4258-9C9F-299246237169}" type="pres">
      <dgm:prSet presAssocID="{B752BE3D-9A91-45C4-91FB-C5B160D0B0DA}" presName="rootComposite" presStyleCnt="0">
        <dgm:presLayoutVars/>
      </dgm:prSet>
      <dgm:spPr/>
      <dgm:t>
        <a:bodyPr/>
        <a:lstStyle/>
        <a:p>
          <a:endParaRPr/>
        </a:p>
      </dgm:t>
    </dgm:pt>
    <dgm:pt modelId="{82614959-F431-4CB8-B7BF-50B1A9F275E5}" type="pres">
      <dgm:prSet presAssocID="{B752BE3D-9A91-45C4-91FB-C5B160D0B0DA}" presName="rootText" presStyleLbl="node0" presStyleIdx="0" presStyleCnt="1" custScaleX="146705" custLinFactNeighborX="1913" custLinFactNeighborY="-942">
        <dgm:presLayoutVars>
          <dgm:chMax/>
          <dgm:chPref val="4"/>
        </dgm:presLayoutVars>
      </dgm:prSet>
      <dgm:spPr/>
      <dgm:t>
        <a:bodyPr/>
        <a:lstStyle/>
        <a:p>
          <a:endParaRPr lang="ru-RU"/>
        </a:p>
      </dgm:t>
    </dgm:pt>
    <dgm:pt modelId="{C5D0C3AE-3C45-4EBD-A7AA-993C216D2B66}" type="pres">
      <dgm:prSet presAssocID="{B752BE3D-9A91-45C4-91FB-C5B160D0B0DA}" presName="childShape" presStyleCnt="0">
        <dgm:presLayoutVars>
          <dgm:chMax val="0"/>
          <dgm:chPref val="0"/>
        </dgm:presLayoutVars>
      </dgm:prSet>
      <dgm:spPr/>
      <dgm:t>
        <a:bodyPr/>
        <a:lstStyle/>
        <a:p>
          <a:endParaRPr/>
        </a:p>
      </dgm:t>
    </dgm:pt>
    <dgm:pt modelId="{CEE45CBF-5FBF-4654-86CE-749CAEF0DDB2}" type="pres">
      <dgm:prSet presAssocID="{A2936D92-9E0C-45B0-937E-0122D2015D90}" presName="childComposite" presStyleCnt="0">
        <dgm:presLayoutVars>
          <dgm:chMax val="0"/>
          <dgm:chPref val="0"/>
        </dgm:presLayoutVars>
      </dgm:prSet>
      <dgm:spPr/>
      <dgm:t>
        <a:bodyPr/>
        <a:lstStyle/>
        <a:p>
          <a:endParaRPr/>
        </a:p>
      </dgm:t>
    </dgm:pt>
    <dgm:pt modelId="{1CEBF444-85BF-4D72-B6B4-C8BA7B6EF069}" type="pres">
      <dgm:prSet presAssocID="{A2936D92-9E0C-45B0-937E-0122D2015D90}" presName="Image" presStyleLbl="node1" presStyleIdx="0" presStyleCnt="4" custLinFactX="-14934" custLinFactNeighborX="-100000" custLinFactNeighborY="-6778"/>
      <dgm:spPr/>
      <dgm:t>
        <a:bodyPr/>
        <a:lstStyle/>
        <a:p>
          <a:endParaRPr/>
        </a:p>
      </dgm:t>
    </dgm:pt>
    <dgm:pt modelId="{828C4B0D-7B59-4699-8A71-704CE5C271F0}" type="pres">
      <dgm:prSet presAssocID="{A2936D92-9E0C-45B0-937E-0122D2015D90}" presName="childText" presStyleLbl="lnNode1" presStyleIdx="0" presStyleCnt="4" custScaleX="152222" custLinFactNeighborX="13024" custLinFactNeighborY="-4121">
        <dgm:presLayoutVars>
          <dgm:chMax val="0"/>
          <dgm:chPref val="0"/>
          <dgm:bulletEnabled val="1"/>
        </dgm:presLayoutVars>
      </dgm:prSet>
      <dgm:spPr/>
      <dgm:t>
        <a:bodyPr/>
        <a:lstStyle/>
        <a:p>
          <a:endParaRPr lang="ru-RU"/>
        </a:p>
      </dgm:t>
    </dgm:pt>
    <dgm:pt modelId="{96259AD3-2CD2-4D1B-9AF5-DF94ACBA0718}" type="pres">
      <dgm:prSet presAssocID="{B3D17AF4-E2DB-4AFC-BDCA-164CE59839EF}" presName="childComposite" presStyleCnt="0">
        <dgm:presLayoutVars>
          <dgm:chMax val="0"/>
          <dgm:chPref val="0"/>
        </dgm:presLayoutVars>
      </dgm:prSet>
      <dgm:spPr/>
      <dgm:t>
        <a:bodyPr/>
        <a:lstStyle/>
        <a:p>
          <a:endParaRPr/>
        </a:p>
      </dgm:t>
    </dgm:pt>
    <dgm:pt modelId="{9F0546B9-741D-4D1F-9296-717892DC55C9}" type="pres">
      <dgm:prSet presAssocID="{B3D17AF4-E2DB-4AFC-BDCA-164CE59839EF}" presName="Image" presStyleLbl="node1" presStyleIdx="1" presStyleCnt="4" custScaleX="101354" custScaleY="127112" custLinFactX="-3728" custLinFactNeighborX="-100000" custLinFactNeighborY="-7412"/>
      <dgm:spPr/>
      <dgm:t>
        <a:bodyPr/>
        <a:lstStyle/>
        <a:p>
          <a:endParaRPr/>
        </a:p>
      </dgm:t>
    </dgm:pt>
    <dgm:pt modelId="{22337F84-1CB9-451F-A21E-067E233FFA8A}" type="pres">
      <dgm:prSet presAssocID="{B3D17AF4-E2DB-4AFC-BDCA-164CE59839EF}" presName="childText" presStyleLbl="lnNode1" presStyleIdx="1" presStyleCnt="4" custScaleX="152154" custScaleY="132331" custLinFactNeighborX="15466" custLinFactNeighborY="-4121">
        <dgm:presLayoutVars>
          <dgm:chMax val="0"/>
          <dgm:chPref val="0"/>
          <dgm:bulletEnabled val="1"/>
        </dgm:presLayoutVars>
      </dgm:prSet>
      <dgm:spPr/>
      <dgm:t>
        <a:bodyPr/>
        <a:lstStyle/>
        <a:p>
          <a:endParaRPr lang="ru-RU"/>
        </a:p>
      </dgm:t>
    </dgm:pt>
    <dgm:pt modelId="{9C3F793C-3D65-4D31-8FF9-3BEDEB4A73D1}" type="pres">
      <dgm:prSet presAssocID="{2E080878-7D70-4F33-8753-04680CC830B6}" presName="childComposite" presStyleCnt="0">
        <dgm:presLayoutVars>
          <dgm:chMax val="0"/>
          <dgm:chPref val="0"/>
        </dgm:presLayoutVars>
      </dgm:prSet>
      <dgm:spPr/>
      <dgm:t>
        <a:bodyPr/>
        <a:lstStyle/>
        <a:p>
          <a:endParaRPr/>
        </a:p>
      </dgm:t>
    </dgm:pt>
    <dgm:pt modelId="{B6271B58-C0C8-4C0D-BD7F-996E573D4B12}" type="pres">
      <dgm:prSet presAssocID="{2E080878-7D70-4F33-8753-04680CC830B6}" presName="Image" presStyleLbl="node1" presStyleIdx="2" presStyleCnt="4" custLinFactX="-18774" custLinFactNeighborX="-100000" custLinFactNeighborY="-4605"/>
      <dgm:spPr/>
      <dgm:t>
        <a:bodyPr/>
        <a:lstStyle/>
        <a:p>
          <a:endParaRPr/>
        </a:p>
      </dgm:t>
    </dgm:pt>
    <dgm:pt modelId="{F9970096-99AF-4D3B-BE88-0AEE5424FD4C}" type="pres">
      <dgm:prSet presAssocID="{2E080878-7D70-4F33-8753-04680CC830B6}" presName="childText" presStyleLbl="lnNode1" presStyleIdx="2" presStyleCnt="4" custScaleX="151805" custLinFactNeighborX="11722" custLinFactNeighborY="-2748">
        <dgm:presLayoutVars>
          <dgm:chMax val="0"/>
          <dgm:chPref val="0"/>
          <dgm:bulletEnabled val="1"/>
        </dgm:presLayoutVars>
      </dgm:prSet>
      <dgm:spPr/>
      <dgm:t>
        <a:bodyPr/>
        <a:lstStyle/>
        <a:p>
          <a:endParaRPr lang="ru-RU"/>
        </a:p>
      </dgm:t>
    </dgm:pt>
    <dgm:pt modelId="{9D56CE26-F6CE-42A6-AF2C-C1D91779E3E1}" type="pres">
      <dgm:prSet presAssocID="{A4F643FB-791D-4D96-91FE-CF06600EA6DF}" presName="childComposite" presStyleCnt="0">
        <dgm:presLayoutVars>
          <dgm:chMax val="0"/>
          <dgm:chPref val="0"/>
        </dgm:presLayoutVars>
      </dgm:prSet>
      <dgm:spPr/>
      <dgm:t>
        <a:bodyPr/>
        <a:lstStyle/>
        <a:p>
          <a:endParaRPr/>
        </a:p>
      </dgm:t>
    </dgm:pt>
    <dgm:pt modelId="{279FA0D5-9756-4C71-942B-32E2E432E4E4}" type="pres">
      <dgm:prSet presAssocID="{A4F643FB-791D-4D96-91FE-CF06600EA6DF}" presName="Image" presStyleLbl="node1" presStyleIdx="3" presStyleCnt="4" custLinFactX="-12707" custLinFactNeighborX="-100000" custLinFactNeighborY="-1222"/>
      <dgm:spPr/>
      <dgm:t>
        <a:bodyPr/>
        <a:lstStyle/>
        <a:p>
          <a:endParaRPr/>
        </a:p>
      </dgm:t>
    </dgm:pt>
    <dgm:pt modelId="{8751EF66-12E5-4039-8E0D-BB01D9AA0438}" type="pres">
      <dgm:prSet presAssocID="{A4F643FB-791D-4D96-91FE-CF06600EA6DF}" presName="childText" presStyleLbl="lnNode1" presStyleIdx="3" presStyleCnt="4" custScaleX="150687" custLinFactNeighborX="13513" custLinFactNeighborY="-2747">
        <dgm:presLayoutVars>
          <dgm:chMax val="0"/>
          <dgm:chPref val="0"/>
          <dgm:bulletEnabled val="1"/>
        </dgm:presLayoutVars>
      </dgm:prSet>
      <dgm:spPr/>
      <dgm:t>
        <a:bodyPr/>
        <a:lstStyle/>
        <a:p>
          <a:endParaRPr lang="ru-RU"/>
        </a:p>
      </dgm:t>
    </dgm:pt>
  </dgm:ptLst>
  <dgm:cxnLst>
    <dgm:cxn modelId="{4BC5C2E1-23BD-413D-BDE0-4943FB7B6BFB}" type="presOf" srcId="{A2936D92-9E0C-45B0-937E-0122D2015D90}" destId="{828C4B0D-7B59-4699-8A71-704CE5C271F0}" srcOrd="0" destOrd="0" presId="urn:microsoft.com/office/officeart/2008/layout/PictureAccentList"/>
    <dgm:cxn modelId="{39C95B14-89F2-409A-A4F3-EDEE0EE49632}" srcId="{08500AFE-67CA-4271-90F1-31AB28A4AFC1}" destId="{B752BE3D-9A91-45C4-91FB-C5B160D0B0DA}" srcOrd="0" destOrd="0" parTransId="{22E06270-7AA5-4161-AA90-A2B72BFD20AC}" sibTransId="{FC019C7A-BFE7-4617-8773-6EF2879EE99F}"/>
    <dgm:cxn modelId="{85973DBB-76D5-4621-9A7E-9D7559A914ED}" type="presOf" srcId="{B3D17AF4-E2DB-4AFC-BDCA-164CE59839EF}" destId="{22337F84-1CB9-451F-A21E-067E233FFA8A}" srcOrd="0" destOrd="0" presId="urn:microsoft.com/office/officeart/2008/layout/PictureAccentList"/>
    <dgm:cxn modelId="{22E3BF6F-C73D-43E9-99B8-5CD31CDC71C6}" type="presOf" srcId="{08500AFE-67CA-4271-90F1-31AB28A4AFC1}" destId="{B2DAB934-BF4F-460F-A27E-BD0511D6DCDC}" srcOrd="0" destOrd="0" presId="urn:microsoft.com/office/officeart/2008/layout/PictureAccentList"/>
    <dgm:cxn modelId="{1A5E36D4-6075-4901-B889-D21AE7D73BEE}" srcId="{B752BE3D-9A91-45C4-91FB-C5B160D0B0DA}" destId="{2E080878-7D70-4F33-8753-04680CC830B6}" srcOrd="2" destOrd="0" parTransId="{5F7810E2-8BF6-4AE0-88AE-E3DC6ED94BD1}" sibTransId="{CEC66653-54EF-4F42-BEFF-AD1E8FD19426}"/>
    <dgm:cxn modelId="{1158EC21-E7EF-4082-80FC-F850C1407D0C}" type="presOf" srcId="{A4F643FB-791D-4D96-91FE-CF06600EA6DF}" destId="{8751EF66-12E5-4039-8E0D-BB01D9AA0438}" srcOrd="0" destOrd="0" presId="urn:microsoft.com/office/officeart/2008/layout/PictureAccentList"/>
    <dgm:cxn modelId="{EFA63087-438D-45AD-98F7-E5A9CB8A6D9C}" srcId="{B752BE3D-9A91-45C4-91FB-C5B160D0B0DA}" destId="{B3D17AF4-E2DB-4AFC-BDCA-164CE59839EF}" srcOrd="1" destOrd="0" parTransId="{5A48CED7-2883-4F1B-8C54-B606ADB1033A}" sibTransId="{9680A538-E43E-490E-AD33-458DC4909211}"/>
    <dgm:cxn modelId="{72997556-06AE-4B09-B338-F11D1DCB55DD}" srcId="{B752BE3D-9A91-45C4-91FB-C5B160D0B0DA}" destId="{A4F643FB-791D-4D96-91FE-CF06600EA6DF}" srcOrd="3" destOrd="0" parTransId="{0CC20FF3-4AFE-42DF-9938-84B9775070BE}" sibTransId="{2D773FCA-7537-4A0D-BEDE-D7C683596EDD}"/>
    <dgm:cxn modelId="{4A7D37C9-3579-410A-9D89-9AFA1503219B}" type="presOf" srcId="{B752BE3D-9A91-45C4-91FB-C5B160D0B0DA}" destId="{82614959-F431-4CB8-B7BF-50B1A9F275E5}" srcOrd="0" destOrd="0" presId="urn:microsoft.com/office/officeart/2008/layout/PictureAccentList"/>
    <dgm:cxn modelId="{CC0A107D-CD7D-4ADE-AE9A-91AF6395B19E}" srcId="{B752BE3D-9A91-45C4-91FB-C5B160D0B0DA}" destId="{A2936D92-9E0C-45B0-937E-0122D2015D90}" srcOrd="0" destOrd="0" parTransId="{8C5DBB5A-A2C7-4FE2-A3FC-F385A130B251}" sibTransId="{C70A0C46-6109-4B21-A59D-65C9557B26EB}"/>
    <dgm:cxn modelId="{08A7AAB9-93E5-466A-8BFB-057A3DD3B73A}" type="presOf" srcId="{2E080878-7D70-4F33-8753-04680CC830B6}" destId="{F9970096-99AF-4D3B-BE88-0AEE5424FD4C}" srcOrd="0" destOrd="0" presId="urn:microsoft.com/office/officeart/2008/layout/PictureAccentList"/>
    <dgm:cxn modelId="{A34BA9A7-C73A-490E-9E0A-C79CB31D8EF4}" type="presParOf" srcId="{B2DAB934-BF4F-460F-A27E-BD0511D6DCDC}" destId="{C8C224A3-05B5-4091-9F08-967612878464}" srcOrd="0" destOrd="0" presId="urn:microsoft.com/office/officeart/2008/layout/PictureAccentList"/>
    <dgm:cxn modelId="{BDDFE031-0D56-439E-9552-5CEDCEE01D17}" type="presParOf" srcId="{C8C224A3-05B5-4091-9F08-967612878464}" destId="{9E30ECF9-1406-4258-9C9F-299246237169}" srcOrd="0" destOrd="0" presId="urn:microsoft.com/office/officeart/2008/layout/PictureAccentList"/>
    <dgm:cxn modelId="{2EDBEB9C-B083-46FC-99E5-84E02FA64C31}" type="presParOf" srcId="{9E30ECF9-1406-4258-9C9F-299246237169}" destId="{82614959-F431-4CB8-B7BF-50B1A9F275E5}" srcOrd="0" destOrd="0" presId="urn:microsoft.com/office/officeart/2008/layout/PictureAccentList"/>
    <dgm:cxn modelId="{64441E78-2C0F-4FE0-A3B5-6382CA8991C9}" type="presParOf" srcId="{C8C224A3-05B5-4091-9F08-967612878464}" destId="{C5D0C3AE-3C45-4EBD-A7AA-993C216D2B66}" srcOrd="1" destOrd="0" presId="urn:microsoft.com/office/officeart/2008/layout/PictureAccentList"/>
    <dgm:cxn modelId="{D216A6FE-E32F-46D9-B12E-FFEAC4EDCC7E}" type="presParOf" srcId="{C5D0C3AE-3C45-4EBD-A7AA-993C216D2B66}" destId="{CEE45CBF-5FBF-4654-86CE-749CAEF0DDB2}" srcOrd="0" destOrd="0" presId="urn:microsoft.com/office/officeart/2008/layout/PictureAccentList"/>
    <dgm:cxn modelId="{FA9C6FFB-3479-43AA-A594-74ABD9EB8101}" type="presParOf" srcId="{CEE45CBF-5FBF-4654-86CE-749CAEF0DDB2}" destId="{1CEBF444-85BF-4D72-B6B4-C8BA7B6EF069}" srcOrd="0" destOrd="0" presId="urn:microsoft.com/office/officeart/2008/layout/PictureAccentList"/>
    <dgm:cxn modelId="{8494D95F-5CA9-4A8C-9822-66575C4EE507}" type="presParOf" srcId="{CEE45CBF-5FBF-4654-86CE-749CAEF0DDB2}" destId="{828C4B0D-7B59-4699-8A71-704CE5C271F0}" srcOrd="1" destOrd="0" presId="urn:microsoft.com/office/officeart/2008/layout/PictureAccentList"/>
    <dgm:cxn modelId="{11CE560C-61EE-4724-9C93-FD8DE607D581}" type="presParOf" srcId="{C5D0C3AE-3C45-4EBD-A7AA-993C216D2B66}" destId="{96259AD3-2CD2-4D1B-9AF5-DF94ACBA0718}" srcOrd="1" destOrd="0" presId="urn:microsoft.com/office/officeart/2008/layout/PictureAccentList"/>
    <dgm:cxn modelId="{9E1C4312-23D1-4828-897D-C374E6F62EDC}" type="presParOf" srcId="{96259AD3-2CD2-4D1B-9AF5-DF94ACBA0718}" destId="{9F0546B9-741D-4D1F-9296-717892DC55C9}" srcOrd="0" destOrd="0" presId="urn:microsoft.com/office/officeart/2008/layout/PictureAccentList"/>
    <dgm:cxn modelId="{0B3A1A0B-4C9B-4C6B-A4AC-4B3D2CA73212}" type="presParOf" srcId="{96259AD3-2CD2-4D1B-9AF5-DF94ACBA0718}" destId="{22337F84-1CB9-451F-A21E-067E233FFA8A}" srcOrd="1" destOrd="0" presId="urn:microsoft.com/office/officeart/2008/layout/PictureAccentList"/>
    <dgm:cxn modelId="{50CF9756-2BBB-46B6-A261-74DEFE8DB525}" type="presParOf" srcId="{C5D0C3AE-3C45-4EBD-A7AA-993C216D2B66}" destId="{9C3F793C-3D65-4D31-8FF9-3BEDEB4A73D1}" srcOrd="2" destOrd="0" presId="urn:microsoft.com/office/officeart/2008/layout/PictureAccentList"/>
    <dgm:cxn modelId="{F1F573C1-83A9-4C23-81DA-A85E5E11D3A1}" type="presParOf" srcId="{9C3F793C-3D65-4D31-8FF9-3BEDEB4A73D1}" destId="{B6271B58-C0C8-4C0D-BD7F-996E573D4B12}" srcOrd="0" destOrd="0" presId="urn:microsoft.com/office/officeart/2008/layout/PictureAccentList"/>
    <dgm:cxn modelId="{DEBF5BAE-EEB1-4738-8F8D-13CFBB2BB924}" type="presParOf" srcId="{9C3F793C-3D65-4D31-8FF9-3BEDEB4A73D1}" destId="{F9970096-99AF-4D3B-BE88-0AEE5424FD4C}" srcOrd="1" destOrd="0" presId="urn:microsoft.com/office/officeart/2008/layout/PictureAccentList"/>
    <dgm:cxn modelId="{64DD429C-934D-4E99-9C9F-431047D4057D}" type="presParOf" srcId="{C5D0C3AE-3C45-4EBD-A7AA-993C216D2B66}" destId="{9D56CE26-F6CE-42A6-AF2C-C1D91779E3E1}" srcOrd="3" destOrd="0" presId="urn:microsoft.com/office/officeart/2008/layout/PictureAccentList"/>
    <dgm:cxn modelId="{B759A08A-BFE2-4248-9C7E-0B4381B522B5}" type="presParOf" srcId="{9D56CE26-F6CE-42A6-AF2C-C1D91779E3E1}" destId="{279FA0D5-9756-4C71-942B-32E2E432E4E4}" srcOrd="0" destOrd="0" presId="urn:microsoft.com/office/officeart/2008/layout/PictureAccentList"/>
    <dgm:cxn modelId="{0BD8AC54-AA94-4C8E-AD84-610E36840315}" type="presParOf" srcId="{9D56CE26-F6CE-42A6-AF2C-C1D91779E3E1}" destId="{8751EF66-12E5-4039-8E0D-BB01D9AA0438}" srcOrd="1" destOrd="0" presId="urn:microsoft.com/office/officeart/2008/layout/PictureAccentList"/>
  </dgm:cxnLst>
  <dgm:bg/>
  <dgm:whole/>
</dgm:dataModel>
</file>

<file path=ppt/diagrams/data52.xml><?xml version="1.0" encoding="utf-8"?>
<dgm:dataModel xmlns:dgm="http://schemas.openxmlformats.org/drawingml/2006/diagram" xmlns:a="http://schemas.openxmlformats.org/drawingml/2006/main">
  <dgm:ptLst>
    <dgm:pt modelId="{1A2EEACF-AA4B-42C4-A677-740477BAF7A8}"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ru-RU"/>
        </a:p>
      </dgm:t>
    </dgm:pt>
    <dgm:pt modelId="{64073C9D-AB35-41D1-BCAC-FF99C405D08D}" type="parTrans" cxnId="{BE55BB91-533E-4F4C-9E2A-9FB12D5054B2}">
      <dgm:prSet/>
      <dgm:spPr/>
      <dgm:t>
        <a:bodyPr/>
        <a:lstStyle/>
        <a:p>
          <a:endParaRPr lang="ru-RU"/>
        </a:p>
      </dgm:t>
    </dgm:pt>
    <dgm:pt modelId="{EBAE4A63-879D-4ECD-99E5-E919E4243935}">
      <dgm:prSet phldrT="[Текст]"/>
      <dgm:spPr/>
      <dgm:t>
        <a:bodyPr/>
        <a:lstStyle/>
        <a:p>
          <a:r>
            <a:rPr lang="ru-RU"/>
            <a:t>Осылайша, барлық ғылыми мәселелерді мыналарға байланысты екі үлкен классқа бөлуге болады:</a:t>
          </a:r>
        </a:p>
      </dgm:t>
    </dgm:pt>
    <dgm:pt modelId="{FF2A85F0-803A-435F-B46E-9ADB4E58D872}" type="parTrans" cxnId="{38D307D9-5058-4600-97E6-F97CA1A2E18A}">
      <dgm:prSet/>
      <dgm:spPr/>
      <dgm:t>
        <a:bodyPr/>
        <a:lstStyle/>
        <a:p>
          <a:endParaRPr lang="ru-RU"/>
        </a:p>
      </dgm:t>
    </dgm:pt>
    <dgm:pt modelId="{7D39C35D-9874-45DB-9E0D-FB82F08866BC}">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олар нақты дүниенің жаңа қасиеттерін, қарым-қатынастарын және заңдылықтарын ашуды өз міндеттеріне қоя ма</a:t>
          </a:r>
        </a:p>
        <a:p>
          <a:pPr lvl="0" defTabSz="800100">
            <a:lnSpc>
              <a:spcPct val="90000"/>
            </a:lnSpc>
            <a:spcBef>
              <a:spcPct val="0"/>
            </a:spcBef>
            <a:spcAft>
              <a:spcPct val="35000"/>
            </a:spcAft>
          </a:pPr>
          <a:endParaRPr lang="ru-RU"/>
        </a:p>
      </dgm:t>
    </dgm:pt>
    <dgm:pt modelId="{1AAAC2D3-9C9B-4D39-907C-4550F525645D}" type="sibTrans" cxnId="{38D307D9-5058-4600-97E6-F97CA1A2E18A}">
      <dgm:prSet/>
      <dgm:spPr/>
      <dgm:t>
        <a:bodyPr/>
        <a:lstStyle/>
        <a:p>
          <a:endParaRPr lang="ru-RU"/>
        </a:p>
      </dgm:t>
    </dgm:pt>
    <dgm:pt modelId="{7225F460-5FA0-451A-AC27-1670C6D65048}" type="parTrans" cxnId="{60B1D38A-6CF3-492A-ABFA-66327E848647}">
      <dgm:prSet/>
      <dgm:spPr/>
      <dgm:t>
        <a:bodyPr/>
        <a:lstStyle/>
        <a:p>
          <a:endParaRPr lang="ru-RU"/>
        </a:p>
      </dgm:t>
    </dgm:pt>
    <dgm:pt modelId="{F9FCA96B-2C0F-44EF-9286-03E42E8FFC20}">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танымның құралдары мен әдістері арқылы талдауды жүзеге асырады</a:t>
          </a:r>
        </a:p>
        <a:p>
          <a:endParaRPr lang="ru-RU"/>
        </a:p>
      </dgm:t>
    </dgm:pt>
    <dgm:pt modelId="{6BD530AF-BE1E-4FB9-AED5-39BD6311B4DF}" type="sibTrans" cxnId="{60B1D38A-6CF3-492A-ABFA-66327E848647}">
      <dgm:prSet/>
      <dgm:spPr/>
      <dgm:t>
        <a:bodyPr/>
        <a:lstStyle/>
        <a:p>
          <a:endParaRPr lang="ru-RU"/>
        </a:p>
      </dgm:t>
    </dgm:pt>
    <dgm:pt modelId="{A86B519B-8361-43BF-89D6-AB4BF8889080}" type="sibTrans" cxnId="{BE55BB91-533E-4F4C-9E2A-9FB12D5054B2}">
      <dgm:prSet/>
      <dgm:spPr/>
      <dgm:t>
        <a:bodyPr/>
        <a:lstStyle/>
        <a:p>
          <a:endParaRPr lang="ru-RU"/>
        </a:p>
      </dgm:t>
    </dgm:pt>
    <dgm:pt modelId="{95D8483A-F424-4E43-97D2-A576E43CB11C}" type="pres">
      <dgm:prSet presAssocID="{1A2EEACF-AA4B-42C4-A677-740477BAF7A8}" presName="Name0" presStyleCnt="0">
        <dgm:presLayoutVars>
          <dgm:chPref val="1"/>
          <dgm:dir/>
          <dgm:animOne val="branch"/>
          <dgm:animLvl val="lvl"/>
          <dgm:resizeHandles/>
        </dgm:presLayoutVars>
      </dgm:prSet>
      <dgm:spPr/>
      <dgm:t>
        <a:bodyPr/>
        <a:lstStyle/>
        <a:p>
          <a:endParaRPr lang="ru-RU"/>
        </a:p>
      </dgm:t>
    </dgm:pt>
    <dgm:pt modelId="{B2F0AC30-1D21-4723-893B-7127C870503C}" type="pres">
      <dgm:prSet presAssocID="{EBAE4A63-879D-4ECD-99E5-E919E4243935}" presName="vertOne" presStyleCnt="0"/>
      <dgm:spPr/>
      <dgm:t>
        <a:bodyPr/>
        <a:lstStyle/>
        <a:p>
          <a:endParaRPr/>
        </a:p>
      </dgm:t>
    </dgm:pt>
    <dgm:pt modelId="{744A1DA9-D0A4-47D5-B114-B8F281B58AEB}" type="pres">
      <dgm:prSet presAssocID="{EBAE4A63-879D-4ECD-99E5-E919E4243935}" presName="txOne" presStyleLbl="node0" presStyleIdx="0" presStyleCnt="1" custScaleX="100074" custScaleY="104821">
        <dgm:presLayoutVars>
          <dgm:chPref val="3"/>
        </dgm:presLayoutVars>
      </dgm:prSet>
      <dgm:spPr/>
      <dgm:t>
        <a:bodyPr/>
        <a:lstStyle/>
        <a:p>
          <a:endParaRPr lang="ru-RU"/>
        </a:p>
      </dgm:t>
    </dgm:pt>
    <dgm:pt modelId="{B5B8AD7D-E344-4B15-B1A9-9D2E5947A9C8}" type="pres">
      <dgm:prSet presAssocID="{EBAE4A63-879D-4ECD-99E5-E919E4243935}" presName="parTransOne" presStyleCnt="0"/>
      <dgm:spPr/>
      <dgm:t>
        <a:bodyPr/>
        <a:lstStyle/>
        <a:p>
          <a:endParaRPr/>
        </a:p>
      </dgm:t>
    </dgm:pt>
    <dgm:pt modelId="{87C95BE1-7D69-4908-B1AD-0F1F088B00DB}" type="pres">
      <dgm:prSet presAssocID="{EBAE4A63-879D-4ECD-99E5-E919E4243935}" presName="horzOne" presStyleCnt="0"/>
      <dgm:spPr/>
      <dgm:t>
        <a:bodyPr/>
        <a:lstStyle/>
        <a:p>
          <a:endParaRPr/>
        </a:p>
      </dgm:t>
    </dgm:pt>
    <dgm:pt modelId="{EC583304-7905-4856-A54B-FAFDCA43003F}" type="pres">
      <dgm:prSet presAssocID="{7D39C35D-9874-45DB-9E0D-FB82F08866BC}" presName="vertTwo" presStyleCnt="0"/>
      <dgm:spPr/>
      <dgm:t>
        <a:bodyPr/>
        <a:lstStyle/>
        <a:p>
          <a:endParaRPr/>
        </a:p>
      </dgm:t>
    </dgm:pt>
    <dgm:pt modelId="{A44B2C3D-615D-4815-BD51-D8AE2F460251}" type="pres">
      <dgm:prSet presAssocID="{7D39C35D-9874-45DB-9E0D-FB82F08866BC}" presName="txTwo" presStyleLbl="node2" presStyleIdx="0" presStyleCnt="2">
        <dgm:presLayoutVars>
          <dgm:chPref val="3"/>
        </dgm:presLayoutVars>
      </dgm:prSet>
      <dgm:spPr/>
      <dgm:t>
        <a:bodyPr/>
        <a:lstStyle/>
        <a:p>
          <a:endParaRPr lang="ru-RU"/>
        </a:p>
      </dgm:t>
    </dgm:pt>
    <dgm:pt modelId="{FFDA2589-85F2-48A3-9F5E-7031875EE0C6}" type="pres">
      <dgm:prSet presAssocID="{7D39C35D-9874-45DB-9E0D-FB82F08866BC}" presName="horzTwo" presStyleCnt="0"/>
      <dgm:spPr/>
      <dgm:t>
        <a:bodyPr/>
        <a:lstStyle/>
        <a:p>
          <a:endParaRPr/>
        </a:p>
      </dgm:t>
    </dgm:pt>
    <dgm:pt modelId="{73A3CF37-5CD3-4422-BADA-8B4AABCFD819}" type="pres">
      <dgm:prSet presAssocID="{1AAAC2D3-9C9B-4D39-907C-4550F525645D}" presName="sibSpaceTwo" presStyleCnt="0"/>
      <dgm:spPr/>
      <dgm:t>
        <a:bodyPr/>
        <a:lstStyle/>
        <a:p>
          <a:endParaRPr/>
        </a:p>
      </dgm:t>
    </dgm:pt>
    <dgm:pt modelId="{404AB5F2-AF3A-4F61-BCF5-D5969276496D}" type="pres">
      <dgm:prSet presAssocID="{F9FCA96B-2C0F-44EF-9286-03E42E8FFC20}" presName="vertTwo" presStyleCnt="0"/>
      <dgm:spPr/>
      <dgm:t>
        <a:bodyPr/>
        <a:lstStyle/>
        <a:p>
          <a:endParaRPr/>
        </a:p>
      </dgm:t>
    </dgm:pt>
    <dgm:pt modelId="{86E01C96-C1B9-4C31-825E-684FB801EE7B}" type="pres">
      <dgm:prSet presAssocID="{F9FCA96B-2C0F-44EF-9286-03E42E8FFC20}" presName="txTwo" presStyleLbl="node2" presStyleIdx="1" presStyleCnt="2">
        <dgm:presLayoutVars>
          <dgm:chPref val="3"/>
        </dgm:presLayoutVars>
      </dgm:prSet>
      <dgm:spPr/>
      <dgm:t>
        <a:bodyPr/>
        <a:lstStyle/>
        <a:p>
          <a:endParaRPr lang="ru-RU"/>
        </a:p>
      </dgm:t>
    </dgm:pt>
    <dgm:pt modelId="{E655CC95-4EAB-48FC-96E5-60A908790DD3}" type="pres">
      <dgm:prSet presAssocID="{F9FCA96B-2C0F-44EF-9286-03E42E8FFC20}" presName="horzTwo" presStyleCnt="0"/>
      <dgm:spPr/>
      <dgm:t>
        <a:bodyPr/>
        <a:lstStyle/>
        <a:p>
          <a:endParaRPr/>
        </a:p>
      </dgm:t>
    </dgm:pt>
  </dgm:ptLst>
  <dgm:cxnLst>
    <dgm:cxn modelId="{BE55BB91-533E-4F4C-9E2A-9FB12D5054B2}" srcId="{1A2EEACF-AA4B-42C4-A677-740477BAF7A8}" destId="{EBAE4A63-879D-4ECD-99E5-E919E4243935}" srcOrd="0" destOrd="0" parTransId="{64073C9D-AB35-41D1-BCAC-FF99C405D08D}" sibTransId="{A86B519B-8361-43BF-89D6-AB4BF8889080}"/>
    <dgm:cxn modelId="{AE75E479-6CEA-4E30-8D53-8678FDDCF227}" type="presOf" srcId="{7D39C35D-9874-45DB-9E0D-FB82F08866BC}" destId="{A44B2C3D-615D-4815-BD51-D8AE2F460251}" srcOrd="0" destOrd="0" presId="urn:microsoft.com/office/officeart/2005/8/layout/hierarchy4"/>
    <dgm:cxn modelId="{60B1D38A-6CF3-492A-ABFA-66327E848647}" srcId="{EBAE4A63-879D-4ECD-99E5-E919E4243935}" destId="{F9FCA96B-2C0F-44EF-9286-03E42E8FFC20}" srcOrd="1" destOrd="0" parTransId="{7225F460-5FA0-451A-AC27-1670C6D65048}" sibTransId="{6BD530AF-BE1E-4FB9-AED5-39BD6311B4DF}"/>
    <dgm:cxn modelId="{EA7386C1-DCE2-466D-8A18-E5FB1903303D}" type="presOf" srcId="{F9FCA96B-2C0F-44EF-9286-03E42E8FFC20}" destId="{86E01C96-C1B9-4C31-825E-684FB801EE7B}" srcOrd="0" destOrd="0" presId="urn:microsoft.com/office/officeart/2005/8/layout/hierarchy4"/>
    <dgm:cxn modelId="{38D307D9-5058-4600-97E6-F97CA1A2E18A}" srcId="{EBAE4A63-879D-4ECD-99E5-E919E4243935}" destId="{7D39C35D-9874-45DB-9E0D-FB82F08866BC}" srcOrd="0" destOrd="0" parTransId="{FF2A85F0-803A-435F-B46E-9ADB4E58D872}" sibTransId="{1AAAC2D3-9C9B-4D39-907C-4550F525645D}"/>
    <dgm:cxn modelId="{1674B8B0-3E8A-40D0-AE23-8F4149EC3DB6}" type="presOf" srcId="{1A2EEACF-AA4B-42C4-A677-740477BAF7A8}" destId="{95D8483A-F424-4E43-97D2-A576E43CB11C}" srcOrd="0" destOrd="0" presId="urn:microsoft.com/office/officeart/2005/8/layout/hierarchy4"/>
    <dgm:cxn modelId="{F5662667-BFA1-4EF3-A824-64991AF3D269}" type="presOf" srcId="{EBAE4A63-879D-4ECD-99E5-E919E4243935}" destId="{744A1DA9-D0A4-47D5-B114-B8F281B58AEB}" srcOrd="0" destOrd="0" presId="urn:microsoft.com/office/officeart/2005/8/layout/hierarchy4"/>
    <dgm:cxn modelId="{5B5D025A-739F-4CCC-8734-CEC50DB973EE}" type="presParOf" srcId="{95D8483A-F424-4E43-97D2-A576E43CB11C}" destId="{B2F0AC30-1D21-4723-893B-7127C870503C}" srcOrd="0" destOrd="0" presId="urn:microsoft.com/office/officeart/2005/8/layout/hierarchy4"/>
    <dgm:cxn modelId="{90A0D9A8-970D-4D49-BB0F-0CAEED74DA84}" type="presParOf" srcId="{B2F0AC30-1D21-4723-893B-7127C870503C}" destId="{744A1DA9-D0A4-47D5-B114-B8F281B58AEB}" srcOrd="0" destOrd="0" presId="urn:microsoft.com/office/officeart/2005/8/layout/hierarchy4"/>
    <dgm:cxn modelId="{30430CB0-8CCC-499E-ACCC-FC12FA450640}" type="presParOf" srcId="{B2F0AC30-1D21-4723-893B-7127C870503C}" destId="{B5B8AD7D-E344-4B15-B1A9-9D2E5947A9C8}" srcOrd="1" destOrd="0" presId="urn:microsoft.com/office/officeart/2005/8/layout/hierarchy4"/>
    <dgm:cxn modelId="{03A41CD9-8FB9-46ED-AF58-DC2AB742A920}" type="presParOf" srcId="{B2F0AC30-1D21-4723-893B-7127C870503C}" destId="{87C95BE1-7D69-4908-B1AD-0F1F088B00DB}" srcOrd="2" destOrd="0" presId="urn:microsoft.com/office/officeart/2005/8/layout/hierarchy4"/>
    <dgm:cxn modelId="{BFAE1FF3-4250-45B9-A726-3BE1741B6372}" type="presParOf" srcId="{87C95BE1-7D69-4908-B1AD-0F1F088B00DB}" destId="{EC583304-7905-4856-A54B-FAFDCA43003F}" srcOrd="0" destOrd="0" presId="urn:microsoft.com/office/officeart/2005/8/layout/hierarchy4"/>
    <dgm:cxn modelId="{18ECE655-2765-4396-B671-35E45780AF19}" type="presParOf" srcId="{EC583304-7905-4856-A54B-FAFDCA43003F}" destId="{A44B2C3D-615D-4815-BD51-D8AE2F460251}" srcOrd="0" destOrd="0" presId="urn:microsoft.com/office/officeart/2005/8/layout/hierarchy4"/>
    <dgm:cxn modelId="{8F338C22-51C1-45BF-BEAA-E4C771D6C64B}" type="presParOf" srcId="{EC583304-7905-4856-A54B-FAFDCA43003F}" destId="{FFDA2589-85F2-48A3-9F5E-7031875EE0C6}" srcOrd="1" destOrd="0" presId="urn:microsoft.com/office/officeart/2005/8/layout/hierarchy4"/>
    <dgm:cxn modelId="{5F47808E-8E19-4969-BB69-2C5FFB06F771}" type="presParOf" srcId="{87C95BE1-7D69-4908-B1AD-0F1F088B00DB}" destId="{73A3CF37-5CD3-4422-BADA-8B4AABCFD819}" srcOrd="1" destOrd="0" presId="urn:microsoft.com/office/officeart/2005/8/layout/hierarchy4"/>
    <dgm:cxn modelId="{0EFA41DF-15F7-4321-81CA-650B500851BB}" type="presParOf" srcId="{87C95BE1-7D69-4908-B1AD-0F1F088B00DB}" destId="{404AB5F2-AF3A-4F61-BCF5-D5969276496D}" srcOrd="2" destOrd="0" presId="urn:microsoft.com/office/officeart/2005/8/layout/hierarchy4"/>
    <dgm:cxn modelId="{FD23117F-99A4-46DE-A207-947F43BE2254}" type="presParOf" srcId="{404AB5F2-AF3A-4F61-BCF5-D5969276496D}" destId="{86E01C96-C1B9-4C31-825E-684FB801EE7B}" srcOrd="0" destOrd="0" presId="urn:microsoft.com/office/officeart/2005/8/layout/hierarchy4"/>
    <dgm:cxn modelId="{90F69788-0DE5-4CC2-9276-66BB08CACBC3}" type="presParOf" srcId="{404AB5F2-AF3A-4F61-BCF5-D5969276496D}" destId="{E655CC95-4EAB-48FC-96E5-60A908790DD3}" srcOrd="1" destOrd="0" presId="urn:microsoft.com/office/officeart/2005/8/layout/hierarchy4"/>
  </dgm:cxnLst>
  <dgm:bg/>
  <dgm:whole/>
</dgm:dataModel>
</file>

<file path=ppt/diagrams/data53.xml><?xml version="1.0" encoding="utf-8"?>
<dgm:dataModel xmlns:dgm="http://schemas.openxmlformats.org/drawingml/2006/diagram" xmlns:a="http://schemas.openxmlformats.org/drawingml/2006/main">
  <dgm:ptLst>
    <dgm:pt modelId="{61AAA27E-35E5-4E5B-B52C-B9B784B320B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A98D1DED-E4B4-47E4-AB7F-696F984DF956}" type="parTrans" cxnId="{64FB239F-00E3-41E2-A3D6-3B80638FCCAB}">
      <dgm:prSet/>
      <dgm:spPr/>
      <dgm:t>
        <a:bodyPr/>
        <a:lstStyle/>
        <a:p>
          <a:endParaRPr lang="x-none"/>
        </a:p>
      </dgm:t>
    </dgm:pt>
    <dgm:pt modelId="{C32BF744-5349-4505-BE78-4D5BD1F4AB24}">
      <dgm:prSet phldrT="[Текст]"/>
      <dgm:spPr/>
      <dgm:t>
        <a:bodyPr/>
        <a:lstStyle/>
        <a:p>
          <a:r>
            <a:rPr lang="ru-RU"/>
            <a:t>Мәселені зерттеудің теориялық кезеңі мәселенің дәлелді шешімін беруге арналған гипотезаны алға жылжытудан және негіздеуден басталады, яғни. ескі теориядан туындап қана қоймай, керісінше, оған қайшы келетін жаңа фактілер мен құбылыстарға азды-көпті дәлелді түсініктеме. </a:t>
          </a:r>
          <a:endParaRPr lang="x-none"/>
        </a:p>
      </dgm:t>
    </dgm:pt>
    <dgm:pt modelId="{9FE9B701-F549-4180-A6E5-A0867C729075}" type="parTrans" cxnId="{BE59B198-05AE-46CA-953E-B916446CC29B}">
      <dgm:prSet/>
      <dgm:spPr/>
      <dgm:t>
        <a:bodyPr/>
        <a:lstStyle/>
        <a:p>
          <a:endParaRPr lang="x-none"/>
        </a:p>
      </dgm:t>
    </dgm:pt>
    <dgm:pt modelId="{8E389598-5900-4201-8121-6B45999021AD}">
      <dgm:prSet phldrT="[Текст]" phldr="1"/>
      <dgm:spPr/>
      <dgm:t>
        <a:bodyPr/>
        <a:lstStyle/>
        <a:p>
          <a:endParaRPr lang="x-none"/>
        </a:p>
      </dgm:t>
    </dgm:pt>
    <dgm:pt modelId="{724FC5FC-4E7B-40F1-B061-AE99D474CA08}" type="sibTrans" cxnId="{BE59B198-05AE-46CA-953E-B916446CC29B}">
      <dgm:prSet/>
      <dgm:spPr/>
      <dgm:t>
        <a:bodyPr/>
        <a:lstStyle/>
        <a:p>
          <a:endParaRPr lang="x-none"/>
        </a:p>
      </dgm:t>
    </dgm:pt>
    <dgm:pt modelId="{BE469AA4-AF62-4E1D-8727-399C6098C323}" type="sibTrans" cxnId="{64FB239F-00E3-41E2-A3D6-3B80638FCCAB}">
      <dgm:prSet/>
      <dgm:spPr/>
      <dgm:t>
        <a:bodyPr/>
        <a:lstStyle/>
        <a:p>
          <a:endParaRPr lang="x-none"/>
        </a:p>
      </dgm:t>
    </dgm:pt>
    <dgm:pt modelId="{D85906AE-978C-4FA9-ABA3-C3AED69244E9}" type="parTrans" cxnId="{D15B0CEB-96A9-41CA-B025-7EBB7B322723}">
      <dgm:prSet/>
      <dgm:spPr/>
      <dgm:t>
        <a:bodyPr/>
        <a:lstStyle/>
        <a:p>
          <a:endParaRPr lang="x-none"/>
        </a:p>
      </dgm:t>
    </dgm:pt>
    <dgm:pt modelId="{962333EC-3F3D-4E4B-BE89-C7E97E45AE1C}">
      <dgm:prSet phldrT="[Текст]"/>
      <dgm:spPr/>
      <dgm:t>
        <a:bodyPr/>
        <a:lstStyle/>
        <a:p>
          <a:r>
            <a:rPr lang="ru-RU"/>
            <a:t>Сенімді және расталған гипотеза, егер ол зерттелетін құбылыстар арасындағы маңызды, қайталанатын және қажетті байланыстарды ашса, заңның ашылуына әкелуі мүмкін. </a:t>
          </a:r>
          <a:endParaRPr lang="x-none"/>
        </a:p>
      </dgm:t>
    </dgm:pt>
    <dgm:pt modelId="{60DE167E-8AAA-44BA-B1E4-189B01013984}" type="parTrans" cxnId="{0F0A0401-31D3-4571-B5C2-10ED3B0BB422}">
      <dgm:prSet/>
      <dgm:spPr/>
      <dgm:t>
        <a:bodyPr/>
        <a:lstStyle/>
        <a:p>
          <a:endParaRPr lang="x-none"/>
        </a:p>
      </dgm:t>
    </dgm:pt>
    <dgm:pt modelId="{42D8BFE0-4CF0-40DF-AF3A-9B2F13066A80}">
      <dgm:prSet phldrT="[Текст]" phldr="1"/>
      <dgm:spPr/>
      <dgm:t>
        <a:bodyPr/>
        <a:lstStyle/>
        <a:p>
          <a:endParaRPr lang="x-none"/>
        </a:p>
      </dgm:t>
    </dgm:pt>
    <dgm:pt modelId="{36E95504-173D-42CA-AFDB-E6330B5CC5D4}" type="sibTrans" cxnId="{0F0A0401-31D3-4571-B5C2-10ED3B0BB422}">
      <dgm:prSet/>
      <dgm:spPr/>
      <dgm:t>
        <a:bodyPr/>
        <a:lstStyle/>
        <a:p>
          <a:endParaRPr lang="x-none"/>
        </a:p>
      </dgm:t>
    </dgm:pt>
    <dgm:pt modelId="{07F93502-700E-4EA2-B9E4-824DBE5BAF0E}" type="sibTrans" cxnId="{D15B0CEB-96A9-41CA-B025-7EBB7B322723}">
      <dgm:prSet/>
      <dgm:spPr/>
      <dgm:t>
        <a:bodyPr/>
        <a:lstStyle/>
        <a:p>
          <a:endParaRPr lang="x-none"/>
        </a:p>
      </dgm:t>
    </dgm:pt>
    <dgm:pt modelId="{1C5AF698-7BF5-4469-9FA0-26133BD99535}" type="parTrans" cxnId="{B63B1835-B9FC-42E6-99B0-EF3E93942E77}">
      <dgm:prSet/>
      <dgm:spPr/>
      <dgm:t>
        <a:bodyPr/>
        <a:lstStyle/>
        <a:p>
          <a:endParaRPr lang="x-none"/>
        </a:p>
      </dgm:t>
    </dgm:pt>
    <dgm:pt modelId="{4F9C0D98-594F-41EC-9E96-5649B2AFBD8C}">
      <dgm:prSet phldrT="[Текст]"/>
      <dgm:spPr/>
      <dgm:t>
        <a:bodyPr/>
        <a:lstStyle/>
        <a:p>
          <a:r>
            <a:rPr lang="ru-RU"/>
            <a:t>Ғылыми зерттеулерде гипотеза теориялық білімнің формасы ретінде әрекет етеді, оның нақты мәні белгісіз және дәлелдеуді қажет ететін бірқатар фактілер негізінде тұжырымдалған болжамды қамтиды. </a:t>
          </a:r>
          <a:endParaRPr lang="x-none"/>
        </a:p>
      </dgm:t>
    </dgm:pt>
    <dgm:pt modelId="{AECACAE8-59F1-404A-B3C2-E768E30C53FE}" type="sibTrans" cxnId="{B63B1835-B9FC-42E6-99B0-EF3E93942E77}">
      <dgm:prSet/>
      <dgm:spPr/>
      <dgm:t>
        <a:bodyPr/>
        <a:lstStyle/>
        <a:p>
          <a:endParaRPr lang="x-none"/>
        </a:p>
      </dgm:t>
    </dgm:pt>
    <dgm:pt modelId="{6BAF34F6-0949-4BA2-8F14-AC36C2A6A72D}" type="pres">
      <dgm:prSet presAssocID="{61AAA27E-35E5-4E5B-B52C-B9B784B320B6}" presName="linear" presStyleCnt="0">
        <dgm:presLayoutVars>
          <dgm:animLvl val="lvl"/>
          <dgm:resizeHandles val="exact"/>
        </dgm:presLayoutVars>
      </dgm:prSet>
      <dgm:spPr/>
      <dgm:t>
        <a:bodyPr/>
        <a:lstStyle/>
        <a:p>
          <a:endParaRPr lang="ru-RU"/>
        </a:p>
      </dgm:t>
    </dgm:pt>
    <dgm:pt modelId="{9E865091-FB8F-4E25-8E99-2C1F18A81F77}" type="pres">
      <dgm:prSet presAssocID="{C32BF744-5349-4505-BE78-4D5BD1F4AB24}" presName="parentText" presStyleLbl="node1" presStyleIdx="0" presStyleCnt="3">
        <dgm:presLayoutVars>
          <dgm:chMax val="0"/>
          <dgm:bulletEnabled val="1"/>
        </dgm:presLayoutVars>
      </dgm:prSet>
      <dgm:spPr/>
      <dgm:t>
        <a:bodyPr/>
        <a:lstStyle/>
        <a:p>
          <a:endParaRPr lang="ru-RU"/>
        </a:p>
      </dgm:t>
    </dgm:pt>
    <dgm:pt modelId="{87E32E2B-ADC7-42AA-B7E7-3A2C5975DFC9}" type="pres">
      <dgm:prSet presAssocID="{C32BF744-5349-4505-BE78-4D5BD1F4AB24}" presName="childText" presStyleLbl="revTx" presStyleIdx="0" presStyleCnt="2">
        <dgm:presLayoutVars>
          <dgm:bulletEnabled val="1"/>
        </dgm:presLayoutVars>
      </dgm:prSet>
      <dgm:spPr/>
      <dgm:t>
        <a:bodyPr/>
        <a:lstStyle/>
        <a:p>
          <a:endParaRPr lang="ru-RU"/>
        </a:p>
      </dgm:t>
    </dgm:pt>
    <dgm:pt modelId="{79C047BA-0C68-445E-AF4C-47FB31EEC07E}" type="pres">
      <dgm:prSet presAssocID="{962333EC-3F3D-4E4B-BE89-C7E97E45AE1C}" presName="parentText" presStyleLbl="node1" presStyleIdx="1" presStyleCnt="3">
        <dgm:presLayoutVars>
          <dgm:chMax val="0"/>
          <dgm:bulletEnabled val="1"/>
        </dgm:presLayoutVars>
      </dgm:prSet>
      <dgm:spPr/>
      <dgm:t>
        <a:bodyPr/>
        <a:lstStyle/>
        <a:p>
          <a:endParaRPr lang="ru-RU"/>
        </a:p>
      </dgm:t>
    </dgm:pt>
    <dgm:pt modelId="{F6A6C1DE-4334-4F32-95B6-8A38D9BD45BC}" type="pres">
      <dgm:prSet presAssocID="{962333EC-3F3D-4E4B-BE89-C7E97E45AE1C}" presName="childText" presStyleLbl="revTx" presStyleIdx="1" presStyleCnt="2">
        <dgm:presLayoutVars>
          <dgm:bulletEnabled val="1"/>
        </dgm:presLayoutVars>
      </dgm:prSet>
      <dgm:spPr/>
      <dgm:t>
        <a:bodyPr/>
        <a:lstStyle/>
        <a:p>
          <a:endParaRPr lang="ru-RU"/>
        </a:p>
      </dgm:t>
    </dgm:pt>
    <dgm:pt modelId="{1BD1947A-6768-457B-B2EF-4EA694842E1C}" type="pres">
      <dgm:prSet presAssocID="{4F9C0D98-594F-41EC-9E96-5649B2AFBD8C}" presName="parentText" presStyleLbl="node1" presStyleIdx="2" presStyleCnt="3">
        <dgm:presLayoutVars>
          <dgm:chMax val="0"/>
          <dgm:bulletEnabled val="1"/>
        </dgm:presLayoutVars>
      </dgm:prSet>
      <dgm:spPr/>
      <dgm:t>
        <a:bodyPr/>
        <a:lstStyle/>
        <a:p>
          <a:endParaRPr lang="ru-RU"/>
        </a:p>
      </dgm:t>
    </dgm:pt>
  </dgm:ptLst>
  <dgm:cxnLst>
    <dgm:cxn modelId="{0F0A0401-31D3-4571-B5C2-10ED3B0BB422}" srcId="{962333EC-3F3D-4E4B-BE89-C7E97E45AE1C}" destId="{42D8BFE0-4CF0-40DF-AF3A-9B2F13066A80}" srcOrd="0" destOrd="0" parTransId="{60DE167E-8AAA-44BA-B1E4-189B01013984}" sibTransId="{36E95504-173D-42CA-AFDB-E6330B5CC5D4}"/>
    <dgm:cxn modelId="{64FB239F-00E3-41E2-A3D6-3B80638FCCAB}" srcId="{61AAA27E-35E5-4E5B-B52C-B9B784B320B6}" destId="{C32BF744-5349-4505-BE78-4D5BD1F4AB24}" srcOrd="0" destOrd="0" parTransId="{A98D1DED-E4B4-47E4-AB7F-696F984DF956}" sibTransId="{BE469AA4-AF62-4E1D-8727-399C6098C323}"/>
    <dgm:cxn modelId="{9D9248D6-6D66-486E-9BFC-69A817782A22}" type="presOf" srcId="{4F9C0D98-594F-41EC-9E96-5649B2AFBD8C}" destId="{1BD1947A-6768-457B-B2EF-4EA694842E1C}" srcOrd="0" destOrd="0" presId="urn:microsoft.com/office/officeart/2005/8/layout/vList2"/>
    <dgm:cxn modelId="{B63B1835-B9FC-42E6-99B0-EF3E93942E77}" srcId="{61AAA27E-35E5-4E5B-B52C-B9B784B320B6}" destId="{4F9C0D98-594F-41EC-9E96-5649B2AFBD8C}" srcOrd="2" destOrd="0" parTransId="{1C5AF698-7BF5-4469-9FA0-26133BD99535}" sibTransId="{AECACAE8-59F1-404A-B3C2-E768E30C53FE}"/>
    <dgm:cxn modelId="{89E0FEF5-2C9A-46CA-95E1-72F5B5FA8CF5}" type="presOf" srcId="{962333EC-3F3D-4E4B-BE89-C7E97E45AE1C}" destId="{79C047BA-0C68-445E-AF4C-47FB31EEC07E}" srcOrd="0" destOrd="0" presId="urn:microsoft.com/office/officeart/2005/8/layout/vList2"/>
    <dgm:cxn modelId="{CFCA1900-C8EB-4670-A786-695F7AA8EADA}" type="presOf" srcId="{61AAA27E-35E5-4E5B-B52C-B9B784B320B6}" destId="{6BAF34F6-0949-4BA2-8F14-AC36C2A6A72D}" srcOrd="0" destOrd="0" presId="urn:microsoft.com/office/officeart/2005/8/layout/vList2"/>
    <dgm:cxn modelId="{BE59B198-05AE-46CA-953E-B916446CC29B}" srcId="{C32BF744-5349-4505-BE78-4D5BD1F4AB24}" destId="{8E389598-5900-4201-8121-6B45999021AD}" srcOrd="0" destOrd="0" parTransId="{9FE9B701-F549-4180-A6E5-A0867C729075}" sibTransId="{724FC5FC-4E7B-40F1-B061-AE99D474CA08}"/>
    <dgm:cxn modelId="{D15B0CEB-96A9-41CA-B025-7EBB7B322723}" srcId="{61AAA27E-35E5-4E5B-B52C-B9B784B320B6}" destId="{962333EC-3F3D-4E4B-BE89-C7E97E45AE1C}" srcOrd="1" destOrd="0" parTransId="{D85906AE-978C-4FA9-ABA3-C3AED69244E9}" sibTransId="{07F93502-700E-4EA2-B9E4-824DBE5BAF0E}"/>
    <dgm:cxn modelId="{3D64D114-853D-4766-8DE4-BF36C0176283}" type="presOf" srcId="{C32BF744-5349-4505-BE78-4D5BD1F4AB24}" destId="{9E865091-FB8F-4E25-8E99-2C1F18A81F77}" srcOrd="0" destOrd="0" presId="urn:microsoft.com/office/officeart/2005/8/layout/vList2"/>
    <dgm:cxn modelId="{A8CB72D8-E13E-4BEF-BFD0-068547CD1C5B}" type="presOf" srcId="{8E389598-5900-4201-8121-6B45999021AD}" destId="{87E32E2B-ADC7-42AA-B7E7-3A2C5975DFC9}" srcOrd="0" destOrd="0" presId="urn:microsoft.com/office/officeart/2005/8/layout/vList2"/>
    <dgm:cxn modelId="{ECAD6431-3C9A-4EA8-BFDA-577BCACB142C}" type="presOf" srcId="{42D8BFE0-4CF0-40DF-AF3A-9B2F13066A80}" destId="{F6A6C1DE-4334-4F32-95B6-8A38D9BD45BC}" srcOrd="0" destOrd="0" presId="urn:microsoft.com/office/officeart/2005/8/layout/vList2"/>
    <dgm:cxn modelId="{51AD3B0F-C6C2-4D91-AB53-B26F1A876639}" type="presParOf" srcId="{6BAF34F6-0949-4BA2-8F14-AC36C2A6A72D}" destId="{9E865091-FB8F-4E25-8E99-2C1F18A81F77}" srcOrd="0" destOrd="0" presId="urn:microsoft.com/office/officeart/2005/8/layout/vList2"/>
    <dgm:cxn modelId="{7E7B97E6-168E-4DBE-A81F-218BD27D9205}" type="presParOf" srcId="{6BAF34F6-0949-4BA2-8F14-AC36C2A6A72D}" destId="{87E32E2B-ADC7-42AA-B7E7-3A2C5975DFC9}" srcOrd="1" destOrd="0" presId="urn:microsoft.com/office/officeart/2005/8/layout/vList2"/>
    <dgm:cxn modelId="{714F4BE8-7700-42F5-9F26-4D49EB5A5349}" type="presParOf" srcId="{6BAF34F6-0949-4BA2-8F14-AC36C2A6A72D}" destId="{79C047BA-0C68-445E-AF4C-47FB31EEC07E}" srcOrd="2" destOrd="0" presId="urn:microsoft.com/office/officeart/2005/8/layout/vList2"/>
    <dgm:cxn modelId="{97E5EE2F-96C6-4168-BB8F-0F4A537ECBFF}" type="presParOf" srcId="{6BAF34F6-0949-4BA2-8F14-AC36C2A6A72D}" destId="{F6A6C1DE-4334-4F32-95B6-8A38D9BD45BC}" srcOrd="3" destOrd="0" presId="urn:microsoft.com/office/officeart/2005/8/layout/vList2"/>
    <dgm:cxn modelId="{2D05BD26-1B15-4637-91E9-4F6147D97A08}" type="presParOf" srcId="{6BAF34F6-0949-4BA2-8F14-AC36C2A6A72D}" destId="{1BD1947A-6768-457B-B2EF-4EA694842E1C}" srcOrd="4" destOrd="0" presId="urn:microsoft.com/office/officeart/2005/8/layout/vList2"/>
  </dgm:cxnLst>
  <dgm:bg/>
  <dgm:whole/>
</dgm:dataModel>
</file>

<file path=ppt/diagrams/data54.xml><?xml version="1.0" encoding="utf-8"?>
<dgm:dataModel xmlns:dgm="http://schemas.openxmlformats.org/drawingml/2006/diagram" xmlns:a="http://schemas.openxmlformats.org/drawingml/2006/main">
  <dgm:ptLst>
    <dgm:pt modelId="{70FB158F-AFD0-46EE-8C5E-3CD477C0736C}"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167B8FF0-F4A3-4D37-9AF3-C3557C098989}" type="parTrans" cxnId="{0D52B86C-46D6-4DDA-A8B7-D698AD28E983}">
      <dgm:prSet/>
      <dgm:spPr/>
      <dgm:t>
        <a:bodyPr/>
        <a:lstStyle/>
        <a:p>
          <a:endParaRPr lang="x-none"/>
        </a:p>
      </dgm:t>
    </dgm:pt>
    <dgm:pt modelId="{71C424F0-014E-4821-A866-3CA6E193FDC6}">
      <dgm:prSet phldrT="[Текст]"/>
      <dgm:spPr/>
      <dgm:t>
        <a:bodyPr/>
        <a:lstStyle/>
        <a:p>
          <a:r>
            <a:rPr lang="ru-RU"/>
            <a:t>Гипотеза – бұл құбылыстың себебін түсіндіретін ғылыми негізделген болжамды білдіретін білімді дамытудың бір түрі, дегенмен бұл болжамның дұрыстығы қазіргі уақытта әлі дәлелденбеген, тәжірибемен, өмірмен расталмаған. Гипотетикалық білім сенімді емес, ықтималдық сипатқа ие және тексеруді, негіздеуді қажет етеді. </a:t>
          </a:r>
          <a:endParaRPr lang="x-none"/>
        </a:p>
      </dgm:t>
    </dgm:pt>
    <dgm:pt modelId="{47904D4A-090A-4C81-9353-57316EDF898D}" type="sibTrans" cxnId="{0D52B86C-46D6-4DDA-A8B7-D698AD28E983}">
      <dgm:prSet/>
      <dgm:spPr/>
      <dgm:t>
        <a:bodyPr/>
        <a:lstStyle/>
        <a:p>
          <a:endParaRPr lang="x-none"/>
        </a:p>
      </dgm:t>
    </dgm:pt>
    <dgm:pt modelId="{B7F13B55-0C54-41DC-B875-66198EC00E5E}" type="parTrans" cxnId="{BAF22CA4-D88F-4A5D-8C12-771D7A7551C2}">
      <dgm:prSet/>
      <dgm:spPr/>
      <dgm:t>
        <a:bodyPr/>
        <a:lstStyle/>
        <a:p>
          <a:endParaRPr lang="x-none"/>
        </a:p>
      </dgm:t>
    </dgm:pt>
    <dgm:pt modelId="{79A63FB9-5AB8-4C98-A6E2-1E5D83B31CD8}">
      <dgm:prSet phldrT="[Текст]"/>
      <dgm:spPr/>
      <dgm:t>
        <a:bodyPr/>
        <a:lstStyle/>
        <a:p>
          <a:r>
            <a:rPr lang="ru-RU"/>
            <a:t>Ұсынылған гипотезаларды дәлелдеу барысында олардың кейбіреулері шынайы теорияға айналады, басқалары өзгертіледі, нақтыланады және нақтыланады, ал басқалары тексеру теріс нәтиже берсе, жаңылыс ретінде жойылады. </a:t>
          </a:r>
          <a:endParaRPr lang="x-none"/>
        </a:p>
      </dgm:t>
    </dgm:pt>
    <dgm:pt modelId="{FC180021-4021-4E20-8BF5-9FBC7DC3C592}" type="sibTrans" cxnId="{BAF22CA4-D88F-4A5D-8C12-771D7A7551C2}">
      <dgm:prSet/>
      <dgm:spPr/>
      <dgm:t>
        <a:bodyPr/>
        <a:lstStyle/>
        <a:p>
          <a:endParaRPr lang="x-none"/>
        </a:p>
      </dgm:t>
    </dgm:pt>
    <dgm:pt modelId="{6BCFB872-A632-4CC8-86DB-ECBB72AFDA25}" type="parTrans" cxnId="{681BEA3C-9FDD-4FE9-A5B6-DE3D29054CAE}">
      <dgm:prSet/>
      <dgm:spPr/>
      <dgm:t>
        <a:bodyPr/>
        <a:lstStyle/>
        <a:p>
          <a:endParaRPr lang="x-none"/>
        </a:p>
      </dgm:t>
    </dgm:pt>
    <dgm:pt modelId="{80E95932-8C37-46BE-9365-B1DA1B5547C7}">
      <dgm:prSet phldrT="[Текст]"/>
      <dgm:spPr/>
      <dgm:t>
        <a:bodyPr/>
        <a:lstStyle/>
        <a:p>
          <a:r>
            <a:rPr lang="ru-RU"/>
            <a:t>Жаңа гипотезаны ұсыну, әдетте, бұл нәтижелер теріс болса да, ескісін тексеру нәтижелеріне сүйенеді. </a:t>
          </a:r>
          <a:endParaRPr lang="x-none"/>
        </a:p>
      </dgm:t>
    </dgm:pt>
    <dgm:pt modelId="{EB1BA2BE-ABB8-49EC-BE3B-C7DC4F14A776}" type="sibTrans" cxnId="{681BEA3C-9FDD-4FE9-A5B6-DE3D29054CAE}">
      <dgm:prSet/>
      <dgm:spPr/>
      <dgm:t>
        <a:bodyPr/>
        <a:lstStyle/>
        <a:p>
          <a:endParaRPr lang="x-none"/>
        </a:p>
      </dgm:t>
    </dgm:pt>
    <dgm:pt modelId="{8073DE3B-B524-435D-BF4F-08331629672D}" type="pres">
      <dgm:prSet presAssocID="{70FB158F-AFD0-46EE-8C5E-3CD477C0736C}" presName="outerComposite" presStyleCnt="0">
        <dgm:presLayoutVars>
          <dgm:chMax val="5"/>
          <dgm:dir/>
          <dgm:resizeHandles val="exact"/>
        </dgm:presLayoutVars>
      </dgm:prSet>
      <dgm:spPr/>
      <dgm:t>
        <a:bodyPr/>
        <a:lstStyle/>
        <a:p>
          <a:endParaRPr lang="ru-RU"/>
        </a:p>
      </dgm:t>
    </dgm:pt>
    <dgm:pt modelId="{5E0C3705-CDC8-4EC6-ADD0-CEDF60471549}" type="pres">
      <dgm:prSet presAssocID="{70FB158F-AFD0-46EE-8C5E-3CD477C0736C}" presName="dummyMaxCanvas" presStyleCnt="0">
        <dgm:presLayoutVars/>
      </dgm:prSet>
      <dgm:spPr/>
      <dgm:t>
        <a:bodyPr/>
        <a:lstStyle/>
        <a:p>
          <a:endParaRPr/>
        </a:p>
      </dgm:t>
    </dgm:pt>
    <dgm:pt modelId="{5D36237B-D94A-4556-A5A5-603D7A1F90F1}" type="pres">
      <dgm:prSet presAssocID="{70FB158F-AFD0-46EE-8C5E-3CD477C0736C}" presName="ThreeNodes_1" presStyleLbl="node1" presStyleIdx="0" presStyleCnt="3">
        <dgm:presLayoutVars>
          <dgm:bulletEnabled val="1"/>
        </dgm:presLayoutVars>
      </dgm:prSet>
      <dgm:spPr/>
      <dgm:t>
        <a:bodyPr/>
        <a:lstStyle/>
        <a:p>
          <a:endParaRPr lang="ru-RU"/>
        </a:p>
      </dgm:t>
    </dgm:pt>
    <dgm:pt modelId="{DD5D1B6A-AE08-495A-AC9B-2D531A2840E5}" type="pres">
      <dgm:prSet presAssocID="{70FB158F-AFD0-46EE-8C5E-3CD477C0736C}" presName="ThreeNodes_2" presStyleLbl="node1" presStyleIdx="1" presStyleCnt="3">
        <dgm:presLayoutVars>
          <dgm:bulletEnabled val="1"/>
        </dgm:presLayoutVars>
      </dgm:prSet>
      <dgm:spPr/>
      <dgm:t>
        <a:bodyPr/>
        <a:lstStyle/>
        <a:p>
          <a:endParaRPr lang="ru-RU"/>
        </a:p>
      </dgm:t>
    </dgm:pt>
    <dgm:pt modelId="{7F447B87-4997-4A18-862A-61D6F7FD4D89}" type="pres">
      <dgm:prSet presAssocID="{70FB158F-AFD0-46EE-8C5E-3CD477C0736C}" presName="ThreeNodes_3" presStyleLbl="node1" presStyleIdx="2" presStyleCnt="3">
        <dgm:presLayoutVars>
          <dgm:bulletEnabled val="1"/>
        </dgm:presLayoutVars>
      </dgm:prSet>
      <dgm:spPr/>
      <dgm:t>
        <a:bodyPr/>
        <a:lstStyle/>
        <a:p>
          <a:endParaRPr lang="ru-RU"/>
        </a:p>
      </dgm:t>
    </dgm:pt>
    <dgm:pt modelId="{1E4DFE7B-12B8-4530-81DC-EE55656387ED}" type="pres">
      <dgm:prSet presAssocID="{70FB158F-AFD0-46EE-8C5E-3CD477C0736C}" presName="ThreeConn_1-2" presStyleLbl="fgAccFollowNode1" presStyleIdx="0" presStyleCnt="2">
        <dgm:presLayoutVars>
          <dgm:bulletEnabled val="1"/>
        </dgm:presLayoutVars>
      </dgm:prSet>
      <dgm:spPr/>
      <dgm:t>
        <a:bodyPr/>
        <a:lstStyle/>
        <a:p>
          <a:endParaRPr lang="ru-RU"/>
        </a:p>
      </dgm:t>
    </dgm:pt>
    <dgm:pt modelId="{DED4395A-12A6-45D8-BE2F-51CD63C3514F}" type="pres">
      <dgm:prSet presAssocID="{70FB158F-AFD0-46EE-8C5E-3CD477C0736C}" presName="ThreeConn_2-3" presStyleLbl="fgAccFollowNode1" presStyleIdx="1" presStyleCnt="2">
        <dgm:presLayoutVars>
          <dgm:bulletEnabled val="1"/>
        </dgm:presLayoutVars>
      </dgm:prSet>
      <dgm:spPr/>
      <dgm:t>
        <a:bodyPr/>
        <a:lstStyle/>
        <a:p>
          <a:endParaRPr lang="ru-RU"/>
        </a:p>
      </dgm:t>
    </dgm:pt>
    <dgm:pt modelId="{46954CFB-6119-451C-83A3-3EC0B46F243C}" type="pres">
      <dgm:prSet presAssocID="{70FB158F-AFD0-46EE-8C5E-3CD477C0736C}" presName="ThreeNodes_1_text" presStyleLbl="node1" presStyleIdx="2" presStyleCnt="3">
        <dgm:presLayoutVars>
          <dgm:bulletEnabled val="1"/>
        </dgm:presLayoutVars>
      </dgm:prSet>
      <dgm:spPr/>
      <dgm:t>
        <a:bodyPr/>
        <a:lstStyle/>
        <a:p>
          <a:endParaRPr lang="ru-RU"/>
        </a:p>
      </dgm:t>
    </dgm:pt>
    <dgm:pt modelId="{B18FD5FF-4409-4C53-AD8E-867D272C26E1}" type="pres">
      <dgm:prSet presAssocID="{70FB158F-AFD0-46EE-8C5E-3CD477C0736C}" presName="ThreeNodes_2_text" presStyleLbl="node1" presStyleIdx="2" presStyleCnt="3">
        <dgm:presLayoutVars>
          <dgm:bulletEnabled val="1"/>
        </dgm:presLayoutVars>
      </dgm:prSet>
      <dgm:spPr/>
      <dgm:t>
        <a:bodyPr/>
        <a:lstStyle/>
        <a:p>
          <a:endParaRPr lang="ru-RU"/>
        </a:p>
      </dgm:t>
    </dgm:pt>
    <dgm:pt modelId="{AF80837F-1714-498E-8275-84BE5EAEBB5D}" type="pres">
      <dgm:prSet presAssocID="{70FB158F-AFD0-46EE-8C5E-3CD477C0736C}" presName="ThreeNodes_3_text" presStyleLbl="node1" presStyleIdx="2" presStyleCnt="3">
        <dgm:presLayoutVars>
          <dgm:bulletEnabled val="1"/>
        </dgm:presLayoutVars>
      </dgm:prSet>
      <dgm:spPr/>
      <dgm:t>
        <a:bodyPr/>
        <a:lstStyle/>
        <a:p>
          <a:endParaRPr lang="ru-RU"/>
        </a:p>
      </dgm:t>
    </dgm:pt>
  </dgm:ptLst>
  <dgm:cxnLst>
    <dgm:cxn modelId="{0D52B86C-46D6-4DDA-A8B7-D698AD28E983}" srcId="{70FB158F-AFD0-46EE-8C5E-3CD477C0736C}" destId="{71C424F0-014E-4821-A866-3CA6E193FDC6}" srcOrd="0" destOrd="0" parTransId="{167B8FF0-F4A3-4D37-9AF3-C3557C098989}" sibTransId="{47904D4A-090A-4C81-9353-57316EDF898D}"/>
    <dgm:cxn modelId="{FF19D6D1-2978-48E1-A38B-0F35EB63B300}" type="presOf" srcId="{FC180021-4021-4E20-8BF5-9FBC7DC3C592}" destId="{DED4395A-12A6-45D8-BE2F-51CD63C3514F}" srcOrd="0" destOrd="0" presId="urn:microsoft.com/office/officeart/2005/8/layout/vProcess5"/>
    <dgm:cxn modelId="{DB21326B-A318-40FB-8A0E-48988A8D6A5D}" type="presOf" srcId="{80E95932-8C37-46BE-9365-B1DA1B5547C7}" destId="{AF80837F-1714-498E-8275-84BE5EAEBB5D}" srcOrd="1" destOrd="0" presId="urn:microsoft.com/office/officeart/2005/8/layout/vProcess5"/>
    <dgm:cxn modelId="{7128BE75-5A0E-4595-8DED-E00D2C41AE98}" type="presOf" srcId="{71C424F0-014E-4821-A866-3CA6E193FDC6}" destId="{46954CFB-6119-451C-83A3-3EC0B46F243C}" srcOrd="1" destOrd="0" presId="urn:microsoft.com/office/officeart/2005/8/layout/vProcess5"/>
    <dgm:cxn modelId="{0E7D3909-5FCB-4C7F-BC50-2B1F9A7C779F}" type="presOf" srcId="{79A63FB9-5AB8-4C98-A6E2-1E5D83B31CD8}" destId="{B18FD5FF-4409-4C53-AD8E-867D272C26E1}" srcOrd="1" destOrd="0" presId="urn:microsoft.com/office/officeart/2005/8/layout/vProcess5"/>
    <dgm:cxn modelId="{420BA4BB-D9F0-46F1-9644-2A00C366E46A}" type="presOf" srcId="{71C424F0-014E-4821-A866-3CA6E193FDC6}" destId="{5D36237B-D94A-4556-A5A5-603D7A1F90F1}" srcOrd="0" destOrd="0" presId="urn:microsoft.com/office/officeart/2005/8/layout/vProcess5"/>
    <dgm:cxn modelId="{C3B481A5-1B89-499F-8E5A-BFACF9AE2C6F}" type="presOf" srcId="{47904D4A-090A-4C81-9353-57316EDF898D}" destId="{1E4DFE7B-12B8-4530-81DC-EE55656387ED}" srcOrd="0" destOrd="0" presId="urn:microsoft.com/office/officeart/2005/8/layout/vProcess5"/>
    <dgm:cxn modelId="{C896075D-B7B4-41E5-9446-7E56545AEF36}" type="presOf" srcId="{80E95932-8C37-46BE-9365-B1DA1B5547C7}" destId="{7F447B87-4997-4A18-862A-61D6F7FD4D89}" srcOrd="0" destOrd="0" presId="urn:microsoft.com/office/officeart/2005/8/layout/vProcess5"/>
    <dgm:cxn modelId="{1440A708-0725-4E3F-B2A2-AF7AB0A229B1}" type="presOf" srcId="{79A63FB9-5AB8-4C98-A6E2-1E5D83B31CD8}" destId="{DD5D1B6A-AE08-495A-AC9B-2D531A2840E5}" srcOrd="0" destOrd="0" presId="urn:microsoft.com/office/officeart/2005/8/layout/vProcess5"/>
    <dgm:cxn modelId="{0F6AA5A4-4D1A-42B4-8470-7439B28DFF8F}" type="presOf" srcId="{70FB158F-AFD0-46EE-8C5E-3CD477C0736C}" destId="{8073DE3B-B524-435D-BF4F-08331629672D}" srcOrd="0" destOrd="0" presId="urn:microsoft.com/office/officeart/2005/8/layout/vProcess5"/>
    <dgm:cxn modelId="{681BEA3C-9FDD-4FE9-A5B6-DE3D29054CAE}" srcId="{70FB158F-AFD0-46EE-8C5E-3CD477C0736C}" destId="{80E95932-8C37-46BE-9365-B1DA1B5547C7}" srcOrd="2" destOrd="0" parTransId="{6BCFB872-A632-4CC8-86DB-ECBB72AFDA25}" sibTransId="{EB1BA2BE-ABB8-49EC-BE3B-C7DC4F14A776}"/>
    <dgm:cxn modelId="{BAF22CA4-D88F-4A5D-8C12-771D7A7551C2}" srcId="{70FB158F-AFD0-46EE-8C5E-3CD477C0736C}" destId="{79A63FB9-5AB8-4C98-A6E2-1E5D83B31CD8}" srcOrd="1" destOrd="0" parTransId="{B7F13B55-0C54-41DC-B875-66198EC00E5E}" sibTransId="{FC180021-4021-4E20-8BF5-9FBC7DC3C592}"/>
    <dgm:cxn modelId="{06B63B3A-CD44-4EAE-9430-152D2B329D9D}" type="presParOf" srcId="{8073DE3B-B524-435D-BF4F-08331629672D}" destId="{5E0C3705-CDC8-4EC6-ADD0-CEDF60471549}" srcOrd="0" destOrd="0" presId="urn:microsoft.com/office/officeart/2005/8/layout/vProcess5"/>
    <dgm:cxn modelId="{B15AC758-249B-4EE2-99C1-0908895F1221}" type="presParOf" srcId="{8073DE3B-B524-435D-BF4F-08331629672D}" destId="{5D36237B-D94A-4556-A5A5-603D7A1F90F1}" srcOrd="1" destOrd="0" presId="urn:microsoft.com/office/officeart/2005/8/layout/vProcess5"/>
    <dgm:cxn modelId="{0B61296A-8831-40E6-9F3C-6AFF38C60D38}" type="presParOf" srcId="{8073DE3B-B524-435D-BF4F-08331629672D}" destId="{DD5D1B6A-AE08-495A-AC9B-2D531A2840E5}" srcOrd="2" destOrd="0" presId="urn:microsoft.com/office/officeart/2005/8/layout/vProcess5"/>
    <dgm:cxn modelId="{6E137A25-92CE-409F-9BF9-F9E4CA1CB96C}" type="presParOf" srcId="{8073DE3B-B524-435D-BF4F-08331629672D}" destId="{7F447B87-4997-4A18-862A-61D6F7FD4D89}" srcOrd="3" destOrd="0" presId="urn:microsoft.com/office/officeart/2005/8/layout/vProcess5"/>
    <dgm:cxn modelId="{A7B50A80-F356-499F-B7A8-9801F4ABE3D5}" type="presParOf" srcId="{8073DE3B-B524-435D-BF4F-08331629672D}" destId="{1E4DFE7B-12B8-4530-81DC-EE55656387ED}" srcOrd="4" destOrd="0" presId="urn:microsoft.com/office/officeart/2005/8/layout/vProcess5"/>
    <dgm:cxn modelId="{5F24E046-3FC3-4776-9A72-26DC271119AE}" type="presParOf" srcId="{8073DE3B-B524-435D-BF4F-08331629672D}" destId="{DED4395A-12A6-45D8-BE2F-51CD63C3514F}" srcOrd="5" destOrd="0" presId="urn:microsoft.com/office/officeart/2005/8/layout/vProcess5"/>
    <dgm:cxn modelId="{4D95457B-DFE2-4D00-B7BA-6C7D4FC56894}" type="presParOf" srcId="{8073DE3B-B524-435D-BF4F-08331629672D}" destId="{46954CFB-6119-451C-83A3-3EC0B46F243C}" srcOrd="6" destOrd="0" presId="urn:microsoft.com/office/officeart/2005/8/layout/vProcess5"/>
    <dgm:cxn modelId="{A2D1224C-B31B-46D2-96CC-A011C1A00AD6}" type="presParOf" srcId="{8073DE3B-B524-435D-BF4F-08331629672D}" destId="{B18FD5FF-4409-4C53-AD8E-867D272C26E1}" srcOrd="7" destOrd="0" presId="urn:microsoft.com/office/officeart/2005/8/layout/vProcess5"/>
    <dgm:cxn modelId="{8F5705E3-B4E1-470A-8BA3-206787D56A5B}" type="presParOf" srcId="{8073DE3B-B524-435D-BF4F-08331629672D}" destId="{AF80837F-1714-498E-8275-84BE5EAEBB5D}" srcOrd="8" destOrd="0" presId="urn:microsoft.com/office/officeart/2005/8/layout/vProcess5"/>
  </dgm:cxnLst>
  <dgm:bg/>
  <dgm:whole/>
</dgm:dataModel>
</file>

<file path=ppt/diagrams/data55.xml><?xml version="1.0" encoding="utf-8"?>
<dgm:dataModel xmlns:dgm="http://schemas.openxmlformats.org/drawingml/2006/diagram" xmlns:a="http://schemas.openxmlformats.org/drawingml/2006/main">
  <dgm:ptLst>
    <dgm:pt modelId="{06425F5D-3C8C-4C57-B50B-487D485FB4B0}"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0A00C0F8-4373-4825-9845-FF613E947B4F}" type="parTrans" cxnId="{712E30E5-6B36-4888-96EA-CC985F562039}">
      <dgm:prSet/>
      <dgm:spPr/>
      <dgm:t>
        <a:bodyPr/>
        <a:lstStyle/>
        <a:p>
          <a:endParaRPr lang="x-none"/>
        </a:p>
      </dgm:t>
    </dgm:pt>
    <dgm:pt modelId="{95F6AC10-1FB9-4D76-9623-75D0943C6451}">
      <dgm:prSet phldrT="[Текст]"/>
      <dgm:spPr/>
      <dgm:t>
        <a:bodyPr/>
        <a:lstStyle/>
        <a:p>
          <a:r>
            <a:rPr lang="ru-RU"/>
            <a:t>Д.Менделеевтің пікірінше, гипотеза міндетті түрде болжайтын ғылыми зерттеудің қажетті элементі болып табылады: </a:t>
          </a:r>
          <a:endParaRPr lang="x-none"/>
        </a:p>
      </dgm:t>
    </dgm:pt>
    <dgm:pt modelId="{01A13410-D14B-4416-B912-3D5A20C4C16C}" type="parTrans" cxnId="{3189602A-90E7-4B1B-A70F-87EF32F9DC1A}">
      <dgm:prSet/>
      <dgm:spPr/>
      <dgm:t>
        <a:bodyPr/>
        <a:lstStyle/>
        <a:p>
          <a:endParaRPr lang="x-none"/>
        </a:p>
      </dgm:t>
    </dgm:pt>
    <dgm:pt modelId="{92334D1C-4796-4467-B389-8C209CBBB551}">
      <dgm:prSet phldrT="[Текст]"/>
      <dgm:spPr/>
      <dgm:t>
        <a:bodyPr/>
        <a:lstStyle/>
        <a:p>
          <a:pPr algn="l">
            <a:buFont typeface="Arial" pitchFamily="34" charset="0"/>
            <a:buNone/>
          </a:pPr>
          <a:r>
            <a:rPr lang="ru-RU"/>
            <a:t>фактілерді жинау, сипаттау, жүйелеу және зерделеу; </a:t>
          </a:r>
          <a:endParaRPr lang="x-none"/>
        </a:p>
        <a:p>
          <a:pPr algn="l">
            <a:buFont typeface="Arial" pitchFamily="34" charset="0"/>
            <a:buChar char="•"/>
          </a:pPr>
          <a:r>
            <a:rPr lang="ru-RU"/>
            <a:t>құбылыстардың себептік байланысы туралы гипотеза немесе болжам жасау;</a:t>
          </a:r>
          <a:endParaRPr lang="x-none"/>
        </a:p>
      </dgm:t>
    </dgm:pt>
    <dgm:pt modelId="{F82F46A0-59C2-46FC-8FC4-A5531910E3EE}" type="sibTrans" cxnId="{3189602A-90E7-4B1B-A70F-87EF32F9DC1A}">
      <dgm:prSet/>
      <dgm:spPr/>
      <dgm:t>
        <a:bodyPr/>
        <a:lstStyle/>
        <a:p>
          <a:endParaRPr lang="x-none"/>
        </a:p>
      </dgm:t>
    </dgm:pt>
    <dgm:pt modelId="{8C8FAFE7-6DBE-4354-9FC9-B381F8C5A962}" type="parTrans" cxnId="{D27A80DA-4443-4634-882D-728619F636AE}">
      <dgm:prSet/>
      <dgm:spPr/>
      <dgm:t>
        <a:bodyPr/>
        <a:lstStyle/>
        <a:p>
          <a:endParaRPr lang="x-none"/>
        </a:p>
      </dgm:t>
    </dgm:pt>
    <dgm:pt modelId="{13CD58F6-CC69-4878-A0E4-4E3A2DA2F540}">
      <dgm:prSet phldrT="[Текст]"/>
      <dgm:spPr/>
      <dgm:t>
        <a:bodyPr/>
        <a:lstStyle/>
        <a:p>
          <a:pPr algn="l">
            <a:buFont typeface="Symbol" panose="05050102010706020507" pitchFamily="18" charset="2"/>
            <a:buChar char=""/>
          </a:pPr>
          <a:r>
            <a:rPr lang="ru-RU"/>
            <a:t>гипотезалардан логикалық салдарларды тәжірибелік тексеру; </a:t>
          </a:r>
          <a:endParaRPr lang="x-none"/>
        </a:p>
        <a:p>
          <a:pPr algn="l">
            <a:buFont typeface="Symbol" panose="05050102010706020507" pitchFamily="18" charset="2"/>
            <a:buChar char=""/>
          </a:pPr>
          <a:r>
            <a:rPr lang="ru-RU"/>
            <a:t>гипотезаларды сенімді теорияларға айналдыру немесе бұрын қабылданған гипотезадан бас тарту және жаңасын ұсыну. </a:t>
          </a:r>
          <a:endParaRPr lang="x-none"/>
        </a:p>
      </dgm:t>
    </dgm:pt>
    <dgm:pt modelId="{C994D8A7-95D1-4179-96DB-DA85EA1766F4}" type="sibTrans" cxnId="{D27A80DA-4443-4634-882D-728619F636AE}">
      <dgm:prSet/>
      <dgm:spPr/>
      <dgm:t>
        <a:bodyPr/>
        <a:lstStyle/>
        <a:p>
          <a:endParaRPr lang="x-none"/>
        </a:p>
      </dgm:t>
    </dgm:pt>
    <dgm:pt modelId="{821ED324-2C47-499D-8121-AA98697DC5E1}" type="sibTrans" cxnId="{712E30E5-6B36-4888-96EA-CC985F562039}">
      <dgm:prSet/>
      <dgm:spPr/>
      <dgm:t>
        <a:bodyPr/>
        <a:lstStyle/>
        <a:p>
          <a:endParaRPr lang="x-none"/>
        </a:p>
      </dgm:t>
    </dgm:pt>
    <dgm:pt modelId="{F1D3A2AD-E993-4FA4-A53A-3AB8C7C04D38}" type="pres">
      <dgm:prSet presAssocID="{06425F5D-3C8C-4C57-B50B-487D485FB4B0}" presName="layout" presStyleCnt="0">
        <dgm:presLayoutVars>
          <dgm:chMax/>
          <dgm:chPref/>
          <dgm:dir/>
          <dgm:animOne val="branch"/>
          <dgm:animLvl val="lvl"/>
          <dgm:resizeHandles/>
        </dgm:presLayoutVars>
      </dgm:prSet>
      <dgm:spPr/>
      <dgm:t>
        <a:bodyPr/>
        <a:lstStyle/>
        <a:p>
          <a:endParaRPr lang="ru-RU"/>
        </a:p>
      </dgm:t>
    </dgm:pt>
    <dgm:pt modelId="{8E8EC33B-0E73-4069-AD83-FF3C2F92501F}" type="pres">
      <dgm:prSet presAssocID="{95F6AC10-1FB9-4D76-9623-75D0943C6451}" presName="root" presStyleCnt="0">
        <dgm:presLayoutVars>
          <dgm:chMax/>
          <dgm:chPref val="4"/>
        </dgm:presLayoutVars>
      </dgm:prSet>
      <dgm:spPr/>
      <dgm:t>
        <a:bodyPr/>
        <a:lstStyle/>
        <a:p>
          <a:endParaRPr/>
        </a:p>
      </dgm:t>
    </dgm:pt>
    <dgm:pt modelId="{6FE5F51F-F6C5-48CA-BE8E-42D28B331978}" type="pres">
      <dgm:prSet presAssocID="{95F6AC10-1FB9-4D76-9623-75D0943C6451}" presName="rootComposite" presStyleCnt="0">
        <dgm:presLayoutVars/>
      </dgm:prSet>
      <dgm:spPr/>
      <dgm:t>
        <a:bodyPr/>
        <a:lstStyle/>
        <a:p>
          <a:endParaRPr/>
        </a:p>
      </dgm:t>
    </dgm:pt>
    <dgm:pt modelId="{35FD76B6-DC6A-4546-B5F9-2C04B826D86D}" type="pres">
      <dgm:prSet presAssocID="{95F6AC10-1FB9-4D76-9623-75D0943C6451}" presName="rootText" presStyleLbl="node0" presStyleIdx="0" presStyleCnt="1">
        <dgm:presLayoutVars>
          <dgm:chMax/>
          <dgm:chPref val="4"/>
        </dgm:presLayoutVars>
      </dgm:prSet>
      <dgm:spPr/>
      <dgm:t>
        <a:bodyPr/>
        <a:lstStyle/>
        <a:p>
          <a:endParaRPr lang="ru-RU"/>
        </a:p>
      </dgm:t>
    </dgm:pt>
    <dgm:pt modelId="{8C702217-F4AB-4C52-BB7B-F7A5A8CE7ABE}" type="pres">
      <dgm:prSet presAssocID="{95F6AC10-1FB9-4D76-9623-75D0943C6451}" presName="childShape" presStyleCnt="0">
        <dgm:presLayoutVars>
          <dgm:chMax val="0"/>
          <dgm:chPref val="0"/>
        </dgm:presLayoutVars>
      </dgm:prSet>
      <dgm:spPr/>
      <dgm:t>
        <a:bodyPr/>
        <a:lstStyle/>
        <a:p>
          <a:endParaRPr/>
        </a:p>
      </dgm:t>
    </dgm:pt>
    <dgm:pt modelId="{6A890013-EA48-4A27-93CD-9EC6F72ABCA3}" type="pres">
      <dgm:prSet presAssocID="{92334D1C-4796-4467-B389-8C209CBBB551}" presName="childComposite" presStyleCnt="0">
        <dgm:presLayoutVars>
          <dgm:chMax val="0"/>
          <dgm:chPref val="0"/>
        </dgm:presLayoutVars>
      </dgm:prSet>
      <dgm:spPr/>
      <dgm:t>
        <a:bodyPr/>
        <a:lstStyle/>
        <a:p>
          <a:endParaRPr/>
        </a:p>
      </dgm:t>
    </dgm:pt>
    <dgm:pt modelId="{2BABBD45-F57A-42BA-9318-779F4CC46AEE}" type="pres">
      <dgm:prSet presAssocID="{92334D1C-4796-4467-B389-8C209CBBB551}" presName="Image" presStyleLbl="node1" presStyleIdx="0" presStyleCnt="2"/>
      <dgm:spPr/>
      <dgm:t>
        <a:bodyPr/>
        <a:lstStyle/>
        <a:p>
          <a:endParaRPr/>
        </a:p>
      </dgm:t>
    </dgm:pt>
    <dgm:pt modelId="{9BF96245-DB49-411E-B03D-90E7F94ED7AF}" type="pres">
      <dgm:prSet presAssocID="{92334D1C-4796-4467-B389-8C209CBBB551}" presName="childText" presStyleLbl="lnNode1" presStyleIdx="0" presStyleCnt="2">
        <dgm:presLayoutVars>
          <dgm:chMax val="0"/>
          <dgm:chPref val="0"/>
          <dgm:bulletEnabled val="1"/>
        </dgm:presLayoutVars>
      </dgm:prSet>
      <dgm:spPr/>
      <dgm:t>
        <a:bodyPr/>
        <a:lstStyle/>
        <a:p>
          <a:endParaRPr lang="ru-RU"/>
        </a:p>
      </dgm:t>
    </dgm:pt>
    <dgm:pt modelId="{43CBAE1E-4C6C-4AF4-801E-CFE062748A8E}" type="pres">
      <dgm:prSet presAssocID="{13CD58F6-CC69-4878-A0E4-4E3A2DA2F540}" presName="childComposite" presStyleCnt="0">
        <dgm:presLayoutVars>
          <dgm:chMax val="0"/>
          <dgm:chPref val="0"/>
        </dgm:presLayoutVars>
      </dgm:prSet>
      <dgm:spPr/>
      <dgm:t>
        <a:bodyPr/>
        <a:lstStyle/>
        <a:p>
          <a:endParaRPr/>
        </a:p>
      </dgm:t>
    </dgm:pt>
    <dgm:pt modelId="{6F93103F-9662-40AB-BBAB-45852C059B2D}" type="pres">
      <dgm:prSet presAssocID="{13CD58F6-CC69-4878-A0E4-4E3A2DA2F540}" presName="Image" presStyleLbl="node1" presStyleIdx="1" presStyleCnt="2"/>
      <dgm:spPr/>
      <dgm:t>
        <a:bodyPr/>
        <a:lstStyle/>
        <a:p>
          <a:endParaRPr/>
        </a:p>
      </dgm:t>
    </dgm:pt>
    <dgm:pt modelId="{A0820AEA-EEEE-4F34-B5DA-CB2BA8C01887}" type="pres">
      <dgm:prSet presAssocID="{13CD58F6-CC69-4878-A0E4-4E3A2DA2F540}" presName="childText" presStyleLbl="lnNode1" presStyleIdx="1" presStyleCnt="2">
        <dgm:presLayoutVars>
          <dgm:chMax val="0"/>
          <dgm:chPref val="0"/>
          <dgm:bulletEnabled val="1"/>
        </dgm:presLayoutVars>
      </dgm:prSet>
      <dgm:spPr/>
      <dgm:t>
        <a:bodyPr/>
        <a:lstStyle/>
        <a:p>
          <a:endParaRPr lang="ru-RU"/>
        </a:p>
      </dgm:t>
    </dgm:pt>
  </dgm:ptLst>
  <dgm:cxnLst>
    <dgm:cxn modelId="{2DD9654E-B501-4DFC-AEEF-63B44C5732A3}" type="presOf" srcId="{06425F5D-3C8C-4C57-B50B-487D485FB4B0}" destId="{F1D3A2AD-E993-4FA4-A53A-3AB8C7C04D38}" srcOrd="0" destOrd="0" presId="urn:microsoft.com/office/officeart/2008/layout/PictureAccentList"/>
    <dgm:cxn modelId="{7D4AEFF2-070D-43B4-AB80-C00EE2762E4D}" type="presOf" srcId="{13CD58F6-CC69-4878-A0E4-4E3A2DA2F540}" destId="{A0820AEA-EEEE-4F34-B5DA-CB2BA8C01887}" srcOrd="0" destOrd="0" presId="urn:microsoft.com/office/officeart/2008/layout/PictureAccentList"/>
    <dgm:cxn modelId="{D38F2B1A-1F58-4B99-9B11-BF0682563726}" type="presOf" srcId="{95F6AC10-1FB9-4D76-9623-75D0943C6451}" destId="{35FD76B6-DC6A-4546-B5F9-2C04B826D86D}" srcOrd="0" destOrd="0" presId="urn:microsoft.com/office/officeart/2008/layout/PictureAccentList"/>
    <dgm:cxn modelId="{D27A80DA-4443-4634-882D-728619F636AE}" srcId="{95F6AC10-1FB9-4D76-9623-75D0943C6451}" destId="{13CD58F6-CC69-4878-A0E4-4E3A2DA2F540}" srcOrd="1" destOrd="0" parTransId="{8C8FAFE7-6DBE-4354-9FC9-B381F8C5A962}" sibTransId="{C994D8A7-95D1-4179-96DB-DA85EA1766F4}"/>
    <dgm:cxn modelId="{3189602A-90E7-4B1B-A70F-87EF32F9DC1A}" srcId="{95F6AC10-1FB9-4D76-9623-75D0943C6451}" destId="{92334D1C-4796-4467-B389-8C209CBBB551}" srcOrd="0" destOrd="0" parTransId="{01A13410-D14B-4416-B912-3D5A20C4C16C}" sibTransId="{F82F46A0-59C2-46FC-8FC4-A5531910E3EE}"/>
    <dgm:cxn modelId="{54DDCEE0-95C7-47BA-A6B4-9EF1BFF221B1}" type="presOf" srcId="{92334D1C-4796-4467-B389-8C209CBBB551}" destId="{9BF96245-DB49-411E-B03D-90E7F94ED7AF}" srcOrd="0" destOrd="0" presId="urn:microsoft.com/office/officeart/2008/layout/PictureAccentList"/>
    <dgm:cxn modelId="{712E30E5-6B36-4888-96EA-CC985F562039}" srcId="{06425F5D-3C8C-4C57-B50B-487D485FB4B0}" destId="{95F6AC10-1FB9-4D76-9623-75D0943C6451}" srcOrd="0" destOrd="0" parTransId="{0A00C0F8-4373-4825-9845-FF613E947B4F}" sibTransId="{821ED324-2C47-499D-8121-AA98697DC5E1}"/>
    <dgm:cxn modelId="{60EB25D8-30E4-4FF5-AF28-5A9A14EA1238}" type="presParOf" srcId="{F1D3A2AD-E993-4FA4-A53A-3AB8C7C04D38}" destId="{8E8EC33B-0E73-4069-AD83-FF3C2F92501F}" srcOrd="0" destOrd="0" presId="urn:microsoft.com/office/officeart/2008/layout/PictureAccentList"/>
    <dgm:cxn modelId="{4829BA9E-EFA7-439E-86BE-03129581897D}" type="presParOf" srcId="{8E8EC33B-0E73-4069-AD83-FF3C2F92501F}" destId="{6FE5F51F-F6C5-48CA-BE8E-42D28B331978}" srcOrd="0" destOrd="0" presId="urn:microsoft.com/office/officeart/2008/layout/PictureAccentList"/>
    <dgm:cxn modelId="{EC5DC698-F459-47BA-83AD-CF30B9516ED8}" type="presParOf" srcId="{6FE5F51F-F6C5-48CA-BE8E-42D28B331978}" destId="{35FD76B6-DC6A-4546-B5F9-2C04B826D86D}" srcOrd="0" destOrd="0" presId="urn:microsoft.com/office/officeart/2008/layout/PictureAccentList"/>
    <dgm:cxn modelId="{EFAB90CB-73D9-49D7-855B-55DD147A74EF}" type="presParOf" srcId="{8E8EC33B-0E73-4069-AD83-FF3C2F92501F}" destId="{8C702217-F4AB-4C52-BB7B-F7A5A8CE7ABE}" srcOrd="1" destOrd="0" presId="urn:microsoft.com/office/officeart/2008/layout/PictureAccentList"/>
    <dgm:cxn modelId="{C7559772-2150-448A-8EFB-9314160EFFD1}" type="presParOf" srcId="{8C702217-F4AB-4C52-BB7B-F7A5A8CE7ABE}" destId="{6A890013-EA48-4A27-93CD-9EC6F72ABCA3}" srcOrd="0" destOrd="0" presId="urn:microsoft.com/office/officeart/2008/layout/PictureAccentList"/>
    <dgm:cxn modelId="{774894DC-E875-42F4-9C2C-619CFBCC1ADE}" type="presParOf" srcId="{6A890013-EA48-4A27-93CD-9EC6F72ABCA3}" destId="{2BABBD45-F57A-42BA-9318-779F4CC46AEE}" srcOrd="0" destOrd="0" presId="urn:microsoft.com/office/officeart/2008/layout/PictureAccentList"/>
    <dgm:cxn modelId="{0A746565-589A-4E8D-AE0E-549834207389}" type="presParOf" srcId="{6A890013-EA48-4A27-93CD-9EC6F72ABCA3}" destId="{9BF96245-DB49-411E-B03D-90E7F94ED7AF}" srcOrd="1" destOrd="0" presId="urn:microsoft.com/office/officeart/2008/layout/PictureAccentList"/>
    <dgm:cxn modelId="{58EC65C1-3D1F-4085-9519-95A10C3E98AA}" type="presParOf" srcId="{8C702217-F4AB-4C52-BB7B-F7A5A8CE7ABE}" destId="{43CBAE1E-4C6C-4AF4-801E-CFE062748A8E}" srcOrd="1" destOrd="0" presId="urn:microsoft.com/office/officeart/2008/layout/PictureAccentList"/>
    <dgm:cxn modelId="{CAD9F573-B45B-4570-9CB0-81EB358B98CC}" type="presParOf" srcId="{43CBAE1E-4C6C-4AF4-801E-CFE062748A8E}" destId="{6F93103F-9662-40AB-BBAB-45852C059B2D}" srcOrd="0" destOrd="0" presId="urn:microsoft.com/office/officeart/2008/layout/PictureAccentList"/>
    <dgm:cxn modelId="{50CCE282-5D60-41D7-A356-66719B203E60}" type="presParOf" srcId="{43CBAE1E-4C6C-4AF4-801E-CFE062748A8E}" destId="{A0820AEA-EEEE-4F34-B5DA-CB2BA8C01887}" srcOrd="1" destOrd="0" presId="urn:microsoft.com/office/officeart/2008/layout/PictureAccentList"/>
  </dgm:cxnLst>
  <dgm:bg/>
  <dgm:whole/>
</dgm:dataModel>
</file>

<file path=ppt/diagrams/data56.xml><?xml version="1.0" encoding="utf-8"?>
<dgm:dataModel xmlns:dgm="http://schemas.openxmlformats.org/drawingml/2006/diagram" xmlns:a="http://schemas.openxmlformats.org/drawingml/2006/main">
  <dgm:ptLst>
    <dgm:pt modelId="{D7F34FBD-268E-45D3-A223-06A3F004DB08}"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39F149A0-84CC-4678-9572-F1535F27F4B5}" type="parTrans" cxnId="{EC2D97DC-EA6A-493C-9AC5-533EDAF41A39}">
      <dgm:prSet/>
      <dgm:spPr/>
      <dgm:t>
        <a:bodyPr/>
        <a:lstStyle/>
        <a:p>
          <a:endParaRPr lang="x-none"/>
        </a:p>
      </dgm:t>
    </dgm:pt>
    <dgm:pt modelId="{99F8B721-ED29-4B48-8DC5-2218CB58E015}">
      <dgm:prSet phldrT="[Текст]"/>
      <dgm:spPr/>
      <dgm:t>
        <a:bodyPr/>
        <a:lstStyle/>
        <a:p>
          <a:r>
            <a:rPr lang="ru-RU"/>
            <a:t>Кез келген гипотеза оның алғышарттары немесе деректері деп аталатын белгілі бір фактілер мен білімдерге негізделеді. Бұл деректер де шындықтың сипаттамасы болып табылады, бірақ олардың танымдағы рөлі гипотезаның өзінен айтарлықтай ерекшеленеді: олар гипотезаны белгілі бір дәрежеде растайды немесе оны азды-көпті ықтимал етеді. </a:t>
          </a:r>
          <a:endParaRPr lang="x-none"/>
        </a:p>
      </dgm:t>
    </dgm:pt>
    <dgm:pt modelId="{3B9138B0-2B75-4B88-AE76-08CF7EF8AF22}" type="sibTrans" cxnId="{EC2D97DC-EA6A-493C-9AC5-533EDAF41A39}">
      <dgm:prSet/>
      <dgm:spPr/>
      <dgm:t>
        <a:bodyPr/>
        <a:lstStyle/>
        <a:p>
          <a:endParaRPr lang="x-none"/>
        </a:p>
      </dgm:t>
    </dgm:pt>
    <dgm:pt modelId="{CC884E7C-E803-48A0-95C2-DCC6E0254D42}" type="parTrans" cxnId="{AA16CD54-B220-4403-9171-0572FEE3AE42}">
      <dgm:prSet/>
      <dgm:spPr/>
      <dgm:t>
        <a:bodyPr/>
        <a:lstStyle/>
        <a:p>
          <a:endParaRPr lang="x-none"/>
        </a:p>
      </dgm:t>
    </dgm:pt>
    <dgm:pt modelId="{3806F483-C3F4-433B-84DB-5C25129FEE98}">
      <dgm:prSet phldrT="[Текст]"/>
      <dgm:spPr/>
      <dgm:t>
        <a:bodyPr/>
        <a:lstStyle/>
        <a:p>
          <a:r>
            <a:rPr lang="ru-RU"/>
            <a:t>Деректердің өзгеруімен гипотезаны растау дәрежесі де өзгереді. Жаңа бақылаулар немесе арнайы ұсынылған тәжірибелер бұл растау дәрежесін арттыруы немесе гипотезаны жоққа шығаруы мүмкін. </a:t>
          </a:r>
          <a:endParaRPr lang="x-none"/>
        </a:p>
      </dgm:t>
    </dgm:pt>
    <dgm:pt modelId="{3DFC0D93-3F26-4C6D-A532-EE1000297900}" type="sibTrans" cxnId="{AA16CD54-B220-4403-9171-0572FEE3AE42}">
      <dgm:prSet/>
      <dgm:spPr/>
      <dgm:t>
        <a:bodyPr/>
        <a:lstStyle/>
        <a:p>
          <a:endParaRPr lang="x-none"/>
        </a:p>
      </dgm:t>
    </dgm:pt>
    <dgm:pt modelId="{BD83D0B3-1517-4E33-8579-7746916AD171}" type="parTrans" cxnId="{DC40C30B-E05F-419E-A37B-63BC2954D852}">
      <dgm:prSet/>
      <dgm:spPr/>
      <dgm:t>
        <a:bodyPr/>
        <a:lstStyle/>
        <a:p>
          <a:endParaRPr lang="x-none"/>
        </a:p>
      </dgm:t>
    </dgm:pt>
    <dgm:pt modelId="{BED0EFEC-4F94-4898-A163-C2864AF3B207}">
      <dgm:prSet phldrT="[Текст]"/>
      <dgm:spPr/>
      <dgm:t>
        <a:bodyPr/>
        <a:lstStyle/>
        <a:p>
          <a:r>
            <a:rPr lang="ru-RU"/>
            <a:t>Сондықтан гипотезаға сүйенетін фактілерді көрсетпей, оны растау туралы айту мүмкін емес. Сонымен қатар, үй-жайлар мен гипотезаның арасында белгілі бір логикалық байланыс бар, оны әдетте логикалық байланыс деп атайды. </a:t>
          </a:r>
          <a:endParaRPr lang="x-none"/>
        </a:p>
      </dgm:t>
    </dgm:pt>
    <dgm:pt modelId="{6F1DBE68-D13E-4C53-BB45-A99B7426DB29}" type="sibTrans" cxnId="{DC40C30B-E05F-419E-A37B-63BC2954D852}">
      <dgm:prSet/>
      <dgm:spPr/>
      <dgm:t>
        <a:bodyPr/>
        <a:lstStyle/>
        <a:p>
          <a:endParaRPr lang="x-none"/>
        </a:p>
      </dgm:t>
    </dgm:pt>
    <dgm:pt modelId="{3586C8AB-D95F-4DA9-A90B-EFDFC84BC87B}" type="pres">
      <dgm:prSet presAssocID="{D7F34FBD-268E-45D3-A223-06A3F004DB08}" presName="Name0" presStyleCnt="0">
        <dgm:presLayoutVars>
          <dgm:chMax val="7"/>
          <dgm:chPref val="7"/>
          <dgm:dir/>
        </dgm:presLayoutVars>
      </dgm:prSet>
      <dgm:spPr/>
      <dgm:t>
        <a:bodyPr/>
        <a:lstStyle/>
        <a:p>
          <a:endParaRPr lang="ru-RU"/>
        </a:p>
      </dgm:t>
    </dgm:pt>
    <dgm:pt modelId="{E0FA3350-73F5-4465-8790-DBBE57A16DC6}" type="pres">
      <dgm:prSet presAssocID="{D7F34FBD-268E-45D3-A223-06A3F004DB08}" presName="Name1" presStyleCnt="0"/>
      <dgm:spPr/>
      <dgm:t>
        <a:bodyPr/>
        <a:lstStyle/>
        <a:p>
          <a:endParaRPr/>
        </a:p>
      </dgm:t>
    </dgm:pt>
    <dgm:pt modelId="{F4BBA5AA-0BEB-4A84-ABA9-B1FBB101548D}" type="pres">
      <dgm:prSet presAssocID="{D7F34FBD-268E-45D3-A223-06A3F004DB08}" presName="cycle" presStyleCnt="0"/>
      <dgm:spPr/>
      <dgm:t>
        <a:bodyPr/>
        <a:lstStyle/>
        <a:p>
          <a:endParaRPr/>
        </a:p>
      </dgm:t>
    </dgm:pt>
    <dgm:pt modelId="{92E227E3-F0D0-4DA4-B0F7-DBF081B00276}" type="pres">
      <dgm:prSet presAssocID="{D7F34FBD-268E-45D3-A223-06A3F004DB08}" presName="srcNode" presStyleLbl="node1" presStyleIdx="0" presStyleCnt="3"/>
      <dgm:spPr/>
      <dgm:t>
        <a:bodyPr/>
        <a:lstStyle/>
        <a:p>
          <a:endParaRPr/>
        </a:p>
      </dgm:t>
    </dgm:pt>
    <dgm:pt modelId="{FE43F789-A23D-489B-A400-C01271956948}" type="pres">
      <dgm:prSet presAssocID="{D7F34FBD-268E-45D3-A223-06A3F004DB08}" presName="conn" presStyleLbl="parChTrans1D2" presStyleIdx="0" presStyleCnt="1"/>
      <dgm:spPr/>
      <dgm:t>
        <a:bodyPr/>
        <a:lstStyle/>
        <a:p>
          <a:endParaRPr lang="ru-RU"/>
        </a:p>
      </dgm:t>
    </dgm:pt>
    <dgm:pt modelId="{365323D0-9AAE-435F-9F6F-1830D9CA828D}" type="pres">
      <dgm:prSet presAssocID="{D7F34FBD-268E-45D3-A223-06A3F004DB08}" presName="extraNode" presStyleLbl="node1" presStyleIdx="0" presStyleCnt="3"/>
      <dgm:spPr/>
      <dgm:t>
        <a:bodyPr/>
        <a:lstStyle/>
        <a:p>
          <a:endParaRPr/>
        </a:p>
      </dgm:t>
    </dgm:pt>
    <dgm:pt modelId="{BDA722AD-0F15-4C7F-BE48-4B295C356EA1}" type="pres">
      <dgm:prSet presAssocID="{D7F34FBD-268E-45D3-A223-06A3F004DB08}" presName="dstNode" presStyleLbl="node1" presStyleIdx="0" presStyleCnt="3"/>
      <dgm:spPr/>
      <dgm:t>
        <a:bodyPr/>
        <a:lstStyle/>
        <a:p>
          <a:endParaRPr/>
        </a:p>
      </dgm:t>
    </dgm:pt>
    <dgm:pt modelId="{FE035B09-3374-42B4-8828-175756862FA4}" type="pres">
      <dgm:prSet presAssocID="{99F8B721-ED29-4B48-8DC5-2218CB58E015}" presName="text_1" presStyleLbl="node1" presStyleIdx="0" presStyleCnt="3" custScaleY="124493">
        <dgm:presLayoutVars>
          <dgm:bulletEnabled val="1"/>
        </dgm:presLayoutVars>
      </dgm:prSet>
      <dgm:spPr/>
      <dgm:t>
        <a:bodyPr/>
        <a:lstStyle/>
        <a:p>
          <a:endParaRPr lang="ru-RU"/>
        </a:p>
      </dgm:t>
    </dgm:pt>
    <dgm:pt modelId="{AA1D8306-3F1C-42E8-807A-F6AC0C6FA5EC}" type="pres">
      <dgm:prSet presAssocID="{99F8B721-ED29-4B48-8DC5-2218CB58E015}" presName="accent_1" presStyleCnt="0"/>
      <dgm:spPr/>
      <dgm:t>
        <a:bodyPr/>
        <a:lstStyle/>
        <a:p>
          <a:endParaRPr/>
        </a:p>
      </dgm:t>
    </dgm:pt>
    <dgm:pt modelId="{FC4643FF-1C85-4640-8DB4-5AAD80A290EB}" type="pres">
      <dgm:prSet presAssocID="{99F8B721-ED29-4B48-8DC5-2218CB58E015}" presName="accentRepeatNode" presStyleLbl="solidFgAcc1" presStyleIdx="0" presStyleCnt="3"/>
      <dgm:spPr/>
      <dgm:t>
        <a:bodyPr/>
        <a:lstStyle/>
        <a:p>
          <a:endParaRPr/>
        </a:p>
      </dgm:t>
    </dgm:pt>
    <dgm:pt modelId="{D2FFE6EA-52D3-44CC-8AAB-BC32467B92FF}" type="pres">
      <dgm:prSet presAssocID="{3806F483-C3F4-433B-84DB-5C25129FEE98}" presName="text_2" presStyleLbl="node1" presStyleIdx="1" presStyleCnt="3" custScaleY="127145">
        <dgm:presLayoutVars>
          <dgm:bulletEnabled val="1"/>
        </dgm:presLayoutVars>
      </dgm:prSet>
      <dgm:spPr/>
      <dgm:t>
        <a:bodyPr/>
        <a:lstStyle/>
        <a:p>
          <a:endParaRPr lang="ru-RU"/>
        </a:p>
      </dgm:t>
    </dgm:pt>
    <dgm:pt modelId="{779A932D-D5C5-4E61-B61F-9ADF00295198}" type="pres">
      <dgm:prSet presAssocID="{3806F483-C3F4-433B-84DB-5C25129FEE98}" presName="accent_2" presStyleCnt="0"/>
      <dgm:spPr/>
      <dgm:t>
        <a:bodyPr/>
        <a:lstStyle/>
        <a:p>
          <a:endParaRPr/>
        </a:p>
      </dgm:t>
    </dgm:pt>
    <dgm:pt modelId="{C19084EF-DA9D-40BD-9DE5-33EB9A7EDADF}" type="pres">
      <dgm:prSet presAssocID="{3806F483-C3F4-433B-84DB-5C25129FEE98}" presName="accentRepeatNode" presStyleLbl="solidFgAcc1" presStyleIdx="1" presStyleCnt="3"/>
      <dgm:spPr/>
      <dgm:t>
        <a:bodyPr/>
        <a:lstStyle/>
        <a:p>
          <a:endParaRPr/>
        </a:p>
      </dgm:t>
    </dgm:pt>
    <dgm:pt modelId="{BCD00085-ACB1-42D6-9622-D89EB7125280}" type="pres">
      <dgm:prSet presAssocID="{BED0EFEC-4F94-4898-A163-C2864AF3B207}" presName="text_3" presStyleLbl="node1" presStyleIdx="2" presStyleCnt="3" custScaleY="121373">
        <dgm:presLayoutVars>
          <dgm:bulletEnabled val="1"/>
        </dgm:presLayoutVars>
      </dgm:prSet>
      <dgm:spPr/>
      <dgm:t>
        <a:bodyPr/>
        <a:lstStyle/>
        <a:p>
          <a:endParaRPr lang="ru-RU"/>
        </a:p>
      </dgm:t>
    </dgm:pt>
    <dgm:pt modelId="{BCDCFF60-96EB-45DE-9A6B-0AD460AD98CE}" type="pres">
      <dgm:prSet presAssocID="{BED0EFEC-4F94-4898-A163-C2864AF3B207}" presName="accent_3" presStyleCnt="0"/>
      <dgm:spPr/>
      <dgm:t>
        <a:bodyPr/>
        <a:lstStyle/>
        <a:p>
          <a:endParaRPr/>
        </a:p>
      </dgm:t>
    </dgm:pt>
    <dgm:pt modelId="{6069390F-4F01-4A66-88FB-F9980E095CFD}" type="pres">
      <dgm:prSet presAssocID="{BED0EFEC-4F94-4898-A163-C2864AF3B207}" presName="accentRepeatNode" presStyleLbl="solidFgAcc1" presStyleIdx="2" presStyleCnt="3"/>
      <dgm:spPr/>
      <dgm:t>
        <a:bodyPr/>
        <a:lstStyle/>
        <a:p>
          <a:endParaRPr/>
        </a:p>
      </dgm:t>
    </dgm:pt>
  </dgm:ptLst>
  <dgm:cxnLst>
    <dgm:cxn modelId="{DC40C30B-E05F-419E-A37B-63BC2954D852}" srcId="{D7F34FBD-268E-45D3-A223-06A3F004DB08}" destId="{BED0EFEC-4F94-4898-A163-C2864AF3B207}" srcOrd="2" destOrd="0" parTransId="{BD83D0B3-1517-4E33-8579-7746916AD171}" sibTransId="{6F1DBE68-D13E-4C53-BB45-A99B7426DB29}"/>
    <dgm:cxn modelId="{3F1B2A63-9E8F-41C7-B911-4331C284CB2B}" type="presOf" srcId="{99F8B721-ED29-4B48-8DC5-2218CB58E015}" destId="{FE035B09-3374-42B4-8828-175756862FA4}" srcOrd="0" destOrd="0" presId="urn:microsoft.com/office/officeart/2008/layout/VerticalCurvedList"/>
    <dgm:cxn modelId="{6E3C5FAA-C2B1-4EB8-A501-0B212BAE6F30}" type="presOf" srcId="{3B9138B0-2B75-4B88-AE76-08CF7EF8AF22}" destId="{FE43F789-A23D-489B-A400-C01271956948}" srcOrd="0" destOrd="0" presId="urn:microsoft.com/office/officeart/2008/layout/VerticalCurvedList"/>
    <dgm:cxn modelId="{74330459-A262-4E72-BC1E-0B7536DB2B59}" type="presOf" srcId="{3806F483-C3F4-433B-84DB-5C25129FEE98}" destId="{D2FFE6EA-52D3-44CC-8AAB-BC32467B92FF}" srcOrd="0" destOrd="0" presId="urn:microsoft.com/office/officeart/2008/layout/VerticalCurvedList"/>
    <dgm:cxn modelId="{619ED5D0-3D9E-4D45-993A-540A0DD1E2CC}" type="presOf" srcId="{BED0EFEC-4F94-4898-A163-C2864AF3B207}" destId="{BCD00085-ACB1-42D6-9622-D89EB7125280}" srcOrd="0" destOrd="0" presId="urn:microsoft.com/office/officeart/2008/layout/VerticalCurvedList"/>
    <dgm:cxn modelId="{AA16CD54-B220-4403-9171-0572FEE3AE42}" srcId="{D7F34FBD-268E-45D3-A223-06A3F004DB08}" destId="{3806F483-C3F4-433B-84DB-5C25129FEE98}" srcOrd="1" destOrd="0" parTransId="{CC884E7C-E803-48A0-95C2-DCC6E0254D42}" sibTransId="{3DFC0D93-3F26-4C6D-A532-EE1000297900}"/>
    <dgm:cxn modelId="{F9C72F7C-433E-4083-9AA2-6668E849F89C}" type="presOf" srcId="{D7F34FBD-268E-45D3-A223-06A3F004DB08}" destId="{3586C8AB-D95F-4DA9-A90B-EFDFC84BC87B}" srcOrd="0" destOrd="0" presId="urn:microsoft.com/office/officeart/2008/layout/VerticalCurvedList"/>
    <dgm:cxn modelId="{EC2D97DC-EA6A-493C-9AC5-533EDAF41A39}" srcId="{D7F34FBD-268E-45D3-A223-06A3F004DB08}" destId="{99F8B721-ED29-4B48-8DC5-2218CB58E015}" srcOrd="0" destOrd="0" parTransId="{39F149A0-84CC-4678-9572-F1535F27F4B5}" sibTransId="{3B9138B0-2B75-4B88-AE76-08CF7EF8AF22}"/>
    <dgm:cxn modelId="{0F9DF5AA-511B-4C69-A35F-D005E36F55A5}" type="presParOf" srcId="{3586C8AB-D95F-4DA9-A90B-EFDFC84BC87B}" destId="{E0FA3350-73F5-4465-8790-DBBE57A16DC6}" srcOrd="0" destOrd="0" presId="urn:microsoft.com/office/officeart/2008/layout/VerticalCurvedList"/>
    <dgm:cxn modelId="{F9033F67-C1B4-42A2-BC19-511D513C7C43}" type="presParOf" srcId="{E0FA3350-73F5-4465-8790-DBBE57A16DC6}" destId="{F4BBA5AA-0BEB-4A84-ABA9-B1FBB101548D}" srcOrd="0" destOrd="0" presId="urn:microsoft.com/office/officeart/2008/layout/VerticalCurvedList"/>
    <dgm:cxn modelId="{BDA41FA1-E868-468C-8612-A867E3122C67}" type="presParOf" srcId="{F4BBA5AA-0BEB-4A84-ABA9-B1FBB101548D}" destId="{92E227E3-F0D0-4DA4-B0F7-DBF081B00276}" srcOrd="0" destOrd="0" presId="urn:microsoft.com/office/officeart/2008/layout/VerticalCurvedList"/>
    <dgm:cxn modelId="{0E230A0E-C7B7-43C1-8612-DACB083C557C}" type="presParOf" srcId="{F4BBA5AA-0BEB-4A84-ABA9-B1FBB101548D}" destId="{FE43F789-A23D-489B-A400-C01271956948}" srcOrd="1" destOrd="0" presId="urn:microsoft.com/office/officeart/2008/layout/VerticalCurvedList"/>
    <dgm:cxn modelId="{DFF3C7C6-5B93-47F6-A838-61D14CD18172}" type="presParOf" srcId="{F4BBA5AA-0BEB-4A84-ABA9-B1FBB101548D}" destId="{365323D0-9AAE-435F-9F6F-1830D9CA828D}" srcOrd="2" destOrd="0" presId="urn:microsoft.com/office/officeart/2008/layout/VerticalCurvedList"/>
    <dgm:cxn modelId="{8F717CBD-5FA0-49DD-86D9-F422866012B6}" type="presParOf" srcId="{F4BBA5AA-0BEB-4A84-ABA9-B1FBB101548D}" destId="{BDA722AD-0F15-4C7F-BE48-4B295C356EA1}" srcOrd="3" destOrd="0" presId="urn:microsoft.com/office/officeart/2008/layout/VerticalCurvedList"/>
    <dgm:cxn modelId="{2D3A949A-5E2F-4A8A-AD9F-511E4610E809}" type="presParOf" srcId="{E0FA3350-73F5-4465-8790-DBBE57A16DC6}" destId="{FE035B09-3374-42B4-8828-175756862FA4}" srcOrd="1" destOrd="0" presId="urn:microsoft.com/office/officeart/2008/layout/VerticalCurvedList"/>
    <dgm:cxn modelId="{74487E3F-CCEF-43B0-B567-BF01F6D460AD}" type="presParOf" srcId="{E0FA3350-73F5-4465-8790-DBBE57A16DC6}" destId="{AA1D8306-3F1C-42E8-807A-F6AC0C6FA5EC}" srcOrd="2" destOrd="0" presId="urn:microsoft.com/office/officeart/2008/layout/VerticalCurvedList"/>
    <dgm:cxn modelId="{FFE20FE2-539F-4BB2-81E8-FF92E3395B69}" type="presParOf" srcId="{AA1D8306-3F1C-42E8-807A-F6AC0C6FA5EC}" destId="{FC4643FF-1C85-4640-8DB4-5AAD80A290EB}" srcOrd="0" destOrd="0" presId="urn:microsoft.com/office/officeart/2008/layout/VerticalCurvedList"/>
    <dgm:cxn modelId="{27C5CD3A-DC62-4710-BE40-579F77905A12}" type="presParOf" srcId="{E0FA3350-73F5-4465-8790-DBBE57A16DC6}" destId="{D2FFE6EA-52D3-44CC-8AAB-BC32467B92FF}" srcOrd="3" destOrd="0" presId="urn:microsoft.com/office/officeart/2008/layout/VerticalCurvedList"/>
    <dgm:cxn modelId="{D6ACFC3D-1041-4433-A7D7-1C747D608C3A}" type="presParOf" srcId="{E0FA3350-73F5-4465-8790-DBBE57A16DC6}" destId="{779A932D-D5C5-4E61-B61F-9ADF00295198}" srcOrd="4" destOrd="0" presId="urn:microsoft.com/office/officeart/2008/layout/VerticalCurvedList"/>
    <dgm:cxn modelId="{2F1DC5B5-C304-4A8C-8798-5A04F9DA63BA}" type="presParOf" srcId="{779A932D-D5C5-4E61-B61F-9ADF00295198}" destId="{C19084EF-DA9D-40BD-9DE5-33EB9A7EDADF}" srcOrd="0" destOrd="0" presId="urn:microsoft.com/office/officeart/2008/layout/VerticalCurvedList"/>
    <dgm:cxn modelId="{D61CB849-A64B-4CBB-9BD1-B74DAD2DE55D}" type="presParOf" srcId="{E0FA3350-73F5-4465-8790-DBBE57A16DC6}" destId="{BCD00085-ACB1-42D6-9622-D89EB7125280}" srcOrd="5" destOrd="0" presId="urn:microsoft.com/office/officeart/2008/layout/VerticalCurvedList"/>
    <dgm:cxn modelId="{C6A1FC90-F947-468A-B926-76B65D2F0D14}" type="presParOf" srcId="{E0FA3350-73F5-4465-8790-DBBE57A16DC6}" destId="{BCDCFF60-96EB-45DE-9A6B-0AD460AD98CE}" srcOrd="6" destOrd="0" presId="urn:microsoft.com/office/officeart/2008/layout/VerticalCurvedList"/>
    <dgm:cxn modelId="{FCABB30A-EE9D-4D1C-879F-E401B7E59157}" type="presParOf" srcId="{BCDCFF60-96EB-45DE-9A6B-0AD460AD98CE}" destId="{6069390F-4F01-4A66-88FB-F9980E095CFD}" srcOrd="0" destOrd="0" presId="urn:microsoft.com/office/officeart/2008/layout/VerticalCurvedList"/>
  </dgm:cxnLst>
  <dgm:bg/>
  <dgm:whole/>
</dgm:dataModel>
</file>

<file path=ppt/diagrams/data57.xml><?xml version="1.0" encoding="utf-8"?>
<dgm:dataModel xmlns:dgm="http://schemas.openxmlformats.org/drawingml/2006/diagram" xmlns:a="http://schemas.openxmlformats.org/drawingml/2006/main">
  <dgm:ptLst>
    <dgm:pt modelId="{C673884E-5CD6-499E-86DC-BDE07AD5003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88F40D16-D22C-45C2-945F-4C139C3441D7}" type="parTrans" cxnId="{D3BD75E9-DE77-4D13-BD22-6B71E936ADC7}">
      <dgm:prSet/>
      <dgm:spPr/>
      <dgm:t>
        <a:bodyPr/>
        <a:lstStyle/>
        <a:p>
          <a:endParaRPr lang="x-none"/>
        </a:p>
      </dgm:t>
    </dgm:pt>
    <dgm:pt modelId="{24421E14-46F6-4FA9-8948-F2BF9ABD8750}">
      <dgm:prSet phldrT="[Текст]"/>
      <dgm:spPr/>
      <dgm:t>
        <a:bodyPr/>
        <a:lstStyle/>
        <a:p>
          <a:r>
            <a:rPr lang="ru-RU"/>
            <a:t>Гипотеза – бұл құбылыстың себебін түсіндіретін ғылыми негізделген болжамды білдіретін білімді дамытудың бір түрі, дегенмен бұл болжамның дұрыстығы қазіргі уақытта әлі дәлелденбеген, тәжірибемен, өмірмен расталмаған.</a:t>
          </a:r>
          <a:endParaRPr lang="x-none"/>
        </a:p>
      </dgm:t>
    </dgm:pt>
    <dgm:pt modelId="{5DA43CA7-88FD-4F8D-8A7E-2E3E44F8202C}" type="parTrans" cxnId="{08277F23-3171-4D04-9DBA-5998510B3AC4}">
      <dgm:prSet/>
      <dgm:spPr/>
      <dgm:t>
        <a:bodyPr/>
        <a:lstStyle/>
        <a:p>
          <a:endParaRPr lang="x-none"/>
        </a:p>
      </dgm:t>
    </dgm:pt>
    <dgm:pt modelId="{1371FBD3-98B7-4B60-A5E7-6D22C81B1BC5}">
      <dgm:prSet phldrT="[Текст]" phldr="1"/>
      <dgm:spPr/>
      <dgm:t>
        <a:bodyPr/>
        <a:lstStyle/>
        <a:p>
          <a:endParaRPr lang="x-none"/>
        </a:p>
      </dgm:t>
    </dgm:pt>
    <dgm:pt modelId="{07B79FB9-A359-4649-9F4C-6E2D39E84FF0}" type="sibTrans" cxnId="{08277F23-3171-4D04-9DBA-5998510B3AC4}">
      <dgm:prSet/>
      <dgm:spPr/>
      <dgm:t>
        <a:bodyPr/>
        <a:lstStyle/>
        <a:p>
          <a:endParaRPr lang="x-none"/>
        </a:p>
      </dgm:t>
    </dgm:pt>
    <dgm:pt modelId="{E8141E2F-9F17-42D4-B040-9AF5CD697408}" type="sibTrans" cxnId="{D3BD75E9-DE77-4D13-BD22-6B71E936ADC7}">
      <dgm:prSet/>
      <dgm:spPr/>
      <dgm:t>
        <a:bodyPr/>
        <a:lstStyle/>
        <a:p>
          <a:endParaRPr lang="x-none"/>
        </a:p>
      </dgm:t>
    </dgm:pt>
    <dgm:pt modelId="{7B9FED5D-43D0-4B84-A740-738E7CAD6B9A}" type="parTrans" cxnId="{7CF46D8C-3BFF-4F64-9B44-A0423DBBF332}">
      <dgm:prSet/>
      <dgm:spPr/>
      <dgm:t>
        <a:bodyPr/>
        <a:lstStyle/>
        <a:p>
          <a:endParaRPr lang="x-none"/>
        </a:p>
      </dgm:t>
    </dgm:pt>
    <dgm:pt modelId="{9A5E19BD-234A-425C-B2CF-FEC8C874D658}">
      <dgm:prSet phldrT="[Текст]" custT="1"/>
      <dgm:spPr/>
      <dgm:t>
        <a:bodyPr/>
        <a:lstStyle/>
        <a:p>
          <a:pPr>
            <a:buFont typeface="Arial" pitchFamily="34" charset="0"/>
          </a:pPr>
          <a:r>
            <a:rPr lang="ru-RU" sz="2800"/>
            <a:t>Гипотеза ғылыми зерттеудің ажырамас бөлігі болып табылады</a:t>
          </a:r>
          <a:endParaRPr lang="x-none" sz="2800"/>
        </a:p>
      </dgm:t>
    </dgm:pt>
    <dgm:pt modelId="{62CD4FE9-44C5-47BD-BC27-DBAAE9E971D3}" type="parTrans" cxnId="{3D751831-1518-43DF-885D-91CB98339A32}">
      <dgm:prSet/>
      <dgm:spPr/>
      <dgm:t>
        <a:bodyPr/>
        <a:lstStyle/>
        <a:p>
          <a:endParaRPr lang="x-none"/>
        </a:p>
      </dgm:t>
    </dgm:pt>
    <dgm:pt modelId="{199078A0-5606-402E-A975-E6D7C33E2518}">
      <dgm:prSet phldrT="[Текст]" phldr="1"/>
      <dgm:spPr/>
      <dgm:t>
        <a:bodyPr/>
        <a:lstStyle/>
        <a:p>
          <a:endParaRPr lang="x-none"/>
        </a:p>
      </dgm:t>
    </dgm:pt>
    <dgm:pt modelId="{95F80135-37FE-4DDC-B923-A50B2A7C6EB8}" type="sibTrans" cxnId="{3D751831-1518-43DF-885D-91CB98339A32}">
      <dgm:prSet/>
      <dgm:spPr/>
      <dgm:t>
        <a:bodyPr/>
        <a:lstStyle/>
        <a:p>
          <a:endParaRPr lang="x-none"/>
        </a:p>
      </dgm:t>
    </dgm:pt>
    <dgm:pt modelId="{F717AD34-0114-4B33-919B-EBDD8651016E}" type="sibTrans" cxnId="{7CF46D8C-3BFF-4F64-9B44-A0423DBBF332}">
      <dgm:prSet/>
      <dgm:spPr/>
      <dgm:t>
        <a:bodyPr/>
        <a:lstStyle/>
        <a:p>
          <a:endParaRPr lang="x-none"/>
        </a:p>
      </dgm:t>
    </dgm:pt>
    <dgm:pt modelId="{77789B93-738F-403C-A009-82711ABC691D}" type="pres">
      <dgm:prSet presAssocID="{C673884E-5CD6-499E-86DC-BDE07AD50034}" presName="linear" presStyleCnt="0">
        <dgm:presLayoutVars>
          <dgm:animLvl val="lvl"/>
          <dgm:resizeHandles val="exact"/>
        </dgm:presLayoutVars>
      </dgm:prSet>
      <dgm:spPr/>
      <dgm:t>
        <a:bodyPr/>
        <a:lstStyle/>
        <a:p>
          <a:endParaRPr lang="ru-RU"/>
        </a:p>
      </dgm:t>
    </dgm:pt>
    <dgm:pt modelId="{BDEE3A1A-8AD8-4543-8C06-D035BFB0FCCB}" type="pres">
      <dgm:prSet presAssocID="{24421E14-46F6-4FA9-8948-F2BF9ABD8750}" presName="parentText" presStyleLbl="node1" presStyleIdx="0" presStyleCnt="2" custScaleY="118537">
        <dgm:presLayoutVars>
          <dgm:chMax val="0"/>
          <dgm:bulletEnabled val="1"/>
        </dgm:presLayoutVars>
      </dgm:prSet>
      <dgm:spPr/>
      <dgm:t>
        <a:bodyPr/>
        <a:lstStyle/>
        <a:p>
          <a:endParaRPr lang="ru-RU"/>
        </a:p>
      </dgm:t>
    </dgm:pt>
    <dgm:pt modelId="{8DD79F42-5067-4857-9BAD-B289E7B1FABF}" type="pres">
      <dgm:prSet presAssocID="{24421E14-46F6-4FA9-8948-F2BF9ABD8750}" presName="childText" presStyleLbl="revTx" presStyleIdx="0" presStyleCnt="2">
        <dgm:presLayoutVars>
          <dgm:bulletEnabled val="1"/>
        </dgm:presLayoutVars>
      </dgm:prSet>
      <dgm:spPr/>
      <dgm:t>
        <a:bodyPr/>
        <a:lstStyle/>
        <a:p>
          <a:endParaRPr lang="ru-RU"/>
        </a:p>
      </dgm:t>
    </dgm:pt>
    <dgm:pt modelId="{00A68713-F015-499A-8CC7-1E7491F797DD}" type="pres">
      <dgm:prSet presAssocID="{9A5E19BD-234A-425C-B2CF-FEC8C874D658}" presName="parentText" presStyleLbl="node1" presStyleIdx="1" presStyleCnt="2" custScaleY="113542" custLinFactNeighborY="-7265">
        <dgm:presLayoutVars>
          <dgm:chMax val="0"/>
          <dgm:bulletEnabled val="1"/>
        </dgm:presLayoutVars>
      </dgm:prSet>
      <dgm:spPr/>
      <dgm:t>
        <a:bodyPr/>
        <a:lstStyle/>
        <a:p>
          <a:endParaRPr lang="ru-RU"/>
        </a:p>
      </dgm:t>
    </dgm:pt>
    <dgm:pt modelId="{DA6374F1-2698-40FE-A15B-5895C6A176F7}" type="pres">
      <dgm:prSet presAssocID="{9A5E19BD-234A-425C-B2CF-FEC8C874D658}" presName="childText" presStyleLbl="revTx" presStyleIdx="1" presStyleCnt="2">
        <dgm:presLayoutVars>
          <dgm:bulletEnabled val="1"/>
        </dgm:presLayoutVars>
      </dgm:prSet>
      <dgm:spPr/>
      <dgm:t>
        <a:bodyPr/>
        <a:lstStyle/>
        <a:p>
          <a:endParaRPr lang="ru-RU"/>
        </a:p>
      </dgm:t>
    </dgm:pt>
  </dgm:ptLst>
  <dgm:cxnLst>
    <dgm:cxn modelId="{D3BD75E9-DE77-4D13-BD22-6B71E936ADC7}" srcId="{C673884E-5CD6-499E-86DC-BDE07AD50034}" destId="{24421E14-46F6-4FA9-8948-F2BF9ABD8750}" srcOrd="0" destOrd="0" parTransId="{88F40D16-D22C-45C2-945F-4C139C3441D7}" sibTransId="{E8141E2F-9F17-42D4-B040-9AF5CD697408}"/>
    <dgm:cxn modelId="{323C815E-8AC4-4B2D-9279-63C0BC1CBEAB}" type="presOf" srcId="{24421E14-46F6-4FA9-8948-F2BF9ABD8750}" destId="{BDEE3A1A-8AD8-4543-8C06-D035BFB0FCCB}" srcOrd="0" destOrd="0" presId="urn:microsoft.com/office/officeart/2005/8/layout/vList2"/>
    <dgm:cxn modelId="{50A3C167-019F-4DA1-8D73-5584B92B0385}" type="presOf" srcId="{9A5E19BD-234A-425C-B2CF-FEC8C874D658}" destId="{00A68713-F015-499A-8CC7-1E7491F797DD}" srcOrd="0" destOrd="0" presId="urn:microsoft.com/office/officeart/2005/8/layout/vList2"/>
    <dgm:cxn modelId="{7CF46D8C-3BFF-4F64-9B44-A0423DBBF332}" srcId="{C673884E-5CD6-499E-86DC-BDE07AD50034}" destId="{9A5E19BD-234A-425C-B2CF-FEC8C874D658}" srcOrd="1" destOrd="0" parTransId="{7B9FED5D-43D0-4B84-A740-738E7CAD6B9A}" sibTransId="{F717AD34-0114-4B33-919B-EBDD8651016E}"/>
    <dgm:cxn modelId="{92D3AB4B-7258-443D-BCD6-0FA70C3D3CF9}" type="presOf" srcId="{199078A0-5606-402E-A975-E6D7C33E2518}" destId="{DA6374F1-2698-40FE-A15B-5895C6A176F7}" srcOrd="0" destOrd="0" presId="urn:microsoft.com/office/officeart/2005/8/layout/vList2"/>
    <dgm:cxn modelId="{73F5DA08-30CB-4BB2-B246-EF90B07D53E1}" type="presOf" srcId="{C673884E-5CD6-499E-86DC-BDE07AD50034}" destId="{77789B93-738F-403C-A009-82711ABC691D}" srcOrd="0" destOrd="0" presId="urn:microsoft.com/office/officeart/2005/8/layout/vList2"/>
    <dgm:cxn modelId="{3D751831-1518-43DF-885D-91CB98339A32}" srcId="{9A5E19BD-234A-425C-B2CF-FEC8C874D658}" destId="{199078A0-5606-402E-A975-E6D7C33E2518}" srcOrd="0" destOrd="0" parTransId="{62CD4FE9-44C5-47BD-BC27-DBAAE9E971D3}" sibTransId="{95F80135-37FE-4DDC-B923-A50B2A7C6EB8}"/>
    <dgm:cxn modelId="{08277F23-3171-4D04-9DBA-5998510B3AC4}" srcId="{24421E14-46F6-4FA9-8948-F2BF9ABD8750}" destId="{1371FBD3-98B7-4B60-A5E7-6D22C81B1BC5}" srcOrd="0" destOrd="0" parTransId="{5DA43CA7-88FD-4F8D-8A7E-2E3E44F8202C}" sibTransId="{07B79FB9-A359-4649-9F4C-6E2D39E84FF0}"/>
    <dgm:cxn modelId="{16685EBB-DA1B-4F80-AB47-25F545EC8043}" type="presOf" srcId="{1371FBD3-98B7-4B60-A5E7-6D22C81B1BC5}" destId="{8DD79F42-5067-4857-9BAD-B289E7B1FABF}" srcOrd="0" destOrd="0" presId="urn:microsoft.com/office/officeart/2005/8/layout/vList2"/>
    <dgm:cxn modelId="{2F6EDFBD-EAD6-4405-80A6-E4AEBA02C237}" type="presParOf" srcId="{77789B93-738F-403C-A009-82711ABC691D}" destId="{BDEE3A1A-8AD8-4543-8C06-D035BFB0FCCB}" srcOrd="0" destOrd="0" presId="urn:microsoft.com/office/officeart/2005/8/layout/vList2"/>
    <dgm:cxn modelId="{B5092B48-3EF0-402B-88C7-C291B65E3750}" type="presParOf" srcId="{77789B93-738F-403C-A009-82711ABC691D}" destId="{8DD79F42-5067-4857-9BAD-B289E7B1FABF}" srcOrd="1" destOrd="0" presId="urn:microsoft.com/office/officeart/2005/8/layout/vList2"/>
    <dgm:cxn modelId="{B65105C2-2C24-4AD5-9F41-1F5E7231437B}" type="presParOf" srcId="{77789B93-738F-403C-A009-82711ABC691D}" destId="{00A68713-F015-499A-8CC7-1E7491F797DD}" srcOrd="2" destOrd="0" presId="urn:microsoft.com/office/officeart/2005/8/layout/vList2"/>
    <dgm:cxn modelId="{A3771AA2-6089-4628-B783-777CF35DB001}" type="presParOf" srcId="{77789B93-738F-403C-A009-82711ABC691D}" destId="{DA6374F1-2698-40FE-A15B-5895C6A176F7}" srcOrd="3" destOrd="0" presId="urn:microsoft.com/office/officeart/2005/8/layout/vList2"/>
  </dgm:cxnLst>
  <dgm:bg/>
  <dgm:whole/>
</dgm:dataModel>
</file>

<file path=ppt/diagrams/data58.xml><?xml version="1.0" encoding="utf-8"?>
<dgm:dataModel xmlns:dgm="http://schemas.openxmlformats.org/drawingml/2006/diagram" xmlns:a="http://schemas.openxmlformats.org/drawingml/2006/main">
  <dgm:ptLst>
    <dgm:pt modelId="{A7F294E5-5226-410E-91AB-FD5E85CCDFE9}"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7A654297-4736-407E-90A4-CFDF6DCD1B5F}" type="parTrans" cxnId="{B0902759-C506-4E6B-AF38-E04799B3A34D}">
      <dgm:prSet/>
      <dgm:spPr/>
      <dgm:t>
        <a:bodyPr/>
        <a:lstStyle/>
        <a:p>
          <a:endParaRPr lang="x-none"/>
        </a:p>
      </dgm:t>
    </dgm:pt>
    <dgm:pt modelId="{D0E142E4-D6FE-465C-9095-AE0100037365}">
      <dgm:prSet phldrT="[Текст]"/>
      <dgm:spPr/>
      <dgm:t>
        <a:bodyPr/>
        <a:lstStyle/>
        <a:p>
          <a:r>
            <a:rPr lang="ru-RU"/>
            <a:t>Бұл аспект келесі негізгі компоненттерді қамтитын ұйымдастырылған білім жүйесін білдіреді: </a:t>
          </a:r>
          <a:endParaRPr lang="x-none"/>
        </a:p>
      </dgm:t>
    </dgm:pt>
    <dgm:pt modelId="{B7DC24B7-C8C1-49F9-8CC4-05C6800620C4}" type="parTrans" cxnId="{D844E0B3-A215-4D1F-8E9B-5732AF47866F}">
      <dgm:prSet/>
      <dgm:spPr/>
      <dgm:t>
        <a:bodyPr/>
        <a:lstStyle/>
        <a:p>
          <a:endParaRPr lang="x-none"/>
        </a:p>
      </dgm:t>
    </dgm:pt>
    <dgm:pt modelId="{CE0834AF-CE30-41CE-9E20-AB2C97FA6051}">
      <dgm:prSet phldrT="[Текст]"/>
      <dgm:spPr/>
      <dgm:t>
        <a:bodyPr/>
        <a:lstStyle/>
        <a:p>
          <a:pPr>
            <a:buFont typeface="Symbol" panose="05050102010706020507" pitchFamily="18" charset="2"/>
            <a:buChar char=""/>
          </a:pPr>
          <a:r>
            <a:rPr lang="ru-RU"/>
            <a:t>гипотезаның негізі (негізі) немесе алғышарттары (мәліметтері), яғни. жинақталған шындық фактілері және бар теориялық білімдер, соның негізінде зерттеуші (ғалым) гипотеза жасайды; </a:t>
          </a:r>
          <a:endParaRPr lang="x-none"/>
        </a:p>
      </dgm:t>
    </dgm:pt>
    <dgm:pt modelId="{407C78FE-D2B7-4F8B-BE16-EE2BECE636C0}" type="sibTrans" cxnId="{D844E0B3-A215-4D1F-8E9B-5732AF47866F}">
      <dgm:prSet/>
      <dgm:spPr/>
      <dgm:t>
        <a:bodyPr/>
        <a:lstStyle/>
        <a:p>
          <a:endParaRPr lang="x-none"/>
        </a:p>
      </dgm:t>
    </dgm:pt>
    <dgm:pt modelId="{E13EC731-93B6-4831-AC77-A320E50B82D4}" type="parTrans" cxnId="{DDA88849-DECC-42F5-BE2C-DBD17A6CE28C}">
      <dgm:prSet/>
      <dgm:spPr/>
      <dgm:t>
        <a:bodyPr/>
        <a:lstStyle/>
        <a:p>
          <a:endParaRPr lang="x-none"/>
        </a:p>
      </dgm:t>
    </dgm:pt>
    <dgm:pt modelId="{0EFC38E7-744E-42B8-A693-E86A09F78D16}">
      <dgm:prSet phldrT="[Текст]"/>
      <dgm:spPr/>
      <dgm:t>
        <a:bodyPr/>
        <a:lstStyle/>
        <a:p>
          <a:r>
            <a:rPr lang="ru-RU"/>
            <a:t>зерттеу объектісі туралы жаңа, қажетті білімді қамтитын болжам;</a:t>
          </a:r>
          <a:endParaRPr lang="x-none"/>
        </a:p>
      </dgm:t>
    </dgm:pt>
    <dgm:pt modelId="{70087ED6-3E07-4059-AB36-8E570A3BB769}" type="sibTrans" cxnId="{DDA88849-DECC-42F5-BE2C-DBD17A6CE28C}">
      <dgm:prSet/>
      <dgm:spPr/>
      <dgm:t>
        <a:bodyPr/>
        <a:lstStyle/>
        <a:p>
          <a:endParaRPr lang="x-none"/>
        </a:p>
      </dgm:t>
    </dgm:pt>
    <dgm:pt modelId="{124BC10A-6EE5-4F38-8E38-AF55BC13E171}" type="parTrans" cxnId="{1A6D2CB5-4257-43E9-92E3-B10CCD19239E}">
      <dgm:prSet/>
      <dgm:spPr/>
      <dgm:t>
        <a:bodyPr/>
        <a:lstStyle/>
        <a:p>
          <a:endParaRPr lang="x-none"/>
        </a:p>
      </dgm:t>
    </dgm:pt>
    <dgm:pt modelId="{4AE2931B-0A43-4F16-9D91-AF8C29C7B53E}">
      <dgm:prSet phldrT="[Текст]"/>
      <dgm:spPr/>
      <dgm:t>
        <a:bodyPr/>
        <a:lstStyle/>
        <a:p>
          <a:pPr>
            <a:buFont typeface="Symbol" panose="05050102010706020507" pitchFamily="18" charset="2"/>
            <a:buChar char=""/>
          </a:pPr>
          <a:r>
            <a:rPr lang="ru-RU"/>
            <a:t>негіз мен болжам арасындағы логикалық байланыс және осы болжамды негіздеу және тексеру жүзеге асырылатын болжамнан туындайтын логикалық салдарлар. </a:t>
          </a:r>
          <a:endParaRPr lang="x-none"/>
        </a:p>
      </dgm:t>
    </dgm:pt>
    <dgm:pt modelId="{3ADB9F65-5116-4E06-8EEE-286E02A59DB8}" type="sibTrans" cxnId="{1A6D2CB5-4257-43E9-92E3-B10CCD19239E}">
      <dgm:prSet/>
      <dgm:spPr/>
      <dgm:t>
        <a:bodyPr/>
        <a:lstStyle/>
        <a:p>
          <a:endParaRPr lang="x-none"/>
        </a:p>
      </dgm:t>
    </dgm:pt>
    <dgm:pt modelId="{CCD083B4-9CB6-4FD6-A3C2-DF7C77C64BA4}" type="sibTrans" cxnId="{B0902759-C506-4E6B-AF38-E04799B3A34D}">
      <dgm:prSet/>
      <dgm:spPr/>
      <dgm:t>
        <a:bodyPr/>
        <a:lstStyle/>
        <a:p>
          <a:endParaRPr lang="x-none"/>
        </a:p>
      </dgm:t>
    </dgm:pt>
    <dgm:pt modelId="{BF7BAE03-F859-4270-A854-4F54BF93D03E}" type="pres">
      <dgm:prSet presAssocID="{A7F294E5-5226-410E-91AB-FD5E85CCDFE9}" presName="layout" presStyleCnt="0">
        <dgm:presLayoutVars>
          <dgm:chMax/>
          <dgm:chPref/>
          <dgm:dir/>
          <dgm:animOne val="branch"/>
          <dgm:animLvl val="lvl"/>
          <dgm:resizeHandles/>
        </dgm:presLayoutVars>
      </dgm:prSet>
      <dgm:spPr/>
      <dgm:t>
        <a:bodyPr/>
        <a:lstStyle/>
        <a:p>
          <a:endParaRPr lang="ru-RU"/>
        </a:p>
      </dgm:t>
    </dgm:pt>
    <dgm:pt modelId="{1D255CCE-2CE3-45CB-92D0-0E44F79D4109}" type="pres">
      <dgm:prSet presAssocID="{D0E142E4-D6FE-465C-9095-AE0100037365}" presName="root" presStyleCnt="0">
        <dgm:presLayoutVars>
          <dgm:chMax/>
          <dgm:chPref val="4"/>
        </dgm:presLayoutVars>
      </dgm:prSet>
      <dgm:spPr/>
      <dgm:t>
        <a:bodyPr/>
        <a:lstStyle/>
        <a:p>
          <a:endParaRPr/>
        </a:p>
      </dgm:t>
    </dgm:pt>
    <dgm:pt modelId="{37078558-1A13-454C-813B-3DF174D99B45}" type="pres">
      <dgm:prSet presAssocID="{D0E142E4-D6FE-465C-9095-AE0100037365}" presName="rootComposite" presStyleCnt="0">
        <dgm:presLayoutVars/>
      </dgm:prSet>
      <dgm:spPr/>
      <dgm:t>
        <a:bodyPr/>
        <a:lstStyle/>
        <a:p>
          <a:endParaRPr/>
        </a:p>
      </dgm:t>
    </dgm:pt>
    <dgm:pt modelId="{3789918C-96E1-4A21-A5BD-702CE2B4EA39}" type="pres">
      <dgm:prSet presAssocID="{D0E142E4-D6FE-465C-9095-AE0100037365}" presName="rootText" presStyleLbl="node0" presStyleIdx="0" presStyleCnt="1">
        <dgm:presLayoutVars>
          <dgm:chMax/>
          <dgm:chPref val="4"/>
        </dgm:presLayoutVars>
      </dgm:prSet>
      <dgm:spPr/>
      <dgm:t>
        <a:bodyPr/>
        <a:lstStyle/>
        <a:p>
          <a:endParaRPr lang="ru-RU"/>
        </a:p>
      </dgm:t>
    </dgm:pt>
    <dgm:pt modelId="{1BDC32EA-ABA0-4685-AD0A-6704F865140F}" type="pres">
      <dgm:prSet presAssocID="{D0E142E4-D6FE-465C-9095-AE0100037365}" presName="childShape" presStyleCnt="0">
        <dgm:presLayoutVars>
          <dgm:chMax val="0"/>
          <dgm:chPref val="0"/>
        </dgm:presLayoutVars>
      </dgm:prSet>
      <dgm:spPr/>
      <dgm:t>
        <a:bodyPr/>
        <a:lstStyle/>
        <a:p>
          <a:endParaRPr/>
        </a:p>
      </dgm:t>
    </dgm:pt>
    <dgm:pt modelId="{E6A7A22F-6CB9-435A-BAB5-FCC85E82A785}" type="pres">
      <dgm:prSet presAssocID="{CE0834AF-CE30-41CE-9E20-AB2C97FA6051}" presName="childComposite" presStyleCnt="0">
        <dgm:presLayoutVars>
          <dgm:chMax val="0"/>
          <dgm:chPref val="0"/>
        </dgm:presLayoutVars>
      </dgm:prSet>
      <dgm:spPr/>
      <dgm:t>
        <a:bodyPr/>
        <a:lstStyle/>
        <a:p>
          <a:endParaRPr/>
        </a:p>
      </dgm:t>
    </dgm:pt>
    <dgm:pt modelId="{1D9AD1E4-057B-4375-8257-D86A6CF3284B}" type="pres">
      <dgm:prSet presAssocID="{CE0834AF-CE30-41CE-9E20-AB2C97FA6051}" presName="Image" presStyleLbl="node1" presStyleIdx="0" presStyleCnt="3"/>
      <dgm:spPr/>
      <dgm:t>
        <a:bodyPr/>
        <a:lstStyle/>
        <a:p>
          <a:endParaRPr/>
        </a:p>
      </dgm:t>
    </dgm:pt>
    <dgm:pt modelId="{A8CBCE0A-C9B3-4E3B-BA34-70A7354B7ED7}" type="pres">
      <dgm:prSet presAssocID="{CE0834AF-CE30-41CE-9E20-AB2C97FA6051}" presName="childText" presStyleLbl="lnNode1" presStyleIdx="0" presStyleCnt="3">
        <dgm:presLayoutVars>
          <dgm:chMax val="0"/>
          <dgm:chPref val="0"/>
          <dgm:bulletEnabled val="1"/>
        </dgm:presLayoutVars>
      </dgm:prSet>
      <dgm:spPr/>
      <dgm:t>
        <a:bodyPr/>
        <a:lstStyle/>
        <a:p>
          <a:endParaRPr lang="ru-RU"/>
        </a:p>
      </dgm:t>
    </dgm:pt>
    <dgm:pt modelId="{63AB3CC8-004B-44E3-9148-9D360879FF42}" type="pres">
      <dgm:prSet presAssocID="{0EFC38E7-744E-42B8-A693-E86A09F78D16}" presName="childComposite" presStyleCnt="0">
        <dgm:presLayoutVars>
          <dgm:chMax val="0"/>
          <dgm:chPref val="0"/>
        </dgm:presLayoutVars>
      </dgm:prSet>
      <dgm:spPr/>
      <dgm:t>
        <a:bodyPr/>
        <a:lstStyle/>
        <a:p>
          <a:endParaRPr/>
        </a:p>
      </dgm:t>
    </dgm:pt>
    <dgm:pt modelId="{EDCB4556-4997-4F51-ACF1-27AAD5C1A451}" type="pres">
      <dgm:prSet presAssocID="{0EFC38E7-744E-42B8-A693-E86A09F78D16}" presName="Image" presStyleLbl="node1" presStyleIdx="1" presStyleCnt="3"/>
      <dgm:spPr/>
      <dgm:t>
        <a:bodyPr/>
        <a:lstStyle/>
        <a:p>
          <a:endParaRPr/>
        </a:p>
      </dgm:t>
    </dgm:pt>
    <dgm:pt modelId="{B46F1305-77D7-476B-8F3F-5A760CABEFD1}" type="pres">
      <dgm:prSet presAssocID="{0EFC38E7-744E-42B8-A693-E86A09F78D16}" presName="childText" presStyleLbl="lnNode1" presStyleIdx="1" presStyleCnt="3">
        <dgm:presLayoutVars>
          <dgm:chMax val="0"/>
          <dgm:chPref val="0"/>
          <dgm:bulletEnabled val="1"/>
        </dgm:presLayoutVars>
      </dgm:prSet>
      <dgm:spPr/>
      <dgm:t>
        <a:bodyPr/>
        <a:lstStyle/>
        <a:p>
          <a:endParaRPr lang="ru-RU"/>
        </a:p>
      </dgm:t>
    </dgm:pt>
    <dgm:pt modelId="{7F76B779-F14B-412F-8340-BEC60891ADEC}" type="pres">
      <dgm:prSet presAssocID="{4AE2931B-0A43-4F16-9D91-AF8C29C7B53E}" presName="childComposite" presStyleCnt="0">
        <dgm:presLayoutVars>
          <dgm:chMax val="0"/>
          <dgm:chPref val="0"/>
        </dgm:presLayoutVars>
      </dgm:prSet>
      <dgm:spPr/>
      <dgm:t>
        <a:bodyPr/>
        <a:lstStyle/>
        <a:p>
          <a:endParaRPr/>
        </a:p>
      </dgm:t>
    </dgm:pt>
    <dgm:pt modelId="{4B10635D-7D75-4851-AA59-E6BDB5074739}" type="pres">
      <dgm:prSet presAssocID="{4AE2931B-0A43-4F16-9D91-AF8C29C7B53E}" presName="Image" presStyleLbl="node1" presStyleIdx="2" presStyleCnt="3"/>
      <dgm:spPr/>
      <dgm:t>
        <a:bodyPr/>
        <a:lstStyle/>
        <a:p>
          <a:endParaRPr/>
        </a:p>
      </dgm:t>
    </dgm:pt>
    <dgm:pt modelId="{20C8947E-AC0E-4B6D-BF92-0DE294064550}" type="pres">
      <dgm:prSet presAssocID="{4AE2931B-0A43-4F16-9D91-AF8C29C7B53E}" presName="childText" presStyleLbl="lnNode1" presStyleIdx="2" presStyleCnt="3" custScaleY="102789">
        <dgm:presLayoutVars>
          <dgm:chMax val="0"/>
          <dgm:chPref val="0"/>
          <dgm:bulletEnabled val="1"/>
        </dgm:presLayoutVars>
      </dgm:prSet>
      <dgm:spPr/>
      <dgm:t>
        <a:bodyPr/>
        <a:lstStyle/>
        <a:p>
          <a:endParaRPr lang="ru-RU"/>
        </a:p>
      </dgm:t>
    </dgm:pt>
  </dgm:ptLst>
  <dgm:cxnLst>
    <dgm:cxn modelId="{DDA88849-DECC-42F5-BE2C-DBD17A6CE28C}" srcId="{D0E142E4-D6FE-465C-9095-AE0100037365}" destId="{0EFC38E7-744E-42B8-A693-E86A09F78D16}" srcOrd="1" destOrd="0" parTransId="{E13EC731-93B6-4831-AC77-A320E50B82D4}" sibTransId="{70087ED6-3E07-4059-AB36-8E570A3BB769}"/>
    <dgm:cxn modelId="{D844E0B3-A215-4D1F-8E9B-5732AF47866F}" srcId="{D0E142E4-D6FE-465C-9095-AE0100037365}" destId="{CE0834AF-CE30-41CE-9E20-AB2C97FA6051}" srcOrd="0" destOrd="0" parTransId="{B7DC24B7-C8C1-49F9-8CC4-05C6800620C4}" sibTransId="{407C78FE-D2B7-4F8B-BE16-EE2BECE636C0}"/>
    <dgm:cxn modelId="{BB7606CA-B6F4-4998-A069-EACFDDC57D85}" type="presOf" srcId="{D0E142E4-D6FE-465C-9095-AE0100037365}" destId="{3789918C-96E1-4A21-A5BD-702CE2B4EA39}" srcOrd="0" destOrd="0" presId="urn:microsoft.com/office/officeart/2008/layout/PictureAccentList"/>
    <dgm:cxn modelId="{BC0F4E69-E21C-44F0-9E8C-FDAE8A4A7842}" type="presOf" srcId="{4AE2931B-0A43-4F16-9D91-AF8C29C7B53E}" destId="{20C8947E-AC0E-4B6D-BF92-0DE294064550}" srcOrd="0" destOrd="0" presId="urn:microsoft.com/office/officeart/2008/layout/PictureAccentList"/>
    <dgm:cxn modelId="{49A42FC1-7B7D-4256-84AF-A60FE5D1FE5F}" type="presOf" srcId="{0EFC38E7-744E-42B8-A693-E86A09F78D16}" destId="{B46F1305-77D7-476B-8F3F-5A760CABEFD1}" srcOrd="0" destOrd="0" presId="urn:microsoft.com/office/officeart/2008/layout/PictureAccentList"/>
    <dgm:cxn modelId="{1A6D2CB5-4257-43E9-92E3-B10CCD19239E}" srcId="{D0E142E4-D6FE-465C-9095-AE0100037365}" destId="{4AE2931B-0A43-4F16-9D91-AF8C29C7B53E}" srcOrd="2" destOrd="0" parTransId="{124BC10A-6EE5-4F38-8E38-AF55BC13E171}" sibTransId="{3ADB9F65-5116-4E06-8EEE-286E02A59DB8}"/>
    <dgm:cxn modelId="{A0646529-EFA1-454E-8388-58741C59B377}" type="presOf" srcId="{A7F294E5-5226-410E-91AB-FD5E85CCDFE9}" destId="{BF7BAE03-F859-4270-A854-4F54BF93D03E}" srcOrd="0" destOrd="0" presId="urn:microsoft.com/office/officeart/2008/layout/PictureAccentList"/>
    <dgm:cxn modelId="{B0902759-C506-4E6B-AF38-E04799B3A34D}" srcId="{A7F294E5-5226-410E-91AB-FD5E85CCDFE9}" destId="{D0E142E4-D6FE-465C-9095-AE0100037365}" srcOrd="0" destOrd="0" parTransId="{7A654297-4736-407E-90A4-CFDF6DCD1B5F}" sibTransId="{CCD083B4-9CB6-4FD6-A3C2-DF7C77C64BA4}"/>
    <dgm:cxn modelId="{509F1DD0-E76C-4134-96A4-416AD0D034C2}" type="presOf" srcId="{CE0834AF-CE30-41CE-9E20-AB2C97FA6051}" destId="{A8CBCE0A-C9B3-4E3B-BA34-70A7354B7ED7}" srcOrd="0" destOrd="0" presId="urn:microsoft.com/office/officeart/2008/layout/PictureAccentList"/>
    <dgm:cxn modelId="{AA5A4F7C-2BE1-496D-94FA-81B8B346A50E}" type="presParOf" srcId="{BF7BAE03-F859-4270-A854-4F54BF93D03E}" destId="{1D255CCE-2CE3-45CB-92D0-0E44F79D4109}" srcOrd="0" destOrd="0" presId="urn:microsoft.com/office/officeart/2008/layout/PictureAccentList"/>
    <dgm:cxn modelId="{219F312C-4A62-45A4-A4A2-12443ADBA42A}" type="presParOf" srcId="{1D255CCE-2CE3-45CB-92D0-0E44F79D4109}" destId="{37078558-1A13-454C-813B-3DF174D99B45}" srcOrd="0" destOrd="0" presId="urn:microsoft.com/office/officeart/2008/layout/PictureAccentList"/>
    <dgm:cxn modelId="{2BBC9180-030E-4238-8596-83D8300FC43E}" type="presParOf" srcId="{37078558-1A13-454C-813B-3DF174D99B45}" destId="{3789918C-96E1-4A21-A5BD-702CE2B4EA39}" srcOrd="0" destOrd="0" presId="urn:microsoft.com/office/officeart/2008/layout/PictureAccentList"/>
    <dgm:cxn modelId="{9DAD4AE5-B3CC-49C6-BC8D-8C8B8B19FC2A}" type="presParOf" srcId="{1D255CCE-2CE3-45CB-92D0-0E44F79D4109}" destId="{1BDC32EA-ABA0-4685-AD0A-6704F865140F}" srcOrd="1" destOrd="0" presId="urn:microsoft.com/office/officeart/2008/layout/PictureAccentList"/>
    <dgm:cxn modelId="{930DF600-B9FC-43D8-ABA2-98CEE40C5ED6}" type="presParOf" srcId="{1BDC32EA-ABA0-4685-AD0A-6704F865140F}" destId="{E6A7A22F-6CB9-435A-BAB5-FCC85E82A785}" srcOrd="0" destOrd="0" presId="urn:microsoft.com/office/officeart/2008/layout/PictureAccentList"/>
    <dgm:cxn modelId="{D17955D0-6389-477D-8D99-36BBCF97E169}" type="presParOf" srcId="{E6A7A22F-6CB9-435A-BAB5-FCC85E82A785}" destId="{1D9AD1E4-057B-4375-8257-D86A6CF3284B}" srcOrd="0" destOrd="0" presId="urn:microsoft.com/office/officeart/2008/layout/PictureAccentList"/>
    <dgm:cxn modelId="{0AB2B018-A5AE-4361-93B3-843D53A4EF3E}" type="presParOf" srcId="{E6A7A22F-6CB9-435A-BAB5-FCC85E82A785}" destId="{A8CBCE0A-C9B3-4E3B-BA34-70A7354B7ED7}" srcOrd="1" destOrd="0" presId="urn:microsoft.com/office/officeart/2008/layout/PictureAccentList"/>
    <dgm:cxn modelId="{D0F2766A-E221-4BB4-96A8-D984DF1224C6}" type="presParOf" srcId="{1BDC32EA-ABA0-4685-AD0A-6704F865140F}" destId="{63AB3CC8-004B-44E3-9148-9D360879FF42}" srcOrd="1" destOrd="0" presId="urn:microsoft.com/office/officeart/2008/layout/PictureAccentList"/>
    <dgm:cxn modelId="{6E5CB792-2926-42A2-A1CC-A7D0996B097A}" type="presParOf" srcId="{63AB3CC8-004B-44E3-9148-9D360879FF42}" destId="{EDCB4556-4997-4F51-ACF1-27AAD5C1A451}" srcOrd="0" destOrd="0" presId="urn:microsoft.com/office/officeart/2008/layout/PictureAccentList"/>
    <dgm:cxn modelId="{77DBB1E7-C2C3-4903-90C0-2CA8EB0187DA}" type="presParOf" srcId="{63AB3CC8-004B-44E3-9148-9D360879FF42}" destId="{B46F1305-77D7-476B-8F3F-5A760CABEFD1}" srcOrd="1" destOrd="0" presId="urn:microsoft.com/office/officeart/2008/layout/PictureAccentList"/>
    <dgm:cxn modelId="{F5B19C16-472F-4564-A877-B0DC253DE171}" type="presParOf" srcId="{1BDC32EA-ABA0-4685-AD0A-6704F865140F}" destId="{7F76B779-F14B-412F-8340-BEC60891ADEC}" srcOrd="2" destOrd="0" presId="urn:microsoft.com/office/officeart/2008/layout/PictureAccentList"/>
    <dgm:cxn modelId="{3CF0B7B1-C7F8-45FC-82CF-7EEA71E521D8}" type="presParOf" srcId="{7F76B779-F14B-412F-8340-BEC60891ADEC}" destId="{4B10635D-7D75-4851-AA59-E6BDB5074739}" srcOrd="0" destOrd="0" presId="urn:microsoft.com/office/officeart/2008/layout/PictureAccentList"/>
    <dgm:cxn modelId="{4FC47BC1-D4BA-4890-A90B-27E9458AC13E}" type="presParOf" srcId="{7F76B779-F14B-412F-8340-BEC60891ADEC}" destId="{20C8947E-AC0E-4B6D-BF92-0DE294064550}" srcOrd="1" destOrd="0" presId="urn:microsoft.com/office/officeart/2008/layout/PictureAccentList"/>
  </dgm:cxnLst>
  <dgm:bg/>
  <dgm:whole/>
</dgm:dataModel>
</file>

<file path=ppt/diagrams/data59.xml><?xml version="1.0" encoding="utf-8"?>
<dgm:dataModel xmlns:dgm="http://schemas.openxmlformats.org/drawingml/2006/diagram" xmlns:a="http://schemas.openxmlformats.org/drawingml/2006/main">
  <dgm:ptLst>
    <dgm:pt modelId="{A99E347C-55BA-4841-9A3C-97506F3D45CD}"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a:p>
      </dgm:t>
    </dgm:pt>
    <dgm:pt modelId="{73C114C6-7803-4140-A816-09115A5A0413}" type="parTrans" cxnId="{2C455AA6-E09F-4F1C-A6F0-358220E19FB5}">
      <dgm:prSet/>
      <dgm:spPr/>
      <dgm:t>
        <a:bodyPr/>
        <a:lstStyle/>
        <a:p>
          <a:endParaRPr lang="x-none"/>
        </a:p>
      </dgm:t>
    </dgm:pt>
    <dgm:pt modelId="{3D166996-96D8-48A6-A491-A0F146ACED15}">
      <dgm:prSet phldrT="[Текст]"/>
      <dgm:spPr/>
      <dgm:t>
        <a:bodyPr/>
        <a:lstStyle/>
        <a:p>
          <a:r>
            <a:rPr lang="ru-RU"/>
            <a:t>Гипотезаның негізгі элементі болжам болып табылады. </a:t>
          </a:r>
          <a:endParaRPr lang="x-none"/>
        </a:p>
      </dgm:t>
    </dgm:pt>
    <dgm:pt modelId="{B3507EC1-36F3-4C2E-8E08-DDA0401B6C7F}" type="sibTrans" cxnId="{2C455AA6-E09F-4F1C-A6F0-358220E19FB5}">
      <dgm:prSet/>
      <dgm:spPr/>
      <dgm:t>
        <a:bodyPr/>
        <a:lstStyle/>
        <a:p>
          <a:endParaRPr lang="x-none"/>
        </a:p>
      </dgm:t>
    </dgm:pt>
    <dgm:pt modelId="{FD993BD1-E2CC-41CC-9880-7DF8F51AFAD7}" type="parTrans" cxnId="{8E03C48F-B0A5-4CE2-AAA4-03787000BA34}">
      <dgm:prSet/>
      <dgm:spPr/>
      <dgm:t>
        <a:bodyPr/>
        <a:lstStyle/>
        <a:p>
          <a:endParaRPr lang="x-none"/>
        </a:p>
      </dgm:t>
    </dgm:pt>
    <dgm:pt modelId="{C7A59942-6827-47B6-AC22-28DDD3A9D6D9}">
      <dgm:prSet phldrT="[Текст]"/>
      <dgm:spPr/>
      <dgm:t>
        <a:bodyPr/>
        <a:lstStyle/>
        <a:p>
          <a:r>
            <a:rPr lang="ru-RU"/>
            <a:t>Болжам - бұл гипотезаның өзегі, оның айналасында барлық басқа элементтер шоғырланған. </a:t>
          </a:r>
          <a:endParaRPr lang="x-none"/>
        </a:p>
      </dgm:t>
    </dgm:pt>
    <dgm:pt modelId="{B405F3AB-73E3-41A8-AD19-65A047F3CB51}" type="sibTrans" cxnId="{8E03C48F-B0A5-4CE2-AAA4-03787000BA34}">
      <dgm:prSet/>
      <dgm:spPr/>
      <dgm:t>
        <a:bodyPr/>
        <a:lstStyle/>
        <a:p>
          <a:endParaRPr lang="x-none"/>
        </a:p>
      </dgm:t>
    </dgm:pt>
    <dgm:pt modelId="{42039791-FDEE-4D09-9607-C82F965F0719}" type="parTrans" cxnId="{A8E9CEB5-4AAC-4A67-9059-F3EA05638176}">
      <dgm:prSet/>
      <dgm:spPr/>
      <dgm:t>
        <a:bodyPr/>
        <a:lstStyle/>
        <a:p>
          <a:endParaRPr lang="x-none"/>
        </a:p>
      </dgm:t>
    </dgm:pt>
    <dgm:pt modelId="{5122650A-CBB0-48E5-9D6D-FC64C8188403}">
      <dgm:prSet phldrT="[Текст]"/>
      <dgm:spPr/>
      <dgm:t>
        <a:bodyPr/>
        <a:lstStyle/>
        <a:p>
          <a:r>
            <a:rPr lang="ru-RU"/>
            <a:t>Нәтижесінде барлық құрама гипотезалар бір-бірімен өте тығыз байланысты және оның мазмұны білім жүйесі болып табылады. </a:t>
          </a:r>
          <a:endParaRPr lang="x-none"/>
        </a:p>
      </dgm:t>
    </dgm:pt>
    <dgm:pt modelId="{CEB06813-48A9-41A6-90EF-24F10CF418A1}" type="sibTrans" cxnId="{A8E9CEB5-4AAC-4A67-9059-F3EA05638176}">
      <dgm:prSet/>
      <dgm:spPr/>
      <dgm:t>
        <a:bodyPr/>
        <a:lstStyle/>
        <a:p>
          <a:endParaRPr lang="x-none"/>
        </a:p>
      </dgm:t>
    </dgm:pt>
    <dgm:pt modelId="{36040F5B-2B8C-4548-8995-7CC8CB2D7255}" type="pres">
      <dgm:prSet presAssocID="{A99E347C-55BA-4841-9A3C-97506F3D45CD}" presName="CompostProcess" presStyleCnt="0">
        <dgm:presLayoutVars>
          <dgm:dir/>
          <dgm:resizeHandles val="exact"/>
        </dgm:presLayoutVars>
      </dgm:prSet>
      <dgm:spPr/>
      <dgm:t>
        <a:bodyPr/>
        <a:lstStyle/>
        <a:p>
          <a:endParaRPr/>
        </a:p>
      </dgm:t>
    </dgm:pt>
    <dgm:pt modelId="{E199D905-DDBA-4033-B689-D53C56FA8559}" type="pres">
      <dgm:prSet presAssocID="{A99E347C-55BA-4841-9A3C-97506F3D45CD}" presName="arrow" presStyleLbl="bgShp" presStyleIdx="0" presStyleCnt="1"/>
      <dgm:spPr/>
      <dgm:t>
        <a:bodyPr/>
        <a:lstStyle/>
        <a:p>
          <a:endParaRPr/>
        </a:p>
      </dgm:t>
    </dgm:pt>
    <dgm:pt modelId="{0E9F06E5-C1D3-4263-9F2A-D801E19C3065}" type="pres">
      <dgm:prSet presAssocID="{A99E347C-55BA-4841-9A3C-97506F3D45CD}" presName="linearProcess" presStyleCnt="0"/>
      <dgm:spPr/>
      <dgm:t>
        <a:bodyPr/>
        <a:lstStyle/>
        <a:p>
          <a:endParaRPr/>
        </a:p>
      </dgm:t>
    </dgm:pt>
    <dgm:pt modelId="{79857842-DDC1-4811-AEDD-A80FDED78BD4}" type="pres">
      <dgm:prSet presAssocID="{3D166996-96D8-48A6-A491-A0F146ACED15}" presName="textNode" presStyleLbl="node1" presStyleIdx="0" presStyleCnt="3">
        <dgm:presLayoutVars>
          <dgm:bulletEnabled val="1"/>
        </dgm:presLayoutVars>
      </dgm:prSet>
      <dgm:spPr/>
      <dgm:t>
        <a:bodyPr/>
        <a:lstStyle/>
        <a:p>
          <a:endParaRPr lang="ru-RU"/>
        </a:p>
      </dgm:t>
    </dgm:pt>
    <dgm:pt modelId="{F9E26854-15CC-4A9A-9D8C-3BC9AE88CF54}" type="pres">
      <dgm:prSet presAssocID="{B3507EC1-36F3-4C2E-8E08-DDA0401B6C7F}" presName="sibTrans" presStyleCnt="0"/>
      <dgm:spPr/>
      <dgm:t>
        <a:bodyPr/>
        <a:lstStyle/>
        <a:p>
          <a:endParaRPr/>
        </a:p>
      </dgm:t>
    </dgm:pt>
    <dgm:pt modelId="{D4CE4CF1-F98A-4100-976F-E83446E6CCEA}" type="pres">
      <dgm:prSet presAssocID="{C7A59942-6827-47B6-AC22-28DDD3A9D6D9}" presName="textNode" presStyleLbl="node1" presStyleIdx="1" presStyleCnt="3">
        <dgm:presLayoutVars>
          <dgm:bulletEnabled val="1"/>
        </dgm:presLayoutVars>
      </dgm:prSet>
      <dgm:spPr/>
      <dgm:t>
        <a:bodyPr/>
        <a:lstStyle/>
        <a:p>
          <a:endParaRPr lang="ru-RU"/>
        </a:p>
      </dgm:t>
    </dgm:pt>
    <dgm:pt modelId="{61A8F303-739C-4593-AC27-C2529721A966}" type="pres">
      <dgm:prSet presAssocID="{B405F3AB-73E3-41A8-AD19-65A047F3CB51}" presName="sibTrans" presStyleCnt="0"/>
      <dgm:spPr/>
      <dgm:t>
        <a:bodyPr/>
        <a:lstStyle/>
        <a:p>
          <a:endParaRPr/>
        </a:p>
      </dgm:t>
    </dgm:pt>
    <dgm:pt modelId="{7B4BCB10-938F-4F16-9C7F-60B77F622104}" type="pres">
      <dgm:prSet presAssocID="{5122650A-CBB0-48E5-9D6D-FC64C8188403}" presName="textNode" presStyleLbl="node1" presStyleIdx="2" presStyleCnt="3">
        <dgm:presLayoutVars>
          <dgm:bulletEnabled val="1"/>
        </dgm:presLayoutVars>
      </dgm:prSet>
      <dgm:spPr/>
      <dgm:t>
        <a:bodyPr/>
        <a:lstStyle/>
        <a:p>
          <a:endParaRPr lang="ru-RU"/>
        </a:p>
      </dgm:t>
    </dgm:pt>
  </dgm:ptLst>
  <dgm:cxnLst>
    <dgm:cxn modelId="{A8E9CEB5-4AAC-4A67-9059-F3EA05638176}" srcId="{A99E347C-55BA-4841-9A3C-97506F3D45CD}" destId="{5122650A-CBB0-48E5-9D6D-FC64C8188403}" srcOrd="2" destOrd="0" parTransId="{42039791-FDEE-4D09-9607-C82F965F0719}" sibTransId="{CEB06813-48A9-41A6-90EF-24F10CF418A1}"/>
    <dgm:cxn modelId="{97ABCB83-EF1C-4CF7-B80B-52B647BE6001}" type="presOf" srcId="{5122650A-CBB0-48E5-9D6D-FC64C8188403}" destId="{7B4BCB10-938F-4F16-9C7F-60B77F622104}" srcOrd="0" destOrd="0" presId="urn:microsoft.com/office/officeart/2005/8/layout/hProcess9"/>
    <dgm:cxn modelId="{8138697E-E490-485F-91EC-D11B00EC289B}" type="presOf" srcId="{3D166996-96D8-48A6-A491-A0F146ACED15}" destId="{79857842-DDC1-4811-AEDD-A80FDED78BD4}" srcOrd="0" destOrd="0" presId="urn:microsoft.com/office/officeart/2005/8/layout/hProcess9"/>
    <dgm:cxn modelId="{2C455AA6-E09F-4F1C-A6F0-358220E19FB5}" srcId="{A99E347C-55BA-4841-9A3C-97506F3D45CD}" destId="{3D166996-96D8-48A6-A491-A0F146ACED15}" srcOrd="0" destOrd="0" parTransId="{73C114C6-7803-4140-A816-09115A5A0413}" sibTransId="{B3507EC1-36F3-4C2E-8E08-DDA0401B6C7F}"/>
    <dgm:cxn modelId="{8E03C48F-B0A5-4CE2-AAA4-03787000BA34}" srcId="{A99E347C-55BA-4841-9A3C-97506F3D45CD}" destId="{C7A59942-6827-47B6-AC22-28DDD3A9D6D9}" srcOrd="1" destOrd="0" parTransId="{FD993BD1-E2CC-41CC-9880-7DF8F51AFAD7}" sibTransId="{B405F3AB-73E3-41A8-AD19-65A047F3CB51}"/>
    <dgm:cxn modelId="{89BFB0BC-2123-4573-BAF2-8B1867390AC9}" type="presOf" srcId="{C7A59942-6827-47B6-AC22-28DDD3A9D6D9}" destId="{D4CE4CF1-F98A-4100-976F-E83446E6CCEA}" srcOrd="0" destOrd="0" presId="urn:microsoft.com/office/officeart/2005/8/layout/hProcess9"/>
    <dgm:cxn modelId="{A25F3274-A257-476F-97C3-7E5D78AB0BFF}" type="presOf" srcId="{A99E347C-55BA-4841-9A3C-97506F3D45CD}" destId="{36040F5B-2B8C-4548-8995-7CC8CB2D7255}" srcOrd="0" destOrd="0" presId="urn:microsoft.com/office/officeart/2005/8/layout/hProcess9"/>
    <dgm:cxn modelId="{90309104-C607-40E6-9DE1-83F0C2ABD063}" type="presParOf" srcId="{36040F5B-2B8C-4548-8995-7CC8CB2D7255}" destId="{E199D905-DDBA-4033-B689-D53C56FA8559}" srcOrd="0" destOrd="0" presId="urn:microsoft.com/office/officeart/2005/8/layout/hProcess9"/>
    <dgm:cxn modelId="{81F423D5-640B-4F9E-BE18-AF359DE10D6E}" type="presParOf" srcId="{36040F5B-2B8C-4548-8995-7CC8CB2D7255}" destId="{0E9F06E5-C1D3-4263-9F2A-D801E19C3065}" srcOrd="1" destOrd="0" presId="urn:microsoft.com/office/officeart/2005/8/layout/hProcess9"/>
    <dgm:cxn modelId="{EA3EDD7C-0B59-48FF-855D-F295A6E3D35D}" type="presParOf" srcId="{0E9F06E5-C1D3-4263-9F2A-D801E19C3065}" destId="{79857842-DDC1-4811-AEDD-A80FDED78BD4}" srcOrd="0" destOrd="0" presId="urn:microsoft.com/office/officeart/2005/8/layout/hProcess9"/>
    <dgm:cxn modelId="{65143554-9F3D-4DAF-A55C-D05B189620D6}" type="presParOf" srcId="{0E9F06E5-C1D3-4263-9F2A-D801E19C3065}" destId="{F9E26854-15CC-4A9A-9D8C-3BC9AE88CF54}" srcOrd="1" destOrd="0" presId="urn:microsoft.com/office/officeart/2005/8/layout/hProcess9"/>
    <dgm:cxn modelId="{9126E11B-FFD1-4685-A2EC-145857C20C16}" type="presParOf" srcId="{0E9F06E5-C1D3-4263-9F2A-D801E19C3065}" destId="{D4CE4CF1-F98A-4100-976F-E83446E6CCEA}" srcOrd="2" destOrd="0" presId="urn:microsoft.com/office/officeart/2005/8/layout/hProcess9"/>
    <dgm:cxn modelId="{44D3F457-A7F0-4C6F-98F9-1FD25F653A44}" type="presParOf" srcId="{0E9F06E5-C1D3-4263-9F2A-D801E19C3065}" destId="{61A8F303-739C-4593-AC27-C2529721A966}" srcOrd="3" destOrd="0" presId="urn:microsoft.com/office/officeart/2005/8/layout/hProcess9"/>
    <dgm:cxn modelId="{7772849C-3430-45E1-A895-1A81ADA5C5B2}" type="presParOf" srcId="{0E9F06E5-C1D3-4263-9F2A-D801E19C3065}" destId="{7B4BCB10-938F-4F16-9C7F-60B77F622104}" srcOrd="4" destOrd="0" presId="urn:microsoft.com/office/officeart/2005/8/layout/hProcess9"/>
  </dgm:cxnLst>
  <dgm:bg/>
  <dgm:whole/>
</dgm:dataModel>
</file>

<file path=ppt/diagrams/data6.xml><?xml version="1.0" encoding="utf-8"?>
<dgm:dataModel xmlns:dgm="http://schemas.openxmlformats.org/drawingml/2006/diagram" xmlns:a="http://schemas.openxmlformats.org/drawingml/2006/main">
  <dgm:ptLst>
    <dgm:pt modelId="{7BCE9F1A-798B-4C77-9471-5B821AB496D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ru-RU"/>
        </a:p>
      </dgm:t>
    </dgm:pt>
    <dgm:pt modelId="{ECC3E77C-3508-4C89-959A-5A596B0E6D1C}" type="parTrans" cxnId="{66A06D05-27C1-49DA-9292-359C4AC7DDB8}">
      <dgm:prSet/>
      <dgm:spPr/>
      <dgm:t>
        <a:bodyPr/>
        <a:lstStyle/>
        <a:p>
          <a:endParaRPr lang="ru-RU"/>
        </a:p>
      </dgm:t>
    </dgm:pt>
    <dgm:pt modelId="{48A8CE51-523E-4254-B650-2750935FD27C}">
      <dgm:prSet phldrT="[Текст]"/>
      <dgm:spPr/>
      <dgm:t>
        <a:bodyPr/>
        <a:lstStyle/>
        <a:p>
          <a:r>
            <a:rPr lang="ru-RU"/>
            <a:t>Ғылыми таным, ең алдымен, зерттелетін объект, құбылыс немесе процесс туралы объективті және шынайы білім алуға бағытталған және оларға біржақты және бейімділікпен қарауға жол бермейді. </a:t>
          </a:r>
        </a:p>
      </dgm:t>
    </dgm:pt>
    <dgm:pt modelId="{49541448-5867-4840-8248-1D9E5AFBF64B}" type="parTrans" cxnId="{29D005F2-088C-439E-8C7C-1D97BDE4F9BE}">
      <dgm:prSet/>
      <dgm:spPr/>
      <dgm:t>
        <a:bodyPr/>
        <a:lstStyle/>
        <a:p>
          <a:endParaRPr lang="ru-RU"/>
        </a:p>
      </dgm:t>
    </dgm:pt>
    <dgm:pt modelId="{1086E878-C260-4116-BA28-0040CE717A0D}">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Ғылыми білім үшін қоршаған әлем адамға өзінің сезімдік және логикалық бейнелерінде берілген шындық ретінде көрінеді. </a:t>
          </a:r>
        </a:p>
      </dgm:t>
    </dgm:pt>
    <dgm:pt modelId="{BE6BCE3A-9483-45BE-B763-C670DCCD05C5}" type="sibTrans" cxnId="{29D005F2-088C-439E-8C7C-1D97BDE4F9BE}">
      <dgm:prSet/>
      <dgm:spPr/>
      <dgm:t>
        <a:bodyPr/>
        <a:lstStyle/>
        <a:p>
          <a:endParaRPr lang="ru-RU"/>
        </a:p>
      </dgm:t>
    </dgm:pt>
    <dgm:pt modelId="{AE6E3681-89A6-4EEE-8A40-1F7892C83206}" type="sibTrans" cxnId="{66A06D05-27C1-49DA-9292-359C4AC7DDB8}">
      <dgm:prSet/>
      <dgm:spPr/>
      <dgm:t>
        <a:bodyPr/>
        <a:lstStyle/>
        <a:p>
          <a:endParaRPr lang="ru-RU"/>
        </a:p>
      </dgm:t>
    </dgm:pt>
    <dgm:pt modelId="{97293915-1222-49F7-82CD-4F0BD65186F0}" type="parTrans" cxnId="{E49EAD67-B25A-4A60-8BE0-59ADDBAE2B02}">
      <dgm:prSet/>
      <dgm:spPr/>
      <dgm:t>
        <a:bodyPr/>
        <a:lstStyle/>
        <a:p>
          <a:endParaRPr lang="ru-RU"/>
        </a:p>
      </dgm:t>
    </dgm:pt>
    <dgm:pt modelId="{96A076BB-12D6-4E98-B0B0-9D5627582689}">
      <dgm:prSet phldrT="[Текст]"/>
      <dgm:spPr/>
      <dgm:t>
        <a:bodyPr/>
        <a:lstStyle/>
        <a:p>
          <a:r>
            <a:rPr lang="ru-RU" i="1"/>
            <a:t>Негізгі міндет</a:t>
          </a:r>
          <a:r>
            <a:rPr lang="ru-RU"/>
            <a:t> ғылыми білім қоршаған шындықтың объективті заңдылықтарын – табиғи, әлеуметтік, сонымен қатар таным мен ойлаудың заңдылықтарын анықтаудан тұрады. </a:t>
          </a:r>
        </a:p>
      </dgm:t>
    </dgm:pt>
    <dgm:pt modelId="{A7621271-B7CF-4E9A-9AE7-C30D1E403B67}" type="parTrans" cxnId="{B335D138-43F7-48A7-A667-CF4FBC0534B5}">
      <dgm:prSet/>
      <dgm:spPr/>
      <dgm:t>
        <a:bodyPr/>
        <a:lstStyle/>
        <a:p>
          <a:endParaRPr lang="ru-RU"/>
        </a:p>
      </dgm:t>
    </dgm:pt>
    <dgm:pt modelId="{B2E1F410-6179-4EB4-9F3D-FED077E706E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Бұл зерттеушінің негізінен заттар мен құбылыстардың жалпы, маңызды қасиеттеріне бағдарлануын және олардың абстракциялар жүйесіндегі көрінісін анықтайды. </a:t>
          </a:r>
        </a:p>
      </dgm:t>
    </dgm:pt>
    <dgm:pt modelId="{9ADAF1B3-5FFA-4E5C-8876-7749A1B0A51C}" type="sibTrans" cxnId="{B335D138-43F7-48A7-A667-CF4FBC0534B5}">
      <dgm:prSet/>
      <dgm:spPr/>
      <dgm:t>
        <a:bodyPr/>
        <a:lstStyle/>
        <a:p>
          <a:endParaRPr lang="ru-RU"/>
        </a:p>
      </dgm:t>
    </dgm:pt>
    <dgm:pt modelId="{94A1AA07-4B88-4BDB-B9D7-08FD03C68373}" type="sibTrans" cxnId="{E49EAD67-B25A-4A60-8BE0-59ADDBAE2B02}">
      <dgm:prSet/>
      <dgm:spPr/>
      <dgm:t>
        <a:bodyPr/>
        <a:lstStyle/>
        <a:p>
          <a:endParaRPr lang="ru-RU"/>
        </a:p>
      </dgm:t>
    </dgm:pt>
    <dgm:pt modelId="{B7BB7878-3D50-428D-AB89-EED3F07D8892}" type="pres">
      <dgm:prSet presAssocID="{7BCE9F1A-798B-4C77-9471-5B821AB496D4}" presName="linear" presStyleCnt="0">
        <dgm:presLayoutVars>
          <dgm:animLvl val="lvl"/>
          <dgm:resizeHandles val="exact"/>
        </dgm:presLayoutVars>
      </dgm:prSet>
      <dgm:spPr/>
      <dgm:t>
        <a:bodyPr/>
        <a:lstStyle/>
        <a:p>
          <a:endParaRPr lang="ru-RU"/>
        </a:p>
      </dgm:t>
    </dgm:pt>
    <dgm:pt modelId="{75451753-F4B0-4CB1-A895-A215F7EE02DC}" type="pres">
      <dgm:prSet presAssocID="{48A8CE51-523E-4254-B650-2750935FD27C}" presName="parentText" presStyleLbl="node1" presStyleIdx="0" presStyleCnt="2">
        <dgm:presLayoutVars>
          <dgm:chMax val="0"/>
          <dgm:bulletEnabled val="1"/>
        </dgm:presLayoutVars>
      </dgm:prSet>
      <dgm:spPr/>
      <dgm:t>
        <a:bodyPr/>
        <a:lstStyle/>
        <a:p>
          <a:endParaRPr lang="ru-RU"/>
        </a:p>
      </dgm:t>
    </dgm:pt>
    <dgm:pt modelId="{44C14885-950C-44FA-B798-6314D20D0B64}" type="pres">
      <dgm:prSet presAssocID="{48A8CE51-523E-4254-B650-2750935FD27C}" presName="childText" presStyleLbl="revTx" presStyleIdx="0" presStyleCnt="2">
        <dgm:presLayoutVars>
          <dgm:bulletEnabled val="1"/>
        </dgm:presLayoutVars>
      </dgm:prSet>
      <dgm:spPr/>
      <dgm:t>
        <a:bodyPr/>
        <a:lstStyle/>
        <a:p>
          <a:endParaRPr lang="ru-RU"/>
        </a:p>
      </dgm:t>
    </dgm:pt>
    <dgm:pt modelId="{7A6CB1ED-E75A-4C53-8AE4-AEE7839017DA}" type="pres">
      <dgm:prSet presAssocID="{96A076BB-12D6-4E98-B0B0-9D5627582689}" presName="parentText" presStyleLbl="node1" presStyleIdx="1" presStyleCnt="2">
        <dgm:presLayoutVars>
          <dgm:chMax val="0"/>
          <dgm:bulletEnabled val="1"/>
        </dgm:presLayoutVars>
      </dgm:prSet>
      <dgm:spPr/>
      <dgm:t>
        <a:bodyPr/>
        <a:lstStyle/>
        <a:p>
          <a:endParaRPr lang="ru-RU"/>
        </a:p>
      </dgm:t>
    </dgm:pt>
    <dgm:pt modelId="{7FFDA19D-0F75-480D-A581-24A2AE9477BA}" type="pres">
      <dgm:prSet presAssocID="{96A076BB-12D6-4E98-B0B0-9D5627582689}" presName="childText" presStyleLbl="revTx" presStyleIdx="1" presStyleCnt="2">
        <dgm:presLayoutVars>
          <dgm:bulletEnabled val="1"/>
        </dgm:presLayoutVars>
      </dgm:prSet>
      <dgm:spPr/>
      <dgm:t>
        <a:bodyPr/>
        <a:lstStyle/>
        <a:p>
          <a:endParaRPr lang="ru-RU"/>
        </a:p>
      </dgm:t>
    </dgm:pt>
  </dgm:ptLst>
  <dgm:cxnLst>
    <dgm:cxn modelId="{C5E3DC61-5952-4B2F-B3EB-E56087334E22}" type="presOf" srcId="{7BCE9F1A-798B-4C77-9471-5B821AB496D4}" destId="{B7BB7878-3D50-428D-AB89-EED3F07D8892}" srcOrd="0" destOrd="0" presId="urn:microsoft.com/office/officeart/2005/8/layout/vList2"/>
    <dgm:cxn modelId="{8EE8FD0C-893E-4692-A38F-6B227AADDCE5}" type="presOf" srcId="{48A8CE51-523E-4254-B650-2750935FD27C}" destId="{75451753-F4B0-4CB1-A895-A215F7EE02DC}" srcOrd="0" destOrd="0" presId="urn:microsoft.com/office/officeart/2005/8/layout/vList2"/>
    <dgm:cxn modelId="{142427C3-6A5E-4896-AC52-CF0FEA7D07B9}" type="presOf" srcId="{1086E878-C260-4116-BA28-0040CE717A0D}" destId="{44C14885-950C-44FA-B798-6314D20D0B64}" srcOrd="0" destOrd="0" presId="urn:microsoft.com/office/officeart/2005/8/layout/vList2"/>
    <dgm:cxn modelId="{95DD2490-DAF6-482D-8E89-B42BB23FC810}" type="presOf" srcId="{96A076BB-12D6-4E98-B0B0-9D5627582689}" destId="{7A6CB1ED-E75A-4C53-8AE4-AEE7839017DA}" srcOrd="0" destOrd="0" presId="urn:microsoft.com/office/officeart/2005/8/layout/vList2"/>
    <dgm:cxn modelId="{E49EAD67-B25A-4A60-8BE0-59ADDBAE2B02}" srcId="{7BCE9F1A-798B-4C77-9471-5B821AB496D4}" destId="{96A076BB-12D6-4E98-B0B0-9D5627582689}" srcOrd="1" destOrd="0" parTransId="{97293915-1222-49F7-82CD-4F0BD65186F0}" sibTransId="{94A1AA07-4B88-4BDB-B9D7-08FD03C68373}"/>
    <dgm:cxn modelId="{B335D138-43F7-48A7-A667-CF4FBC0534B5}" srcId="{96A076BB-12D6-4E98-B0B0-9D5627582689}" destId="{B2E1F410-6179-4EB4-9F3D-FED077E706E3}" srcOrd="0" destOrd="0" parTransId="{A7621271-B7CF-4E9A-9AE7-C30D1E403B67}" sibTransId="{9ADAF1B3-5FFA-4E5C-8876-7749A1B0A51C}"/>
    <dgm:cxn modelId="{29D005F2-088C-439E-8C7C-1D97BDE4F9BE}" srcId="{48A8CE51-523E-4254-B650-2750935FD27C}" destId="{1086E878-C260-4116-BA28-0040CE717A0D}" srcOrd="0" destOrd="0" parTransId="{49541448-5867-4840-8248-1D9E5AFBF64B}" sibTransId="{BE6BCE3A-9483-45BE-B763-C670DCCD05C5}"/>
    <dgm:cxn modelId="{66A06D05-27C1-49DA-9292-359C4AC7DDB8}" srcId="{7BCE9F1A-798B-4C77-9471-5B821AB496D4}" destId="{48A8CE51-523E-4254-B650-2750935FD27C}" srcOrd="0" destOrd="0" parTransId="{ECC3E77C-3508-4C89-959A-5A596B0E6D1C}" sibTransId="{AE6E3681-89A6-4EEE-8A40-1F7892C83206}"/>
    <dgm:cxn modelId="{ED410919-00BF-4DE9-ACF9-CF80B9D4EEF7}" type="presOf" srcId="{B2E1F410-6179-4EB4-9F3D-FED077E706E3}" destId="{7FFDA19D-0F75-480D-A581-24A2AE9477BA}" srcOrd="0" destOrd="0" presId="urn:microsoft.com/office/officeart/2005/8/layout/vList2"/>
    <dgm:cxn modelId="{8FFAA952-3301-49CC-AC0A-F778F6CEF104}" type="presParOf" srcId="{B7BB7878-3D50-428D-AB89-EED3F07D8892}" destId="{75451753-F4B0-4CB1-A895-A215F7EE02DC}" srcOrd="0" destOrd="0" presId="urn:microsoft.com/office/officeart/2005/8/layout/vList2"/>
    <dgm:cxn modelId="{0DDB7821-67CE-4DF6-9A2C-F3D198449593}" type="presParOf" srcId="{B7BB7878-3D50-428D-AB89-EED3F07D8892}" destId="{44C14885-950C-44FA-B798-6314D20D0B64}" srcOrd="1" destOrd="0" presId="urn:microsoft.com/office/officeart/2005/8/layout/vList2"/>
    <dgm:cxn modelId="{1DB5BC12-0427-42BA-9490-275C567194D7}" type="presParOf" srcId="{B7BB7878-3D50-428D-AB89-EED3F07D8892}" destId="{7A6CB1ED-E75A-4C53-8AE4-AEE7839017DA}" srcOrd="2" destOrd="0" presId="urn:microsoft.com/office/officeart/2005/8/layout/vList2"/>
    <dgm:cxn modelId="{92C0B787-FF03-4E50-AC89-28CDB6D8EF0C}" type="presParOf" srcId="{B7BB7878-3D50-428D-AB89-EED3F07D8892}" destId="{7FFDA19D-0F75-480D-A581-24A2AE9477BA}" srcOrd="3" destOrd="0" presId="urn:microsoft.com/office/officeart/2005/8/layout/vList2"/>
  </dgm:cxnLst>
  <dgm:bg/>
  <dgm:whole/>
</dgm:dataModel>
</file>

<file path=ppt/diagrams/data60.xml><?xml version="1.0" encoding="utf-8"?>
<dgm:dataModel xmlns:dgm="http://schemas.openxmlformats.org/drawingml/2006/diagram" xmlns:a="http://schemas.openxmlformats.org/drawingml/2006/main">
  <dgm:ptLst>
    <dgm:pt modelId="{F7A297E1-C910-4A7B-9136-BB69CA650098}"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32C997C1-11C4-4562-8209-C04C343BE996}" type="parTrans" cxnId="{AEDA70F9-4703-4A3C-979D-212346A46297}">
      <dgm:prSet/>
      <dgm:spPr/>
      <dgm:t>
        <a:bodyPr/>
        <a:lstStyle/>
        <a:p>
          <a:endParaRPr lang="x-none"/>
        </a:p>
      </dgm:t>
    </dgm:pt>
    <dgm:pt modelId="{26EEA6CA-EB64-4655-A38E-EEA7A975B3FC}">
      <dgm:prSet phldrT="[Текст]"/>
      <dgm:spPr/>
      <dgm:t>
        <a:bodyPr/>
        <a:lstStyle/>
        <a:p>
          <a:r>
            <a:rPr lang="ru-RU"/>
            <a:t>Гипотезадағы білім оның өмір сүру жолында жүйеленеді, бұл белгілі бір дәрежеде гипотетикалық білімнің жетілу және жетілу дәрежесін көрсетеді. </a:t>
          </a:r>
          <a:endParaRPr lang="x-none"/>
        </a:p>
      </dgm:t>
    </dgm:pt>
    <dgm:pt modelId="{35076BE5-2881-4E80-86CA-EAAA5E44A100}" type="sibTrans" cxnId="{AEDA70F9-4703-4A3C-979D-212346A46297}">
      <dgm:prSet/>
      <dgm:spPr/>
      <dgm:t>
        <a:bodyPr/>
        <a:lstStyle/>
        <a:p>
          <a:endParaRPr lang="x-none"/>
        </a:p>
      </dgm:t>
    </dgm:pt>
    <dgm:pt modelId="{1BE8C24A-EFD9-45CD-BABC-FC38C0028B7E}" type="parTrans" cxnId="{AB72B36C-DE6D-4A66-8D58-9580FF167803}">
      <dgm:prSet/>
      <dgm:spPr/>
      <dgm:t>
        <a:bodyPr/>
        <a:lstStyle/>
        <a:p>
          <a:endParaRPr lang="x-none"/>
        </a:p>
      </dgm:t>
    </dgm:pt>
    <dgm:pt modelId="{00D6CCFC-AA8D-4782-8B7B-CC97247BED12}">
      <dgm:prSet phldrT="[Текст]"/>
      <dgm:spPr/>
      <dgm:t>
        <a:bodyPr/>
        <a:lstStyle/>
        <a:p>
          <a:r>
            <a:rPr lang="ru-RU"/>
            <a:t>Ғылыми мәселені шешу неғұрлым күрделі болса, гипотезадағы білімді жүйелеу деңгейі соғұрлым жоғары болуы керек. </a:t>
          </a:r>
          <a:endParaRPr lang="x-none"/>
        </a:p>
      </dgm:t>
    </dgm:pt>
    <dgm:pt modelId="{6FCE78BB-A27A-4404-9C8B-9EBD21E2B266}" type="sibTrans" cxnId="{AB72B36C-DE6D-4A66-8D58-9580FF167803}">
      <dgm:prSet/>
      <dgm:spPr/>
      <dgm:t>
        <a:bodyPr/>
        <a:lstStyle/>
        <a:p>
          <a:endParaRPr lang="x-none"/>
        </a:p>
      </dgm:t>
    </dgm:pt>
    <dgm:pt modelId="{C37A0371-E33D-4554-90FD-BBD8AD94B09B}" type="parTrans" cxnId="{0B23599D-9A42-455F-B5AA-3BF2568EF9A2}">
      <dgm:prSet/>
      <dgm:spPr/>
      <dgm:t>
        <a:bodyPr/>
        <a:lstStyle/>
        <a:p>
          <a:endParaRPr lang="x-none"/>
        </a:p>
      </dgm:t>
    </dgm:pt>
    <dgm:pt modelId="{CFE4A370-ADEE-4304-8642-269F19F4476B}">
      <dgm:prSet phldrT="[Текст]"/>
      <dgm:spPr/>
      <dgm:t>
        <a:bodyPr/>
        <a:lstStyle/>
        <a:p>
          <a:r>
            <a:rPr lang="ru-RU"/>
            <a:t>Осыған байланысты гипотеза неғұрлым көп нәтижеге жетсе, ол шындықтың объектілері мен құбылыстарының маңызды қасиеттерін, байланыстарын, байланыстарын соғұрлым тереңірек және дәлірек көрсетеді. </a:t>
          </a:r>
          <a:endParaRPr lang="x-none"/>
        </a:p>
      </dgm:t>
    </dgm:pt>
    <dgm:pt modelId="{C84BA3D4-E95C-4705-B753-CACD64ABA10E}" type="sibTrans" cxnId="{0B23599D-9A42-455F-B5AA-3BF2568EF9A2}">
      <dgm:prSet/>
      <dgm:spPr/>
      <dgm:t>
        <a:bodyPr/>
        <a:lstStyle/>
        <a:p>
          <a:endParaRPr lang="x-none"/>
        </a:p>
      </dgm:t>
    </dgm:pt>
    <dgm:pt modelId="{12470019-4967-472F-A56B-B4CF05DFE9C7}" type="pres">
      <dgm:prSet presAssocID="{F7A297E1-C910-4A7B-9136-BB69CA650098}" presName="outerComposite" presStyleCnt="0">
        <dgm:presLayoutVars>
          <dgm:chMax val="5"/>
          <dgm:dir/>
          <dgm:resizeHandles val="exact"/>
        </dgm:presLayoutVars>
      </dgm:prSet>
      <dgm:spPr/>
      <dgm:t>
        <a:bodyPr/>
        <a:lstStyle/>
        <a:p>
          <a:endParaRPr lang="ru-RU"/>
        </a:p>
      </dgm:t>
    </dgm:pt>
    <dgm:pt modelId="{468F47CA-17DD-4D85-98BC-5522FE844A3E}" type="pres">
      <dgm:prSet presAssocID="{F7A297E1-C910-4A7B-9136-BB69CA650098}" presName="dummyMaxCanvas" presStyleCnt="0">
        <dgm:presLayoutVars/>
      </dgm:prSet>
      <dgm:spPr/>
      <dgm:t>
        <a:bodyPr/>
        <a:lstStyle/>
        <a:p>
          <a:endParaRPr/>
        </a:p>
      </dgm:t>
    </dgm:pt>
    <dgm:pt modelId="{C4FF2EC9-AA4C-4FCC-942B-951289C8C3BB}" type="pres">
      <dgm:prSet presAssocID="{F7A297E1-C910-4A7B-9136-BB69CA650098}" presName="ThreeNodes_1" presStyleLbl="node1" presStyleIdx="0" presStyleCnt="3" custScaleX="96739" custScaleY="105099" custLinFactNeighborX="-431" custLinFactNeighborY="737">
        <dgm:presLayoutVars>
          <dgm:bulletEnabled val="1"/>
        </dgm:presLayoutVars>
      </dgm:prSet>
      <dgm:spPr/>
      <dgm:t>
        <a:bodyPr/>
        <a:lstStyle/>
        <a:p>
          <a:endParaRPr lang="ru-RU"/>
        </a:p>
      </dgm:t>
    </dgm:pt>
    <dgm:pt modelId="{230037E5-943E-457B-AD74-840CB4237F02}" type="pres">
      <dgm:prSet presAssocID="{F7A297E1-C910-4A7B-9136-BB69CA650098}" presName="ThreeNodes_2" presStyleLbl="node1" presStyleIdx="1" presStyleCnt="3">
        <dgm:presLayoutVars>
          <dgm:bulletEnabled val="1"/>
        </dgm:presLayoutVars>
      </dgm:prSet>
      <dgm:spPr/>
      <dgm:t>
        <a:bodyPr/>
        <a:lstStyle/>
        <a:p>
          <a:endParaRPr lang="ru-RU"/>
        </a:p>
      </dgm:t>
    </dgm:pt>
    <dgm:pt modelId="{3EEA21FD-DE64-4603-8856-49BF6EF6428D}" type="pres">
      <dgm:prSet presAssocID="{F7A297E1-C910-4A7B-9136-BB69CA650098}" presName="ThreeNodes_3" presStyleLbl="node1" presStyleIdx="2" presStyleCnt="3">
        <dgm:presLayoutVars>
          <dgm:bulletEnabled val="1"/>
        </dgm:presLayoutVars>
      </dgm:prSet>
      <dgm:spPr/>
      <dgm:t>
        <a:bodyPr/>
        <a:lstStyle/>
        <a:p>
          <a:endParaRPr lang="ru-RU"/>
        </a:p>
      </dgm:t>
    </dgm:pt>
    <dgm:pt modelId="{2403EC5F-29A3-42B5-A6C3-10F3CAB6A3D1}" type="pres">
      <dgm:prSet presAssocID="{F7A297E1-C910-4A7B-9136-BB69CA650098}" presName="ThreeConn_1-2" presStyleLbl="fgAccFollowNode1" presStyleIdx="0" presStyleCnt="2">
        <dgm:presLayoutVars>
          <dgm:bulletEnabled val="1"/>
        </dgm:presLayoutVars>
      </dgm:prSet>
      <dgm:spPr/>
      <dgm:t>
        <a:bodyPr/>
        <a:lstStyle/>
        <a:p>
          <a:endParaRPr lang="ru-RU"/>
        </a:p>
      </dgm:t>
    </dgm:pt>
    <dgm:pt modelId="{FF78EB68-1C4A-4FCC-85F9-8BC9B5B36C04}" type="pres">
      <dgm:prSet presAssocID="{F7A297E1-C910-4A7B-9136-BB69CA650098}" presName="ThreeConn_2-3" presStyleLbl="fgAccFollowNode1" presStyleIdx="1" presStyleCnt="2">
        <dgm:presLayoutVars>
          <dgm:bulletEnabled val="1"/>
        </dgm:presLayoutVars>
      </dgm:prSet>
      <dgm:spPr/>
      <dgm:t>
        <a:bodyPr/>
        <a:lstStyle/>
        <a:p>
          <a:endParaRPr lang="ru-RU"/>
        </a:p>
      </dgm:t>
    </dgm:pt>
    <dgm:pt modelId="{F19BA273-150B-446C-8D03-576C4D04106C}" type="pres">
      <dgm:prSet presAssocID="{F7A297E1-C910-4A7B-9136-BB69CA650098}" presName="ThreeNodes_1_text" presStyleLbl="node1" presStyleIdx="2" presStyleCnt="3">
        <dgm:presLayoutVars>
          <dgm:bulletEnabled val="1"/>
        </dgm:presLayoutVars>
      </dgm:prSet>
      <dgm:spPr/>
      <dgm:t>
        <a:bodyPr/>
        <a:lstStyle/>
        <a:p>
          <a:endParaRPr lang="ru-RU"/>
        </a:p>
      </dgm:t>
    </dgm:pt>
    <dgm:pt modelId="{DF9343F0-0309-48EB-BD04-CB7755707225}" type="pres">
      <dgm:prSet presAssocID="{F7A297E1-C910-4A7B-9136-BB69CA650098}" presName="ThreeNodes_2_text" presStyleLbl="node1" presStyleIdx="2" presStyleCnt="3">
        <dgm:presLayoutVars>
          <dgm:bulletEnabled val="1"/>
        </dgm:presLayoutVars>
      </dgm:prSet>
      <dgm:spPr/>
      <dgm:t>
        <a:bodyPr/>
        <a:lstStyle/>
        <a:p>
          <a:endParaRPr lang="ru-RU"/>
        </a:p>
      </dgm:t>
    </dgm:pt>
    <dgm:pt modelId="{5852D964-A5E9-43EA-A57A-5F3BC18BF995}" type="pres">
      <dgm:prSet presAssocID="{F7A297E1-C910-4A7B-9136-BB69CA650098}" presName="ThreeNodes_3_text" presStyleLbl="node1" presStyleIdx="2" presStyleCnt="3">
        <dgm:presLayoutVars>
          <dgm:bulletEnabled val="1"/>
        </dgm:presLayoutVars>
      </dgm:prSet>
      <dgm:spPr/>
      <dgm:t>
        <a:bodyPr/>
        <a:lstStyle/>
        <a:p>
          <a:endParaRPr lang="ru-RU"/>
        </a:p>
      </dgm:t>
    </dgm:pt>
  </dgm:ptLst>
  <dgm:cxnLst>
    <dgm:cxn modelId="{AEDA70F9-4703-4A3C-979D-212346A46297}" srcId="{F7A297E1-C910-4A7B-9136-BB69CA650098}" destId="{26EEA6CA-EB64-4655-A38E-EEA7A975B3FC}" srcOrd="0" destOrd="0" parTransId="{32C997C1-11C4-4562-8209-C04C343BE996}" sibTransId="{35076BE5-2881-4E80-86CA-EAAA5E44A100}"/>
    <dgm:cxn modelId="{46B83641-7307-4614-BE70-4FBED1B241AC}" type="presOf" srcId="{6FCE78BB-A27A-4404-9C8B-9EBD21E2B266}" destId="{FF78EB68-1C4A-4FCC-85F9-8BC9B5B36C04}" srcOrd="0" destOrd="0" presId="urn:microsoft.com/office/officeart/2005/8/layout/vProcess5"/>
    <dgm:cxn modelId="{0B23599D-9A42-455F-B5AA-3BF2568EF9A2}" srcId="{F7A297E1-C910-4A7B-9136-BB69CA650098}" destId="{CFE4A370-ADEE-4304-8642-269F19F4476B}" srcOrd="2" destOrd="0" parTransId="{C37A0371-E33D-4554-90FD-BBD8AD94B09B}" sibTransId="{C84BA3D4-E95C-4705-B753-CACD64ABA10E}"/>
    <dgm:cxn modelId="{C508F46F-E0AF-47C2-8E3F-442B0973C6A5}" type="presOf" srcId="{00D6CCFC-AA8D-4782-8B7B-CC97247BED12}" destId="{DF9343F0-0309-48EB-BD04-CB7755707225}" srcOrd="1" destOrd="0" presId="urn:microsoft.com/office/officeart/2005/8/layout/vProcess5"/>
    <dgm:cxn modelId="{A47A15A4-43FA-4D14-AA2B-5B9024559CBA}" type="presOf" srcId="{26EEA6CA-EB64-4655-A38E-EEA7A975B3FC}" destId="{F19BA273-150B-446C-8D03-576C4D04106C}" srcOrd="1" destOrd="0" presId="urn:microsoft.com/office/officeart/2005/8/layout/vProcess5"/>
    <dgm:cxn modelId="{1BFA71E5-0710-4D4A-BD7D-421A6F48EDC5}" type="presOf" srcId="{F7A297E1-C910-4A7B-9136-BB69CA650098}" destId="{12470019-4967-472F-A56B-B4CF05DFE9C7}" srcOrd="0" destOrd="0" presId="urn:microsoft.com/office/officeart/2005/8/layout/vProcess5"/>
    <dgm:cxn modelId="{F1A976E2-7B6A-44DA-8871-3034F44875F7}" type="presOf" srcId="{CFE4A370-ADEE-4304-8642-269F19F4476B}" destId="{3EEA21FD-DE64-4603-8856-49BF6EF6428D}" srcOrd="0" destOrd="0" presId="urn:microsoft.com/office/officeart/2005/8/layout/vProcess5"/>
    <dgm:cxn modelId="{AB72B36C-DE6D-4A66-8D58-9580FF167803}" srcId="{F7A297E1-C910-4A7B-9136-BB69CA650098}" destId="{00D6CCFC-AA8D-4782-8B7B-CC97247BED12}" srcOrd="1" destOrd="0" parTransId="{1BE8C24A-EFD9-45CD-BABC-FC38C0028B7E}" sibTransId="{6FCE78BB-A27A-4404-9C8B-9EBD21E2B266}"/>
    <dgm:cxn modelId="{1F41D1DA-A8F3-4314-846F-E36C34D00258}" type="presOf" srcId="{26EEA6CA-EB64-4655-A38E-EEA7A975B3FC}" destId="{C4FF2EC9-AA4C-4FCC-942B-951289C8C3BB}" srcOrd="0" destOrd="0" presId="urn:microsoft.com/office/officeart/2005/8/layout/vProcess5"/>
    <dgm:cxn modelId="{AEC12124-D6D0-4DB7-B796-BCD16371DF1D}" type="presOf" srcId="{00D6CCFC-AA8D-4782-8B7B-CC97247BED12}" destId="{230037E5-943E-457B-AD74-840CB4237F02}" srcOrd="0" destOrd="0" presId="urn:microsoft.com/office/officeart/2005/8/layout/vProcess5"/>
    <dgm:cxn modelId="{4DE3FB9B-C66B-45D2-841F-0758D7E4CE98}" type="presOf" srcId="{CFE4A370-ADEE-4304-8642-269F19F4476B}" destId="{5852D964-A5E9-43EA-A57A-5F3BC18BF995}" srcOrd="1" destOrd="0" presId="urn:microsoft.com/office/officeart/2005/8/layout/vProcess5"/>
    <dgm:cxn modelId="{5F3C9CAC-F010-44A1-B984-28FC9153860D}" type="presOf" srcId="{35076BE5-2881-4E80-86CA-EAAA5E44A100}" destId="{2403EC5F-29A3-42B5-A6C3-10F3CAB6A3D1}" srcOrd="0" destOrd="0" presId="urn:microsoft.com/office/officeart/2005/8/layout/vProcess5"/>
    <dgm:cxn modelId="{9F5ED05F-CEB7-4E84-8D88-B47444B61C10}" type="presParOf" srcId="{12470019-4967-472F-A56B-B4CF05DFE9C7}" destId="{468F47CA-17DD-4D85-98BC-5522FE844A3E}" srcOrd="0" destOrd="0" presId="urn:microsoft.com/office/officeart/2005/8/layout/vProcess5"/>
    <dgm:cxn modelId="{2A701759-6283-40E8-A9DF-5A6C5B2F57D3}" type="presParOf" srcId="{12470019-4967-472F-A56B-B4CF05DFE9C7}" destId="{C4FF2EC9-AA4C-4FCC-942B-951289C8C3BB}" srcOrd="1" destOrd="0" presId="urn:microsoft.com/office/officeart/2005/8/layout/vProcess5"/>
    <dgm:cxn modelId="{8C16089E-FE4B-481D-87CB-3939DBA2F48F}" type="presParOf" srcId="{12470019-4967-472F-A56B-B4CF05DFE9C7}" destId="{230037E5-943E-457B-AD74-840CB4237F02}" srcOrd="2" destOrd="0" presId="urn:microsoft.com/office/officeart/2005/8/layout/vProcess5"/>
    <dgm:cxn modelId="{3EA794FC-3D4B-4549-AB3A-A918D9FBFD08}" type="presParOf" srcId="{12470019-4967-472F-A56B-B4CF05DFE9C7}" destId="{3EEA21FD-DE64-4603-8856-49BF6EF6428D}" srcOrd="3" destOrd="0" presId="urn:microsoft.com/office/officeart/2005/8/layout/vProcess5"/>
    <dgm:cxn modelId="{0EB52AF5-741A-4E3F-8FCF-A5DD1FC9C8A0}" type="presParOf" srcId="{12470019-4967-472F-A56B-B4CF05DFE9C7}" destId="{2403EC5F-29A3-42B5-A6C3-10F3CAB6A3D1}" srcOrd="4" destOrd="0" presId="urn:microsoft.com/office/officeart/2005/8/layout/vProcess5"/>
    <dgm:cxn modelId="{A5858B93-55A3-4840-A42C-DA4590E14D71}" type="presParOf" srcId="{12470019-4967-472F-A56B-B4CF05DFE9C7}" destId="{FF78EB68-1C4A-4FCC-85F9-8BC9B5B36C04}" srcOrd="5" destOrd="0" presId="urn:microsoft.com/office/officeart/2005/8/layout/vProcess5"/>
    <dgm:cxn modelId="{FDE9A9A6-6E2C-44DB-90B5-B80FE2FBC031}" type="presParOf" srcId="{12470019-4967-472F-A56B-B4CF05DFE9C7}" destId="{F19BA273-150B-446C-8D03-576C4D04106C}" srcOrd="6" destOrd="0" presId="urn:microsoft.com/office/officeart/2005/8/layout/vProcess5"/>
    <dgm:cxn modelId="{25C6F600-5FC2-48D9-865F-C3B79259ED01}" type="presParOf" srcId="{12470019-4967-472F-A56B-B4CF05DFE9C7}" destId="{DF9343F0-0309-48EB-BD04-CB7755707225}" srcOrd="7" destOrd="0" presId="urn:microsoft.com/office/officeart/2005/8/layout/vProcess5"/>
    <dgm:cxn modelId="{E4B1559B-87A3-4E6C-96C3-120EEB05F768}" type="presParOf" srcId="{12470019-4967-472F-A56B-B4CF05DFE9C7}" destId="{5852D964-A5E9-43EA-A57A-5F3BC18BF995}" srcOrd="8" destOrd="0" presId="urn:microsoft.com/office/officeart/2005/8/layout/vProcess5"/>
  </dgm:cxnLst>
  <dgm:bg/>
  <dgm:whole/>
</dgm:dataModel>
</file>

<file path=ppt/diagrams/data61.xml><?xml version="1.0" encoding="utf-8"?>
<dgm:dataModel xmlns:dgm="http://schemas.openxmlformats.org/drawingml/2006/diagram" xmlns:a="http://schemas.openxmlformats.org/drawingml/2006/main">
  <dgm:ptLst>
    <dgm:pt modelId="{3F785A7A-DF2C-4209-AE9A-0A8FCE3B8B6B}"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226897AD-9CEC-4ADE-ACA7-1B0579919418}" type="parTrans" cxnId="{EE6B349B-1AFE-404C-B6B1-D18DDE4716C4}">
      <dgm:prSet/>
      <dgm:spPr/>
      <dgm:t>
        <a:bodyPr/>
        <a:lstStyle/>
        <a:p>
          <a:endParaRPr lang="x-none"/>
        </a:p>
      </dgm:t>
    </dgm:pt>
    <dgm:pt modelId="{4D5C30A4-826A-4F3F-8AD4-C2BCAB6EDA2A}">
      <dgm:prSet phldrT="[Текст]"/>
      <dgm:spPr/>
      <dgm:t>
        <a:bodyPr/>
        <a:lstStyle/>
        <a:p>
          <a:r>
            <a:rPr lang="ru-RU"/>
            <a:t>Гипотезаның, демек, ғылыми зерттеулердің дамуында болжамнан туындайтын логикалық салдарлар маңызды рөл атқарады. </a:t>
          </a:r>
          <a:endParaRPr lang="x-none"/>
        </a:p>
      </dgm:t>
    </dgm:pt>
    <dgm:pt modelId="{1112F911-8D7A-4149-A0ED-73C012E943B7}" type="sibTrans" cxnId="{EE6B349B-1AFE-404C-B6B1-D18DDE4716C4}">
      <dgm:prSet/>
      <dgm:spPr/>
      <dgm:t>
        <a:bodyPr/>
        <a:lstStyle/>
        <a:p>
          <a:endParaRPr lang="x-none"/>
        </a:p>
      </dgm:t>
    </dgm:pt>
    <dgm:pt modelId="{25448D18-F554-4DD1-9D45-F7AA0749A3EA}" type="parTrans" cxnId="{B660A27F-1C92-4FC9-9021-9B43DCC47F2D}">
      <dgm:prSet/>
      <dgm:spPr/>
      <dgm:t>
        <a:bodyPr/>
        <a:lstStyle/>
        <a:p>
          <a:endParaRPr lang="x-none"/>
        </a:p>
      </dgm:t>
    </dgm:pt>
    <dgm:pt modelId="{015C4D04-4C78-407A-91E6-0A8489AEA7A8}">
      <dgm:prSet phldrT="[Текст]"/>
      <dgm:spPr/>
      <dgm:t>
        <a:bodyPr/>
        <a:lstStyle/>
        <a:p>
          <a:r>
            <a:rPr lang="ru-RU"/>
            <a:t>Гипотеза – бұл жаңа білімнің нәтижесі ғана емес, сонымен бірге гипотезаны құру уақытынан басталып, тәжірибе растаған жағдайда оның сенімді теорияға көшу сәтімен аяқталатын процесс. </a:t>
          </a:r>
          <a:endParaRPr lang="x-none"/>
        </a:p>
      </dgm:t>
    </dgm:pt>
    <dgm:pt modelId="{5CB7BAEC-6A81-4D18-8C94-F2DC59BDED8F}" type="sibTrans" cxnId="{B660A27F-1C92-4FC9-9021-9B43DCC47F2D}">
      <dgm:prSet/>
      <dgm:spPr/>
      <dgm:t>
        <a:bodyPr/>
        <a:lstStyle/>
        <a:p>
          <a:endParaRPr lang="x-none"/>
        </a:p>
      </dgm:t>
    </dgm:pt>
    <dgm:pt modelId="{C07FE992-C6F0-411B-9C45-5B00FDBF8E9E}" type="parTrans" cxnId="{E1C3C869-CD9C-4D6F-85D7-7ECF0EA8A314}">
      <dgm:prSet/>
      <dgm:spPr/>
      <dgm:t>
        <a:bodyPr/>
        <a:lstStyle/>
        <a:p>
          <a:endParaRPr lang="x-none"/>
        </a:p>
      </dgm:t>
    </dgm:pt>
    <dgm:pt modelId="{B9017689-7C34-4663-B00B-8650C6AD0328}">
      <dgm:prSet phldrT="[Текст]"/>
      <dgm:spPr/>
      <dgm:t>
        <a:bodyPr/>
        <a:lstStyle/>
        <a:p>
          <a:r>
            <a:rPr lang="ru-RU"/>
            <a:t>Сондықтан салдарларды болжамнан шығару және оларды тексеру логикалық процестің маңызды кезеңі болып табылады. </a:t>
          </a:r>
          <a:endParaRPr lang="x-none"/>
        </a:p>
      </dgm:t>
    </dgm:pt>
    <dgm:pt modelId="{96A5B3DE-3BC0-445F-AFFA-EC145165B289}" type="sibTrans" cxnId="{E1C3C869-CD9C-4D6F-85D7-7ECF0EA8A314}">
      <dgm:prSet/>
      <dgm:spPr/>
      <dgm:t>
        <a:bodyPr/>
        <a:lstStyle/>
        <a:p>
          <a:endParaRPr lang="x-none"/>
        </a:p>
      </dgm:t>
    </dgm:pt>
    <dgm:pt modelId="{7EA7ED58-01F9-4ACC-9DC5-94C0B1F0D478}" type="pres">
      <dgm:prSet presAssocID="{3F785A7A-DF2C-4209-AE9A-0A8FCE3B8B6B}" presName="Name0" presStyleCnt="0">
        <dgm:presLayoutVars>
          <dgm:chMax val="7"/>
          <dgm:chPref val="7"/>
          <dgm:dir/>
        </dgm:presLayoutVars>
      </dgm:prSet>
      <dgm:spPr/>
      <dgm:t>
        <a:bodyPr/>
        <a:lstStyle/>
        <a:p>
          <a:endParaRPr lang="ru-RU"/>
        </a:p>
      </dgm:t>
    </dgm:pt>
    <dgm:pt modelId="{E5E5534D-1789-4B77-8865-BBA38B824EA5}" type="pres">
      <dgm:prSet presAssocID="{3F785A7A-DF2C-4209-AE9A-0A8FCE3B8B6B}" presName="Name1" presStyleCnt="0"/>
      <dgm:spPr/>
      <dgm:t>
        <a:bodyPr/>
        <a:lstStyle/>
        <a:p>
          <a:endParaRPr/>
        </a:p>
      </dgm:t>
    </dgm:pt>
    <dgm:pt modelId="{96C1B72B-F474-4F91-9E4D-734E84FA647B}" type="pres">
      <dgm:prSet presAssocID="{3F785A7A-DF2C-4209-AE9A-0A8FCE3B8B6B}" presName="cycle" presStyleCnt="0"/>
      <dgm:spPr/>
      <dgm:t>
        <a:bodyPr/>
        <a:lstStyle/>
        <a:p>
          <a:endParaRPr/>
        </a:p>
      </dgm:t>
    </dgm:pt>
    <dgm:pt modelId="{F2CB2E6A-A556-4F99-B365-3B5FBD5E335E}" type="pres">
      <dgm:prSet presAssocID="{3F785A7A-DF2C-4209-AE9A-0A8FCE3B8B6B}" presName="srcNode" presStyleLbl="node1" presStyleIdx="0" presStyleCnt="3"/>
      <dgm:spPr/>
      <dgm:t>
        <a:bodyPr/>
        <a:lstStyle/>
        <a:p>
          <a:endParaRPr/>
        </a:p>
      </dgm:t>
    </dgm:pt>
    <dgm:pt modelId="{786D0A8E-A251-426E-B513-A5170B3291DC}" type="pres">
      <dgm:prSet presAssocID="{3F785A7A-DF2C-4209-AE9A-0A8FCE3B8B6B}" presName="conn" presStyleLbl="parChTrans1D2" presStyleIdx="0" presStyleCnt="1"/>
      <dgm:spPr/>
      <dgm:t>
        <a:bodyPr/>
        <a:lstStyle/>
        <a:p>
          <a:endParaRPr lang="ru-RU"/>
        </a:p>
      </dgm:t>
    </dgm:pt>
    <dgm:pt modelId="{E2B5CA92-345A-4191-A807-5808F00BD9B9}" type="pres">
      <dgm:prSet presAssocID="{3F785A7A-DF2C-4209-AE9A-0A8FCE3B8B6B}" presName="extraNode" presStyleLbl="node1" presStyleIdx="0" presStyleCnt="3"/>
      <dgm:spPr/>
      <dgm:t>
        <a:bodyPr/>
        <a:lstStyle/>
        <a:p>
          <a:endParaRPr/>
        </a:p>
      </dgm:t>
    </dgm:pt>
    <dgm:pt modelId="{C4AABB69-8800-4B9C-9F1B-4F3CC409FECB}" type="pres">
      <dgm:prSet presAssocID="{3F785A7A-DF2C-4209-AE9A-0A8FCE3B8B6B}" presName="dstNode" presStyleLbl="node1" presStyleIdx="0" presStyleCnt="3"/>
      <dgm:spPr/>
      <dgm:t>
        <a:bodyPr/>
        <a:lstStyle/>
        <a:p>
          <a:endParaRPr/>
        </a:p>
      </dgm:t>
    </dgm:pt>
    <dgm:pt modelId="{390B47BC-C7FB-494B-96C0-0200944DAAE2}" type="pres">
      <dgm:prSet presAssocID="{4D5C30A4-826A-4F3F-8AD4-C2BCAB6EDA2A}" presName="text_1" presStyleLbl="node1" presStyleIdx="0" presStyleCnt="3">
        <dgm:presLayoutVars>
          <dgm:bulletEnabled val="1"/>
        </dgm:presLayoutVars>
      </dgm:prSet>
      <dgm:spPr/>
      <dgm:t>
        <a:bodyPr/>
        <a:lstStyle/>
        <a:p>
          <a:endParaRPr lang="ru-RU"/>
        </a:p>
      </dgm:t>
    </dgm:pt>
    <dgm:pt modelId="{1AD20CA9-558A-48C7-BC41-4B4C301A8B8B}" type="pres">
      <dgm:prSet presAssocID="{4D5C30A4-826A-4F3F-8AD4-C2BCAB6EDA2A}" presName="accent_1" presStyleCnt="0"/>
      <dgm:spPr/>
      <dgm:t>
        <a:bodyPr/>
        <a:lstStyle/>
        <a:p>
          <a:endParaRPr/>
        </a:p>
      </dgm:t>
    </dgm:pt>
    <dgm:pt modelId="{91618586-9B07-454A-87BA-66F28129C937}" type="pres">
      <dgm:prSet presAssocID="{4D5C30A4-826A-4F3F-8AD4-C2BCAB6EDA2A}" presName="accentRepeatNode" presStyleLbl="solidFgAcc1" presStyleIdx="0" presStyleCnt="3"/>
      <dgm:spPr/>
      <dgm:t>
        <a:bodyPr/>
        <a:lstStyle/>
        <a:p>
          <a:endParaRPr/>
        </a:p>
      </dgm:t>
    </dgm:pt>
    <dgm:pt modelId="{FA0DAF52-EEEA-4D2F-9F98-9C8BBE6F088C}" type="pres">
      <dgm:prSet presAssocID="{015C4D04-4C78-407A-91E6-0A8489AEA7A8}" presName="text_2" presStyleLbl="node1" presStyleIdx="1" presStyleCnt="3">
        <dgm:presLayoutVars>
          <dgm:bulletEnabled val="1"/>
        </dgm:presLayoutVars>
      </dgm:prSet>
      <dgm:spPr/>
      <dgm:t>
        <a:bodyPr/>
        <a:lstStyle/>
        <a:p>
          <a:endParaRPr lang="ru-RU"/>
        </a:p>
      </dgm:t>
    </dgm:pt>
    <dgm:pt modelId="{465C4B2E-C41F-4B5B-9C23-A58D4C560A3E}" type="pres">
      <dgm:prSet presAssocID="{015C4D04-4C78-407A-91E6-0A8489AEA7A8}" presName="accent_2" presStyleCnt="0"/>
      <dgm:spPr/>
      <dgm:t>
        <a:bodyPr/>
        <a:lstStyle/>
        <a:p>
          <a:endParaRPr/>
        </a:p>
      </dgm:t>
    </dgm:pt>
    <dgm:pt modelId="{591D2B38-4ECE-44F9-A53E-847078CEBE9A}" type="pres">
      <dgm:prSet presAssocID="{015C4D04-4C78-407A-91E6-0A8489AEA7A8}" presName="accentRepeatNode" presStyleLbl="solidFgAcc1" presStyleIdx="1" presStyleCnt="3"/>
      <dgm:spPr/>
      <dgm:t>
        <a:bodyPr/>
        <a:lstStyle/>
        <a:p>
          <a:endParaRPr/>
        </a:p>
      </dgm:t>
    </dgm:pt>
    <dgm:pt modelId="{D7D79574-9F39-4B39-BB50-E1DFA88A72D1}" type="pres">
      <dgm:prSet presAssocID="{B9017689-7C34-4663-B00B-8650C6AD0328}" presName="text_3" presStyleLbl="node1" presStyleIdx="2" presStyleCnt="3">
        <dgm:presLayoutVars>
          <dgm:bulletEnabled val="1"/>
        </dgm:presLayoutVars>
      </dgm:prSet>
      <dgm:spPr/>
      <dgm:t>
        <a:bodyPr/>
        <a:lstStyle/>
        <a:p>
          <a:endParaRPr lang="ru-RU"/>
        </a:p>
      </dgm:t>
    </dgm:pt>
    <dgm:pt modelId="{02DC672D-5EFD-4A93-B807-3018EB04869A}" type="pres">
      <dgm:prSet presAssocID="{B9017689-7C34-4663-B00B-8650C6AD0328}" presName="accent_3" presStyleCnt="0"/>
      <dgm:spPr/>
      <dgm:t>
        <a:bodyPr/>
        <a:lstStyle/>
        <a:p>
          <a:endParaRPr/>
        </a:p>
      </dgm:t>
    </dgm:pt>
    <dgm:pt modelId="{50DA35C6-8E5C-4E3B-BE2F-25317A43B21E}" type="pres">
      <dgm:prSet presAssocID="{B9017689-7C34-4663-B00B-8650C6AD0328}" presName="accentRepeatNode" presStyleLbl="solidFgAcc1" presStyleIdx="2" presStyleCnt="3"/>
      <dgm:spPr/>
      <dgm:t>
        <a:bodyPr/>
        <a:lstStyle/>
        <a:p>
          <a:endParaRPr/>
        </a:p>
      </dgm:t>
    </dgm:pt>
  </dgm:ptLst>
  <dgm:cxnLst>
    <dgm:cxn modelId="{B4495BBB-2A13-48F3-A7AC-31B94FA31699}" type="presOf" srcId="{015C4D04-4C78-407A-91E6-0A8489AEA7A8}" destId="{FA0DAF52-EEEA-4D2F-9F98-9C8BBE6F088C}" srcOrd="0" destOrd="0" presId="urn:microsoft.com/office/officeart/2008/layout/VerticalCurvedList"/>
    <dgm:cxn modelId="{EE6B349B-1AFE-404C-B6B1-D18DDE4716C4}" srcId="{3F785A7A-DF2C-4209-AE9A-0A8FCE3B8B6B}" destId="{4D5C30A4-826A-4F3F-8AD4-C2BCAB6EDA2A}" srcOrd="0" destOrd="0" parTransId="{226897AD-9CEC-4ADE-ACA7-1B0579919418}" sibTransId="{1112F911-8D7A-4149-A0ED-73C012E943B7}"/>
    <dgm:cxn modelId="{62D9EA25-2E6D-44BD-B901-4884A80402B2}" type="presOf" srcId="{4D5C30A4-826A-4F3F-8AD4-C2BCAB6EDA2A}" destId="{390B47BC-C7FB-494B-96C0-0200944DAAE2}" srcOrd="0" destOrd="0" presId="urn:microsoft.com/office/officeart/2008/layout/VerticalCurvedList"/>
    <dgm:cxn modelId="{9D8FAFF3-3E68-44B0-8F21-90F2C3B32E03}" type="presOf" srcId="{3F785A7A-DF2C-4209-AE9A-0A8FCE3B8B6B}" destId="{7EA7ED58-01F9-4ACC-9DC5-94C0B1F0D478}" srcOrd="0" destOrd="0" presId="urn:microsoft.com/office/officeart/2008/layout/VerticalCurvedList"/>
    <dgm:cxn modelId="{B74C0332-EB5D-4A56-AEC7-38D0CF4992A8}" type="presOf" srcId="{1112F911-8D7A-4149-A0ED-73C012E943B7}" destId="{786D0A8E-A251-426E-B513-A5170B3291DC}" srcOrd="0" destOrd="0" presId="urn:microsoft.com/office/officeart/2008/layout/VerticalCurvedList"/>
    <dgm:cxn modelId="{14E1672A-60F1-4884-B6B4-22064B760692}" type="presOf" srcId="{B9017689-7C34-4663-B00B-8650C6AD0328}" destId="{D7D79574-9F39-4B39-BB50-E1DFA88A72D1}" srcOrd="0" destOrd="0" presId="urn:microsoft.com/office/officeart/2008/layout/VerticalCurvedList"/>
    <dgm:cxn modelId="{E1C3C869-CD9C-4D6F-85D7-7ECF0EA8A314}" srcId="{3F785A7A-DF2C-4209-AE9A-0A8FCE3B8B6B}" destId="{B9017689-7C34-4663-B00B-8650C6AD0328}" srcOrd="2" destOrd="0" parTransId="{C07FE992-C6F0-411B-9C45-5B00FDBF8E9E}" sibTransId="{96A5B3DE-3BC0-445F-AFFA-EC145165B289}"/>
    <dgm:cxn modelId="{B660A27F-1C92-4FC9-9021-9B43DCC47F2D}" srcId="{3F785A7A-DF2C-4209-AE9A-0A8FCE3B8B6B}" destId="{015C4D04-4C78-407A-91E6-0A8489AEA7A8}" srcOrd="1" destOrd="0" parTransId="{25448D18-F554-4DD1-9D45-F7AA0749A3EA}" sibTransId="{5CB7BAEC-6A81-4D18-8C94-F2DC59BDED8F}"/>
    <dgm:cxn modelId="{6B76038C-FF43-4269-928F-2BBFE0D297DC}" type="presParOf" srcId="{7EA7ED58-01F9-4ACC-9DC5-94C0B1F0D478}" destId="{E5E5534D-1789-4B77-8865-BBA38B824EA5}" srcOrd="0" destOrd="0" presId="urn:microsoft.com/office/officeart/2008/layout/VerticalCurvedList"/>
    <dgm:cxn modelId="{952C9190-5287-4BD7-BC47-689E77400EE1}" type="presParOf" srcId="{E5E5534D-1789-4B77-8865-BBA38B824EA5}" destId="{96C1B72B-F474-4F91-9E4D-734E84FA647B}" srcOrd="0" destOrd="0" presId="urn:microsoft.com/office/officeart/2008/layout/VerticalCurvedList"/>
    <dgm:cxn modelId="{CB884680-5124-4940-BAAF-C30DAE07A818}" type="presParOf" srcId="{96C1B72B-F474-4F91-9E4D-734E84FA647B}" destId="{F2CB2E6A-A556-4F99-B365-3B5FBD5E335E}" srcOrd="0" destOrd="0" presId="urn:microsoft.com/office/officeart/2008/layout/VerticalCurvedList"/>
    <dgm:cxn modelId="{F092672B-255B-4887-A087-28519DC8A23D}" type="presParOf" srcId="{96C1B72B-F474-4F91-9E4D-734E84FA647B}" destId="{786D0A8E-A251-426E-B513-A5170B3291DC}" srcOrd="1" destOrd="0" presId="urn:microsoft.com/office/officeart/2008/layout/VerticalCurvedList"/>
    <dgm:cxn modelId="{736EDDF0-36FC-4380-9780-4769A3A1F068}" type="presParOf" srcId="{96C1B72B-F474-4F91-9E4D-734E84FA647B}" destId="{E2B5CA92-345A-4191-A807-5808F00BD9B9}" srcOrd="2" destOrd="0" presId="urn:microsoft.com/office/officeart/2008/layout/VerticalCurvedList"/>
    <dgm:cxn modelId="{F43CB65A-9144-47CF-9082-C8D2EDFB595E}" type="presParOf" srcId="{96C1B72B-F474-4F91-9E4D-734E84FA647B}" destId="{C4AABB69-8800-4B9C-9F1B-4F3CC409FECB}" srcOrd="3" destOrd="0" presId="urn:microsoft.com/office/officeart/2008/layout/VerticalCurvedList"/>
    <dgm:cxn modelId="{EEA584F2-C8AB-422C-A260-45B06A3B73D1}" type="presParOf" srcId="{E5E5534D-1789-4B77-8865-BBA38B824EA5}" destId="{390B47BC-C7FB-494B-96C0-0200944DAAE2}" srcOrd="1" destOrd="0" presId="urn:microsoft.com/office/officeart/2008/layout/VerticalCurvedList"/>
    <dgm:cxn modelId="{5CCD9CFD-6D67-49F6-B872-38BF574BF19E}" type="presParOf" srcId="{E5E5534D-1789-4B77-8865-BBA38B824EA5}" destId="{1AD20CA9-558A-48C7-BC41-4B4C301A8B8B}" srcOrd="2" destOrd="0" presId="urn:microsoft.com/office/officeart/2008/layout/VerticalCurvedList"/>
    <dgm:cxn modelId="{E58EA594-CB7F-4075-8B2A-D55DDA493CDA}" type="presParOf" srcId="{1AD20CA9-558A-48C7-BC41-4B4C301A8B8B}" destId="{91618586-9B07-454A-87BA-66F28129C937}" srcOrd="0" destOrd="0" presId="urn:microsoft.com/office/officeart/2008/layout/VerticalCurvedList"/>
    <dgm:cxn modelId="{15C81886-6FF0-4A96-8120-5FB80DCAC55E}" type="presParOf" srcId="{E5E5534D-1789-4B77-8865-BBA38B824EA5}" destId="{FA0DAF52-EEEA-4D2F-9F98-9C8BBE6F088C}" srcOrd="3" destOrd="0" presId="urn:microsoft.com/office/officeart/2008/layout/VerticalCurvedList"/>
    <dgm:cxn modelId="{08726354-340F-4F12-AE99-19E516ACF5ED}" type="presParOf" srcId="{E5E5534D-1789-4B77-8865-BBA38B824EA5}" destId="{465C4B2E-C41F-4B5B-9C23-A58D4C560A3E}" srcOrd="4" destOrd="0" presId="urn:microsoft.com/office/officeart/2008/layout/VerticalCurvedList"/>
    <dgm:cxn modelId="{C2432F29-A3E0-4266-A29A-523FECD8336A}" type="presParOf" srcId="{465C4B2E-C41F-4B5B-9C23-A58D4C560A3E}" destId="{591D2B38-4ECE-44F9-A53E-847078CEBE9A}" srcOrd="0" destOrd="0" presId="urn:microsoft.com/office/officeart/2008/layout/VerticalCurvedList"/>
    <dgm:cxn modelId="{A32B6469-E101-433F-A55F-D5F00E6667DC}" type="presParOf" srcId="{E5E5534D-1789-4B77-8865-BBA38B824EA5}" destId="{D7D79574-9F39-4B39-BB50-E1DFA88A72D1}" srcOrd="5" destOrd="0" presId="urn:microsoft.com/office/officeart/2008/layout/VerticalCurvedList"/>
    <dgm:cxn modelId="{79AFF3FA-65E6-4B89-85E4-7349A494BCFE}" type="presParOf" srcId="{E5E5534D-1789-4B77-8865-BBA38B824EA5}" destId="{02DC672D-5EFD-4A93-B807-3018EB04869A}" srcOrd="6" destOrd="0" presId="urn:microsoft.com/office/officeart/2008/layout/VerticalCurvedList"/>
    <dgm:cxn modelId="{5BEDF7B6-EF0E-437D-B20D-ED283FED5600}" type="presParOf" srcId="{02DC672D-5EFD-4A93-B807-3018EB04869A}" destId="{50DA35C6-8E5C-4E3B-BE2F-25317A43B21E}" srcOrd="0" destOrd="0" presId="urn:microsoft.com/office/officeart/2008/layout/VerticalCurvedList"/>
  </dgm:cxnLst>
  <dgm:bg/>
  <dgm:whole/>
</dgm:dataModel>
</file>

<file path=ppt/diagrams/data62.xml><?xml version="1.0" encoding="utf-8"?>
<dgm:dataModel xmlns:dgm="http://schemas.openxmlformats.org/drawingml/2006/diagram" xmlns:a="http://schemas.openxmlformats.org/drawingml/2006/main">
  <dgm:ptLst>
    <dgm:pt modelId="{FC57616E-0333-46F1-B975-E717353BAF0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4E9CBA8A-ED46-4A05-AA5C-93297637689F}" type="parTrans" cxnId="{75ACD592-8399-42D6-93F2-34306545A78B}">
      <dgm:prSet/>
      <dgm:spPr/>
      <dgm:t>
        <a:bodyPr/>
        <a:lstStyle/>
        <a:p>
          <a:endParaRPr lang="x-none"/>
        </a:p>
      </dgm:t>
    </dgm:pt>
    <dgm:pt modelId="{7E6FD6E0-C4C7-4A21-804B-56FBCA2E153B}">
      <dgm:prSet phldrT="[Текст]"/>
      <dgm:spPr/>
      <dgm:t>
        <a:bodyPr/>
        <a:lstStyle/>
        <a:p>
          <a:r>
            <a:rPr lang="ru-RU"/>
            <a:t>Ой қозғалысының бұл процесіне логикалық құралдармен (индукция, дедукция, аналогия) қатар логикалық емес құралдар да (болжам, интуиция, қиял) қатысады. </a:t>
          </a:r>
          <a:endParaRPr lang="x-none"/>
        </a:p>
      </dgm:t>
    </dgm:pt>
    <dgm:pt modelId="{ABBA7C70-ADED-4A60-A155-99ADB7D6215B}" type="parTrans" cxnId="{C49E9594-5A53-47C0-90B5-0954EBE741B6}">
      <dgm:prSet/>
      <dgm:spPr/>
      <dgm:t>
        <a:bodyPr/>
        <a:lstStyle/>
        <a:p>
          <a:endParaRPr lang="x-none"/>
        </a:p>
      </dgm:t>
    </dgm:pt>
    <dgm:pt modelId="{5D862D82-5127-4EF2-B649-0CC84CFFCF25}">
      <dgm:prSet phldrT="[Текст]" phldr="1"/>
      <dgm:spPr/>
      <dgm:t>
        <a:bodyPr/>
        <a:lstStyle/>
        <a:p>
          <a:endParaRPr lang="x-none"/>
        </a:p>
      </dgm:t>
    </dgm:pt>
    <dgm:pt modelId="{F7ACB7E2-1014-4BFD-B47B-931B9C02681C}" type="sibTrans" cxnId="{C49E9594-5A53-47C0-90B5-0954EBE741B6}">
      <dgm:prSet/>
      <dgm:spPr/>
      <dgm:t>
        <a:bodyPr/>
        <a:lstStyle/>
        <a:p>
          <a:endParaRPr lang="x-none"/>
        </a:p>
      </dgm:t>
    </dgm:pt>
    <dgm:pt modelId="{922E1D1E-003C-4DBF-B76B-A3A3ED33341B}" type="sibTrans" cxnId="{75ACD592-8399-42D6-93F2-34306545A78B}">
      <dgm:prSet/>
      <dgm:spPr/>
      <dgm:t>
        <a:bodyPr/>
        <a:lstStyle/>
        <a:p>
          <a:endParaRPr lang="x-none"/>
        </a:p>
      </dgm:t>
    </dgm:pt>
    <dgm:pt modelId="{6BBC184A-0FAB-4951-939B-152EF30D6486}" type="parTrans" cxnId="{23B2D446-8E55-4F51-9246-25D572BF535B}">
      <dgm:prSet/>
      <dgm:spPr/>
      <dgm:t>
        <a:bodyPr/>
        <a:lstStyle/>
        <a:p>
          <a:endParaRPr lang="x-none"/>
        </a:p>
      </dgm:t>
    </dgm:pt>
    <dgm:pt modelId="{AD73DA6A-E2D6-4BB3-8FFD-2712741DCA20}">
      <dgm:prSet phldrT="[Текст]"/>
      <dgm:spPr/>
      <dgm:t>
        <a:bodyPr/>
        <a:lstStyle/>
        <a:p>
          <a:r>
            <a:rPr lang="ru-RU"/>
            <a:t>Соңғылары зерттеушіге таным процесінің мәнін тезірек ашуға, болашақтағы оқиғалар мен құбылыстардың дамуын толығырақ бейнелеуге, олардың маңызды ерекшеліктерін, тенденциялары мен даму сипатын болжауға көмектеседі.</a:t>
          </a:r>
          <a:endParaRPr lang="x-none"/>
        </a:p>
      </dgm:t>
    </dgm:pt>
    <dgm:pt modelId="{95AAC370-2CBE-4260-A974-39DA4AB6A5BC}" type="parTrans" cxnId="{73C14D0E-6E23-428F-AB56-B5A59D97C454}">
      <dgm:prSet/>
      <dgm:spPr/>
      <dgm:t>
        <a:bodyPr/>
        <a:lstStyle/>
        <a:p>
          <a:endParaRPr lang="x-none"/>
        </a:p>
      </dgm:t>
    </dgm:pt>
    <dgm:pt modelId="{CC54719A-3410-4335-8650-3B270E500AF7}">
      <dgm:prSet phldrT="[Текст]" phldr="1"/>
      <dgm:spPr/>
      <dgm:t>
        <a:bodyPr/>
        <a:lstStyle/>
        <a:p>
          <a:endParaRPr lang="x-none"/>
        </a:p>
      </dgm:t>
    </dgm:pt>
    <dgm:pt modelId="{1B08A3DA-29A1-45DC-9A9A-DF2F6A90D47D}" type="sibTrans" cxnId="{73C14D0E-6E23-428F-AB56-B5A59D97C454}">
      <dgm:prSet/>
      <dgm:spPr/>
      <dgm:t>
        <a:bodyPr/>
        <a:lstStyle/>
        <a:p>
          <a:endParaRPr lang="x-none"/>
        </a:p>
      </dgm:t>
    </dgm:pt>
    <dgm:pt modelId="{F4F1F16F-C403-4D28-BA10-CF8A65073F27}" type="sibTrans" cxnId="{23B2D446-8E55-4F51-9246-25D572BF535B}">
      <dgm:prSet/>
      <dgm:spPr/>
      <dgm:t>
        <a:bodyPr/>
        <a:lstStyle/>
        <a:p>
          <a:endParaRPr lang="x-none"/>
        </a:p>
      </dgm:t>
    </dgm:pt>
    <dgm:pt modelId="{ACE3ED7C-C8EB-4781-B2D2-74E60AC9742F}" type="pres">
      <dgm:prSet presAssocID="{FC57616E-0333-46F1-B975-E717353BAF01}" presName="linear" presStyleCnt="0">
        <dgm:presLayoutVars>
          <dgm:animLvl val="lvl"/>
          <dgm:resizeHandles val="exact"/>
        </dgm:presLayoutVars>
      </dgm:prSet>
      <dgm:spPr/>
      <dgm:t>
        <a:bodyPr/>
        <a:lstStyle/>
        <a:p>
          <a:endParaRPr lang="ru-RU"/>
        </a:p>
      </dgm:t>
    </dgm:pt>
    <dgm:pt modelId="{8B663716-B844-4007-B4B2-E14C47196878}" type="pres">
      <dgm:prSet presAssocID="{7E6FD6E0-C4C7-4A21-804B-56FBCA2E153B}" presName="parentText" presStyleLbl="node1" presStyleIdx="0" presStyleCnt="2">
        <dgm:presLayoutVars>
          <dgm:chMax val="0"/>
          <dgm:bulletEnabled val="1"/>
        </dgm:presLayoutVars>
      </dgm:prSet>
      <dgm:spPr/>
      <dgm:t>
        <a:bodyPr/>
        <a:lstStyle/>
        <a:p>
          <a:endParaRPr lang="ru-RU"/>
        </a:p>
      </dgm:t>
    </dgm:pt>
    <dgm:pt modelId="{DB3362FF-B782-4F29-947A-F3BB1BEC5D40}" type="pres">
      <dgm:prSet presAssocID="{7E6FD6E0-C4C7-4A21-804B-56FBCA2E153B}" presName="childText" presStyleLbl="revTx" presStyleIdx="0" presStyleCnt="2">
        <dgm:presLayoutVars>
          <dgm:bulletEnabled val="1"/>
        </dgm:presLayoutVars>
      </dgm:prSet>
      <dgm:spPr/>
      <dgm:t>
        <a:bodyPr/>
        <a:lstStyle/>
        <a:p>
          <a:endParaRPr lang="ru-RU"/>
        </a:p>
      </dgm:t>
    </dgm:pt>
    <dgm:pt modelId="{F1D3591A-B9B8-497A-B87A-C81D13B3C495}" type="pres">
      <dgm:prSet presAssocID="{AD73DA6A-E2D6-4BB3-8FFD-2712741DCA20}" presName="parentText" presStyleLbl="node1" presStyleIdx="1" presStyleCnt="2">
        <dgm:presLayoutVars>
          <dgm:chMax val="0"/>
          <dgm:bulletEnabled val="1"/>
        </dgm:presLayoutVars>
      </dgm:prSet>
      <dgm:spPr/>
      <dgm:t>
        <a:bodyPr/>
        <a:lstStyle/>
        <a:p>
          <a:endParaRPr lang="ru-RU"/>
        </a:p>
      </dgm:t>
    </dgm:pt>
    <dgm:pt modelId="{7E8152AE-F9FD-4D4D-BD78-B427A2A2506A}" type="pres">
      <dgm:prSet presAssocID="{AD73DA6A-E2D6-4BB3-8FFD-2712741DCA20}" presName="childText" presStyleLbl="revTx" presStyleIdx="1" presStyleCnt="2">
        <dgm:presLayoutVars>
          <dgm:bulletEnabled val="1"/>
        </dgm:presLayoutVars>
      </dgm:prSet>
      <dgm:spPr/>
      <dgm:t>
        <a:bodyPr/>
        <a:lstStyle/>
        <a:p>
          <a:endParaRPr lang="ru-RU"/>
        </a:p>
      </dgm:t>
    </dgm:pt>
  </dgm:ptLst>
  <dgm:cxnLst>
    <dgm:cxn modelId="{73C14D0E-6E23-428F-AB56-B5A59D97C454}" srcId="{AD73DA6A-E2D6-4BB3-8FFD-2712741DCA20}" destId="{CC54719A-3410-4335-8650-3B270E500AF7}" srcOrd="0" destOrd="0" parTransId="{95AAC370-2CBE-4260-A974-39DA4AB6A5BC}" sibTransId="{1B08A3DA-29A1-45DC-9A9A-DF2F6A90D47D}"/>
    <dgm:cxn modelId="{23B2D446-8E55-4F51-9246-25D572BF535B}" srcId="{FC57616E-0333-46F1-B975-E717353BAF01}" destId="{AD73DA6A-E2D6-4BB3-8FFD-2712741DCA20}" srcOrd="1" destOrd="0" parTransId="{6BBC184A-0FAB-4951-939B-152EF30D6486}" sibTransId="{F4F1F16F-C403-4D28-BA10-CF8A65073F27}"/>
    <dgm:cxn modelId="{EEAA2697-D2BA-4FAD-80E5-2BFB0720590E}" type="presOf" srcId="{5D862D82-5127-4EF2-B649-0CC84CFFCF25}" destId="{DB3362FF-B782-4F29-947A-F3BB1BEC5D40}" srcOrd="0" destOrd="0" presId="urn:microsoft.com/office/officeart/2005/8/layout/vList2"/>
    <dgm:cxn modelId="{B39B46F3-CB6B-44A0-97BB-D6E98F3D2095}" type="presOf" srcId="{CC54719A-3410-4335-8650-3B270E500AF7}" destId="{7E8152AE-F9FD-4D4D-BD78-B427A2A2506A}" srcOrd="0" destOrd="0" presId="urn:microsoft.com/office/officeart/2005/8/layout/vList2"/>
    <dgm:cxn modelId="{E52B5E82-0E70-41D7-9026-082639878210}" type="presOf" srcId="{FC57616E-0333-46F1-B975-E717353BAF01}" destId="{ACE3ED7C-C8EB-4781-B2D2-74E60AC9742F}" srcOrd="0" destOrd="0" presId="urn:microsoft.com/office/officeart/2005/8/layout/vList2"/>
    <dgm:cxn modelId="{75ACD592-8399-42D6-93F2-34306545A78B}" srcId="{FC57616E-0333-46F1-B975-E717353BAF01}" destId="{7E6FD6E0-C4C7-4A21-804B-56FBCA2E153B}" srcOrd="0" destOrd="0" parTransId="{4E9CBA8A-ED46-4A05-AA5C-93297637689F}" sibTransId="{922E1D1E-003C-4DBF-B76B-A3A3ED33341B}"/>
    <dgm:cxn modelId="{C49E9594-5A53-47C0-90B5-0954EBE741B6}" srcId="{7E6FD6E0-C4C7-4A21-804B-56FBCA2E153B}" destId="{5D862D82-5127-4EF2-B649-0CC84CFFCF25}" srcOrd="0" destOrd="0" parTransId="{ABBA7C70-ADED-4A60-A155-99ADB7D6215B}" sibTransId="{F7ACB7E2-1014-4BFD-B47B-931B9C02681C}"/>
    <dgm:cxn modelId="{7D075141-7B4C-4BD2-94F3-1E111ACDD5AB}" type="presOf" srcId="{AD73DA6A-E2D6-4BB3-8FFD-2712741DCA20}" destId="{F1D3591A-B9B8-497A-B87A-C81D13B3C495}" srcOrd="0" destOrd="0" presId="urn:microsoft.com/office/officeart/2005/8/layout/vList2"/>
    <dgm:cxn modelId="{D5537E2E-C42C-4D31-B230-3075DD76C7E8}" type="presOf" srcId="{7E6FD6E0-C4C7-4A21-804B-56FBCA2E153B}" destId="{8B663716-B844-4007-B4B2-E14C47196878}" srcOrd="0" destOrd="0" presId="urn:microsoft.com/office/officeart/2005/8/layout/vList2"/>
    <dgm:cxn modelId="{42E18361-F385-48F0-B60A-B80A45FD4EEE}" type="presParOf" srcId="{ACE3ED7C-C8EB-4781-B2D2-74E60AC9742F}" destId="{8B663716-B844-4007-B4B2-E14C47196878}" srcOrd="0" destOrd="0" presId="urn:microsoft.com/office/officeart/2005/8/layout/vList2"/>
    <dgm:cxn modelId="{904D0B57-38C9-4E1B-BCAF-E4C9EFE758B2}" type="presParOf" srcId="{ACE3ED7C-C8EB-4781-B2D2-74E60AC9742F}" destId="{DB3362FF-B782-4F29-947A-F3BB1BEC5D40}" srcOrd="1" destOrd="0" presId="urn:microsoft.com/office/officeart/2005/8/layout/vList2"/>
    <dgm:cxn modelId="{2FE3B68D-2520-4890-8D57-BB9542050513}" type="presParOf" srcId="{ACE3ED7C-C8EB-4781-B2D2-74E60AC9742F}" destId="{F1D3591A-B9B8-497A-B87A-C81D13B3C495}" srcOrd="2" destOrd="0" presId="urn:microsoft.com/office/officeart/2005/8/layout/vList2"/>
    <dgm:cxn modelId="{27EFDC24-81DE-47CF-B33C-1F16F90F0617}" type="presParOf" srcId="{ACE3ED7C-C8EB-4781-B2D2-74E60AC9742F}" destId="{7E8152AE-F9FD-4D4D-BD78-B427A2A2506A}" srcOrd="3" destOrd="0" presId="urn:microsoft.com/office/officeart/2005/8/layout/vList2"/>
  </dgm:cxnLst>
  <dgm:bg/>
  <dgm:whole/>
</dgm:dataModel>
</file>

<file path=ppt/diagrams/data63.xml><?xml version="1.0" encoding="utf-8"?>
<dgm:dataModel xmlns:dgm="http://schemas.openxmlformats.org/drawingml/2006/diagram" xmlns:a="http://schemas.openxmlformats.org/drawingml/2006/main">
  <dgm:ptLst>
    <dgm:pt modelId="{5E089904-B810-43B0-9E50-AC8CD4BA5356}"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x-none"/>
        </a:p>
      </dgm:t>
    </dgm:pt>
    <dgm:pt modelId="{44800EBB-D2DE-4F4F-8A30-4516F3E9F349}" type="parTrans" cxnId="{7C2BEF45-BF30-4A8D-A452-5033F1D09A33}">
      <dgm:prSet/>
      <dgm:spPr/>
      <dgm:t>
        <a:bodyPr/>
        <a:lstStyle/>
        <a:p>
          <a:endParaRPr lang="x-none"/>
        </a:p>
      </dgm:t>
    </dgm:pt>
    <dgm:pt modelId="{A14F0851-C15B-4EA5-A254-DAA07C90117E}">
      <dgm:prSet phldrT="[Текст]"/>
      <dgm:spPr/>
      <dgm:t>
        <a:bodyPr/>
        <a:lstStyle/>
        <a:p>
          <a:r>
            <a:rPr lang="ru-RU"/>
            <a:t>Бірыңғай үдеріс шеңберіндегі салыстырмалы түрде дербес екі кезең</a:t>
          </a:r>
          <a:endParaRPr lang="x-none"/>
        </a:p>
      </dgm:t>
    </dgm:pt>
    <dgm:pt modelId="{536C6E04-A455-46FA-989C-5A22389CB6B0}" type="parTrans" cxnId="{74CD509C-A5AF-42BA-A63F-0F13A3654CC8}">
      <dgm:prSet/>
      <dgm:spPr/>
      <dgm:t>
        <a:bodyPr/>
        <a:lstStyle/>
        <a:p>
          <a:endParaRPr lang="x-none"/>
        </a:p>
      </dgm:t>
    </dgm:pt>
    <dgm:pt modelId="{6EBC5AE2-B155-4D0A-AB69-3F933990B51A}">
      <dgm:prSet phldrT="[Текст]"/>
      <dgm:spPr/>
      <dgm:t>
        <a:bodyPr/>
        <a:lstStyle/>
        <a:p>
          <a:r>
            <a:rPr lang="ru-RU"/>
            <a:t>Гипотезаның құрылысы</a:t>
          </a:r>
          <a:endParaRPr lang="x-none"/>
        </a:p>
      </dgm:t>
    </dgm:pt>
    <dgm:pt modelId="{5FFBDE69-7899-4CAF-9BA3-AB40843122DE}" type="sibTrans" cxnId="{74CD509C-A5AF-42BA-A63F-0F13A3654CC8}">
      <dgm:prSet/>
      <dgm:spPr/>
      <dgm:t>
        <a:bodyPr/>
        <a:lstStyle/>
        <a:p>
          <a:endParaRPr lang="x-none"/>
        </a:p>
      </dgm:t>
    </dgm:pt>
    <dgm:pt modelId="{54A6F498-54CB-4567-A823-2538826CD4BE}" type="parTrans" cxnId="{EC481ABF-2EE1-4AA5-A97A-856BE7D37AF3}">
      <dgm:prSet/>
      <dgm:spPr/>
      <dgm:t>
        <a:bodyPr/>
        <a:lstStyle/>
        <a:p>
          <a:endParaRPr lang="x-none"/>
        </a:p>
      </dgm:t>
    </dgm:pt>
    <dgm:pt modelId="{EA923976-2EE3-456F-85B6-15CE5FCCE633}">
      <dgm:prSet phldrT="[Текст]"/>
      <dgm:spPr/>
      <dgm:t>
        <a:bodyPr/>
        <a:lstStyle/>
        <a:p>
          <a:r>
            <a:rPr lang="ru-RU"/>
            <a:t>Гипотезаның дәлелі </a:t>
          </a:r>
          <a:endParaRPr lang="x-none"/>
        </a:p>
      </dgm:t>
    </dgm:pt>
    <dgm:pt modelId="{3A64D160-B159-4BE6-A014-6A9A2E6BEB24}" type="sibTrans" cxnId="{EC481ABF-2EE1-4AA5-A97A-856BE7D37AF3}">
      <dgm:prSet/>
      <dgm:spPr/>
      <dgm:t>
        <a:bodyPr/>
        <a:lstStyle/>
        <a:p>
          <a:endParaRPr lang="x-none"/>
        </a:p>
      </dgm:t>
    </dgm:pt>
    <dgm:pt modelId="{5636238C-057A-463F-B200-D83473A3632C}" type="sibTrans" cxnId="{7C2BEF45-BF30-4A8D-A452-5033F1D09A33}">
      <dgm:prSet/>
      <dgm:spPr/>
      <dgm:t>
        <a:bodyPr/>
        <a:lstStyle/>
        <a:p>
          <a:endParaRPr lang="x-none"/>
        </a:p>
      </dgm:t>
    </dgm:pt>
    <dgm:pt modelId="{B3BE26F1-CC90-42FC-A8CF-1F7110F456AD}" type="pres">
      <dgm:prSet presAssocID="{5E089904-B810-43B0-9E50-AC8CD4BA5356}" presName="Name0" presStyleCnt="0">
        <dgm:presLayoutVars>
          <dgm:chPref val="1"/>
          <dgm:dir/>
          <dgm:animOne val="branch"/>
          <dgm:animLvl val="lvl"/>
          <dgm:resizeHandles/>
        </dgm:presLayoutVars>
      </dgm:prSet>
      <dgm:spPr/>
      <dgm:t>
        <a:bodyPr/>
        <a:lstStyle/>
        <a:p>
          <a:endParaRPr lang="ru-RU"/>
        </a:p>
      </dgm:t>
    </dgm:pt>
    <dgm:pt modelId="{F4DB8A11-DE72-445F-B239-08706B22BA8B}" type="pres">
      <dgm:prSet presAssocID="{A14F0851-C15B-4EA5-A254-DAA07C90117E}" presName="vertOne" presStyleCnt="0"/>
      <dgm:spPr/>
      <dgm:t>
        <a:bodyPr/>
        <a:lstStyle/>
        <a:p>
          <a:endParaRPr/>
        </a:p>
      </dgm:t>
    </dgm:pt>
    <dgm:pt modelId="{169D3E68-4D3E-4002-8295-504EA59B68D6}" type="pres">
      <dgm:prSet presAssocID="{A14F0851-C15B-4EA5-A254-DAA07C90117E}" presName="txOne" presStyleLbl="node0" presStyleIdx="0" presStyleCnt="1" custScaleX="100074" custScaleY="99180">
        <dgm:presLayoutVars>
          <dgm:chPref val="3"/>
        </dgm:presLayoutVars>
      </dgm:prSet>
      <dgm:spPr/>
      <dgm:t>
        <a:bodyPr/>
        <a:lstStyle/>
        <a:p>
          <a:endParaRPr lang="ru-RU"/>
        </a:p>
      </dgm:t>
    </dgm:pt>
    <dgm:pt modelId="{5774938B-0B0D-4031-A351-53E91CD5C3B9}" type="pres">
      <dgm:prSet presAssocID="{A14F0851-C15B-4EA5-A254-DAA07C90117E}" presName="parTransOne" presStyleCnt="0"/>
      <dgm:spPr/>
      <dgm:t>
        <a:bodyPr/>
        <a:lstStyle/>
        <a:p>
          <a:endParaRPr/>
        </a:p>
      </dgm:t>
    </dgm:pt>
    <dgm:pt modelId="{243E41B6-C5BE-4CA0-AB17-444D28D30C43}" type="pres">
      <dgm:prSet presAssocID="{A14F0851-C15B-4EA5-A254-DAA07C90117E}" presName="horzOne" presStyleCnt="0"/>
      <dgm:spPr/>
      <dgm:t>
        <a:bodyPr/>
        <a:lstStyle/>
        <a:p>
          <a:endParaRPr/>
        </a:p>
      </dgm:t>
    </dgm:pt>
    <dgm:pt modelId="{F7939D10-5A05-46FD-A303-35B7CFFD26C2}" type="pres">
      <dgm:prSet presAssocID="{6EBC5AE2-B155-4D0A-AB69-3F933990B51A}" presName="vertTwo" presStyleCnt="0"/>
      <dgm:spPr/>
      <dgm:t>
        <a:bodyPr/>
        <a:lstStyle/>
        <a:p>
          <a:endParaRPr/>
        </a:p>
      </dgm:t>
    </dgm:pt>
    <dgm:pt modelId="{D9C1E930-8CFE-494A-88BA-2DB5F5A5C327}" type="pres">
      <dgm:prSet presAssocID="{6EBC5AE2-B155-4D0A-AB69-3F933990B51A}" presName="txTwo" presStyleLbl="node2" presStyleIdx="0" presStyleCnt="2">
        <dgm:presLayoutVars>
          <dgm:chPref val="3"/>
        </dgm:presLayoutVars>
      </dgm:prSet>
      <dgm:spPr/>
      <dgm:t>
        <a:bodyPr/>
        <a:lstStyle/>
        <a:p>
          <a:endParaRPr lang="ru-RU"/>
        </a:p>
      </dgm:t>
    </dgm:pt>
    <dgm:pt modelId="{3D7FF29A-D219-4921-AD04-9260FA8B8DDA}" type="pres">
      <dgm:prSet presAssocID="{6EBC5AE2-B155-4D0A-AB69-3F933990B51A}" presName="horzTwo" presStyleCnt="0"/>
      <dgm:spPr/>
      <dgm:t>
        <a:bodyPr/>
        <a:lstStyle/>
        <a:p>
          <a:endParaRPr/>
        </a:p>
      </dgm:t>
    </dgm:pt>
    <dgm:pt modelId="{6C761E93-FB53-468E-BF4A-380744748874}" type="pres">
      <dgm:prSet presAssocID="{5FFBDE69-7899-4CAF-9BA3-AB40843122DE}" presName="sibSpaceTwo" presStyleCnt="0"/>
      <dgm:spPr/>
      <dgm:t>
        <a:bodyPr/>
        <a:lstStyle/>
        <a:p>
          <a:endParaRPr/>
        </a:p>
      </dgm:t>
    </dgm:pt>
    <dgm:pt modelId="{6D057775-406C-4A59-B617-F9A83AAB2306}" type="pres">
      <dgm:prSet presAssocID="{EA923976-2EE3-456F-85B6-15CE5FCCE633}" presName="vertTwo" presStyleCnt="0"/>
      <dgm:spPr/>
      <dgm:t>
        <a:bodyPr/>
        <a:lstStyle/>
        <a:p>
          <a:endParaRPr/>
        </a:p>
      </dgm:t>
    </dgm:pt>
    <dgm:pt modelId="{FBDDED99-4D29-41ED-8FFE-240946908A35}" type="pres">
      <dgm:prSet presAssocID="{EA923976-2EE3-456F-85B6-15CE5FCCE633}" presName="txTwo" presStyleLbl="node2" presStyleIdx="1" presStyleCnt="2">
        <dgm:presLayoutVars>
          <dgm:chPref val="3"/>
        </dgm:presLayoutVars>
      </dgm:prSet>
      <dgm:spPr/>
      <dgm:t>
        <a:bodyPr/>
        <a:lstStyle/>
        <a:p>
          <a:endParaRPr lang="ru-RU"/>
        </a:p>
      </dgm:t>
    </dgm:pt>
    <dgm:pt modelId="{F37D4F72-0EA0-46B0-BA42-4BE750ED098D}" type="pres">
      <dgm:prSet presAssocID="{EA923976-2EE3-456F-85B6-15CE5FCCE633}" presName="horzTwo" presStyleCnt="0"/>
      <dgm:spPr/>
      <dgm:t>
        <a:bodyPr/>
        <a:lstStyle/>
        <a:p>
          <a:endParaRPr/>
        </a:p>
      </dgm:t>
    </dgm:pt>
  </dgm:ptLst>
  <dgm:cxnLst>
    <dgm:cxn modelId="{A544B20B-1077-4ADF-AC21-60FD9CC4B5F1}" type="presOf" srcId="{A14F0851-C15B-4EA5-A254-DAA07C90117E}" destId="{169D3E68-4D3E-4002-8295-504EA59B68D6}" srcOrd="0" destOrd="0" presId="urn:microsoft.com/office/officeart/2005/8/layout/hierarchy4"/>
    <dgm:cxn modelId="{9D28552E-C67C-4B77-95AA-CB869D3E700A}" type="presOf" srcId="{EA923976-2EE3-456F-85B6-15CE5FCCE633}" destId="{FBDDED99-4D29-41ED-8FFE-240946908A35}" srcOrd="0" destOrd="0" presId="urn:microsoft.com/office/officeart/2005/8/layout/hierarchy4"/>
    <dgm:cxn modelId="{6A9A24B3-8083-4E45-B0A6-4E5BFC81C5FD}" type="presOf" srcId="{5E089904-B810-43B0-9E50-AC8CD4BA5356}" destId="{B3BE26F1-CC90-42FC-A8CF-1F7110F456AD}" srcOrd="0" destOrd="0" presId="urn:microsoft.com/office/officeart/2005/8/layout/hierarchy4"/>
    <dgm:cxn modelId="{2E5E7B25-535E-4772-A50D-2B924E180255}" type="presOf" srcId="{6EBC5AE2-B155-4D0A-AB69-3F933990B51A}" destId="{D9C1E930-8CFE-494A-88BA-2DB5F5A5C327}" srcOrd="0" destOrd="0" presId="urn:microsoft.com/office/officeart/2005/8/layout/hierarchy4"/>
    <dgm:cxn modelId="{7C2BEF45-BF30-4A8D-A452-5033F1D09A33}" srcId="{5E089904-B810-43B0-9E50-AC8CD4BA5356}" destId="{A14F0851-C15B-4EA5-A254-DAA07C90117E}" srcOrd="0" destOrd="0" parTransId="{44800EBB-D2DE-4F4F-8A30-4516F3E9F349}" sibTransId="{5636238C-057A-463F-B200-D83473A3632C}"/>
    <dgm:cxn modelId="{74CD509C-A5AF-42BA-A63F-0F13A3654CC8}" srcId="{A14F0851-C15B-4EA5-A254-DAA07C90117E}" destId="{6EBC5AE2-B155-4D0A-AB69-3F933990B51A}" srcOrd="0" destOrd="0" parTransId="{536C6E04-A455-46FA-989C-5A22389CB6B0}" sibTransId="{5FFBDE69-7899-4CAF-9BA3-AB40843122DE}"/>
    <dgm:cxn modelId="{EC481ABF-2EE1-4AA5-A97A-856BE7D37AF3}" srcId="{A14F0851-C15B-4EA5-A254-DAA07C90117E}" destId="{EA923976-2EE3-456F-85B6-15CE5FCCE633}" srcOrd="1" destOrd="0" parTransId="{54A6F498-54CB-4567-A823-2538826CD4BE}" sibTransId="{3A64D160-B159-4BE6-A014-6A9A2E6BEB24}"/>
    <dgm:cxn modelId="{098E63C6-A83F-49D5-A52D-6C8FB3CF0D98}" type="presParOf" srcId="{B3BE26F1-CC90-42FC-A8CF-1F7110F456AD}" destId="{F4DB8A11-DE72-445F-B239-08706B22BA8B}" srcOrd="0" destOrd="0" presId="urn:microsoft.com/office/officeart/2005/8/layout/hierarchy4"/>
    <dgm:cxn modelId="{8308D836-FBAD-42C9-9137-B01B891CB76A}" type="presParOf" srcId="{F4DB8A11-DE72-445F-B239-08706B22BA8B}" destId="{169D3E68-4D3E-4002-8295-504EA59B68D6}" srcOrd="0" destOrd="0" presId="urn:microsoft.com/office/officeart/2005/8/layout/hierarchy4"/>
    <dgm:cxn modelId="{61D0EC51-7B44-4DA6-8813-75B49EBD0DB4}" type="presParOf" srcId="{F4DB8A11-DE72-445F-B239-08706B22BA8B}" destId="{5774938B-0B0D-4031-A351-53E91CD5C3B9}" srcOrd="1" destOrd="0" presId="urn:microsoft.com/office/officeart/2005/8/layout/hierarchy4"/>
    <dgm:cxn modelId="{EBE60A09-FFBF-411D-8A92-233A09BE304C}" type="presParOf" srcId="{F4DB8A11-DE72-445F-B239-08706B22BA8B}" destId="{243E41B6-C5BE-4CA0-AB17-444D28D30C43}" srcOrd="2" destOrd="0" presId="urn:microsoft.com/office/officeart/2005/8/layout/hierarchy4"/>
    <dgm:cxn modelId="{7A4FAD43-E503-4D16-A68F-CE099000AB6B}" type="presParOf" srcId="{243E41B6-C5BE-4CA0-AB17-444D28D30C43}" destId="{F7939D10-5A05-46FD-A303-35B7CFFD26C2}" srcOrd="0" destOrd="0" presId="urn:microsoft.com/office/officeart/2005/8/layout/hierarchy4"/>
    <dgm:cxn modelId="{E305E28E-226C-4A40-8D80-A1F2B837155D}" type="presParOf" srcId="{F7939D10-5A05-46FD-A303-35B7CFFD26C2}" destId="{D9C1E930-8CFE-494A-88BA-2DB5F5A5C327}" srcOrd="0" destOrd="0" presId="urn:microsoft.com/office/officeart/2005/8/layout/hierarchy4"/>
    <dgm:cxn modelId="{5FF3793C-C7DB-4F89-A378-9666055D2459}" type="presParOf" srcId="{F7939D10-5A05-46FD-A303-35B7CFFD26C2}" destId="{3D7FF29A-D219-4921-AD04-9260FA8B8DDA}" srcOrd="1" destOrd="0" presId="urn:microsoft.com/office/officeart/2005/8/layout/hierarchy4"/>
    <dgm:cxn modelId="{7B3FCA0C-B19D-445B-9698-40DA66A7D608}" type="presParOf" srcId="{243E41B6-C5BE-4CA0-AB17-444D28D30C43}" destId="{6C761E93-FB53-468E-BF4A-380744748874}" srcOrd="1" destOrd="0" presId="urn:microsoft.com/office/officeart/2005/8/layout/hierarchy4"/>
    <dgm:cxn modelId="{9A8305D2-6973-41ED-81FE-C4E3449091D7}" type="presParOf" srcId="{243E41B6-C5BE-4CA0-AB17-444D28D30C43}" destId="{6D057775-406C-4A59-B617-F9A83AAB2306}" srcOrd="2" destOrd="0" presId="urn:microsoft.com/office/officeart/2005/8/layout/hierarchy4"/>
    <dgm:cxn modelId="{31138637-D668-424D-AD9C-98F1FCC150EC}" type="presParOf" srcId="{6D057775-406C-4A59-B617-F9A83AAB2306}" destId="{FBDDED99-4D29-41ED-8FFE-240946908A35}" srcOrd="0" destOrd="0" presId="urn:microsoft.com/office/officeart/2005/8/layout/hierarchy4"/>
    <dgm:cxn modelId="{1458E7DF-395F-4FF5-A30A-3B9628F61763}" type="presParOf" srcId="{6D057775-406C-4A59-B617-F9A83AAB2306}" destId="{F37D4F72-0EA0-46B0-BA42-4BE750ED098D}" srcOrd="1" destOrd="0" presId="urn:microsoft.com/office/officeart/2005/8/layout/hierarchy4"/>
  </dgm:cxnLst>
  <dgm:bg/>
  <dgm:whole/>
</dgm:dataModel>
</file>

<file path=ppt/diagrams/data64.xml><?xml version="1.0" encoding="utf-8"?>
<dgm:dataModel xmlns:dgm="http://schemas.openxmlformats.org/drawingml/2006/diagram" xmlns:a="http://schemas.openxmlformats.org/drawingml/2006/main">
  <dgm:ptLst>
    <dgm:pt modelId="{09EBB510-6BF7-4FC0-B762-C39444D9DF5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EDF5CAAD-C6C9-429E-86C2-0A1E6C4146BF}" type="parTrans" cxnId="{68DA3E7A-5058-43CD-9569-885842F273CD}">
      <dgm:prSet/>
      <dgm:spPr/>
      <dgm:t>
        <a:bodyPr/>
        <a:lstStyle/>
        <a:p>
          <a:endParaRPr lang="x-none"/>
        </a:p>
      </dgm:t>
    </dgm:pt>
    <dgm:pt modelId="{9723A596-88C9-48FE-A140-65A3CDD4E7E4}">
      <dgm:prSet phldrT="[Текст]"/>
      <dgm:spPr/>
      <dgm:t>
        <a:bodyPr/>
        <a:lstStyle/>
        <a:p>
          <a:r>
            <a:rPr lang="ru-RU"/>
            <a:t>Әртүрлі гипотезаларда және оларды құрудың әртүрлі кезеңдерінде қорытындының қандай да бір түрі қалғандарымен салыстырғанда басым орынға ие болуы мүмкін. </a:t>
          </a:r>
          <a:endParaRPr lang="x-none"/>
        </a:p>
      </dgm:t>
    </dgm:pt>
    <dgm:pt modelId="{579571C8-6BB0-4B59-A05A-91F65DDF3527}" type="parTrans" cxnId="{D4E84814-AEDB-4B3D-A148-B8EBF07A9E29}">
      <dgm:prSet/>
      <dgm:spPr/>
      <dgm:t>
        <a:bodyPr/>
        <a:lstStyle/>
        <a:p>
          <a:endParaRPr lang="x-none"/>
        </a:p>
      </dgm:t>
    </dgm:pt>
    <dgm:pt modelId="{D183DE29-C8E0-4213-8440-2770A239E188}">
      <dgm:prSet phldrT="[Текст]" phldr="1"/>
      <dgm:spPr/>
      <dgm:t>
        <a:bodyPr/>
        <a:lstStyle/>
        <a:p>
          <a:endParaRPr lang="x-none"/>
        </a:p>
      </dgm:t>
    </dgm:pt>
    <dgm:pt modelId="{5ACBE22B-8084-494C-914D-678154CCBADA}" type="sibTrans" cxnId="{D4E84814-AEDB-4B3D-A148-B8EBF07A9E29}">
      <dgm:prSet/>
      <dgm:spPr/>
      <dgm:t>
        <a:bodyPr/>
        <a:lstStyle/>
        <a:p>
          <a:endParaRPr lang="x-none"/>
        </a:p>
      </dgm:t>
    </dgm:pt>
    <dgm:pt modelId="{6D27FF38-4404-482E-B831-58F69679E298}" type="sibTrans" cxnId="{68DA3E7A-5058-43CD-9569-885842F273CD}">
      <dgm:prSet/>
      <dgm:spPr/>
      <dgm:t>
        <a:bodyPr/>
        <a:lstStyle/>
        <a:p>
          <a:endParaRPr lang="x-none"/>
        </a:p>
      </dgm:t>
    </dgm:pt>
    <dgm:pt modelId="{FA54C6E3-D9A4-419C-A039-DD25CEA1A7AE}" type="parTrans" cxnId="{75ECDC28-0FDD-4BD6-8FCF-870DE68D0910}">
      <dgm:prSet/>
      <dgm:spPr/>
      <dgm:t>
        <a:bodyPr/>
        <a:lstStyle/>
        <a:p>
          <a:endParaRPr lang="x-none"/>
        </a:p>
      </dgm:t>
    </dgm:pt>
    <dgm:pt modelId="{BFC813F0-35F9-44EF-B5BE-02A05BF56558}">
      <dgm:prSet phldrT="[Текст]"/>
      <dgm:spPr/>
      <dgm:t>
        <a:bodyPr/>
        <a:lstStyle/>
        <a:p>
          <a:r>
            <a:rPr lang="ru-RU"/>
            <a:t>Қорытындылардың әртүрлі формаларын қолдану, олардың гипотезаларды ұсыну және дәлелдеу процесіндегі орны мен рөлі көптеген шарттарға байланысты: зерттелетін объектінің сипаты мен табиғаты; шешілетін гносеологиялық мәселенің күрделілігі; зерттелетін объект туралы қолда бар ақпараттың толықтығы; зерттеушінің танымдық тәжірибесі және т.б.</a:t>
          </a:r>
          <a:endParaRPr lang="x-none"/>
        </a:p>
      </dgm:t>
    </dgm:pt>
    <dgm:pt modelId="{F9FC210A-200B-4836-983A-9CF209E767B0}" type="parTrans" cxnId="{04EEEB77-A9E4-456F-8AA9-F589523AC4C7}">
      <dgm:prSet/>
      <dgm:spPr/>
      <dgm:t>
        <a:bodyPr/>
        <a:lstStyle/>
        <a:p>
          <a:endParaRPr lang="x-none"/>
        </a:p>
      </dgm:t>
    </dgm:pt>
    <dgm:pt modelId="{560A650A-28AF-4240-A0E3-1D13CE857C8C}">
      <dgm:prSet phldrT="[Текст]" phldr="1"/>
      <dgm:spPr/>
      <dgm:t>
        <a:bodyPr/>
        <a:lstStyle/>
        <a:p>
          <a:endParaRPr lang="x-none"/>
        </a:p>
      </dgm:t>
    </dgm:pt>
    <dgm:pt modelId="{84B3C7B5-2E26-4D70-9BDA-A0299540527E}" type="sibTrans" cxnId="{04EEEB77-A9E4-456F-8AA9-F589523AC4C7}">
      <dgm:prSet/>
      <dgm:spPr/>
      <dgm:t>
        <a:bodyPr/>
        <a:lstStyle/>
        <a:p>
          <a:endParaRPr lang="x-none"/>
        </a:p>
      </dgm:t>
    </dgm:pt>
    <dgm:pt modelId="{0720A707-1CE0-403F-90AF-AB4F4C901132}" type="sibTrans" cxnId="{75ECDC28-0FDD-4BD6-8FCF-870DE68D0910}">
      <dgm:prSet/>
      <dgm:spPr/>
      <dgm:t>
        <a:bodyPr/>
        <a:lstStyle/>
        <a:p>
          <a:endParaRPr lang="x-none"/>
        </a:p>
      </dgm:t>
    </dgm:pt>
    <dgm:pt modelId="{E0A0F2C0-4A23-4480-A913-A802B841906D}" type="pres">
      <dgm:prSet presAssocID="{09EBB510-6BF7-4FC0-B762-C39444D9DF54}" presName="linear" presStyleCnt="0">
        <dgm:presLayoutVars>
          <dgm:animLvl val="lvl"/>
          <dgm:resizeHandles val="exact"/>
        </dgm:presLayoutVars>
      </dgm:prSet>
      <dgm:spPr/>
      <dgm:t>
        <a:bodyPr/>
        <a:lstStyle/>
        <a:p>
          <a:endParaRPr lang="ru-RU"/>
        </a:p>
      </dgm:t>
    </dgm:pt>
    <dgm:pt modelId="{E641B007-BB05-4EDD-ACD7-0AE045FBB843}" type="pres">
      <dgm:prSet presAssocID="{9723A596-88C9-48FE-A140-65A3CDD4E7E4}" presName="parentText" presStyleLbl="node1" presStyleIdx="0" presStyleCnt="2">
        <dgm:presLayoutVars>
          <dgm:chMax val="0"/>
          <dgm:bulletEnabled val="1"/>
        </dgm:presLayoutVars>
      </dgm:prSet>
      <dgm:spPr/>
      <dgm:t>
        <a:bodyPr/>
        <a:lstStyle/>
        <a:p>
          <a:endParaRPr lang="ru-RU"/>
        </a:p>
      </dgm:t>
    </dgm:pt>
    <dgm:pt modelId="{D9691749-02A2-40C7-8D39-7087DCB6832A}" type="pres">
      <dgm:prSet presAssocID="{9723A596-88C9-48FE-A140-65A3CDD4E7E4}" presName="childText" presStyleLbl="revTx" presStyleIdx="0" presStyleCnt="2">
        <dgm:presLayoutVars>
          <dgm:bulletEnabled val="1"/>
        </dgm:presLayoutVars>
      </dgm:prSet>
      <dgm:spPr/>
      <dgm:t>
        <a:bodyPr/>
        <a:lstStyle/>
        <a:p>
          <a:endParaRPr lang="ru-RU"/>
        </a:p>
      </dgm:t>
    </dgm:pt>
    <dgm:pt modelId="{0941C7F6-D44C-417C-9925-6C4FCFA81EBA}" type="pres">
      <dgm:prSet presAssocID="{BFC813F0-35F9-44EF-B5BE-02A05BF56558}" presName="parentText" presStyleLbl="node1" presStyleIdx="1" presStyleCnt="2">
        <dgm:presLayoutVars>
          <dgm:chMax val="0"/>
          <dgm:bulletEnabled val="1"/>
        </dgm:presLayoutVars>
      </dgm:prSet>
      <dgm:spPr/>
      <dgm:t>
        <a:bodyPr/>
        <a:lstStyle/>
        <a:p>
          <a:endParaRPr lang="ru-RU"/>
        </a:p>
      </dgm:t>
    </dgm:pt>
    <dgm:pt modelId="{2473808D-E794-4D62-8335-95EB82D5206F}" type="pres">
      <dgm:prSet presAssocID="{BFC813F0-35F9-44EF-B5BE-02A05BF56558}" presName="childText" presStyleLbl="revTx" presStyleIdx="1" presStyleCnt="2">
        <dgm:presLayoutVars>
          <dgm:bulletEnabled val="1"/>
        </dgm:presLayoutVars>
      </dgm:prSet>
      <dgm:spPr/>
      <dgm:t>
        <a:bodyPr/>
        <a:lstStyle/>
        <a:p>
          <a:endParaRPr lang="ru-RU"/>
        </a:p>
      </dgm:t>
    </dgm:pt>
  </dgm:ptLst>
  <dgm:cxnLst>
    <dgm:cxn modelId="{75ECDC28-0FDD-4BD6-8FCF-870DE68D0910}" srcId="{09EBB510-6BF7-4FC0-B762-C39444D9DF54}" destId="{BFC813F0-35F9-44EF-B5BE-02A05BF56558}" srcOrd="1" destOrd="0" parTransId="{FA54C6E3-D9A4-419C-A039-DD25CEA1A7AE}" sibTransId="{0720A707-1CE0-403F-90AF-AB4F4C901132}"/>
    <dgm:cxn modelId="{B1B27BF7-273D-45DB-9E71-63BF28CDD58A}" type="presOf" srcId="{09EBB510-6BF7-4FC0-B762-C39444D9DF54}" destId="{E0A0F2C0-4A23-4480-A913-A802B841906D}" srcOrd="0" destOrd="0" presId="urn:microsoft.com/office/officeart/2005/8/layout/vList2"/>
    <dgm:cxn modelId="{7C2AC5F4-A23A-46A6-AEE9-C150406055D2}" type="presOf" srcId="{560A650A-28AF-4240-A0E3-1D13CE857C8C}" destId="{2473808D-E794-4D62-8335-95EB82D5206F}" srcOrd="0" destOrd="0" presId="urn:microsoft.com/office/officeart/2005/8/layout/vList2"/>
    <dgm:cxn modelId="{04EEEB77-A9E4-456F-8AA9-F589523AC4C7}" srcId="{BFC813F0-35F9-44EF-B5BE-02A05BF56558}" destId="{560A650A-28AF-4240-A0E3-1D13CE857C8C}" srcOrd="0" destOrd="0" parTransId="{F9FC210A-200B-4836-983A-9CF209E767B0}" sibTransId="{84B3C7B5-2E26-4D70-9BDA-A0299540527E}"/>
    <dgm:cxn modelId="{1EAB5802-7FE2-4BCB-A429-DC1D3CA0320B}" type="presOf" srcId="{9723A596-88C9-48FE-A140-65A3CDD4E7E4}" destId="{E641B007-BB05-4EDD-ACD7-0AE045FBB843}" srcOrd="0" destOrd="0" presId="urn:microsoft.com/office/officeart/2005/8/layout/vList2"/>
    <dgm:cxn modelId="{68DA3E7A-5058-43CD-9569-885842F273CD}" srcId="{09EBB510-6BF7-4FC0-B762-C39444D9DF54}" destId="{9723A596-88C9-48FE-A140-65A3CDD4E7E4}" srcOrd="0" destOrd="0" parTransId="{EDF5CAAD-C6C9-429E-86C2-0A1E6C4146BF}" sibTransId="{6D27FF38-4404-482E-B831-58F69679E298}"/>
    <dgm:cxn modelId="{5D3B7BDA-1BD7-4D4B-BCCB-FB411F3CA40F}" type="presOf" srcId="{D183DE29-C8E0-4213-8440-2770A239E188}" destId="{D9691749-02A2-40C7-8D39-7087DCB6832A}" srcOrd="0" destOrd="0" presId="urn:microsoft.com/office/officeart/2005/8/layout/vList2"/>
    <dgm:cxn modelId="{D4E84814-AEDB-4B3D-A148-B8EBF07A9E29}" srcId="{9723A596-88C9-48FE-A140-65A3CDD4E7E4}" destId="{D183DE29-C8E0-4213-8440-2770A239E188}" srcOrd="0" destOrd="0" parTransId="{579571C8-6BB0-4B59-A05A-91F65DDF3527}" sibTransId="{5ACBE22B-8084-494C-914D-678154CCBADA}"/>
    <dgm:cxn modelId="{62C7D184-D2EF-4BE2-9D11-6AB44B3A9730}" type="presOf" srcId="{BFC813F0-35F9-44EF-B5BE-02A05BF56558}" destId="{0941C7F6-D44C-417C-9925-6C4FCFA81EBA}" srcOrd="0" destOrd="0" presId="urn:microsoft.com/office/officeart/2005/8/layout/vList2"/>
    <dgm:cxn modelId="{865165EA-51AF-4E91-B740-9F8976993A1B}" type="presParOf" srcId="{E0A0F2C0-4A23-4480-A913-A802B841906D}" destId="{E641B007-BB05-4EDD-ACD7-0AE045FBB843}" srcOrd="0" destOrd="0" presId="urn:microsoft.com/office/officeart/2005/8/layout/vList2"/>
    <dgm:cxn modelId="{659187E5-0F21-4999-A577-04DCDD009124}" type="presParOf" srcId="{E0A0F2C0-4A23-4480-A913-A802B841906D}" destId="{D9691749-02A2-40C7-8D39-7087DCB6832A}" srcOrd="1" destOrd="0" presId="urn:microsoft.com/office/officeart/2005/8/layout/vList2"/>
    <dgm:cxn modelId="{15BDEE71-AF47-49AE-91A0-5783343E852D}" type="presParOf" srcId="{E0A0F2C0-4A23-4480-A913-A802B841906D}" destId="{0941C7F6-D44C-417C-9925-6C4FCFA81EBA}" srcOrd="2" destOrd="0" presId="urn:microsoft.com/office/officeart/2005/8/layout/vList2"/>
    <dgm:cxn modelId="{45254016-E2F4-47FA-A9BA-AD9F74674F6D}" type="presParOf" srcId="{E0A0F2C0-4A23-4480-A913-A802B841906D}" destId="{2473808D-E794-4D62-8335-95EB82D5206F}" srcOrd="3" destOrd="0" presId="urn:microsoft.com/office/officeart/2005/8/layout/vList2"/>
  </dgm:cxnLst>
  <dgm:bg/>
  <dgm:whole/>
</dgm:dataModel>
</file>

<file path=ppt/diagrams/data65.xml><?xml version="1.0" encoding="utf-8"?>
<dgm:dataModel xmlns:dgm="http://schemas.openxmlformats.org/drawingml/2006/diagram" xmlns:a="http://schemas.openxmlformats.org/drawingml/2006/main">
  <dgm:ptLst>
    <dgm:pt modelId="{A34241A6-C22F-43F5-994E-D9CA1EB415DB}"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ru-RU"/>
        </a:p>
      </dgm:t>
    </dgm:pt>
    <dgm:pt modelId="{904A3185-A768-430D-AA1F-63FD93FAA4D9}" type="parTrans" cxnId="{A8DBBCE6-3D9B-4FF7-809A-DA0111EB1668}">
      <dgm:prSet/>
      <dgm:spPr/>
      <dgm:t>
        <a:bodyPr/>
        <a:lstStyle/>
        <a:p>
          <a:endParaRPr lang="ru-RU"/>
        </a:p>
      </dgm:t>
    </dgm:pt>
    <dgm:pt modelId="{5103AB01-3D9D-44B6-AE65-2B60B12A9BBD}">
      <dgm:prSet phldrT="[Текст]"/>
      <dgm:spPr/>
      <dgm:t>
        <a:bodyPr/>
        <a:lstStyle/>
        <a:p>
          <a:r>
            <a:rPr lang="ru-RU" b="0" i="0"/>
            <a:t>Ғылыми гипотезаның басқа тұжырымдардан, тұжырымдардан, тұжырымдардан және басқа нәрселерден айырмашылығы, ең алдымен, ол белгілі бір талаптарды қанағаттандыруы керек:</a:t>
          </a:r>
          <a:endParaRPr lang="ru-RU"/>
        </a:p>
      </dgm:t>
    </dgm:pt>
    <dgm:pt modelId="{E2BEA45C-2B08-40E2-B20D-CB6E9C80093F}" type="parTrans" cxnId="{5E1037F5-0C42-4B1F-8570-3A1493D331F0}">
      <dgm:prSet/>
      <dgm:spPr/>
      <dgm:t>
        <a:bodyPr/>
        <a:lstStyle/>
        <a:p>
          <a:endParaRPr lang="ru-RU"/>
        </a:p>
      </dgm:t>
    </dgm:pt>
    <dgm:pt modelId="{2DB57B68-B0EA-4B4B-9CD7-78F561C6031C}">
      <dgm:prSet phldrT="[Текст]"/>
      <dgm:spPr/>
      <dgm:t>
        <a:bodyPr/>
        <a:lstStyle/>
        <a:p>
          <a:r>
            <a:rPr lang="ru-RU" b="0" i="0"/>
            <a:t>төлем қабілеттілігінің шарты, ол көбінесе осы салада қабылданған ережелерге, заңдарға, фактілерге сүйене отырып, қарастырылып отырған ғылым саласының білімінің кең саласы үшін алға қойылуы керек екендігімен анықталады</a:t>
          </a:r>
          <a:endParaRPr lang="ru-RU"/>
        </a:p>
      </dgm:t>
    </dgm:pt>
    <dgm:pt modelId="{9A347E1D-AAB7-46E0-B65F-6A2975FE0618}" type="sibTrans" cxnId="{5E1037F5-0C42-4B1F-8570-3A1493D331F0}">
      <dgm:prSet/>
      <dgm:spPr/>
      <dgm:t>
        <a:bodyPr/>
        <a:lstStyle/>
        <a:p>
          <a:endParaRPr lang="ru-RU"/>
        </a:p>
      </dgm:t>
    </dgm:pt>
    <dgm:pt modelId="{4C250F98-998D-40CF-A79A-3586D71CB8AB}" type="parTrans" cxnId="{03B424F7-A640-40A6-98CE-9FD0708FE83D}">
      <dgm:prSet/>
      <dgm:spPr/>
      <dgm:t>
        <a:bodyPr/>
        <a:lstStyle/>
        <a:p>
          <a:endParaRPr lang="ru-RU"/>
        </a:p>
      </dgm:t>
    </dgm:pt>
    <dgm:pt modelId="{120EDD8D-FFBB-4738-A3C3-98705577C5BA}">
      <dgm:prSet phldrT="[Текст]"/>
      <dgm:spPr/>
      <dgm:t>
        <a:bodyPr/>
        <a:lstStyle/>
        <a:p>
          <a:r>
            <a:rPr lang="ru-RU" b="0" i="0"/>
            <a:t>принциптік тексерілетіндігі, одан алынған нәтижелерді практикамен салыстыру арқылы қамтамасыз етіледі</a:t>
          </a:r>
          <a:endParaRPr lang="ru-RU"/>
        </a:p>
      </dgm:t>
    </dgm:pt>
    <dgm:pt modelId="{5B595C8E-8862-4593-9BE4-F9452C52DE5D}" type="sibTrans" cxnId="{03B424F7-A640-40A6-98CE-9FD0708FE83D}">
      <dgm:prSet/>
      <dgm:spPr/>
      <dgm:t>
        <a:bodyPr/>
        <a:lstStyle/>
        <a:p>
          <a:endParaRPr lang="ru-RU"/>
        </a:p>
      </dgm:t>
    </dgm:pt>
    <dgm:pt modelId="{FAD9E5B3-FFAD-4247-BB5D-39B948011999}" type="parTrans" cxnId="{4AEF7C51-4507-471B-A5E5-499B092D9ABF}">
      <dgm:prSet/>
      <dgm:spPr/>
      <dgm:t>
        <a:bodyPr/>
        <a:lstStyle/>
        <a:p>
          <a:endParaRPr lang="x-none"/>
        </a:p>
      </dgm:t>
    </dgm:pt>
    <dgm:pt modelId="{3244E23A-9797-41D7-9A17-F961FA6541A7}">
      <dgm:prSet phldrT="[Текст]"/>
      <dgm:spPr/>
      <dgm:t>
        <a:bodyPr/>
        <a:lstStyle/>
        <a:p>
          <a:r>
            <a:rPr lang="ru-RU" b="0" i="0"/>
            <a:t>жан-жақтылық гипотезалар оның объективті әрекет ету аясынан тыс құбылыстардың кең ауқымына қолдану мүмкіндігі ретінде түсіндіріледі.</a:t>
          </a:r>
          <a:endParaRPr lang="ru-RU"/>
        </a:p>
      </dgm:t>
    </dgm:pt>
    <dgm:pt modelId="{7F9FA0B2-417B-40FC-86A1-EFFF5E427FA9}" type="sibTrans" cxnId="{4AEF7C51-4507-471B-A5E5-499B092D9ABF}">
      <dgm:prSet/>
      <dgm:spPr/>
      <dgm:t>
        <a:bodyPr/>
        <a:lstStyle/>
        <a:p>
          <a:endParaRPr lang="x-none"/>
        </a:p>
      </dgm:t>
    </dgm:pt>
    <dgm:pt modelId="{84F1FBFE-1C1D-49D3-8AE6-51F6EA541A6F}" type="parTrans" cxnId="{9E92A390-A768-421D-A0A2-273A9DE3A1AE}">
      <dgm:prSet/>
      <dgm:spPr/>
      <dgm:t>
        <a:bodyPr/>
        <a:lstStyle/>
        <a:p>
          <a:endParaRPr lang="x-none"/>
        </a:p>
      </dgm:t>
    </dgm:pt>
    <dgm:pt modelId="{A5DF0433-424C-4B0A-B56D-0D4C6ACD5D0A}">
      <dgm:prSet phldrT="[Текст]"/>
      <dgm:spPr/>
      <dgm:t>
        <a:bodyPr/>
        <a:lstStyle/>
        <a:p>
          <a:r>
            <a:rPr lang="ru-RU" b="0" i="0"/>
            <a:t>тұжырымдаманың қарапайымдылығы қарастырылып отырған зерттеуді қосымша қорытындыларсыз, болжамдарсыз және басқа әрекеттерсіз біржақты түсіндіруге мүмкіндік беретін оның тұжырымдамасында жатыр</a:t>
          </a:r>
          <a:endParaRPr lang="ru-RU"/>
        </a:p>
      </dgm:t>
    </dgm:pt>
    <dgm:pt modelId="{3267B666-81DA-4ECA-B1CC-13C5279139D5}" type="sibTrans" cxnId="{9E92A390-A768-421D-A0A2-273A9DE3A1AE}">
      <dgm:prSet/>
      <dgm:spPr/>
      <dgm:t>
        <a:bodyPr/>
        <a:lstStyle/>
        <a:p>
          <a:endParaRPr lang="x-none"/>
        </a:p>
      </dgm:t>
    </dgm:pt>
    <dgm:pt modelId="{18C07119-42C9-44F7-80BD-6B8CA3D1E032}" type="sibTrans" cxnId="{A8DBBCE6-3D9B-4FF7-809A-DA0111EB1668}">
      <dgm:prSet/>
      <dgm:spPr/>
      <dgm:t>
        <a:bodyPr/>
        <a:lstStyle/>
        <a:p>
          <a:endParaRPr lang="ru-RU"/>
        </a:p>
      </dgm:t>
    </dgm:pt>
    <dgm:pt modelId="{73E78F13-D966-4CE7-B4EF-F1533FCF4802}" type="pres">
      <dgm:prSet presAssocID="{A34241A6-C22F-43F5-994E-D9CA1EB415DB}" presName="layout" presStyleCnt="0">
        <dgm:presLayoutVars>
          <dgm:chMax/>
          <dgm:chPref/>
          <dgm:dir/>
          <dgm:animOne val="branch"/>
          <dgm:animLvl val="lvl"/>
          <dgm:resizeHandles/>
        </dgm:presLayoutVars>
      </dgm:prSet>
      <dgm:spPr/>
      <dgm:t>
        <a:bodyPr/>
        <a:lstStyle/>
        <a:p>
          <a:endParaRPr lang="ru-RU"/>
        </a:p>
      </dgm:t>
    </dgm:pt>
    <dgm:pt modelId="{25C3BD76-2CED-4D89-AA9E-25477AF36C0C}" type="pres">
      <dgm:prSet presAssocID="{5103AB01-3D9D-44B6-AE65-2B60B12A9BBD}" presName="root" presStyleCnt="0">
        <dgm:presLayoutVars>
          <dgm:chMax/>
          <dgm:chPref val="4"/>
        </dgm:presLayoutVars>
      </dgm:prSet>
      <dgm:spPr/>
      <dgm:t>
        <a:bodyPr/>
        <a:lstStyle/>
        <a:p>
          <a:endParaRPr/>
        </a:p>
      </dgm:t>
    </dgm:pt>
    <dgm:pt modelId="{9B9FB064-9EB8-4F31-84B5-7DE6EBE214F5}" type="pres">
      <dgm:prSet presAssocID="{5103AB01-3D9D-44B6-AE65-2B60B12A9BBD}" presName="rootComposite" presStyleCnt="0">
        <dgm:presLayoutVars/>
      </dgm:prSet>
      <dgm:spPr/>
      <dgm:t>
        <a:bodyPr/>
        <a:lstStyle/>
        <a:p>
          <a:endParaRPr/>
        </a:p>
      </dgm:t>
    </dgm:pt>
    <dgm:pt modelId="{44CDEE5D-FD07-4A0E-B85B-3D5B95624F3D}" type="pres">
      <dgm:prSet presAssocID="{5103AB01-3D9D-44B6-AE65-2B60B12A9BBD}" presName="rootText" presStyleLbl="node0" presStyleIdx="0" presStyleCnt="1">
        <dgm:presLayoutVars>
          <dgm:chMax/>
          <dgm:chPref val="4"/>
        </dgm:presLayoutVars>
      </dgm:prSet>
      <dgm:spPr/>
      <dgm:t>
        <a:bodyPr/>
        <a:lstStyle/>
        <a:p>
          <a:endParaRPr lang="ru-RU"/>
        </a:p>
      </dgm:t>
    </dgm:pt>
    <dgm:pt modelId="{6371F2C9-98A6-43F5-B70E-40C8BFE2B7DF}" type="pres">
      <dgm:prSet presAssocID="{5103AB01-3D9D-44B6-AE65-2B60B12A9BBD}" presName="childShape" presStyleCnt="0">
        <dgm:presLayoutVars>
          <dgm:chMax val="0"/>
          <dgm:chPref val="0"/>
        </dgm:presLayoutVars>
      </dgm:prSet>
      <dgm:spPr/>
      <dgm:t>
        <a:bodyPr/>
        <a:lstStyle/>
        <a:p>
          <a:endParaRPr/>
        </a:p>
      </dgm:t>
    </dgm:pt>
    <dgm:pt modelId="{5F7649E9-719D-42B2-A764-104AF4467F39}" type="pres">
      <dgm:prSet presAssocID="{2DB57B68-B0EA-4B4B-9CD7-78F561C6031C}" presName="childComposite" presStyleCnt="0">
        <dgm:presLayoutVars>
          <dgm:chMax val="0"/>
          <dgm:chPref val="0"/>
        </dgm:presLayoutVars>
      </dgm:prSet>
      <dgm:spPr/>
      <dgm:t>
        <a:bodyPr/>
        <a:lstStyle/>
        <a:p>
          <a:endParaRPr/>
        </a:p>
      </dgm:t>
    </dgm:pt>
    <dgm:pt modelId="{28C679A2-FE13-43D3-B89E-D82E0ADF99A6}" type="pres">
      <dgm:prSet presAssocID="{2DB57B68-B0EA-4B4B-9CD7-78F561C6031C}" presName="Image" presStyleLbl="node1" presStyleIdx="0" presStyleCnt="4"/>
      <dgm:spPr/>
      <dgm:t>
        <a:bodyPr/>
        <a:lstStyle/>
        <a:p>
          <a:endParaRPr/>
        </a:p>
      </dgm:t>
    </dgm:pt>
    <dgm:pt modelId="{304BFB7A-D9C6-4CA5-8CE9-BB607FBCCE32}" type="pres">
      <dgm:prSet presAssocID="{2DB57B68-B0EA-4B4B-9CD7-78F561C6031C}" presName="childText" presStyleLbl="lnNode1" presStyleIdx="0" presStyleCnt="4" custScaleX="101163">
        <dgm:presLayoutVars>
          <dgm:chMax val="0"/>
          <dgm:chPref val="0"/>
          <dgm:bulletEnabled val="1"/>
        </dgm:presLayoutVars>
      </dgm:prSet>
      <dgm:spPr/>
      <dgm:t>
        <a:bodyPr/>
        <a:lstStyle/>
        <a:p>
          <a:endParaRPr lang="ru-RU"/>
        </a:p>
      </dgm:t>
    </dgm:pt>
    <dgm:pt modelId="{A37E19F7-B633-41F5-BDCE-0A55BB97ACB2}" type="pres">
      <dgm:prSet presAssocID="{120EDD8D-FFBB-4738-A3C3-98705577C5BA}" presName="childComposite" presStyleCnt="0">
        <dgm:presLayoutVars>
          <dgm:chMax val="0"/>
          <dgm:chPref val="0"/>
        </dgm:presLayoutVars>
      </dgm:prSet>
      <dgm:spPr/>
      <dgm:t>
        <a:bodyPr/>
        <a:lstStyle/>
        <a:p>
          <a:endParaRPr/>
        </a:p>
      </dgm:t>
    </dgm:pt>
    <dgm:pt modelId="{2A0D0BFF-7E48-4CAD-802F-F5BE63B63000}" type="pres">
      <dgm:prSet presAssocID="{120EDD8D-FFBB-4738-A3C3-98705577C5BA}" presName="Image" presStyleLbl="node1" presStyleIdx="1" presStyleCnt="4"/>
      <dgm:spPr/>
      <dgm:t>
        <a:bodyPr/>
        <a:lstStyle/>
        <a:p>
          <a:endParaRPr/>
        </a:p>
      </dgm:t>
    </dgm:pt>
    <dgm:pt modelId="{5A126BFA-DEBF-44C3-9ECE-6120B566BE7B}" type="pres">
      <dgm:prSet presAssocID="{120EDD8D-FFBB-4738-A3C3-98705577C5BA}" presName="childText" presStyleLbl="lnNode1" presStyleIdx="1" presStyleCnt="4">
        <dgm:presLayoutVars>
          <dgm:chMax val="0"/>
          <dgm:chPref val="0"/>
          <dgm:bulletEnabled val="1"/>
        </dgm:presLayoutVars>
      </dgm:prSet>
      <dgm:spPr/>
      <dgm:t>
        <a:bodyPr/>
        <a:lstStyle/>
        <a:p>
          <a:endParaRPr lang="ru-RU"/>
        </a:p>
      </dgm:t>
    </dgm:pt>
    <dgm:pt modelId="{7DAD29D5-F619-4FAA-97AB-B700B4E5784F}" type="pres">
      <dgm:prSet presAssocID="{3244E23A-9797-41D7-9A17-F961FA6541A7}" presName="childComposite" presStyleCnt="0">
        <dgm:presLayoutVars>
          <dgm:chMax val="0"/>
          <dgm:chPref val="0"/>
        </dgm:presLayoutVars>
      </dgm:prSet>
      <dgm:spPr/>
      <dgm:t>
        <a:bodyPr/>
        <a:lstStyle/>
        <a:p>
          <a:endParaRPr/>
        </a:p>
      </dgm:t>
    </dgm:pt>
    <dgm:pt modelId="{76EF339A-6A96-47C5-BDEE-F312F6CF1B41}" type="pres">
      <dgm:prSet presAssocID="{3244E23A-9797-41D7-9A17-F961FA6541A7}" presName="Image" presStyleLbl="node1" presStyleIdx="2" presStyleCnt="4"/>
      <dgm:spPr/>
      <dgm:t>
        <a:bodyPr/>
        <a:lstStyle/>
        <a:p>
          <a:endParaRPr/>
        </a:p>
      </dgm:t>
    </dgm:pt>
    <dgm:pt modelId="{852EC056-B38B-4FA8-8351-91E55C7B0226}" type="pres">
      <dgm:prSet presAssocID="{3244E23A-9797-41D7-9A17-F961FA6541A7}" presName="childText" presStyleLbl="lnNode1" presStyleIdx="2" presStyleCnt="4" custLinFactNeighborX="715" custLinFactNeighborY="1614">
        <dgm:presLayoutVars>
          <dgm:chMax val="0"/>
          <dgm:chPref val="0"/>
          <dgm:bulletEnabled val="1"/>
        </dgm:presLayoutVars>
      </dgm:prSet>
      <dgm:spPr/>
      <dgm:t>
        <a:bodyPr/>
        <a:lstStyle/>
        <a:p>
          <a:endParaRPr lang="ru-RU"/>
        </a:p>
      </dgm:t>
    </dgm:pt>
    <dgm:pt modelId="{F6F4104E-4878-47F7-80C4-D8C076817350}" type="pres">
      <dgm:prSet presAssocID="{A5DF0433-424C-4B0A-B56D-0D4C6ACD5D0A}" presName="childComposite" presStyleCnt="0">
        <dgm:presLayoutVars>
          <dgm:chMax val="0"/>
          <dgm:chPref val="0"/>
        </dgm:presLayoutVars>
      </dgm:prSet>
      <dgm:spPr/>
      <dgm:t>
        <a:bodyPr/>
        <a:lstStyle/>
        <a:p>
          <a:endParaRPr/>
        </a:p>
      </dgm:t>
    </dgm:pt>
    <dgm:pt modelId="{B2A37774-03FB-4910-9D47-58A2D6C4F8F6}" type="pres">
      <dgm:prSet presAssocID="{A5DF0433-424C-4B0A-B56D-0D4C6ACD5D0A}" presName="Image" presStyleLbl="node1" presStyleIdx="3" presStyleCnt="4"/>
      <dgm:spPr/>
      <dgm:t>
        <a:bodyPr/>
        <a:lstStyle/>
        <a:p>
          <a:endParaRPr/>
        </a:p>
      </dgm:t>
    </dgm:pt>
    <dgm:pt modelId="{123544E0-2A88-4937-9006-490BDA53EE11}" type="pres">
      <dgm:prSet presAssocID="{A5DF0433-424C-4B0A-B56D-0D4C6ACD5D0A}" presName="childText" presStyleLbl="lnNode1" presStyleIdx="3" presStyleCnt="4">
        <dgm:presLayoutVars>
          <dgm:chMax val="0"/>
          <dgm:chPref val="0"/>
          <dgm:bulletEnabled val="1"/>
        </dgm:presLayoutVars>
      </dgm:prSet>
      <dgm:spPr/>
      <dgm:t>
        <a:bodyPr/>
        <a:lstStyle/>
        <a:p>
          <a:endParaRPr lang="ru-RU"/>
        </a:p>
      </dgm:t>
    </dgm:pt>
  </dgm:ptLst>
  <dgm:cxnLst>
    <dgm:cxn modelId="{03B424F7-A640-40A6-98CE-9FD0708FE83D}" srcId="{5103AB01-3D9D-44B6-AE65-2B60B12A9BBD}" destId="{120EDD8D-FFBB-4738-A3C3-98705577C5BA}" srcOrd="1" destOrd="0" parTransId="{4C250F98-998D-40CF-A79A-3586D71CB8AB}" sibTransId="{5B595C8E-8862-4593-9BE4-F9452C52DE5D}"/>
    <dgm:cxn modelId="{4AEF7C51-4507-471B-A5E5-499B092D9ABF}" srcId="{5103AB01-3D9D-44B6-AE65-2B60B12A9BBD}" destId="{3244E23A-9797-41D7-9A17-F961FA6541A7}" srcOrd="2" destOrd="0" parTransId="{FAD9E5B3-FFAD-4247-BB5D-39B948011999}" sibTransId="{7F9FA0B2-417B-40FC-86A1-EFFF5E427FA9}"/>
    <dgm:cxn modelId="{9E92A390-A768-421D-A0A2-273A9DE3A1AE}" srcId="{5103AB01-3D9D-44B6-AE65-2B60B12A9BBD}" destId="{A5DF0433-424C-4B0A-B56D-0D4C6ACD5D0A}" srcOrd="3" destOrd="0" parTransId="{84F1FBFE-1C1D-49D3-8AE6-51F6EA541A6F}" sibTransId="{3267B666-81DA-4ECA-B1CC-13C5279139D5}"/>
    <dgm:cxn modelId="{5E1037F5-0C42-4B1F-8570-3A1493D331F0}" srcId="{5103AB01-3D9D-44B6-AE65-2B60B12A9BBD}" destId="{2DB57B68-B0EA-4B4B-9CD7-78F561C6031C}" srcOrd="0" destOrd="0" parTransId="{E2BEA45C-2B08-40E2-B20D-CB6E9C80093F}" sibTransId="{9A347E1D-AAB7-46E0-B65F-6A2975FE0618}"/>
    <dgm:cxn modelId="{A8DBBCE6-3D9B-4FF7-809A-DA0111EB1668}" srcId="{A34241A6-C22F-43F5-994E-D9CA1EB415DB}" destId="{5103AB01-3D9D-44B6-AE65-2B60B12A9BBD}" srcOrd="0" destOrd="0" parTransId="{904A3185-A768-430D-AA1F-63FD93FAA4D9}" sibTransId="{18C07119-42C9-44F7-80BD-6B8CA3D1E032}"/>
    <dgm:cxn modelId="{83713A94-7DE8-4310-A0A6-C8993E304184}" type="presOf" srcId="{2DB57B68-B0EA-4B4B-9CD7-78F561C6031C}" destId="{304BFB7A-D9C6-4CA5-8CE9-BB607FBCCE32}" srcOrd="0" destOrd="0" presId="urn:microsoft.com/office/officeart/2008/layout/PictureAccentList"/>
    <dgm:cxn modelId="{C0346155-CB6B-480B-B8D0-105B8D967DF6}" type="presOf" srcId="{A34241A6-C22F-43F5-994E-D9CA1EB415DB}" destId="{73E78F13-D966-4CE7-B4EF-F1533FCF4802}" srcOrd="0" destOrd="0" presId="urn:microsoft.com/office/officeart/2008/layout/PictureAccentList"/>
    <dgm:cxn modelId="{832B93A2-7893-4B76-9A34-181325CA969F}" type="presOf" srcId="{120EDD8D-FFBB-4738-A3C3-98705577C5BA}" destId="{5A126BFA-DEBF-44C3-9ECE-6120B566BE7B}" srcOrd="0" destOrd="0" presId="urn:microsoft.com/office/officeart/2008/layout/PictureAccentList"/>
    <dgm:cxn modelId="{3E75C1AF-9978-4D22-9A87-DDADB301A0FD}" type="presOf" srcId="{A5DF0433-424C-4B0A-B56D-0D4C6ACD5D0A}" destId="{123544E0-2A88-4937-9006-490BDA53EE11}" srcOrd="0" destOrd="0" presId="urn:microsoft.com/office/officeart/2008/layout/PictureAccentList"/>
    <dgm:cxn modelId="{06899DAB-F76A-4B25-B4AA-C58CFF555A62}" type="presOf" srcId="{5103AB01-3D9D-44B6-AE65-2B60B12A9BBD}" destId="{44CDEE5D-FD07-4A0E-B85B-3D5B95624F3D}" srcOrd="0" destOrd="0" presId="urn:microsoft.com/office/officeart/2008/layout/PictureAccentList"/>
    <dgm:cxn modelId="{4561D9E3-C96E-4815-A5D7-29E13C580720}" type="presOf" srcId="{3244E23A-9797-41D7-9A17-F961FA6541A7}" destId="{852EC056-B38B-4FA8-8351-91E55C7B0226}" srcOrd="0" destOrd="0" presId="urn:microsoft.com/office/officeart/2008/layout/PictureAccentList"/>
    <dgm:cxn modelId="{02D34788-E34D-4CED-AA85-5B2BFB35BCCD}" type="presParOf" srcId="{73E78F13-D966-4CE7-B4EF-F1533FCF4802}" destId="{25C3BD76-2CED-4D89-AA9E-25477AF36C0C}" srcOrd="0" destOrd="0" presId="urn:microsoft.com/office/officeart/2008/layout/PictureAccentList"/>
    <dgm:cxn modelId="{C12FE8CB-216B-4C1A-9521-B2B9C31AAE2D}" type="presParOf" srcId="{25C3BD76-2CED-4D89-AA9E-25477AF36C0C}" destId="{9B9FB064-9EB8-4F31-84B5-7DE6EBE214F5}" srcOrd="0" destOrd="0" presId="urn:microsoft.com/office/officeart/2008/layout/PictureAccentList"/>
    <dgm:cxn modelId="{78A09B02-E97F-4A2F-90A7-741E5CC37D78}" type="presParOf" srcId="{9B9FB064-9EB8-4F31-84B5-7DE6EBE214F5}" destId="{44CDEE5D-FD07-4A0E-B85B-3D5B95624F3D}" srcOrd="0" destOrd="0" presId="urn:microsoft.com/office/officeart/2008/layout/PictureAccentList"/>
    <dgm:cxn modelId="{4AE16D93-6D32-4D87-BA5F-D436D2F8A0E0}" type="presParOf" srcId="{25C3BD76-2CED-4D89-AA9E-25477AF36C0C}" destId="{6371F2C9-98A6-43F5-B70E-40C8BFE2B7DF}" srcOrd="1" destOrd="0" presId="urn:microsoft.com/office/officeart/2008/layout/PictureAccentList"/>
    <dgm:cxn modelId="{41093DA2-52F4-40D7-AFDE-79D747E164D5}" type="presParOf" srcId="{6371F2C9-98A6-43F5-B70E-40C8BFE2B7DF}" destId="{5F7649E9-719D-42B2-A764-104AF4467F39}" srcOrd="0" destOrd="0" presId="urn:microsoft.com/office/officeart/2008/layout/PictureAccentList"/>
    <dgm:cxn modelId="{5BF7E39F-00DE-4B62-B416-1A1A48BF17E7}" type="presParOf" srcId="{5F7649E9-719D-42B2-A764-104AF4467F39}" destId="{28C679A2-FE13-43D3-B89E-D82E0ADF99A6}" srcOrd="0" destOrd="0" presId="urn:microsoft.com/office/officeart/2008/layout/PictureAccentList"/>
    <dgm:cxn modelId="{87E2377E-C7B3-4CB6-B987-CF0AC438BB86}" type="presParOf" srcId="{5F7649E9-719D-42B2-A764-104AF4467F39}" destId="{304BFB7A-D9C6-4CA5-8CE9-BB607FBCCE32}" srcOrd="1" destOrd="0" presId="urn:microsoft.com/office/officeart/2008/layout/PictureAccentList"/>
    <dgm:cxn modelId="{DC12BB8F-248A-4E21-9E7A-8BF129BA8CA7}" type="presParOf" srcId="{6371F2C9-98A6-43F5-B70E-40C8BFE2B7DF}" destId="{A37E19F7-B633-41F5-BDCE-0A55BB97ACB2}" srcOrd="1" destOrd="0" presId="urn:microsoft.com/office/officeart/2008/layout/PictureAccentList"/>
    <dgm:cxn modelId="{B870F03B-B534-4F18-ABB6-A2C334DCA66B}" type="presParOf" srcId="{A37E19F7-B633-41F5-BDCE-0A55BB97ACB2}" destId="{2A0D0BFF-7E48-4CAD-802F-F5BE63B63000}" srcOrd="0" destOrd="0" presId="urn:microsoft.com/office/officeart/2008/layout/PictureAccentList"/>
    <dgm:cxn modelId="{1B08E5F5-395F-4FC9-B3BC-2206AD53C956}" type="presParOf" srcId="{A37E19F7-B633-41F5-BDCE-0A55BB97ACB2}" destId="{5A126BFA-DEBF-44C3-9ECE-6120B566BE7B}" srcOrd="1" destOrd="0" presId="urn:microsoft.com/office/officeart/2008/layout/PictureAccentList"/>
    <dgm:cxn modelId="{66696778-44AB-4E6C-891D-E5723D76CD92}" type="presParOf" srcId="{6371F2C9-98A6-43F5-B70E-40C8BFE2B7DF}" destId="{7DAD29D5-F619-4FAA-97AB-B700B4E5784F}" srcOrd="2" destOrd="0" presId="urn:microsoft.com/office/officeart/2008/layout/PictureAccentList"/>
    <dgm:cxn modelId="{10E3D045-ADDD-4A4E-9FE3-A6508EBEB8C3}" type="presParOf" srcId="{7DAD29D5-F619-4FAA-97AB-B700B4E5784F}" destId="{76EF339A-6A96-47C5-BDEE-F312F6CF1B41}" srcOrd="0" destOrd="0" presId="urn:microsoft.com/office/officeart/2008/layout/PictureAccentList"/>
    <dgm:cxn modelId="{E073DD67-9B4C-434B-ACEE-B2BB22301CEB}" type="presParOf" srcId="{7DAD29D5-F619-4FAA-97AB-B700B4E5784F}" destId="{852EC056-B38B-4FA8-8351-91E55C7B0226}" srcOrd="1" destOrd="0" presId="urn:microsoft.com/office/officeart/2008/layout/PictureAccentList"/>
    <dgm:cxn modelId="{C02B263D-CC07-43BC-85F2-7538E441A4B7}" type="presParOf" srcId="{6371F2C9-98A6-43F5-B70E-40C8BFE2B7DF}" destId="{F6F4104E-4878-47F7-80C4-D8C076817350}" srcOrd="3" destOrd="0" presId="urn:microsoft.com/office/officeart/2008/layout/PictureAccentList"/>
    <dgm:cxn modelId="{72CF4582-AEA2-4C40-9620-7B82F820B686}" type="presParOf" srcId="{F6F4104E-4878-47F7-80C4-D8C076817350}" destId="{B2A37774-03FB-4910-9D47-58A2D6C4F8F6}" srcOrd="0" destOrd="0" presId="urn:microsoft.com/office/officeart/2008/layout/PictureAccentList"/>
    <dgm:cxn modelId="{AF0A9664-19C3-431E-8AD8-07F572B3F62A}" type="presParOf" srcId="{F6F4104E-4878-47F7-80C4-D8C076817350}" destId="{123544E0-2A88-4937-9006-490BDA53EE11}" srcOrd="1" destOrd="0" presId="urn:microsoft.com/office/officeart/2008/layout/PictureAccentList"/>
  </dgm:cxnLst>
  <dgm:bg/>
  <dgm:whole/>
</dgm:dataModel>
</file>

<file path=ppt/diagrams/data66.xml><?xml version="1.0" encoding="utf-8"?>
<dgm:dataModel xmlns:dgm="http://schemas.openxmlformats.org/drawingml/2006/diagram" xmlns:a="http://schemas.openxmlformats.org/drawingml/2006/main">
  <dgm:ptLst>
    <dgm:pt modelId="{97FFB826-0D0A-43F4-82FA-17D4F0BC549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35C120A3-1805-4DBC-B1C1-5BDE5DD9F6AF}" type="parTrans" cxnId="{BFFDB961-D44F-4C6B-8F7F-235B19A08B3C}">
      <dgm:prSet/>
      <dgm:spPr/>
      <dgm:t>
        <a:bodyPr/>
        <a:lstStyle/>
        <a:p>
          <a:endParaRPr lang="x-none"/>
        </a:p>
      </dgm:t>
    </dgm:pt>
    <dgm:pt modelId="{72B5A168-2A2C-48DE-B1A0-CA0B5CF2F30F}">
      <dgm:prSet phldrT="[Текст]"/>
      <dgm:spPr/>
      <dgm:t>
        <a:bodyPr/>
        <a:lstStyle/>
        <a:p>
          <a:r>
            <a:rPr lang="ru-RU"/>
            <a:t>Гипотезаның негізгі компоненттері гипотезаның негізі (негізі) немесе алғышарттары (мәліметтері), болжам, олардың арасындағы логикалық байланыс болып табылады.</a:t>
          </a:r>
          <a:endParaRPr lang="x-none"/>
        </a:p>
      </dgm:t>
    </dgm:pt>
    <dgm:pt modelId="{89C7BA45-1F29-4375-AC66-D181D7969F99}" type="parTrans" cxnId="{16125299-0EC8-4CBD-9DC4-03E6DA950E4C}">
      <dgm:prSet/>
      <dgm:spPr/>
      <dgm:t>
        <a:bodyPr/>
        <a:lstStyle/>
        <a:p>
          <a:endParaRPr lang="x-none"/>
        </a:p>
      </dgm:t>
    </dgm:pt>
    <dgm:pt modelId="{850FD100-D8F9-4C12-B150-BB374EF26DF8}">
      <dgm:prSet phldrT="[Текст]" phldr="1"/>
      <dgm:spPr/>
      <dgm:t>
        <a:bodyPr/>
        <a:lstStyle/>
        <a:p>
          <a:endParaRPr lang="x-none"/>
        </a:p>
      </dgm:t>
    </dgm:pt>
    <dgm:pt modelId="{608A9C4A-A245-4E9C-88B1-3B031A0E42DD}" type="sibTrans" cxnId="{16125299-0EC8-4CBD-9DC4-03E6DA950E4C}">
      <dgm:prSet/>
      <dgm:spPr/>
      <dgm:t>
        <a:bodyPr/>
        <a:lstStyle/>
        <a:p>
          <a:endParaRPr lang="x-none"/>
        </a:p>
      </dgm:t>
    </dgm:pt>
    <dgm:pt modelId="{65748EA0-A05A-4099-8A91-A819550BFF89}" type="sibTrans" cxnId="{BFFDB961-D44F-4C6B-8F7F-235B19A08B3C}">
      <dgm:prSet/>
      <dgm:spPr/>
      <dgm:t>
        <a:bodyPr/>
        <a:lstStyle/>
        <a:p>
          <a:endParaRPr lang="x-none"/>
        </a:p>
      </dgm:t>
    </dgm:pt>
    <dgm:pt modelId="{6E451206-D811-4639-AAE7-8B9B45F32159}" type="parTrans" cxnId="{6F3599BB-1A47-4285-95FA-8585AFEEBFE6}">
      <dgm:prSet/>
      <dgm:spPr/>
      <dgm:t>
        <a:bodyPr/>
        <a:lstStyle/>
        <a:p>
          <a:endParaRPr lang="x-none"/>
        </a:p>
      </dgm:t>
    </dgm:pt>
    <dgm:pt modelId="{2B754ED3-3A15-40F5-BC15-80A3872596E7}">
      <dgm:prSet phldrT="[Текст]"/>
      <dgm:spPr/>
      <dgm:t>
        <a:bodyPr/>
        <a:lstStyle/>
        <a:p>
          <a:r>
            <a:rPr lang="ru-RU"/>
            <a:t>Гипотеза келесі талаптарға сай болуы керек: төлем қабілеттілігі, тексерілетіндігі, әмбебаптығы, тұжырымдалуының қарапайымдылығы</a:t>
          </a:r>
          <a:endParaRPr lang="x-none"/>
        </a:p>
      </dgm:t>
    </dgm:pt>
    <dgm:pt modelId="{6A64EDD3-DF50-4976-AFC9-16150165E3EC}" type="parTrans" cxnId="{CE422092-F64F-442B-AE87-64686EA2C0B6}">
      <dgm:prSet/>
      <dgm:spPr/>
      <dgm:t>
        <a:bodyPr/>
        <a:lstStyle/>
        <a:p>
          <a:endParaRPr lang="x-none"/>
        </a:p>
      </dgm:t>
    </dgm:pt>
    <dgm:pt modelId="{B027EE5A-A86F-4E98-916D-FA48A9DABF11}">
      <dgm:prSet phldrT="[Текст]" phldr="1"/>
      <dgm:spPr/>
      <dgm:t>
        <a:bodyPr/>
        <a:lstStyle/>
        <a:p>
          <a:endParaRPr lang="x-none"/>
        </a:p>
      </dgm:t>
    </dgm:pt>
    <dgm:pt modelId="{F7449AFB-E414-448E-99C7-6B879E261748}" type="sibTrans" cxnId="{CE422092-F64F-442B-AE87-64686EA2C0B6}">
      <dgm:prSet/>
      <dgm:spPr/>
      <dgm:t>
        <a:bodyPr/>
        <a:lstStyle/>
        <a:p>
          <a:endParaRPr lang="x-none"/>
        </a:p>
      </dgm:t>
    </dgm:pt>
    <dgm:pt modelId="{BA22D871-F47C-4FBF-BDD3-1771E116C927}" type="sibTrans" cxnId="{6F3599BB-1A47-4285-95FA-8585AFEEBFE6}">
      <dgm:prSet/>
      <dgm:spPr/>
      <dgm:t>
        <a:bodyPr/>
        <a:lstStyle/>
        <a:p>
          <a:endParaRPr lang="x-none"/>
        </a:p>
      </dgm:t>
    </dgm:pt>
    <dgm:pt modelId="{7D081183-F79D-498F-9F0C-ACE63CEB7184}" type="pres">
      <dgm:prSet presAssocID="{97FFB826-0D0A-43F4-82FA-17D4F0BC549A}" presName="linear" presStyleCnt="0">
        <dgm:presLayoutVars>
          <dgm:animLvl val="lvl"/>
          <dgm:resizeHandles val="exact"/>
        </dgm:presLayoutVars>
      </dgm:prSet>
      <dgm:spPr/>
      <dgm:t>
        <a:bodyPr/>
        <a:lstStyle/>
        <a:p>
          <a:endParaRPr lang="ru-RU"/>
        </a:p>
      </dgm:t>
    </dgm:pt>
    <dgm:pt modelId="{508EF9EB-FDDD-4F1B-992B-0F375766BAEB}" type="pres">
      <dgm:prSet presAssocID="{72B5A168-2A2C-48DE-B1A0-CA0B5CF2F30F}" presName="parentText" presStyleLbl="node1" presStyleIdx="0" presStyleCnt="2">
        <dgm:presLayoutVars>
          <dgm:chMax val="0"/>
          <dgm:bulletEnabled val="1"/>
        </dgm:presLayoutVars>
      </dgm:prSet>
      <dgm:spPr/>
      <dgm:t>
        <a:bodyPr/>
        <a:lstStyle/>
        <a:p>
          <a:endParaRPr lang="ru-RU"/>
        </a:p>
      </dgm:t>
    </dgm:pt>
    <dgm:pt modelId="{B54A2C66-CED5-4780-85BE-457292F6F091}" type="pres">
      <dgm:prSet presAssocID="{72B5A168-2A2C-48DE-B1A0-CA0B5CF2F30F}" presName="childText" presStyleLbl="revTx" presStyleIdx="0" presStyleCnt="2">
        <dgm:presLayoutVars>
          <dgm:bulletEnabled val="1"/>
        </dgm:presLayoutVars>
      </dgm:prSet>
      <dgm:spPr/>
      <dgm:t>
        <a:bodyPr/>
        <a:lstStyle/>
        <a:p>
          <a:endParaRPr lang="ru-RU"/>
        </a:p>
      </dgm:t>
    </dgm:pt>
    <dgm:pt modelId="{C7253A55-3486-49D9-8AEA-0DD3C0346062}" type="pres">
      <dgm:prSet presAssocID="{2B754ED3-3A15-40F5-BC15-80A3872596E7}" presName="parentText" presStyleLbl="node1" presStyleIdx="1" presStyleCnt="2">
        <dgm:presLayoutVars>
          <dgm:chMax val="0"/>
          <dgm:bulletEnabled val="1"/>
        </dgm:presLayoutVars>
      </dgm:prSet>
      <dgm:spPr/>
      <dgm:t>
        <a:bodyPr/>
        <a:lstStyle/>
        <a:p>
          <a:endParaRPr lang="ru-RU"/>
        </a:p>
      </dgm:t>
    </dgm:pt>
    <dgm:pt modelId="{57E6A7AB-9AFB-4E5A-8E06-66A243DB9FAB}" type="pres">
      <dgm:prSet presAssocID="{2B754ED3-3A15-40F5-BC15-80A3872596E7}" presName="childText" presStyleLbl="revTx" presStyleIdx="1" presStyleCnt="2">
        <dgm:presLayoutVars>
          <dgm:bulletEnabled val="1"/>
        </dgm:presLayoutVars>
      </dgm:prSet>
      <dgm:spPr/>
      <dgm:t>
        <a:bodyPr/>
        <a:lstStyle/>
        <a:p>
          <a:endParaRPr lang="ru-RU"/>
        </a:p>
      </dgm:t>
    </dgm:pt>
  </dgm:ptLst>
  <dgm:cxnLst>
    <dgm:cxn modelId="{6244DD0D-0E8E-4607-A6D0-D87D4CF6B343}" type="presOf" srcId="{2B754ED3-3A15-40F5-BC15-80A3872596E7}" destId="{C7253A55-3486-49D9-8AEA-0DD3C0346062}" srcOrd="0" destOrd="0" presId="urn:microsoft.com/office/officeart/2005/8/layout/vList2"/>
    <dgm:cxn modelId="{6F3599BB-1A47-4285-95FA-8585AFEEBFE6}" srcId="{97FFB826-0D0A-43F4-82FA-17D4F0BC549A}" destId="{2B754ED3-3A15-40F5-BC15-80A3872596E7}" srcOrd="1" destOrd="0" parTransId="{6E451206-D811-4639-AAE7-8B9B45F32159}" sibTransId="{BA22D871-F47C-4FBF-BDD3-1771E116C927}"/>
    <dgm:cxn modelId="{CE422092-F64F-442B-AE87-64686EA2C0B6}" srcId="{2B754ED3-3A15-40F5-BC15-80A3872596E7}" destId="{B027EE5A-A86F-4E98-916D-FA48A9DABF11}" srcOrd="0" destOrd="0" parTransId="{6A64EDD3-DF50-4976-AFC9-16150165E3EC}" sibTransId="{F7449AFB-E414-448E-99C7-6B879E261748}"/>
    <dgm:cxn modelId="{16125299-0EC8-4CBD-9DC4-03E6DA950E4C}" srcId="{72B5A168-2A2C-48DE-B1A0-CA0B5CF2F30F}" destId="{850FD100-D8F9-4C12-B150-BB374EF26DF8}" srcOrd="0" destOrd="0" parTransId="{89C7BA45-1F29-4375-AC66-D181D7969F99}" sibTransId="{608A9C4A-A245-4E9C-88B1-3B031A0E42DD}"/>
    <dgm:cxn modelId="{14C06947-D072-4B2C-A59D-73A806D94415}" type="presOf" srcId="{850FD100-D8F9-4C12-B150-BB374EF26DF8}" destId="{B54A2C66-CED5-4780-85BE-457292F6F091}" srcOrd="0" destOrd="0" presId="urn:microsoft.com/office/officeart/2005/8/layout/vList2"/>
    <dgm:cxn modelId="{BFFDB961-D44F-4C6B-8F7F-235B19A08B3C}" srcId="{97FFB826-0D0A-43F4-82FA-17D4F0BC549A}" destId="{72B5A168-2A2C-48DE-B1A0-CA0B5CF2F30F}" srcOrd="0" destOrd="0" parTransId="{35C120A3-1805-4DBC-B1C1-5BDE5DD9F6AF}" sibTransId="{65748EA0-A05A-4099-8A91-A819550BFF89}"/>
    <dgm:cxn modelId="{399F5B83-A5B3-447A-A51A-F586C28B01DB}" type="presOf" srcId="{72B5A168-2A2C-48DE-B1A0-CA0B5CF2F30F}" destId="{508EF9EB-FDDD-4F1B-992B-0F375766BAEB}" srcOrd="0" destOrd="0" presId="urn:microsoft.com/office/officeart/2005/8/layout/vList2"/>
    <dgm:cxn modelId="{223CF4C4-939E-4A78-8458-DF2709035485}" type="presOf" srcId="{B027EE5A-A86F-4E98-916D-FA48A9DABF11}" destId="{57E6A7AB-9AFB-4E5A-8E06-66A243DB9FAB}" srcOrd="0" destOrd="0" presId="urn:microsoft.com/office/officeart/2005/8/layout/vList2"/>
    <dgm:cxn modelId="{91DB545C-567D-4EFA-B853-EA230B1A8F36}" type="presOf" srcId="{97FFB826-0D0A-43F4-82FA-17D4F0BC549A}" destId="{7D081183-F79D-498F-9F0C-ACE63CEB7184}" srcOrd="0" destOrd="0" presId="urn:microsoft.com/office/officeart/2005/8/layout/vList2"/>
    <dgm:cxn modelId="{9F0F4669-563A-42F8-9913-7CE12C3324DE}" type="presParOf" srcId="{7D081183-F79D-498F-9F0C-ACE63CEB7184}" destId="{508EF9EB-FDDD-4F1B-992B-0F375766BAEB}" srcOrd="0" destOrd="0" presId="urn:microsoft.com/office/officeart/2005/8/layout/vList2"/>
    <dgm:cxn modelId="{AE75DA48-1110-44BB-BB94-9EABB8168022}" type="presParOf" srcId="{7D081183-F79D-498F-9F0C-ACE63CEB7184}" destId="{B54A2C66-CED5-4780-85BE-457292F6F091}" srcOrd="1" destOrd="0" presId="urn:microsoft.com/office/officeart/2005/8/layout/vList2"/>
    <dgm:cxn modelId="{0964A56B-8D57-47B3-8A7C-11FDA6032C8A}" type="presParOf" srcId="{7D081183-F79D-498F-9F0C-ACE63CEB7184}" destId="{C7253A55-3486-49D9-8AEA-0DD3C0346062}" srcOrd="2" destOrd="0" presId="urn:microsoft.com/office/officeart/2005/8/layout/vList2"/>
    <dgm:cxn modelId="{325DABE5-BB7E-43BD-9DC7-CE55F864AE51}" type="presParOf" srcId="{7D081183-F79D-498F-9F0C-ACE63CEB7184}" destId="{57E6A7AB-9AFB-4E5A-8E06-66A243DB9FAB}" srcOrd="3" destOrd="0" presId="urn:microsoft.com/office/officeart/2005/8/layout/vList2"/>
  </dgm:cxnLst>
  <dgm:bg/>
  <dgm:whole/>
</dgm:dataModel>
</file>

<file path=ppt/diagrams/data67.xml><?xml version="1.0" encoding="utf-8"?>
<dgm:dataModel xmlns:dgm="http://schemas.openxmlformats.org/drawingml/2006/diagram" xmlns:a="http://schemas.openxmlformats.org/drawingml/2006/main">
  <dgm:ptLst>
    <dgm:pt modelId="{67C7B59F-A45C-49E3-BC2B-5A2079420C5D}"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02ADE1C6-C29F-4509-A44C-E872A0A66A6F}" type="parTrans" cxnId="{CDD7B756-3779-48E0-9968-3AA4EB247CC7}">
      <dgm:prSet/>
      <dgm:spPr/>
      <dgm:t>
        <a:bodyPr/>
        <a:lstStyle/>
        <a:p>
          <a:endParaRPr lang="x-none"/>
        </a:p>
      </dgm:t>
    </dgm:pt>
    <dgm:pt modelId="{9C1D621C-B672-481D-9043-ECE216BE8F4E}">
      <dgm:prSet phldrT="[Текст]"/>
      <dgm:spPr/>
      <dgm:t>
        <a:bodyPr/>
        <a:lstStyle/>
        <a:p>
          <a:r>
            <a:rPr lang="ru-RU"/>
            <a:t>Негізділік дәрежесі бойынша гипотезалардағы болжамдар келесіге бөлінеді:</a:t>
          </a:r>
          <a:endParaRPr lang="x-none"/>
        </a:p>
      </dgm:t>
    </dgm:pt>
    <dgm:pt modelId="{74105125-A346-47CB-9BF3-DD074016810E}" type="parTrans" cxnId="{BCD3888B-7A9D-447B-A312-8271416584BD}">
      <dgm:prSet/>
      <dgm:spPr/>
      <dgm:t>
        <a:bodyPr/>
        <a:lstStyle/>
        <a:p>
          <a:endParaRPr lang="x-none"/>
        </a:p>
      </dgm:t>
    </dgm:pt>
    <dgm:pt modelId="{D91AF449-95C6-4A56-A9B2-FBF508D4E2CD}">
      <dgm:prSet phldrT="[Текст]"/>
      <dgm:spPr/>
      <dgm:t>
        <a:bodyPr/>
        <a:lstStyle/>
        <a:p>
          <a:r>
            <a:rPr lang="ru-RU"/>
            <a:t>жұмысшылар </a:t>
          </a:r>
          <a:endParaRPr lang="x-none"/>
        </a:p>
      </dgm:t>
    </dgm:pt>
    <dgm:pt modelId="{EF4EE8BA-FED7-4C09-8497-0184A6CCF289}" type="sibTrans" cxnId="{BCD3888B-7A9D-447B-A312-8271416584BD}">
      <dgm:prSet/>
      <dgm:spPr/>
      <dgm:t>
        <a:bodyPr/>
        <a:lstStyle/>
        <a:p>
          <a:endParaRPr lang="x-none"/>
        </a:p>
      </dgm:t>
    </dgm:pt>
    <dgm:pt modelId="{61E4158D-70E5-4405-9ABD-66E372ECCE42}" type="parTrans" cxnId="{B7310EED-F1F3-4B11-B7D1-CEF3580B5966}">
      <dgm:prSet/>
      <dgm:spPr/>
      <dgm:t>
        <a:bodyPr/>
        <a:lstStyle/>
        <a:p>
          <a:endParaRPr lang="x-none"/>
        </a:p>
      </dgm:t>
    </dgm:pt>
    <dgm:pt modelId="{E56B47F3-B89F-45DE-8D55-EAEF2F8A386C}">
      <dgm:prSet phldrT="[Текст]"/>
      <dgm:spPr/>
      <dgm:t>
        <a:bodyPr/>
        <a:lstStyle/>
        <a:p>
          <a:r>
            <a:rPr lang="ru-RU"/>
            <a:t>ғылыми</a:t>
          </a:r>
          <a:endParaRPr lang="x-none"/>
        </a:p>
      </dgm:t>
    </dgm:pt>
    <dgm:pt modelId="{B10E80F6-EDEB-48C7-AE45-56EF0D442E4F}" type="sibTrans" cxnId="{B7310EED-F1F3-4B11-B7D1-CEF3580B5966}">
      <dgm:prSet/>
      <dgm:spPr/>
      <dgm:t>
        <a:bodyPr/>
        <a:lstStyle/>
        <a:p>
          <a:endParaRPr lang="x-none"/>
        </a:p>
      </dgm:t>
    </dgm:pt>
    <dgm:pt modelId="{413B36EE-24F8-484D-86AB-F9324F242A80}" type="sibTrans" cxnId="{CDD7B756-3779-48E0-9968-3AA4EB247CC7}">
      <dgm:prSet/>
      <dgm:spPr/>
      <dgm:t>
        <a:bodyPr/>
        <a:lstStyle/>
        <a:p>
          <a:endParaRPr lang="x-none"/>
        </a:p>
      </dgm:t>
    </dgm:pt>
    <dgm:pt modelId="{A10436D5-85DD-432F-A9D9-00E8E7B58636}" type="pres">
      <dgm:prSet presAssocID="{67C7B59F-A45C-49E3-BC2B-5A2079420C5D}" presName="layout" presStyleCnt="0">
        <dgm:presLayoutVars>
          <dgm:chMax/>
          <dgm:chPref/>
          <dgm:dir/>
          <dgm:animOne val="branch"/>
          <dgm:animLvl val="lvl"/>
          <dgm:resizeHandles/>
        </dgm:presLayoutVars>
      </dgm:prSet>
      <dgm:spPr/>
      <dgm:t>
        <a:bodyPr/>
        <a:lstStyle/>
        <a:p>
          <a:endParaRPr lang="ru-RU"/>
        </a:p>
      </dgm:t>
    </dgm:pt>
    <dgm:pt modelId="{F49420B7-096B-4C49-977C-EE40647D611E}" type="pres">
      <dgm:prSet presAssocID="{9C1D621C-B672-481D-9043-ECE216BE8F4E}" presName="root" presStyleCnt="0">
        <dgm:presLayoutVars>
          <dgm:chMax/>
          <dgm:chPref val="4"/>
        </dgm:presLayoutVars>
      </dgm:prSet>
      <dgm:spPr/>
      <dgm:t>
        <a:bodyPr/>
        <a:lstStyle/>
        <a:p>
          <a:endParaRPr/>
        </a:p>
      </dgm:t>
    </dgm:pt>
    <dgm:pt modelId="{43F787AA-C3C2-4F01-BC3C-280D3106027C}" type="pres">
      <dgm:prSet presAssocID="{9C1D621C-B672-481D-9043-ECE216BE8F4E}" presName="rootComposite" presStyleCnt="0">
        <dgm:presLayoutVars/>
      </dgm:prSet>
      <dgm:spPr/>
      <dgm:t>
        <a:bodyPr/>
        <a:lstStyle/>
        <a:p>
          <a:endParaRPr/>
        </a:p>
      </dgm:t>
    </dgm:pt>
    <dgm:pt modelId="{9C72C013-9A2E-4985-80E7-F0506C0C074C}" type="pres">
      <dgm:prSet presAssocID="{9C1D621C-B672-481D-9043-ECE216BE8F4E}" presName="rootText" presStyleLbl="node0" presStyleIdx="0" presStyleCnt="1">
        <dgm:presLayoutVars>
          <dgm:chMax/>
          <dgm:chPref val="4"/>
        </dgm:presLayoutVars>
      </dgm:prSet>
      <dgm:spPr/>
      <dgm:t>
        <a:bodyPr/>
        <a:lstStyle/>
        <a:p>
          <a:endParaRPr lang="ru-RU"/>
        </a:p>
      </dgm:t>
    </dgm:pt>
    <dgm:pt modelId="{1CD50848-42EF-4343-AAF7-84DD0241D6D6}" type="pres">
      <dgm:prSet presAssocID="{9C1D621C-B672-481D-9043-ECE216BE8F4E}" presName="childShape" presStyleCnt="0">
        <dgm:presLayoutVars>
          <dgm:chMax val="0"/>
          <dgm:chPref val="0"/>
        </dgm:presLayoutVars>
      </dgm:prSet>
      <dgm:spPr/>
      <dgm:t>
        <a:bodyPr/>
        <a:lstStyle/>
        <a:p>
          <a:endParaRPr/>
        </a:p>
      </dgm:t>
    </dgm:pt>
    <dgm:pt modelId="{CC8E3252-C8EB-4052-A44C-F488692FB9BC}" type="pres">
      <dgm:prSet presAssocID="{D91AF449-95C6-4A56-A9B2-FBF508D4E2CD}" presName="childComposite" presStyleCnt="0">
        <dgm:presLayoutVars>
          <dgm:chMax val="0"/>
          <dgm:chPref val="0"/>
        </dgm:presLayoutVars>
      </dgm:prSet>
      <dgm:spPr/>
      <dgm:t>
        <a:bodyPr/>
        <a:lstStyle/>
        <a:p>
          <a:endParaRPr/>
        </a:p>
      </dgm:t>
    </dgm:pt>
    <dgm:pt modelId="{411E845F-6D87-44D9-A640-713FA16B08B6}" type="pres">
      <dgm:prSet presAssocID="{D91AF449-95C6-4A56-A9B2-FBF508D4E2CD}" presName="Image" presStyleLbl="node1" presStyleIdx="0" presStyleCnt="2"/>
      <dgm:spPr/>
      <dgm:t>
        <a:bodyPr/>
        <a:lstStyle/>
        <a:p>
          <a:endParaRPr/>
        </a:p>
      </dgm:t>
    </dgm:pt>
    <dgm:pt modelId="{BFD66BCC-5BAD-4EB3-AE06-4A30CF9B2941}" type="pres">
      <dgm:prSet presAssocID="{D91AF449-95C6-4A56-A9B2-FBF508D4E2CD}" presName="childText" presStyleLbl="lnNode1" presStyleIdx="0" presStyleCnt="2">
        <dgm:presLayoutVars>
          <dgm:chMax val="0"/>
          <dgm:chPref val="0"/>
          <dgm:bulletEnabled val="1"/>
        </dgm:presLayoutVars>
      </dgm:prSet>
      <dgm:spPr/>
      <dgm:t>
        <a:bodyPr/>
        <a:lstStyle/>
        <a:p>
          <a:endParaRPr lang="ru-RU"/>
        </a:p>
      </dgm:t>
    </dgm:pt>
    <dgm:pt modelId="{E3BF3877-91E4-47FD-9191-51F6253B4A87}" type="pres">
      <dgm:prSet presAssocID="{E56B47F3-B89F-45DE-8D55-EAEF2F8A386C}" presName="childComposite" presStyleCnt="0">
        <dgm:presLayoutVars>
          <dgm:chMax val="0"/>
          <dgm:chPref val="0"/>
        </dgm:presLayoutVars>
      </dgm:prSet>
      <dgm:spPr/>
      <dgm:t>
        <a:bodyPr/>
        <a:lstStyle/>
        <a:p>
          <a:endParaRPr/>
        </a:p>
      </dgm:t>
    </dgm:pt>
    <dgm:pt modelId="{28961137-2F91-4E08-AEF7-3128DCD0C744}" type="pres">
      <dgm:prSet presAssocID="{E56B47F3-B89F-45DE-8D55-EAEF2F8A386C}" presName="Image" presStyleLbl="node1" presStyleIdx="1" presStyleCnt="2"/>
      <dgm:spPr/>
      <dgm:t>
        <a:bodyPr/>
        <a:lstStyle/>
        <a:p>
          <a:endParaRPr/>
        </a:p>
      </dgm:t>
    </dgm:pt>
    <dgm:pt modelId="{36058199-C045-481A-93A7-C9DA6B4D9D13}" type="pres">
      <dgm:prSet presAssocID="{E56B47F3-B89F-45DE-8D55-EAEF2F8A386C}" presName="childText" presStyleLbl="lnNode1" presStyleIdx="1" presStyleCnt="2">
        <dgm:presLayoutVars>
          <dgm:chMax val="0"/>
          <dgm:chPref val="0"/>
          <dgm:bulletEnabled val="1"/>
        </dgm:presLayoutVars>
      </dgm:prSet>
      <dgm:spPr/>
      <dgm:t>
        <a:bodyPr/>
        <a:lstStyle/>
        <a:p>
          <a:endParaRPr lang="ru-RU"/>
        </a:p>
      </dgm:t>
    </dgm:pt>
  </dgm:ptLst>
  <dgm:cxnLst>
    <dgm:cxn modelId="{BF7AAFD4-298D-4C38-A688-8FEA43C54DF4}" type="presOf" srcId="{67C7B59F-A45C-49E3-BC2B-5A2079420C5D}" destId="{A10436D5-85DD-432F-A9D9-00E8E7B58636}" srcOrd="0" destOrd="0" presId="urn:microsoft.com/office/officeart/2008/layout/PictureAccentList"/>
    <dgm:cxn modelId="{BCD3888B-7A9D-447B-A312-8271416584BD}" srcId="{9C1D621C-B672-481D-9043-ECE216BE8F4E}" destId="{D91AF449-95C6-4A56-A9B2-FBF508D4E2CD}" srcOrd="0" destOrd="0" parTransId="{74105125-A346-47CB-9BF3-DD074016810E}" sibTransId="{EF4EE8BA-FED7-4C09-8497-0184A6CCF289}"/>
    <dgm:cxn modelId="{B7310EED-F1F3-4B11-B7D1-CEF3580B5966}" srcId="{9C1D621C-B672-481D-9043-ECE216BE8F4E}" destId="{E56B47F3-B89F-45DE-8D55-EAEF2F8A386C}" srcOrd="1" destOrd="0" parTransId="{61E4158D-70E5-4405-9ABD-66E372ECCE42}" sibTransId="{B10E80F6-EDEB-48C7-AE45-56EF0D442E4F}"/>
    <dgm:cxn modelId="{F08FB8D9-91A2-4ED2-9238-557CD6162D9F}" type="presOf" srcId="{E56B47F3-B89F-45DE-8D55-EAEF2F8A386C}" destId="{36058199-C045-481A-93A7-C9DA6B4D9D13}" srcOrd="0" destOrd="0" presId="urn:microsoft.com/office/officeart/2008/layout/PictureAccentList"/>
    <dgm:cxn modelId="{C5F99CE9-26F6-4E26-A340-3BC4ECD6BE31}" type="presOf" srcId="{D91AF449-95C6-4A56-A9B2-FBF508D4E2CD}" destId="{BFD66BCC-5BAD-4EB3-AE06-4A30CF9B2941}" srcOrd="0" destOrd="0" presId="urn:microsoft.com/office/officeart/2008/layout/PictureAccentList"/>
    <dgm:cxn modelId="{CDD7B756-3779-48E0-9968-3AA4EB247CC7}" srcId="{67C7B59F-A45C-49E3-BC2B-5A2079420C5D}" destId="{9C1D621C-B672-481D-9043-ECE216BE8F4E}" srcOrd="0" destOrd="0" parTransId="{02ADE1C6-C29F-4509-A44C-E872A0A66A6F}" sibTransId="{413B36EE-24F8-484D-86AB-F9324F242A80}"/>
    <dgm:cxn modelId="{C18C4C37-969F-495B-8838-D7B79AF4EDB0}" type="presOf" srcId="{9C1D621C-B672-481D-9043-ECE216BE8F4E}" destId="{9C72C013-9A2E-4985-80E7-F0506C0C074C}" srcOrd="0" destOrd="0" presId="urn:microsoft.com/office/officeart/2008/layout/PictureAccentList"/>
    <dgm:cxn modelId="{3B4EF041-2EB1-478E-B777-D7A4A73C554C}" type="presParOf" srcId="{A10436D5-85DD-432F-A9D9-00E8E7B58636}" destId="{F49420B7-096B-4C49-977C-EE40647D611E}" srcOrd="0" destOrd="0" presId="urn:microsoft.com/office/officeart/2008/layout/PictureAccentList"/>
    <dgm:cxn modelId="{318DE8A0-DC74-4057-B503-5EC4A1346BAF}" type="presParOf" srcId="{F49420B7-096B-4C49-977C-EE40647D611E}" destId="{43F787AA-C3C2-4F01-BC3C-280D3106027C}" srcOrd="0" destOrd="0" presId="urn:microsoft.com/office/officeart/2008/layout/PictureAccentList"/>
    <dgm:cxn modelId="{11F9E1FD-CEDD-4F1C-938A-CFD0C52F4924}" type="presParOf" srcId="{43F787AA-C3C2-4F01-BC3C-280D3106027C}" destId="{9C72C013-9A2E-4985-80E7-F0506C0C074C}" srcOrd="0" destOrd="0" presId="urn:microsoft.com/office/officeart/2008/layout/PictureAccentList"/>
    <dgm:cxn modelId="{06D3D559-F23C-4672-BF25-DC4F9303F501}" type="presParOf" srcId="{F49420B7-096B-4C49-977C-EE40647D611E}" destId="{1CD50848-42EF-4343-AAF7-84DD0241D6D6}" srcOrd="1" destOrd="0" presId="urn:microsoft.com/office/officeart/2008/layout/PictureAccentList"/>
    <dgm:cxn modelId="{9F09B9B9-A9CA-4DF3-9B7F-43E4A8BB9147}" type="presParOf" srcId="{1CD50848-42EF-4343-AAF7-84DD0241D6D6}" destId="{CC8E3252-C8EB-4052-A44C-F488692FB9BC}" srcOrd="0" destOrd="0" presId="urn:microsoft.com/office/officeart/2008/layout/PictureAccentList"/>
    <dgm:cxn modelId="{05332C61-DB21-4239-8319-4FE8B283C8D4}" type="presParOf" srcId="{CC8E3252-C8EB-4052-A44C-F488692FB9BC}" destId="{411E845F-6D87-44D9-A640-713FA16B08B6}" srcOrd="0" destOrd="0" presId="urn:microsoft.com/office/officeart/2008/layout/PictureAccentList"/>
    <dgm:cxn modelId="{180921F4-A3DA-432B-8BB8-81BEF733E7AF}" type="presParOf" srcId="{CC8E3252-C8EB-4052-A44C-F488692FB9BC}" destId="{BFD66BCC-5BAD-4EB3-AE06-4A30CF9B2941}" srcOrd="1" destOrd="0" presId="urn:microsoft.com/office/officeart/2008/layout/PictureAccentList"/>
    <dgm:cxn modelId="{610A9539-404E-416F-A206-A18731B61AED}" type="presParOf" srcId="{1CD50848-42EF-4343-AAF7-84DD0241D6D6}" destId="{E3BF3877-91E4-47FD-9191-51F6253B4A87}" srcOrd="1" destOrd="0" presId="urn:microsoft.com/office/officeart/2008/layout/PictureAccentList"/>
    <dgm:cxn modelId="{C678C815-92C6-4C95-9BF4-6BF1FFBF7F10}" type="presParOf" srcId="{E3BF3877-91E4-47FD-9191-51F6253B4A87}" destId="{28961137-2F91-4E08-AEF7-3128DCD0C744}" srcOrd="0" destOrd="0" presId="urn:microsoft.com/office/officeart/2008/layout/PictureAccentList"/>
    <dgm:cxn modelId="{F12585A6-8C70-4B43-A37B-8B9A8F37EFE9}" type="presParOf" srcId="{E3BF3877-91E4-47FD-9191-51F6253B4A87}" destId="{36058199-C045-481A-93A7-C9DA6B4D9D13}" srcOrd="1" destOrd="0" presId="urn:microsoft.com/office/officeart/2008/layout/PictureAccentList"/>
  </dgm:cxnLst>
  <dgm:bg/>
  <dgm:whole/>
</dgm:dataModel>
</file>

<file path=ppt/diagrams/data68.xml><?xml version="1.0" encoding="utf-8"?>
<dgm:dataModel xmlns:dgm="http://schemas.openxmlformats.org/drawingml/2006/diagram" xmlns:a="http://schemas.openxmlformats.org/drawingml/2006/main">
  <dgm:ptLst>
    <dgm:pt modelId="{5314406A-86E4-4EC8-97C8-97A6DED29DFC}" type="doc">
      <dgm:prSet loTypeId="urn:microsoft.com/office/officeart/2005/8/layout/hierarchy2" loCatId="hierarchy" qsTypeId="urn:microsoft.com/office/officeart/2005/8/quickstyle/simple1" qsCatId="simple" csTypeId="urn:microsoft.com/office/officeart/2005/8/colors/accent0_3" csCatId="mainScheme" phldr="1"/>
      <dgm:spPr/>
      <dgm:t>
        <a:bodyPr/>
        <a:lstStyle/>
        <a:p>
          <a:endParaRPr lang="x-none"/>
        </a:p>
      </dgm:t>
    </dgm:pt>
    <dgm:pt modelId="{BE5B74D1-E10A-467C-9E9C-3BFFC6462AB7}" type="parTrans" cxnId="{45A86DB4-2557-4726-AF2A-F65AB9B538F0}">
      <dgm:prSet/>
      <dgm:spPr/>
      <dgm:t>
        <a:bodyPr/>
        <a:lstStyle/>
        <a:p>
          <a:endParaRPr lang="x-none"/>
        </a:p>
      </dgm:t>
    </dgm:pt>
    <dgm:pt modelId="{E1AB3222-6C09-4661-8B3D-047B92BC2175}">
      <dgm:prSet phldrT="[Текст]"/>
      <dgm:spPr/>
      <dgm:t>
        <a:bodyPr/>
        <a:lstStyle/>
        <a:p>
          <a:r>
            <a:rPr lang="ru-RU"/>
            <a:t>Гипотезалардағы білімнің жалпылығы бойынша </a:t>
          </a:r>
          <a:endParaRPr lang="x-none"/>
        </a:p>
      </dgm:t>
    </dgm:pt>
    <dgm:pt modelId="{D79ACB26-2095-450A-A1AB-2166E692CDBF}" type="parTrans" cxnId="{C7A52320-814F-45C4-B9D9-2E43055512B6}">
      <dgm:prSet/>
      <dgm:spPr/>
      <dgm:t>
        <a:bodyPr/>
        <a:lstStyle/>
        <a:p>
          <a:endParaRPr lang="x-none"/>
        </a:p>
      </dgm:t>
    </dgm:pt>
    <dgm:pt modelId="{FB4FF1AF-C771-4B0C-981A-0D32FCE5728E}">
      <dgm:prSet phldrT="[Текст]"/>
      <dgm:spPr/>
      <dgm:t>
        <a:bodyPr/>
        <a:lstStyle/>
        <a:p>
          <a:r>
            <a:rPr lang="ru-RU"/>
            <a:t>жеке меншік </a:t>
          </a:r>
          <a:endParaRPr lang="x-none"/>
        </a:p>
      </dgm:t>
    </dgm:pt>
    <dgm:pt modelId="{E5425016-C877-4215-9A10-4B5869A616A4}" type="sibTrans" cxnId="{C7A52320-814F-45C4-B9D9-2E43055512B6}">
      <dgm:prSet/>
      <dgm:spPr/>
      <dgm:t>
        <a:bodyPr/>
        <a:lstStyle/>
        <a:p>
          <a:endParaRPr lang="x-none"/>
        </a:p>
      </dgm:t>
    </dgm:pt>
    <dgm:pt modelId="{A7CC7239-1B84-4E18-BA27-42DC86304230}" type="parTrans" cxnId="{FA00CB60-FA49-4D0A-8A00-1440A6851158}">
      <dgm:prSet/>
      <dgm:spPr/>
      <dgm:t>
        <a:bodyPr/>
        <a:lstStyle/>
        <a:p>
          <a:endParaRPr lang="x-none"/>
        </a:p>
      </dgm:t>
    </dgm:pt>
    <dgm:pt modelId="{214C2727-D384-40A2-B7CF-8EA4BCE7E133}">
      <dgm:prSet phldrT="[Текст]"/>
      <dgm:spPr/>
      <dgm:t>
        <a:bodyPr/>
        <a:lstStyle/>
        <a:p>
          <a:r>
            <a:rPr lang="ru-RU"/>
            <a:t>жалпы</a:t>
          </a:r>
          <a:endParaRPr lang="x-none"/>
        </a:p>
      </dgm:t>
    </dgm:pt>
    <dgm:pt modelId="{93D94FD5-F41D-41B7-9B59-0A4C24AE4607}" type="sibTrans" cxnId="{FA00CB60-FA49-4D0A-8A00-1440A6851158}">
      <dgm:prSet/>
      <dgm:spPr/>
      <dgm:t>
        <a:bodyPr/>
        <a:lstStyle/>
        <a:p>
          <a:endParaRPr lang="x-none"/>
        </a:p>
      </dgm:t>
    </dgm:pt>
    <dgm:pt modelId="{015F078A-FD92-41B6-972A-32745F87AE1B}" type="sibTrans" cxnId="{45A86DB4-2557-4726-AF2A-F65AB9B538F0}">
      <dgm:prSet/>
      <dgm:spPr/>
      <dgm:t>
        <a:bodyPr/>
        <a:lstStyle/>
        <a:p>
          <a:endParaRPr lang="x-none"/>
        </a:p>
      </dgm:t>
    </dgm:pt>
    <dgm:pt modelId="{3545FF29-A2FA-45AB-B2F5-F2C1DC30DD25}" type="pres">
      <dgm:prSet presAssocID="{5314406A-86E4-4EC8-97C8-97A6DED29DFC}" presName="diagram" presStyleCnt="0">
        <dgm:presLayoutVars>
          <dgm:chPref val="1"/>
          <dgm:dir/>
          <dgm:animOne val="branch"/>
          <dgm:animLvl val="lvl"/>
          <dgm:resizeHandles val="exact"/>
        </dgm:presLayoutVars>
      </dgm:prSet>
      <dgm:spPr/>
      <dgm:t>
        <a:bodyPr/>
        <a:lstStyle/>
        <a:p>
          <a:endParaRPr lang="ru-RU"/>
        </a:p>
      </dgm:t>
    </dgm:pt>
    <dgm:pt modelId="{AA79E3D0-CEA5-4341-8D53-22A7CF75E49E}" type="pres">
      <dgm:prSet presAssocID="{E1AB3222-6C09-4661-8B3D-047B92BC2175}" presName="root1" presStyleCnt="0"/>
      <dgm:spPr/>
      <dgm:t>
        <a:bodyPr/>
        <a:lstStyle/>
        <a:p>
          <a:endParaRPr/>
        </a:p>
      </dgm:t>
    </dgm:pt>
    <dgm:pt modelId="{24329A98-41F1-4D8C-9C4E-61ACF3085CE8}" type="pres">
      <dgm:prSet presAssocID="{E1AB3222-6C09-4661-8B3D-047B92BC2175}" presName="LevelOneTextNode" presStyleLbl="node0" presStyleIdx="0" presStyleCnt="1">
        <dgm:presLayoutVars>
          <dgm:chPref val="3"/>
        </dgm:presLayoutVars>
      </dgm:prSet>
      <dgm:spPr/>
      <dgm:t>
        <a:bodyPr/>
        <a:lstStyle/>
        <a:p>
          <a:endParaRPr lang="ru-RU"/>
        </a:p>
      </dgm:t>
    </dgm:pt>
    <dgm:pt modelId="{3D40B03D-A3C1-40CA-A56F-608E832E3C22}" type="pres">
      <dgm:prSet presAssocID="{E1AB3222-6C09-4661-8B3D-047B92BC2175}" presName="level2hierChild" presStyleCnt="0"/>
      <dgm:spPr/>
      <dgm:t>
        <a:bodyPr/>
        <a:lstStyle/>
        <a:p>
          <a:endParaRPr/>
        </a:p>
      </dgm:t>
    </dgm:pt>
    <dgm:pt modelId="{C7EE6F5F-4506-485A-8820-ACC44BE4FDB4}" type="pres">
      <dgm:prSet presAssocID="{D79ACB26-2095-450A-A1AB-2166E692CDBF}" presName="conn2-1" presStyleLbl="parChTrans1D2" presStyleIdx="0" presStyleCnt="2"/>
      <dgm:spPr/>
      <dgm:t>
        <a:bodyPr/>
        <a:lstStyle/>
        <a:p>
          <a:endParaRPr lang="ru-RU"/>
        </a:p>
      </dgm:t>
    </dgm:pt>
    <dgm:pt modelId="{851742AA-F8FC-4BA5-8E3C-9FD777D18C0A}" type="pres">
      <dgm:prSet presAssocID="{D79ACB26-2095-450A-A1AB-2166E692CDBF}" presName="connTx" presStyleLbl="parChTrans1D2" presStyleIdx="0" presStyleCnt="2"/>
      <dgm:spPr/>
      <dgm:t>
        <a:bodyPr/>
        <a:lstStyle/>
        <a:p>
          <a:endParaRPr lang="ru-RU"/>
        </a:p>
      </dgm:t>
    </dgm:pt>
    <dgm:pt modelId="{C7FBF3FB-4561-4DB5-8578-64F7FDC0DD2F}" type="pres">
      <dgm:prSet presAssocID="{FB4FF1AF-C771-4B0C-981A-0D32FCE5728E}" presName="root2" presStyleCnt="0"/>
      <dgm:spPr/>
      <dgm:t>
        <a:bodyPr/>
        <a:lstStyle/>
        <a:p>
          <a:endParaRPr/>
        </a:p>
      </dgm:t>
    </dgm:pt>
    <dgm:pt modelId="{D0F41FF9-FA58-4BDA-B5FD-5F5164F7DFBD}" type="pres">
      <dgm:prSet presAssocID="{FB4FF1AF-C771-4B0C-981A-0D32FCE5728E}" presName="LevelTwoTextNode" presStyleLbl="node2" presStyleIdx="0" presStyleCnt="2">
        <dgm:presLayoutVars>
          <dgm:chPref val="3"/>
        </dgm:presLayoutVars>
      </dgm:prSet>
      <dgm:spPr/>
      <dgm:t>
        <a:bodyPr/>
        <a:lstStyle/>
        <a:p>
          <a:endParaRPr lang="ru-RU"/>
        </a:p>
      </dgm:t>
    </dgm:pt>
    <dgm:pt modelId="{AD2000DD-D80A-4E36-A5DF-DC34E0CEA02A}" type="pres">
      <dgm:prSet presAssocID="{FB4FF1AF-C771-4B0C-981A-0D32FCE5728E}" presName="level3hierChild" presStyleCnt="0"/>
      <dgm:spPr/>
      <dgm:t>
        <a:bodyPr/>
        <a:lstStyle/>
        <a:p>
          <a:endParaRPr/>
        </a:p>
      </dgm:t>
    </dgm:pt>
    <dgm:pt modelId="{F212F3EB-FAE0-46B1-9A11-9D2C81CF7FF1}" type="pres">
      <dgm:prSet presAssocID="{A7CC7239-1B84-4E18-BA27-42DC86304230}" presName="conn2-1" presStyleLbl="parChTrans1D2" presStyleIdx="1" presStyleCnt="2"/>
      <dgm:spPr/>
      <dgm:t>
        <a:bodyPr/>
        <a:lstStyle/>
        <a:p>
          <a:endParaRPr lang="ru-RU"/>
        </a:p>
      </dgm:t>
    </dgm:pt>
    <dgm:pt modelId="{648AA43D-1B80-43F8-84BB-9F5568DF6B1C}" type="pres">
      <dgm:prSet presAssocID="{A7CC7239-1B84-4E18-BA27-42DC86304230}" presName="connTx" presStyleLbl="parChTrans1D2" presStyleIdx="1" presStyleCnt="2"/>
      <dgm:spPr/>
      <dgm:t>
        <a:bodyPr/>
        <a:lstStyle/>
        <a:p>
          <a:endParaRPr lang="ru-RU"/>
        </a:p>
      </dgm:t>
    </dgm:pt>
    <dgm:pt modelId="{E986E5D6-88A7-450B-B537-5D22749DEFF8}" type="pres">
      <dgm:prSet presAssocID="{214C2727-D384-40A2-B7CF-8EA4BCE7E133}" presName="root2" presStyleCnt="0"/>
      <dgm:spPr/>
      <dgm:t>
        <a:bodyPr/>
        <a:lstStyle/>
        <a:p>
          <a:endParaRPr/>
        </a:p>
      </dgm:t>
    </dgm:pt>
    <dgm:pt modelId="{1D6268DC-5D3F-4E00-8B69-68380754AA7D}" type="pres">
      <dgm:prSet presAssocID="{214C2727-D384-40A2-B7CF-8EA4BCE7E133}" presName="LevelTwoTextNode" presStyleLbl="node2" presStyleIdx="1" presStyleCnt="2">
        <dgm:presLayoutVars>
          <dgm:chPref val="3"/>
        </dgm:presLayoutVars>
      </dgm:prSet>
      <dgm:spPr/>
      <dgm:t>
        <a:bodyPr/>
        <a:lstStyle/>
        <a:p>
          <a:endParaRPr lang="ru-RU"/>
        </a:p>
      </dgm:t>
    </dgm:pt>
    <dgm:pt modelId="{963127E1-EE28-4A31-8E3E-904CDACBE4A0}" type="pres">
      <dgm:prSet presAssocID="{214C2727-D384-40A2-B7CF-8EA4BCE7E133}" presName="level3hierChild" presStyleCnt="0"/>
      <dgm:spPr/>
      <dgm:t>
        <a:bodyPr/>
        <a:lstStyle/>
        <a:p>
          <a:endParaRPr/>
        </a:p>
      </dgm:t>
    </dgm:pt>
  </dgm:ptLst>
  <dgm:cxnLst>
    <dgm:cxn modelId="{E72B13C6-F955-43DB-BE54-216EE048A6A6}" type="presOf" srcId="{E1AB3222-6C09-4661-8B3D-047B92BC2175}" destId="{24329A98-41F1-4D8C-9C4E-61ACF3085CE8}" srcOrd="0" destOrd="0" presId="urn:microsoft.com/office/officeart/2005/8/layout/hierarchy2"/>
    <dgm:cxn modelId="{5D302775-ED71-4587-9BD3-044EAE8A7B4A}" type="presOf" srcId="{5314406A-86E4-4EC8-97C8-97A6DED29DFC}" destId="{3545FF29-A2FA-45AB-B2F5-F2C1DC30DD25}" srcOrd="0" destOrd="0" presId="urn:microsoft.com/office/officeart/2005/8/layout/hierarchy2"/>
    <dgm:cxn modelId="{17EA1683-1910-49EE-A928-C286A52CAD4D}" type="presOf" srcId="{D79ACB26-2095-450A-A1AB-2166E692CDBF}" destId="{851742AA-F8FC-4BA5-8E3C-9FD777D18C0A}" srcOrd="1" destOrd="0" presId="urn:microsoft.com/office/officeart/2005/8/layout/hierarchy2"/>
    <dgm:cxn modelId="{FA00CB60-FA49-4D0A-8A00-1440A6851158}" srcId="{E1AB3222-6C09-4661-8B3D-047B92BC2175}" destId="{214C2727-D384-40A2-B7CF-8EA4BCE7E133}" srcOrd="1" destOrd="0" parTransId="{A7CC7239-1B84-4E18-BA27-42DC86304230}" sibTransId="{93D94FD5-F41D-41B7-9B59-0A4C24AE4607}"/>
    <dgm:cxn modelId="{C7A52320-814F-45C4-B9D9-2E43055512B6}" srcId="{E1AB3222-6C09-4661-8B3D-047B92BC2175}" destId="{FB4FF1AF-C771-4B0C-981A-0D32FCE5728E}" srcOrd="0" destOrd="0" parTransId="{D79ACB26-2095-450A-A1AB-2166E692CDBF}" sibTransId="{E5425016-C877-4215-9A10-4B5869A616A4}"/>
    <dgm:cxn modelId="{5066E735-E4EF-4071-9A13-8681805EFB25}" type="presOf" srcId="{A7CC7239-1B84-4E18-BA27-42DC86304230}" destId="{648AA43D-1B80-43F8-84BB-9F5568DF6B1C}" srcOrd="1" destOrd="0" presId="urn:microsoft.com/office/officeart/2005/8/layout/hierarchy2"/>
    <dgm:cxn modelId="{0B549E88-3AAD-4BF0-9D24-3F1CC270A0B7}" type="presOf" srcId="{D79ACB26-2095-450A-A1AB-2166E692CDBF}" destId="{C7EE6F5F-4506-485A-8820-ACC44BE4FDB4}" srcOrd="0" destOrd="0" presId="urn:microsoft.com/office/officeart/2005/8/layout/hierarchy2"/>
    <dgm:cxn modelId="{12CD9DC9-4C4F-48EB-92FE-2435A18B0F27}" type="presOf" srcId="{A7CC7239-1B84-4E18-BA27-42DC86304230}" destId="{F212F3EB-FAE0-46B1-9A11-9D2C81CF7FF1}" srcOrd="0" destOrd="0" presId="urn:microsoft.com/office/officeart/2005/8/layout/hierarchy2"/>
    <dgm:cxn modelId="{7963CD76-4136-4836-AED2-87A01FDD37D0}" type="presOf" srcId="{214C2727-D384-40A2-B7CF-8EA4BCE7E133}" destId="{1D6268DC-5D3F-4E00-8B69-68380754AA7D}" srcOrd="0" destOrd="0" presId="urn:microsoft.com/office/officeart/2005/8/layout/hierarchy2"/>
    <dgm:cxn modelId="{45A86DB4-2557-4726-AF2A-F65AB9B538F0}" srcId="{5314406A-86E4-4EC8-97C8-97A6DED29DFC}" destId="{E1AB3222-6C09-4661-8B3D-047B92BC2175}" srcOrd="0" destOrd="0" parTransId="{BE5B74D1-E10A-467C-9E9C-3BFFC6462AB7}" sibTransId="{015F078A-FD92-41B6-972A-32745F87AE1B}"/>
    <dgm:cxn modelId="{0311B4A5-750A-49DE-B001-5F664999A8B1}" type="presOf" srcId="{FB4FF1AF-C771-4B0C-981A-0D32FCE5728E}" destId="{D0F41FF9-FA58-4BDA-B5FD-5F5164F7DFBD}" srcOrd="0" destOrd="0" presId="urn:microsoft.com/office/officeart/2005/8/layout/hierarchy2"/>
    <dgm:cxn modelId="{D496FB8A-7929-4BA0-A4D8-3761214436AE}" type="presParOf" srcId="{3545FF29-A2FA-45AB-B2F5-F2C1DC30DD25}" destId="{AA79E3D0-CEA5-4341-8D53-22A7CF75E49E}" srcOrd="0" destOrd="0" presId="urn:microsoft.com/office/officeart/2005/8/layout/hierarchy2"/>
    <dgm:cxn modelId="{C8A9363E-C771-469C-8E19-97FF7B52F1BB}" type="presParOf" srcId="{AA79E3D0-CEA5-4341-8D53-22A7CF75E49E}" destId="{24329A98-41F1-4D8C-9C4E-61ACF3085CE8}" srcOrd="0" destOrd="0" presId="urn:microsoft.com/office/officeart/2005/8/layout/hierarchy2"/>
    <dgm:cxn modelId="{C8D35946-01F8-45F1-AFA0-06843C59B1BD}" type="presParOf" srcId="{AA79E3D0-CEA5-4341-8D53-22A7CF75E49E}" destId="{3D40B03D-A3C1-40CA-A56F-608E832E3C22}" srcOrd="1" destOrd="0" presId="urn:microsoft.com/office/officeart/2005/8/layout/hierarchy2"/>
    <dgm:cxn modelId="{8CDD1586-5AA8-48D4-9769-AE297F6EA600}" type="presParOf" srcId="{3D40B03D-A3C1-40CA-A56F-608E832E3C22}" destId="{C7EE6F5F-4506-485A-8820-ACC44BE4FDB4}" srcOrd="0" destOrd="0" presId="urn:microsoft.com/office/officeart/2005/8/layout/hierarchy2"/>
    <dgm:cxn modelId="{EBAFAA1C-61E3-49F8-ACAC-E4B228259793}" type="presParOf" srcId="{C7EE6F5F-4506-485A-8820-ACC44BE4FDB4}" destId="{851742AA-F8FC-4BA5-8E3C-9FD777D18C0A}" srcOrd="0" destOrd="0" presId="urn:microsoft.com/office/officeart/2005/8/layout/hierarchy2"/>
    <dgm:cxn modelId="{35B7F8D6-ABC9-4A9C-A8F8-2C491F00251A}" type="presParOf" srcId="{3D40B03D-A3C1-40CA-A56F-608E832E3C22}" destId="{C7FBF3FB-4561-4DB5-8578-64F7FDC0DD2F}" srcOrd="1" destOrd="0" presId="urn:microsoft.com/office/officeart/2005/8/layout/hierarchy2"/>
    <dgm:cxn modelId="{F0A7B85D-126E-4976-8098-6906CC7FBA4A}" type="presParOf" srcId="{C7FBF3FB-4561-4DB5-8578-64F7FDC0DD2F}" destId="{D0F41FF9-FA58-4BDA-B5FD-5F5164F7DFBD}" srcOrd="0" destOrd="0" presId="urn:microsoft.com/office/officeart/2005/8/layout/hierarchy2"/>
    <dgm:cxn modelId="{0843CD9E-F0C9-46C1-A242-F849A34DCF8C}" type="presParOf" srcId="{C7FBF3FB-4561-4DB5-8578-64F7FDC0DD2F}" destId="{AD2000DD-D80A-4E36-A5DF-DC34E0CEA02A}" srcOrd="1" destOrd="0" presId="urn:microsoft.com/office/officeart/2005/8/layout/hierarchy2"/>
    <dgm:cxn modelId="{6F0B597C-92C4-4551-A5C3-B2CB00E8798E}" type="presParOf" srcId="{3D40B03D-A3C1-40CA-A56F-608E832E3C22}" destId="{F212F3EB-FAE0-46B1-9A11-9D2C81CF7FF1}" srcOrd="2" destOrd="0" presId="urn:microsoft.com/office/officeart/2005/8/layout/hierarchy2"/>
    <dgm:cxn modelId="{16237334-BCCC-4845-9C31-6EC51F41A53E}" type="presParOf" srcId="{F212F3EB-FAE0-46B1-9A11-9D2C81CF7FF1}" destId="{648AA43D-1B80-43F8-84BB-9F5568DF6B1C}" srcOrd="0" destOrd="0" presId="urn:microsoft.com/office/officeart/2005/8/layout/hierarchy2"/>
    <dgm:cxn modelId="{B5BD7B99-9F8A-49E5-A50E-F349884456E8}" type="presParOf" srcId="{3D40B03D-A3C1-40CA-A56F-608E832E3C22}" destId="{E986E5D6-88A7-450B-B537-5D22749DEFF8}" srcOrd="3" destOrd="0" presId="urn:microsoft.com/office/officeart/2005/8/layout/hierarchy2"/>
    <dgm:cxn modelId="{DCDC7D1E-D052-4C05-8496-73F8FCB85579}" type="presParOf" srcId="{E986E5D6-88A7-450B-B537-5D22749DEFF8}" destId="{1D6268DC-5D3F-4E00-8B69-68380754AA7D}" srcOrd="0" destOrd="0" presId="urn:microsoft.com/office/officeart/2005/8/layout/hierarchy2"/>
    <dgm:cxn modelId="{4A37AFC8-8614-4ADB-AF28-39D1AF7BA972}" type="presParOf" srcId="{E986E5D6-88A7-450B-B537-5D22749DEFF8}" destId="{963127E1-EE28-4A31-8E3E-904CDACBE4A0}" srcOrd="1" destOrd="0" presId="urn:microsoft.com/office/officeart/2005/8/layout/hierarchy2"/>
  </dgm:cxnLst>
  <dgm:bg/>
  <dgm:whole/>
</dgm:dataModel>
</file>

<file path=ppt/diagrams/data69.xml><?xml version="1.0" encoding="utf-8"?>
<dgm:dataModel xmlns:dgm="http://schemas.openxmlformats.org/drawingml/2006/diagram" xmlns:a="http://schemas.openxmlformats.org/drawingml/2006/main">
  <dgm:ptLst>
    <dgm:pt modelId="{F0B03CDC-CDED-4CCC-8755-9E1B98650B66}"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x-none"/>
        </a:p>
      </dgm:t>
    </dgm:pt>
    <dgm:pt modelId="{F141E856-C80F-4381-84E7-E37430568BF8}" type="parTrans" cxnId="{0770E72A-2138-45FE-9B8C-53C83AF61197}">
      <dgm:prSet/>
      <dgm:spPr/>
      <dgm:t>
        <a:bodyPr/>
        <a:lstStyle/>
        <a:p>
          <a:endParaRPr lang="x-none"/>
        </a:p>
      </dgm:t>
    </dgm:pt>
    <dgm:pt modelId="{F1AB05D9-6817-4A04-BE64-559495E87DEA}">
      <dgm:prSet phldrT="[Текст]"/>
      <dgm:spPr/>
      <dgm:t>
        <a:bodyPr/>
        <a:lstStyle/>
        <a:p>
          <a:r>
            <a:rPr lang="ru-RU"/>
            <a:t>Гипотезалар құрастырылатын базиске (үй-жайларға) байланысты бөлінеді:</a:t>
          </a:r>
          <a:endParaRPr lang="x-none"/>
        </a:p>
      </dgm:t>
    </dgm:pt>
    <dgm:pt modelId="{0C978876-0DC9-4949-B0C9-82A9B2DF8ADE}" type="parTrans" cxnId="{A107C330-87B8-4F57-9277-4093EC6241FC}">
      <dgm:prSet/>
      <dgm:spPr/>
      <dgm:t>
        <a:bodyPr/>
        <a:lstStyle/>
        <a:p>
          <a:endParaRPr lang="x-none"/>
        </a:p>
      </dgm:t>
    </dgm:pt>
    <dgm:pt modelId="{AF075EF8-D045-4387-A715-45B29832BEB8}">
      <dgm:prSet phldrT="[Текст]"/>
      <dgm:spPr/>
      <dgm:t>
        <a:bodyPr/>
        <a:lstStyle/>
        <a:p>
          <a:r>
            <a:rPr lang="ru-RU"/>
            <a:t>эмпирикалық негізде туындайтын гипотезалар – фактілер </a:t>
          </a:r>
          <a:endParaRPr lang="x-none"/>
        </a:p>
      </dgm:t>
    </dgm:pt>
    <dgm:pt modelId="{B1E074E0-9DC3-4DDB-A6CC-7CF431B757F1}" type="sibTrans" cxnId="{A107C330-87B8-4F57-9277-4093EC6241FC}">
      <dgm:prSet/>
      <dgm:spPr/>
      <dgm:t>
        <a:bodyPr/>
        <a:lstStyle/>
        <a:p>
          <a:endParaRPr lang="x-none"/>
        </a:p>
      </dgm:t>
    </dgm:pt>
    <dgm:pt modelId="{E818EE84-C763-488A-96C6-03225290520E}" type="parTrans" cxnId="{80852FC7-3895-4AEC-9CA7-0D9A96539075}">
      <dgm:prSet/>
      <dgm:spPr/>
      <dgm:t>
        <a:bodyPr/>
        <a:lstStyle/>
        <a:p>
          <a:endParaRPr lang="x-none"/>
        </a:p>
      </dgm:t>
    </dgm:pt>
    <dgm:pt modelId="{DF14D6E8-6951-42C0-A360-8EEFAFDE7E46}">
      <dgm:prSet phldrT="[Текст]"/>
      <dgm:spPr/>
      <dgm:t>
        <a:bodyPr/>
        <a:lstStyle/>
        <a:p>
          <a:r>
            <a:rPr lang="ru-RU"/>
            <a:t>теориялық негізде туындайтын гипотезалар – заң, теория, ғылым принциптері. </a:t>
          </a:r>
          <a:endParaRPr lang="x-none"/>
        </a:p>
      </dgm:t>
    </dgm:pt>
    <dgm:pt modelId="{2FE7D576-9C93-43C9-BA3E-E207B4619F9B}" type="parTrans" cxnId="{9CB0B459-F778-41E9-975E-5480C4F2B385}">
      <dgm:prSet/>
      <dgm:spPr/>
      <dgm:t>
        <a:bodyPr/>
        <a:lstStyle/>
        <a:p>
          <a:endParaRPr lang="x-none"/>
        </a:p>
      </dgm:t>
    </dgm:pt>
    <dgm:pt modelId="{8CE7BD8D-4DB6-4E01-A8C9-26DAA264FF55}">
      <dgm:prSet phldrT="[Текст]"/>
      <dgm:spPr/>
      <dgm:t>
        <a:bodyPr/>
        <a:lstStyle/>
        <a:p>
          <a:r>
            <a:rPr lang="ru-RU"/>
            <a:t>көбінесе гипотезалар аралас негізде, яғни бір мезгілде эмпирикалық және теориялық материалда қалыптасады</a:t>
          </a:r>
          <a:endParaRPr lang="x-none"/>
        </a:p>
      </dgm:t>
    </dgm:pt>
    <dgm:pt modelId="{03096D74-5CAA-49F2-B8B0-CF702293D952}" type="sibTrans" cxnId="{9CB0B459-F778-41E9-975E-5480C4F2B385}">
      <dgm:prSet/>
      <dgm:spPr/>
      <dgm:t>
        <a:bodyPr/>
        <a:lstStyle/>
        <a:p>
          <a:endParaRPr lang="x-none"/>
        </a:p>
      </dgm:t>
    </dgm:pt>
    <dgm:pt modelId="{69F96D58-1567-4A75-B2F6-FB57FF3A5B5E}" type="sibTrans" cxnId="{80852FC7-3895-4AEC-9CA7-0D9A96539075}">
      <dgm:prSet/>
      <dgm:spPr/>
      <dgm:t>
        <a:bodyPr/>
        <a:lstStyle/>
        <a:p>
          <a:endParaRPr lang="x-none"/>
        </a:p>
      </dgm:t>
    </dgm:pt>
    <dgm:pt modelId="{CA8CDF59-F5F5-4D1E-BABF-643B2F23714A}" type="sibTrans" cxnId="{0770E72A-2138-45FE-9B8C-53C83AF61197}">
      <dgm:prSet/>
      <dgm:spPr/>
      <dgm:t>
        <a:bodyPr/>
        <a:lstStyle/>
        <a:p>
          <a:endParaRPr lang="x-none"/>
        </a:p>
      </dgm:t>
    </dgm:pt>
    <dgm:pt modelId="{08C194AF-E1EF-4A41-B995-7602DB683446}" type="pres">
      <dgm:prSet presAssocID="{F0B03CDC-CDED-4CCC-8755-9E1B98650B66}" presName="Name0" presStyleCnt="0">
        <dgm:presLayoutVars>
          <dgm:chPref val="1"/>
          <dgm:dir/>
          <dgm:animOne val="branch"/>
          <dgm:animLvl val="lvl"/>
          <dgm:resizeHandles/>
        </dgm:presLayoutVars>
      </dgm:prSet>
      <dgm:spPr/>
      <dgm:t>
        <a:bodyPr/>
        <a:lstStyle/>
        <a:p>
          <a:endParaRPr lang="ru-RU"/>
        </a:p>
      </dgm:t>
    </dgm:pt>
    <dgm:pt modelId="{E4C61BE4-E307-4064-901D-5B6952EA47CA}" type="pres">
      <dgm:prSet presAssocID="{F1AB05D9-6817-4A04-BE64-559495E87DEA}" presName="vertOne" presStyleCnt="0"/>
      <dgm:spPr/>
      <dgm:t>
        <a:bodyPr/>
        <a:lstStyle/>
        <a:p>
          <a:endParaRPr/>
        </a:p>
      </dgm:t>
    </dgm:pt>
    <dgm:pt modelId="{8C7E9526-6DEE-4F82-8626-6E1F81FF0C28}" type="pres">
      <dgm:prSet presAssocID="{F1AB05D9-6817-4A04-BE64-559495E87DEA}" presName="txOne" presStyleLbl="node0" presStyleIdx="0" presStyleCnt="1" custScaleX="99097" custScaleY="98948">
        <dgm:presLayoutVars>
          <dgm:chPref val="3"/>
        </dgm:presLayoutVars>
      </dgm:prSet>
      <dgm:spPr/>
      <dgm:t>
        <a:bodyPr/>
        <a:lstStyle/>
        <a:p>
          <a:endParaRPr lang="ru-RU"/>
        </a:p>
      </dgm:t>
    </dgm:pt>
    <dgm:pt modelId="{302B2068-7821-4288-A241-D39F6A27B328}" type="pres">
      <dgm:prSet presAssocID="{F1AB05D9-6817-4A04-BE64-559495E87DEA}" presName="parTransOne" presStyleCnt="0"/>
      <dgm:spPr/>
      <dgm:t>
        <a:bodyPr/>
        <a:lstStyle/>
        <a:p>
          <a:endParaRPr/>
        </a:p>
      </dgm:t>
    </dgm:pt>
    <dgm:pt modelId="{E585687F-A446-4145-9961-A2528451DD2E}" type="pres">
      <dgm:prSet presAssocID="{F1AB05D9-6817-4A04-BE64-559495E87DEA}" presName="horzOne" presStyleCnt="0"/>
      <dgm:spPr/>
      <dgm:t>
        <a:bodyPr/>
        <a:lstStyle/>
        <a:p>
          <a:endParaRPr/>
        </a:p>
      </dgm:t>
    </dgm:pt>
    <dgm:pt modelId="{8A04D4F8-694E-4D15-9084-988E5675BE42}" type="pres">
      <dgm:prSet presAssocID="{AF075EF8-D045-4387-A715-45B29832BEB8}" presName="vertTwo" presStyleCnt="0"/>
      <dgm:spPr/>
      <dgm:t>
        <a:bodyPr/>
        <a:lstStyle/>
        <a:p>
          <a:endParaRPr/>
        </a:p>
      </dgm:t>
    </dgm:pt>
    <dgm:pt modelId="{536A57FB-3056-4273-A57B-84FEDC32ACCF}" type="pres">
      <dgm:prSet presAssocID="{AF075EF8-D045-4387-A715-45B29832BEB8}" presName="txTwo" presStyleLbl="node2" presStyleIdx="0" presStyleCnt="2" custScaleX="147625" custLinFactNeighborX="6911" custLinFactNeighborY="-667">
        <dgm:presLayoutVars>
          <dgm:chPref val="3"/>
        </dgm:presLayoutVars>
      </dgm:prSet>
      <dgm:spPr/>
      <dgm:t>
        <a:bodyPr/>
        <a:lstStyle/>
        <a:p>
          <a:endParaRPr lang="ru-RU"/>
        </a:p>
      </dgm:t>
    </dgm:pt>
    <dgm:pt modelId="{E6C127C3-B3CB-4249-A030-10D54F8B0F2C}" type="pres">
      <dgm:prSet presAssocID="{AF075EF8-D045-4387-A715-45B29832BEB8}" presName="horzTwo" presStyleCnt="0"/>
      <dgm:spPr/>
      <dgm:t>
        <a:bodyPr/>
        <a:lstStyle/>
        <a:p>
          <a:endParaRPr/>
        </a:p>
      </dgm:t>
    </dgm:pt>
    <dgm:pt modelId="{FFBEC5FF-12C6-42E6-93FF-6C798F12537E}" type="pres">
      <dgm:prSet presAssocID="{B1E074E0-9DC3-4DDB-A6CC-7CF431B757F1}" presName="sibSpaceTwo" presStyleCnt="0"/>
      <dgm:spPr/>
      <dgm:t>
        <a:bodyPr/>
        <a:lstStyle/>
        <a:p>
          <a:endParaRPr/>
        </a:p>
      </dgm:t>
    </dgm:pt>
    <dgm:pt modelId="{AF75934E-15B5-46E2-BB2C-7F3240DECA12}" type="pres">
      <dgm:prSet presAssocID="{DF14D6E8-6951-42C0-A360-8EEFAFDE7E46}" presName="vertTwo" presStyleCnt="0"/>
      <dgm:spPr/>
      <dgm:t>
        <a:bodyPr/>
        <a:lstStyle/>
        <a:p>
          <a:endParaRPr/>
        </a:p>
      </dgm:t>
    </dgm:pt>
    <dgm:pt modelId="{72123E32-254D-4241-B3B6-3BE4E2F2393D}" type="pres">
      <dgm:prSet presAssocID="{DF14D6E8-6951-42C0-A360-8EEFAFDE7E46}" presName="txTwo" presStyleLbl="node2" presStyleIdx="1" presStyleCnt="2" custScaleX="80065" custLinFactNeighborX="9104">
        <dgm:presLayoutVars>
          <dgm:chPref val="3"/>
        </dgm:presLayoutVars>
      </dgm:prSet>
      <dgm:spPr/>
      <dgm:t>
        <a:bodyPr/>
        <a:lstStyle/>
        <a:p>
          <a:endParaRPr lang="ru-RU"/>
        </a:p>
      </dgm:t>
    </dgm:pt>
    <dgm:pt modelId="{0AA4656B-88DC-4318-A842-AC3A7604D42A}" type="pres">
      <dgm:prSet presAssocID="{DF14D6E8-6951-42C0-A360-8EEFAFDE7E46}" presName="parTransTwo" presStyleCnt="0"/>
      <dgm:spPr/>
      <dgm:t>
        <a:bodyPr/>
        <a:lstStyle/>
        <a:p>
          <a:endParaRPr/>
        </a:p>
      </dgm:t>
    </dgm:pt>
    <dgm:pt modelId="{B0FD0196-7A82-4550-B2DD-BFAD927FA3D6}" type="pres">
      <dgm:prSet presAssocID="{DF14D6E8-6951-42C0-A360-8EEFAFDE7E46}" presName="horzTwo" presStyleCnt="0"/>
      <dgm:spPr/>
      <dgm:t>
        <a:bodyPr/>
        <a:lstStyle/>
        <a:p>
          <a:endParaRPr/>
        </a:p>
      </dgm:t>
    </dgm:pt>
    <dgm:pt modelId="{5D61B390-DBD4-4752-AD57-44E12499EBFA}" type="pres">
      <dgm:prSet presAssocID="{8CE7BD8D-4DB6-4E01-A8C9-26DAA264FF55}" presName="vertThree" presStyleCnt="0"/>
      <dgm:spPr/>
      <dgm:t>
        <a:bodyPr/>
        <a:lstStyle/>
        <a:p>
          <a:endParaRPr/>
        </a:p>
      </dgm:t>
    </dgm:pt>
    <dgm:pt modelId="{6108A142-C26C-40F3-9B5F-DE7EA77C4F19}" type="pres">
      <dgm:prSet presAssocID="{8CE7BD8D-4DB6-4E01-A8C9-26DAA264FF55}" presName="txThree" presStyleLbl="node3" presStyleIdx="0" presStyleCnt="1" custScaleX="184758" custLinFactNeighborX="-61712" custLinFactNeighborY="5339">
        <dgm:presLayoutVars>
          <dgm:chPref val="3"/>
        </dgm:presLayoutVars>
      </dgm:prSet>
      <dgm:spPr/>
      <dgm:t>
        <a:bodyPr/>
        <a:lstStyle/>
        <a:p>
          <a:endParaRPr lang="ru-RU"/>
        </a:p>
      </dgm:t>
    </dgm:pt>
    <dgm:pt modelId="{B95515CB-7EBF-4B7B-9E1D-F8B5381D1B0A}" type="pres">
      <dgm:prSet presAssocID="{8CE7BD8D-4DB6-4E01-A8C9-26DAA264FF55}" presName="horzThree" presStyleCnt="0"/>
      <dgm:spPr/>
      <dgm:t>
        <a:bodyPr/>
        <a:lstStyle/>
        <a:p>
          <a:endParaRPr/>
        </a:p>
      </dgm:t>
    </dgm:pt>
  </dgm:ptLst>
  <dgm:cxnLst>
    <dgm:cxn modelId="{0770E72A-2138-45FE-9B8C-53C83AF61197}" srcId="{F0B03CDC-CDED-4CCC-8755-9E1B98650B66}" destId="{F1AB05D9-6817-4A04-BE64-559495E87DEA}" srcOrd="0" destOrd="0" parTransId="{F141E856-C80F-4381-84E7-E37430568BF8}" sibTransId="{CA8CDF59-F5F5-4D1E-BABF-643B2F23714A}"/>
    <dgm:cxn modelId="{319409AC-024C-4A66-965E-F889AE2DDC6D}" type="presOf" srcId="{AF075EF8-D045-4387-A715-45B29832BEB8}" destId="{536A57FB-3056-4273-A57B-84FEDC32ACCF}" srcOrd="0" destOrd="0" presId="urn:microsoft.com/office/officeart/2005/8/layout/hierarchy4"/>
    <dgm:cxn modelId="{80852FC7-3895-4AEC-9CA7-0D9A96539075}" srcId="{F1AB05D9-6817-4A04-BE64-559495E87DEA}" destId="{DF14D6E8-6951-42C0-A360-8EEFAFDE7E46}" srcOrd="1" destOrd="0" parTransId="{E818EE84-C763-488A-96C6-03225290520E}" sibTransId="{69F96D58-1567-4A75-B2F6-FB57FF3A5B5E}"/>
    <dgm:cxn modelId="{A107C330-87B8-4F57-9277-4093EC6241FC}" srcId="{F1AB05D9-6817-4A04-BE64-559495E87DEA}" destId="{AF075EF8-D045-4387-A715-45B29832BEB8}" srcOrd="0" destOrd="0" parTransId="{0C978876-0DC9-4949-B0C9-82A9B2DF8ADE}" sibTransId="{B1E074E0-9DC3-4DDB-A6CC-7CF431B757F1}"/>
    <dgm:cxn modelId="{9CB0B459-F778-41E9-975E-5480C4F2B385}" srcId="{DF14D6E8-6951-42C0-A360-8EEFAFDE7E46}" destId="{8CE7BD8D-4DB6-4E01-A8C9-26DAA264FF55}" srcOrd="0" destOrd="0" parTransId="{2FE7D576-9C93-43C9-BA3E-E207B4619F9B}" sibTransId="{03096D74-5CAA-49F2-B8B0-CF702293D952}"/>
    <dgm:cxn modelId="{E74C3A16-44C8-46D5-B855-3E027A2CAC1A}" type="presOf" srcId="{F0B03CDC-CDED-4CCC-8755-9E1B98650B66}" destId="{08C194AF-E1EF-4A41-B995-7602DB683446}" srcOrd="0" destOrd="0" presId="urn:microsoft.com/office/officeart/2005/8/layout/hierarchy4"/>
    <dgm:cxn modelId="{0C868C2C-2ADF-4D8E-838B-4BCA7B54E947}" type="presOf" srcId="{8CE7BD8D-4DB6-4E01-A8C9-26DAA264FF55}" destId="{6108A142-C26C-40F3-9B5F-DE7EA77C4F19}" srcOrd="0" destOrd="0" presId="urn:microsoft.com/office/officeart/2005/8/layout/hierarchy4"/>
    <dgm:cxn modelId="{223BB461-0C0E-4C58-A769-3241C8A8C211}" type="presOf" srcId="{F1AB05D9-6817-4A04-BE64-559495E87DEA}" destId="{8C7E9526-6DEE-4F82-8626-6E1F81FF0C28}" srcOrd="0" destOrd="0" presId="urn:microsoft.com/office/officeart/2005/8/layout/hierarchy4"/>
    <dgm:cxn modelId="{B97624E2-CEB5-4C6E-A955-0A49938AEC09}" type="presOf" srcId="{DF14D6E8-6951-42C0-A360-8EEFAFDE7E46}" destId="{72123E32-254D-4241-B3B6-3BE4E2F2393D}" srcOrd="0" destOrd="0" presId="urn:microsoft.com/office/officeart/2005/8/layout/hierarchy4"/>
    <dgm:cxn modelId="{31ABF96F-3687-48DA-862F-6D287320A582}" type="presParOf" srcId="{08C194AF-E1EF-4A41-B995-7602DB683446}" destId="{E4C61BE4-E307-4064-901D-5B6952EA47CA}" srcOrd="0" destOrd="0" presId="urn:microsoft.com/office/officeart/2005/8/layout/hierarchy4"/>
    <dgm:cxn modelId="{9D3E3F21-14A0-4009-933C-3004DDE54FDF}" type="presParOf" srcId="{E4C61BE4-E307-4064-901D-5B6952EA47CA}" destId="{8C7E9526-6DEE-4F82-8626-6E1F81FF0C28}" srcOrd="0" destOrd="0" presId="urn:microsoft.com/office/officeart/2005/8/layout/hierarchy4"/>
    <dgm:cxn modelId="{B04870E3-13E3-4242-B074-646CFDC84E77}" type="presParOf" srcId="{E4C61BE4-E307-4064-901D-5B6952EA47CA}" destId="{302B2068-7821-4288-A241-D39F6A27B328}" srcOrd="1" destOrd="0" presId="urn:microsoft.com/office/officeart/2005/8/layout/hierarchy4"/>
    <dgm:cxn modelId="{074597AA-10FF-42F3-BEE1-4E146738DE48}" type="presParOf" srcId="{E4C61BE4-E307-4064-901D-5B6952EA47CA}" destId="{E585687F-A446-4145-9961-A2528451DD2E}" srcOrd="2" destOrd="0" presId="urn:microsoft.com/office/officeart/2005/8/layout/hierarchy4"/>
    <dgm:cxn modelId="{ABB164BE-5A7C-4E09-8F0E-5214E087F7EB}" type="presParOf" srcId="{E585687F-A446-4145-9961-A2528451DD2E}" destId="{8A04D4F8-694E-4D15-9084-988E5675BE42}" srcOrd="0" destOrd="0" presId="urn:microsoft.com/office/officeart/2005/8/layout/hierarchy4"/>
    <dgm:cxn modelId="{F06936AA-E910-4569-AA84-380549E07A48}" type="presParOf" srcId="{8A04D4F8-694E-4D15-9084-988E5675BE42}" destId="{536A57FB-3056-4273-A57B-84FEDC32ACCF}" srcOrd="0" destOrd="0" presId="urn:microsoft.com/office/officeart/2005/8/layout/hierarchy4"/>
    <dgm:cxn modelId="{FA42567F-1B7B-4259-A659-02B3B06C140E}" type="presParOf" srcId="{8A04D4F8-694E-4D15-9084-988E5675BE42}" destId="{E6C127C3-B3CB-4249-A030-10D54F8B0F2C}" srcOrd="1" destOrd="0" presId="urn:microsoft.com/office/officeart/2005/8/layout/hierarchy4"/>
    <dgm:cxn modelId="{0A69830C-5043-43C7-97C5-262EF99844D2}" type="presParOf" srcId="{E585687F-A446-4145-9961-A2528451DD2E}" destId="{FFBEC5FF-12C6-42E6-93FF-6C798F12537E}" srcOrd="1" destOrd="0" presId="urn:microsoft.com/office/officeart/2005/8/layout/hierarchy4"/>
    <dgm:cxn modelId="{B070C25B-4E3F-420A-9CD3-640CF0A95894}" type="presParOf" srcId="{E585687F-A446-4145-9961-A2528451DD2E}" destId="{AF75934E-15B5-46E2-BB2C-7F3240DECA12}" srcOrd="2" destOrd="0" presId="urn:microsoft.com/office/officeart/2005/8/layout/hierarchy4"/>
    <dgm:cxn modelId="{02477B56-9085-4F2B-BAA2-B1C77DD0D2BE}" type="presParOf" srcId="{AF75934E-15B5-46E2-BB2C-7F3240DECA12}" destId="{72123E32-254D-4241-B3B6-3BE4E2F2393D}" srcOrd="0" destOrd="0" presId="urn:microsoft.com/office/officeart/2005/8/layout/hierarchy4"/>
    <dgm:cxn modelId="{03D76C45-5E1E-4BD8-ACAF-6E0C0BC3D75B}" type="presParOf" srcId="{AF75934E-15B5-46E2-BB2C-7F3240DECA12}" destId="{0AA4656B-88DC-4318-A842-AC3A7604D42A}" srcOrd="1" destOrd="0" presId="urn:microsoft.com/office/officeart/2005/8/layout/hierarchy4"/>
    <dgm:cxn modelId="{3D813110-14CC-4081-A0B2-955FD8699972}" type="presParOf" srcId="{AF75934E-15B5-46E2-BB2C-7F3240DECA12}" destId="{B0FD0196-7A82-4550-B2DD-BFAD927FA3D6}" srcOrd="2" destOrd="0" presId="urn:microsoft.com/office/officeart/2005/8/layout/hierarchy4"/>
    <dgm:cxn modelId="{0E45F60C-9F0C-48A6-B31A-65AC717190E0}" type="presParOf" srcId="{B0FD0196-7A82-4550-B2DD-BFAD927FA3D6}" destId="{5D61B390-DBD4-4752-AD57-44E12499EBFA}" srcOrd="0" destOrd="0" presId="urn:microsoft.com/office/officeart/2005/8/layout/hierarchy4"/>
    <dgm:cxn modelId="{D3FDA05D-5D80-4BB1-8FAE-8AE22CAAA088}" type="presParOf" srcId="{5D61B390-DBD4-4752-AD57-44E12499EBFA}" destId="{6108A142-C26C-40F3-9B5F-DE7EA77C4F19}" srcOrd="0" destOrd="0" presId="urn:microsoft.com/office/officeart/2005/8/layout/hierarchy4"/>
    <dgm:cxn modelId="{C1D61222-3FED-4DF3-ADD9-4B22DE0623F8}" type="presParOf" srcId="{5D61B390-DBD4-4752-AD57-44E12499EBFA}" destId="{B95515CB-7EBF-4B7B-9E1D-F8B5381D1B0A}" srcOrd="1" destOrd="0" presId="urn:microsoft.com/office/officeart/2005/8/layout/hierarchy4"/>
  </dgm:cxnLst>
  <dgm:bg/>
  <dgm:whole/>
</dgm:dataModel>
</file>

<file path=ppt/diagrams/data7.xml><?xml version="1.0" encoding="utf-8"?>
<dgm:dataModel xmlns:dgm="http://schemas.openxmlformats.org/drawingml/2006/diagram" xmlns:a="http://schemas.openxmlformats.org/drawingml/2006/main">
  <dgm:ptLst>
    <dgm:pt modelId="{A98875C6-EDCE-448A-BD95-CF46B763C80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9E7C4A83-E056-41F1-AF06-78A433890D9F}" type="parTrans" cxnId="{579ACC08-F940-4F92-BF96-FD2CF44714D8}">
      <dgm:prSet/>
      <dgm:spPr/>
      <dgm:t>
        <a:bodyPr/>
        <a:lstStyle/>
        <a:p>
          <a:endParaRPr lang="ru-RU"/>
        </a:p>
      </dgm:t>
    </dgm:pt>
    <dgm:pt modelId="{FFDFE02D-0DA6-4FEF-B708-82A9529E7C47}">
      <dgm:prSet phldrT="[Текст]"/>
      <dgm:spPr/>
      <dgm:t>
        <a:bodyPr/>
        <a:lstStyle/>
        <a:p>
          <a:r>
            <a:rPr lang="ru-RU" i="1"/>
            <a:t>Басты мақсат және</a:t>
          </a:r>
          <a:r>
            <a:rPr lang="ru-RU"/>
            <a:t> ғылыми білімнің ең жоғары құндылығы объективті ақиқатты ашу болып табылады, оған негізінен рационалды құралдар мен әдістер арқылы, әрине, жанды толғаныстың белсенді қатысуынсыз қол жеткізіледі. </a:t>
          </a:r>
        </a:p>
      </dgm:t>
    </dgm:pt>
    <dgm:pt modelId="{A45DA42E-7289-4BAF-8CAB-4C9ED713D128}" type="sibTrans" cxnId="{579ACC08-F940-4F92-BF96-FD2CF44714D8}">
      <dgm:prSet/>
      <dgm:spPr/>
      <dgm:t>
        <a:bodyPr/>
        <a:lstStyle/>
        <a:p>
          <a:endParaRPr lang="ru-RU"/>
        </a:p>
      </dgm:t>
    </dgm:pt>
    <dgm:pt modelId="{1EA50661-1806-4E08-9CFD-C54488F9485E}" type="parTrans" cxnId="{B7009B45-7FAA-4812-8F63-7692384BCF71}">
      <dgm:prSet/>
      <dgm:spPr/>
      <dgm:t>
        <a:bodyPr/>
        <a:lstStyle/>
        <a:p>
          <a:endParaRPr lang="ru-RU"/>
        </a:p>
      </dgm:t>
    </dgm:pt>
    <dgm:pt modelId="{F41E525C-7153-4200-BEAB-B04DD4E10134}">
      <dgm:prSet phldrT="[Текст]"/>
      <dgm:spPr/>
      <dgm:t>
        <a:bodyPr/>
        <a:lstStyle/>
        <a:p>
          <a:r>
            <a:rPr lang="ru-RU" i="1"/>
            <a:t>Ғылымның өзіне тән ерекшелігімен</a:t>
          </a:r>
          <a:r>
            <a:rPr lang="ru-RU"/>
            <a:t> мазмұны бойынша таным - бұл оның объективтілігі, мүмкіндігінше барлық субъективті аспектілерді жоюды көздейді. </a:t>
          </a:r>
        </a:p>
      </dgm:t>
    </dgm:pt>
    <dgm:pt modelId="{C499F56A-EDC7-47C1-AB83-21887B05AD4E}" type="sibTrans" cxnId="{B7009B45-7FAA-4812-8F63-7692384BCF71}">
      <dgm:prSet/>
      <dgm:spPr/>
      <dgm:t>
        <a:bodyPr/>
        <a:lstStyle/>
        <a:p>
          <a:endParaRPr lang="ru-RU"/>
        </a:p>
      </dgm:t>
    </dgm:pt>
    <dgm:pt modelId="{E61257A4-B350-4755-8AC9-D00C8D1025E2}" type="parTrans" cxnId="{D016F1C2-94F2-4A48-AB97-4B2D073A4BCA}">
      <dgm:prSet/>
      <dgm:spPr/>
      <dgm:t>
        <a:bodyPr/>
        <a:lstStyle/>
        <a:p>
          <a:endParaRPr lang="ru-RU"/>
        </a:p>
      </dgm:t>
    </dgm:pt>
    <dgm:pt modelId="{1F2BA858-AA96-47E0-A86B-0B335D1AA247}">
      <dgm:prSet phldrT="[Текст]"/>
      <dgm:spPr/>
      <dgm:t>
        <a:bodyPr/>
        <a:lstStyle/>
        <a:p>
          <a:r>
            <a:rPr lang="ru-RU"/>
            <a:t>Таным субъектісінің белсенділігі, оның шындыққа конструктивті-сыни қатынасы ғылыми танымның ең маңызды шарты мен алғышарты болып табылады. </a:t>
          </a:r>
        </a:p>
      </dgm:t>
    </dgm:pt>
    <dgm:pt modelId="{1916430A-D661-484D-8A11-0B6696998156}" type="sibTrans" cxnId="{D016F1C2-94F2-4A48-AB97-4B2D073A4BCA}">
      <dgm:prSet/>
      <dgm:spPr/>
      <dgm:t>
        <a:bodyPr/>
        <a:lstStyle/>
        <a:p>
          <a:endParaRPr lang="ru-RU"/>
        </a:p>
      </dgm:t>
    </dgm:pt>
    <dgm:pt modelId="{E1B8CE11-D053-4EDB-9045-1E0F374B0CED}" type="pres">
      <dgm:prSet presAssocID="{A98875C6-EDCE-448A-BD95-CF46B763C805}" presName="Name0" presStyleCnt="0">
        <dgm:presLayoutVars>
          <dgm:chMax val="7"/>
          <dgm:chPref val="7"/>
          <dgm:dir/>
        </dgm:presLayoutVars>
      </dgm:prSet>
      <dgm:spPr/>
      <dgm:t>
        <a:bodyPr/>
        <a:lstStyle/>
        <a:p>
          <a:endParaRPr lang="ru-RU"/>
        </a:p>
      </dgm:t>
    </dgm:pt>
    <dgm:pt modelId="{C3720E31-876A-47D3-BD9B-465CC0AAA6F2}" type="pres">
      <dgm:prSet presAssocID="{A98875C6-EDCE-448A-BD95-CF46B763C805}" presName="Name1" presStyleCnt="0"/>
      <dgm:spPr/>
      <dgm:t>
        <a:bodyPr/>
        <a:lstStyle/>
        <a:p>
          <a:endParaRPr/>
        </a:p>
      </dgm:t>
    </dgm:pt>
    <dgm:pt modelId="{1A55C6E8-9535-45CC-9FB9-07ED9C5A4BEA}" type="pres">
      <dgm:prSet presAssocID="{A98875C6-EDCE-448A-BD95-CF46B763C805}" presName="cycle" presStyleCnt="0"/>
      <dgm:spPr/>
      <dgm:t>
        <a:bodyPr/>
        <a:lstStyle/>
        <a:p>
          <a:endParaRPr/>
        </a:p>
      </dgm:t>
    </dgm:pt>
    <dgm:pt modelId="{7A9C1312-7C8C-44F3-AFB7-FEE943399774}" type="pres">
      <dgm:prSet presAssocID="{A98875C6-EDCE-448A-BD95-CF46B763C805}" presName="srcNode" presStyleLbl="node1" presStyleIdx="0" presStyleCnt="3"/>
      <dgm:spPr/>
      <dgm:t>
        <a:bodyPr/>
        <a:lstStyle/>
        <a:p>
          <a:endParaRPr/>
        </a:p>
      </dgm:t>
    </dgm:pt>
    <dgm:pt modelId="{7BA45EB8-374D-4A72-8F86-72B57B10D052}" type="pres">
      <dgm:prSet presAssocID="{A98875C6-EDCE-448A-BD95-CF46B763C805}" presName="conn" presStyleLbl="parChTrans1D2" presStyleIdx="0" presStyleCnt="1"/>
      <dgm:spPr/>
      <dgm:t>
        <a:bodyPr/>
        <a:lstStyle/>
        <a:p>
          <a:endParaRPr lang="ru-RU"/>
        </a:p>
      </dgm:t>
    </dgm:pt>
    <dgm:pt modelId="{EE63E388-07A4-42EA-882E-0D7D1433B274}" type="pres">
      <dgm:prSet presAssocID="{A98875C6-EDCE-448A-BD95-CF46B763C805}" presName="extraNode" presStyleLbl="node1" presStyleIdx="0" presStyleCnt="3"/>
      <dgm:spPr/>
      <dgm:t>
        <a:bodyPr/>
        <a:lstStyle/>
        <a:p>
          <a:endParaRPr/>
        </a:p>
      </dgm:t>
    </dgm:pt>
    <dgm:pt modelId="{F0A08EAA-1FDD-4E72-8677-4F3B7079D54D}" type="pres">
      <dgm:prSet presAssocID="{A98875C6-EDCE-448A-BD95-CF46B763C805}" presName="dstNode" presStyleLbl="node1" presStyleIdx="0" presStyleCnt="3"/>
      <dgm:spPr/>
      <dgm:t>
        <a:bodyPr/>
        <a:lstStyle/>
        <a:p>
          <a:endParaRPr/>
        </a:p>
      </dgm:t>
    </dgm:pt>
    <dgm:pt modelId="{F29A87D3-69E5-4577-AA84-B89148BF85A9}" type="pres">
      <dgm:prSet presAssocID="{FFDFE02D-0DA6-4FEF-B708-82A9529E7C47}" presName="text_1" presStyleLbl="node1" presStyleIdx="0" presStyleCnt="3" custScaleY="109363">
        <dgm:presLayoutVars>
          <dgm:bulletEnabled val="1"/>
        </dgm:presLayoutVars>
      </dgm:prSet>
      <dgm:spPr/>
      <dgm:t>
        <a:bodyPr/>
        <a:lstStyle/>
        <a:p>
          <a:endParaRPr lang="ru-RU"/>
        </a:p>
      </dgm:t>
    </dgm:pt>
    <dgm:pt modelId="{E4749E8B-CF70-4A8E-A6E9-8518B5353C31}" type="pres">
      <dgm:prSet presAssocID="{FFDFE02D-0DA6-4FEF-B708-82A9529E7C47}" presName="accent_1" presStyleCnt="0"/>
      <dgm:spPr/>
      <dgm:t>
        <a:bodyPr/>
        <a:lstStyle/>
        <a:p>
          <a:endParaRPr/>
        </a:p>
      </dgm:t>
    </dgm:pt>
    <dgm:pt modelId="{B28F2A80-C78F-415F-ACD3-BC4B7A3A0796}" type="pres">
      <dgm:prSet presAssocID="{FFDFE02D-0DA6-4FEF-B708-82A9529E7C47}" presName="accentRepeatNode" presStyleLbl="solidFgAcc1" presStyleIdx="0" presStyleCnt="3"/>
      <dgm:spPr/>
      <dgm:t>
        <a:bodyPr/>
        <a:lstStyle/>
        <a:p>
          <a:endParaRPr/>
        </a:p>
      </dgm:t>
    </dgm:pt>
    <dgm:pt modelId="{7F84DE75-CA14-458B-9B88-9AC58BAA1F77}" type="pres">
      <dgm:prSet presAssocID="{F41E525C-7153-4200-BEAB-B04DD4E10134}" presName="text_2" presStyleLbl="node1" presStyleIdx="1" presStyleCnt="3" custScaleY="122302">
        <dgm:presLayoutVars>
          <dgm:bulletEnabled val="1"/>
        </dgm:presLayoutVars>
      </dgm:prSet>
      <dgm:spPr/>
      <dgm:t>
        <a:bodyPr/>
        <a:lstStyle/>
        <a:p>
          <a:endParaRPr lang="ru-RU"/>
        </a:p>
      </dgm:t>
    </dgm:pt>
    <dgm:pt modelId="{F0FE0BA9-8E75-4F24-A3A5-95CA1753C9F4}" type="pres">
      <dgm:prSet presAssocID="{F41E525C-7153-4200-BEAB-B04DD4E10134}" presName="accent_2" presStyleCnt="0"/>
      <dgm:spPr/>
      <dgm:t>
        <a:bodyPr/>
        <a:lstStyle/>
        <a:p>
          <a:endParaRPr/>
        </a:p>
      </dgm:t>
    </dgm:pt>
    <dgm:pt modelId="{D18C5729-E121-49C2-A8FC-5FE003DB889D}" type="pres">
      <dgm:prSet presAssocID="{F41E525C-7153-4200-BEAB-B04DD4E10134}" presName="accentRepeatNode" presStyleLbl="solidFgAcc1" presStyleIdx="1" presStyleCnt="3"/>
      <dgm:spPr/>
      <dgm:t>
        <a:bodyPr/>
        <a:lstStyle/>
        <a:p>
          <a:endParaRPr/>
        </a:p>
      </dgm:t>
    </dgm:pt>
    <dgm:pt modelId="{AC491877-A9CA-4B01-A992-5F49F689EE36}" type="pres">
      <dgm:prSet presAssocID="{1F2BA858-AA96-47E0-A86B-0B335D1AA247}" presName="text_3" presStyleLbl="node1" presStyleIdx="2" presStyleCnt="3" custScaleY="113783">
        <dgm:presLayoutVars>
          <dgm:bulletEnabled val="1"/>
        </dgm:presLayoutVars>
      </dgm:prSet>
      <dgm:spPr/>
      <dgm:t>
        <a:bodyPr/>
        <a:lstStyle/>
        <a:p>
          <a:endParaRPr lang="ru-RU"/>
        </a:p>
      </dgm:t>
    </dgm:pt>
    <dgm:pt modelId="{1DEDDE68-16E9-42FE-B596-17A08CD7DCF3}" type="pres">
      <dgm:prSet presAssocID="{1F2BA858-AA96-47E0-A86B-0B335D1AA247}" presName="accent_3" presStyleCnt="0"/>
      <dgm:spPr/>
      <dgm:t>
        <a:bodyPr/>
        <a:lstStyle/>
        <a:p>
          <a:endParaRPr/>
        </a:p>
      </dgm:t>
    </dgm:pt>
    <dgm:pt modelId="{777106AA-2385-4A5D-9E11-516ABCBA0E7B}" type="pres">
      <dgm:prSet presAssocID="{1F2BA858-AA96-47E0-A86B-0B335D1AA247}" presName="accentRepeatNode" presStyleLbl="solidFgAcc1" presStyleIdx="2" presStyleCnt="3"/>
      <dgm:spPr/>
      <dgm:t>
        <a:bodyPr/>
        <a:lstStyle/>
        <a:p>
          <a:endParaRPr/>
        </a:p>
      </dgm:t>
    </dgm:pt>
  </dgm:ptLst>
  <dgm:cxnLst>
    <dgm:cxn modelId="{B7009B45-7FAA-4812-8F63-7692384BCF71}" srcId="{A98875C6-EDCE-448A-BD95-CF46B763C805}" destId="{F41E525C-7153-4200-BEAB-B04DD4E10134}" srcOrd="1" destOrd="0" parTransId="{1EA50661-1806-4E08-9CFD-C54488F9485E}" sibTransId="{C499F56A-EDC7-47C1-AB83-21887B05AD4E}"/>
    <dgm:cxn modelId="{89135739-F12E-44E1-BB60-0E336327551B}" type="presOf" srcId="{A45DA42E-7289-4BAF-8CAB-4C9ED713D128}" destId="{7BA45EB8-374D-4A72-8F86-72B57B10D052}" srcOrd="0" destOrd="0" presId="urn:microsoft.com/office/officeart/2008/layout/VerticalCurvedList"/>
    <dgm:cxn modelId="{9676EA20-217A-4DCF-9001-6B92EB82B950}" type="presOf" srcId="{FFDFE02D-0DA6-4FEF-B708-82A9529E7C47}" destId="{F29A87D3-69E5-4577-AA84-B89148BF85A9}" srcOrd="0" destOrd="0" presId="urn:microsoft.com/office/officeart/2008/layout/VerticalCurvedList"/>
    <dgm:cxn modelId="{99E58034-2A2C-4DB6-BDBD-2B610D1E94C0}" type="presOf" srcId="{1F2BA858-AA96-47E0-A86B-0B335D1AA247}" destId="{AC491877-A9CA-4B01-A992-5F49F689EE36}" srcOrd="0" destOrd="0" presId="urn:microsoft.com/office/officeart/2008/layout/VerticalCurvedList"/>
    <dgm:cxn modelId="{DD6639EF-2E5A-47C6-B662-1CDE26233D73}" type="presOf" srcId="{F41E525C-7153-4200-BEAB-B04DD4E10134}" destId="{7F84DE75-CA14-458B-9B88-9AC58BAA1F77}" srcOrd="0" destOrd="0" presId="urn:microsoft.com/office/officeart/2008/layout/VerticalCurvedList"/>
    <dgm:cxn modelId="{579ACC08-F940-4F92-BF96-FD2CF44714D8}" srcId="{A98875C6-EDCE-448A-BD95-CF46B763C805}" destId="{FFDFE02D-0DA6-4FEF-B708-82A9529E7C47}" srcOrd="0" destOrd="0" parTransId="{9E7C4A83-E056-41F1-AF06-78A433890D9F}" sibTransId="{A45DA42E-7289-4BAF-8CAB-4C9ED713D128}"/>
    <dgm:cxn modelId="{196FB73F-8D0E-43A0-9937-03110CEDDC9E}" type="presOf" srcId="{A98875C6-EDCE-448A-BD95-CF46B763C805}" destId="{E1B8CE11-D053-4EDB-9045-1E0F374B0CED}" srcOrd="0" destOrd="0" presId="urn:microsoft.com/office/officeart/2008/layout/VerticalCurvedList"/>
    <dgm:cxn modelId="{D016F1C2-94F2-4A48-AB97-4B2D073A4BCA}" srcId="{A98875C6-EDCE-448A-BD95-CF46B763C805}" destId="{1F2BA858-AA96-47E0-A86B-0B335D1AA247}" srcOrd="2" destOrd="0" parTransId="{E61257A4-B350-4755-8AC9-D00C8D1025E2}" sibTransId="{1916430A-D661-484D-8A11-0B6696998156}"/>
    <dgm:cxn modelId="{584E8579-C797-4BEC-9CA9-B00886926C81}" type="presParOf" srcId="{E1B8CE11-D053-4EDB-9045-1E0F374B0CED}" destId="{C3720E31-876A-47D3-BD9B-465CC0AAA6F2}" srcOrd="0" destOrd="0" presId="urn:microsoft.com/office/officeart/2008/layout/VerticalCurvedList"/>
    <dgm:cxn modelId="{33CC454D-C992-4186-989A-7FF723A04110}" type="presParOf" srcId="{C3720E31-876A-47D3-BD9B-465CC0AAA6F2}" destId="{1A55C6E8-9535-45CC-9FB9-07ED9C5A4BEA}" srcOrd="0" destOrd="0" presId="urn:microsoft.com/office/officeart/2008/layout/VerticalCurvedList"/>
    <dgm:cxn modelId="{6C784394-D54B-4E9D-9D20-3E1C03C1B05E}" type="presParOf" srcId="{1A55C6E8-9535-45CC-9FB9-07ED9C5A4BEA}" destId="{7A9C1312-7C8C-44F3-AFB7-FEE943399774}" srcOrd="0" destOrd="0" presId="urn:microsoft.com/office/officeart/2008/layout/VerticalCurvedList"/>
    <dgm:cxn modelId="{E8CE6BD6-BD5E-4AA9-BC7C-93860585955A}" type="presParOf" srcId="{1A55C6E8-9535-45CC-9FB9-07ED9C5A4BEA}" destId="{7BA45EB8-374D-4A72-8F86-72B57B10D052}" srcOrd="1" destOrd="0" presId="urn:microsoft.com/office/officeart/2008/layout/VerticalCurvedList"/>
    <dgm:cxn modelId="{E540C3A4-802C-4BDA-9E34-1379ED802707}" type="presParOf" srcId="{1A55C6E8-9535-45CC-9FB9-07ED9C5A4BEA}" destId="{EE63E388-07A4-42EA-882E-0D7D1433B274}" srcOrd="2" destOrd="0" presId="urn:microsoft.com/office/officeart/2008/layout/VerticalCurvedList"/>
    <dgm:cxn modelId="{E517A54A-F656-4BCA-8C10-E421AA094C8A}" type="presParOf" srcId="{1A55C6E8-9535-45CC-9FB9-07ED9C5A4BEA}" destId="{F0A08EAA-1FDD-4E72-8677-4F3B7079D54D}" srcOrd="3" destOrd="0" presId="urn:microsoft.com/office/officeart/2008/layout/VerticalCurvedList"/>
    <dgm:cxn modelId="{989561D9-0B32-4537-A1B3-C1A5DCD5203C}" type="presParOf" srcId="{C3720E31-876A-47D3-BD9B-465CC0AAA6F2}" destId="{F29A87D3-69E5-4577-AA84-B89148BF85A9}" srcOrd="1" destOrd="0" presId="urn:microsoft.com/office/officeart/2008/layout/VerticalCurvedList"/>
    <dgm:cxn modelId="{4C8BA0D0-8DAA-4226-8C36-6A7A5C70A569}" type="presParOf" srcId="{C3720E31-876A-47D3-BD9B-465CC0AAA6F2}" destId="{E4749E8B-CF70-4A8E-A6E9-8518B5353C31}" srcOrd="2" destOrd="0" presId="urn:microsoft.com/office/officeart/2008/layout/VerticalCurvedList"/>
    <dgm:cxn modelId="{A3CEBD99-8E32-4F65-AE90-41101D5455A9}" type="presParOf" srcId="{E4749E8B-CF70-4A8E-A6E9-8518B5353C31}" destId="{B28F2A80-C78F-415F-ACD3-BC4B7A3A0796}" srcOrd="0" destOrd="0" presId="urn:microsoft.com/office/officeart/2008/layout/VerticalCurvedList"/>
    <dgm:cxn modelId="{CF746955-1560-435A-B5AD-B049FBED4154}" type="presParOf" srcId="{C3720E31-876A-47D3-BD9B-465CC0AAA6F2}" destId="{7F84DE75-CA14-458B-9B88-9AC58BAA1F77}" srcOrd="3" destOrd="0" presId="urn:microsoft.com/office/officeart/2008/layout/VerticalCurvedList"/>
    <dgm:cxn modelId="{C77B245E-A547-43FC-A663-DEEB2BBBAFB4}" type="presParOf" srcId="{C3720E31-876A-47D3-BD9B-465CC0AAA6F2}" destId="{F0FE0BA9-8E75-4F24-A3A5-95CA1753C9F4}" srcOrd="4" destOrd="0" presId="urn:microsoft.com/office/officeart/2008/layout/VerticalCurvedList"/>
    <dgm:cxn modelId="{FE16C7A0-61AB-4B45-9680-9AE81E29CCD7}" type="presParOf" srcId="{F0FE0BA9-8E75-4F24-A3A5-95CA1753C9F4}" destId="{D18C5729-E121-49C2-A8FC-5FE003DB889D}" srcOrd="0" destOrd="0" presId="urn:microsoft.com/office/officeart/2008/layout/VerticalCurvedList"/>
    <dgm:cxn modelId="{746A4CDC-B63C-447D-BEC3-F22866B7EFB0}" type="presParOf" srcId="{C3720E31-876A-47D3-BD9B-465CC0AAA6F2}" destId="{AC491877-A9CA-4B01-A992-5F49F689EE36}" srcOrd="5" destOrd="0" presId="urn:microsoft.com/office/officeart/2008/layout/VerticalCurvedList"/>
    <dgm:cxn modelId="{86E43E18-DE1A-4931-96A5-10058662111C}" type="presParOf" srcId="{C3720E31-876A-47D3-BD9B-465CC0AAA6F2}" destId="{1DEDDE68-16E9-42FE-B596-17A08CD7DCF3}" srcOrd="6" destOrd="0" presId="urn:microsoft.com/office/officeart/2008/layout/VerticalCurvedList"/>
    <dgm:cxn modelId="{C9C66AF1-F381-4E03-818A-7174736EF34B}" type="presParOf" srcId="{1DEDDE68-16E9-42FE-B596-17A08CD7DCF3}" destId="{777106AA-2385-4A5D-9E11-516ABCBA0E7B}" srcOrd="0" destOrd="0" presId="urn:microsoft.com/office/officeart/2008/layout/VerticalCurvedList"/>
  </dgm:cxnLst>
  <dgm:bg/>
  <dgm:whole/>
</dgm:dataModel>
</file>

<file path=ppt/diagrams/data70.xml><?xml version="1.0" encoding="utf-8"?>
<dgm:dataModel xmlns:dgm="http://schemas.openxmlformats.org/drawingml/2006/diagram" xmlns:a="http://schemas.openxmlformats.org/drawingml/2006/main">
  <dgm:ptLst>
    <dgm:pt modelId="{7958A6D2-35CD-4326-98A2-52337E05AC4C}"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x-none"/>
        </a:p>
      </dgm:t>
    </dgm:pt>
    <dgm:pt modelId="{C23A110C-69E0-44FF-856C-52E62EDEBEB3}" type="parTrans" cxnId="{9A5AA6B8-058A-428B-8E3E-21432A22E5BF}">
      <dgm:prSet/>
      <dgm:spPr/>
      <dgm:t>
        <a:bodyPr/>
        <a:lstStyle/>
        <a:p>
          <a:endParaRPr lang="x-none"/>
        </a:p>
      </dgm:t>
    </dgm:pt>
    <dgm:pt modelId="{E7EE082D-00B5-4346-9C44-23B2301673D8}">
      <dgm:prSet phldrT="[Текст]" custT="1"/>
      <dgm:spPr/>
      <dgm:t>
        <a:bodyPr/>
        <a:lstStyle/>
        <a:p>
          <a:r>
            <a:rPr lang="ru-RU" sz="2800"/>
            <a:t>Танылатын объектілердің шағылысу тереңдігіне байланысты мыналарды ажыратады:</a:t>
          </a:r>
          <a:endParaRPr lang="x-none" sz="2800"/>
        </a:p>
      </dgm:t>
    </dgm:pt>
    <dgm:pt modelId="{7058625C-174E-41B6-9BE1-9B96F40C3A4C}" type="parTrans" cxnId="{87B70067-D416-49A1-A2B8-F72E50AA0084}">
      <dgm:prSet/>
      <dgm:spPr/>
      <dgm:t>
        <a:bodyPr/>
        <a:lstStyle/>
        <a:p>
          <a:endParaRPr lang="x-none"/>
        </a:p>
      </dgm:t>
    </dgm:pt>
    <dgm:pt modelId="{2B870AA5-2F62-41F0-AAA5-C74C53CC5C4C}">
      <dgm:prSet phldrT="[Текст]"/>
      <dgm:spPr/>
      <dgm:t>
        <a:bodyPr/>
        <a:lstStyle/>
        <a:p>
          <a:r>
            <a:rPr lang="ru-RU"/>
            <a:t>сипаттамалық гипотезалар</a:t>
          </a:r>
          <a:endParaRPr lang="x-none"/>
        </a:p>
      </dgm:t>
    </dgm:pt>
    <dgm:pt modelId="{E8059493-D530-4CDD-BCD8-3F2637D59CBD}" type="parTrans" cxnId="{604D0497-7F9D-425C-A499-F8CCB0B06456}">
      <dgm:prSet/>
      <dgm:spPr/>
      <dgm:t>
        <a:bodyPr/>
        <a:lstStyle/>
        <a:p>
          <a:endParaRPr lang="x-none"/>
        </a:p>
      </dgm:t>
    </dgm:pt>
    <dgm:pt modelId="{7EBEC815-9660-4C5D-84CE-0306A0271C26}">
      <dgm:prSet phldrT="[Текст]"/>
      <dgm:spPr/>
      <dgm:t>
        <a:bodyPr/>
        <a:lstStyle/>
        <a:p>
          <a:r>
            <a:rPr lang="ru-RU"/>
            <a:t>себеп-салдарлық </a:t>
          </a:r>
          <a:endParaRPr lang="x-none"/>
        </a:p>
      </dgm:t>
    </dgm:pt>
    <dgm:pt modelId="{6B6654C8-C294-46A8-B367-9AA25257A1FF}" type="sibTrans" cxnId="{604D0497-7F9D-425C-A499-F8CCB0B06456}">
      <dgm:prSet/>
      <dgm:spPr/>
      <dgm:t>
        <a:bodyPr/>
        <a:lstStyle/>
        <a:p>
          <a:endParaRPr lang="x-none"/>
        </a:p>
      </dgm:t>
    </dgm:pt>
    <dgm:pt modelId="{737FF6D2-910D-403A-B355-45D5725D1420}" type="parTrans" cxnId="{A049874D-0A17-49CF-8E70-9B83FF69D8BB}">
      <dgm:prSet/>
      <dgm:spPr/>
      <dgm:t>
        <a:bodyPr/>
        <a:lstStyle/>
        <a:p>
          <a:endParaRPr lang="x-none"/>
        </a:p>
      </dgm:t>
    </dgm:pt>
    <dgm:pt modelId="{7E26297C-51F8-401B-B938-73278F722AA4}">
      <dgm:prSet phldrT="[Текст]"/>
      <dgm:spPr/>
      <dgm:t>
        <a:bodyPr/>
        <a:lstStyle/>
        <a:p>
          <a:r>
            <a:rPr lang="ru-RU"/>
            <a:t>генетикалық, </a:t>
          </a:r>
          <a:endParaRPr lang="x-none"/>
        </a:p>
      </dgm:t>
    </dgm:pt>
    <dgm:pt modelId="{7B3743F6-D876-45FB-B073-D3B9E1FA250A}" type="sibTrans" cxnId="{A049874D-0A17-49CF-8E70-9B83FF69D8BB}">
      <dgm:prSet/>
      <dgm:spPr/>
      <dgm:t>
        <a:bodyPr/>
        <a:lstStyle/>
        <a:p>
          <a:endParaRPr lang="x-none"/>
        </a:p>
      </dgm:t>
    </dgm:pt>
    <dgm:pt modelId="{92499D55-03ED-41BF-BBB9-5E110C4CD421}" type="parTrans" cxnId="{85BC18A4-305A-4FAC-AAB9-B0D167FFB3C4}">
      <dgm:prSet/>
      <dgm:spPr/>
      <dgm:t>
        <a:bodyPr/>
        <a:lstStyle/>
        <a:p>
          <a:endParaRPr lang="x-none"/>
        </a:p>
      </dgm:t>
    </dgm:pt>
    <dgm:pt modelId="{6D867F95-3E43-455B-AC24-9E72507BB8E2}">
      <dgm:prSet phldrT="[Текст]"/>
      <dgm:spPr/>
      <dgm:t>
        <a:bodyPr/>
        <a:lstStyle/>
        <a:p>
          <a:r>
            <a:rPr lang="ru-RU"/>
            <a:t>құрылымдық-функционалдық, </a:t>
          </a:r>
          <a:endParaRPr lang="x-none"/>
        </a:p>
      </dgm:t>
    </dgm:pt>
    <dgm:pt modelId="{F8D4537B-2227-4ACD-9264-1736ACD1B15A}" type="sibTrans" cxnId="{85BC18A4-305A-4FAC-AAB9-B0D167FFB3C4}">
      <dgm:prSet/>
      <dgm:spPr/>
      <dgm:t>
        <a:bodyPr/>
        <a:lstStyle/>
        <a:p>
          <a:endParaRPr lang="x-none"/>
        </a:p>
      </dgm:t>
    </dgm:pt>
    <dgm:pt modelId="{65436EC8-55BB-4ABF-951B-04777C9F50EF}" type="sibTrans" cxnId="{87B70067-D416-49A1-A2B8-F72E50AA0084}">
      <dgm:prSet/>
      <dgm:spPr/>
      <dgm:t>
        <a:bodyPr/>
        <a:lstStyle/>
        <a:p>
          <a:endParaRPr lang="x-none"/>
        </a:p>
      </dgm:t>
    </dgm:pt>
    <dgm:pt modelId="{949DB107-14AC-40AD-A39F-4319FA9C5E37}" type="parTrans" cxnId="{E634E44B-73F0-414C-B3DE-D63BB41F6C76}">
      <dgm:prSet/>
      <dgm:spPr/>
      <dgm:t>
        <a:bodyPr/>
        <a:lstStyle/>
        <a:p>
          <a:endParaRPr lang="x-none"/>
        </a:p>
      </dgm:t>
    </dgm:pt>
    <dgm:pt modelId="{EE01C84A-CEDD-4759-95B0-F964342DD981}">
      <dgm:prSet phldrT="[Текст]"/>
      <dgm:spPr/>
      <dgm:t>
        <a:bodyPr/>
        <a:lstStyle/>
        <a:p>
          <a:r>
            <a:rPr lang="ru-RU"/>
            <a:t>түсіндірмелі гипотезалар</a:t>
          </a:r>
          <a:endParaRPr lang="x-none"/>
        </a:p>
      </dgm:t>
    </dgm:pt>
    <dgm:pt modelId="{0F0979D0-9213-40D9-86E9-CE6CA872BF00}" type="parTrans" cxnId="{9921B9BC-8988-4609-9C01-DB54027787C6}">
      <dgm:prSet/>
      <dgm:spPr/>
      <dgm:t>
        <a:bodyPr/>
        <a:lstStyle/>
        <a:p>
          <a:endParaRPr lang="x-none"/>
        </a:p>
      </dgm:t>
    </dgm:pt>
    <dgm:pt modelId="{2BD8190D-97F5-4800-8F6D-CC9A00669C33}">
      <dgm:prSet phldrT="[Текст]"/>
      <dgm:spPr/>
      <dgm:t>
        <a:bodyPr/>
        <a:lstStyle/>
        <a:p>
          <a:r>
            <a:rPr lang="ru-RU"/>
            <a:t>кеңістік-уақыттық </a:t>
          </a:r>
          <a:endParaRPr lang="x-none"/>
        </a:p>
      </dgm:t>
    </dgm:pt>
    <dgm:pt modelId="{5695C635-233F-490E-8F23-E2299AB46700}" type="sibTrans" cxnId="{9921B9BC-8988-4609-9C01-DB54027787C6}">
      <dgm:prSet/>
      <dgm:spPr/>
      <dgm:t>
        <a:bodyPr/>
        <a:lstStyle/>
        <a:p>
          <a:endParaRPr lang="x-none"/>
        </a:p>
      </dgm:t>
    </dgm:pt>
    <dgm:pt modelId="{89668433-2D94-4236-84E4-13E6A288BDD1}" type="sibTrans" cxnId="{E634E44B-73F0-414C-B3DE-D63BB41F6C76}">
      <dgm:prSet/>
      <dgm:spPr/>
      <dgm:t>
        <a:bodyPr/>
        <a:lstStyle/>
        <a:p>
          <a:endParaRPr lang="x-none"/>
        </a:p>
      </dgm:t>
    </dgm:pt>
    <dgm:pt modelId="{BC6499B6-AAF2-4C3F-8D7B-0035F395E9C9}" type="sibTrans" cxnId="{9A5AA6B8-058A-428B-8E3E-21432A22E5BF}">
      <dgm:prSet/>
      <dgm:spPr/>
      <dgm:t>
        <a:bodyPr/>
        <a:lstStyle/>
        <a:p>
          <a:endParaRPr lang="x-none"/>
        </a:p>
      </dgm:t>
    </dgm:pt>
    <dgm:pt modelId="{631AD9EF-2BB2-4512-A93F-8EA5A8FF2135}" type="pres">
      <dgm:prSet presAssocID="{7958A6D2-35CD-4326-98A2-52337E05AC4C}" presName="Name0" presStyleCnt="0">
        <dgm:presLayoutVars>
          <dgm:chPref val="1"/>
          <dgm:dir/>
          <dgm:animOne val="branch"/>
          <dgm:animLvl val="lvl"/>
          <dgm:resizeHandles/>
        </dgm:presLayoutVars>
      </dgm:prSet>
      <dgm:spPr/>
      <dgm:t>
        <a:bodyPr/>
        <a:lstStyle/>
        <a:p>
          <a:endParaRPr lang="ru-RU"/>
        </a:p>
      </dgm:t>
    </dgm:pt>
    <dgm:pt modelId="{0E615A73-178E-46C5-BE69-8575BDBFA0D9}" type="pres">
      <dgm:prSet presAssocID="{E7EE082D-00B5-4346-9C44-23B2301673D8}" presName="vertOne" presStyleCnt="0"/>
      <dgm:spPr/>
      <dgm:t>
        <a:bodyPr/>
        <a:lstStyle/>
        <a:p>
          <a:endParaRPr/>
        </a:p>
      </dgm:t>
    </dgm:pt>
    <dgm:pt modelId="{13E3EE67-5C1A-40B7-B4B9-1803ABE0C2B4}" type="pres">
      <dgm:prSet presAssocID="{E7EE082D-00B5-4346-9C44-23B2301673D8}" presName="txOne" presStyleLbl="node0" presStyleIdx="0" presStyleCnt="1">
        <dgm:presLayoutVars>
          <dgm:chPref val="3"/>
        </dgm:presLayoutVars>
      </dgm:prSet>
      <dgm:spPr/>
      <dgm:t>
        <a:bodyPr/>
        <a:lstStyle/>
        <a:p>
          <a:endParaRPr lang="ru-RU"/>
        </a:p>
      </dgm:t>
    </dgm:pt>
    <dgm:pt modelId="{1ABDCDD0-C898-4790-B24A-2032FD1756DE}" type="pres">
      <dgm:prSet presAssocID="{E7EE082D-00B5-4346-9C44-23B2301673D8}" presName="parTransOne" presStyleCnt="0"/>
      <dgm:spPr/>
      <dgm:t>
        <a:bodyPr/>
        <a:lstStyle/>
        <a:p>
          <a:endParaRPr/>
        </a:p>
      </dgm:t>
    </dgm:pt>
    <dgm:pt modelId="{3E39B0A4-AC6C-462C-81F8-0707EA268F73}" type="pres">
      <dgm:prSet presAssocID="{E7EE082D-00B5-4346-9C44-23B2301673D8}" presName="horzOne" presStyleCnt="0"/>
      <dgm:spPr/>
      <dgm:t>
        <a:bodyPr/>
        <a:lstStyle/>
        <a:p>
          <a:endParaRPr/>
        </a:p>
      </dgm:t>
    </dgm:pt>
    <dgm:pt modelId="{B8CDA589-4429-4B4F-B18B-6E2CFBD17825}" type="pres">
      <dgm:prSet presAssocID="{2B870AA5-2F62-41F0-AAA5-C74C53CC5C4C}" presName="vertTwo" presStyleCnt="0"/>
      <dgm:spPr/>
      <dgm:t>
        <a:bodyPr/>
        <a:lstStyle/>
        <a:p>
          <a:endParaRPr/>
        </a:p>
      </dgm:t>
    </dgm:pt>
    <dgm:pt modelId="{53D59D26-1DFE-49FB-965E-4266ECA9E704}" type="pres">
      <dgm:prSet presAssocID="{2B870AA5-2F62-41F0-AAA5-C74C53CC5C4C}" presName="txTwo" presStyleLbl="node2" presStyleIdx="0" presStyleCnt="2">
        <dgm:presLayoutVars>
          <dgm:chPref val="3"/>
        </dgm:presLayoutVars>
      </dgm:prSet>
      <dgm:spPr/>
      <dgm:t>
        <a:bodyPr/>
        <a:lstStyle/>
        <a:p>
          <a:endParaRPr lang="ru-RU"/>
        </a:p>
      </dgm:t>
    </dgm:pt>
    <dgm:pt modelId="{DA750039-5CF8-410E-996E-6959C542793B}" type="pres">
      <dgm:prSet presAssocID="{2B870AA5-2F62-41F0-AAA5-C74C53CC5C4C}" presName="parTransTwo" presStyleCnt="0"/>
      <dgm:spPr/>
      <dgm:t>
        <a:bodyPr/>
        <a:lstStyle/>
        <a:p>
          <a:endParaRPr/>
        </a:p>
      </dgm:t>
    </dgm:pt>
    <dgm:pt modelId="{92655FB7-36F7-4B4F-9922-4ED6A6C8FBD4}" type="pres">
      <dgm:prSet presAssocID="{2B870AA5-2F62-41F0-AAA5-C74C53CC5C4C}" presName="horzTwo" presStyleCnt="0"/>
      <dgm:spPr/>
      <dgm:t>
        <a:bodyPr/>
        <a:lstStyle/>
        <a:p>
          <a:endParaRPr/>
        </a:p>
      </dgm:t>
    </dgm:pt>
    <dgm:pt modelId="{C9BEFE90-08C5-4D76-849D-A6ABF05BA8D6}" type="pres">
      <dgm:prSet presAssocID="{7EBEC815-9660-4C5D-84CE-0306A0271C26}" presName="vertThree" presStyleCnt="0"/>
      <dgm:spPr/>
      <dgm:t>
        <a:bodyPr/>
        <a:lstStyle/>
        <a:p>
          <a:endParaRPr/>
        </a:p>
      </dgm:t>
    </dgm:pt>
    <dgm:pt modelId="{4D77A71A-18D0-4EED-BFBD-F02B1811F990}" type="pres">
      <dgm:prSet presAssocID="{7EBEC815-9660-4C5D-84CE-0306A0271C26}" presName="txThree" presStyleLbl="node3" presStyleIdx="0" presStyleCnt="4">
        <dgm:presLayoutVars>
          <dgm:chPref val="3"/>
        </dgm:presLayoutVars>
      </dgm:prSet>
      <dgm:spPr/>
      <dgm:t>
        <a:bodyPr/>
        <a:lstStyle/>
        <a:p>
          <a:endParaRPr lang="ru-RU"/>
        </a:p>
      </dgm:t>
    </dgm:pt>
    <dgm:pt modelId="{2D8E5DF5-A871-42D2-AEA4-1413729C3A67}" type="pres">
      <dgm:prSet presAssocID="{7EBEC815-9660-4C5D-84CE-0306A0271C26}" presName="horzThree" presStyleCnt="0"/>
      <dgm:spPr/>
      <dgm:t>
        <a:bodyPr/>
        <a:lstStyle/>
        <a:p>
          <a:endParaRPr/>
        </a:p>
      </dgm:t>
    </dgm:pt>
    <dgm:pt modelId="{7552AAE9-F457-4173-A787-D8DE664DE7EB}" type="pres">
      <dgm:prSet presAssocID="{6B6654C8-C294-46A8-B367-9AA25257A1FF}" presName="sibSpaceThree" presStyleCnt="0"/>
      <dgm:spPr/>
      <dgm:t>
        <a:bodyPr/>
        <a:lstStyle/>
        <a:p>
          <a:endParaRPr/>
        </a:p>
      </dgm:t>
    </dgm:pt>
    <dgm:pt modelId="{A0EF81B6-ECEE-4E54-94F0-5C5180DFA77E}" type="pres">
      <dgm:prSet presAssocID="{7E26297C-51F8-401B-B938-73278F722AA4}" presName="vertThree" presStyleCnt="0"/>
      <dgm:spPr/>
      <dgm:t>
        <a:bodyPr/>
        <a:lstStyle/>
        <a:p>
          <a:endParaRPr/>
        </a:p>
      </dgm:t>
    </dgm:pt>
    <dgm:pt modelId="{CA30A49D-FAA3-4D61-BD3E-5186946C3BCE}" type="pres">
      <dgm:prSet presAssocID="{7E26297C-51F8-401B-B938-73278F722AA4}" presName="txThree" presStyleLbl="node3" presStyleIdx="1" presStyleCnt="4">
        <dgm:presLayoutVars>
          <dgm:chPref val="3"/>
        </dgm:presLayoutVars>
      </dgm:prSet>
      <dgm:spPr/>
      <dgm:t>
        <a:bodyPr/>
        <a:lstStyle/>
        <a:p>
          <a:endParaRPr lang="ru-RU"/>
        </a:p>
      </dgm:t>
    </dgm:pt>
    <dgm:pt modelId="{8BD8E635-8542-4200-B4CE-4C8395173B5B}" type="pres">
      <dgm:prSet presAssocID="{7E26297C-51F8-401B-B938-73278F722AA4}" presName="horzThree" presStyleCnt="0"/>
      <dgm:spPr/>
      <dgm:t>
        <a:bodyPr/>
        <a:lstStyle/>
        <a:p>
          <a:endParaRPr/>
        </a:p>
      </dgm:t>
    </dgm:pt>
    <dgm:pt modelId="{4CCC0793-AAA1-493D-8596-A09E8E96EF73}" type="pres">
      <dgm:prSet presAssocID="{7B3743F6-D876-45FB-B073-D3B9E1FA250A}" presName="sibSpaceThree" presStyleCnt="0"/>
      <dgm:spPr/>
      <dgm:t>
        <a:bodyPr/>
        <a:lstStyle/>
        <a:p>
          <a:endParaRPr/>
        </a:p>
      </dgm:t>
    </dgm:pt>
    <dgm:pt modelId="{94993C17-FDFB-4780-A775-F8F4A3ED148A}" type="pres">
      <dgm:prSet presAssocID="{6D867F95-3E43-455B-AC24-9E72507BB8E2}" presName="vertThree" presStyleCnt="0"/>
      <dgm:spPr/>
      <dgm:t>
        <a:bodyPr/>
        <a:lstStyle/>
        <a:p>
          <a:endParaRPr/>
        </a:p>
      </dgm:t>
    </dgm:pt>
    <dgm:pt modelId="{D7F33840-F1CC-4DE4-AC62-4B10F2A82A8D}" type="pres">
      <dgm:prSet presAssocID="{6D867F95-3E43-455B-AC24-9E72507BB8E2}" presName="txThree" presStyleLbl="node3" presStyleIdx="2" presStyleCnt="4">
        <dgm:presLayoutVars>
          <dgm:chPref val="3"/>
        </dgm:presLayoutVars>
      </dgm:prSet>
      <dgm:spPr/>
      <dgm:t>
        <a:bodyPr/>
        <a:lstStyle/>
        <a:p>
          <a:endParaRPr lang="ru-RU"/>
        </a:p>
      </dgm:t>
    </dgm:pt>
    <dgm:pt modelId="{2F49C091-C6CB-4D22-A31A-C12B33B27E0E}" type="pres">
      <dgm:prSet presAssocID="{6D867F95-3E43-455B-AC24-9E72507BB8E2}" presName="horzThree" presStyleCnt="0"/>
      <dgm:spPr/>
      <dgm:t>
        <a:bodyPr/>
        <a:lstStyle/>
        <a:p>
          <a:endParaRPr/>
        </a:p>
      </dgm:t>
    </dgm:pt>
    <dgm:pt modelId="{565A3C1C-0EFE-478C-8CAE-33956E41F9EE}" type="pres">
      <dgm:prSet presAssocID="{65436EC8-55BB-4ABF-951B-04777C9F50EF}" presName="sibSpaceTwo" presStyleCnt="0"/>
      <dgm:spPr/>
      <dgm:t>
        <a:bodyPr/>
        <a:lstStyle/>
        <a:p>
          <a:endParaRPr/>
        </a:p>
      </dgm:t>
    </dgm:pt>
    <dgm:pt modelId="{74C6FF44-5B50-40E5-8C6E-A501BC7A4594}" type="pres">
      <dgm:prSet presAssocID="{EE01C84A-CEDD-4759-95B0-F964342DD981}" presName="vertTwo" presStyleCnt="0"/>
      <dgm:spPr/>
      <dgm:t>
        <a:bodyPr/>
        <a:lstStyle/>
        <a:p>
          <a:endParaRPr/>
        </a:p>
      </dgm:t>
    </dgm:pt>
    <dgm:pt modelId="{7DDEA0EA-A720-40C4-B9F5-9BB106B5D5E9}" type="pres">
      <dgm:prSet presAssocID="{EE01C84A-CEDD-4759-95B0-F964342DD981}" presName="txTwo" presStyleLbl="node2" presStyleIdx="1" presStyleCnt="2">
        <dgm:presLayoutVars>
          <dgm:chPref val="3"/>
        </dgm:presLayoutVars>
      </dgm:prSet>
      <dgm:spPr/>
      <dgm:t>
        <a:bodyPr/>
        <a:lstStyle/>
        <a:p>
          <a:endParaRPr lang="ru-RU"/>
        </a:p>
      </dgm:t>
    </dgm:pt>
    <dgm:pt modelId="{07BEFF8C-C893-4FA2-A5BF-FCC5EA4EEBEA}" type="pres">
      <dgm:prSet presAssocID="{EE01C84A-CEDD-4759-95B0-F964342DD981}" presName="parTransTwo" presStyleCnt="0"/>
      <dgm:spPr/>
      <dgm:t>
        <a:bodyPr/>
        <a:lstStyle/>
        <a:p>
          <a:endParaRPr/>
        </a:p>
      </dgm:t>
    </dgm:pt>
    <dgm:pt modelId="{2F729595-6693-4B09-BF5D-4B669C864B7E}" type="pres">
      <dgm:prSet presAssocID="{EE01C84A-CEDD-4759-95B0-F964342DD981}" presName="horzTwo" presStyleCnt="0"/>
      <dgm:spPr/>
      <dgm:t>
        <a:bodyPr/>
        <a:lstStyle/>
        <a:p>
          <a:endParaRPr/>
        </a:p>
      </dgm:t>
    </dgm:pt>
    <dgm:pt modelId="{A6617014-F8FA-4ECA-9FCC-BDE3447FE18E}" type="pres">
      <dgm:prSet presAssocID="{2BD8190D-97F5-4800-8F6D-CC9A00669C33}" presName="vertThree" presStyleCnt="0"/>
      <dgm:spPr/>
      <dgm:t>
        <a:bodyPr/>
        <a:lstStyle/>
        <a:p>
          <a:endParaRPr/>
        </a:p>
      </dgm:t>
    </dgm:pt>
    <dgm:pt modelId="{057F5D4A-C4D9-4FC3-9F34-1D5ED3A6888F}" type="pres">
      <dgm:prSet presAssocID="{2BD8190D-97F5-4800-8F6D-CC9A00669C33}" presName="txThree" presStyleLbl="node3" presStyleIdx="3" presStyleCnt="4">
        <dgm:presLayoutVars>
          <dgm:chPref val="3"/>
        </dgm:presLayoutVars>
      </dgm:prSet>
      <dgm:spPr/>
      <dgm:t>
        <a:bodyPr/>
        <a:lstStyle/>
        <a:p>
          <a:endParaRPr lang="ru-RU"/>
        </a:p>
      </dgm:t>
    </dgm:pt>
    <dgm:pt modelId="{B997BD61-AC54-47E1-AA24-CDB6221BC771}" type="pres">
      <dgm:prSet presAssocID="{2BD8190D-97F5-4800-8F6D-CC9A00669C33}" presName="horzThree" presStyleCnt="0"/>
      <dgm:spPr/>
      <dgm:t>
        <a:bodyPr/>
        <a:lstStyle/>
        <a:p>
          <a:endParaRPr/>
        </a:p>
      </dgm:t>
    </dgm:pt>
  </dgm:ptLst>
  <dgm:cxnLst>
    <dgm:cxn modelId="{E634E44B-73F0-414C-B3DE-D63BB41F6C76}" srcId="{E7EE082D-00B5-4346-9C44-23B2301673D8}" destId="{EE01C84A-CEDD-4759-95B0-F964342DD981}" srcOrd="1" destOrd="0" parTransId="{949DB107-14AC-40AD-A39F-4319FA9C5E37}" sibTransId="{89668433-2D94-4236-84E4-13E6A288BDD1}"/>
    <dgm:cxn modelId="{2E52EFCB-D84C-490B-BE27-FBE9C0763BE7}" type="presOf" srcId="{6D867F95-3E43-455B-AC24-9E72507BB8E2}" destId="{D7F33840-F1CC-4DE4-AC62-4B10F2A82A8D}" srcOrd="0" destOrd="0" presId="urn:microsoft.com/office/officeart/2005/8/layout/hierarchy4"/>
    <dgm:cxn modelId="{A049874D-0A17-49CF-8E70-9B83FF69D8BB}" srcId="{2B870AA5-2F62-41F0-AAA5-C74C53CC5C4C}" destId="{7E26297C-51F8-401B-B938-73278F722AA4}" srcOrd="1" destOrd="0" parTransId="{737FF6D2-910D-403A-B355-45D5725D1420}" sibTransId="{7B3743F6-D876-45FB-B073-D3B9E1FA250A}"/>
    <dgm:cxn modelId="{85BC18A4-305A-4FAC-AAB9-B0D167FFB3C4}" srcId="{2B870AA5-2F62-41F0-AAA5-C74C53CC5C4C}" destId="{6D867F95-3E43-455B-AC24-9E72507BB8E2}" srcOrd="2" destOrd="0" parTransId="{92499D55-03ED-41BF-BBB9-5E110C4CD421}" sibTransId="{F8D4537B-2227-4ACD-9264-1736ACD1B15A}"/>
    <dgm:cxn modelId="{9D7E32BA-C16D-4649-9BB4-1793DDA73488}" type="presOf" srcId="{7E26297C-51F8-401B-B938-73278F722AA4}" destId="{CA30A49D-FAA3-4D61-BD3E-5186946C3BCE}" srcOrd="0" destOrd="0" presId="urn:microsoft.com/office/officeart/2005/8/layout/hierarchy4"/>
    <dgm:cxn modelId="{87B70067-D416-49A1-A2B8-F72E50AA0084}" srcId="{E7EE082D-00B5-4346-9C44-23B2301673D8}" destId="{2B870AA5-2F62-41F0-AAA5-C74C53CC5C4C}" srcOrd="0" destOrd="0" parTransId="{7058625C-174E-41B6-9BE1-9B96F40C3A4C}" sibTransId="{65436EC8-55BB-4ABF-951B-04777C9F50EF}"/>
    <dgm:cxn modelId="{9A5AA6B8-058A-428B-8E3E-21432A22E5BF}" srcId="{7958A6D2-35CD-4326-98A2-52337E05AC4C}" destId="{E7EE082D-00B5-4346-9C44-23B2301673D8}" srcOrd="0" destOrd="0" parTransId="{C23A110C-69E0-44FF-856C-52E62EDEBEB3}" sibTransId="{BC6499B6-AAF2-4C3F-8D7B-0035F395E9C9}"/>
    <dgm:cxn modelId="{87323A4F-A9D6-4F7B-BD12-F2008E1EF31D}" type="presOf" srcId="{7958A6D2-35CD-4326-98A2-52337E05AC4C}" destId="{631AD9EF-2BB2-4512-A93F-8EA5A8FF2135}" srcOrd="0" destOrd="0" presId="urn:microsoft.com/office/officeart/2005/8/layout/hierarchy4"/>
    <dgm:cxn modelId="{DC62D45A-D88F-416C-8ABC-D177501859DC}" type="presOf" srcId="{7EBEC815-9660-4C5D-84CE-0306A0271C26}" destId="{4D77A71A-18D0-4EED-BFBD-F02B1811F990}" srcOrd="0" destOrd="0" presId="urn:microsoft.com/office/officeart/2005/8/layout/hierarchy4"/>
    <dgm:cxn modelId="{999F108C-9BDA-4B53-B80D-A9E9B809EB22}" type="presOf" srcId="{2B870AA5-2F62-41F0-AAA5-C74C53CC5C4C}" destId="{53D59D26-1DFE-49FB-965E-4266ECA9E704}" srcOrd="0" destOrd="0" presId="urn:microsoft.com/office/officeart/2005/8/layout/hierarchy4"/>
    <dgm:cxn modelId="{1872B95F-8761-4A90-94F4-CA922C4EA20D}" type="presOf" srcId="{2BD8190D-97F5-4800-8F6D-CC9A00669C33}" destId="{057F5D4A-C4D9-4FC3-9F34-1D5ED3A6888F}" srcOrd="0" destOrd="0" presId="urn:microsoft.com/office/officeart/2005/8/layout/hierarchy4"/>
    <dgm:cxn modelId="{9921B9BC-8988-4609-9C01-DB54027787C6}" srcId="{EE01C84A-CEDD-4759-95B0-F964342DD981}" destId="{2BD8190D-97F5-4800-8F6D-CC9A00669C33}" srcOrd="0" destOrd="0" parTransId="{0F0979D0-9213-40D9-86E9-CE6CA872BF00}" sibTransId="{5695C635-233F-490E-8F23-E2299AB46700}"/>
    <dgm:cxn modelId="{604D0497-7F9D-425C-A499-F8CCB0B06456}" srcId="{2B870AA5-2F62-41F0-AAA5-C74C53CC5C4C}" destId="{7EBEC815-9660-4C5D-84CE-0306A0271C26}" srcOrd="0" destOrd="0" parTransId="{E8059493-D530-4CDD-BCD8-3F2637D59CBD}" sibTransId="{6B6654C8-C294-46A8-B367-9AA25257A1FF}"/>
    <dgm:cxn modelId="{824119BC-D561-4FCD-9E51-71F5539C2359}" type="presOf" srcId="{E7EE082D-00B5-4346-9C44-23B2301673D8}" destId="{13E3EE67-5C1A-40B7-B4B9-1803ABE0C2B4}" srcOrd="0" destOrd="0" presId="urn:microsoft.com/office/officeart/2005/8/layout/hierarchy4"/>
    <dgm:cxn modelId="{FC0A5AD8-562A-445A-B848-1844273A4259}" type="presOf" srcId="{EE01C84A-CEDD-4759-95B0-F964342DD981}" destId="{7DDEA0EA-A720-40C4-B9F5-9BB106B5D5E9}" srcOrd="0" destOrd="0" presId="urn:microsoft.com/office/officeart/2005/8/layout/hierarchy4"/>
    <dgm:cxn modelId="{F0AE3206-D141-481C-B40D-205E2A72538A}" type="presParOf" srcId="{631AD9EF-2BB2-4512-A93F-8EA5A8FF2135}" destId="{0E615A73-178E-46C5-BE69-8575BDBFA0D9}" srcOrd="0" destOrd="0" presId="urn:microsoft.com/office/officeart/2005/8/layout/hierarchy4"/>
    <dgm:cxn modelId="{C5266F37-F918-46F4-B419-054CFA50AD5A}" type="presParOf" srcId="{0E615A73-178E-46C5-BE69-8575BDBFA0D9}" destId="{13E3EE67-5C1A-40B7-B4B9-1803ABE0C2B4}" srcOrd="0" destOrd="0" presId="urn:microsoft.com/office/officeart/2005/8/layout/hierarchy4"/>
    <dgm:cxn modelId="{43599737-8C45-4566-9146-7A37E42F24AE}" type="presParOf" srcId="{0E615A73-178E-46C5-BE69-8575BDBFA0D9}" destId="{1ABDCDD0-C898-4790-B24A-2032FD1756DE}" srcOrd="1" destOrd="0" presId="urn:microsoft.com/office/officeart/2005/8/layout/hierarchy4"/>
    <dgm:cxn modelId="{59831D0A-6DE8-4E54-97A9-E8869D6F654D}" type="presParOf" srcId="{0E615A73-178E-46C5-BE69-8575BDBFA0D9}" destId="{3E39B0A4-AC6C-462C-81F8-0707EA268F73}" srcOrd="2" destOrd="0" presId="urn:microsoft.com/office/officeart/2005/8/layout/hierarchy4"/>
    <dgm:cxn modelId="{01120667-EBFE-450F-A120-71E6D725B07D}" type="presParOf" srcId="{3E39B0A4-AC6C-462C-81F8-0707EA268F73}" destId="{B8CDA589-4429-4B4F-B18B-6E2CFBD17825}" srcOrd="0" destOrd="0" presId="urn:microsoft.com/office/officeart/2005/8/layout/hierarchy4"/>
    <dgm:cxn modelId="{128D0809-8AC6-4259-AD86-A5BB9DFD91DE}" type="presParOf" srcId="{B8CDA589-4429-4B4F-B18B-6E2CFBD17825}" destId="{53D59D26-1DFE-49FB-965E-4266ECA9E704}" srcOrd="0" destOrd="0" presId="urn:microsoft.com/office/officeart/2005/8/layout/hierarchy4"/>
    <dgm:cxn modelId="{1E841DDF-6885-4B73-AE3E-992FDC6F98FB}" type="presParOf" srcId="{B8CDA589-4429-4B4F-B18B-6E2CFBD17825}" destId="{DA750039-5CF8-410E-996E-6959C542793B}" srcOrd="1" destOrd="0" presId="urn:microsoft.com/office/officeart/2005/8/layout/hierarchy4"/>
    <dgm:cxn modelId="{AD3D4E6E-75F3-4FD9-A35F-56F87F4383BC}" type="presParOf" srcId="{B8CDA589-4429-4B4F-B18B-6E2CFBD17825}" destId="{92655FB7-36F7-4B4F-9922-4ED6A6C8FBD4}" srcOrd="2" destOrd="0" presId="urn:microsoft.com/office/officeart/2005/8/layout/hierarchy4"/>
    <dgm:cxn modelId="{D796C04E-36B2-414C-9E52-0AC9789E6324}" type="presParOf" srcId="{92655FB7-36F7-4B4F-9922-4ED6A6C8FBD4}" destId="{C9BEFE90-08C5-4D76-849D-A6ABF05BA8D6}" srcOrd="0" destOrd="0" presId="urn:microsoft.com/office/officeart/2005/8/layout/hierarchy4"/>
    <dgm:cxn modelId="{72B03BA9-F3A9-4D84-A0C5-B448994EA15E}" type="presParOf" srcId="{C9BEFE90-08C5-4D76-849D-A6ABF05BA8D6}" destId="{4D77A71A-18D0-4EED-BFBD-F02B1811F990}" srcOrd="0" destOrd="0" presId="urn:microsoft.com/office/officeart/2005/8/layout/hierarchy4"/>
    <dgm:cxn modelId="{9DE6D052-70AA-4909-B662-2A57012194A3}" type="presParOf" srcId="{C9BEFE90-08C5-4D76-849D-A6ABF05BA8D6}" destId="{2D8E5DF5-A871-42D2-AEA4-1413729C3A67}" srcOrd="1" destOrd="0" presId="urn:microsoft.com/office/officeart/2005/8/layout/hierarchy4"/>
    <dgm:cxn modelId="{1607ADD9-6F6C-4C5D-B001-BF2D5F33D07B}" type="presParOf" srcId="{92655FB7-36F7-4B4F-9922-4ED6A6C8FBD4}" destId="{7552AAE9-F457-4173-A787-D8DE664DE7EB}" srcOrd="1" destOrd="0" presId="urn:microsoft.com/office/officeart/2005/8/layout/hierarchy4"/>
    <dgm:cxn modelId="{A3DB0F00-A2F6-42C8-A90C-BD44A1FACC0E}" type="presParOf" srcId="{92655FB7-36F7-4B4F-9922-4ED6A6C8FBD4}" destId="{A0EF81B6-ECEE-4E54-94F0-5C5180DFA77E}" srcOrd="2" destOrd="0" presId="urn:microsoft.com/office/officeart/2005/8/layout/hierarchy4"/>
    <dgm:cxn modelId="{68022038-95DE-447F-8FAE-6ABDD09D5CE4}" type="presParOf" srcId="{A0EF81B6-ECEE-4E54-94F0-5C5180DFA77E}" destId="{CA30A49D-FAA3-4D61-BD3E-5186946C3BCE}" srcOrd="0" destOrd="0" presId="urn:microsoft.com/office/officeart/2005/8/layout/hierarchy4"/>
    <dgm:cxn modelId="{19BEB2C4-77A3-4049-8398-9AE94F8D156E}" type="presParOf" srcId="{A0EF81B6-ECEE-4E54-94F0-5C5180DFA77E}" destId="{8BD8E635-8542-4200-B4CE-4C8395173B5B}" srcOrd="1" destOrd="0" presId="urn:microsoft.com/office/officeart/2005/8/layout/hierarchy4"/>
    <dgm:cxn modelId="{2D89CFC1-6181-4036-B5EC-6CA621BA44A7}" type="presParOf" srcId="{92655FB7-36F7-4B4F-9922-4ED6A6C8FBD4}" destId="{4CCC0793-AAA1-493D-8596-A09E8E96EF73}" srcOrd="3" destOrd="0" presId="urn:microsoft.com/office/officeart/2005/8/layout/hierarchy4"/>
    <dgm:cxn modelId="{5EE0D504-7B23-411B-A20E-C2C226EE0A7A}" type="presParOf" srcId="{92655FB7-36F7-4B4F-9922-4ED6A6C8FBD4}" destId="{94993C17-FDFB-4780-A775-F8F4A3ED148A}" srcOrd="4" destOrd="0" presId="urn:microsoft.com/office/officeart/2005/8/layout/hierarchy4"/>
    <dgm:cxn modelId="{BA371295-CB8B-4CF6-8B39-062B6AE65A2B}" type="presParOf" srcId="{94993C17-FDFB-4780-A775-F8F4A3ED148A}" destId="{D7F33840-F1CC-4DE4-AC62-4B10F2A82A8D}" srcOrd="0" destOrd="0" presId="urn:microsoft.com/office/officeart/2005/8/layout/hierarchy4"/>
    <dgm:cxn modelId="{49E385DE-2F46-4133-9EF9-6FE959D3557D}" type="presParOf" srcId="{94993C17-FDFB-4780-A775-F8F4A3ED148A}" destId="{2F49C091-C6CB-4D22-A31A-C12B33B27E0E}" srcOrd="1" destOrd="0" presId="urn:microsoft.com/office/officeart/2005/8/layout/hierarchy4"/>
    <dgm:cxn modelId="{37D25484-760F-4740-B192-A48AD6AC6DB3}" type="presParOf" srcId="{3E39B0A4-AC6C-462C-81F8-0707EA268F73}" destId="{565A3C1C-0EFE-478C-8CAE-33956E41F9EE}" srcOrd="1" destOrd="0" presId="urn:microsoft.com/office/officeart/2005/8/layout/hierarchy4"/>
    <dgm:cxn modelId="{974A7FDD-662B-4989-8323-0990AD8AE5F2}" type="presParOf" srcId="{3E39B0A4-AC6C-462C-81F8-0707EA268F73}" destId="{74C6FF44-5B50-40E5-8C6E-A501BC7A4594}" srcOrd="2" destOrd="0" presId="urn:microsoft.com/office/officeart/2005/8/layout/hierarchy4"/>
    <dgm:cxn modelId="{4C905A19-B410-491C-851D-052FC4BBE22B}" type="presParOf" srcId="{74C6FF44-5B50-40E5-8C6E-A501BC7A4594}" destId="{7DDEA0EA-A720-40C4-B9F5-9BB106B5D5E9}" srcOrd="0" destOrd="0" presId="urn:microsoft.com/office/officeart/2005/8/layout/hierarchy4"/>
    <dgm:cxn modelId="{A0A5FE29-B89D-4988-B977-6A19E21532FC}" type="presParOf" srcId="{74C6FF44-5B50-40E5-8C6E-A501BC7A4594}" destId="{07BEFF8C-C893-4FA2-A5BF-FCC5EA4EEBEA}" srcOrd="1" destOrd="0" presId="urn:microsoft.com/office/officeart/2005/8/layout/hierarchy4"/>
    <dgm:cxn modelId="{02590810-5A18-4CAC-8B78-834D7F15B2B9}" type="presParOf" srcId="{74C6FF44-5B50-40E5-8C6E-A501BC7A4594}" destId="{2F729595-6693-4B09-BF5D-4B669C864B7E}" srcOrd="2" destOrd="0" presId="urn:microsoft.com/office/officeart/2005/8/layout/hierarchy4"/>
    <dgm:cxn modelId="{357221F7-2765-44A1-AFFE-58DB051D1A0E}" type="presParOf" srcId="{2F729595-6693-4B09-BF5D-4B669C864B7E}" destId="{A6617014-F8FA-4ECA-9FCC-BDE3447FE18E}" srcOrd="0" destOrd="0" presId="urn:microsoft.com/office/officeart/2005/8/layout/hierarchy4"/>
    <dgm:cxn modelId="{7DFC4A72-4D06-4432-95B3-145029611287}" type="presParOf" srcId="{A6617014-F8FA-4ECA-9FCC-BDE3447FE18E}" destId="{057F5D4A-C4D9-4FC3-9F34-1D5ED3A6888F}" srcOrd="0" destOrd="0" presId="urn:microsoft.com/office/officeart/2005/8/layout/hierarchy4"/>
    <dgm:cxn modelId="{CA12A868-B22B-4349-B7BF-9446F8928A1F}" type="presParOf" srcId="{A6617014-F8FA-4ECA-9FCC-BDE3447FE18E}" destId="{B997BD61-AC54-47E1-AA24-CDB6221BC771}" srcOrd="1" destOrd="0" presId="urn:microsoft.com/office/officeart/2005/8/layout/hierarchy4"/>
  </dgm:cxnLst>
  <dgm:bg/>
  <dgm:whole/>
</dgm:dataModel>
</file>

<file path=ppt/diagrams/data71.xml><?xml version="1.0" encoding="utf-8"?>
<dgm:dataModel xmlns:dgm="http://schemas.openxmlformats.org/drawingml/2006/diagram" xmlns:a="http://schemas.openxmlformats.org/drawingml/2006/main">
  <dgm:ptLst>
    <dgm:pt modelId="{C5F78EFE-CB5B-4050-9C78-3A735DC8191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075AD236-364C-4837-946B-6F2CD5C066BE}" type="parTrans" cxnId="{B1E064CC-F35A-4229-8157-16C05CBB8E6F}">
      <dgm:prSet/>
      <dgm:spPr/>
      <dgm:t>
        <a:bodyPr/>
        <a:lstStyle/>
        <a:p>
          <a:endParaRPr lang="x-none"/>
        </a:p>
      </dgm:t>
    </dgm:pt>
    <dgm:pt modelId="{3862C1ED-144A-4FEE-BBBA-EA4AC7789378}">
      <dgm:prSet phldrT="[Текст]"/>
      <dgm:spPr/>
      <dgm:t>
        <a:bodyPr/>
        <a:lstStyle/>
        <a:p>
          <a:r>
            <a:rPr lang="ru-RU"/>
            <a:t>Гипотезалардың классификациясы теория мен практика үшін өте маңызды, өйткені ол гипотезалардың әрбір түрін дәлірек сапалық және сандық бағалауға, демек, олардағы танымдық мүмкіндіктерді толық пайдалануға мүмкіндік береді. </a:t>
          </a:r>
          <a:endParaRPr lang="x-none"/>
        </a:p>
      </dgm:t>
    </dgm:pt>
    <dgm:pt modelId="{25F7A67C-276F-421E-A7BA-D72BD2854FC8}" type="parTrans" cxnId="{0E13553E-88A0-4970-AA8C-8C0AE13E910F}">
      <dgm:prSet/>
      <dgm:spPr/>
      <dgm:t>
        <a:bodyPr/>
        <a:lstStyle/>
        <a:p>
          <a:endParaRPr lang="x-none"/>
        </a:p>
      </dgm:t>
    </dgm:pt>
    <dgm:pt modelId="{C141BA28-B5EB-47F6-BA83-6B0CC0B58C94}">
      <dgm:prSet phldrT="[Текст]" phldr="1"/>
      <dgm:spPr/>
      <dgm:t>
        <a:bodyPr/>
        <a:lstStyle/>
        <a:p>
          <a:endParaRPr lang="x-none"/>
        </a:p>
      </dgm:t>
    </dgm:pt>
    <dgm:pt modelId="{34F38EED-F74F-418E-800B-14D4E2C55F1E}" type="sibTrans" cxnId="{0E13553E-88A0-4970-AA8C-8C0AE13E910F}">
      <dgm:prSet/>
      <dgm:spPr/>
      <dgm:t>
        <a:bodyPr/>
        <a:lstStyle/>
        <a:p>
          <a:endParaRPr lang="x-none"/>
        </a:p>
      </dgm:t>
    </dgm:pt>
    <dgm:pt modelId="{2398FD51-0D04-46A9-BAE3-B4F35D4B073B}" type="sibTrans" cxnId="{B1E064CC-F35A-4229-8157-16C05CBB8E6F}">
      <dgm:prSet/>
      <dgm:spPr/>
      <dgm:t>
        <a:bodyPr/>
        <a:lstStyle/>
        <a:p>
          <a:endParaRPr lang="x-none"/>
        </a:p>
      </dgm:t>
    </dgm:pt>
    <dgm:pt modelId="{C3C61502-046C-421C-B371-381F50F7B346}" type="parTrans" cxnId="{353C9147-9689-45C5-AC67-C6DE77904AFB}">
      <dgm:prSet/>
      <dgm:spPr/>
      <dgm:t>
        <a:bodyPr/>
        <a:lstStyle/>
        <a:p>
          <a:endParaRPr lang="x-none"/>
        </a:p>
      </dgm:t>
    </dgm:pt>
    <dgm:pt modelId="{472307A9-EE81-4011-9DAC-547D34A165C0}">
      <dgm:prSet phldrT="[Текст]"/>
      <dgm:spPr/>
      <dgm:t>
        <a:bodyPr/>
        <a:lstStyle/>
        <a:p>
          <a:r>
            <a:rPr lang="ru-RU"/>
            <a:t>Қазіргі логика мен әдіснамада "гипотеза" термині екі негізгі мағынада қолданылады: біріншіден, проблемалық және сенімсіздікпен сипатталатын теориялық білімнің бір түрі ретінде; екіншіден, ғылыми білімді дамыту әдісі ретінде. </a:t>
          </a:r>
          <a:endParaRPr lang="x-none"/>
        </a:p>
      </dgm:t>
    </dgm:pt>
    <dgm:pt modelId="{3D26AEF4-BAC9-489F-8FA5-15AF7F81915D}" type="parTrans" cxnId="{BC55BBB2-820A-4E20-A86E-E0E9FA0AC8BA}">
      <dgm:prSet/>
      <dgm:spPr/>
      <dgm:t>
        <a:bodyPr/>
        <a:lstStyle/>
        <a:p>
          <a:endParaRPr lang="x-none"/>
        </a:p>
      </dgm:t>
    </dgm:pt>
    <dgm:pt modelId="{BB6CA1A3-7D3A-4DE3-B38F-C71E27913B8A}">
      <dgm:prSet phldrT="[Текст]" phldr="1"/>
      <dgm:spPr/>
      <dgm:t>
        <a:bodyPr/>
        <a:lstStyle/>
        <a:p>
          <a:endParaRPr lang="x-none"/>
        </a:p>
      </dgm:t>
    </dgm:pt>
    <dgm:pt modelId="{4C895D7C-2A96-4501-AF82-B3058DC91758}" type="sibTrans" cxnId="{BC55BBB2-820A-4E20-A86E-E0E9FA0AC8BA}">
      <dgm:prSet/>
      <dgm:spPr/>
      <dgm:t>
        <a:bodyPr/>
        <a:lstStyle/>
        <a:p>
          <a:endParaRPr lang="x-none"/>
        </a:p>
      </dgm:t>
    </dgm:pt>
    <dgm:pt modelId="{DD591E64-D7E3-4175-8564-23B2292AAABC}" type="sibTrans" cxnId="{353C9147-9689-45C5-AC67-C6DE77904AFB}">
      <dgm:prSet/>
      <dgm:spPr/>
      <dgm:t>
        <a:bodyPr/>
        <a:lstStyle/>
        <a:p>
          <a:endParaRPr lang="x-none"/>
        </a:p>
      </dgm:t>
    </dgm:pt>
    <dgm:pt modelId="{BEEEBA89-08BE-4159-8BEB-D841445951B3}" type="pres">
      <dgm:prSet presAssocID="{C5F78EFE-CB5B-4050-9C78-3A735DC8191D}" presName="linear" presStyleCnt="0">
        <dgm:presLayoutVars>
          <dgm:animLvl val="lvl"/>
          <dgm:resizeHandles val="exact"/>
        </dgm:presLayoutVars>
      </dgm:prSet>
      <dgm:spPr/>
      <dgm:t>
        <a:bodyPr/>
        <a:lstStyle/>
        <a:p>
          <a:endParaRPr lang="ru-RU"/>
        </a:p>
      </dgm:t>
    </dgm:pt>
    <dgm:pt modelId="{AC28B48B-9F73-4B43-AFC2-31B52401516F}" type="pres">
      <dgm:prSet presAssocID="{3862C1ED-144A-4FEE-BBBA-EA4AC7789378}" presName="parentText" presStyleLbl="node1" presStyleIdx="0" presStyleCnt="2" custScaleY="100237" custLinFactNeighborX="-93" custLinFactNeighborY="4650">
        <dgm:presLayoutVars>
          <dgm:chMax val="0"/>
          <dgm:bulletEnabled val="1"/>
        </dgm:presLayoutVars>
      </dgm:prSet>
      <dgm:spPr/>
      <dgm:t>
        <a:bodyPr/>
        <a:lstStyle/>
        <a:p>
          <a:endParaRPr lang="ru-RU"/>
        </a:p>
      </dgm:t>
    </dgm:pt>
    <dgm:pt modelId="{64C8458C-BB54-4C19-ABE6-2C2886DF5A86}" type="pres">
      <dgm:prSet presAssocID="{3862C1ED-144A-4FEE-BBBA-EA4AC7789378}" presName="childText" presStyleLbl="revTx" presStyleIdx="0" presStyleCnt="2">
        <dgm:presLayoutVars>
          <dgm:bulletEnabled val="1"/>
        </dgm:presLayoutVars>
      </dgm:prSet>
      <dgm:spPr/>
      <dgm:t>
        <a:bodyPr/>
        <a:lstStyle/>
        <a:p>
          <a:endParaRPr lang="ru-RU"/>
        </a:p>
      </dgm:t>
    </dgm:pt>
    <dgm:pt modelId="{D16995A5-1153-4D30-A860-FEDF39FB6983}" type="pres">
      <dgm:prSet presAssocID="{472307A9-EE81-4011-9DAC-547D34A165C0}" presName="parentText" presStyleLbl="node1" presStyleIdx="1" presStyleCnt="2">
        <dgm:presLayoutVars>
          <dgm:chMax val="0"/>
          <dgm:bulletEnabled val="1"/>
        </dgm:presLayoutVars>
      </dgm:prSet>
      <dgm:spPr/>
      <dgm:t>
        <a:bodyPr/>
        <a:lstStyle/>
        <a:p>
          <a:endParaRPr lang="ru-RU"/>
        </a:p>
      </dgm:t>
    </dgm:pt>
    <dgm:pt modelId="{2FE295B1-324D-4007-8E94-CC1D6AC32B83}" type="pres">
      <dgm:prSet presAssocID="{472307A9-EE81-4011-9DAC-547D34A165C0}" presName="childText" presStyleLbl="revTx" presStyleIdx="1" presStyleCnt="2">
        <dgm:presLayoutVars>
          <dgm:bulletEnabled val="1"/>
        </dgm:presLayoutVars>
      </dgm:prSet>
      <dgm:spPr/>
      <dgm:t>
        <a:bodyPr/>
        <a:lstStyle/>
        <a:p>
          <a:endParaRPr lang="ru-RU"/>
        </a:p>
      </dgm:t>
    </dgm:pt>
  </dgm:ptLst>
  <dgm:cxnLst>
    <dgm:cxn modelId="{6A6613D4-1B14-4BB4-853B-C05D7AED8738}" type="presOf" srcId="{C141BA28-B5EB-47F6-BA83-6B0CC0B58C94}" destId="{64C8458C-BB54-4C19-ABE6-2C2886DF5A86}" srcOrd="0" destOrd="0" presId="urn:microsoft.com/office/officeart/2005/8/layout/vList2"/>
    <dgm:cxn modelId="{BC55BBB2-820A-4E20-A86E-E0E9FA0AC8BA}" srcId="{472307A9-EE81-4011-9DAC-547D34A165C0}" destId="{BB6CA1A3-7D3A-4DE3-B38F-C71E27913B8A}" srcOrd="0" destOrd="0" parTransId="{3D26AEF4-BAC9-489F-8FA5-15AF7F81915D}" sibTransId="{4C895D7C-2A96-4501-AF82-B3058DC91758}"/>
    <dgm:cxn modelId="{8A99EE05-DE6C-4C95-B922-CE930F140C3C}" type="presOf" srcId="{3862C1ED-144A-4FEE-BBBA-EA4AC7789378}" destId="{AC28B48B-9F73-4B43-AFC2-31B52401516F}" srcOrd="0" destOrd="0" presId="urn:microsoft.com/office/officeart/2005/8/layout/vList2"/>
    <dgm:cxn modelId="{990F71A4-D7A1-4C3D-ABF2-5B977B477121}" type="presOf" srcId="{472307A9-EE81-4011-9DAC-547D34A165C0}" destId="{D16995A5-1153-4D30-A860-FEDF39FB6983}" srcOrd="0" destOrd="0" presId="urn:microsoft.com/office/officeart/2005/8/layout/vList2"/>
    <dgm:cxn modelId="{B1E064CC-F35A-4229-8157-16C05CBB8E6F}" srcId="{C5F78EFE-CB5B-4050-9C78-3A735DC8191D}" destId="{3862C1ED-144A-4FEE-BBBA-EA4AC7789378}" srcOrd="0" destOrd="0" parTransId="{075AD236-364C-4837-946B-6F2CD5C066BE}" sibTransId="{2398FD51-0D04-46A9-BAE3-B4F35D4B073B}"/>
    <dgm:cxn modelId="{F52F3608-5354-43C5-BF05-2544D2813B1F}" type="presOf" srcId="{BB6CA1A3-7D3A-4DE3-B38F-C71E27913B8A}" destId="{2FE295B1-324D-4007-8E94-CC1D6AC32B83}" srcOrd="0" destOrd="0" presId="urn:microsoft.com/office/officeart/2005/8/layout/vList2"/>
    <dgm:cxn modelId="{E7D5B115-BE21-4E0F-974E-BDEE092E4C9E}" type="presOf" srcId="{C5F78EFE-CB5B-4050-9C78-3A735DC8191D}" destId="{BEEEBA89-08BE-4159-8BEB-D841445951B3}" srcOrd="0" destOrd="0" presId="urn:microsoft.com/office/officeart/2005/8/layout/vList2"/>
    <dgm:cxn modelId="{0E13553E-88A0-4970-AA8C-8C0AE13E910F}" srcId="{3862C1ED-144A-4FEE-BBBA-EA4AC7789378}" destId="{C141BA28-B5EB-47F6-BA83-6B0CC0B58C94}" srcOrd="0" destOrd="0" parTransId="{25F7A67C-276F-421E-A7BA-D72BD2854FC8}" sibTransId="{34F38EED-F74F-418E-800B-14D4E2C55F1E}"/>
    <dgm:cxn modelId="{353C9147-9689-45C5-AC67-C6DE77904AFB}" srcId="{C5F78EFE-CB5B-4050-9C78-3A735DC8191D}" destId="{472307A9-EE81-4011-9DAC-547D34A165C0}" srcOrd="1" destOrd="0" parTransId="{C3C61502-046C-421C-B371-381F50F7B346}" sibTransId="{DD591E64-D7E3-4175-8564-23B2292AAABC}"/>
    <dgm:cxn modelId="{240EB55B-5567-4FBA-87BE-579BA0D24E50}" type="presParOf" srcId="{BEEEBA89-08BE-4159-8BEB-D841445951B3}" destId="{AC28B48B-9F73-4B43-AFC2-31B52401516F}" srcOrd="0" destOrd="0" presId="urn:microsoft.com/office/officeart/2005/8/layout/vList2"/>
    <dgm:cxn modelId="{DF99B862-A34D-4522-8F70-DE4CAB5BBA7C}" type="presParOf" srcId="{BEEEBA89-08BE-4159-8BEB-D841445951B3}" destId="{64C8458C-BB54-4C19-ABE6-2C2886DF5A86}" srcOrd="1" destOrd="0" presId="urn:microsoft.com/office/officeart/2005/8/layout/vList2"/>
    <dgm:cxn modelId="{2462CB93-DE80-4139-84BC-8C6959F3A5E2}" type="presParOf" srcId="{BEEEBA89-08BE-4159-8BEB-D841445951B3}" destId="{D16995A5-1153-4D30-A860-FEDF39FB6983}" srcOrd="2" destOrd="0" presId="urn:microsoft.com/office/officeart/2005/8/layout/vList2"/>
    <dgm:cxn modelId="{590DCF12-F841-4CAE-819C-69D43EB0EA23}" type="presParOf" srcId="{BEEEBA89-08BE-4159-8BEB-D841445951B3}" destId="{2FE295B1-324D-4007-8E94-CC1D6AC32B83}" srcOrd="3" destOrd="0" presId="urn:microsoft.com/office/officeart/2005/8/layout/vList2"/>
  </dgm:cxnLst>
  <dgm:bg/>
  <dgm:whole/>
</dgm:dataModel>
</file>

<file path=ppt/diagrams/data72.xml><?xml version="1.0" encoding="utf-8"?>
<dgm:dataModel xmlns:dgm="http://schemas.openxmlformats.org/drawingml/2006/diagram" xmlns:a="http://schemas.openxmlformats.org/drawingml/2006/main">
  <dgm:ptLst>
    <dgm:pt modelId="{7FE27B69-FD03-4073-BD63-F1817DD2AA30}"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CDE57082-2363-47F3-B0C3-F95EEB219792}" type="parTrans" cxnId="{7987A29C-C52A-46C9-9B79-442C8333D0D9}">
      <dgm:prSet/>
      <dgm:spPr/>
      <dgm:t>
        <a:bodyPr/>
        <a:lstStyle/>
        <a:p>
          <a:endParaRPr lang="x-none"/>
        </a:p>
      </dgm:t>
    </dgm:pt>
    <dgm:pt modelId="{22E272E5-A1E9-41BC-BBEA-57DFACEDB0C7}">
      <dgm:prSet phldrT="[Текст]"/>
      <dgm:spPr/>
      <dgm:t>
        <a:bodyPr/>
        <a:lstStyle/>
        <a:p>
          <a:r>
            <a:rPr lang="ru-RU" i="1"/>
            <a:t>Гипотеза теориялық білімнің бір түрі ретінде</a:t>
          </a:r>
          <a:r>
            <a:rPr lang="ru-RU"/>
            <a:t> келесі жалпы талаптарға сай болуы керек, олардың сақталуы оның пайда болуы мен негіздемесі үшін ғана емес, сонымен қатар ғылыми білімнің саласына қарамастан кез келген ғылыми гипотезаны құру үшін де қажет: </a:t>
          </a:r>
          <a:endParaRPr lang="x-none"/>
        </a:p>
      </dgm:t>
    </dgm:pt>
    <dgm:pt modelId="{4D887ECA-7162-4F4C-B677-2A3FA785A487}" type="parTrans" cxnId="{10CA38B6-B7B1-4401-98A2-75775C5AFBE9}">
      <dgm:prSet/>
      <dgm:spPr/>
      <dgm:t>
        <a:bodyPr/>
        <a:lstStyle/>
        <a:p>
          <a:endParaRPr lang="x-none"/>
        </a:p>
      </dgm:t>
    </dgm:pt>
    <dgm:pt modelId="{9B43537E-4237-41F1-807F-D83A93A7BE29}">
      <dgm:prSet phldrT="[Текст]"/>
      <dgm:spPr/>
      <dgm:t>
        <a:bodyPr/>
        <a:lstStyle/>
        <a:p>
          <a:pPr>
            <a:buFont typeface="Symbol" panose="05050102010706020507" pitchFamily="18" charset="2"/>
            <a:buChar char=""/>
          </a:pPr>
          <a:r>
            <a:rPr lang="ru-RU"/>
            <a:t>ғылымда бекітілген заңдарға сәйкес келу. Мысалы, энергияның сақталу және түрлену заңына қайшы келсе, ешбір гипотеза жемісті бола алмайды; </a:t>
          </a:r>
          <a:endParaRPr lang="x-none"/>
        </a:p>
      </dgm:t>
    </dgm:pt>
    <dgm:pt modelId="{08652B85-B4FA-4022-AF02-E3D5CECD91AF}" type="sibTrans" cxnId="{10CA38B6-B7B1-4401-98A2-75775C5AFBE9}">
      <dgm:prSet/>
      <dgm:spPr/>
      <dgm:t>
        <a:bodyPr/>
        <a:lstStyle/>
        <a:p>
          <a:endParaRPr lang="x-none"/>
        </a:p>
      </dgm:t>
    </dgm:pt>
    <dgm:pt modelId="{30256BAE-988C-4FDB-9922-A5F69F9E2983}" type="parTrans" cxnId="{693A3C25-8ADF-466B-A629-C114831FB7FE}">
      <dgm:prSet/>
      <dgm:spPr/>
      <dgm:t>
        <a:bodyPr/>
        <a:lstStyle/>
        <a:p>
          <a:endParaRPr lang="x-none"/>
        </a:p>
      </dgm:t>
    </dgm:pt>
    <dgm:pt modelId="{E025A1A0-5E13-4D1B-BF24-8C7EEF4268DF}">
      <dgm:prSet phldrT="[Текст]"/>
      <dgm:spPr/>
      <dgm:t>
        <a:bodyPr/>
        <a:lstStyle/>
        <a:p>
          <a:pPr>
            <a:buFont typeface="Symbol" panose="05050102010706020507" pitchFamily="18" charset="2"/>
            <a:buChar char=""/>
          </a:pPr>
          <a:r>
            <a:rPr lang="ru-RU"/>
            <a:t>оның негізінде және түсіндіру үшін ұсынылған нақты материалмен келісу. Басқаша айтқанда, ол қолда бар барлық сенімді фактілерді түсіндіруі керек. Бірақ егер қандай да бір факт бұл гипотезамен түсіндірілмесе, соңғысын бірден жоққа шығаруға болмайды, керісінше, ең алдымен, фактінің өзін мұқият зерттеп, жаңа, сенімдірек фактілерді іздеу керек; </a:t>
          </a:r>
          <a:endParaRPr lang="x-none"/>
        </a:p>
      </dgm:t>
    </dgm:pt>
    <dgm:pt modelId="{BDC90EAE-9951-457B-B176-8D301AEF0C05}" type="sibTrans" cxnId="{693A3C25-8ADF-466B-A629-C114831FB7FE}">
      <dgm:prSet/>
      <dgm:spPr/>
      <dgm:t>
        <a:bodyPr/>
        <a:lstStyle/>
        <a:p>
          <a:endParaRPr lang="x-none"/>
        </a:p>
      </dgm:t>
    </dgm:pt>
    <dgm:pt modelId="{4D0FF2AA-A5CB-4E79-A18C-6BA5E24B3338}" type="sibTrans" cxnId="{7987A29C-C52A-46C9-9B79-442C8333D0D9}">
      <dgm:prSet/>
      <dgm:spPr/>
      <dgm:t>
        <a:bodyPr/>
        <a:lstStyle/>
        <a:p>
          <a:endParaRPr lang="x-none"/>
        </a:p>
      </dgm:t>
    </dgm:pt>
    <dgm:pt modelId="{6CB41EA6-6BBC-4B6D-A6BD-FEA6664D7614}" type="pres">
      <dgm:prSet presAssocID="{7FE27B69-FD03-4073-BD63-F1817DD2AA30}" presName="layout" presStyleCnt="0">
        <dgm:presLayoutVars>
          <dgm:chMax/>
          <dgm:chPref/>
          <dgm:dir/>
          <dgm:animOne val="branch"/>
          <dgm:animLvl val="lvl"/>
          <dgm:resizeHandles/>
        </dgm:presLayoutVars>
      </dgm:prSet>
      <dgm:spPr/>
      <dgm:t>
        <a:bodyPr/>
        <a:lstStyle/>
        <a:p>
          <a:endParaRPr lang="ru-RU"/>
        </a:p>
      </dgm:t>
    </dgm:pt>
    <dgm:pt modelId="{E2AC1A88-3416-416E-8557-181443FE913D}" type="pres">
      <dgm:prSet presAssocID="{22E272E5-A1E9-41BC-BBEA-57DFACEDB0C7}" presName="root" presStyleCnt="0">
        <dgm:presLayoutVars>
          <dgm:chMax/>
          <dgm:chPref val="4"/>
        </dgm:presLayoutVars>
      </dgm:prSet>
      <dgm:spPr/>
      <dgm:t>
        <a:bodyPr/>
        <a:lstStyle/>
        <a:p>
          <a:endParaRPr/>
        </a:p>
      </dgm:t>
    </dgm:pt>
    <dgm:pt modelId="{03E00AF3-0109-4E5B-A4EE-5C60A39739EA}" type="pres">
      <dgm:prSet presAssocID="{22E272E5-A1E9-41BC-BBEA-57DFACEDB0C7}" presName="rootComposite" presStyleCnt="0">
        <dgm:presLayoutVars/>
      </dgm:prSet>
      <dgm:spPr/>
      <dgm:t>
        <a:bodyPr/>
        <a:lstStyle/>
        <a:p>
          <a:endParaRPr/>
        </a:p>
      </dgm:t>
    </dgm:pt>
    <dgm:pt modelId="{77CB4033-99F6-4DDF-A1A4-C41703CED82C}" type="pres">
      <dgm:prSet presAssocID="{22E272E5-A1E9-41BC-BBEA-57DFACEDB0C7}" presName="rootText" presStyleLbl="node0" presStyleIdx="0" presStyleCnt="1">
        <dgm:presLayoutVars>
          <dgm:chMax/>
          <dgm:chPref val="4"/>
        </dgm:presLayoutVars>
      </dgm:prSet>
      <dgm:spPr/>
      <dgm:t>
        <a:bodyPr/>
        <a:lstStyle/>
        <a:p>
          <a:endParaRPr lang="ru-RU"/>
        </a:p>
      </dgm:t>
    </dgm:pt>
    <dgm:pt modelId="{A7452BB1-8E2E-4DBF-BD1A-7DA95F381E13}" type="pres">
      <dgm:prSet presAssocID="{22E272E5-A1E9-41BC-BBEA-57DFACEDB0C7}" presName="childShape" presStyleCnt="0">
        <dgm:presLayoutVars>
          <dgm:chMax val="0"/>
          <dgm:chPref val="0"/>
        </dgm:presLayoutVars>
      </dgm:prSet>
      <dgm:spPr/>
      <dgm:t>
        <a:bodyPr/>
        <a:lstStyle/>
        <a:p>
          <a:endParaRPr/>
        </a:p>
      </dgm:t>
    </dgm:pt>
    <dgm:pt modelId="{6D12EF51-1870-45DB-BFEF-0B2D6AAC0C16}" type="pres">
      <dgm:prSet presAssocID="{9B43537E-4237-41F1-807F-D83A93A7BE29}" presName="childComposite" presStyleCnt="0">
        <dgm:presLayoutVars>
          <dgm:chMax val="0"/>
          <dgm:chPref val="0"/>
        </dgm:presLayoutVars>
      </dgm:prSet>
      <dgm:spPr/>
      <dgm:t>
        <a:bodyPr/>
        <a:lstStyle/>
        <a:p>
          <a:endParaRPr/>
        </a:p>
      </dgm:t>
    </dgm:pt>
    <dgm:pt modelId="{63E1E8D7-9EF7-4DFA-985E-973BA0CA6883}" type="pres">
      <dgm:prSet presAssocID="{9B43537E-4237-41F1-807F-D83A93A7BE29}" presName="Image" presStyleLbl="node1" presStyleIdx="0" presStyleCnt="2"/>
      <dgm:spPr/>
      <dgm:t>
        <a:bodyPr/>
        <a:lstStyle/>
        <a:p>
          <a:endParaRPr/>
        </a:p>
      </dgm:t>
    </dgm:pt>
    <dgm:pt modelId="{F2893E5A-084C-426E-8EF8-1BD99B50FF0C}" type="pres">
      <dgm:prSet presAssocID="{9B43537E-4237-41F1-807F-D83A93A7BE29}" presName="childText" presStyleLbl="lnNode1" presStyleIdx="0" presStyleCnt="2">
        <dgm:presLayoutVars>
          <dgm:chMax val="0"/>
          <dgm:chPref val="0"/>
          <dgm:bulletEnabled val="1"/>
        </dgm:presLayoutVars>
      </dgm:prSet>
      <dgm:spPr/>
      <dgm:t>
        <a:bodyPr/>
        <a:lstStyle/>
        <a:p>
          <a:endParaRPr lang="ru-RU"/>
        </a:p>
      </dgm:t>
    </dgm:pt>
    <dgm:pt modelId="{DD587C96-81ED-45CA-908D-418367049AD4}" type="pres">
      <dgm:prSet presAssocID="{E025A1A0-5E13-4D1B-BF24-8C7EEF4268DF}" presName="childComposite" presStyleCnt="0">
        <dgm:presLayoutVars>
          <dgm:chMax val="0"/>
          <dgm:chPref val="0"/>
        </dgm:presLayoutVars>
      </dgm:prSet>
      <dgm:spPr/>
      <dgm:t>
        <a:bodyPr/>
        <a:lstStyle/>
        <a:p>
          <a:endParaRPr/>
        </a:p>
      </dgm:t>
    </dgm:pt>
    <dgm:pt modelId="{D44CD409-357D-474E-A4DE-9EFD7F32AA02}" type="pres">
      <dgm:prSet presAssocID="{E025A1A0-5E13-4D1B-BF24-8C7EEF4268DF}" presName="Image" presStyleLbl="node1" presStyleIdx="1" presStyleCnt="2" custScaleY="124737"/>
      <dgm:spPr/>
      <dgm:t>
        <a:bodyPr/>
        <a:lstStyle/>
        <a:p>
          <a:endParaRPr/>
        </a:p>
      </dgm:t>
    </dgm:pt>
    <dgm:pt modelId="{B6B217DD-9C81-4809-BB1E-1FBD292E5133}" type="pres">
      <dgm:prSet presAssocID="{E025A1A0-5E13-4D1B-BF24-8C7EEF4268DF}" presName="childText" presStyleLbl="lnNode1" presStyleIdx="1" presStyleCnt="2" custScaleY="132900" custLinFactNeighborY="129">
        <dgm:presLayoutVars>
          <dgm:chMax val="0"/>
          <dgm:chPref val="0"/>
          <dgm:bulletEnabled val="1"/>
        </dgm:presLayoutVars>
      </dgm:prSet>
      <dgm:spPr/>
      <dgm:t>
        <a:bodyPr/>
        <a:lstStyle/>
        <a:p>
          <a:endParaRPr lang="ru-RU"/>
        </a:p>
      </dgm:t>
    </dgm:pt>
  </dgm:ptLst>
  <dgm:cxnLst>
    <dgm:cxn modelId="{10CA38B6-B7B1-4401-98A2-75775C5AFBE9}" srcId="{22E272E5-A1E9-41BC-BBEA-57DFACEDB0C7}" destId="{9B43537E-4237-41F1-807F-D83A93A7BE29}" srcOrd="0" destOrd="0" parTransId="{4D887ECA-7162-4F4C-B677-2A3FA785A487}" sibTransId="{08652B85-B4FA-4022-AF02-E3D5CECD91AF}"/>
    <dgm:cxn modelId="{693A3C25-8ADF-466B-A629-C114831FB7FE}" srcId="{22E272E5-A1E9-41BC-BBEA-57DFACEDB0C7}" destId="{E025A1A0-5E13-4D1B-BF24-8C7EEF4268DF}" srcOrd="1" destOrd="0" parTransId="{30256BAE-988C-4FDB-9922-A5F69F9E2983}" sibTransId="{BDC90EAE-9951-457B-B176-8D301AEF0C05}"/>
    <dgm:cxn modelId="{D5526689-A849-45B6-961F-59BC3D17CEBC}" type="presOf" srcId="{7FE27B69-FD03-4073-BD63-F1817DD2AA30}" destId="{6CB41EA6-6BBC-4B6D-A6BD-FEA6664D7614}" srcOrd="0" destOrd="0" presId="urn:microsoft.com/office/officeart/2008/layout/PictureAccentList"/>
    <dgm:cxn modelId="{081A1BF3-2E21-40B2-B55D-F9685374606D}" type="presOf" srcId="{9B43537E-4237-41F1-807F-D83A93A7BE29}" destId="{F2893E5A-084C-426E-8EF8-1BD99B50FF0C}" srcOrd="0" destOrd="0" presId="urn:microsoft.com/office/officeart/2008/layout/PictureAccentList"/>
    <dgm:cxn modelId="{7987A29C-C52A-46C9-9B79-442C8333D0D9}" srcId="{7FE27B69-FD03-4073-BD63-F1817DD2AA30}" destId="{22E272E5-A1E9-41BC-BBEA-57DFACEDB0C7}" srcOrd="0" destOrd="0" parTransId="{CDE57082-2363-47F3-B0C3-F95EEB219792}" sibTransId="{4D0FF2AA-A5CB-4E79-A18C-6BA5E24B3338}"/>
    <dgm:cxn modelId="{E0F03220-0129-4CE4-BDDB-7EEBD0EB8230}" type="presOf" srcId="{22E272E5-A1E9-41BC-BBEA-57DFACEDB0C7}" destId="{77CB4033-99F6-4DDF-A1A4-C41703CED82C}" srcOrd="0" destOrd="0" presId="urn:microsoft.com/office/officeart/2008/layout/PictureAccentList"/>
    <dgm:cxn modelId="{654AA24C-4FB4-4D57-A6C0-E69299E9BD2E}" type="presOf" srcId="{E025A1A0-5E13-4D1B-BF24-8C7EEF4268DF}" destId="{B6B217DD-9C81-4809-BB1E-1FBD292E5133}" srcOrd="0" destOrd="0" presId="urn:microsoft.com/office/officeart/2008/layout/PictureAccentList"/>
    <dgm:cxn modelId="{8830E214-47EF-4923-846D-0440F01B7A19}" type="presParOf" srcId="{6CB41EA6-6BBC-4B6D-A6BD-FEA6664D7614}" destId="{E2AC1A88-3416-416E-8557-181443FE913D}" srcOrd="0" destOrd="0" presId="urn:microsoft.com/office/officeart/2008/layout/PictureAccentList"/>
    <dgm:cxn modelId="{3E12C7E3-2BAC-4D7E-95BF-B0869BC35E22}" type="presParOf" srcId="{E2AC1A88-3416-416E-8557-181443FE913D}" destId="{03E00AF3-0109-4E5B-A4EE-5C60A39739EA}" srcOrd="0" destOrd="0" presId="urn:microsoft.com/office/officeart/2008/layout/PictureAccentList"/>
    <dgm:cxn modelId="{DF355C13-5B71-49A3-9184-744D32714D48}" type="presParOf" srcId="{03E00AF3-0109-4E5B-A4EE-5C60A39739EA}" destId="{77CB4033-99F6-4DDF-A1A4-C41703CED82C}" srcOrd="0" destOrd="0" presId="urn:microsoft.com/office/officeart/2008/layout/PictureAccentList"/>
    <dgm:cxn modelId="{E16C3397-FE86-45DA-9A4C-F62241FB063A}" type="presParOf" srcId="{E2AC1A88-3416-416E-8557-181443FE913D}" destId="{A7452BB1-8E2E-4DBF-BD1A-7DA95F381E13}" srcOrd="1" destOrd="0" presId="urn:microsoft.com/office/officeart/2008/layout/PictureAccentList"/>
    <dgm:cxn modelId="{9D890A06-F66C-4073-8E2B-06F7E287F25F}" type="presParOf" srcId="{A7452BB1-8E2E-4DBF-BD1A-7DA95F381E13}" destId="{6D12EF51-1870-45DB-BFEF-0B2D6AAC0C16}" srcOrd="0" destOrd="0" presId="urn:microsoft.com/office/officeart/2008/layout/PictureAccentList"/>
    <dgm:cxn modelId="{30888CA5-4B28-49BD-A338-0448625E478D}" type="presParOf" srcId="{6D12EF51-1870-45DB-BFEF-0B2D6AAC0C16}" destId="{63E1E8D7-9EF7-4DFA-985E-973BA0CA6883}" srcOrd="0" destOrd="0" presId="urn:microsoft.com/office/officeart/2008/layout/PictureAccentList"/>
    <dgm:cxn modelId="{4139A4E0-59B4-465D-AB17-63B402A63C56}" type="presParOf" srcId="{6D12EF51-1870-45DB-BFEF-0B2D6AAC0C16}" destId="{F2893E5A-084C-426E-8EF8-1BD99B50FF0C}" srcOrd="1" destOrd="0" presId="urn:microsoft.com/office/officeart/2008/layout/PictureAccentList"/>
    <dgm:cxn modelId="{B77B8DE6-E21B-4249-90CF-2CC3D3F713A7}" type="presParOf" srcId="{A7452BB1-8E2E-4DBF-BD1A-7DA95F381E13}" destId="{DD587C96-81ED-45CA-908D-418367049AD4}" srcOrd="1" destOrd="0" presId="urn:microsoft.com/office/officeart/2008/layout/PictureAccentList"/>
    <dgm:cxn modelId="{F6DF1733-A465-4F96-BF98-D30EE62D2D4B}" type="presParOf" srcId="{DD587C96-81ED-45CA-908D-418367049AD4}" destId="{D44CD409-357D-474E-A4DE-9EFD7F32AA02}" srcOrd="0" destOrd="0" presId="urn:microsoft.com/office/officeart/2008/layout/PictureAccentList"/>
    <dgm:cxn modelId="{9C37C171-0FE3-43B3-BDEA-E93A379FE8E9}" type="presParOf" srcId="{DD587C96-81ED-45CA-908D-418367049AD4}" destId="{B6B217DD-9C81-4809-BB1E-1FBD292E5133}" srcOrd="1" destOrd="0" presId="urn:microsoft.com/office/officeart/2008/layout/PictureAccentList"/>
  </dgm:cxnLst>
  <dgm:bg/>
  <dgm:whole/>
</dgm:dataModel>
</file>

<file path=ppt/diagrams/data73.xml><?xml version="1.0" encoding="utf-8"?>
<dgm:dataModel xmlns:dgm="http://schemas.openxmlformats.org/drawingml/2006/diagram" xmlns:a="http://schemas.openxmlformats.org/drawingml/2006/main">
  <dgm:ptLst>
    <dgm:pt modelId="{9CC83217-58B2-4A9F-AE30-11D4444E61C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9BB8FAFA-A67E-4BFD-8521-0A1D8481CA75}" type="parTrans" cxnId="{6A29DC73-EF12-455E-942F-3F57A8413862}">
      <dgm:prSet/>
      <dgm:spPr/>
      <dgm:t>
        <a:bodyPr/>
        <a:lstStyle/>
        <a:p>
          <a:endParaRPr lang="x-none"/>
        </a:p>
      </dgm:t>
    </dgm:pt>
    <dgm:pt modelId="{9631F519-D80D-4817-B47F-6BCB18DD1589}">
      <dgm:prSet phldrT="[Текст]"/>
      <dgm:spPr/>
      <dgm:t>
        <a:bodyPr/>
        <a:lstStyle/>
        <a:p>
          <a:pPr>
            <a:buFont typeface="Symbol" panose="05050102010706020507" pitchFamily="18" charset="2"/>
            <a:buChar char=""/>
          </a:pPr>
          <a:r>
            <a:rPr lang="ru-RU"/>
            <a:t>формальды логика заңдарымен тыйым салынған қайшылықтарды қамтымау (сәйкестілік, дәйектілік, алынып тасталған үшінші және жеткілікті негіздер). Шындықтың объектілері мен құбылыстарының қарама-қайшылықтары тек қана рұқсат етілмейді, сонымен қатар ғылыми гипотезаларда қажет; </a:t>
          </a:r>
          <a:endParaRPr lang="x-none"/>
        </a:p>
      </dgm:t>
    </dgm:pt>
    <dgm:pt modelId="{FFDE5468-EF02-4330-8AF1-7B2CFB4C47C9}" type="sibTrans" cxnId="{6A29DC73-EF12-455E-942F-3F57A8413862}">
      <dgm:prSet/>
      <dgm:spPr/>
      <dgm:t>
        <a:bodyPr/>
        <a:lstStyle/>
        <a:p>
          <a:endParaRPr lang="x-none"/>
        </a:p>
      </dgm:t>
    </dgm:pt>
    <dgm:pt modelId="{C0F16E2A-F6CE-402C-A709-A87BBF798E74}" type="parTrans" cxnId="{30245C3F-C278-4DA3-8723-45BF5A3E4CB8}">
      <dgm:prSet/>
      <dgm:spPr/>
      <dgm:t>
        <a:bodyPr/>
        <a:lstStyle/>
        <a:p>
          <a:endParaRPr lang="x-none"/>
        </a:p>
      </dgm:t>
    </dgm:pt>
    <dgm:pt modelId="{2F8B9A73-8A8C-4934-B054-CCE4EED81B13}">
      <dgm:prSet phldrT="[Текст]"/>
      <dgm:spPr/>
      <dgm:t>
        <a:bodyPr/>
        <a:lstStyle/>
        <a:p>
          <a:pPr>
            <a:buFont typeface="Symbol" panose="05050102010706020507" pitchFamily="18" charset="2"/>
            <a:buChar char=""/>
          </a:pPr>
          <a:r>
            <a:rPr lang="ru-RU"/>
            <a:t>қарапайым болу, объектіні оның шын мәнінде қандай екенін білу қажеттілігінен туындамайтын артық, ерікті жорамалдарды қамтымау. Бірақ бұл талап гипотезаларды ұсыну мен тексерудегі субъектінің белсенділігін жоққа шығармайды; </a:t>
          </a:r>
          <a:endParaRPr lang="x-none"/>
        </a:p>
      </dgm:t>
    </dgm:pt>
    <dgm:pt modelId="{D603FE6D-EF6D-4F79-A3DA-206E424F278A}" type="sibTrans" cxnId="{30245C3F-C278-4DA3-8723-45BF5A3E4CB8}">
      <dgm:prSet/>
      <dgm:spPr/>
      <dgm:t>
        <a:bodyPr/>
        <a:lstStyle/>
        <a:p>
          <a:endParaRPr lang="x-none"/>
        </a:p>
      </dgm:t>
    </dgm:pt>
    <dgm:pt modelId="{263EC14D-D2B0-4BD5-A2F7-F26653AF987A}" type="parTrans" cxnId="{58B7E3B1-966F-4535-950D-E5DD28C238F5}">
      <dgm:prSet/>
      <dgm:spPr/>
      <dgm:t>
        <a:bodyPr/>
        <a:lstStyle/>
        <a:p>
          <a:endParaRPr lang="x-none"/>
        </a:p>
      </dgm:t>
    </dgm:pt>
    <dgm:pt modelId="{96FDBA18-00CB-4377-B1C2-AAC89A2BF026}">
      <dgm:prSet phldrT="[Текст]"/>
      <dgm:spPr/>
      <dgm:t>
        <a:bodyPr/>
        <a:lstStyle/>
        <a:p>
          <a:pPr>
            <a:buFont typeface="Symbol" panose="05050102010706020507" pitchFamily="18" charset="2"/>
            <a:buChar char=""/>
          </a:pPr>
          <a:r>
            <a:rPr lang="ru-RU"/>
            <a:t>ол оны растауға немесе жоққа шығаруға мүмкіндік беруі керек: не бар болуы осы гипотезамен болжанатын құбылыстарды тікелей бақылау арқылы, не жанама түрде – гипотезадан салдарларды алып тастау және оларды кейіннен тәжірибелік тексеру арқылы. </a:t>
          </a:r>
          <a:endParaRPr lang="x-none"/>
        </a:p>
      </dgm:t>
    </dgm:pt>
    <dgm:pt modelId="{A9FA845A-6D26-4A65-BE2F-5DEF65519703}" type="sibTrans" cxnId="{58B7E3B1-966F-4535-950D-E5DD28C238F5}">
      <dgm:prSet/>
      <dgm:spPr/>
      <dgm:t>
        <a:bodyPr/>
        <a:lstStyle/>
        <a:p>
          <a:endParaRPr lang="x-none"/>
        </a:p>
      </dgm:t>
    </dgm:pt>
    <dgm:pt modelId="{88B8BB1A-5EA3-40F3-90B1-91A340B48AEE}" type="pres">
      <dgm:prSet presAssocID="{9CC83217-58B2-4A9F-AE30-11D4444E61CC}" presName="Name0" presStyleCnt="0">
        <dgm:presLayoutVars>
          <dgm:chMax val="7"/>
          <dgm:chPref val="7"/>
          <dgm:dir/>
        </dgm:presLayoutVars>
      </dgm:prSet>
      <dgm:spPr/>
      <dgm:t>
        <a:bodyPr/>
        <a:lstStyle/>
        <a:p>
          <a:endParaRPr lang="ru-RU"/>
        </a:p>
      </dgm:t>
    </dgm:pt>
    <dgm:pt modelId="{800D22E3-4B1D-4BFE-A5E0-2541DA00AEF7}" type="pres">
      <dgm:prSet presAssocID="{9CC83217-58B2-4A9F-AE30-11D4444E61CC}" presName="Name1" presStyleCnt="0"/>
      <dgm:spPr/>
      <dgm:t>
        <a:bodyPr/>
        <a:lstStyle/>
        <a:p>
          <a:endParaRPr/>
        </a:p>
      </dgm:t>
    </dgm:pt>
    <dgm:pt modelId="{02667F68-7441-46E1-899E-3EB62CC4B133}" type="pres">
      <dgm:prSet presAssocID="{9CC83217-58B2-4A9F-AE30-11D4444E61CC}" presName="cycle" presStyleCnt="0"/>
      <dgm:spPr/>
      <dgm:t>
        <a:bodyPr/>
        <a:lstStyle/>
        <a:p>
          <a:endParaRPr/>
        </a:p>
      </dgm:t>
    </dgm:pt>
    <dgm:pt modelId="{AE5351A5-4854-4890-9036-FB3516E43ABF}" type="pres">
      <dgm:prSet presAssocID="{9CC83217-58B2-4A9F-AE30-11D4444E61CC}" presName="srcNode" presStyleLbl="node1" presStyleIdx="0" presStyleCnt="3"/>
      <dgm:spPr/>
      <dgm:t>
        <a:bodyPr/>
        <a:lstStyle/>
        <a:p>
          <a:endParaRPr/>
        </a:p>
      </dgm:t>
    </dgm:pt>
    <dgm:pt modelId="{18AD314C-1B8D-47F0-80A9-12B9BABD577A}" type="pres">
      <dgm:prSet presAssocID="{9CC83217-58B2-4A9F-AE30-11D4444E61CC}" presName="conn" presStyleLbl="parChTrans1D2" presStyleIdx="0" presStyleCnt="1"/>
      <dgm:spPr/>
      <dgm:t>
        <a:bodyPr/>
        <a:lstStyle/>
        <a:p>
          <a:endParaRPr lang="ru-RU"/>
        </a:p>
      </dgm:t>
    </dgm:pt>
    <dgm:pt modelId="{B6593792-45A2-478F-A5B4-A26C154D7DC4}" type="pres">
      <dgm:prSet presAssocID="{9CC83217-58B2-4A9F-AE30-11D4444E61CC}" presName="extraNode" presStyleLbl="node1" presStyleIdx="0" presStyleCnt="3"/>
      <dgm:spPr/>
      <dgm:t>
        <a:bodyPr/>
        <a:lstStyle/>
        <a:p>
          <a:endParaRPr/>
        </a:p>
      </dgm:t>
    </dgm:pt>
    <dgm:pt modelId="{3C3B75C9-196C-4820-8177-A4CDA6F2BB42}" type="pres">
      <dgm:prSet presAssocID="{9CC83217-58B2-4A9F-AE30-11D4444E61CC}" presName="dstNode" presStyleLbl="node1" presStyleIdx="0" presStyleCnt="3"/>
      <dgm:spPr/>
      <dgm:t>
        <a:bodyPr/>
        <a:lstStyle/>
        <a:p>
          <a:endParaRPr/>
        </a:p>
      </dgm:t>
    </dgm:pt>
    <dgm:pt modelId="{F0808713-8EF0-4478-91B4-90339C04BF69}" type="pres">
      <dgm:prSet presAssocID="{9631F519-D80D-4817-B47F-6BCB18DD1589}" presName="text_1" presStyleLbl="node1" presStyleIdx="0" presStyleCnt="3">
        <dgm:presLayoutVars>
          <dgm:bulletEnabled val="1"/>
        </dgm:presLayoutVars>
      </dgm:prSet>
      <dgm:spPr/>
      <dgm:t>
        <a:bodyPr/>
        <a:lstStyle/>
        <a:p>
          <a:endParaRPr lang="ru-RU"/>
        </a:p>
      </dgm:t>
    </dgm:pt>
    <dgm:pt modelId="{646A0D30-6B74-4206-A21E-5A9E0217446B}" type="pres">
      <dgm:prSet presAssocID="{9631F519-D80D-4817-B47F-6BCB18DD1589}" presName="accent_1" presStyleCnt="0"/>
      <dgm:spPr/>
      <dgm:t>
        <a:bodyPr/>
        <a:lstStyle/>
        <a:p>
          <a:endParaRPr/>
        </a:p>
      </dgm:t>
    </dgm:pt>
    <dgm:pt modelId="{98095AD7-9C9E-42D2-8527-174614BA559D}" type="pres">
      <dgm:prSet presAssocID="{9631F519-D80D-4817-B47F-6BCB18DD1589}" presName="accentRepeatNode" presStyleLbl="solidFgAcc1" presStyleIdx="0" presStyleCnt="3"/>
      <dgm:spPr/>
      <dgm:t>
        <a:bodyPr/>
        <a:lstStyle/>
        <a:p>
          <a:endParaRPr/>
        </a:p>
      </dgm:t>
    </dgm:pt>
    <dgm:pt modelId="{9FBD5D2B-4F03-4D9F-AAAA-0EB433F6EF56}" type="pres">
      <dgm:prSet presAssocID="{2F8B9A73-8A8C-4934-B054-CCE4EED81B13}" presName="text_2" presStyleLbl="node1" presStyleIdx="1" presStyleCnt="3">
        <dgm:presLayoutVars>
          <dgm:bulletEnabled val="1"/>
        </dgm:presLayoutVars>
      </dgm:prSet>
      <dgm:spPr/>
      <dgm:t>
        <a:bodyPr/>
        <a:lstStyle/>
        <a:p>
          <a:endParaRPr lang="ru-RU"/>
        </a:p>
      </dgm:t>
    </dgm:pt>
    <dgm:pt modelId="{057DB6B4-C255-46F2-A280-21D0DE4A3A0F}" type="pres">
      <dgm:prSet presAssocID="{2F8B9A73-8A8C-4934-B054-CCE4EED81B13}" presName="accent_2" presStyleCnt="0"/>
      <dgm:spPr/>
      <dgm:t>
        <a:bodyPr/>
        <a:lstStyle/>
        <a:p>
          <a:endParaRPr/>
        </a:p>
      </dgm:t>
    </dgm:pt>
    <dgm:pt modelId="{677C2FE4-5A71-4291-9BC2-69EFAF6604FB}" type="pres">
      <dgm:prSet presAssocID="{2F8B9A73-8A8C-4934-B054-CCE4EED81B13}" presName="accentRepeatNode" presStyleLbl="solidFgAcc1" presStyleIdx="1" presStyleCnt="3"/>
      <dgm:spPr/>
      <dgm:t>
        <a:bodyPr/>
        <a:lstStyle/>
        <a:p>
          <a:endParaRPr/>
        </a:p>
      </dgm:t>
    </dgm:pt>
    <dgm:pt modelId="{BB3EB336-8B24-4BCB-A0C1-894E7443B3D2}" type="pres">
      <dgm:prSet presAssocID="{96FDBA18-00CB-4377-B1C2-AAC89A2BF026}" presName="text_3" presStyleLbl="node1" presStyleIdx="2" presStyleCnt="3">
        <dgm:presLayoutVars>
          <dgm:bulletEnabled val="1"/>
        </dgm:presLayoutVars>
      </dgm:prSet>
      <dgm:spPr/>
      <dgm:t>
        <a:bodyPr/>
        <a:lstStyle/>
        <a:p>
          <a:endParaRPr lang="ru-RU"/>
        </a:p>
      </dgm:t>
    </dgm:pt>
    <dgm:pt modelId="{4776A97F-7E2D-4D3E-BBBA-AD5858736FCD}" type="pres">
      <dgm:prSet presAssocID="{96FDBA18-00CB-4377-B1C2-AAC89A2BF026}" presName="accent_3" presStyleCnt="0"/>
      <dgm:spPr/>
      <dgm:t>
        <a:bodyPr/>
        <a:lstStyle/>
        <a:p>
          <a:endParaRPr/>
        </a:p>
      </dgm:t>
    </dgm:pt>
    <dgm:pt modelId="{2A94AC8F-D83B-4E63-ACD0-06982E65B8FC}" type="pres">
      <dgm:prSet presAssocID="{96FDBA18-00CB-4377-B1C2-AAC89A2BF026}" presName="accentRepeatNode" presStyleLbl="solidFgAcc1" presStyleIdx="2" presStyleCnt="3"/>
      <dgm:spPr/>
      <dgm:t>
        <a:bodyPr/>
        <a:lstStyle/>
        <a:p>
          <a:endParaRPr/>
        </a:p>
      </dgm:t>
    </dgm:pt>
  </dgm:ptLst>
  <dgm:cxnLst>
    <dgm:cxn modelId="{05C47D1A-4ED0-4EF4-807A-C612A7CBCFBF}" type="presOf" srcId="{9631F519-D80D-4817-B47F-6BCB18DD1589}" destId="{F0808713-8EF0-4478-91B4-90339C04BF69}" srcOrd="0" destOrd="0" presId="urn:microsoft.com/office/officeart/2008/layout/VerticalCurvedList"/>
    <dgm:cxn modelId="{6A29DC73-EF12-455E-942F-3F57A8413862}" srcId="{9CC83217-58B2-4A9F-AE30-11D4444E61CC}" destId="{9631F519-D80D-4817-B47F-6BCB18DD1589}" srcOrd="0" destOrd="0" parTransId="{9BB8FAFA-A67E-4BFD-8521-0A1D8481CA75}" sibTransId="{FFDE5468-EF02-4330-8AF1-7B2CFB4C47C9}"/>
    <dgm:cxn modelId="{30245C3F-C278-4DA3-8723-45BF5A3E4CB8}" srcId="{9CC83217-58B2-4A9F-AE30-11D4444E61CC}" destId="{2F8B9A73-8A8C-4934-B054-CCE4EED81B13}" srcOrd="1" destOrd="0" parTransId="{C0F16E2A-F6CE-402C-A709-A87BBF798E74}" sibTransId="{D603FE6D-EF6D-4F79-A3DA-206E424F278A}"/>
    <dgm:cxn modelId="{58B7E3B1-966F-4535-950D-E5DD28C238F5}" srcId="{9CC83217-58B2-4A9F-AE30-11D4444E61CC}" destId="{96FDBA18-00CB-4377-B1C2-AAC89A2BF026}" srcOrd="2" destOrd="0" parTransId="{263EC14D-D2B0-4BD5-A2F7-F26653AF987A}" sibTransId="{A9FA845A-6D26-4A65-BE2F-5DEF65519703}"/>
    <dgm:cxn modelId="{D95444D2-038F-4FB8-840C-3896EFBC90AA}" type="presOf" srcId="{2F8B9A73-8A8C-4934-B054-CCE4EED81B13}" destId="{9FBD5D2B-4F03-4D9F-AAAA-0EB433F6EF56}" srcOrd="0" destOrd="0" presId="urn:microsoft.com/office/officeart/2008/layout/VerticalCurvedList"/>
    <dgm:cxn modelId="{9FEB3FA0-7991-4CB5-9C1B-A0A5BE6B52C2}" type="presOf" srcId="{FFDE5468-EF02-4330-8AF1-7B2CFB4C47C9}" destId="{18AD314C-1B8D-47F0-80A9-12B9BABD577A}" srcOrd="0" destOrd="0" presId="urn:microsoft.com/office/officeart/2008/layout/VerticalCurvedList"/>
    <dgm:cxn modelId="{99AEFC1D-3650-401A-A484-3EA8A7ADD892}" type="presOf" srcId="{96FDBA18-00CB-4377-B1C2-AAC89A2BF026}" destId="{BB3EB336-8B24-4BCB-A0C1-894E7443B3D2}" srcOrd="0" destOrd="0" presId="urn:microsoft.com/office/officeart/2008/layout/VerticalCurvedList"/>
    <dgm:cxn modelId="{59362426-4D3C-4170-9D34-B9F9245164EA}" type="presOf" srcId="{9CC83217-58B2-4A9F-AE30-11D4444E61CC}" destId="{88B8BB1A-5EA3-40F3-90B1-91A340B48AEE}" srcOrd="0" destOrd="0" presId="urn:microsoft.com/office/officeart/2008/layout/VerticalCurvedList"/>
    <dgm:cxn modelId="{84CFBD44-B2F3-4179-B717-EAACA2B2EF71}" type="presParOf" srcId="{88B8BB1A-5EA3-40F3-90B1-91A340B48AEE}" destId="{800D22E3-4B1D-4BFE-A5E0-2541DA00AEF7}" srcOrd="0" destOrd="0" presId="urn:microsoft.com/office/officeart/2008/layout/VerticalCurvedList"/>
    <dgm:cxn modelId="{DCFA045E-EFE0-48C7-B0C7-2E6C7CAF201E}" type="presParOf" srcId="{800D22E3-4B1D-4BFE-A5E0-2541DA00AEF7}" destId="{02667F68-7441-46E1-899E-3EB62CC4B133}" srcOrd="0" destOrd="0" presId="urn:microsoft.com/office/officeart/2008/layout/VerticalCurvedList"/>
    <dgm:cxn modelId="{45CC1A6B-F6B2-485D-B917-740198E44379}" type="presParOf" srcId="{02667F68-7441-46E1-899E-3EB62CC4B133}" destId="{AE5351A5-4854-4890-9036-FB3516E43ABF}" srcOrd="0" destOrd="0" presId="urn:microsoft.com/office/officeart/2008/layout/VerticalCurvedList"/>
    <dgm:cxn modelId="{62EAC3E4-2AE6-4859-9C48-2876C89CF077}" type="presParOf" srcId="{02667F68-7441-46E1-899E-3EB62CC4B133}" destId="{18AD314C-1B8D-47F0-80A9-12B9BABD577A}" srcOrd="1" destOrd="0" presId="urn:microsoft.com/office/officeart/2008/layout/VerticalCurvedList"/>
    <dgm:cxn modelId="{2B7AA7B0-BC58-45EE-9825-370E713991D1}" type="presParOf" srcId="{02667F68-7441-46E1-899E-3EB62CC4B133}" destId="{B6593792-45A2-478F-A5B4-A26C154D7DC4}" srcOrd="2" destOrd="0" presId="urn:microsoft.com/office/officeart/2008/layout/VerticalCurvedList"/>
    <dgm:cxn modelId="{35CA545D-CC7F-45D3-B0EF-36E0A920BF27}" type="presParOf" srcId="{02667F68-7441-46E1-899E-3EB62CC4B133}" destId="{3C3B75C9-196C-4820-8177-A4CDA6F2BB42}" srcOrd="3" destOrd="0" presId="urn:microsoft.com/office/officeart/2008/layout/VerticalCurvedList"/>
    <dgm:cxn modelId="{9E424FF8-6AC7-444A-BA3C-1304AA04B0B5}" type="presParOf" srcId="{800D22E3-4B1D-4BFE-A5E0-2541DA00AEF7}" destId="{F0808713-8EF0-4478-91B4-90339C04BF69}" srcOrd="1" destOrd="0" presId="urn:microsoft.com/office/officeart/2008/layout/VerticalCurvedList"/>
    <dgm:cxn modelId="{9B05E8C9-B50E-4770-8AC5-0B9ADA5A237A}" type="presParOf" srcId="{800D22E3-4B1D-4BFE-A5E0-2541DA00AEF7}" destId="{646A0D30-6B74-4206-A21E-5A9E0217446B}" srcOrd="2" destOrd="0" presId="urn:microsoft.com/office/officeart/2008/layout/VerticalCurvedList"/>
    <dgm:cxn modelId="{AA635688-EEF3-4DD4-869B-1D4CEBDE45A7}" type="presParOf" srcId="{646A0D30-6B74-4206-A21E-5A9E0217446B}" destId="{98095AD7-9C9E-42D2-8527-174614BA559D}" srcOrd="0" destOrd="0" presId="urn:microsoft.com/office/officeart/2008/layout/VerticalCurvedList"/>
    <dgm:cxn modelId="{67C91B6C-D17C-4637-99EC-E74CE3A612B0}" type="presParOf" srcId="{800D22E3-4B1D-4BFE-A5E0-2541DA00AEF7}" destId="{9FBD5D2B-4F03-4D9F-AAAA-0EB433F6EF56}" srcOrd="3" destOrd="0" presId="urn:microsoft.com/office/officeart/2008/layout/VerticalCurvedList"/>
    <dgm:cxn modelId="{DC4FF991-A983-4CEC-9969-80F393A3340D}" type="presParOf" srcId="{800D22E3-4B1D-4BFE-A5E0-2541DA00AEF7}" destId="{057DB6B4-C255-46F2-A280-21D0DE4A3A0F}" srcOrd="4" destOrd="0" presId="urn:microsoft.com/office/officeart/2008/layout/VerticalCurvedList"/>
    <dgm:cxn modelId="{9DE6D8FC-14B0-49BE-B78A-6FD5BC6354AD}" type="presParOf" srcId="{057DB6B4-C255-46F2-A280-21D0DE4A3A0F}" destId="{677C2FE4-5A71-4291-9BC2-69EFAF6604FB}" srcOrd="0" destOrd="0" presId="urn:microsoft.com/office/officeart/2008/layout/VerticalCurvedList"/>
    <dgm:cxn modelId="{70FB6786-632E-4607-8ECE-1610DC0F4F00}" type="presParOf" srcId="{800D22E3-4B1D-4BFE-A5E0-2541DA00AEF7}" destId="{BB3EB336-8B24-4BCB-A0C1-894E7443B3D2}" srcOrd="5" destOrd="0" presId="urn:microsoft.com/office/officeart/2008/layout/VerticalCurvedList"/>
    <dgm:cxn modelId="{5E36814D-E131-443C-9B75-43EF46DF14B7}" type="presParOf" srcId="{800D22E3-4B1D-4BFE-A5E0-2541DA00AEF7}" destId="{4776A97F-7E2D-4D3E-BBBA-AD5858736FCD}" srcOrd="6" destOrd="0" presId="urn:microsoft.com/office/officeart/2008/layout/VerticalCurvedList"/>
    <dgm:cxn modelId="{ADDD080A-797C-4D79-B051-BFD0D4F667AB}" type="presParOf" srcId="{4776A97F-7E2D-4D3E-BBBA-AD5858736FCD}" destId="{2A94AC8F-D83B-4E63-ACD0-06982E65B8FC}" srcOrd="0" destOrd="0" presId="urn:microsoft.com/office/officeart/2008/layout/VerticalCurvedList"/>
  </dgm:cxnLst>
  <dgm:bg/>
  <dgm:whole/>
</dgm:dataModel>
</file>

<file path=ppt/diagrams/data74.xml><?xml version="1.0" encoding="utf-8"?>
<dgm:dataModel xmlns:dgm="http://schemas.openxmlformats.org/drawingml/2006/diagram" xmlns:a="http://schemas.openxmlformats.org/drawingml/2006/main">
  <dgm:ptLst>
    <dgm:pt modelId="{7A49BD4D-8EA7-4694-A9E8-F45CFF08786F}" type="doc">
      <dgm:prSet loTypeId="urn:microsoft.com/office/officeart/2005/8/layout/radial5" loCatId="cycle" qsTypeId="urn:microsoft.com/office/officeart/2005/8/quickstyle/simple1" qsCatId="simple" csTypeId="urn:microsoft.com/office/officeart/2005/8/colors/accent0_3" csCatId="mainScheme" phldr="1"/>
      <dgm:spPr/>
      <dgm:t>
        <a:bodyPr/>
        <a:lstStyle/>
        <a:p>
          <a:endParaRPr lang="x-none"/>
        </a:p>
      </dgm:t>
    </dgm:pt>
    <dgm:pt modelId="{161839C7-E680-4016-AF3C-F153B3274DED}" type="parTrans" cxnId="{074E0EB6-786B-4C2A-9C2A-1B85D28E985B}">
      <dgm:prSet/>
      <dgm:spPr/>
      <dgm:t>
        <a:bodyPr/>
        <a:lstStyle/>
        <a:p>
          <a:endParaRPr lang="x-none"/>
        </a:p>
      </dgm:t>
    </dgm:pt>
    <dgm:pt modelId="{7B427E97-68B6-4EEE-B109-E61209E7A862}">
      <dgm:prSet phldrT="[Текст]"/>
      <dgm:spPr/>
      <dgm:t>
        <a:bodyPr/>
        <a:lstStyle/>
        <a:p>
          <a:r>
            <a:rPr lang="ru-RU"/>
            <a:t>Ғылыми гипотеза</a:t>
          </a:r>
          <a:endParaRPr lang="x-none"/>
        </a:p>
      </dgm:t>
    </dgm:pt>
    <dgm:pt modelId="{B64D9EDF-E789-410E-9346-9D23FF6B7BF2}" type="parTrans" cxnId="{DABD2378-BDC9-4B9F-A2C8-142A2119A12A}">
      <dgm:prSet/>
      <dgm:spPr/>
      <dgm:t>
        <a:bodyPr/>
        <a:lstStyle/>
        <a:p>
          <a:endParaRPr lang="x-none"/>
        </a:p>
      </dgm:t>
    </dgm:pt>
    <dgm:pt modelId="{D279D5E7-D3D1-448F-8B16-DAC5C66A6A8D}">
      <dgm:prSet phldrT="[Текст]"/>
      <dgm:spPr/>
      <dgm:t>
        <a:bodyPr/>
        <a:lstStyle/>
        <a:p>
          <a:r>
            <a:rPr lang="ru-RU"/>
            <a:t>гипотезаны өз шеңберінде нақтылау, нақтылау;</a:t>
          </a:r>
          <a:endParaRPr lang="x-none"/>
        </a:p>
      </dgm:t>
    </dgm:pt>
    <dgm:pt modelId="{ED2088D1-96C0-4DE0-B2E2-7AD29A7E3B1A}" type="sibTrans" cxnId="{DABD2378-BDC9-4B9F-A2C8-142A2119A12A}">
      <dgm:prSet/>
      <dgm:spPr/>
      <dgm:t>
        <a:bodyPr/>
        <a:lstStyle/>
        <a:p>
          <a:endParaRPr lang="x-none"/>
        </a:p>
      </dgm:t>
    </dgm:pt>
    <dgm:pt modelId="{70C7706B-2853-4EA0-8A6D-817E46956308}" type="parTrans" cxnId="{32B1A193-7DCB-476B-A997-3C93C9235701}">
      <dgm:prSet/>
      <dgm:spPr/>
      <dgm:t>
        <a:bodyPr/>
        <a:lstStyle/>
        <a:p>
          <a:endParaRPr lang="x-none"/>
        </a:p>
      </dgm:t>
    </dgm:pt>
    <dgm:pt modelId="{878C1C55-74D7-4F82-963C-E1377916FD15}">
      <dgm:prSet phldrT="[Текст]"/>
      <dgm:spPr/>
      <dgm:t>
        <a:bodyPr/>
        <a:lstStyle/>
        <a:p>
          <a:r>
            <a:rPr lang="ru-RU"/>
            <a:t>гипотезаны тәжірибемен расталған ықтимал білім жүйесі ретінде – сенімді білім жүйесіне, яғни ғылыми теорияға айналдыру. </a:t>
          </a:r>
          <a:endParaRPr lang="x-none"/>
        </a:p>
      </dgm:t>
    </dgm:pt>
    <dgm:pt modelId="{BCA96AD7-3136-4346-BBE4-E08022FD7222}" type="sibTrans" cxnId="{32B1A193-7DCB-476B-A997-3C93C9235701}">
      <dgm:prSet/>
      <dgm:spPr/>
      <dgm:t>
        <a:bodyPr/>
        <a:lstStyle/>
        <a:p>
          <a:endParaRPr lang="x-none"/>
        </a:p>
      </dgm:t>
    </dgm:pt>
    <dgm:pt modelId="{35FAEBA7-13BE-453B-9839-2E210E76F040}" type="parTrans" cxnId="{11304956-6938-4639-9DEF-2D91A82D2935}">
      <dgm:prSet/>
      <dgm:spPr/>
      <dgm:t>
        <a:bodyPr/>
        <a:lstStyle/>
        <a:p>
          <a:endParaRPr lang="x-none"/>
        </a:p>
      </dgm:t>
    </dgm:pt>
    <dgm:pt modelId="{E46F9C1E-13AC-4AC0-B08C-092F5C9821BC}">
      <dgm:prSet phldrT="[Текст]"/>
      <dgm:spPr/>
      <dgm:t>
        <a:bodyPr/>
        <a:lstStyle/>
        <a:p>
          <a:r>
            <a:rPr lang="ru-RU"/>
            <a:t>гипотезаның өзін-өзі жоққа шығаруы, жаңа гипотезаны ұсыну және негіздеу </a:t>
          </a:r>
          <a:endParaRPr lang="x-none"/>
        </a:p>
      </dgm:t>
    </dgm:pt>
    <dgm:pt modelId="{97FA1724-45FF-4714-8E13-2C4D7EAC5C6A}" type="sibTrans" cxnId="{11304956-6938-4639-9DEF-2D91A82D2935}">
      <dgm:prSet/>
      <dgm:spPr/>
      <dgm:t>
        <a:bodyPr/>
        <a:lstStyle/>
        <a:p>
          <a:endParaRPr lang="x-none"/>
        </a:p>
      </dgm:t>
    </dgm:pt>
    <dgm:pt modelId="{368297F7-A091-4B12-A192-C91378FEF64E}" type="sibTrans" cxnId="{074E0EB6-786B-4C2A-9C2A-1B85D28E985B}">
      <dgm:prSet/>
      <dgm:spPr/>
      <dgm:t>
        <a:bodyPr/>
        <a:lstStyle/>
        <a:p>
          <a:endParaRPr lang="x-none"/>
        </a:p>
      </dgm:t>
    </dgm:pt>
    <dgm:pt modelId="{30730FD1-6582-4E28-B05D-1A45825AB4AA}" type="parTrans" cxnId="{2313F529-B2CD-40A7-9237-AAB982103F0E}">
      <dgm:prSet/>
      <dgm:spPr/>
      <dgm:t>
        <a:bodyPr/>
        <a:lstStyle/>
        <a:p>
          <a:endParaRPr lang="x-none"/>
        </a:p>
      </dgm:t>
    </dgm:pt>
    <dgm:pt modelId="{320B7719-07C8-4D49-8081-E6BE7B7822B2}">
      <dgm:prSet phldrT="[Текст]"/>
      <dgm:spPr/>
      <dgm:t>
        <a:bodyPr/>
        <a:lstStyle/>
        <a:p>
          <a:endParaRPr lang="x-none"/>
        </a:p>
      </dgm:t>
    </dgm:pt>
    <dgm:pt modelId="{0B64F221-EC9C-44BB-97EC-79772E249243}" type="sibTrans" cxnId="{2313F529-B2CD-40A7-9237-AAB982103F0E}">
      <dgm:prSet/>
      <dgm:spPr/>
      <dgm:t>
        <a:bodyPr/>
        <a:lstStyle/>
        <a:p>
          <a:endParaRPr lang="x-none"/>
        </a:p>
      </dgm:t>
    </dgm:pt>
    <dgm:pt modelId="{AF66E843-F160-4ABD-9BDE-56AEF718C069}" type="pres">
      <dgm:prSet presAssocID="{7A49BD4D-8EA7-4694-A9E8-F45CFF08786F}" presName="Name0" presStyleCnt="0">
        <dgm:presLayoutVars>
          <dgm:chMax val="1"/>
          <dgm:dir/>
          <dgm:animLvl val="ctr"/>
          <dgm:resizeHandles val="exact"/>
        </dgm:presLayoutVars>
      </dgm:prSet>
      <dgm:spPr/>
      <dgm:t>
        <a:bodyPr/>
        <a:lstStyle/>
        <a:p>
          <a:endParaRPr lang="ru-RU"/>
        </a:p>
      </dgm:t>
    </dgm:pt>
    <dgm:pt modelId="{14309827-4A1E-418F-9892-58BAA925A0E5}" type="pres">
      <dgm:prSet presAssocID="{7B427E97-68B6-4EEE-B109-E61209E7A862}" presName="centerShape" presStyleLbl="node0" presStyleIdx="0" presStyleCnt="1" custLinFactNeighborX="560" custLinFactNeighborY="-3918"/>
      <dgm:spPr/>
      <dgm:t>
        <a:bodyPr/>
        <a:lstStyle/>
        <a:p>
          <a:endParaRPr lang="ru-RU"/>
        </a:p>
      </dgm:t>
    </dgm:pt>
    <dgm:pt modelId="{D8A8E469-4979-4980-8223-9A0D3B35A708}" type="pres">
      <dgm:prSet presAssocID="{B64D9EDF-E789-410E-9346-9D23FF6B7BF2}" presName="parTrans" presStyleLbl="sibTrans2D1" presStyleIdx="0" presStyleCnt="3"/>
      <dgm:spPr/>
      <dgm:t>
        <a:bodyPr/>
        <a:lstStyle/>
        <a:p>
          <a:endParaRPr lang="ru-RU"/>
        </a:p>
      </dgm:t>
    </dgm:pt>
    <dgm:pt modelId="{F50E26E4-4F1C-4028-BCE7-60DED355EFB7}" type="pres">
      <dgm:prSet presAssocID="{B64D9EDF-E789-410E-9346-9D23FF6B7BF2}" presName="connectorText" presStyleLbl="sibTrans2D1" presStyleIdx="0" presStyleCnt="3"/>
      <dgm:spPr/>
      <dgm:t>
        <a:bodyPr/>
        <a:lstStyle/>
        <a:p>
          <a:endParaRPr lang="ru-RU"/>
        </a:p>
      </dgm:t>
    </dgm:pt>
    <dgm:pt modelId="{0E1D53E9-CE33-4FD2-9EA5-36C896C73A8F}" type="pres">
      <dgm:prSet presAssocID="{D279D5E7-D3D1-448F-8B16-DAC5C66A6A8D}" presName="node" presStyleLbl="node1" presStyleIdx="0" presStyleCnt="3" custScaleX="220153" custScaleY="102266">
        <dgm:presLayoutVars>
          <dgm:bulletEnabled val="1"/>
        </dgm:presLayoutVars>
      </dgm:prSet>
      <dgm:spPr/>
      <dgm:t>
        <a:bodyPr/>
        <a:lstStyle/>
        <a:p>
          <a:endParaRPr lang="ru-RU"/>
        </a:p>
      </dgm:t>
    </dgm:pt>
    <dgm:pt modelId="{6003041B-A2E2-436A-B74F-03068168B99C}" type="pres">
      <dgm:prSet presAssocID="{70C7706B-2853-4EA0-8A6D-817E46956308}" presName="parTrans" presStyleLbl="sibTrans2D1" presStyleIdx="1" presStyleCnt="3"/>
      <dgm:spPr/>
      <dgm:t>
        <a:bodyPr/>
        <a:lstStyle/>
        <a:p>
          <a:endParaRPr lang="ru-RU"/>
        </a:p>
      </dgm:t>
    </dgm:pt>
    <dgm:pt modelId="{8411A765-5D71-4998-B9B9-90A1C3CB61C4}" type="pres">
      <dgm:prSet presAssocID="{70C7706B-2853-4EA0-8A6D-817E46956308}" presName="connectorText" presStyleLbl="sibTrans2D1" presStyleIdx="1" presStyleCnt="3"/>
      <dgm:spPr/>
      <dgm:t>
        <a:bodyPr/>
        <a:lstStyle/>
        <a:p>
          <a:endParaRPr lang="ru-RU"/>
        </a:p>
      </dgm:t>
    </dgm:pt>
    <dgm:pt modelId="{95059A79-A0CB-4A07-94D0-00275D5DD96C}" type="pres">
      <dgm:prSet presAssocID="{878C1C55-74D7-4F82-963C-E1377916FD15}" presName="node" presStyleLbl="node1" presStyleIdx="1" presStyleCnt="3" custScaleX="202912" custScaleY="93815" custRadScaleRad="120225" custRadScaleInc="-11857">
        <dgm:presLayoutVars>
          <dgm:bulletEnabled val="1"/>
        </dgm:presLayoutVars>
      </dgm:prSet>
      <dgm:spPr/>
      <dgm:t>
        <a:bodyPr/>
        <a:lstStyle/>
        <a:p>
          <a:endParaRPr lang="ru-RU"/>
        </a:p>
      </dgm:t>
    </dgm:pt>
    <dgm:pt modelId="{FC0D2B72-9EEB-4E91-AEB6-820FDEFDCA13}" type="pres">
      <dgm:prSet presAssocID="{35FAEBA7-13BE-453B-9839-2E210E76F040}" presName="parTrans" presStyleLbl="sibTrans2D1" presStyleIdx="2" presStyleCnt="3"/>
      <dgm:spPr/>
      <dgm:t>
        <a:bodyPr/>
        <a:lstStyle/>
        <a:p>
          <a:endParaRPr lang="ru-RU"/>
        </a:p>
      </dgm:t>
    </dgm:pt>
    <dgm:pt modelId="{FE1D987A-955D-4D35-945F-A5D8E920170B}" type="pres">
      <dgm:prSet presAssocID="{35FAEBA7-13BE-453B-9839-2E210E76F040}" presName="connectorText" presStyleLbl="sibTrans2D1" presStyleIdx="2" presStyleCnt="3"/>
      <dgm:spPr/>
      <dgm:t>
        <a:bodyPr/>
        <a:lstStyle/>
        <a:p>
          <a:endParaRPr lang="ru-RU"/>
        </a:p>
      </dgm:t>
    </dgm:pt>
    <dgm:pt modelId="{873E6974-D10D-4C44-B95F-3B1F39BB0FA8}" type="pres">
      <dgm:prSet presAssocID="{E46F9C1E-13AC-4AC0-B08C-092F5C9821BC}" presName="node" presStyleLbl="node1" presStyleIdx="2" presStyleCnt="3" custScaleX="203818" custScaleY="96191" custRadScaleRad="120981" custRadScaleInc="11181">
        <dgm:presLayoutVars>
          <dgm:bulletEnabled val="1"/>
        </dgm:presLayoutVars>
      </dgm:prSet>
      <dgm:spPr/>
      <dgm:t>
        <a:bodyPr/>
        <a:lstStyle/>
        <a:p>
          <a:endParaRPr lang="ru-RU"/>
        </a:p>
      </dgm:t>
    </dgm:pt>
  </dgm:ptLst>
  <dgm:cxnLst>
    <dgm:cxn modelId="{11304956-6938-4639-9DEF-2D91A82D2935}" srcId="{7B427E97-68B6-4EEE-B109-E61209E7A862}" destId="{E46F9C1E-13AC-4AC0-B08C-092F5C9821BC}" srcOrd="2" destOrd="0" parTransId="{35FAEBA7-13BE-453B-9839-2E210E76F040}" sibTransId="{97FA1724-45FF-4714-8E13-2C4D7EAC5C6A}"/>
    <dgm:cxn modelId="{740D7554-52D8-4BC2-8D6C-161FD3978DB4}" type="presOf" srcId="{35FAEBA7-13BE-453B-9839-2E210E76F040}" destId="{FE1D987A-955D-4D35-945F-A5D8E920170B}" srcOrd="1" destOrd="0" presId="urn:microsoft.com/office/officeart/2005/8/layout/radial5"/>
    <dgm:cxn modelId="{2313F529-B2CD-40A7-9237-AAB982103F0E}" srcId="{7A49BD4D-8EA7-4694-A9E8-F45CFF08786F}" destId="{320B7719-07C8-4D49-8081-E6BE7B7822B2}" srcOrd="1" destOrd="0" parTransId="{30730FD1-6582-4E28-B05D-1A45825AB4AA}" sibTransId="{0B64F221-EC9C-44BB-97EC-79772E249243}"/>
    <dgm:cxn modelId="{32B1A193-7DCB-476B-A997-3C93C9235701}" srcId="{7B427E97-68B6-4EEE-B109-E61209E7A862}" destId="{878C1C55-74D7-4F82-963C-E1377916FD15}" srcOrd="1" destOrd="0" parTransId="{70C7706B-2853-4EA0-8A6D-817E46956308}" sibTransId="{BCA96AD7-3136-4346-BBE4-E08022FD7222}"/>
    <dgm:cxn modelId="{27709BB0-2340-4A18-8A8E-468B1BA2C955}" type="presOf" srcId="{7A49BD4D-8EA7-4694-A9E8-F45CFF08786F}" destId="{AF66E843-F160-4ABD-9BDE-56AEF718C069}" srcOrd="0" destOrd="0" presId="urn:microsoft.com/office/officeart/2005/8/layout/radial5"/>
    <dgm:cxn modelId="{074E0EB6-786B-4C2A-9C2A-1B85D28E985B}" srcId="{7A49BD4D-8EA7-4694-A9E8-F45CFF08786F}" destId="{7B427E97-68B6-4EEE-B109-E61209E7A862}" srcOrd="0" destOrd="0" parTransId="{161839C7-E680-4016-AF3C-F153B3274DED}" sibTransId="{368297F7-A091-4B12-A192-C91378FEF64E}"/>
    <dgm:cxn modelId="{D1E3DF4C-9970-4C75-8B83-7A61FDCE021B}" type="presOf" srcId="{878C1C55-74D7-4F82-963C-E1377916FD15}" destId="{95059A79-A0CB-4A07-94D0-00275D5DD96C}" srcOrd="0" destOrd="0" presId="urn:microsoft.com/office/officeart/2005/8/layout/radial5"/>
    <dgm:cxn modelId="{DABD2378-BDC9-4B9F-A2C8-142A2119A12A}" srcId="{7B427E97-68B6-4EEE-B109-E61209E7A862}" destId="{D279D5E7-D3D1-448F-8B16-DAC5C66A6A8D}" srcOrd="0" destOrd="0" parTransId="{B64D9EDF-E789-410E-9346-9D23FF6B7BF2}" sibTransId="{ED2088D1-96C0-4DE0-B2E2-7AD29A7E3B1A}"/>
    <dgm:cxn modelId="{8A1ED5A4-F263-4C43-B5A2-43D9FD2F9149}" type="presOf" srcId="{D279D5E7-D3D1-448F-8B16-DAC5C66A6A8D}" destId="{0E1D53E9-CE33-4FD2-9EA5-36C896C73A8F}" srcOrd="0" destOrd="0" presId="urn:microsoft.com/office/officeart/2005/8/layout/radial5"/>
    <dgm:cxn modelId="{15D5E6DE-ACCA-40B3-9A42-25359E5BB052}" type="presOf" srcId="{70C7706B-2853-4EA0-8A6D-817E46956308}" destId="{8411A765-5D71-4998-B9B9-90A1C3CB61C4}" srcOrd="1" destOrd="0" presId="urn:microsoft.com/office/officeart/2005/8/layout/radial5"/>
    <dgm:cxn modelId="{C123A402-6C25-40A6-AEB7-E8F02D59A842}" type="presOf" srcId="{70C7706B-2853-4EA0-8A6D-817E46956308}" destId="{6003041B-A2E2-436A-B74F-03068168B99C}" srcOrd="0" destOrd="0" presId="urn:microsoft.com/office/officeart/2005/8/layout/radial5"/>
    <dgm:cxn modelId="{171203D6-E163-4437-A523-6DA15C245E15}" type="presOf" srcId="{E46F9C1E-13AC-4AC0-B08C-092F5C9821BC}" destId="{873E6974-D10D-4C44-B95F-3B1F39BB0FA8}" srcOrd="0" destOrd="0" presId="urn:microsoft.com/office/officeart/2005/8/layout/radial5"/>
    <dgm:cxn modelId="{18C17E82-79EA-4CE9-ABED-C1723DF81BD7}" type="presOf" srcId="{B64D9EDF-E789-410E-9346-9D23FF6B7BF2}" destId="{D8A8E469-4979-4980-8223-9A0D3B35A708}" srcOrd="0" destOrd="0" presId="urn:microsoft.com/office/officeart/2005/8/layout/radial5"/>
    <dgm:cxn modelId="{D1AD4722-951B-4538-AB15-6740AEE00587}" type="presOf" srcId="{B64D9EDF-E789-410E-9346-9D23FF6B7BF2}" destId="{F50E26E4-4F1C-4028-BCE7-60DED355EFB7}" srcOrd="1" destOrd="0" presId="urn:microsoft.com/office/officeart/2005/8/layout/radial5"/>
    <dgm:cxn modelId="{B5096CE0-99D8-428E-87B4-FBECE12B087B}" type="presOf" srcId="{35FAEBA7-13BE-453B-9839-2E210E76F040}" destId="{FC0D2B72-9EEB-4E91-AEB6-820FDEFDCA13}" srcOrd="0" destOrd="0" presId="urn:microsoft.com/office/officeart/2005/8/layout/radial5"/>
    <dgm:cxn modelId="{AC0C7FE0-A551-44A8-9BAC-3BE278EE9255}" type="presOf" srcId="{7B427E97-68B6-4EEE-B109-E61209E7A862}" destId="{14309827-4A1E-418F-9892-58BAA925A0E5}" srcOrd="0" destOrd="0" presId="urn:microsoft.com/office/officeart/2005/8/layout/radial5"/>
    <dgm:cxn modelId="{0AE4633C-5D85-4723-8FBE-0531D5FC82C5}" type="presParOf" srcId="{AF66E843-F160-4ABD-9BDE-56AEF718C069}" destId="{14309827-4A1E-418F-9892-58BAA925A0E5}" srcOrd="0" destOrd="0" presId="urn:microsoft.com/office/officeart/2005/8/layout/radial5"/>
    <dgm:cxn modelId="{F5ABF7B1-2DFA-41D2-8456-9FD735AB9A81}" type="presParOf" srcId="{AF66E843-F160-4ABD-9BDE-56AEF718C069}" destId="{D8A8E469-4979-4980-8223-9A0D3B35A708}" srcOrd="1" destOrd="0" presId="urn:microsoft.com/office/officeart/2005/8/layout/radial5"/>
    <dgm:cxn modelId="{0FA46986-38C3-4171-BC3D-E2391E9480EC}" type="presParOf" srcId="{D8A8E469-4979-4980-8223-9A0D3B35A708}" destId="{F50E26E4-4F1C-4028-BCE7-60DED355EFB7}" srcOrd="0" destOrd="0" presId="urn:microsoft.com/office/officeart/2005/8/layout/radial5"/>
    <dgm:cxn modelId="{F1BFDCC6-5C3A-4A78-BAAC-8C62D8A86002}" type="presParOf" srcId="{AF66E843-F160-4ABD-9BDE-56AEF718C069}" destId="{0E1D53E9-CE33-4FD2-9EA5-36C896C73A8F}" srcOrd="2" destOrd="0" presId="urn:microsoft.com/office/officeart/2005/8/layout/radial5"/>
    <dgm:cxn modelId="{45231EF5-D1FF-4D61-965A-7F968EBE1B98}" type="presParOf" srcId="{AF66E843-F160-4ABD-9BDE-56AEF718C069}" destId="{6003041B-A2E2-436A-B74F-03068168B99C}" srcOrd="3" destOrd="0" presId="urn:microsoft.com/office/officeart/2005/8/layout/radial5"/>
    <dgm:cxn modelId="{F1C3DBB4-AD2D-4BD7-9722-97267F5DE71C}" type="presParOf" srcId="{6003041B-A2E2-436A-B74F-03068168B99C}" destId="{8411A765-5D71-4998-B9B9-90A1C3CB61C4}" srcOrd="0" destOrd="0" presId="urn:microsoft.com/office/officeart/2005/8/layout/radial5"/>
    <dgm:cxn modelId="{A58DC147-6C0D-416E-A450-C5D5FCBBDF71}" type="presParOf" srcId="{AF66E843-F160-4ABD-9BDE-56AEF718C069}" destId="{95059A79-A0CB-4A07-94D0-00275D5DD96C}" srcOrd="4" destOrd="0" presId="urn:microsoft.com/office/officeart/2005/8/layout/radial5"/>
    <dgm:cxn modelId="{A316483C-03F0-4D17-BEB5-5D990D2AB1F2}" type="presParOf" srcId="{AF66E843-F160-4ABD-9BDE-56AEF718C069}" destId="{FC0D2B72-9EEB-4E91-AEB6-820FDEFDCA13}" srcOrd="5" destOrd="0" presId="urn:microsoft.com/office/officeart/2005/8/layout/radial5"/>
    <dgm:cxn modelId="{A21AFF1E-B9D7-4AE2-8761-670761D98134}" type="presParOf" srcId="{FC0D2B72-9EEB-4E91-AEB6-820FDEFDCA13}" destId="{FE1D987A-955D-4D35-945F-A5D8E920170B}" srcOrd="0" destOrd="0" presId="urn:microsoft.com/office/officeart/2005/8/layout/radial5"/>
    <dgm:cxn modelId="{8BC6AF33-F83F-4D64-8119-67CE4F311639}" type="presParOf" srcId="{AF66E843-F160-4ABD-9BDE-56AEF718C069}" destId="{873E6974-D10D-4C44-B95F-3B1F39BB0FA8}" srcOrd="6" destOrd="0" presId="urn:microsoft.com/office/officeart/2005/8/layout/radial5"/>
  </dgm:cxnLst>
  <dgm:bg/>
  <dgm:whole/>
</dgm:dataModel>
</file>

<file path=ppt/diagrams/data75.xml><?xml version="1.0" encoding="utf-8"?>
<dgm:dataModel xmlns:dgm="http://schemas.openxmlformats.org/drawingml/2006/diagram" xmlns:a="http://schemas.openxmlformats.org/drawingml/2006/main">
  <dgm:ptLst>
    <dgm:pt modelId="{C1ED9D73-C2D4-4DCD-AD5C-BA8AA6BE1DA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13344672-FEFB-40F8-B7FE-C188024D2558}" type="parTrans" cxnId="{216EA41C-F4AB-4024-8381-6C1DCC1DF650}">
      <dgm:prSet/>
      <dgm:spPr/>
      <dgm:t>
        <a:bodyPr/>
        <a:lstStyle/>
        <a:p>
          <a:endParaRPr lang="x-none"/>
        </a:p>
      </dgm:t>
    </dgm:pt>
    <dgm:pt modelId="{73A18268-47AF-4A75-B3D6-3959578A1BC3}">
      <dgm:prSet phldrT="[Текст]" custT="1"/>
      <dgm:spPr/>
      <dgm:t>
        <a:bodyPr/>
        <a:lstStyle/>
        <a:p>
          <a:r>
            <a:rPr lang="ru-RU" sz="3200" i="0"/>
            <a:t>Гипотеза теориялық білімнің бір түрі ретінде болуы керек </a:t>
          </a:r>
          <a:r>
            <a:rPr lang="ru-RU" sz="3200"/>
            <a:t>ғылымда бекітілген заңдарға сай болу</a:t>
          </a:r>
          <a:r>
            <a:rPr lang="ru-RU" sz="3200" i="0"/>
            <a:t> ,</a:t>
          </a:r>
          <a:r>
            <a:rPr lang="ru-RU" sz="3200"/>
            <a:t> нақты материалмен келісу.</a:t>
          </a:r>
          <a:endParaRPr lang="x-none" sz="3200" i="0"/>
        </a:p>
      </dgm:t>
    </dgm:pt>
    <dgm:pt modelId="{DA414052-042C-4728-B173-0905054718DA}" type="parTrans" cxnId="{E039AF15-F1C1-4846-94C0-2C0EFB4237B9}">
      <dgm:prSet/>
      <dgm:spPr/>
      <dgm:t>
        <a:bodyPr/>
        <a:lstStyle/>
        <a:p>
          <a:endParaRPr lang="x-none"/>
        </a:p>
      </dgm:t>
    </dgm:pt>
    <dgm:pt modelId="{DC342DD3-48A7-4B5D-9A64-F74B57A8EB68}">
      <dgm:prSet phldrT="[Текст]" phldr="1"/>
      <dgm:spPr/>
      <dgm:t>
        <a:bodyPr/>
        <a:lstStyle/>
        <a:p>
          <a:endParaRPr lang="x-none"/>
        </a:p>
      </dgm:t>
    </dgm:pt>
    <dgm:pt modelId="{978287E7-3F5B-45F6-907E-979D32E38481}" type="sibTrans" cxnId="{E039AF15-F1C1-4846-94C0-2C0EFB4237B9}">
      <dgm:prSet/>
      <dgm:spPr/>
      <dgm:t>
        <a:bodyPr/>
        <a:lstStyle/>
        <a:p>
          <a:endParaRPr lang="x-none"/>
        </a:p>
      </dgm:t>
    </dgm:pt>
    <dgm:pt modelId="{67AC48D2-D832-4156-9AD6-D9B9EE09967A}" type="sibTrans" cxnId="{216EA41C-F4AB-4024-8381-6C1DCC1DF650}">
      <dgm:prSet/>
      <dgm:spPr/>
      <dgm:t>
        <a:bodyPr/>
        <a:lstStyle/>
        <a:p>
          <a:endParaRPr lang="x-none"/>
        </a:p>
      </dgm:t>
    </dgm:pt>
    <dgm:pt modelId="{7EB264F9-D841-4327-830A-812A3F3CBFA9}" type="parTrans" cxnId="{46ACFD67-7CFC-4348-B718-DFDD0C50367B}">
      <dgm:prSet/>
      <dgm:spPr/>
      <dgm:t>
        <a:bodyPr/>
        <a:lstStyle/>
        <a:p>
          <a:endParaRPr lang="x-none"/>
        </a:p>
      </dgm:t>
    </dgm:pt>
    <dgm:pt modelId="{9A9F90CF-ADA3-4A4C-8373-149EA4155A6B}">
      <dgm:prSet phldrT="[Текст]"/>
      <dgm:spPr/>
      <dgm:t>
        <a:bodyPr/>
        <a:lstStyle/>
        <a:p>
          <a:r>
            <a:rPr lang="ru-RU"/>
            <a:t>Ғылыми гипотезаны теориялық білімнің бір түрі ретінде дамытудың негізгі бағыттары: нақтылау, нақтылау, өзін-өзі жоққа шығару және жаңа гипотезаны алға жылжыту, ғылыми теорияға айналдыру</a:t>
          </a:r>
          <a:endParaRPr lang="x-none"/>
        </a:p>
      </dgm:t>
    </dgm:pt>
    <dgm:pt modelId="{2A6D8D85-13C6-4D67-8EC4-E16F07118062}" type="parTrans" cxnId="{2D8A55F2-2764-4AAC-8B4F-8FA93C6C4DEB}">
      <dgm:prSet/>
      <dgm:spPr/>
      <dgm:t>
        <a:bodyPr/>
        <a:lstStyle/>
        <a:p>
          <a:endParaRPr lang="x-none"/>
        </a:p>
      </dgm:t>
    </dgm:pt>
    <dgm:pt modelId="{41F3E419-49D8-4224-BA52-AE38062D373F}">
      <dgm:prSet phldrT="[Текст]" phldr="1"/>
      <dgm:spPr/>
      <dgm:t>
        <a:bodyPr/>
        <a:lstStyle/>
        <a:p>
          <a:endParaRPr lang="x-none"/>
        </a:p>
      </dgm:t>
    </dgm:pt>
    <dgm:pt modelId="{9FBCEEF6-12FF-486B-A09D-364FA367CC71}" type="sibTrans" cxnId="{2D8A55F2-2764-4AAC-8B4F-8FA93C6C4DEB}">
      <dgm:prSet/>
      <dgm:spPr/>
      <dgm:t>
        <a:bodyPr/>
        <a:lstStyle/>
        <a:p>
          <a:endParaRPr lang="x-none"/>
        </a:p>
      </dgm:t>
    </dgm:pt>
    <dgm:pt modelId="{C8B8FEB0-0990-45DC-948A-B7FD3C10AC0C}" type="sibTrans" cxnId="{46ACFD67-7CFC-4348-B718-DFDD0C50367B}">
      <dgm:prSet/>
      <dgm:spPr/>
      <dgm:t>
        <a:bodyPr/>
        <a:lstStyle/>
        <a:p>
          <a:endParaRPr lang="x-none"/>
        </a:p>
      </dgm:t>
    </dgm:pt>
    <dgm:pt modelId="{1992C1B9-976E-446F-97CC-27EF501A065F}" type="pres">
      <dgm:prSet presAssocID="{C1ED9D73-C2D4-4DCD-AD5C-BA8AA6BE1DAA}" presName="linear" presStyleCnt="0">
        <dgm:presLayoutVars>
          <dgm:animLvl val="lvl"/>
          <dgm:resizeHandles val="exact"/>
        </dgm:presLayoutVars>
      </dgm:prSet>
      <dgm:spPr/>
      <dgm:t>
        <a:bodyPr/>
        <a:lstStyle/>
        <a:p>
          <a:endParaRPr lang="ru-RU"/>
        </a:p>
      </dgm:t>
    </dgm:pt>
    <dgm:pt modelId="{B52299EE-3E71-46D6-82CB-CD824514ABEE}" type="pres">
      <dgm:prSet presAssocID="{73A18268-47AF-4A75-B3D6-3959578A1BC3}" presName="parentText" presStyleLbl="node1" presStyleIdx="0" presStyleCnt="2">
        <dgm:presLayoutVars>
          <dgm:chMax val="0"/>
          <dgm:bulletEnabled val="1"/>
        </dgm:presLayoutVars>
      </dgm:prSet>
      <dgm:spPr/>
      <dgm:t>
        <a:bodyPr/>
        <a:lstStyle/>
        <a:p>
          <a:endParaRPr lang="ru-RU"/>
        </a:p>
      </dgm:t>
    </dgm:pt>
    <dgm:pt modelId="{B50AA194-49C8-442A-AF3D-56401F377C81}" type="pres">
      <dgm:prSet presAssocID="{73A18268-47AF-4A75-B3D6-3959578A1BC3}" presName="childText" presStyleLbl="revTx" presStyleIdx="0" presStyleCnt="2">
        <dgm:presLayoutVars>
          <dgm:bulletEnabled val="1"/>
        </dgm:presLayoutVars>
      </dgm:prSet>
      <dgm:spPr/>
      <dgm:t>
        <a:bodyPr/>
        <a:lstStyle/>
        <a:p>
          <a:endParaRPr lang="ru-RU"/>
        </a:p>
      </dgm:t>
    </dgm:pt>
    <dgm:pt modelId="{1AB88531-E599-4F67-973D-C28D5128D207}" type="pres">
      <dgm:prSet presAssocID="{9A9F90CF-ADA3-4A4C-8373-149EA4155A6B}" presName="parentText" presStyleLbl="node1" presStyleIdx="1" presStyleCnt="2">
        <dgm:presLayoutVars>
          <dgm:chMax val="0"/>
          <dgm:bulletEnabled val="1"/>
        </dgm:presLayoutVars>
      </dgm:prSet>
      <dgm:spPr/>
      <dgm:t>
        <a:bodyPr/>
        <a:lstStyle/>
        <a:p>
          <a:endParaRPr lang="ru-RU"/>
        </a:p>
      </dgm:t>
    </dgm:pt>
    <dgm:pt modelId="{09D2A547-2956-49E7-89FF-725BF34BF697}" type="pres">
      <dgm:prSet presAssocID="{9A9F90CF-ADA3-4A4C-8373-149EA4155A6B}" presName="childText" presStyleLbl="revTx" presStyleIdx="1" presStyleCnt="2">
        <dgm:presLayoutVars>
          <dgm:bulletEnabled val="1"/>
        </dgm:presLayoutVars>
      </dgm:prSet>
      <dgm:spPr/>
      <dgm:t>
        <a:bodyPr/>
        <a:lstStyle/>
        <a:p>
          <a:endParaRPr lang="ru-RU"/>
        </a:p>
      </dgm:t>
    </dgm:pt>
  </dgm:ptLst>
  <dgm:cxnLst>
    <dgm:cxn modelId="{E039AF15-F1C1-4846-94C0-2C0EFB4237B9}" srcId="{73A18268-47AF-4A75-B3D6-3959578A1BC3}" destId="{DC342DD3-48A7-4B5D-9A64-F74B57A8EB68}" srcOrd="0" destOrd="0" parTransId="{DA414052-042C-4728-B173-0905054718DA}" sibTransId="{978287E7-3F5B-45F6-907E-979D32E38481}"/>
    <dgm:cxn modelId="{A9D85461-EEEC-478B-9F56-E80857710BE3}" type="presOf" srcId="{DC342DD3-48A7-4B5D-9A64-F74B57A8EB68}" destId="{B50AA194-49C8-442A-AF3D-56401F377C81}" srcOrd="0" destOrd="0" presId="urn:microsoft.com/office/officeart/2005/8/layout/vList2"/>
    <dgm:cxn modelId="{1CA77C2D-D143-4C0B-9C04-5443EB985AF4}" type="presOf" srcId="{41F3E419-49D8-4224-BA52-AE38062D373F}" destId="{09D2A547-2956-49E7-89FF-725BF34BF697}" srcOrd="0" destOrd="0" presId="urn:microsoft.com/office/officeart/2005/8/layout/vList2"/>
    <dgm:cxn modelId="{216EA41C-F4AB-4024-8381-6C1DCC1DF650}" srcId="{C1ED9D73-C2D4-4DCD-AD5C-BA8AA6BE1DAA}" destId="{73A18268-47AF-4A75-B3D6-3959578A1BC3}" srcOrd="0" destOrd="0" parTransId="{13344672-FEFB-40F8-B7FE-C188024D2558}" sibTransId="{67AC48D2-D832-4156-9AD6-D9B9EE09967A}"/>
    <dgm:cxn modelId="{2D8A55F2-2764-4AAC-8B4F-8FA93C6C4DEB}" srcId="{9A9F90CF-ADA3-4A4C-8373-149EA4155A6B}" destId="{41F3E419-49D8-4224-BA52-AE38062D373F}" srcOrd="0" destOrd="0" parTransId="{2A6D8D85-13C6-4D67-8EC4-E16F07118062}" sibTransId="{9FBCEEF6-12FF-486B-A09D-364FA367CC71}"/>
    <dgm:cxn modelId="{57679764-7208-4E93-9AA0-F4A9B0EB4401}" type="presOf" srcId="{9A9F90CF-ADA3-4A4C-8373-149EA4155A6B}" destId="{1AB88531-E599-4F67-973D-C28D5128D207}" srcOrd="0" destOrd="0" presId="urn:microsoft.com/office/officeart/2005/8/layout/vList2"/>
    <dgm:cxn modelId="{2EC61563-5F58-4A06-A00F-23452B56F7CA}" type="presOf" srcId="{73A18268-47AF-4A75-B3D6-3959578A1BC3}" destId="{B52299EE-3E71-46D6-82CB-CD824514ABEE}" srcOrd="0" destOrd="0" presId="urn:microsoft.com/office/officeart/2005/8/layout/vList2"/>
    <dgm:cxn modelId="{5F2BBC8A-AC03-426C-A538-38CB1554CAAB}" type="presOf" srcId="{C1ED9D73-C2D4-4DCD-AD5C-BA8AA6BE1DAA}" destId="{1992C1B9-976E-446F-97CC-27EF501A065F}" srcOrd="0" destOrd="0" presId="urn:microsoft.com/office/officeart/2005/8/layout/vList2"/>
    <dgm:cxn modelId="{46ACFD67-7CFC-4348-B718-DFDD0C50367B}" srcId="{C1ED9D73-C2D4-4DCD-AD5C-BA8AA6BE1DAA}" destId="{9A9F90CF-ADA3-4A4C-8373-149EA4155A6B}" srcOrd="1" destOrd="0" parTransId="{7EB264F9-D841-4327-830A-812A3F3CBFA9}" sibTransId="{C8B8FEB0-0990-45DC-948A-B7FD3C10AC0C}"/>
    <dgm:cxn modelId="{907D63E4-974A-4A89-A6E5-A154BE691C66}" type="presParOf" srcId="{1992C1B9-976E-446F-97CC-27EF501A065F}" destId="{B52299EE-3E71-46D6-82CB-CD824514ABEE}" srcOrd="0" destOrd="0" presId="urn:microsoft.com/office/officeart/2005/8/layout/vList2"/>
    <dgm:cxn modelId="{9259FDD5-27DE-4403-93D2-7243E7E31D47}" type="presParOf" srcId="{1992C1B9-976E-446F-97CC-27EF501A065F}" destId="{B50AA194-49C8-442A-AF3D-56401F377C81}" srcOrd="1" destOrd="0" presId="urn:microsoft.com/office/officeart/2005/8/layout/vList2"/>
    <dgm:cxn modelId="{BBA5F123-65E8-4DDA-AE0F-88A6BC0605C5}" type="presParOf" srcId="{1992C1B9-976E-446F-97CC-27EF501A065F}" destId="{1AB88531-E599-4F67-973D-C28D5128D207}" srcOrd="2" destOrd="0" presId="urn:microsoft.com/office/officeart/2005/8/layout/vList2"/>
    <dgm:cxn modelId="{2CD113AD-50DC-4E8A-9693-A6D3FEE0CFAE}" type="presParOf" srcId="{1992C1B9-976E-446F-97CC-27EF501A065F}" destId="{09D2A547-2956-49E7-89FF-725BF34BF697}" srcOrd="3" destOrd="0" presId="urn:microsoft.com/office/officeart/2005/8/layout/vList2"/>
  </dgm:cxnLst>
  <dgm:bg/>
  <dgm:whole/>
</dgm:dataModel>
</file>

<file path=ppt/diagrams/data76.xml><?xml version="1.0" encoding="utf-8"?>
<dgm:dataModel xmlns:dgm="http://schemas.openxmlformats.org/drawingml/2006/diagram" xmlns:a="http://schemas.openxmlformats.org/drawingml/2006/main">
  <dgm:ptLst>
    <dgm:pt modelId="{87463F82-A4E8-432D-84EA-CC1BE3CB1631}"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x-none"/>
        </a:p>
      </dgm:t>
    </dgm:pt>
    <dgm:pt modelId="{A20EB4FE-3267-4BC1-BF2F-0BE93841AB5C}" type="parTrans" cxnId="{F28FD20B-A31C-434F-BB0B-2F0867EE2864}">
      <dgm:prSet/>
      <dgm:spPr/>
      <dgm:t>
        <a:bodyPr/>
        <a:lstStyle/>
        <a:p>
          <a:endParaRPr lang="x-none"/>
        </a:p>
      </dgm:t>
    </dgm:pt>
    <dgm:pt modelId="{BF3EC3E1-8052-4486-93BF-B265365455DC}">
      <dgm:prSet phldrT="[Текст]"/>
      <dgm:spPr/>
      <dgm:t>
        <a:bodyPr/>
        <a:lstStyle/>
        <a:p>
          <a:r>
            <a:rPr lang="ru-RU" i="1"/>
            <a:t>Гипотеза ғылыми-теориялық білімді дамыту әдісі ретінде</a:t>
          </a:r>
          <a:r>
            <a:rPr lang="ru-RU"/>
            <a:t> оны қолдануда бірнеше негізгі кезеңдерден өтеді. </a:t>
          </a:r>
          <a:endParaRPr lang="x-none"/>
        </a:p>
      </dgm:t>
    </dgm:pt>
    <dgm:pt modelId="{EB5B9A5D-8E74-4973-BD07-658A127CC938}" type="parTrans" cxnId="{C53482A7-CE09-4B55-92BC-25B063CB23B3}">
      <dgm:prSet/>
      <dgm:spPr/>
      <dgm:t>
        <a:bodyPr/>
        <a:lstStyle/>
        <a:p>
          <a:endParaRPr lang="x-none"/>
        </a:p>
      </dgm:t>
    </dgm:pt>
    <dgm:pt modelId="{5386F5B3-339D-4DF8-A63C-19A0A9443524}">
      <dgm:prSet phldrT="[Текст]"/>
      <dgm:spPr/>
      <dgm:t>
        <a:bodyPr/>
        <a:lstStyle/>
        <a:p>
          <a:r>
            <a:rPr lang="ru-RU"/>
            <a:t>Зерттелетін құбылысты гипотезаның негізіне – ғылымда бар белгілі фактілер мен заңдар мен теорияларға сүйене отырып түсіндіруге тырысу. Егер мұндай әрекет сәтсіз болса, одан әрі қадам жасалады. </a:t>
          </a:r>
          <a:endParaRPr lang="x-none"/>
        </a:p>
      </dgm:t>
    </dgm:pt>
    <dgm:pt modelId="{DA40DFDA-58F8-44AA-A311-B80E1BF7EF27}" type="sibTrans" cxnId="{C53482A7-CE09-4B55-92BC-25B063CB23B3}">
      <dgm:prSet/>
      <dgm:spPr/>
      <dgm:t>
        <a:bodyPr/>
        <a:lstStyle/>
        <a:p>
          <a:endParaRPr lang="x-none"/>
        </a:p>
      </dgm:t>
    </dgm:pt>
    <dgm:pt modelId="{BA2F444B-E8BB-4414-92F2-33493C87BFCB}" type="parTrans" cxnId="{939D372F-CF04-4F19-A6E8-D87090C43051}">
      <dgm:prSet/>
      <dgm:spPr/>
      <dgm:t>
        <a:bodyPr/>
        <a:lstStyle/>
        <a:p>
          <a:endParaRPr lang="x-none"/>
        </a:p>
      </dgm:t>
    </dgm:pt>
    <dgm:pt modelId="{9DF0733A-5BB8-4763-A0A7-AF531EE7E2F1}">
      <dgm:prSet phldrT="[Текст]"/>
      <dgm:spPr/>
      <dgm:t>
        <a:bodyPr/>
        <a:lstStyle/>
        <a:p>
          <a:r>
            <a:rPr lang="ru-RU"/>
            <a:t>Берілген құбылыстың себептері мен заңдылықтары, оның қасиеттері, байланыстары мен байланыстары, оның пайда болуы мен дамуы туралы болжамдарды, болжамдарды алға жылжыту. Танымның бұл кезеңінде алға қойылған ұстаным логикалық тұрғыдан әлі дәлелденбеген және сенімді деп есептелетіндей тәжірибемен расталмаған ықтимал білім болып табылады. Көбінесе бір құбылысты түсіндіру үшін бірнеше болжамдар жасалады. </a:t>
          </a:r>
          <a:endParaRPr lang="x-none"/>
        </a:p>
      </dgm:t>
    </dgm:pt>
    <dgm:pt modelId="{E335405A-DF90-4F14-8A4F-2A37FC8FDEEE}" type="sibTrans" cxnId="{939D372F-CF04-4F19-A6E8-D87090C43051}">
      <dgm:prSet/>
      <dgm:spPr/>
      <dgm:t>
        <a:bodyPr/>
        <a:lstStyle/>
        <a:p>
          <a:endParaRPr lang="x-none"/>
        </a:p>
      </dgm:t>
    </dgm:pt>
    <dgm:pt modelId="{59A4A6F3-4625-4D40-B3E3-A4D6E9DA5B4F}" type="sibTrans" cxnId="{F28FD20B-A31C-434F-BB0B-2F0867EE2864}">
      <dgm:prSet/>
      <dgm:spPr/>
      <dgm:t>
        <a:bodyPr/>
        <a:lstStyle/>
        <a:p>
          <a:endParaRPr lang="x-none"/>
        </a:p>
      </dgm:t>
    </dgm:pt>
    <dgm:pt modelId="{78AD7504-27EA-4E66-A3EF-52DD781CA493}" type="pres">
      <dgm:prSet presAssocID="{87463F82-A4E8-432D-84EA-CC1BE3CB1631}" presName="layout" presStyleCnt="0">
        <dgm:presLayoutVars>
          <dgm:chMax/>
          <dgm:chPref/>
          <dgm:dir/>
          <dgm:animOne val="branch"/>
          <dgm:animLvl val="lvl"/>
          <dgm:resizeHandles/>
        </dgm:presLayoutVars>
      </dgm:prSet>
      <dgm:spPr/>
      <dgm:t>
        <a:bodyPr/>
        <a:lstStyle/>
        <a:p>
          <a:endParaRPr lang="ru-RU"/>
        </a:p>
      </dgm:t>
    </dgm:pt>
    <dgm:pt modelId="{F0E12957-197F-41CC-8958-4F83B1E3A239}" type="pres">
      <dgm:prSet presAssocID="{BF3EC3E1-8052-4486-93BF-B265365455DC}" presName="root" presStyleCnt="0">
        <dgm:presLayoutVars>
          <dgm:chMax/>
          <dgm:chPref val="4"/>
        </dgm:presLayoutVars>
      </dgm:prSet>
      <dgm:spPr/>
      <dgm:t>
        <a:bodyPr/>
        <a:lstStyle/>
        <a:p>
          <a:endParaRPr/>
        </a:p>
      </dgm:t>
    </dgm:pt>
    <dgm:pt modelId="{D2496C09-FF1A-43CD-9ED3-2ABC3D5B50A7}" type="pres">
      <dgm:prSet presAssocID="{BF3EC3E1-8052-4486-93BF-B265365455DC}" presName="rootComposite" presStyleCnt="0">
        <dgm:presLayoutVars/>
      </dgm:prSet>
      <dgm:spPr/>
      <dgm:t>
        <a:bodyPr/>
        <a:lstStyle/>
        <a:p>
          <a:endParaRPr/>
        </a:p>
      </dgm:t>
    </dgm:pt>
    <dgm:pt modelId="{97FE78DC-2257-4C7E-A48C-C35C5A47ED9B}" type="pres">
      <dgm:prSet presAssocID="{BF3EC3E1-8052-4486-93BF-B265365455DC}" presName="rootText" presStyleLbl="node0" presStyleIdx="0" presStyleCnt="1">
        <dgm:presLayoutVars>
          <dgm:chMax/>
          <dgm:chPref val="4"/>
        </dgm:presLayoutVars>
      </dgm:prSet>
      <dgm:spPr/>
      <dgm:t>
        <a:bodyPr/>
        <a:lstStyle/>
        <a:p>
          <a:endParaRPr lang="ru-RU"/>
        </a:p>
      </dgm:t>
    </dgm:pt>
    <dgm:pt modelId="{0A24553F-B9ED-4545-8770-EF574C6073DE}" type="pres">
      <dgm:prSet presAssocID="{BF3EC3E1-8052-4486-93BF-B265365455DC}" presName="childShape" presStyleCnt="0">
        <dgm:presLayoutVars>
          <dgm:chMax val="0"/>
          <dgm:chPref val="0"/>
        </dgm:presLayoutVars>
      </dgm:prSet>
      <dgm:spPr/>
      <dgm:t>
        <a:bodyPr/>
        <a:lstStyle/>
        <a:p>
          <a:endParaRPr/>
        </a:p>
      </dgm:t>
    </dgm:pt>
    <dgm:pt modelId="{B905145D-A42D-485E-B738-2C54DE2A4F9C}" type="pres">
      <dgm:prSet presAssocID="{5386F5B3-339D-4DF8-A63C-19A0A9443524}" presName="childComposite" presStyleCnt="0">
        <dgm:presLayoutVars>
          <dgm:chMax val="0"/>
          <dgm:chPref val="0"/>
        </dgm:presLayoutVars>
      </dgm:prSet>
      <dgm:spPr/>
      <dgm:t>
        <a:bodyPr/>
        <a:lstStyle/>
        <a:p>
          <a:endParaRPr/>
        </a:p>
      </dgm:t>
    </dgm:pt>
    <dgm:pt modelId="{000F96B5-1D41-4A37-967E-9AF8277B9BA0}" type="pres">
      <dgm:prSet presAssocID="{5386F5B3-339D-4DF8-A63C-19A0A9443524}" presName="Image" presStyleLbl="node1" presStyleIdx="0" presStyleCnt="2"/>
      <dgm:spPr/>
      <dgm:t>
        <a:bodyPr/>
        <a:lstStyle/>
        <a:p>
          <a:endParaRPr/>
        </a:p>
      </dgm:t>
    </dgm:pt>
    <dgm:pt modelId="{DBA412C9-B09F-4371-B2DE-61A251891396}" type="pres">
      <dgm:prSet presAssocID="{5386F5B3-339D-4DF8-A63C-19A0A9443524}" presName="childText" presStyleLbl="lnNode1" presStyleIdx="0" presStyleCnt="2">
        <dgm:presLayoutVars>
          <dgm:chMax val="0"/>
          <dgm:chPref val="0"/>
          <dgm:bulletEnabled val="1"/>
        </dgm:presLayoutVars>
      </dgm:prSet>
      <dgm:spPr/>
      <dgm:t>
        <a:bodyPr/>
        <a:lstStyle/>
        <a:p>
          <a:endParaRPr lang="ru-RU"/>
        </a:p>
      </dgm:t>
    </dgm:pt>
    <dgm:pt modelId="{7843591D-26C6-468F-8617-F4BFFD6154BB}" type="pres">
      <dgm:prSet presAssocID="{9DF0733A-5BB8-4763-A0A7-AF531EE7E2F1}" presName="childComposite" presStyleCnt="0">
        <dgm:presLayoutVars>
          <dgm:chMax val="0"/>
          <dgm:chPref val="0"/>
        </dgm:presLayoutVars>
      </dgm:prSet>
      <dgm:spPr/>
      <dgm:t>
        <a:bodyPr/>
        <a:lstStyle/>
        <a:p>
          <a:endParaRPr/>
        </a:p>
      </dgm:t>
    </dgm:pt>
    <dgm:pt modelId="{8BDE3435-4E69-4CDC-A71B-F1EE258317D0}" type="pres">
      <dgm:prSet presAssocID="{9DF0733A-5BB8-4763-A0A7-AF531EE7E2F1}" presName="Image" presStyleLbl="node1" presStyleIdx="1" presStyleCnt="2" custScaleY="133772"/>
      <dgm:spPr/>
      <dgm:t>
        <a:bodyPr/>
        <a:lstStyle/>
        <a:p>
          <a:endParaRPr/>
        </a:p>
      </dgm:t>
    </dgm:pt>
    <dgm:pt modelId="{ADB6D38D-02B4-48DA-84F5-1F5EF32E3E8C}" type="pres">
      <dgm:prSet presAssocID="{9DF0733A-5BB8-4763-A0A7-AF531EE7E2F1}" presName="childText" presStyleLbl="lnNode1" presStyleIdx="1" presStyleCnt="2" custScaleY="135801">
        <dgm:presLayoutVars>
          <dgm:chMax val="0"/>
          <dgm:chPref val="0"/>
          <dgm:bulletEnabled val="1"/>
        </dgm:presLayoutVars>
      </dgm:prSet>
      <dgm:spPr/>
      <dgm:t>
        <a:bodyPr/>
        <a:lstStyle/>
        <a:p>
          <a:endParaRPr lang="ru-RU"/>
        </a:p>
      </dgm:t>
    </dgm:pt>
  </dgm:ptLst>
  <dgm:cxnLst>
    <dgm:cxn modelId="{C70F14CE-866C-49EA-92B9-4A6B00038925}" type="presOf" srcId="{BF3EC3E1-8052-4486-93BF-B265365455DC}" destId="{97FE78DC-2257-4C7E-A48C-C35C5A47ED9B}" srcOrd="0" destOrd="0" presId="urn:microsoft.com/office/officeart/2008/layout/PictureAccentList"/>
    <dgm:cxn modelId="{9834C36F-C899-4C91-9D3A-319FA6199161}" type="presOf" srcId="{87463F82-A4E8-432D-84EA-CC1BE3CB1631}" destId="{78AD7504-27EA-4E66-A3EF-52DD781CA493}" srcOrd="0" destOrd="0" presId="urn:microsoft.com/office/officeart/2008/layout/PictureAccentList"/>
    <dgm:cxn modelId="{939D372F-CF04-4F19-A6E8-D87090C43051}" srcId="{BF3EC3E1-8052-4486-93BF-B265365455DC}" destId="{9DF0733A-5BB8-4763-A0A7-AF531EE7E2F1}" srcOrd="1" destOrd="0" parTransId="{BA2F444B-E8BB-4414-92F2-33493C87BFCB}" sibTransId="{E335405A-DF90-4F14-8A4F-2A37FC8FDEEE}"/>
    <dgm:cxn modelId="{3506CA64-3580-4FF5-A0E9-682D92F394B7}" type="presOf" srcId="{9DF0733A-5BB8-4763-A0A7-AF531EE7E2F1}" destId="{ADB6D38D-02B4-48DA-84F5-1F5EF32E3E8C}" srcOrd="0" destOrd="0" presId="urn:microsoft.com/office/officeart/2008/layout/PictureAccentList"/>
    <dgm:cxn modelId="{C9FEC398-1D64-41C0-830B-332E4ECB06E1}" type="presOf" srcId="{5386F5B3-339D-4DF8-A63C-19A0A9443524}" destId="{DBA412C9-B09F-4371-B2DE-61A251891396}" srcOrd="0" destOrd="0" presId="urn:microsoft.com/office/officeart/2008/layout/PictureAccentList"/>
    <dgm:cxn modelId="{C53482A7-CE09-4B55-92BC-25B063CB23B3}" srcId="{BF3EC3E1-8052-4486-93BF-B265365455DC}" destId="{5386F5B3-339D-4DF8-A63C-19A0A9443524}" srcOrd="0" destOrd="0" parTransId="{EB5B9A5D-8E74-4973-BD07-658A127CC938}" sibTransId="{DA40DFDA-58F8-44AA-A311-B80E1BF7EF27}"/>
    <dgm:cxn modelId="{F28FD20B-A31C-434F-BB0B-2F0867EE2864}" srcId="{87463F82-A4E8-432D-84EA-CC1BE3CB1631}" destId="{BF3EC3E1-8052-4486-93BF-B265365455DC}" srcOrd="0" destOrd="0" parTransId="{A20EB4FE-3267-4BC1-BF2F-0BE93841AB5C}" sibTransId="{59A4A6F3-4625-4D40-B3E3-A4D6E9DA5B4F}"/>
    <dgm:cxn modelId="{EA86726F-2FEB-40D2-8F81-ADD11C737C17}" type="presParOf" srcId="{78AD7504-27EA-4E66-A3EF-52DD781CA493}" destId="{F0E12957-197F-41CC-8958-4F83B1E3A239}" srcOrd="0" destOrd="0" presId="urn:microsoft.com/office/officeart/2008/layout/PictureAccentList"/>
    <dgm:cxn modelId="{CC7D6FF6-6F78-4A19-A6D9-3BAC729B3FB8}" type="presParOf" srcId="{F0E12957-197F-41CC-8958-4F83B1E3A239}" destId="{D2496C09-FF1A-43CD-9ED3-2ABC3D5B50A7}" srcOrd="0" destOrd="0" presId="urn:microsoft.com/office/officeart/2008/layout/PictureAccentList"/>
    <dgm:cxn modelId="{0EC92EAF-1E65-4986-996F-3CC49A4E35E2}" type="presParOf" srcId="{D2496C09-FF1A-43CD-9ED3-2ABC3D5B50A7}" destId="{97FE78DC-2257-4C7E-A48C-C35C5A47ED9B}" srcOrd="0" destOrd="0" presId="urn:microsoft.com/office/officeart/2008/layout/PictureAccentList"/>
    <dgm:cxn modelId="{2A9CAA42-F26C-4667-B910-26D710905DB6}" type="presParOf" srcId="{F0E12957-197F-41CC-8958-4F83B1E3A239}" destId="{0A24553F-B9ED-4545-8770-EF574C6073DE}" srcOrd="1" destOrd="0" presId="urn:microsoft.com/office/officeart/2008/layout/PictureAccentList"/>
    <dgm:cxn modelId="{A34557B1-0390-4B3D-9508-539C978B047A}" type="presParOf" srcId="{0A24553F-B9ED-4545-8770-EF574C6073DE}" destId="{B905145D-A42D-485E-B738-2C54DE2A4F9C}" srcOrd="0" destOrd="0" presId="urn:microsoft.com/office/officeart/2008/layout/PictureAccentList"/>
    <dgm:cxn modelId="{8965D9A8-16AD-4F91-8DE3-852EB8A5F584}" type="presParOf" srcId="{B905145D-A42D-485E-B738-2C54DE2A4F9C}" destId="{000F96B5-1D41-4A37-967E-9AF8277B9BA0}" srcOrd="0" destOrd="0" presId="urn:microsoft.com/office/officeart/2008/layout/PictureAccentList"/>
    <dgm:cxn modelId="{A9E16074-3F69-49D9-8772-BEFDDE674CAE}" type="presParOf" srcId="{B905145D-A42D-485E-B738-2C54DE2A4F9C}" destId="{DBA412C9-B09F-4371-B2DE-61A251891396}" srcOrd="1" destOrd="0" presId="urn:microsoft.com/office/officeart/2008/layout/PictureAccentList"/>
    <dgm:cxn modelId="{CC02C5EF-1397-40F5-8640-1F687968B430}" type="presParOf" srcId="{0A24553F-B9ED-4545-8770-EF574C6073DE}" destId="{7843591D-26C6-468F-8617-F4BFFD6154BB}" srcOrd="1" destOrd="0" presId="urn:microsoft.com/office/officeart/2008/layout/PictureAccentList"/>
    <dgm:cxn modelId="{9C7AA5CB-4F0F-400E-9C48-641C3886F22B}" type="presParOf" srcId="{7843591D-26C6-468F-8617-F4BFFD6154BB}" destId="{8BDE3435-4E69-4CDC-A71B-F1EE258317D0}" srcOrd="0" destOrd="0" presId="urn:microsoft.com/office/officeart/2008/layout/PictureAccentList"/>
    <dgm:cxn modelId="{EB2A289D-8E05-4FF2-AD2F-5E27EC78BDF9}" type="presParOf" srcId="{7843591D-26C6-468F-8617-F4BFFD6154BB}" destId="{ADB6D38D-02B4-48DA-84F5-1F5EF32E3E8C}" srcOrd="1" destOrd="0" presId="urn:microsoft.com/office/officeart/2008/layout/PictureAccentList"/>
  </dgm:cxnLst>
  <dgm:bg/>
  <dgm:whole/>
</dgm:dataModel>
</file>

<file path=ppt/diagrams/data77.xml><?xml version="1.0" encoding="utf-8"?>
<dgm:dataModel xmlns:dgm="http://schemas.openxmlformats.org/drawingml/2006/diagram" xmlns:a="http://schemas.openxmlformats.org/drawingml/2006/main">
  <dgm:ptLst>
    <dgm:pt modelId="{BE70EF82-F02A-4946-BF37-DA3AAC1410F4}"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0752B684-7AA8-4CAD-A48F-1A3F74E1200A}" type="parTrans" cxnId="{42A9DEC6-5F2E-407B-940C-C1FB387B2C11}">
      <dgm:prSet/>
      <dgm:spPr/>
      <dgm:t>
        <a:bodyPr/>
        <a:lstStyle/>
        <a:p>
          <a:endParaRPr lang="x-none"/>
        </a:p>
      </dgm:t>
    </dgm:pt>
    <dgm:pt modelId="{689E9972-7740-4DEC-B645-8EBEA4443F17}">
      <dgm:prSet phldrT="[Текст]"/>
      <dgm:spPr/>
      <dgm:t>
        <a:bodyPr/>
        <a:lstStyle/>
        <a:p>
          <a:r>
            <a:rPr lang="ru-RU"/>
            <a:t>Ұсынылған әртүрлі болжамдардың тиімділігін бағалау және осы жиынтықтың ішінен гипотезаның негізділік талаптарына негізделген ең ықтималын таңдау. </a:t>
          </a:r>
          <a:endParaRPr lang="x-none"/>
        </a:p>
      </dgm:t>
    </dgm:pt>
    <dgm:pt modelId="{907F9400-E6CC-40A4-BE27-FA8611579C04}" type="sibTrans" cxnId="{42A9DEC6-5F2E-407B-940C-C1FB387B2C11}">
      <dgm:prSet/>
      <dgm:spPr/>
      <dgm:t>
        <a:bodyPr/>
        <a:lstStyle/>
        <a:p>
          <a:endParaRPr lang="x-none"/>
        </a:p>
      </dgm:t>
    </dgm:pt>
    <dgm:pt modelId="{984B724F-3C1F-4EB2-B255-1AF857DD2192}" type="parTrans" cxnId="{943F40B0-D983-4D7D-B8B8-EFF643D87281}">
      <dgm:prSet/>
      <dgm:spPr/>
      <dgm:t>
        <a:bodyPr/>
        <a:lstStyle/>
        <a:p>
          <a:endParaRPr lang="x-none"/>
        </a:p>
      </dgm:t>
    </dgm:pt>
    <dgm:pt modelId="{3B98F391-A830-4C15-B27C-D1DED6448EC8}">
      <dgm:prSet phldrT="[Текст]"/>
      <dgm:spPr/>
      <dgm:t>
        <a:bodyPr/>
        <a:lstStyle/>
        <a:p>
          <a:r>
            <a:rPr lang="ru-RU"/>
            <a:t>Алға қойылған болжамды білімнің біртұтас жүйесіне енгізу және одан кейінгі эмпирикалық тексеру үшін салдарларды дедуктивті түрде шығару. </a:t>
          </a:r>
          <a:endParaRPr lang="x-none"/>
        </a:p>
      </dgm:t>
    </dgm:pt>
    <dgm:pt modelId="{1530AA67-8BB5-451F-803A-FBEC2BB87B84}" type="sibTrans" cxnId="{943F40B0-D983-4D7D-B8B8-EFF643D87281}">
      <dgm:prSet/>
      <dgm:spPr/>
      <dgm:t>
        <a:bodyPr/>
        <a:lstStyle/>
        <a:p>
          <a:endParaRPr lang="x-none"/>
        </a:p>
      </dgm:t>
    </dgm:pt>
    <dgm:pt modelId="{FD29BC36-D833-4202-AF67-B4E52231D808}" type="parTrans" cxnId="{E461D47B-B3AA-44CA-8C60-7E3CA83F2CF1}">
      <dgm:prSet/>
      <dgm:spPr/>
      <dgm:t>
        <a:bodyPr/>
        <a:lstStyle/>
        <a:p>
          <a:endParaRPr lang="x-none"/>
        </a:p>
      </dgm:t>
    </dgm:pt>
    <dgm:pt modelId="{13E853C5-AAE8-486B-AE5E-CE7B39D3A4D1}">
      <dgm:prSet phldrT="[Текст]"/>
      <dgm:spPr/>
      <dgm:t>
        <a:bodyPr/>
        <a:lstStyle/>
        <a:p>
          <a:r>
            <a:rPr lang="ru-RU"/>
            <a:t>Гипотезадан туындаған салдарларды тәжірибелік, эксперименттік тексеру. Осындай сынақтың нәтижесінде гипотеза не ғылыми теорияның "дәрежесіне көтеріледі", не жоққа шығарылады, "ғылыми сахнадан шығады". Дегенмен, гипотезаның салдарын эмпирикалық түрде растау оның ақиқаттығына толық кепілдік бермейтінін, ал салдардың бірін жоққа шығару оның жалғандығын біржақты дәлелдемейтінін ескеру қажет. Бұл жағдай, әсіресе, іргелі ұғымдар мен әдістердің түбегейлі бұзылуы орын алып, түбегейлі жаңа идеялар пайда болған ғылыми революцияларға тән. </a:t>
          </a:r>
          <a:endParaRPr lang="x-none"/>
        </a:p>
      </dgm:t>
    </dgm:pt>
    <dgm:pt modelId="{974E31C0-6D4C-4C64-9E7A-C0CB91005277}" type="sibTrans" cxnId="{E461D47B-B3AA-44CA-8C60-7E3CA83F2CF1}">
      <dgm:prSet/>
      <dgm:spPr/>
      <dgm:t>
        <a:bodyPr/>
        <a:lstStyle/>
        <a:p>
          <a:endParaRPr lang="x-none"/>
        </a:p>
      </dgm:t>
    </dgm:pt>
    <dgm:pt modelId="{732A9609-8FBC-4E44-9195-862736151235}" type="pres">
      <dgm:prSet presAssocID="{BE70EF82-F02A-4946-BF37-DA3AAC1410F4}" presName="Name0" presStyleCnt="0">
        <dgm:presLayoutVars>
          <dgm:chMax val="7"/>
          <dgm:chPref val="7"/>
          <dgm:dir/>
        </dgm:presLayoutVars>
      </dgm:prSet>
      <dgm:spPr/>
      <dgm:t>
        <a:bodyPr/>
        <a:lstStyle/>
        <a:p>
          <a:endParaRPr lang="ru-RU"/>
        </a:p>
      </dgm:t>
    </dgm:pt>
    <dgm:pt modelId="{5798CC52-42B8-40EE-AB40-7128343075D1}" type="pres">
      <dgm:prSet presAssocID="{BE70EF82-F02A-4946-BF37-DA3AAC1410F4}" presName="Name1" presStyleCnt="0"/>
      <dgm:spPr/>
      <dgm:t>
        <a:bodyPr/>
        <a:lstStyle/>
        <a:p>
          <a:endParaRPr/>
        </a:p>
      </dgm:t>
    </dgm:pt>
    <dgm:pt modelId="{CD4E3800-B4B0-4930-B07E-A8C71FAF996D}" type="pres">
      <dgm:prSet presAssocID="{BE70EF82-F02A-4946-BF37-DA3AAC1410F4}" presName="cycle" presStyleCnt="0"/>
      <dgm:spPr/>
      <dgm:t>
        <a:bodyPr/>
        <a:lstStyle/>
        <a:p>
          <a:endParaRPr/>
        </a:p>
      </dgm:t>
    </dgm:pt>
    <dgm:pt modelId="{14BE56EE-D6C4-438C-A10B-DA7DCEBB5FAC}" type="pres">
      <dgm:prSet presAssocID="{BE70EF82-F02A-4946-BF37-DA3AAC1410F4}" presName="srcNode" presStyleLbl="node1" presStyleIdx="0" presStyleCnt="3"/>
      <dgm:spPr/>
      <dgm:t>
        <a:bodyPr/>
        <a:lstStyle/>
        <a:p>
          <a:endParaRPr/>
        </a:p>
      </dgm:t>
    </dgm:pt>
    <dgm:pt modelId="{8FDBD84B-E27B-41DD-9BD3-DBC2E6092427}" type="pres">
      <dgm:prSet presAssocID="{BE70EF82-F02A-4946-BF37-DA3AAC1410F4}" presName="conn" presStyleLbl="parChTrans1D2" presStyleIdx="0" presStyleCnt="1"/>
      <dgm:spPr/>
      <dgm:t>
        <a:bodyPr/>
        <a:lstStyle/>
        <a:p>
          <a:endParaRPr lang="ru-RU"/>
        </a:p>
      </dgm:t>
    </dgm:pt>
    <dgm:pt modelId="{1218BE23-9F15-468B-9FFF-53F35C168BAF}" type="pres">
      <dgm:prSet presAssocID="{BE70EF82-F02A-4946-BF37-DA3AAC1410F4}" presName="extraNode" presStyleLbl="node1" presStyleIdx="0" presStyleCnt="3"/>
      <dgm:spPr/>
      <dgm:t>
        <a:bodyPr/>
        <a:lstStyle/>
        <a:p>
          <a:endParaRPr/>
        </a:p>
      </dgm:t>
    </dgm:pt>
    <dgm:pt modelId="{9C7C6F2E-832B-40E2-BEF2-03BCE4820C47}" type="pres">
      <dgm:prSet presAssocID="{BE70EF82-F02A-4946-BF37-DA3AAC1410F4}" presName="dstNode" presStyleLbl="node1" presStyleIdx="0" presStyleCnt="3"/>
      <dgm:spPr/>
      <dgm:t>
        <a:bodyPr/>
        <a:lstStyle/>
        <a:p>
          <a:endParaRPr/>
        </a:p>
      </dgm:t>
    </dgm:pt>
    <dgm:pt modelId="{5EA86448-5A57-4CB4-85C0-F8B90F8E9059}" type="pres">
      <dgm:prSet presAssocID="{689E9972-7740-4DEC-B645-8EBEA4443F17}" presName="text_1" presStyleLbl="node1" presStyleIdx="0" presStyleCnt="3">
        <dgm:presLayoutVars>
          <dgm:bulletEnabled val="1"/>
        </dgm:presLayoutVars>
      </dgm:prSet>
      <dgm:spPr/>
      <dgm:t>
        <a:bodyPr/>
        <a:lstStyle/>
        <a:p>
          <a:endParaRPr lang="ru-RU"/>
        </a:p>
      </dgm:t>
    </dgm:pt>
    <dgm:pt modelId="{802A1988-996F-4416-85B9-C5819FBCC688}" type="pres">
      <dgm:prSet presAssocID="{689E9972-7740-4DEC-B645-8EBEA4443F17}" presName="accent_1" presStyleCnt="0"/>
      <dgm:spPr/>
      <dgm:t>
        <a:bodyPr/>
        <a:lstStyle/>
        <a:p>
          <a:endParaRPr/>
        </a:p>
      </dgm:t>
    </dgm:pt>
    <dgm:pt modelId="{BA2472BE-54BC-4D59-AE7A-D30DCDA61A93}" type="pres">
      <dgm:prSet presAssocID="{689E9972-7740-4DEC-B645-8EBEA4443F17}" presName="accentRepeatNode" presStyleLbl="solidFgAcc1" presStyleIdx="0" presStyleCnt="3"/>
      <dgm:spPr/>
      <dgm:t>
        <a:bodyPr/>
        <a:lstStyle/>
        <a:p>
          <a:endParaRPr/>
        </a:p>
      </dgm:t>
    </dgm:pt>
    <dgm:pt modelId="{E646722F-E1E7-44E4-B575-0E839F6BC5B2}" type="pres">
      <dgm:prSet presAssocID="{3B98F391-A830-4C15-B27C-D1DED6448EC8}" presName="text_2" presStyleLbl="node1" presStyleIdx="1" presStyleCnt="3">
        <dgm:presLayoutVars>
          <dgm:bulletEnabled val="1"/>
        </dgm:presLayoutVars>
      </dgm:prSet>
      <dgm:spPr/>
      <dgm:t>
        <a:bodyPr/>
        <a:lstStyle/>
        <a:p>
          <a:endParaRPr lang="ru-RU"/>
        </a:p>
      </dgm:t>
    </dgm:pt>
    <dgm:pt modelId="{6EE0F7A8-DBE8-4F09-98F4-221298C4C939}" type="pres">
      <dgm:prSet presAssocID="{3B98F391-A830-4C15-B27C-D1DED6448EC8}" presName="accent_2" presStyleCnt="0"/>
      <dgm:spPr/>
      <dgm:t>
        <a:bodyPr/>
        <a:lstStyle/>
        <a:p>
          <a:endParaRPr/>
        </a:p>
      </dgm:t>
    </dgm:pt>
    <dgm:pt modelId="{BADC9BE1-0AA8-4BF7-9C83-D3A285E1CD63}" type="pres">
      <dgm:prSet presAssocID="{3B98F391-A830-4C15-B27C-D1DED6448EC8}" presName="accentRepeatNode" presStyleLbl="solidFgAcc1" presStyleIdx="1" presStyleCnt="3"/>
      <dgm:spPr/>
      <dgm:t>
        <a:bodyPr/>
        <a:lstStyle/>
        <a:p>
          <a:endParaRPr/>
        </a:p>
      </dgm:t>
    </dgm:pt>
    <dgm:pt modelId="{A4992610-01A6-4F38-9A99-8746F8289371}" type="pres">
      <dgm:prSet presAssocID="{13E853C5-AAE8-486B-AE5E-CE7B39D3A4D1}" presName="text_3" presStyleLbl="node1" presStyleIdx="2" presStyleCnt="3" custScaleY="178979">
        <dgm:presLayoutVars>
          <dgm:bulletEnabled val="1"/>
        </dgm:presLayoutVars>
      </dgm:prSet>
      <dgm:spPr/>
      <dgm:t>
        <a:bodyPr/>
        <a:lstStyle/>
        <a:p>
          <a:endParaRPr lang="ru-RU"/>
        </a:p>
      </dgm:t>
    </dgm:pt>
    <dgm:pt modelId="{13F30B1C-D332-4AD7-A823-C87640B652B6}" type="pres">
      <dgm:prSet presAssocID="{13E853C5-AAE8-486B-AE5E-CE7B39D3A4D1}" presName="accent_3" presStyleCnt="0"/>
      <dgm:spPr/>
      <dgm:t>
        <a:bodyPr/>
        <a:lstStyle/>
        <a:p>
          <a:endParaRPr/>
        </a:p>
      </dgm:t>
    </dgm:pt>
    <dgm:pt modelId="{3D33E32E-6AA0-4995-9CC4-64762B00DD7B}" type="pres">
      <dgm:prSet presAssocID="{13E853C5-AAE8-486B-AE5E-CE7B39D3A4D1}" presName="accentRepeatNode" presStyleLbl="solidFgAcc1" presStyleIdx="2" presStyleCnt="3"/>
      <dgm:spPr/>
      <dgm:t>
        <a:bodyPr/>
        <a:lstStyle/>
        <a:p>
          <a:endParaRPr/>
        </a:p>
      </dgm:t>
    </dgm:pt>
  </dgm:ptLst>
  <dgm:cxnLst>
    <dgm:cxn modelId="{42A9DEC6-5F2E-407B-940C-C1FB387B2C11}" srcId="{BE70EF82-F02A-4946-BF37-DA3AAC1410F4}" destId="{689E9972-7740-4DEC-B645-8EBEA4443F17}" srcOrd="0" destOrd="0" parTransId="{0752B684-7AA8-4CAD-A48F-1A3F74E1200A}" sibTransId="{907F9400-E6CC-40A4-BE27-FA8611579C04}"/>
    <dgm:cxn modelId="{AD0FF61C-D4AB-4D3D-BE12-1BAF445B3BD2}" type="presOf" srcId="{3B98F391-A830-4C15-B27C-D1DED6448EC8}" destId="{E646722F-E1E7-44E4-B575-0E839F6BC5B2}" srcOrd="0" destOrd="0" presId="urn:microsoft.com/office/officeart/2008/layout/VerticalCurvedList"/>
    <dgm:cxn modelId="{943F40B0-D983-4D7D-B8B8-EFF643D87281}" srcId="{BE70EF82-F02A-4946-BF37-DA3AAC1410F4}" destId="{3B98F391-A830-4C15-B27C-D1DED6448EC8}" srcOrd="1" destOrd="0" parTransId="{984B724F-3C1F-4EB2-B255-1AF857DD2192}" sibTransId="{1530AA67-8BB5-451F-803A-FBEC2BB87B84}"/>
    <dgm:cxn modelId="{75A3A5F9-85C1-4D98-9492-52E4688B47F8}" type="presOf" srcId="{13E853C5-AAE8-486B-AE5E-CE7B39D3A4D1}" destId="{A4992610-01A6-4F38-9A99-8746F8289371}" srcOrd="0" destOrd="0" presId="urn:microsoft.com/office/officeart/2008/layout/VerticalCurvedList"/>
    <dgm:cxn modelId="{E461D47B-B3AA-44CA-8C60-7E3CA83F2CF1}" srcId="{BE70EF82-F02A-4946-BF37-DA3AAC1410F4}" destId="{13E853C5-AAE8-486B-AE5E-CE7B39D3A4D1}" srcOrd="2" destOrd="0" parTransId="{FD29BC36-D833-4202-AF67-B4E52231D808}" sibTransId="{974E31C0-6D4C-4C64-9E7A-C0CB91005277}"/>
    <dgm:cxn modelId="{897E84EC-6E07-40CD-9351-729D3EFA6343}" type="presOf" srcId="{BE70EF82-F02A-4946-BF37-DA3AAC1410F4}" destId="{732A9609-8FBC-4E44-9195-862736151235}" srcOrd="0" destOrd="0" presId="urn:microsoft.com/office/officeart/2008/layout/VerticalCurvedList"/>
    <dgm:cxn modelId="{2895B76B-F45F-4C36-85C0-6894BD1FE5C9}" type="presOf" srcId="{907F9400-E6CC-40A4-BE27-FA8611579C04}" destId="{8FDBD84B-E27B-41DD-9BD3-DBC2E6092427}" srcOrd="0" destOrd="0" presId="urn:microsoft.com/office/officeart/2008/layout/VerticalCurvedList"/>
    <dgm:cxn modelId="{F4309774-E79D-4B5F-9B7F-F7B3BDB5A882}" type="presOf" srcId="{689E9972-7740-4DEC-B645-8EBEA4443F17}" destId="{5EA86448-5A57-4CB4-85C0-F8B90F8E9059}" srcOrd="0" destOrd="0" presId="urn:microsoft.com/office/officeart/2008/layout/VerticalCurvedList"/>
    <dgm:cxn modelId="{7E1ED207-41B7-4A1C-91A5-D0224F71FAE7}" type="presParOf" srcId="{732A9609-8FBC-4E44-9195-862736151235}" destId="{5798CC52-42B8-40EE-AB40-7128343075D1}" srcOrd="0" destOrd="0" presId="urn:microsoft.com/office/officeart/2008/layout/VerticalCurvedList"/>
    <dgm:cxn modelId="{BD881360-7E8C-4B28-BFBA-46C90961CF21}" type="presParOf" srcId="{5798CC52-42B8-40EE-AB40-7128343075D1}" destId="{CD4E3800-B4B0-4930-B07E-A8C71FAF996D}" srcOrd="0" destOrd="0" presId="urn:microsoft.com/office/officeart/2008/layout/VerticalCurvedList"/>
    <dgm:cxn modelId="{6681E77C-6442-404C-AC7C-C6F367546DB6}" type="presParOf" srcId="{CD4E3800-B4B0-4930-B07E-A8C71FAF996D}" destId="{14BE56EE-D6C4-438C-A10B-DA7DCEBB5FAC}" srcOrd="0" destOrd="0" presId="urn:microsoft.com/office/officeart/2008/layout/VerticalCurvedList"/>
    <dgm:cxn modelId="{164B1191-E192-43FF-A888-85723B0BFF4A}" type="presParOf" srcId="{CD4E3800-B4B0-4930-B07E-A8C71FAF996D}" destId="{8FDBD84B-E27B-41DD-9BD3-DBC2E6092427}" srcOrd="1" destOrd="0" presId="urn:microsoft.com/office/officeart/2008/layout/VerticalCurvedList"/>
    <dgm:cxn modelId="{59B9CE83-3B9C-4AC0-AE28-36175EEA648D}" type="presParOf" srcId="{CD4E3800-B4B0-4930-B07E-A8C71FAF996D}" destId="{1218BE23-9F15-468B-9FFF-53F35C168BAF}" srcOrd="2" destOrd="0" presId="urn:microsoft.com/office/officeart/2008/layout/VerticalCurvedList"/>
    <dgm:cxn modelId="{27B3076D-4005-426F-87F5-EAF9958401F7}" type="presParOf" srcId="{CD4E3800-B4B0-4930-B07E-A8C71FAF996D}" destId="{9C7C6F2E-832B-40E2-BEF2-03BCE4820C47}" srcOrd="3" destOrd="0" presId="urn:microsoft.com/office/officeart/2008/layout/VerticalCurvedList"/>
    <dgm:cxn modelId="{2879697A-D2DA-4817-88CF-31D122A9F86D}" type="presParOf" srcId="{5798CC52-42B8-40EE-AB40-7128343075D1}" destId="{5EA86448-5A57-4CB4-85C0-F8B90F8E9059}" srcOrd="1" destOrd="0" presId="urn:microsoft.com/office/officeart/2008/layout/VerticalCurvedList"/>
    <dgm:cxn modelId="{40FAC93F-6F85-4996-9799-4A325578EEAD}" type="presParOf" srcId="{5798CC52-42B8-40EE-AB40-7128343075D1}" destId="{802A1988-996F-4416-85B9-C5819FBCC688}" srcOrd="2" destOrd="0" presId="urn:microsoft.com/office/officeart/2008/layout/VerticalCurvedList"/>
    <dgm:cxn modelId="{C804DCE2-4617-4B72-859B-5EC6A5AB548A}" type="presParOf" srcId="{802A1988-996F-4416-85B9-C5819FBCC688}" destId="{BA2472BE-54BC-4D59-AE7A-D30DCDA61A93}" srcOrd="0" destOrd="0" presId="urn:microsoft.com/office/officeart/2008/layout/VerticalCurvedList"/>
    <dgm:cxn modelId="{46171789-D811-496B-BFBD-837F05743F14}" type="presParOf" srcId="{5798CC52-42B8-40EE-AB40-7128343075D1}" destId="{E646722F-E1E7-44E4-B575-0E839F6BC5B2}" srcOrd="3" destOrd="0" presId="urn:microsoft.com/office/officeart/2008/layout/VerticalCurvedList"/>
    <dgm:cxn modelId="{8AC2BD04-74E5-4925-A4C0-999B005B60B8}" type="presParOf" srcId="{5798CC52-42B8-40EE-AB40-7128343075D1}" destId="{6EE0F7A8-DBE8-4F09-98F4-221298C4C939}" srcOrd="4" destOrd="0" presId="urn:microsoft.com/office/officeart/2008/layout/VerticalCurvedList"/>
    <dgm:cxn modelId="{36969AE0-FE55-445A-9E1F-C6415BC6BD73}" type="presParOf" srcId="{6EE0F7A8-DBE8-4F09-98F4-221298C4C939}" destId="{BADC9BE1-0AA8-4BF7-9C83-D3A285E1CD63}" srcOrd="0" destOrd="0" presId="urn:microsoft.com/office/officeart/2008/layout/VerticalCurvedList"/>
    <dgm:cxn modelId="{EB68B317-5E7F-4CAD-A8BA-0E0FACB87AFE}" type="presParOf" srcId="{5798CC52-42B8-40EE-AB40-7128343075D1}" destId="{A4992610-01A6-4F38-9A99-8746F8289371}" srcOrd="5" destOrd="0" presId="urn:microsoft.com/office/officeart/2008/layout/VerticalCurvedList"/>
    <dgm:cxn modelId="{C474C262-9ACB-4F2D-AF37-A69416C41E76}" type="presParOf" srcId="{5798CC52-42B8-40EE-AB40-7128343075D1}" destId="{13F30B1C-D332-4AD7-A823-C87640B652B6}" srcOrd="6" destOrd="0" presId="urn:microsoft.com/office/officeart/2008/layout/VerticalCurvedList"/>
    <dgm:cxn modelId="{7B2EBDBF-19EB-4276-9AF3-0D4BFEC4CDEA}" type="presParOf" srcId="{13F30B1C-D332-4AD7-A823-C87640B652B6}" destId="{3D33E32E-6AA0-4995-9CC4-64762B00DD7B}" srcOrd="0" destOrd="0" presId="urn:microsoft.com/office/officeart/2008/layout/VerticalCurvedList"/>
  </dgm:cxnLst>
  <dgm:bg/>
  <dgm:whole/>
</dgm:dataModel>
</file>

<file path=ppt/diagrams/data78.xml><?xml version="1.0" encoding="utf-8"?>
<dgm:dataModel xmlns:dgm="http://schemas.openxmlformats.org/drawingml/2006/diagram" xmlns:a="http://schemas.openxmlformats.org/drawingml/2006/main">
  <dgm:ptLst>
    <dgm:pt modelId="{7917DEB1-4237-43C3-AAF8-93A9C8941632}"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23B7A41B-8AB0-40A8-B956-27435DBA4C05}" type="parTrans" cxnId="{08CC6566-86BD-4C6C-8418-9972928A14E5}">
      <dgm:prSet/>
      <dgm:spPr/>
      <dgm:t>
        <a:bodyPr/>
        <a:lstStyle/>
        <a:p>
          <a:endParaRPr lang="x-none"/>
        </a:p>
      </dgm:t>
    </dgm:pt>
    <dgm:pt modelId="{3EDFFB4F-FFB6-409D-B32E-D4F5ADD5EDAB}">
      <dgm:prSet phldrT="[Текст]"/>
      <dgm:spPr/>
      <dgm:t>
        <a:bodyPr/>
        <a:lstStyle/>
        <a:p>
          <a:r>
            <a:rPr lang="ru-RU"/>
            <a:t>Осылайша, гипотезаның ақиқаттығын шешуші тексеру, сайып келгенде, оның барлық нысандарындағы тәжірибе болып табылады. </a:t>
          </a:r>
          <a:endParaRPr lang="x-none"/>
        </a:p>
      </dgm:t>
    </dgm:pt>
    <dgm:pt modelId="{3D143A50-1F61-4925-BE57-82D5E9A45F8D}" type="sibTrans" cxnId="{08CC6566-86BD-4C6C-8418-9972928A14E5}">
      <dgm:prSet/>
      <dgm:spPr/>
      <dgm:t>
        <a:bodyPr/>
        <a:lstStyle/>
        <a:p>
          <a:endParaRPr lang="x-none"/>
        </a:p>
      </dgm:t>
    </dgm:pt>
    <dgm:pt modelId="{BC4361CE-4957-4738-9AE8-84E2FF3073B8}" type="parTrans" cxnId="{971EAEF7-A292-47A2-A7DA-0A1A700571D5}">
      <dgm:prSet/>
      <dgm:spPr/>
      <dgm:t>
        <a:bodyPr/>
        <a:lstStyle/>
        <a:p>
          <a:endParaRPr lang="x-none"/>
        </a:p>
      </dgm:t>
    </dgm:pt>
    <dgm:pt modelId="{B6566B91-8390-4E0E-BDBE-11AA3289EFCD}">
      <dgm:prSet phldrT="[Текст]"/>
      <dgm:spPr/>
      <dgm:t>
        <a:bodyPr/>
        <a:lstStyle/>
        <a:p>
          <a:r>
            <a:rPr lang="ru-RU"/>
            <a:t>Гипотетикалық білімді дәлелдеуде немесе жоққа шығаруда көмекші рөлді ақиқаттың логикалық (теориялық) өлшемі атқарады. </a:t>
          </a:r>
          <a:endParaRPr lang="x-none"/>
        </a:p>
      </dgm:t>
    </dgm:pt>
    <dgm:pt modelId="{7EE6DE7E-1FB2-4046-9142-78C05B20A5C6}" type="sibTrans" cxnId="{971EAEF7-A292-47A2-A7DA-0A1A700571D5}">
      <dgm:prSet/>
      <dgm:spPr/>
      <dgm:t>
        <a:bodyPr/>
        <a:lstStyle/>
        <a:p>
          <a:endParaRPr lang="x-none"/>
        </a:p>
      </dgm:t>
    </dgm:pt>
    <dgm:pt modelId="{A0EC9F92-A8F4-4604-ABE5-BE7BA57A77D6}" type="parTrans" cxnId="{22B2C97A-701B-4348-9D45-520380743245}">
      <dgm:prSet/>
      <dgm:spPr/>
      <dgm:t>
        <a:bodyPr/>
        <a:lstStyle/>
        <a:p>
          <a:endParaRPr lang="x-none"/>
        </a:p>
      </dgm:t>
    </dgm:pt>
    <dgm:pt modelId="{EC7D127B-4FC2-479E-9634-1C7400D1B90A}">
      <dgm:prSet phldrT="[Текст]"/>
      <dgm:spPr/>
      <dgm:t>
        <a:bodyPr/>
        <a:lstStyle/>
        <a:p>
          <a:r>
            <a:rPr lang="ru-RU"/>
            <a:t>Тексерілген және дәлелденген гипотеза ақиқат ақиқаттар категориясына өтіп, ғылыми теорияға айналады.</a:t>
          </a:r>
          <a:endParaRPr lang="x-none"/>
        </a:p>
      </dgm:t>
    </dgm:pt>
    <dgm:pt modelId="{3F67ACF6-7FC8-4863-A4E8-024D2FDC4560}" type="sibTrans" cxnId="{22B2C97A-701B-4348-9D45-520380743245}">
      <dgm:prSet/>
      <dgm:spPr/>
      <dgm:t>
        <a:bodyPr/>
        <a:lstStyle/>
        <a:p>
          <a:endParaRPr lang="x-none"/>
        </a:p>
      </dgm:t>
    </dgm:pt>
    <dgm:pt modelId="{2A7B95D3-B203-42E4-A0BF-3193A6B2A915}" type="pres">
      <dgm:prSet presAssocID="{7917DEB1-4237-43C3-AAF8-93A9C8941632}" presName="outerComposite" presStyleCnt="0">
        <dgm:presLayoutVars>
          <dgm:chMax val="5"/>
          <dgm:dir/>
          <dgm:resizeHandles val="exact"/>
        </dgm:presLayoutVars>
      </dgm:prSet>
      <dgm:spPr/>
      <dgm:t>
        <a:bodyPr/>
        <a:lstStyle/>
        <a:p>
          <a:endParaRPr lang="ru-RU"/>
        </a:p>
      </dgm:t>
    </dgm:pt>
    <dgm:pt modelId="{35C18FE6-0E85-48DC-8D33-D1A5B1905ED5}" type="pres">
      <dgm:prSet presAssocID="{7917DEB1-4237-43C3-AAF8-93A9C8941632}" presName="dummyMaxCanvas" presStyleCnt="0">
        <dgm:presLayoutVars/>
      </dgm:prSet>
      <dgm:spPr/>
      <dgm:t>
        <a:bodyPr/>
        <a:lstStyle/>
        <a:p>
          <a:endParaRPr/>
        </a:p>
      </dgm:t>
    </dgm:pt>
    <dgm:pt modelId="{8EBCE297-6A94-42DF-84FB-4F1865B5AAE9}" type="pres">
      <dgm:prSet presAssocID="{7917DEB1-4237-43C3-AAF8-93A9C8941632}" presName="ThreeNodes_1" presStyleLbl="node1" presStyleIdx="0" presStyleCnt="3" custLinFactNeighborX="-287" custLinFactNeighborY="-2042">
        <dgm:presLayoutVars>
          <dgm:bulletEnabled val="1"/>
        </dgm:presLayoutVars>
      </dgm:prSet>
      <dgm:spPr/>
      <dgm:t>
        <a:bodyPr/>
        <a:lstStyle/>
        <a:p>
          <a:endParaRPr lang="ru-RU"/>
        </a:p>
      </dgm:t>
    </dgm:pt>
    <dgm:pt modelId="{EAA71AFE-1CFB-42C8-B434-14F479647D8B}" type="pres">
      <dgm:prSet presAssocID="{7917DEB1-4237-43C3-AAF8-93A9C8941632}" presName="ThreeNodes_2" presStyleLbl="node1" presStyleIdx="1" presStyleCnt="3">
        <dgm:presLayoutVars>
          <dgm:bulletEnabled val="1"/>
        </dgm:presLayoutVars>
      </dgm:prSet>
      <dgm:spPr/>
      <dgm:t>
        <a:bodyPr/>
        <a:lstStyle/>
        <a:p>
          <a:endParaRPr lang="ru-RU"/>
        </a:p>
      </dgm:t>
    </dgm:pt>
    <dgm:pt modelId="{EBD837C5-384C-48C5-89DF-CD24CBE91B94}" type="pres">
      <dgm:prSet presAssocID="{7917DEB1-4237-43C3-AAF8-93A9C8941632}" presName="ThreeNodes_3" presStyleLbl="node1" presStyleIdx="2" presStyleCnt="3">
        <dgm:presLayoutVars>
          <dgm:bulletEnabled val="1"/>
        </dgm:presLayoutVars>
      </dgm:prSet>
      <dgm:spPr/>
      <dgm:t>
        <a:bodyPr/>
        <a:lstStyle/>
        <a:p>
          <a:endParaRPr lang="ru-RU"/>
        </a:p>
      </dgm:t>
    </dgm:pt>
    <dgm:pt modelId="{702246AA-EA7E-4CE2-819C-2C96666E82E6}" type="pres">
      <dgm:prSet presAssocID="{7917DEB1-4237-43C3-AAF8-93A9C8941632}" presName="ThreeConn_1-2" presStyleLbl="fgAccFollowNode1" presStyleIdx="0" presStyleCnt="2">
        <dgm:presLayoutVars>
          <dgm:bulletEnabled val="1"/>
        </dgm:presLayoutVars>
      </dgm:prSet>
      <dgm:spPr/>
      <dgm:t>
        <a:bodyPr/>
        <a:lstStyle/>
        <a:p>
          <a:endParaRPr lang="ru-RU"/>
        </a:p>
      </dgm:t>
    </dgm:pt>
    <dgm:pt modelId="{3C219759-83AD-4217-AE18-87CE04C262AE}" type="pres">
      <dgm:prSet presAssocID="{7917DEB1-4237-43C3-AAF8-93A9C8941632}" presName="ThreeConn_2-3" presStyleLbl="fgAccFollowNode1" presStyleIdx="1" presStyleCnt="2">
        <dgm:presLayoutVars>
          <dgm:bulletEnabled val="1"/>
        </dgm:presLayoutVars>
      </dgm:prSet>
      <dgm:spPr/>
      <dgm:t>
        <a:bodyPr/>
        <a:lstStyle/>
        <a:p>
          <a:endParaRPr lang="ru-RU"/>
        </a:p>
      </dgm:t>
    </dgm:pt>
    <dgm:pt modelId="{99D839F4-503F-471B-A0DB-F55DA92CCA5B}" type="pres">
      <dgm:prSet presAssocID="{7917DEB1-4237-43C3-AAF8-93A9C8941632}" presName="ThreeNodes_1_text" presStyleLbl="node1" presStyleIdx="2" presStyleCnt="3">
        <dgm:presLayoutVars>
          <dgm:bulletEnabled val="1"/>
        </dgm:presLayoutVars>
      </dgm:prSet>
      <dgm:spPr/>
      <dgm:t>
        <a:bodyPr/>
        <a:lstStyle/>
        <a:p>
          <a:endParaRPr lang="ru-RU"/>
        </a:p>
      </dgm:t>
    </dgm:pt>
    <dgm:pt modelId="{06B8DBF1-C37B-4BDF-9B65-44E7DACF6A4A}" type="pres">
      <dgm:prSet presAssocID="{7917DEB1-4237-43C3-AAF8-93A9C8941632}" presName="ThreeNodes_2_text" presStyleLbl="node1" presStyleIdx="2" presStyleCnt="3">
        <dgm:presLayoutVars>
          <dgm:bulletEnabled val="1"/>
        </dgm:presLayoutVars>
      </dgm:prSet>
      <dgm:spPr/>
      <dgm:t>
        <a:bodyPr/>
        <a:lstStyle/>
        <a:p>
          <a:endParaRPr lang="ru-RU"/>
        </a:p>
      </dgm:t>
    </dgm:pt>
    <dgm:pt modelId="{CE79419A-442F-4987-94B7-C861671D6ABD}" type="pres">
      <dgm:prSet presAssocID="{7917DEB1-4237-43C3-AAF8-93A9C8941632}" presName="ThreeNodes_3_text" presStyleLbl="node1" presStyleIdx="2" presStyleCnt="3">
        <dgm:presLayoutVars>
          <dgm:bulletEnabled val="1"/>
        </dgm:presLayoutVars>
      </dgm:prSet>
      <dgm:spPr/>
      <dgm:t>
        <a:bodyPr/>
        <a:lstStyle/>
        <a:p>
          <a:endParaRPr lang="ru-RU"/>
        </a:p>
      </dgm:t>
    </dgm:pt>
  </dgm:ptLst>
  <dgm:cxnLst>
    <dgm:cxn modelId="{22B2C97A-701B-4348-9D45-520380743245}" srcId="{7917DEB1-4237-43C3-AAF8-93A9C8941632}" destId="{EC7D127B-4FC2-479E-9634-1C7400D1B90A}" srcOrd="2" destOrd="0" parTransId="{A0EC9F92-A8F4-4604-ABE5-BE7BA57A77D6}" sibTransId="{3F67ACF6-7FC8-4863-A4E8-024D2FDC4560}"/>
    <dgm:cxn modelId="{151083A5-07D8-4A06-835F-FF41E50A5E74}" type="presOf" srcId="{B6566B91-8390-4E0E-BDBE-11AA3289EFCD}" destId="{EAA71AFE-1CFB-42C8-B434-14F479647D8B}" srcOrd="0" destOrd="0" presId="urn:microsoft.com/office/officeart/2005/8/layout/vProcess5"/>
    <dgm:cxn modelId="{F1EC70EF-FE95-4692-8817-140B01608316}" type="presOf" srcId="{3D143A50-1F61-4925-BE57-82D5E9A45F8D}" destId="{702246AA-EA7E-4CE2-819C-2C96666E82E6}" srcOrd="0" destOrd="0" presId="urn:microsoft.com/office/officeart/2005/8/layout/vProcess5"/>
    <dgm:cxn modelId="{FB283EA0-3854-46FA-88CB-610D3BA5F1B7}" type="presOf" srcId="{B6566B91-8390-4E0E-BDBE-11AA3289EFCD}" destId="{06B8DBF1-C37B-4BDF-9B65-44E7DACF6A4A}" srcOrd="1" destOrd="0" presId="urn:microsoft.com/office/officeart/2005/8/layout/vProcess5"/>
    <dgm:cxn modelId="{971EAEF7-A292-47A2-A7DA-0A1A700571D5}" srcId="{7917DEB1-4237-43C3-AAF8-93A9C8941632}" destId="{B6566B91-8390-4E0E-BDBE-11AA3289EFCD}" srcOrd="1" destOrd="0" parTransId="{BC4361CE-4957-4738-9AE8-84E2FF3073B8}" sibTransId="{7EE6DE7E-1FB2-4046-9142-78C05B20A5C6}"/>
    <dgm:cxn modelId="{ABC5A0C9-5EA4-4747-9343-CC3D118AAF17}" type="presOf" srcId="{3EDFFB4F-FFB6-409D-B32E-D4F5ADD5EDAB}" destId="{8EBCE297-6A94-42DF-84FB-4F1865B5AAE9}" srcOrd="0" destOrd="0" presId="urn:microsoft.com/office/officeart/2005/8/layout/vProcess5"/>
    <dgm:cxn modelId="{914F07F0-E97B-45E1-8D46-2ACA0DA39A30}" type="presOf" srcId="{EC7D127B-4FC2-479E-9634-1C7400D1B90A}" destId="{CE79419A-442F-4987-94B7-C861671D6ABD}" srcOrd="1" destOrd="0" presId="urn:microsoft.com/office/officeart/2005/8/layout/vProcess5"/>
    <dgm:cxn modelId="{0CC4F2EF-7B85-4698-A339-BCD094DBF079}" type="presOf" srcId="{3EDFFB4F-FFB6-409D-B32E-D4F5ADD5EDAB}" destId="{99D839F4-503F-471B-A0DB-F55DA92CCA5B}" srcOrd="1" destOrd="0" presId="urn:microsoft.com/office/officeart/2005/8/layout/vProcess5"/>
    <dgm:cxn modelId="{3F075544-E1AF-4AEC-BE2C-F8A952B048BE}" type="presOf" srcId="{7EE6DE7E-1FB2-4046-9142-78C05B20A5C6}" destId="{3C219759-83AD-4217-AE18-87CE04C262AE}" srcOrd="0" destOrd="0" presId="urn:microsoft.com/office/officeart/2005/8/layout/vProcess5"/>
    <dgm:cxn modelId="{E67A7AE9-4EC1-433B-B991-2BA5348A1ABC}" type="presOf" srcId="{7917DEB1-4237-43C3-AAF8-93A9C8941632}" destId="{2A7B95D3-B203-42E4-A0BF-3193A6B2A915}" srcOrd="0" destOrd="0" presId="urn:microsoft.com/office/officeart/2005/8/layout/vProcess5"/>
    <dgm:cxn modelId="{08CC6566-86BD-4C6C-8418-9972928A14E5}" srcId="{7917DEB1-4237-43C3-AAF8-93A9C8941632}" destId="{3EDFFB4F-FFB6-409D-B32E-D4F5ADD5EDAB}" srcOrd="0" destOrd="0" parTransId="{23B7A41B-8AB0-40A8-B956-27435DBA4C05}" sibTransId="{3D143A50-1F61-4925-BE57-82D5E9A45F8D}"/>
    <dgm:cxn modelId="{46CE97C3-8AD2-4DCB-B385-FCEF15B0A0D6}" type="presOf" srcId="{EC7D127B-4FC2-479E-9634-1C7400D1B90A}" destId="{EBD837C5-384C-48C5-89DF-CD24CBE91B94}" srcOrd="0" destOrd="0" presId="urn:microsoft.com/office/officeart/2005/8/layout/vProcess5"/>
    <dgm:cxn modelId="{97C333C4-DF49-496E-988C-ED24E60D4788}" type="presParOf" srcId="{2A7B95D3-B203-42E4-A0BF-3193A6B2A915}" destId="{35C18FE6-0E85-48DC-8D33-D1A5B1905ED5}" srcOrd="0" destOrd="0" presId="urn:microsoft.com/office/officeart/2005/8/layout/vProcess5"/>
    <dgm:cxn modelId="{3CE627DB-1E28-427C-9EEE-303537B5C6B0}" type="presParOf" srcId="{2A7B95D3-B203-42E4-A0BF-3193A6B2A915}" destId="{8EBCE297-6A94-42DF-84FB-4F1865B5AAE9}" srcOrd="1" destOrd="0" presId="urn:microsoft.com/office/officeart/2005/8/layout/vProcess5"/>
    <dgm:cxn modelId="{C31F4F60-2285-4706-BB8E-76CC01333488}" type="presParOf" srcId="{2A7B95D3-B203-42E4-A0BF-3193A6B2A915}" destId="{EAA71AFE-1CFB-42C8-B434-14F479647D8B}" srcOrd="2" destOrd="0" presId="urn:microsoft.com/office/officeart/2005/8/layout/vProcess5"/>
    <dgm:cxn modelId="{4DAF2A93-559E-45BA-831B-44C1920942B7}" type="presParOf" srcId="{2A7B95D3-B203-42E4-A0BF-3193A6B2A915}" destId="{EBD837C5-384C-48C5-89DF-CD24CBE91B94}" srcOrd="3" destOrd="0" presId="urn:microsoft.com/office/officeart/2005/8/layout/vProcess5"/>
    <dgm:cxn modelId="{74A1F1A3-E087-467F-8036-F087D372C1CB}" type="presParOf" srcId="{2A7B95D3-B203-42E4-A0BF-3193A6B2A915}" destId="{702246AA-EA7E-4CE2-819C-2C96666E82E6}" srcOrd="4" destOrd="0" presId="urn:microsoft.com/office/officeart/2005/8/layout/vProcess5"/>
    <dgm:cxn modelId="{5AEB3CF0-558C-4387-A9E2-461D63B1A624}" type="presParOf" srcId="{2A7B95D3-B203-42E4-A0BF-3193A6B2A915}" destId="{3C219759-83AD-4217-AE18-87CE04C262AE}" srcOrd="5" destOrd="0" presId="urn:microsoft.com/office/officeart/2005/8/layout/vProcess5"/>
    <dgm:cxn modelId="{89DA9EC6-B5D2-45D2-B173-DC21DD719921}" type="presParOf" srcId="{2A7B95D3-B203-42E4-A0BF-3193A6B2A915}" destId="{99D839F4-503F-471B-A0DB-F55DA92CCA5B}" srcOrd="6" destOrd="0" presId="urn:microsoft.com/office/officeart/2005/8/layout/vProcess5"/>
    <dgm:cxn modelId="{BF046B1D-450F-45A7-8C9B-93380942BB60}" type="presParOf" srcId="{2A7B95D3-B203-42E4-A0BF-3193A6B2A915}" destId="{06B8DBF1-C37B-4BDF-9B65-44E7DACF6A4A}" srcOrd="7" destOrd="0" presId="urn:microsoft.com/office/officeart/2005/8/layout/vProcess5"/>
    <dgm:cxn modelId="{0F1885F8-DE4E-4EA9-AF43-87FAC8E3D90D}" type="presParOf" srcId="{2A7B95D3-B203-42E4-A0BF-3193A6B2A915}" destId="{CE79419A-442F-4987-94B7-C861671D6ABD}" srcOrd="8" destOrd="0" presId="urn:microsoft.com/office/officeart/2005/8/layout/vProcess5"/>
  </dgm:cxnLst>
  <dgm:bg/>
  <dgm:whole/>
</dgm:dataModel>
</file>

<file path=ppt/diagrams/data79.xml><?xml version="1.0" encoding="utf-8"?>
<dgm:dataModel xmlns:dgm="http://schemas.openxmlformats.org/drawingml/2006/diagram" xmlns:a="http://schemas.openxmlformats.org/drawingml/2006/main">
  <dgm:ptLst>
    <dgm:pt modelId="{065F818A-0260-498D-8BB0-52F93E1D33E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F9C2DB0-6645-4DEC-97D9-0616B56916BA}" type="parTrans" cxnId="{0464252B-4095-4528-9AAA-F7C7745946EB}">
      <dgm:prSet/>
      <dgm:spPr/>
      <dgm:t>
        <a:bodyPr/>
        <a:lstStyle/>
        <a:p>
          <a:endParaRPr lang="x-none"/>
        </a:p>
      </dgm:t>
    </dgm:pt>
    <dgm:pt modelId="{5AF113E1-3B5A-483C-B511-9FFEDC178D41}">
      <dgm:prSet phldrT="[Текст]"/>
      <dgm:spPr/>
      <dgm:t>
        <a:bodyPr/>
        <a:lstStyle/>
        <a:p>
          <a:r>
            <a:rPr lang="ru-RU"/>
            <a:t>Барлық алдыңғы танымдық іс-әрекеттің табиғи нәтижесі ретінде пайда болатын ғылыми теория рационалды танымның эмпирикалық және бастапқы кезеңдерінде де зерттеуші айналысқан элементтер мен формаларды қамтиды. </a:t>
          </a:r>
          <a:endParaRPr lang="x-none"/>
        </a:p>
      </dgm:t>
    </dgm:pt>
    <dgm:pt modelId="{9B3247AE-AA91-411F-89A1-CA7864438866}" type="parTrans" cxnId="{CEA18DA6-1991-44C9-ACC8-96E56A99F759}">
      <dgm:prSet/>
      <dgm:spPr/>
      <dgm:t>
        <a:bodyPr/>
        <a:lstStyle/>
        <a:p>
          <a:endParaRPr lang="x-none"/>
        </a:p>
      </dgm:t>
    </dgm:pt>
    <dgm:pt modelId="{0337B19A-E240-4361-8B67-AFB00567A55F}">
      <dgm:prSet phldrT="[Текст]" phldr="1"/>
      <dgm:spPr/>
      <dgm:t>
        <a:bodyPr/>
        <a:lstStyle/>
        <a:p>
          <a:endParaRPr lang="x-none"/>
        </a:p>
      </dgm:t>
    </dgm:pt>
    <dgm:pt modelId="{0F1E9E59-2DB4-4B20-AE06-0BF50311AA70}" type="sibTrans" cxnId="{CEA18DA6-1991-44C9-ACC8-96E56A99F759}">
      <dgm:prSet/>
      <dgm:spPr/>
      <dgm:t>
        <a:bodyPr/>
        <a:lstStyle/>
        <a:p>
          <a:endParaRPr lang="x-none"/>
        </a:p>
      </dgm:t>
    </dgm:pt>
    <dgm:pt modelId="{08766A46-24C5-49D2-A189-F7C22EBAAA9D}" type="sibTrans" cxnId="{0464252B-4095-4528-9AAA-F7C7745946EB}">
      <dgm:prSet/>
      <dgm:spPr/>
      <dgm:t>
        <a:bodyPr/>
        <a:lstStyle/>
        <a:p>
          <a:endParaRPr lang="x-none"/>
        </a:p>
      </dgm:t>
    </dgm:pt>
    <dgm:pt modelId="{32BE9CA5-9194-4507-A4D1-B54739A0A85D}" type="parTrans" cxnId="{41078BFB-6FFB-4A5F-990B-436D3FC2BF5B}">
      <dgm:prSet/>
      <dgm:spPr/>
      <dgm:t>
        <a:bodyPr/>
        <a:lstStyle/>
        <a:p>
          <a:endParaRPr lang="x-none"/>
        </a:p>
      </dgm:t>
    </dgm:pt>
    <dgm:pt modelId="{2BD06E56-156E-46AA-BB4B-AA0B220687E8}">
      <dgm:prSet phldrT="[Текст]"/>
      <dgm:spPr/>
      <dgm:t>
        <a:bodyPr/>
        <a:lstStyle/>
        <a:p>
          <a:r>
            <a:rPr lang="ru-RU"/>
            <a:t>Эмпирикалық фактілер, гипотезалар және заңдар теорияны құруда қажетті элементтер болып табылады, бірақ оның шеңберінде олар өзгеріссіз қалмайды. </a:t>
          </a:r>
          <a:endParaRPr lang="x-none"/>
        </a:p>
      </dgm:t>
    </dgm:pt>
    <dgm:pt modelId="{2AA5C757-DDAE-4E05-B28B-88BF74107FA8}" type="parTrans" cxnId="{36691B8F-39CF-4BDA-94B8-415CD901DED9}">
      <dgm:prSet/>
      <dgm:spPr/>
      <dgm:t>
        <a:bodyPr/>
        <a:lstStyle/>
        <a:p>
          <a:endParaRPr lang="x-none"/>
        </a:p>
      </dgm:t>
    </dgm:pt>
    <dgm:pt modelId="{26BC43EB-ED2C-4F5A-97EB-A423A81F7F67}">
      <dgm:prSet phldrT="[Текст]" phldr="1"/>
      <dgm:spPr/>
      <dgm:t>
        <a:bodyPr/>
        <a:lstStyle/>
        <a:p>
          <a:endParaRPr lang="x-none"/>
        </a:p>
      </dgm:t>
    </dgm:pt>
    <dgm:pt modelId="{4253188A-B0A4-41C3-992D-EFBBC017DBE5}" type="sibTrans" cxnId="{36691B8F-39CF-4BDA-94B8-415CD901DED9}">
      <dgm:prSet/>
      <dgm:spPr/>
      <dgm:t>
        <a:bodyPr/>
        <a:lstStyle/>
        <a:p>
          <a:endParaRPr lang="x-none"/>
        </a:p>
      </dgm:t>
    </dgm:pt>
    <dgm:pt modelId="{057CEFBE-62E5-431E-B23C-1F90A9179604}" type="sibTrans" cxnId="{41078BFB-6FFB-4A5F-990B-436D3FC2BF5B}">
      <dgm:prSet/>
      <dgm:spPr/>
      <dgm:t>
        <a:bodyPr/>
        <a:lstStyle/>
        <a:p>
          <a:endParaRPr lang="x-none"/>
        </a:p>
      </dgm:t>
    </dgm:pt>
    <dgm:pt modelId="{FA1A6326-416A-493C-84A4-E5D8793BDF37}" type="pres">
      <dgm:prSet presAssocID="{065F818A-0260-498D-8BB0-52F93E1D33EB}" presName="linear" presStyleCnt="0">
        <dgm:presLayoutVars>
          <dgm:animLvl val="lvl"/>
          <dgm:resizeHandles val="exact"/>
        </dgm:presLayoutVars>
      </dgm:prSet>
      <dgm:spPr/>
      <dgm:t>
        <a:bodyPr/>
        <a:lstStyle/>
        <a:p>
          <a:endParaRPr lang="ru-RU"/>
        </a:p>
      </dgm:t>
    </dgm:pt>
    <dgm:pt modelId="{B23E3591-91C2-4097-8F10-B1EF868F61BF}" type="pres">
      <dgm:prSet presAssocID="{5AF113E1-3B5A-483C-B511-9FFEDC178D41}" presName="parentText" presStyleLbl="node1" presStyleIdx="0" presStyleCnt="2">
        <dgm:presLayoutVars>
          <dgm:chMax val="0"/>
          <dgm:bulletEnabled val="1"/>
        </dgm:presLayoutVars>
      </dgm:prSet>
      <dgm:spPr/>
      <dgm:t>
        <a:bodyPr/>
        <a:lstStyle/>
        <a:p>
          <a:endParaRPr lang="ru-RU"/>
        </a:p>
      </dgm:t>
    </dgm:pt>
    <dgm:pt modelId="{F945F082-731A-429A-B57B-E4FAD302B5F5}" type="pres">
      <dgm:prSet presAssocID="{5AF113E1-3B5A-483C-B511-9FFEDC178D41}" presName="childText" presStyleLbl="revTx" presStyleIdx="0" presStyleCnt="2">
        <dgm:presLayoutVars>
          <dgm:bulletEnabled val="1"/>
        </dgm:presLayoutVars>
      </dgm:prSet>
      <dgm:spPr/>
      <dgm:t>
        <a:bodyPr/>
        <a:lstStyle/>
        <a:p>
          <a:endParaRPr lang="ru-RU"/>
        </a:p>
      </dgm:t>
    </dgm:pt>
    <dgm:pt modelId="{0A88F10B-0A07-4D20-82D1-12BCB08DB496}" type="pres">
      <dgm:prSet presAssocID="{2BD06E56-156E-46AA-BB4B-AA0B220687E8}" presName="parentText" presStyleLbl="node1" presStyleIdx="1" presStyleCnt="2">
        <dgm:presLayoutVars>
          <dgm:chMax val="0"/>
          <dgm:bulletEnabled val="1"/>
        </dgm:presLayoutVars>
      </dgm:prSet>
      <dgm:spPr/>
      <dgm:t>
        <a:bodyPr/>
        <a:lstStyle/>
        <a:p>
          <a:endParaRPr lang="ru-RU"/>
        </a:p>
      </dgm:t>
    </dgm:pt>
    <dgm:pt modelId="{384A14F7-CB16-48DC-BAE6-D8CC40C381DC}" type="pres">
      <dgm:prSet presAssocID="{2BD06E56-156E-46AA-BB4B-AA0B220687E8}" presName="childText" presStyleLbl="revTx" presStyleIdx="1" presStyleCnt="2">
        <dgm:presLayoutVars>
          <dgm:bulletEnabled val="1"/>
        </dgm:presLayoutVars>
      </dgm:prSet>
      <dgm:spPr/>
      <dgm:t>
        <a:bodyPr/>
        <a:lstStyle/>
        <a:p>
          <a:endParaRPr lang="ru-RU"/>
        </a:p>
      </dgm:t>
    </dgm:pt>
  </dgm:ptLst>
  <dgm:cxnLst>
    <dgm:cxn modelId="{36FD9A3A-FC97-4ECF-8648-1318321005F6}" type="presOf" srcId="{26BC43EB-ED2C-4F5A-97EB-A423A81F7F67}" destId="{384A14F7-CB16-48DC-BAE6-D8CC40C381DC}" srcOrd="0" destOrd="0" presId="urn:microsoft.com/office/officeart/2005/8/layout/vList2"/>
    <dgm:cxn modelId="{E6C36C54-7AED-4B9A-9165-B6EA94F0943D}" type="presOf" srcId="{2BD06E56-156E-46AA-BB4B-AA0B220687E8}" destId="{0A88F10B-0A07-4D20-82D1-12BCB08DB496}" srcOrd="0" destOrd="0" presId="urn:microsoft.com/office/officeart/2005/8/layout/vList2"/>
    <dgm:cxn modelId="{914DEABC-75E1-4EE0-9418-2D77545F0D72}" type="presOf" srcId="{065F818A-0260-498D-8BB0-52F93E1D33EB}" destId="{FA1A6326-416A-493C-84A4-E5D8793BDF37}" srcOrd="0" destOrd="0" presId="urn:microsoft.com/office/officeart/2005/8/layout/vList2"/>
    <dgm:cxn modelId="{41078BFB-6FFB-4A5F-990B-436D3FC2BF5B}" srcId="{065F818A-0260-498D-8BB0-52F93E1D33EB}" destId="{2BD06E56-156E-46AA-BB4B-AA0B220687E8}" srcOrd="1" destOrd="0" parTransId="{32BE9CA5-9194-4507-A4D1-B54739A0A85D}" sibTransId="{057CEFBE-62E5-431E-B23C-1F90A9179604}"/>
    <dgm:cxn modelId="{36691B8F-39CF-4BDA-94B8-415CD901DED9}" srcId="{2BD06E56-156E-46AA-BB4B-AA0B220687E8}" destId="{26BC43EB-ED2C-4F5A-97EB-A423A81F7F67}" srcOrd="0" destOrd="0" parTransId="{2AA5C757-DDAE-4E05-B28B-88BF74107FA8}" sibTransId="{4253188A-B0A4-41C3-992D-EFBBC017DBE5}"/>
    <dgm:cxn modelId="{3FF7CC8C-F660-468F-AE67-6636D3AAA325}" type="presOf" srcId="{5AF113E1-3B5A-483C-B511-9FFEDC178D41}" destId="{B23E3591-91C2-4097-8F10-B1EF868F61BF}" srcOrd="0" destOrd="0" presId="urn:microsoft.com/office/officeart/2005/8/layout/vList2"/>
    <dgm:cxn modelId="{CEA18DA6-1991-44C9-ACC8-96E56A99F759}" srcId="{5AF113E1-3B5A-483C-B511-9FFEDC178D41}" destId="{0337B19A-E240-4361-8B67-AFB00567A55F}" srcOrd="0" destOrd="0" parTransId="{9B3247AE-AA91-411F-89A1-CA7864438866}" sibTransId="{0F1E9E59-2DB4-4B20-AE06-0BF50311AA70}"/>
    <dgm:cxn modelId="{0464252B-4095-4528-9AAA-F7C7745946EB}" srcId="{065F818A-0260-498D-8BB0-52F93E1D33EB}" destId="{5AF113E1-3B5A-483C-B511-9FFEDC178D41}" srcOrd="0" destOrd="0" parTransId="{CF9C2DB0-6645-4DEC-97D9-0616B56916BA}" sibTransId="{08766A46-24C5-49D2-A189-F7C22EBAAA9D}"/>
    <dgm:cxn modelId="{18CB1677-1366-404C-A7C7-9C2EC100BEDA}" type="presOf" srcId="{0337B19A-E240-4361-8B67-AFB00567A55F}" destId="{F945F082-731A-429A-B57B-E4FAD302B5F5}" srcOrd="0" destOrd="0" presId="urn:microsoft.com/office/officeart/2005/8/layout/vList2"/>
    <dgm:cxn modelId="{DF5FDF40-46B6-4726-93FC-CD9D8E98C99D}" type="presParOf" srcId="{FA1A6326-416A-493C-84A4-E5D8793BDF37}" destId="{B23E3591-91C2-4097-8F10-B1EF868F61BF}" srcOrd="0" destOrd="0" presId="urn:microsoft.com/office/officeart/2005/8/layout/vList2"/>
    <dgm:cxn modelId="{BB8CF890-75DF-4E0F-A4F0-5E56445CE42F}" type="presParOf" srcId="{FA1A6326-416A-493C-84A4-E5D8793BDF37}" destId="{F945F082-731A-429A-B57B-E4FAD302B5F5}" srcOrd="1" destOrd="0" presId="urn:microsoft.com/office/officeart/2005/8/layout/vList2"/>
    <dgm:cxn modelId="{CF198B47-8BB8-4DEC-8659-ED7369E14996}" type="presParOf" srcId="{FA1A6326-416A-493C-84A4-E5D8793BDF37}" destId="{0A88F10B-0A07-4D20-82D1-12BCB08DB496}" srcOrd="2" destOrd="0" presId="urn:microsoft.com/office/officeart/2005/8/layout/vList2"/>
    <dgm:cxn modelId="{C9DEC2BE-0F5B-49D0-88D1-2DC02731B9D5}" type="presParOf" srcId="{FA1A6326-416A-493C-84A4-E5D8793BDF37}" destId="{384A14F7-CB16-48DC-BAE6-D8CC40C381DC}" srcOrd="3"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1B81BAAE-BD15-4A52-8117-4BBB8F26B8CE}"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ru-RU"/>
        </a:p>
      </dgm:t>
    </dgm:pt>
    <dgm:pt modelId="{BBDD717E-DF15-4B0D-B624-25138AD4455E}" type="parTrans" cxnId="{131160CC-593D-4859-933D-2B876957CB07}">
      <dgm:prSet/>
      <dgm:spPr/>
      <dgm:t>
        <a:bodyPr/>
        <a:lstStyle/>
        <a:p>
          <a:endParaRPr lang="ru-RU"/>
        </a:p>
      </dgm:t>
    </dgm:pt>
    <dgm:pt modelId="{75364A9D-7DCE-40D1-B7F9-4550A2D339C2}">
      <dgm:prSet phldrT="[Текст]" phldr="1"/>
      <dgm:spPr/>
      <dgm:t>
        <a:bodyPr/>
        <a:lstStyle/>
        <a:p>
          <a:endParaRPr lang="ru-RU"/>
        </a:p>
      </dgm:t>
    </dgm:pt>
    <dgm:pt modelId="{B96545F6-CBB2-47D9-A1D1-091C5AE33413}" type="parTrans" cxnId="{1F545E38-3FF2-4080-A871-5DE6645D47BA}">
      <dgm:prSet/>
      <dgm:spPr/>
      <dgm:t>
        <a:bodyPr/>
        <a:lstStyle/>
        <a:p>
          <a:endParaRPr lang="ru-RU"/>
        </a:p>
      </dgm:t>
    </dgm:pt>
    <dgm:pt modelId="{9361C927-6EFD-49D8-A096-D963D4932F54}">
      <dgm:prSet phldrT="[Текст]"/>
      <dgm:spPr/>
      <dgm:t>
        <a:bodyPr/>
        <a:lstStyle/>
        <a:p>
          <a:r>
            <a:rPr lang="ru-RU"/>
            <a:t>Ғылыми білімнің немесе зерттеудің негізгі қызметі ең алдымен тәжірибенің қажеттіліктері мен қажеттіліктеріне қызмет көрсету болып табылады</a:t>
          </a:r>
        </a:p>
      </dgm:t>
    </dgm:pt>
    <dgm:pt modelId="{530E9B4A-F02D-487B-8AA0-6C5770694916}" type="sibTrans" cxnId="{1F545E38-3FF2-4080-A871-5DE6645D47BA}">
      <dgm:prSet/>
      <dgm:spPr/>
      <dgm:t>
        <a:bodyPr/>
        <a:lstStyle/>
        <a:p>
          <a:endParaRPr lang="ru-RU"/>
        </a:p>
      </dgm:t>
    </dgm:pt>
    <dgm:pt modelId="{4634113C-DED1-4CC5-B952-794D74CED2BF}" type="sibTrans" cxnId="{131160CC-593D-4859-933D-2B876957CB07}">
      <dgm:prSet/>
      <dgm:spPr/>
      <dgm:t>
        <a:bodyPr/>
        <a:lstStyle/>
        <a:p>
          <a:endParaRPr lang="ru-RU"/>
        </a:p>
      </dgm:t>
    </dgm:pt>
    <dgm:pt modelId="{5F3FFEB2-DE42-4131-8CE1-7B5A1782624B}" type="parTrans" cxnId="{23CD3597-49DD-4C75-8322-6B36CD115E11}">
      <dgm:prSet/>
      <dgm:spPr/>
      <dgm:t>
        <a:bodyPr/>
        <a:lstStyle/>
        <a:p>
          <a:endParaRPr lang="ru-RU"/>
        </a:p>
      </dgm:t>
    </dgm:pt>
    <dgm:pt modelId="{C3439B23-EC7D-47F3-A7B2-C836DCFBA0CC}">
      <dgm:prSet phldrT="[Текст]" phldr="1"/>
      <dgm:spPr/>
      <dgm:t>
        <a:bodyPr/>
        <a:lstStyle/>
        <a:p>
          <a:endParaRPr lang="ru-RU"/>
        </a:p>
      </dgm:t>
    </dgm:pt>
    <dgm:pt modelId="{E33FBED5-BE93-4AD1-8733-2E75FE091D44}" type="parTrans" cxnId="{091CF59F-57DA-46E9-8C8F-0BAE609F347E}">
      <dgm:prSet/>
      <dgm:spPr/>
      <dgm:t>
        <a:bodyPr/>
        <a:lstStyle/>
        <a:p>
          <a:endParaRPr lang="ru-RU"/>
        </a:p>
      </dgm:t>
    </dgm:pt>
    <dgm:pt modelId="{D304B722-638F-4F83-9983-A3295991B473}">
      <dgm:prSet phldrT="[Текст]"/>
      <dgm:spPr/>
      <dgm:t>
        <a:bodyPr/>
        <a:lstStyle/>
        <a:p>
          <a:r>
            <a:rPr lang="ru-RU"/>
            <a:t>Гносеологиялық тұрғыдан алғанда, ғылыми білім немесе зерттеу сонымен қатар, ең алдымен, тілде – табиғи немесе, ең алдымен, бекітілген идеалды формалар мен логикалық бейнелердің үйлесімді жүйесін құрайтын білімді жаңғыртудың күрделі, қарама–қайшы процесі ретінде әрекет етеді. неғұрлым тән – жасанды (мысалы, математикалық белгілер, химиялық формулалар және т.б. түрінде).</a:t>
          </a:r>
        </a:p>
      </dgm:t>
    </dgm:pt>
    <dgm:pt modelId="{38837FC9-A3FB-4C6A-A295-C0767DA48381}" type="sibTrans" cxnId="{091CF59F-57DA-46E9-8C8F-0BAE609F347E}">
      <dgm:prSet/>
      <dgm:spPr/>
      <dgm:t>
        <a:bodyPr/>
        <a:lstStyle/>
        <a:p>
          <a:endParaRPr lang="ru-RU"/>
        </a:p>
      </dgm:t>
    </dgm:pt>
    <dgm:pt modelId="{12E98F5A-64CD-44E4-8132-0CA384180C62}" type="sibTrans" cxnId="{23CD3597-49DD-4C75-8322-6B36CD115E11}">
      <dgm:prSet/>
      <dgm:spPr/>
      <dgm:t>
        <a:bodyPr/>
        <a:lstStyle/>
        <a:p>
          <a:endParaRPr lang="ru-RU"/>
        </a:p>
      </dgm:t>
    </dgm:pt>
    <dgm:pt modelId="{3F69651C-A284-4D44-A183-C7CE99C5925D}" type="parTrans" cxnId="{EE94CA4A-8D51-4B59-868D-F412EADDD35E}">
      <dgm:prSet/>
      <dgm:spPr/>
      <dgm:t>
        <a:bodyPr/>
        <a:lstStyle/>
        <a:p>
          <a:endParaRPr lang="ru-RU"/>
        </a:p>
      </dgm:t>
    </dgm:pt>
    <dgm:pt modelId="{A765442D-9C45-436E-A88F-F38301A7B7C1}">
      <dgm:prSet phldrT="[Текст]" phldr="1"/>
      <dgm:spPr/>
      <dgm:t>
        <a:bodyPr/>
        <a:lstStyle/>
        <a:p>
          <a:endParaRPr lang="ru-RU"/>
        </a:p>
      </dgm:t>
    </dgm:pt>
    <dgm:pt modelId="{67F8B71D-C431-4DFF-AB05-BC88AD3693C9}" type="parTrans" cxnId="{FE1548EB-4508-4CAF-ADF0-D50623E5B1EF}">
      <dgm:prSet/>
      <dgm:spPr/>
      <dgm:t>
        <a:bodyPr/>
        <a:lstStyle/>
        <a:p>
          <a:endParaRPr lang="ru-RU"/>
        </a:p>
      </dgm:t>
    </dgm:pt>
    <dgm:pt modelId="{48D808BB-1C5A-4698-9299-FC63F79E3C2A}">
      <dgm:prSet phldrT="[Текст]" custT="1"/>
      <dgm:spPr/>
      <dgm:t>
        <a:bodyPr/>
        <a:lstStyle/>
        <a:p>
          <a:pPr marL="114300" lvl="1" indent="0" defTabSz="533400">
            <a:lnSpc>
              <a:spcPct val="90000"/>
            </a:lnSpc>
            <a:spcBef>
              <a:spcPct val="0"/>
            </a:spcBef>
            <a:spcAft>
              <a:spcPct val="15000"/>
            </a:spcAft>
            <a:buNone/>
          </a:pPr>
          <a:r>
            <a:rPr lang="ru-RU" sz="1900"/>
            <a:t>Ғылыми білім өз элементтерін бекітіп қана қоймайды, сонымен қатар оларды өз бетінше үздіксіз жаңғыртады, яғни. өз нормалары мен принциптеріне сәйкес қалыптастырады. </a:t>
          </a:r>
        </a:p>
      </dgm:t>
    </dgm:pt>
    <dgm:pt modelId="{1307F3F3-3142-441E-AE6D-9F0292AF0E9D}" type="sibTrans" cxnId="{FE1548EB-4508-4CAF-ADF0-D50623E5B1EF}">
      <dgm:prSet/>
      <dgm:spPr/>
      <dgm:t>
        <a:bodyPr/>
        <a:lstStyle/>
        <a:p>
          <a:endParaRPr lang="ru-RU"/>
        </a:p>
      </dgm:t>
    </dgm:pt>
    <dgm:pt modelId="{CAFEF595-D9AB-4790-87A5-EA880308CAA2}" type="parTrans" cxnId="{6124377F-7F75-4BC4-B811-B2646A5D6B9F}">
      <dgm:prSet/>
      <dgm:spPr/>
      <dgm:t>
        <a:bodyPr/>
        <a:lstStyle/>
        <a:p>
          <a:endParaRPr lang="ru-RU"/>
        </a:p>
      </dgm:t>
    </dgm:pt>
    <dgm:pt modelId="{D3D96267-4ACB-4FE9-9C79-76887C37B8A4}">
      <dgm:prSet phldrT="[Текст]" custT="1"/>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sz="1900"/>
            <a:t>Ғылымның өзінің концептуалды арсеналын үздіксіз жаңартып отыруының мұндай процесі оның даму процесі ғана емес, сонымен бірге таным ғылымының маңызды көрсеткіші болып табылады. </a:t>
          </a:r>
        </a:p>
      </dgm:t>
    </dgm:pt>
    <dgm:pt modelId="{E3611DA7-1086-4DD6-94A6-B590B41D79BC}" type="sibTrans" cxnId="{6124377F-7F75-4BC4-B811-B2646A5D6B9F}">
      <dgm:prSet/>
      <dgm:spPr/>
      <dgm:t>
        <a:bodyPr/>
        <a:lstStyle/>
        <a:p>
          <a:endParaRPr lang="ru-RU"/>
        </a:p>
      </dgm:t>
    </dgm:pt>
    <dgm:pt modelId="{5302B7F8-57CB-4485-A5FD-4D5C7606E253}" type="sibTrans" cxnId="{EE94CA4A-8D51-4B59-868D-F412EADDD35E}">
      <dgm:prSet/>
      <dgm:spPr/>
      <dgm:t>
        <a:bodyPr/>
        <a:lstStyle/>
        <a:p>
          <a:endParaRPr lang="ru-RU"/>
        </a:p>
      </dgm:t>
    </dgm:pt>
    <dgm:pt modelId="{DE6829B0-82C3-42D7-9DA0-AAA81B84D600}" type="pres">
      <dgm:prSet presAssocID="{1B81BAAE-BD15-4A52-8117-4BBB8F26B8CE}" presName="linearFlow" presStyleCnt="0">
        <dgm:presLayoutVars>
          <dgm:dir/>
          <dgm:animLvl val="lvl"/>
          <dgm:resizeHandles val="exact"/>
        </dgm:presLayoutVars>
      </dgm:prSet>
      <dgm:spPr/>
      <dgm:t>
        <a:bodyPr/>
        <a:lstStyle/>
        <a:p>
          <a:endParaRPr lang="ru-RU"/>
        </a:p>
      </dgm:t>
    </dgm:pt>
    <dgm:pt modelId="{1A832980-2554-44A8-A6D9-D00ACB886F10}" type="pres">
      <dgm:prSet presAssocID="{75364A9D-7DCE-40D1-B7F9-4550A2D339C2}" presName="composite" presStyleCnt="0"/>
      <dgm:spPr/>
      <dgm:t>
        <a:bodyPr/>
        <a:lstStyle/>
        <a:p>
          <a:endParaRPr/>
        </a:p>
      </dgm:t>
    </dgm:pt>
    <dgm:pt modelId="{6BA73A95-A63C-4C50-98DA-2C6A775BB98E}" type="pres">
      <dgm:prSet presAssocID="{75364A9D-7DCE-40D1-B7F9-4550A2D339C2}" presName="parentText" presStyleLbl="alignNode1" presStyleIdx="0" presStyleCnt="3">
        <dgm:presLayoutVars>
          <dgm:chMax val="1"/>
          <dgm:bulletEnabled val="1"/>
        </dgm:presLayoutVars>
      </dgm:prSet>
      <dgm:spPr/>
      <dgm:t>
        <a:bodyPr/>
        <a:lstStyle/>
        <a:p>
          <a:endParaRPr lang="ru-RU"/>
        </a:p>
      </dgm:t>
    </dgm:pt>
    <dgm:pt modelId="{7E9D9959-315F-4561-8AF0-1BA4F7262CB6}" type="pres">
      <dgm:prSet presAssocID="{75364A9D-7DCE-40D1-B7F9-4550A2D339C2}" presName="descendantText" presStyleLbl="alignAcc1" presStyleIdx="0" presStyleCnt="3">
        <dgm:presLayoutVars>
          <dgm:bulletEnabled val="1"/>
        </dgm:presLayoutVars>
      </dgm:prSet>
      <dgm:spPr/>
      <dgm:t>
        <a:bodyPr/>
        <a:lstStyle/>
        <a:p>
          <a:endParaRPr lang="ru-RU"/>
        </a:p>
      </dgm:t>
    </dgm:pt>
    <dgm:pt modelId="{F54BECFC-AAB3-4715-B89E-8845550CC248}" type="pres">
      <dgm:prSet presAssocID="{4634113C-DED1-4CC5-B952-794D74CED2BF}" presName="sp" presStyleCnt="0"/>
      <dgm:spPr/>
      <dgm:t>
        <a:bodyPr/>
        <a:lstStyle/>
        <a:p>
          <a:endParaRPr/>
        </a:p>
      </dgm:t>
    </dgm:pt>
    <dgm:pt modelId="{FB0AA824-0023-45DC-97C0-852BFE4CFFAA}" type="pres">
      <dgm:prSet presAssocID="{C3439B23-EC7D-47F3-A7B2-C836DCFBA0CC}" presName="composite" presStyleCnt="0"/>
      <dgm:spPr/>
      <dgm:t>
        <a:bodyPr/>
        <a:lstStyle/>
        <a:p>
          <a:endParaRPr/>
        </a:p>
      </dgm:t>
    </dgm:pt>
    <dgm:pt modelId="{F0DA35A3-638F-4938-872A-9DC3E4D020AA}" type="pres">
      <dgm:prSet presAssocID="{C3439B23-EC7D-47F3-A7B2-C836DCFBA0CC}" presName="parentText" presStyleLbl="alignNode1" presStyleIdx="1" presStyleCnt="3">
        <dgm:presLayoutVars>
          <dgm:chMax val="1"/>
          <dgm:bulletEnabled val="1"/>
        </dgm:presLayoutVars>
      </dgm:prSet>
      <dgm:spPr/>
      <dgm:t>
        <a:bodyPr/>
        <a:lstStyle/>
        <a:p>
          <a:endParaRPr lang="ru-RU"/>
        </a:p>
      </dgm:t>
    </dgm:pt>
    <dgm:pt modelId="{ABDA3CBC-74BC-4042-98AE-E32D83AC4158}" type="pres">
      <dgm:prSet presAssocID="{C3439B23-EC7D-47F3-A7B2-C836DCFBA0CC}" presName="descendantText" presStyleLbl="alignAcc1" presStyleIdx="1" presStyleCnt="3" custScaleY="127653">
        <dgm:presLayoutVars>
          <dgm:bulletEnabled val="1"/>
        </dgm:presLayoutVars>
      </dgm:prSet>
      <dgm:spPr/>
      <dgm:t>
        <a:bodyPr/>
        <a:lstStyle/>
        <a:p>
          <a:endParaRPr lang="ru-RU"/>
        </a:p>
      </dgm:t>
    </dgm:pt>
    <dgm:pt modelId="{5751CD40-4F9C-47DA-9039-41754A7A341D}" type="pres">
      <dgm:prSet presAssocID="{12E98F5A-64CD-44E4-8132-0CA384180C62}" presName="sp" presStyleCnt="0"/>
      <dgm:spPr/>
      <dgm:t>
        <a:bodyPr/>
        <a:lstStyle/>
        <a:p>
          <a:endParaRPr/>
        </a:p>
      </dgm:t>
    </dgm:pt>
    <dgm:pt modelId="{EAB56D8F-83D0-4147-834F-DD30BC6E4178}" type="pres">
      <dgm:prSet presAssocID="{A765442D-9C45-436E-A88F-F38301A7B7C1}" presName="composite" presStyleCnt="0"/>
      <dgm:spPr/>
      <dgm:t>
        <a:bodyPr/>
        <a:lstStyle/>
        <a:p>
          <a:endParaRPr/>
        </a:p>
      </dgm:t>
    </dgm:pt>
    <dgm:pt modelId="{B36B43E8-3C82-4964-8935-4DF2FC1BDD83}" type="pres">
      <dgm:prSet presAssocID="{A765442D-9C45-436E-A88F-F38301A7B7C1}" presName="parentText" presStyleLbl="alignNode1" presStyleIdx="2" presStyleCnt="3">
        <dgm:presLayoutVars>
          <dgm:chMax val="1"/>
          <dgm:bulletEnabled val="1"/>
        </dgm:presLayoutVars>
      </dgm:prSet>
      <dgm:spPr/>
      <dgm:t>
        <a:bodyPr/>
        <a:lstStyle/>
        <a:p>
          <a:endParaRPr lang="ru-RU"/>
        </a:p>
      </dgm:t>
    </dgm:pt>
    <dgm:pt modelId="{AAC4D4C7-21D9-4C19-8D1A-E9197314F5AA}" type="pres">
      <dgm:prSet presAssocID="{A765442D-9C45-436E-A88F-F38301A7B7C1}" presName="descendantText" presStyleLbl="alignAcc1" presStyleIdx="2" presStyleCnt="3" custScaleY="145606">
        <dgm:presLayoutVars>
          <dgm:bulletEnabled val="1"/>
        </dgm:presLayoutVars>
      </dgm:prSet>
      <dgm:spPr/>
      <dgm:t>
        <a:bodyPr/>
        <a:lstStyle/>
        <a:p>
          <a:endParaRPr lang="ru-RU"/>
        </a:p>
      </dgm:t>
    </dgm:pt>
  </dgm:ptLst>
  <dgm:cxnLst>
    <dgm:cxn modelId="{FE1548EB-4508-4CAF-ADF0-D50623E5B1EF}" srcId="{A765442D-9C45-436E-A88F-F38301A7B7C1}" destId="{48D808BB-1C5A-4698-9299-FC63F79E3C2A}" srcOrd="0" destOrd="0" parTransId="{67F8B71D-C431-4DFF-AB05-BC88AD3693C9}" sibTransId="{1307F3F3-3142-441E-AE6D-9F0292AF0E9D}"/>
    <dgm:cxn modelId="{9203FAFA-FEC1-4E45-A72B-2DD546F4C204}" type="presOf" srcId="{D3D96267-4ACB-4FE9-9C79-76887C37B8A4}" destId="{AAC4D4C7-21D9-4C19-8D1A-E9197314F5AA}" srcOrd="0" destOrd="1" presId="urn:microsoft.com/office/officeart/2005/8/layout/chevron2"/>
    <dgm:cxn modelId="{F0035A52-9ECC-4801-BBD2-61ABFCEF92CE}" type="presOf" srcId="{C3439B23-EC7D-47F3-A7B2-C836DCFBA0CC}" destId="{F0DA35A3-638F-4938-872A-9DC3E4D020AA}" srcOrd="0" destOrd="0" presId="urn:microsoft.com/office/officeart/2005/8/layout/chevron2"/>
    <dgm:cxn modelId="{2E57C3F8-0363-448A-BCD7-8243000B54AB}" type="presOf" srcId="{9361C927-6EFD-49D8-A096-D963D4932F54}" destId="{7E9D9959-315F-4561-8AF0-1BA4F7262CB6}" srcOrd="0" destOrd="0" presId="urn:microsoft.com/office/officeart/2005/8/layout/chevron2"/>
    <dgm:cxn modelId="{131160CC-593D-4859-933D-2B876957CB07}" srcId="{1B81BAAE-BD15-4A52-8117-4BBB8F26B8CE}" destId="{75364A9D-7DCE-40D1-B7F9-4550A2D339C2}" srcOrd="0" destOrd="0" parTransId="{BBDD717E-DF15-4B0D-B624-25138AD4455E}" sibTransId="{4634113C-DED1-4CC5-B952-794D74CED2BF}"/>
    <dgm:cxn modelId="{091CF59F-57DA-46E9-8C8F-0BAE609F347E}" srcId="{C3439B23-EC7D-47F3-A7B2-C836DCFBA0CC}" destId="{D304B722-638F-4F83-9983-A3295991B473}" srcOrd="0" destOrd="0" parTransId="{E33FBED5-BE93-4AD1-8733-2E75FE091D44}" sibTransId="{38837FC9-A3FB-4C6A-A295-C0767DA48381}"/>
    <dgm:cxn modelId="{6FFA69F3-1C93-4FCE-8464-E11484D6A770}" type="presOf" srcId="{48D808BB-1C5A-4698-9299-FC63F79E3C2A}" destId="{AAC4D4C7-21D9-4C19-8D1A-E9197314F5AA}" srcOrd="0" destOrd="0" presId="urn:microsoft.com/office/officeart/2005/8/layout/chevron2"/>
    <dgm:cxn modelId="{3AD40F6A-6589-4920-812A-6E8F0BCB4227}" type="presOf" srcId="{A765442D-9C45-436E-A88F-F38301A7B7C1}" destId="{B36B43E8-3C82-4964-8935-4DF2FC1BDD83}" srcOrd="0" destOrd="0" presId="urn:microsoft.com/office/officeart/2005/8/layout/chevron2"/>
    <dgm:cxn modelId="{6124377F-7F75-4BC4-B811-B2646A5D6B9F}" srcId="{A765442D-9C45-436E-A88F-F38301A7B7C1}" destId="{D3D96267-4ACB-4FE9-9C79-76887C37B8A4}" srcOrd="1" destOrd="0" parTransId="{CAFEF595-D9AB-4790-87A5-EA880308CAA2}" sibTransId="{E3611DA7-1086-4DD6-94A6-B590B41D79BC}"/>
    <dgm:cxn modelId="{23CD3597-49DD-4C75-8322-6B36CD115E11}" srcId="{1B81BAAE-BD15-4A52-8117-4BBB8F26B8CE}" destId="{C3439B23-EC7D-47F3-A7B2-C836DCFBA0CC}" srcOrd="1" destOrd="0" parTransId="{5F3FFEB2-DE42-4131-8CE1-7B5A1782624B}" sibTransId="{12E98F5A-64CD-44E4-8132-0CA384180C62}"/>
    <dgm:cxn modelId="{EE94CA4A-8D51-4B59-868D-F412EADDD35E}" srcId="{1B81BAAE-BD15-4A52-8117-4BBB8F26B8CE}" destId="{A765442D-9C45-436E-A88F-F38301A7B7C1}" srcOrd="2" destOrd="0" parTransId="{3F69651C-A284-4D44-A183-C7CE99C5925D}" sibTransId="{5302B7F8-57CB-4485-A5FD-4D5C7606E253}"/>
    <dgm:cxn modelId="{1F545E38-3FF2-4080-A871-5DE6645D47BA}" srcId="{75364A9D-7DCE-40D1-B7F9-4550A2D339C2}" destId="{9361C927-6EFD-49D8-A096-D963D4932F54}" srcOrd="0" destOrd="0" parTransId="{B96545F6-CBB2-47D9-A1D1-091C5AE33413}" sibTransId="{530E9B4A-F02D-487B-8AA0-6C5770694916}"/>
    <dgm:cxn modelId="{04ACAA85-2F08-4DBE-A38E-A84B5B4B5E93}" type="presOf" srcId="{1B81BAAE-BD15-4A52-8117-4BBB8F26B8CE}" destId="{DE6829B0-82C3-42D7-9DA0-AAA81B84D600}" srcOrd="0" destOrd="0" presId="urn:microsoft.com/office/officeart/2005/8/layout/chevron2"/>
    <dgm:cxn modelId="{AEB6E67E-3EB2-47FD-8006-2CE672675E35}" type="presOf" srcId="{75364A9D-7DCE-40D1-B7F9-4550A2D339C2}" destId="{6BA73A95-A63C-4C50-98DA-2C6A775BB98E}" srcOrd="0" destOrd="0" presId="urn:microsoft.com/office/officeart/2005/8/layout/chevron2"/>
    <dgm:cxn modelId="{CCB44501-8CFC-4BB3-B54C-162B0454E647}" type="presOf" srcId="{D304B722-638F-4F83-9983-A3295991B473}" destId="{ABDA3CBC-74BC-4042-98AE-E32D83AC4158}" srcOrd="0" destOrd="0" presId="urn:microsoft.com/office/officeart/2005/8/layout/chevron2"/>
    <dgm:cxn modelId="{920C3443-A38E-4489-ABCD-823B700B706E}" type="presParOf" srcId="{DE6829B0-82C3-42D7-9DA0-AAA81B84D600}" destId="{1A832980-2554-44A8-A6D9-D00ACB886F10}" srcOrd="0" destOrd="0" presId="urn:microsoft.com/office/officeart/2005/8/layout/chevron2"/>
    <dgm:cxn modelId="{8F20FD6E-1406-4B1C-BBDA-E328549B3417}" type="presParOf" srcId="{1A832980-2554-44A8-A6D9-D00ACB886F10}" destId="{6BA73A95-A63C-4C50-98DA-2C6A775BB98E}" srcOrd="0" destOrd="0" presId="urn:microsoft.com/office/officeart/2005/8/layout/chevron2"/>
    <dgm:cxn modelId="{E56C4827-2C65-4E73-ADF9-2B382EEBBD6B}" type="presParOf" srcId="{1A832980-2554-44A8-A6D9-D00ACB886F10}" destId="{7E9D9959-315F-4561-8AF0-1BA4F7262CB6}" srcOrd="1" destOrd="0" presId="urn:microsoft.com/office/officeart/2005/8/layout/chevron2"/>
    <dgm:cxn modelId="{310E0822-EC0C-47D8-BDC3-D506B0339526}" type="presParOf" srcId="{DE6829B0-82C3-42D7-9DA0-AAA81B84D600}" destId="{F54BECFC-AAB3-4715-B89E-8845550CC248}" srcOrd="1" destOrd="0" presId="urn:microsoft.com/office/officeart/2005/8/layout/chevron2"/>
    <dgm:cxn modelId="{FE14D4B6-1B2C-45DF-8766-34883DAFE52B}" type="presParOf" srcId="{DE6829B0-82C3-42D7-9DA0-AAA81B84D600}" destId="{FB0AA824-0023-45DC-97C0-852BFE4CFFAA}" srcOrd="2" destOrd="0" presId="urn:microsoft.com/office/officeart/2005/8/layout/chevron2"/>
    <dgm:cxn modelId="{74275372-2861-4536-8120-D76F8E99ED70}" type="presParOf" srcId="{FB0AA824-0023-45DC-97C0-852BFE4CFFAA}" destId="{F0DA35A3-638F-4938-872A-9DC3E4D020AA}" srcOrd="0" destOrd="0" presId="urn:microsoft.com/office/officeart/2005/8/layout/chevron2"/>
    <dgm:cxn modelId="{51D08C44-B97E-4317-99B6-3624B42C9EB2}" type="presParOf" srcId="{FB0AA824-0023-45DC-97C0-852BFE4CFFAA}" destId="{ABDA3CBC-74BC-4042-98AE-E32D83AC4158}" srcOrd="1" destOrd="0" presId="urn:microsoft.com/office/officeart/2005/8/layout/chevron2"/>
    <dgm:cxn modelId="{280E337B-0AFB-46D3-8919-AC1D186BF67D}" type="presParOf" srcId="{DE6829B0-82C3-42D7-9DA0-AAA81B84D600}" destId="{5751CD40-4F9C-47DA-9039-41754A7A341D}" srcOrd="3" destOrd="0" presId="urn:microsoft.com/office/officeart/2005/8/layout/chevron2"/>
    <dgm:cxn modelId="{E2DDA3CC-4209-4D1A-A1D5-695AC0E1A9FB}" type="presParOf" srcId="{DE6829B0-82C3-42D7-9DA0-AAA81B84D600}" destId="{EAB56D8F-83D0-4147-834F-DD30BC6E4178}" srcOrd="4" destOrd="0" presId="urn:microsoft.com/office/officeart/2005/8/layout/chevron2"/>
    <dgm:cxn modelId="{F8650378-0CB7-4425-A3DA-8625B1906EF0}" type="presParOf" srcId="{EAB56D8F-83D0-4147-834F-DD30BC6E4178}" destId="{B36B43E8-3C82-4964-8935-4DF2FC1BDD83}" srcOrd="0" destOrd="0" presId="urn:microsoft.com/office/officeart/2005/8/layout/chevron2"/>
    <dgm:cxn modelId="{F1FF8B9D-41DB-4FAC-98D9-D401FEBDE5E6}" type="presParOf" srcId="{EAB56D8F-83D0-4147-834F-DD30BC6E4178}" destId="{AAC4D4C7-21D9-4C19-8D1A-E9197314F5AA}" srcOrd="1" destOrd="0" presId="urn:microsoft.com/office/officeart/2005/8/layout/chevron2"/>
  </dgm:cxnLst>
  <dgm:bg/>
  <dgm:whole/>
</dgm:dataModel>
</file>

<file path=ppt/diagrams/data80.xml><?xml version="1.0" encoding="utf-8"?>
<dgm:dataModel xmlns:dgm="http://schemas.openxmlformats.org/drawingml/2006/diagram" xmlns:a="http://schemas.openxmlformats.org/drawingml/2006/main">
  <dgm:ptLst>
    <dgm:pt modelId="{6ED3678F-22C3-4507-9B0F-FBC554A4F0DC}"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AD3ED6F7-A875-4D43-A386-336436C0F5E1}" type="parTrans" cxnId="{F080821A-6E42-4207-8FD0-D9C9163EFB2B}">
      <dgm:prSet/>
      <dgm:spPr/>
      <dgm:t>
        <a:bodyPr/>
        <a:lstStyle/>
        <a:p>
          <a:endParaRPr lang="x-none"/>
        </a:p>
      </dgm:t>
    </dgm:pt>
    <dgm:pt modelId="{5A72CFF9-9DD2-4006-AF04-72BA1482F149}">
      <dgm:prSet phldrT="[Текст]"/>
      <dgm:spPr/>
      <dgm:t>
        <a:bodyPr/>
        <a:lstStyle/>
        <a:p>
          <a:r>
            <a:rPr lang="ru-RU"/>
            <a:t>Теория зерттелетін объектіні оның бірлігі мен тұтастығында бейнелеуге мүмкіндік беретіндіктен, объектіні әр қырынан сипаттайтын жекелеген ұғымдар, тұжырымдар мен заңдылықтар жүйеге біріктірілуі керек.</a:t>
          </a:r>
          <a:endParaRPr lang="x-none"/>
        </a:p>
      </dgm:t>
    </dgm:pt>
    <dgm:pt modelId="{A0411E33-4857-4CFB-B2E6-8AF443E89A96}" type="sibTrans" cxnId="{F080821A-6E42-4207-8FD0-D9C9163EFB2B}">
      <dgm:prSet/>
      <dgm:spPr/>
      <dgm:t>
        <a:bodyPr/>
        <a:lstStyle/>
        <a:p>
          <a:endParaRPr lang="x-none"/>
        </a:p>
      </dgm:t>
    </dgm:pt>
    <dgm:pt modelId="{336EF749-13C2-42E3-B829-0DBB33505834}" type="parTrans" cxnId="{2EB8F31F-99E2-4A2F-A8EB-EA3D08CB67FC}">
      <dgm:prSet/>
      <dgm:spPr/>
      <dgm:t>
        <a:bodyPr/>
        <a:lstStyle/>
        <a:p>
          <a:endParaRPr lang="x-none"/>
        </a:p>
      </dgm:t>
    </dgm:pt>
    <dgm:pt modelId="{F288F81F-F947-4288-BFF3-1E16262E0217}">
      <dgm:prSet phldrT="[Текст]"/>
      <dgm:spPr/>
      <dgm:t>
        <a:bodyPr/>
        <a:lstStyle/>
        <a:p>
          <a:r>
            <a:rPr lang="ru-RU"/>
            <a:t>Ол үшін кейбір жалпыламалар мен гипотезаларды ұтымды өңдеуге, жаңа болжамдар, абстракциялар мен идеализацияларды енгізуге тура келеді. </a:t>
          </a:r>
          <a:endParaRPr lang="x-none"/>
        </a:p>
      </dgm:t>
    </dgm:pt>
    <dgm:pt modelId="{6891DEA1-EC49-431D-9116-42CF77B11F5B}" type="sibTrans" cxnId="{2EB8F31F-99E2-4A2F-A8EB-EA3D08CB67FC}">
      <dgm:prSet/>
      <dgm:spPr/>
      <dgm:t>
        <a:bodyPr/>
        <a:lstStyle/>
        <a:p>
          <a:endParaRPr lang="x-none"/>
        </a:p>
      </dgm:t>
    </dgm:pt>
    <dgm:pt modelId="{66B4C90F-7477-4707-BAB3-468F95FD551B}" type="parTrans" cxnId="{2A70E766-CCBA-4637-BC0D-4A38920BE098}">
      <dgm:prSet/>
      <dgm:spPr/>
      <dgm:t>
        <a:bodyPr/>
        <a:lstStyle/>
        <a:p>
          <a:endParaRPr lang="x-none"/>
        </a:p>
      </dgm:t>
    </dgm:pt>
    <dgm:pt modelId="{049B47CC-BFE4-4592-90A0-FE6FDE8642E0}">
      <dgm:prSet phldrT="[Текст]"/>
      <dgm:spPr/>
      <dgm:t>
        <a:bodyPr/>
        <a:lstStyle/>
        <a:p>
          <a:r>
            <a:rPr lang="ru-RU"/>
            <a:t>Теорияның пайда болуы білімнің қарапайым, сандық өсуін емес, оның түбегейлі, сапалық өсуін, зерттелетін объектілер мен шындық құбылыстарының мәнін жаңаша, тереңірек түсінуге көшуді білдіреді. </a:t>
          </a:r>
          <a:endParaRPr lang="x-none"/>
        </a:p>
      </dgm:t>
    </dgm:pt>
    <dgm:pt modelId="{A38BAA22-7DB7-4E53-AB98-5A29346BF908}" type="sibTrans" cxnId="{2A70E766-CCBA-4637-BC0D-4A38920BE098}">
      <dgm:prSet/>
      <dgm:spPr/>
      <dgm:t>
        <a:bodyPr/>
        <a:lstStyle/>
        <a:p>
          <a:endParaRPr lang="x-none"/>
        </a:p>
      </dgm:t>
    </dgm:pt>
    <dgm:pt modelId="{7FF25A9F-3D35-43A6-832F-0B88C1C2C388}" type="pres">
      <dgm:prSet presAssocID="{6ED3678F-22C3-4507-9B0F-FBC554A4F0DC}" presName="outerComposite" presStyleCnt="0">
        <dgm:presLayoutVars>
          <dgm:chMax val="5"/>
          <dgm:dir/>
          <dgm:resizeHandles val="exact"/>
        </dgm:presLayoutVars>
      </dgm:prSet>
      <dgm:spPr/>
      <dgm:t>
        <a:bodyPr/>
        <a:lstStyle/>
        <a:p>
          <a:endParaRPr lang="ru-RU"/>
        </a:p>
      </dgm:t>
    </dgm:pt>
    <dgm:pt modelId="{14435CC4-59E7-4300-B84C-F6370B589810}" type="pres">
      <dgm:prSet presAssocID="{6ED3678F-22C3-4507-9B0F-FBC554A4F0DC}" presName="dummyMaxCanvas" presStyleCnt="0">
        <dgm:presLayoutVars/>
      </dgm:prSet>
      <dgm:spPr/>
      <dgm:t>
        <a:bodyPr/>
        <a:lstStyle/>
        <a:p>
          <a:endParaRPr/>
        </a:p>
      </dgm:t>
    </dgm:pt>
    <dgm:pt modelId="{9B973577-4193-4DC1-9384-3BCB93DDD10F}" type="pres">
      <dgm:prSet presAssocID="{6ED3678F-22C3-4507-9B0F-FBC554A4F0DC}" presName="ThreeNodes_1" presStyleLbl="node1" presStyleIdx="0" presStyleCnt="3">
        <dgm:presLayoutVars>
          <dgm:bulletEnabled val="1"/>
        </dgm:presLayoutVars>
      </dgm:prSet>
      <dgm:spPr/>
      <dgm:t>
        <a:bodyPr/>
        <a:lstStyle/>
        <a:p>
          <a:endParaRPr lang="ru-RU"/>
        </a:p>
      </dgm:t>
    </dgm:pt>
    <dgm:pt modelId="{B3A8F2FB-9590-4656-BE02-EB398627A024}" type="pres">
      <dgm:prSet presAssocID="{6ED3678F-22C3-4507-9B0F-FBC554A4F0DC}" presName="ThreeNodes_2" presStyleLbl="node1" presStyleIdx="1" presStyleCnt="3">
        <dgm:presLayoutVars>
          <dgm:bulletEnabled val="1"/>
        </dgm:presLayoutVars>
      </dgm:prSet>
      <dgm:spPr/>
      <dgm:t>
        <a:bodyPr/>
        <a:lstStyle/>
        <a:p>
          <a:endParaRPr lang="ru-RU"/>
        </a:p>
      </dgm:t>
    </dgm:pt>
    <dgm:pt modelId="{E120D1B3-128F-4F53-8B8B-D99FE5713785}" type="pres">
      <dgm:prSet presAssocID="{6ED3678F-22C3-4507-9B0F-FBC554A4F0DC}" presName="ThreeNodes_3" presStyleLbl="node1" presStyleIdx="2" presStyleCnt="3">
        <dgm:presLayoutVars>
          <dgm:bulletEnabled val="1"/>
        </dgm:presLayoutVars>
      </dgm:prSet>
      <dgm:spPr/>
      <dgm:t>
        <a:bodyPr/>
        <a:lstStyle/>
        <a:p>
          <a:endParaRPr lang="ru-RU"/>
        </a:p>
      </dgm:t>
    </dgm:pt>
    <dgm:pt modelId="{96AE6350-FFC1-4448-9067-7BE6FA4472BA}" type="pres">
      <dgm:prSet presAssocID="{6ED3678F-22C3-4507-9B0F-FBC554A4F0DC}" presName="ThreeConn_1-2" presStyleLbl="fgAccFollowNode1" presStyleIdx="0" presStyleCnt="2">
        <dgm:presLayoutVars>
          <dgm:bulletEnabled val="1"/>
        </dgm:presLayoutVars>
      </dgm:prSet>
      <dgm:spPr/>
      <dgm:t>
        <a:bodyPr/>
        <a:lstStyle/>
        <a:p>
          <a:endParaRPr lang="ru-RU"/>
        </a:p>
      </dgm:t>
    </dgm:pt>
    <dgm:pt modelId="{7E861E44-D3D4-4203-933D-2AFB5E87CFEE}" type="pres">
      <dgm:prSet presAssocID="{6ED3678F-22C3-4507-9B0F-FBC554A4F0DC}" presName="ThreeConn_2-3" presStyleLbl="fgAccFollowNode1" presStyleIdx="1" presStyleCnt="2">
        <dgm:presLayoutVars>
          <dgm:bulletEnabled val="1"/>
        </dgm:presLayoutVars>
      </dgm:prSet>
      <dgm:spPr/>
      <dgm:t>
        <a:bodyPr/>
        <a:lstStyle/>
        <a:p>
          <a:endParaRPr lang="ru-RU"/>
        </a:p>
      </dgm:t>
    </dgm:pt>
    <dgm:pt modelId="{116DB7E1-EF98-4BEB-BB01-D7092FCBBC17}" type="pres">
      <dgm:prSet presAssocID="{6ED3678F-22C3-4507-9B0F-FBC554A4F0DC}" presName="ThreeNodes_1_text" presStyleLbl="node1" presStyleIdx="2" presStyleCnt="3">
        <dgm:presLayoutVars>
          <dgm:bulletEnabled val="1"/>
        </dgm:presLayoutVars>
      </dgm:prSet>
      <dgm:spPr/>
      <dgm:t>
        <a:bodyPr/>
        <a:lstStyle/>
        <a:p>
          <a:endParaRPr lang="ru-RU"/>
        </a:p>
      </dgm:t>
    </dgm:pt>
    <dgm:pt modelId="{B702153B-0ED2-4977-954B-DED8B7E44F50}" type="pres">
      <dgm:prSet presAssocID="{6ED3678F-22C3-4507-9B0F-FBC554A4F0DC}" presName="ThreeNodes_2_text" presStyleLbl="node1" presStyleIdx="2" presStyleCnt="3">
        <dgm:presLayoutVars>
          <dgm:bulletEnabled val="1"/>
        </dgm:presLayoutVars>
      </dgm:prSet>
      <dgm:spPr/>
      <dgm:t>
        <a:bodyPr/>
        <a:lstStyle/>
        <a:p>
          <a:endParaRPr lang="ru-RU"/>
        </a:p>
      </dgm:t>
    </dgm:pt>
    <dgm:pt modelId="{912FA034-634B-40FB-876E-86E24E2DF2C1}" type="pres">
      <dgm:prSet presAssocID="{6ED3678F-22C3-4507-9B0F-FBC554A4F0DC}" presName="ThreeNodes_3_text" presStyleLbl="node1" presStyleIdx="2" presStyleCnt="3">
        <dgm:presLayoutVars>
          <dgm:bulletEnabled val="1"/>
        </dgm:presLayoutVars>
      </dgm:prSet>
      <dgm:spPr/>
      <dgm:t>
        <a:bodyPr/>
        <a:lstStyle/>
        <a:p>
          <a:endParaRPr lang="ru-RU"/>
        </a:p>
      </dgm:t>
    </dgm:pt>
  </dgm:ptLst>
  <dgm:cxnLst>
    <dgm:cxn modelId="{2EB8F31F-99E2-4A2F-A8EB-EA3D08CB67FC}" srcId="{6ED3678F-22C3-4507-9B0F-FBC554A4F0DC}" destId="{F288F81F-F947-4288-BFF3-1E16262E0217}" srcOrd="1" destOrd="0" parTransId="{336EF749-13C2-42E3-B829-0DBB33505834}" sibTransId="{6891DEA1-EC49-431D-9116-42CF77B11F5B}"/>
    <dgm:cxn modelId="{95F755E1-C65B-4273-A6EF-E0865652566C}" type="presOf" srcId="{6ED3678F-22C3-4507-9B0F-FBC554A4F0DC}" destId="{7FF25A9F-3D35-43A6-832F-0B88C1C2C388}" srcOrd="0" destOrd="0" presId="urn:microsoft.com/office/officeart/2005/8/layout/vProcess5"/>
    <dgm:cxn modelId="{9D074FEA-2B3B-435A-9F9F-CFBAEA5FB0D0}" type="presOf" srcId="{F288F81F-F947-4288-BFF3-1E16262E0217}" destId="{B3A8F2FB-9590-4656-BE02-EB398627A024}" srcOrd="0" destOrd="0" presId="urn:microsoft.com/office/officeart/2005/8/layout/vProcess5"/>
    <dgm:cxn modelId="{D0266380-AC0E-4B00-BEF0-96980EA14E12}" type="presOf" srcId="{6891DEA1-EC49-431D-9116-42CF77B11F5B}" destId="{7E861E44-D3D4-4203-933D-2AFB5E87CFEE}" srcOrd="0" destOrd="0" presId="urn:microsoft.com/office/officeart/2005/8/layout/vProcess5"/>
    <dgm:cxn modelId="{681053AA-84FA-4789-B76C-15583451089E}" type="presOf" srcId="{049B47CC-BFE4-4592-90A0-FE6FDE8642E0}" destId="{912FA034-634B-40FB-876E-86E24E2DF2C1}" srcOrd="1" destOrd="0" presId="urn:microsoft.com/office/officeart/2005/8/layout/vProcess5"/>
    <dgm:cxn modelId="{706DC906-921C-4285-B210-182DAC5D8E70}" type="presOf" srcId="{5A72CFF9-9DD2-4006-AF04-72BA1482F149}" destId="{9B973577-4193-4DC1-9384-3BCB93DDD10F}" srcOrd="0" destOrd="0" presId="urn:microsoft.com/office/officeart/2005/8/layout/vProcess5"/>
    <dgm:cxn modelId="{E1D308B7-1279-4649-93D8-40C73253D30D}" type="presOf" srcId="{A0411E33-4857-4CFB-B2E6-8AF443E89A96}" destId="{96AE6350-FFC1-4448-9067-7BE6FA4472BA}" srcOrd="0" destOrd="0" presId="urn:microsoft.com/office/officeart/2005/8/layout/vProcess5"/>
    <dgm:cxn modelId="{2A70E766-CCBA-4637-BC0D-4A38920BE098}" srcId="{6ED3678F-22C3-4507-9B0F-FBC554A4F0DC}" destId="{049B47CC-BFE4-4592-90A0-FE6FDE8642E0}" srcOrd="2" destOrd="0" parTransId="{66B4C90F-7477-4707-BAB3-468F95FD551B}" sibTransId="{A38BAA22-7DB7-4E53-AB98-5A29346BF908}"/>
    <dgm:cxn modelId="{23314357-5289-4EE7-A3BE-97BC21F44910}" type="presOf" srcId="{049B47CC-BFE4-4592-90A0-FE6FDE8642E0}" destId="{E120D1B3-128F-4F53-8B8B-D99FE5713785}" srcOrd="0" destOrd="0" presId="urn:microsoft.com/office/officeart/2005/8/layout/vProcess5"/>
    <dgm:cxn modelId="{FEAEC94D-13C7-4060-BAAC-A841F8CED705}" type="presOf" srcId="{F288F81F-F947-4288-BFF3-1E16262E0217}" destId="{B702153B-0ED2-4977-954B-DED8B7E44F50}" srcOrd="1" destOrd="0" presId="urn:microsoft.com/office/officeart/2005/8/layout/vProcess5"/>
    <dgm:cxn modelId="{532311DB-8F91-420B-85DB-D0F33C7A7603}" type="presOf" srcId="{5A72CFF9-9DD2-4006-AF04-72BA1482F149}" destId="{116DB7E1-EF98-4BEB-BB01-D7092FCBBC17}" srcOrd="1" destOrd="0" presId="urn:microsoft.com/office/officeart/2005/8/layout/vProcess5"/>
    <dgm:cxn modelId="{F080821A-6E42-4207-8FD0-D9C9163EFB2B}" srcId="{6ED3678F-22C3-4507-9B0F-FBC554A4F0DC}" destId="{5A72CFF9-9DD2-4006-AF04-72BA1482F149}" srcOrd="0" destOrd="0" parTransId="{AD3ED6F7-A875-4D43-A386-336436C0F5E1}" sibTransId="{A0411E33-4857-4CFB-B2E6-8AF443E89A96}"/>
    <dgm:cxn modelId="{E07BE9BF-54D8-427F-A326-64F3BE1E2578}" type="presParOf" srcId="{7FF25A9F-3D35-43A6-832F-0B88C1C2C388}" destId="{14435CC4-59E7-4300-B84C-F6370B589810}" srcOrd="0" destOrd="0" presId="urn:microsoft.com/office/officeart/2005/8/layout/vProcess5"/>
    <dgm:cxn modelId="{ADB08324-2135-436E-9D97-F03A21C9EFF8}" type="presParOf" srcId="{7FF25A9F-3D35-43A6-832F-0B88C1C2C388}" destId="{9B973577-4193-4DC1-9384-3BCB93DDD10F}" srcOrd="1" destOrd="0" presId="urn:microsoft.com/office/officeart/2005/8/layout/vProcess5"/>
    <dgm:cxn modelId="{8AD98A89-B681-4726-A7A4-4C6DF96F0644}" type="presParOf" srcId="{7FF25A9F-3D35-43A6-832F-0B88C1C2C388}" destId="{B3A8F2FB-9590-4656-BE02-EB398627A024}" srcOrd="2" destOrd="0" presId="urn:microsoft.com/office/officeart/2005/8/layout/vProcess5"/>
    <dgm:cxn modelId="{E4257BD3-239E-4DE7-B442-8C55FFA058CE}" type="presParOf" srcId="{7FF25A9F-3D35-43A6-832F-0B88C1C2C388}" destId="{E120D1B3-128F-4F53-8B8B-D99FE5713785}" srcOrd="3" destOrd="0" presId="urn:microsoft.com/office/officeart/2005/8/layout/vProcess5"/>
    <dgm:cxn modelId="{796ADE93-D3AA-4C97-9434-F18CE7E73EB7}" type="presParOf" srcId="{7FF25A9F-3D35-43A6-832F-0B88C1C2C388}" destId="{96AE6350-FFC1-4448-9067-7BE6FA4472BA}" srcOrd="4" destOrd="0" presId="urn:microsoft.com/office/officeart/2005/8/layout/vProcess5"/>
    <dgm:cxn modelId="{8CF4B2A1-0D8B-49E1-A4E0-13BE0F244471}" type="presParOf" srcId="{7FF25A9F-3D35-43A6-832F-0B88C1C2C388}" destId="{7E861E44-D3D4-4203-933D-2AFB5E87CFEE}" srcOrd="5" destOrd="0" presId="urn:microsoft.com/office/officeart/2005/8/layout/vProcess5"/>
    <dgm:cxn modelId="{84550766-4C60-4C0D-95F0-87A2CE564AC6}" type="presParOf" srcId="{7FF25A9F-3D35-43A6-832F-0B88C1C2C388}" destId="{116DB7E1-EF98-4BEB-BB01-D7092FCBBC17}" srcOrd="6" destOrd="0" presId="urn:microsoft.com/office/officeart/2005/8/layout/vProcess5"/>
    <dgm:cxn modelId="{4CAC5DCB-8F43-485E-9EF0-6F6626400C60}" type="presParOf" srcId="{7FF25A9F-3D35-43A6-832F-0B88C1C2C388}" destId="{B702153B-0ED2-4977-954B-DED8B7E44F50}" srcOrd="7" destOrd="0" presId="urn:microsoft.com/office/officeart/2005/8/layout/vProcess5"/>
    <dgm:cxn modelId="{6581CE07-0A0C-4837-A9CF-E64B8CC007D4}" type="presParOf" srcId="{7FF25A9F-3D35-43A6-832F-0B88C1C2C388}" destId="{912FA034-634B-40FB-876E-86E24E2DF2C1}" srcOrd="8" destOrd="0" presId="urn:microsoft.com/office/officeart/2005/8/layout/vProcess5"/>
  </dgm:cxnLst>
  <dgm:bg/>
  <dgm:whole/>
</dgm:dataModel>
</file>

<file path=ppt/diagrams/data81.xml><?xml version="1.0" encoding="utf-8"?>
<dgm:dataModel xmlns:dgm="http://schemas.openxmlformats.org/drawingml/2006/diagram" xmlns:a="http://schemas.openxmlformats.org/drawingml/2006/main">
  <dgm:ptLst>
    <dgm:pt modelId="{A0C8C5E3-C068-4D46-90B4-32132BAAB8C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9CA4AD24-C6A4-4430-92D9-6D524AC939F3}" type="parTrans" cxnId="{DBABB12A-5EC9-48B5-B73E-FDBE2ACBF508}">
      <dgm:prSet/>
      <dgm:spPr/>
      <dgm:t>
        <a:bodyPr/>
        <a:lstStyle/>
        <a:p>
          <a:endParaRPr lang="x-none"/>
        </a:p>
      </dgm:t>
    </dgm:pt>
    <dgm:pt modelId="{5947AF9F-96C4-490C-B0B1-DAD12044EB75}">
      <dgm:prSet phldrT="[Текст]"/>
      <dgm:spPr/>
      <dgm:t>
        <a:bodyPr/>
        <a:lstStyle/>
        <a:p>
          <a:r>
            <a:rPr lang="ru-RU"/>
            <a:t>Теория - бұл ғылыми танымның ең дамыған түрі, нақты дүниедегі заттар мен құбылыстардың тұрақты, маңызды қасиеттерін, байланыстарын, байланыстарын көрсететін шынайы, тәжірибеде дәлелденген білімнің біртұтас дамып келе жатқан жүйесі. </a:t>
          </a:r>
          <a:endParaRPr lang="x-none"/>
        </a:p>
      </dgm:t>
    </dgm:pt>
    <dgm:pt modelId="{8B75DC92-4720-4B96-B568-3ADD7A32D485}" type="parTrans" cxnId="{1FAD05DD-DD0B-4702-8997-DE3CACE18B66}">
      <dgm:prSet/>
      <dgm:spPr/>
      <dgm:t>
        <a:bodyPr/>
        <a:lstStyle/>
        <a:p>
          <a:endParaRPr lang="x-none"/>
        </a:p>
      </dgm:t>
    </dgm:pt>
    <dgm:pt modelId="{DBFD9B5A-0F99-426F-B396-EDE29D5B473D}">
      <dgm:prSet phldrT="[Текст]" phldr="1"/>
      <dgm:spPr/>
      <dgm:t>
        <a:bodyPr/>
        <a:lstStyle/>
        <a:p>
          <a:endParaRPr lang="x-none"/>
        </a:p>
      </dgm:t>
    </dgm:pt>
    <dgm:pt modelId="{1A338C2D-4F9B-4FD0-ACD7-C0F15AAC788D}" type="sibTrans" cxnId="{1FAD05DD-DD0B-4702-8997-DE3CACE18B66}">
      <dgm:prSet/>
      <dgm:spPr/>
      <dgm:t>
        <a:bodyPr/>
        <a:lstStyle/>
        <a:p>
          <a:endParaRPr lang="x-none"/>
        </a:p>
      </dgm:t>
    </dgm:pt>
    <dgm:pt modelId="{7335EF5E-A6DD-487D-8F4B-F8B7E19CB7E2}" type="sibTrans" cxnId="{DBABB12A-5EC9-48B5-B73E-FDBE2ACBF508}">
      <dgm:prSet/>
      <dgm:spPr/>
      <dgm:t>
        <a:bodyPr/>
        <a:lstStyle/>
        <a:p>
          <a:endParaRPr lang="x-none"/>
        </a:p>
      </dgm:t>
    </dgm:pt>
    <dgm:pt modelId="{FFC61453-857C-4D30-9CE3-A690384B9C57}" type="parTrans" cxnId="{B05D71E4-5205-420B-801B-C8A33DA98196}">
      <dgm:prSet/>
      <dgm:spPr/>
      <dgm:t>
        <a:bodyPr/>
        <a:lstStyle/>
        <a:p>
          <a:endParaRPr lang="x-none"/>
        </a:p>
      </dgm:t>
    </dgm:pt>
    <dgm:pt modelId="{E99C8416-1EC5-4D28-9436-EAF498B56CAA}">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Білімнің бұл формасының мысалдары И.Ньютонның классикалық механикасы, Ч.-ның эволюциялық теориясы болып табылады. Дарвин, салыстырмалылық теориясы А.Эйнштейн және т.б. </a:t>
          </a:r>
          <a:endParaRPr lang="x-none"/>
        </a:p>
      </dgm:t>
    </dgm:pt>
    <dgm:pt modelId="{B0249115-70DA-4BBC-8660-AC7E13A152A2}" type="parTrans" cxnId="{B082BEC2-A3A9-4B77-825C-209713E23FDF}">
      <dgm:prSet/>
      <dgm:spPr/>
      <dgm:t>
        <a:bodyPr/>
        <a:lstStyle/>
        <a:p>
          <a:endParaRPr lang="x-none"/>
        </a:p>
      </dgm:t>
    </dgm:pt>
    <dgm:pt modelId="{416CF85C-8362-4A9B-8BCD-98CFB7470465}">
      <dgm:prSet phldrT="[Текст]" phldr="1"/>
      <dgm:spPr/>
      <dgm:t>
        <a:bodyPr/>
        <a:lstStyle/>
        <a:p>
          <a:endParaRPr lang="x-none"/>
        </a:p>
      </dgm:t>
    </dgm:pt>
    <dgm:pt modelId="{4BAC7E88-EEE2-4557-AA68-590BC1C657FC}" type="sibTrans" cxnId="{B082BEC2-A3A9-4B77-825C-209713E23FDF}">
      <dgm:prSet/>
      <dgm:spPr/>
      <dgm:t>
        <a:bodyPr/>
        <a:lstStyle/>
        <a:p>
          <a:endParaRPr lang="x-none"/>
        </a:p>
      </dgm:t>
    </dgm:pt>
    <dgm:pt modelId="{E7E35074-CBA6-42BD-9276-C9CDF076ED62}" type="sibTrans" cxnId="{B05D71E4-5205-420B-801B-C8A33DA98196}">
      <dgm:prSet/>
      <dgm:spPr/>
      <dgm:t>
        <a:bodyPr/>
        <a:lstStyle/>
        <a:p>
          <a:endParaRPr lang="x-none"/>
        </a:p>
      </dgm:t>
    </dgm:pt>
    <dgm:pt modelId="{EAECF3F1-DA63-4C60-AA50-B0A331995303}" type="pres">
      <dgm:prSet presAssocID="{A0C8C5E3-C068-4D46-90B4-32132BAAB8CD}" presName="linear" presStyleCnt="0">
        <dgm:presLayoutVars>
          <dgm:animLvl val="lvl"/>
          <dgm:resizeHandles val="exact"/>
        </dgm:presLayoutVars>
      </dgm:prSet>
      <dgm:spPr/>
      <dgm:t>
        <a:bodyPr/>
        <a:lstStyle/>
        <a:p>
          <a:endParaRPr lang="ru-RU"/>
        </a:p>
      </dgm:t>
    </dgm:pt>
    <dgm:pt modelId="{EE6B507E-93E5-45B1-9CE1-6B49F88AC24D}" type="pres">
      <dgm:prSet presAssocID="{5947AF9F-96C4-490C-B0B1-DAD12044EB75}" presName="parentText" presStyleLbl="node1" presStyleIdx="0" presStyleCnt="2">
        <dgm:presLayoutVars>
          <dgm:chMax val="0"/>
          <dgm:bulletEnabled val="1"/>
        </dgm:presLayoutVars>
      </dgm:prSet>
      <dgm:spPr/>
      <dgm:t>
        <a:bodyPr/>
        <a:lstStyle/>
        <a:p>
          <a:endParaRPr lang="ru-RU"/>
        </a:p>
      </dgm:t>
    </dgm:pt>
    <dgm:pt modelId="{DD2184D7-FA0A-4E4A-ACF4-A78ADB25DB29}" type="pres">
      <dgm:prSet presAssocID="{5947AF9F-96C4-490C-B0B1-DAD12044EB75}" presName="childText" presStyleLbl="revTx" presStyleIdx="0" presStyleCnt="2">
        <dgm:presLayoutVars>
          <dgm:bulletEnabled val="1"/>
        </dgm:presLayoutVars>
      </dgm:prSet>
      <dgm:spPr/>
      <dgm:t>
        <a:bodyPr/>
        <a:lstStyle/>
        <a:p>
          <a:endParaRPr lang="ru-RU"/>
        </a:p>
      </dgm:t>
    </dgm:pt>
    <dgm:pt modelId="{4DEDAAC7-D8ED-48F0-AC95-FB5FE8243579}" type="pres">
      <dgm:prSet presAssocID="{E99C8416-1EC5-4D28-9436-EAF498B56CAA}" presName="parentText" presStyleLbl="node1" presStyleIdx="1" presStyleCnt="2">
        <dgm:presLayoutVars>
          <dgm:chMax val="0"/>
          <dgm:bulletEnabled val="1"/>
        </dgm:presLayoutVars>
      </dgm:prSet>
      <dgm:spPr/>
      <dgm:t>
        <a:bodyPr/>
        <a:lstStyle/>
        <a:p>
          <a:endParaRPr lang="ru-RU"/>
        </a:p>
      </dgm:t>
    </dgm:pt>
    <dgm:pt modelId="{6F2ECC21-C2D2-4D1B-8A6B-AD4F6F891C96}" type="pres">
      <dgm:prSet presAssocID="{E99C8416-1EC5-4D28-9436-EAF498B56CAA}" presName="childText" presStyleLbl="revTx" presStyleIdx="1" presStyleCnt="2">
        <dgm:presLayoutVars>
          <dgm:bulletEnabled val="1"/>
        </dgm:presLayoutVars>
      </dgm:prSet>
      <dgm:spPr/>
      <dgm:t>
        <a:bodyPr/>
        <a:lstStyle/>
        <a:p>
          <a:endParaRPr lang="ru-RU"/>
        </a:p>
      </dgm:t>
    </dgm:pt>
  </dgm:ptLst>
  <dgm:cxnLst>
    <dgm:cxn modelId="{3945A66A-4B3E-403A-B650-4633B79271F0}" type="presOf" srcId="{416CF85C-8362-4A9B-8BCD-98CFB7470465}" destId="{6F2ECC21-C2D2-4D1B-8A6B-AD4F6F891C96}" srcOrd="0" destOrd="0" presId="urn:microsoft.com/office/officeart/2005/8/layout/vList2"/>
    <dgm:cxn modelId="{107A0251-09CD-4C92-AD29-91E945CA091B}" type="presOf" srcId="{DBFD9B5A-0F99-426F-B396-EDE29D5B473D}" destId="{DD2184D7-FA0A-4E4A-ACF4-A78ADB25DB29}" srcOrd="0" destOrd="0" presId="urn:microsoft.com/office/officeart/2005/8/layout/vList2"/>
    <dgm:cxn modelId="{1FAD05DD-DD0B-4702-8997-DE3CACE18B66}" srcId="{5947AF9F-96C4-490C-B0B1-DAD12044EB75}" destId="{DBFD9B5A-0F99-426F-B396-EDE29D5B473D}" srcOrd="0" destOrd="0" parTransId="{8B75DC92-4720-4B96-B568-3ADD7A32D485}" sibTransId="{1A338C2D-4F9B-4FD0-ACD7-C0F15AAC788D}"/>
    <dgm:cxn modelId="{7ED22AA3-98A9-4FE2-9503-8EE12BA53F46}" type="presOf" srcId="{A0C8C5E3-C068-4D46-90B4-32132BAAB8CD}" destId="{EAECF3F1-DA63-4C60-AA50-B0A331995303}" srcOrd="0" destOrd="0" presId="urn:microsoft.com/office/officeart/2005/8/layout/vList2"/>
    <dgm:cxn modelId="{B05D71E4-5205-420B-801B-C8A33DA98196}" srcId="{A0C8C5E3-C068-4D46-90B4-32132BAAB8CD}" destId="{E99C8416-1EC5-4D28-9436-EAF498B56CAA}" srcOrd="1" destOrd="0" parTransId="{FFC61453-857C-4D30-9CE3-A690384B9C57}" sibTransId="{E7E35074-CBA6-42BD-9276-C9CDF076ED62}"/>
    <dgm:cxn modelId="{B082BEC2-A3A9-4B77-825C-209713E23FDF}" srcId="{E99C8416-1EC5-4D28-9436-EAF498B56CAA}" destId="{416CF85C-8362-4A9B-8BCD-98CFB7470465}" srcOrd="0" destOrd="0" parTransId="{B0249115-70DA-4BBC-8660-AC7E13A152A2}" sibTransId="{4BAC7E88-EEE2-4557-AA68-590BC1C657FC}"/>
    <dgm:cxn modelId="{6AAD0BD2-9EDA-469D-8C1B-666F255BADB8}" type="presOf" srcId="{5947AF9F-96C4-490C-B0B1-DAD12044EB75}" destId="{EE6B507E-93E5-45B1-9CE1-6B49F88AC24D}" srcOrd="0" destOrd="0" presId="urn:microsoft.com/office/officeart/2005/8/layout/vList2"/>
    <dgm:cxn modelId="{DBABB12A-5EC9-48B5-B73E-FDBE2ACBF508}" srcId="{A0C8C5E3-C068-4D46-90B4-32132BAAB8CD}" destId="{5947AF9F-96C4-490C-B0B1-DAD12044EB75}" srcOrd="0" destOrd="0" parTransId="{9CA4AD24-C6A4-4430-92D9-6D524AC939F3}" sibTransId="{7335EF5E-A6DD-487D-8F4B-F8B7E19CB7E2}"/>
    <dgm:cxn modelId="{3423C3CA-C5EC-4B9F-92F3-D2FFC939B051}" type="presOf" srcId="{E99C8416-1EC5-4D28-9436-EAF498B56CAA}" destId="{4DEDAAC7-D8ED-48F0-AC95-FB5FE8243579}" srcOrd="0" destOrd="0" presId="urn:microsoft.com/office/officeart/2005/8/layout/vList2"/>
    <dgm:cxn modelId="{D487A134-DFE7-4CA9-BD6F-179647F47293}" type="presParOf" srcId="{EAECF3F1-DA63-4C60-AA50-B0A331995303}" destId="{EE6B507E-93E5-45B1-9CE1-6B49F88AC24D}" srcOrd="0" destOrd="0" presId="urn:microsoft.com/office/officeart/2005/8/layout/vList2"/>
    <dgm:cxn modelId="{C6E819AE-8EB6-4999-81A1-7859117C0684}" type="presParOf" srcId="{EAECF3F1-DA63-4C60-AA50-B0A331995303}" destId="{DD2184D7-FA0A-4E4A-ACF4-A78ADB25DB29}" srcOrd="1" destOrd="0" presId="urn:microsoft.com/office/officeart/2005/8/layout/vList2"/>
    <dgm:cxn modelId="{C9700695-8987-436F-AC1C-2BCEAB466156}" type="presParOf" srcId="{EAECF3F1-DA63-4C60-AA50-B0A331995303}" destId="{4DEDAAC7-D8ED-48F0-AC95-FB5FE8243579}" srcOrd="2" destOrd="0" presId="urn:microsoft.com/office/officeart/2005/8/layout/vList2"/>
    <dgm:cxn modelId="{C6AC965A-D17B-4B78-88E1-FA18FE336E1B}" type="presParOf" srcId="{EAECF3F1-DA63-4C60-AA50-B0A331995303}" destId="{6F2ECC21-C2D2-4D1B-8A6B-AD4F6F891C96}" srcOrd="3" destOrd="0" presId="urn:microsoft.com/office/officeart/2005/8/layout/vList2"/>
  </dgm:cxnLst>
  <dgm:bg/>
  <dgm:whole/>
</dgm:dataModel>
</file>

<file path=ppt/diagrams/data82.xml><?xml version="1.0" encoding="utf-8"?>
<dgm:dataModel xmlns:dgm="http://schemas.openxmlformats.org/drawingml/2006/diagram" xmlns:a="http://schemas.openxmlformats.org/drawingml/2006/main">
  <dgm:ptLst>
    <dgm:pt modelId="{D399BF41-2C55-4062-BA93-BBD7BE56035B}"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1F2F2C2D-514C-4A7B-8837-7EC0DB1B9680}" type="parTrans" cxnId="{F39323F2-44CB-401A-8198-A481D1DAE69A}">
      <dgm:prSet/>
      <dgm:spPr/>
      <dgm:t>
        <a:bodyPr/>
        <a:lstStyle/>
        <a:p>
          <a:endParaRPr lang="x-none"/>
        </a:p>
      </dgm:t>
    </dgm:pt>
    <dgm:pt modelId="{EE69882E-EAF0-4E53-B378-95A505EB8C6F}">
      <dgm:prSet phldrT="[Текст]"/>
      <dgm:spPr/>
      <dgm:t>
        <a:bodyPr/>
        <a:lstStyle/>
        <a:p>
          <a:pPr>
            <a:buFont typeface="Symbol" panose="05050102010706020507" pitchFamily="18" charset="2"/>
            <a:buChar char=""/>
          </a:pPr>
          <a:r>
            <a:rPr lang="ru-RU"/>
            <a:t>тәжірибе деректеріне, фактілерге қайшы келмей, оларға сәйкес келу; </a:t>
          </a:r>
          <a:endParaRPr lang="x-none"/>
        </a:p>
      </dgm:t>
    </dgm:pt>
    <dgm:pt modelId="{C1C818B0-C50B-4D92-9E6A-F283CDF107F6}" type="sibTrans" cxnId="{F39323F2-44CB-401A-8198-A481D1DAE69A}">
      <dgm:prSet/>
      <dgm:spPr/>
      <dgm:t>
        <a:bodyPr/>
        <a:lstStyle/>
        <a:p>
          <a:endParaRPr lang="x-none"/>
        </a:p>
      </dgm:t>
    </dgm:pt>
    <dgm:pt modelId="{CE3E8778-BD9B-4784-BD87-C57ED4A005C8}" type="parTrans" cxnId="{C48E7D1D-4390-4D0C-87D0-72EE36C286C3}">
      <dgm:prSet/>
      <dgm:spPr/>
      <dgm:t>
        <a:bodyPr/>
        <a:lstStyle/>
        <a:p>
          <a:endParaRPr lang="x-none"/>
        </a:p>
      </dgm:t>
    </dgm:pt>
    <dgm:pt modelId="{4A1E2473-947A-4C10-96AD-C4250A122D7B}">
      <dgm:prSet phldrT="[Текст]"/>
      <dgm:spPr/>
      <dgm:t>
        <a:bodyPr/>
        <a:lstStyle/>
        <a:p>
          <a:pPr>
            <a:buFont typeface="Symbol" panose="05050102010706020507" pitchFamily="18" charset="2"/>
            <a:buChar char=""/>
          </a:pPr>
          <a:r>
            <a:rPr lang="ru-RU"/>
            <a:t>қолда бар тәжірибелік материал бойынша сынақтан өту, тәжірибе талаптарын қанағаттандыру; </a:t>
          </a:r>
          <a:endParaRPr lang="x-none"/>
        </a:p>
      </dgm:t>
    </dgm:pt>
    <dgm:pt modelId="{648056A0-9D73-4EE3-BF82-2392C4D545C5}" type="sibTrans" cxnId="{C48E7D1D-4390-4D0C-87D0-72EE36C286C3}">
      <dgm:prSet/>
      <dgm:spPr/>
      <dgm:t>
        <a:bodyPr/>
        <a:lstStyle/>
        <a:p>
          <a:endParaRPr lang="x-none"/>
        </a:p>
      </dgm:t>
    </dgm:pt>
    <dgm:pt modelId="{024742AF-7964-4598-9E4F-91C599AFB233}" type="parTrans" cxnId="{D7767100-CE75-467A-B492-55B3DAEBDB16}">
      <dgm:prSet/>
      <dgm:spPr/>
      <dgm:t>
        <a:bodyPr/>
        <a:lstStyle/>
        <a:p>
          <a:endParaRPr lang="x-none"/>
        </a:p>
      </dgm:t>
    </dgm:pt>
    <dgm:pt modelId="{3131A936-214F-42D3-ADF6-5BF005DDFB1F}">
      <dgm:prSet phldrT="[Текст]"/>
      <dgm:spPr/>
      <dgm:t>
        <a:bodyPr/>
        <a:lstStyle/>
        <a:p>
          <a:r>
            <a:rPr lang="ru-RU"/>
            <a:t>"табиғилығымен", яғни алғышарттардың "логикалық қарапайымдылығымен" (негізгі ұғымдар мен олардың арасындағы негізгі байланыстармен) ерекшелену; </a:t>
          </a:r>
          <a:endParaRPr lang="x-none"/>
        </a:p>
      </dgm:t>
    </dgm:pt>
    <dgm:pt modelId="{D7371EFD-F733-4DA0-A0F3-193C06D00ABE}" type="sibTrans" cxnId="{D7767100-CE75-467A-B492-55B3DAEBDB16}">
      <dgm:prSet/>
      <dgm:spPr/>
      <dgm:t>
        <a:bodyPr/>
        <a:lstStyle/>
        <a:p>
          <a:endParaRPr lang="x-none"/>
        </a:p>
      </dgm:t>
    </dgm:pt>
    <dgm:pt modelId="{F191E1E3-E4E1-4BEF-81FD-364B0FF40325}" type="parTrans" cxnId="{F8D84BF0-E1A3-40CB-B391-DF2795633786}">
      <dgm:prSet/>
      <dgm:spPr/>
      <dgm:t>
        <a:bodyPr/>
        <a:lstStyle/>
        <a:p>
          <a:endParaRPr lang="x-none"/>
        </a:p>
      </dgm:t>
    </dgm:pt>
    <dgm:pt modelId="{E6A2622A-506D-4C64-8848-998DBA375CAC}">
      <dgm:prSet phldrT="[Текст]"/>
      <dgm:spPr/>
      <dgm:t>
        <a:bodyPr/>
        <a:lstStyle/>
        <a:p>
          <a:r>
            <a:rPr lang="ru-RU"/>
            <a:t>ең нақты тұжырымдарды қамтуы керек (бірдей "қарапайым" негізгі ережелері бар екі теорияның ішінен жүйелердің ықтимал априорлық қасиеттерін күштірек шектейтін теорияға артықшылық беру керек).; </a:t>
          </a:r>
          <a:endParaRPr lang="x-none"/>
        </a:p>
      </dgm:t>
    </dgm:pt>
    <dgm:pt modelId="{28075375-FDB5-42B0-97AA-F2AB72940027}" type="sibTrans" cxnId="{F8D84BF0-E1A3-40CB-B391-DF2795633786}">
      <dgm:prSet/>
      <dgm:spPr/>
      <dgm:t>
        <a:bodyPr/>
        <a:lstStyle/>
        <a:p>
          <a:endParaRPr lang="x-none"/>
        </a:p>
      </dgm:t>
    </dgm:pt>
    <dgm:pt modelId="{909E0F99-DACE-4F49-AA2A-6F6D00CA4C9F}" type="pres">
      <dgm:prSet presAssocID="{D399BF41-2C55-4062-BA93-BBD7BE56035B}" presName="Name0" presStyleCnt="0">
        <dgm:presLayoutVars>
          <dgm:chMax val="7"/>
          <dgm:chPref val="7"/>
          <dgm:dir/>
        </dgm:presLayoutVars>
      </dgm:prSet>
      <dgm:spPr/>
      <dgm:t>
        <a:bodyPr/>
        <a:lstStyle/>
        <a:p>
          <a:endParaRPr lang="ru-RU"/>
        </a:p>
      </dgm:t>
    </dgm:pt>
    <dgm:pt modelId="{46CD29A4-E0D6-4749-8637-5C2B430BD5DE}" type="pres">
      <dgm:prSet presAssocID="{D399BF41-2C55-4062-BA93-BBD7BE56035B}" presName="Name1" presStyleCnt="0"/>
      <dgm:spPr/>
      <dgm:t>
        <a:bodyPr/>
        <a:lstStyle/>
        <a:p>
          <a:endParaRPr/>
        </a:p>
      </dgm:t>
    </dgm:pt>
    <dgm:pt modelId="{BFD659CE-8443-43BA-AC98-8FC344460E07}" type="pres">
      <dgm:prSet presAssocID="{D399BF41-2C55-4062-BA93-BBD7BE56035B}" presName="cycle" presStyleCnt="0"/>
      <dgm:spPr/>
      <dgm:t>
        <a:bodyPr/>
        <a:lstStyle/>
        <a:p>
          <a:endParaRPr/>
        </a:p>
      </dgm:t>
    </dgm:pt>
    <dgm:pt modelId="{E6DCB6F7-14EE-4D59-9033-C95A005158FF}" type="pres">
      <dgm:prSet presAssocID="{D399BF41-2C55-4062-BA93-BBD7BE56035B}" presName="srcNode" presStyleLbl="node1" presStyleIdx="0" presStyleCnt="4"/>
      <dgm:spPr/>
      <dgm:t>
        <a:bodyPr/>
        <a:lstStyle/>
        <a:p>
          <a:endParaRPr/>
        </a:p>
      </dgm:t>
    </dgm:pt>
    <dgm:pt modelId="{67482457-E3B9-421A-BFA1-FFAC23A0CBC6}" type="pres">
      <dgm:prSet presAssocID="{D399BF41-2C55-4062-BA93-BBD7BE56035B}" presName="conn" presStyleLbl="parChTrans1D2" presStyleIdx="0" presStyleCnt="1"/>
      <dgm:spPr/>
      <dgm:t>
        <a:bodyPr/>
        <a:lstStyle/>
        <a:p>
          <a:endParaRPr lang="ru-RU"/>
        </a:p>
      </dgm:t>
    </dgm:pt>
    <dgm:pt modelId="{8BA5105E-4B9C-4C29-85EE-D8151246DB78}" type="pres">
      <dgm:prSet presAssocID="{D399BF41-2C55-4062-BA93-BBD7BE56035B}" presName="extraNode" presStyleLbl="node1" presStyleIdx="0" presStyleCnt="4"/>
      <dgm:spPr/>
      <dgm:t>
        <a:bodyPr/>
        <a:lstStyle/>
        <a:p>
          <a:endParaRPr/>
        </a:p>
      </dgm:t>
    </dgm:pt>
    <dgm:pt modelId="{27492322-47AE-4772-B845-C7E0603B45E7}" type="pres">
      <dgm:prSet presAssocID="{D399BF41-2C55-4062-BA93-BBD7BE56035B}" presName="dstNode" presStyleLbl="node1" presStyleIdx="0" presStyleCnt="4"/>
      <dgm:spPr/>
      <dgm:t>
        <a:bodyPr/>
        <a:lstStyle/>
        <a:p>
          <a:endParaRPr/>
        </a:p>
      </dgm:t>
    </dgm:pt>
    <dgm:pt modelId="{168A4596-1408-43F7-B7AD-F09C8D0CDB92}" type="pres">
      <dgm:prSet presAssocID="{EE69882E-EAF0-4E53-B378-95A505EB8C6F}" presName="text_1" presStyleLbl="node1" presStyleIdx="0" presStyleCnt="4">
        <dgm:presLayoutVars>
          <dgm:bulletEnabled val="1"/>
        </dgm:presLayoutVars>
      </dgm:prSet>
      <dgm:spPr/>
      <dgm:t>
        <a:bodyPr/>
        <a:lstStyle/>
        <a:p>
          <a:endParaRPr lang="ru-RU"/>
        </a:p>
      </dgm:t>
    </dgm:pt>
    <dgm:pt modelId="{97A01C15-5968-43FB-98B6-50B098093D28}" type="pres">
      <dgm:prSet presAssocID="{EE69882E-EAF0-4E53-B378-95A505EB8C6F}" presName="accent_1" presStyleCnt="0"/>
      <dgm:spPr/>
      <dgm:t>
        <a:bodyPr/>
        <a:lstStyle/>
        <a:p>
          <a:endParaRPr/>
        </a:p>
      </dgm:t>
    </dgm:pt>
    <dgm:pt modelId="{D168FDE7-7AC3-48CC-82E3-54000DB7ECFD}" type="pres">
      <dgm:prSet presAssocID="{EE69882E-EAF0-4E53-B378-95A505EB8C6F}" presName="accentRepeatNode" presStyleLbl="solidFgAcc1" presStyleIdx="0" presStyleCnt="4"/>
      <dgm:spPr/>
      <dgm:t>
        <a:bodyPr/>
        <a:lstStyle/>
        <a:p>
          <a:endParaRPr/>
        </a:p>
      </dgm:t>
    </dgm:pt>
    <dgm:pt modelId="{EE591E65-BDB1-4819-8DD5-BA998A63F5CC}" type="pres">
      <dgm:prSet presAssocID="{4A1E2473-947A-4C10-96AD-C4250A122D7B}" presName="text_2" presStyleLbl="node1" presStyleIdx="1" presStyleCnt="4">
        <dgm:presLayoutVars>
          <dgm:bulletEnabled val="1"/>
        </dgm:presLayoutVars>
      </dgm:prSet>
      <dgm:spPr/>
      <dgm:t>
        <a:bodyPr/>
        <a:lstStyle/>
        <a:p>
          <a:endParaRPr lang="ru-RU"/>
        </a:p>
      </dgm:t>
    </dgm:pt>
    <dgm:pt modelId="{E5FE8FD6-C75A-461A-89FC-E55B361B38E2}" type="pres">
      <dgm:prSet presAssocID="{4A1E2473-947A-4C10-96AD-C4250A122D7B}" presName="accent_2" presStyleCnt="0"/>
      <dgm:spPr/>
      <dgm:t>
        <a:bodyPr/>
        <a:lstStyle/>
        <a:p>
          <a:endParaRPr/>
        </a:p>
      </dgm:t>
    </dgm:pt>
    <dgm:pt modelId="{17FA56E6-737D-49AF-B0B0-FBA55FB2218A}" type="pres">
      <dgm:prSet presAssocID="{4A1E2473-947A-4C10-96AD-C4250A122D7B}" presName="accentRepeatNode" presStyleLbl="solidFgAcc1" presStyleIdx="1" presStyleCnt="4"/>
      <dgm:spPr/>
      <dgm:t>
        <a:bodyPr/>
        <a:lstStyle/>
        <a:p>
          <a:endParaRPr/>
        </a:p>
      </dgm:t>
    </dgm:pt>
    <dgm:pt modelId="{B602ACFE-ADDD-4145-B778-4271E34E492F}" type="pres">
      <dgm:prSet presAssocID="{3131A936-214F-42D3-ADF6-5BF005DDFB1F}" presName="text_3" presStyleLbl="node1" presStyleIdx="2" presStyleCnt="4">
        <dgm:presLayoutVars>
          <dgm:bulletEnabled val="1"/>
        </dgm:presLayoutVars>
      </dgm:prSet>
      <dgm:spPr/>
      <dgm:t>
        <a:bodyPr/>
        <a:lstStyle/>
        <a:p>
          <a:endParaRPr lang="ru-RU"/>
        </a:p>
      </dgm:t>
    </dgm:pt>
    <dgm:pt modelId="{24A2E4D7-9B8D-4C0F-8E8D-1F1342EBCD26}" type="pres">
      <dgm:prSet presAssocID="{3131A936-214F-42D3-ADF6-5BF005DDFB1F}" presName="accent_3" presStyleCnt="0"/>
      <dgm:spPr/>
      <dgm:t>
        <a:bodyPr/>
        <a:lstStyle/>
        <a:p>
          <a:endParaRPr/>
        </a:p>
      </dgm:t>
    </dgm:pt>
    <dgm:pt modelId="{E3FCFA95-D566-41AD-99A8-FA514E48FEF7}" type="pres">
      <dgm:prSet presAssocID="{3131A936-214F-42D3-ADF6-5BF005DDFB1F}" presName="accentRepeatNode" presStyleLbl="solidFgAcc1" presStyleIdx="2" presStyleCnt="4"/>
      <dgm:spPr/>
      <dgm:t>
        <a:bodyPr/>
        <a:lstStyle/>
        <a:p>
          <a:endParaRPr/>
        </a:p>
      </dgm:t>
    </dgm:pt>
    <dgm:pt modelId="{4D478FD4-C944-4F8B-BFB8-FFFB6F376306}" type="pres">
      <dgm:prSet presAssocID="{E6A2622A-506D-4C64-8848-998DBA375CAC}" presName="text_4" presStyleLbl="node1" presStyleIdx="3" presStyleCnt="4" custScaleY="139991">
        <dgm:presLayoutVars>
          <dgm:bulletEnabled val="1"/>
        </dgm:presLayoutVars>
      </dgm:prSet>
      <dgm:spPr/>
      <dgm:t>
        <a:bodyPr/>
        <a:lstStyle/>
        <a:p>
          <a:endParaRPr lang="ru-RU"/>
        </a:p>
      </dgm:t>
    </dgm:pt>
    <dgm:pt modelId="{533A2E94-88B8-47DA-A21B-F2794993D67A}" type="pres">
      <dgm:prSet presAssocID="{E6A2622A-506D-4C64-8848-998DBA375CAC}" presName="accent_4" presStyleCnt="0"/>
      <dgm:spPr/>
      <dgm:t>
        <a:bodyPr/>
        <a:lstStyle/>
        <a:p>
          <a:endParaRPr/>
        </a:p>
      </dgm:t>
    </dgm:pt>
    <dgm:pt modelId="{C3F1A2F4-EEFC-478C-9727-E43E1F0312F2}" type="pres">
      <dgm:prSet presAssocID="{E6A2622A-506D-4C64-8848-998DBA375CAC}" presName="accentRepeatNode" presStyleLbl="solidFgAcc1" presStyleIdx="3" presStyleCnt="4"/>
      <dgm:spPr/>
      <dgm:t>
        <a:bodyPr/>
        <a:lstStyle/>
        <a:p>
          <a:endParaRPr/>
        </a:p>
      </dgm:t>
    </dgm:pt>
  </dgm:ptLst>
  <dgm:cxnLst>
    <dgm:cxn modelId="{C48E7D1D-4390-4D0C-87D0-72EE36C286C3}" srcId="{D399BF41-2C55-4062-BA93-BBD7BE56035B}" destId="{4A1E2473-947A-4C10-96AD-C4250A122D7B}" srcOrd="1" destOrd="0" parTransId="{CE3E8778-BD9B-4784-BD87-C57ED4A005C8}" sibTransId="{648056A0-9D73-4EE3-BF82-2392C4D545C5}"/>
    <dgm:cxn modelId="{F611146F-F0A4-467F-8444-EB7A7EF66056}" type="presOf" srcId="{D399BF41-2C55-4062-BA93-BBD7BE56035B}" destId="{909E0F99-DACE-4F49-AA2A-6F6D00CA4C9F}" srcOrd="0" destOrd="0" presId="urn:microsoft.com/office/officeart/2008/layout/VerticalCurvedList"/>
    <dgm:cxn modelId="{D7767100-CE75-467A-B492-55B3DAEBDB16}" srcId="{D399BF41-2C55-4062-BA93-BBD7BE56035B}" destId="{3131A936-214F-42D3-ADF6-5BF005DDFB1F}" srcOrd="2" destOrd="0" parTransId="{024742AF-7964-4598-9E4F-91C599AFB233}" sibTransId="{D7371EFD-F733-4DA0-A0F3-193C06D00ABE}"/>
    <dgm:cxn modelId="{6C96BD69-1100-48A0-A707-1BFBF466C16A}" type="presOf" srcId="{C1C818B0-C50B-4D92-9E6A-F283CDF107F6}" destId="{67482457-E3B9-421A-BFA1-FFAC23A0CBC6}" srcOrd="0" destOrd="0" presId="urn:microsoft.com/office/officeart/2008/layout/VerticalCurvedList"/>
    <dgm:cxn modelId="{5293EDDD-C4C9-4FED-8175-4A6ADF8FB616}" type="presOf" srcId="{E6A2622A-506D-4C64-8848-998DBA375CAC}" destId="{4D478FD4-C944-4F8B-BFB8-FFFB6F376306}" srcOrd="0" destOrd="0" presId="urn:microsoft.com/office/officeart/2008/layout/VerticalCurvedList"/>
    <dgm:cxn modelId="{F8D84BF0-E1A3-40CB-B391-DF2795633786}" srcId="{D399BF41-2C55-4062-BA93-BBD7BE56035B}" destId="{E6A2622A-506D-4C64-8848-998DBA375CAC}" srcOrd="3" destOrd="0" parTransId="{F191E1E3-E4E1-4BEF-81FD-364B0FF40325}" sibTransId="{28075375-FDB5-42B0-97AA-F2AB72940027}"/>
    <dgm:cxn modelId="{F39323F2-44CB-401A-8198-A481D1DAE69A}" srcId="{D399BF41-2C55-4062-BA93-BBD7BE56035B}" destId="{EE69882E-EAF0-4E53-B378-95A505EB8C6F}" srcOrd="0" destOrd="0" parTransId="{1F2F2C2D-514C-4A7B-8837-7EC0DB1B9680}" sibTransId="{C1C818B0-C50B-4D92-9E6A-F283CDF107F6}"/>
    <dgm:cxn modelId="{699F66D4-225A-4B49-A667-9E15863139B5}" type="presOf" srcId="{EE69882E-EAF0-4E53-B378-95A505EB8C6F}" destId="{168A4596-1408-43F7-B7AD-F09C8D0CDB92}" srcOrd="0" destOrd="0" presId="urn:microsoft.com/office/officeart/2008/layout/VerticalCurvedList"/>
    <dgm:cxn modelId="{52DEAA78-4FB6-4239-BA06-058302E21B77}" type="presOf" srcId="{4A1E2473-947A-4C10-96AD-C4250A122D7B}" destId="{EE591E65-BDB1-4819-8DD5-BA998A63F5CC}" srcOrd="0" destOrd="0" presId="urn:microsoft.com/office/officeart/2008/layout/VerticalCurvedList"/>
    <dgm:cxn modelId="{BFF2A66F-AD54-427C-8891-FFEB8F780462}" type="presOf" srcId="{3131A936-214F-42D3-ADF6-5BF005DDFB1F}" destId="{B602ACFE-ADDD-4145-B778-4271E34E492F}" srcOrd="0" destOrd="0" presId="urn:microsoft.com/office/officeart/2008/layout/VerticalCurvedList"/>
    <dgm:cxn modelId="{C3186116-843D-4C27-A05A-633F915FE6C3}" type="presParOf" srcId="{909E0F99-DACE-4F49-AA2A-6F6D00CA4C9F}" destId="{46CD29A4-E0D6-4749-8637-5C2B430BD5DE}" srcOrd="0" destOrd="0" presId="urn:microsoft.com/office/officeart/2008/layout/VerticalCurvedList"/>
    <dgm:cxn modelId="{4655302F-4047-46F1-BCB5-7CD6BE8CAA1E}" type="presParOf" srcId="{46CD29A4-E0D6-4749-8637-5C2B430BD5DE}" destId="{BFD659CE-8443-43BA-AC98-8FC344460E07}" srcOrd="0" destOrd="0" presId="urn:microsoft.com/office/officeart/2008/layout/VerticalCurvedList"/>
    <dgm:cxn modelId="{1669B513-DFC6-47E4-A39D-3853BF851EF1}" type="presParOf" srcId="{BFD659CE-8443-43BA-AC98-8FC344460E07}" destId="{E6DCB6F7-14EE-4D59-9033-C95A005158FF}" srcOrd="0" destOrd="0" presId="urn:microsoft.com/office/officeart/2008/layout/VerticalCurvedList"/>
    <dgm:cxn modelId="{7BB38BF8-22DE-40DC-9150-D487643AFE6A}" type="presParOf" srcId="{BFD659CE-8443-43BA-AC98-8FC344460E07}" destId="{67482457-E3B9-421A-BFA1-FFAC23A0CBC6}" srcOrd="1" destOrd="0" presId="urn:microsoft.com/office/officeart/2008/layout/VerticalCurvedList"/>
    <dgm:cxn modelId="{334BFED0-8314-4EF9-8D7F-115EAD8B3EAF}" type="presParOf" srcId="{BFD659CE-8443-43BA-AC98-8FC344460E07}" destId="{8BA5105E-4B9C-4C29-85EE-D8151246DB78}" srcOrd="2" destOrd="0" presId="urn:microsoft.com/office/officeart/2008/layout/VerticalCurvedList"/>
    <dgm:cxn modelId="{D6A32119-4997-4330-BE6D-35C216F48B30}" type="presParOf" srcId="{BFD659CE-8443-43BA-AC98-8FC344460E07}" destId="{27492322-47AE-4772-B845-C7E0603B45E7}" srcOrd="3" destOrd="0" presId="urn:microsoft.com/office/officeart/2008/layout/VerticalCurvedList"/>
    <dgm:cxn modelId="{A3B66D21-690B-4486-BE2B-E2B01C8DA247}" type="presParOf" srcId="{46CD29A4-E0D6-4749-8637-5C2B430BD5DE}" destId="{168A4596-1408-43F7-B7AD-F09C8D0CDB92}" srcOrd="1" destOrd="0" presId="urn:microsoft.com/office/officeart/2008/layout/VerticalCurvedList"/>
    <dgm:cxn modelId="{FC3307DD-98CA-404D-A786-23CDAD5E7A0C}" type="presParOf" srcId="{46CD29A4-E0D6-4749-8637-5C2B430BD5DE}" destId="{97A01C15-5968-43FB-98B6-50B098093D28}" srcOrd="2" destOrd="0" presId="urn:microsoft.com/office/officeart/2008/layout/VerticalCurvedList"/>
    <dgm:cxn modelId="{E86D1C0B-6B61-4314-A654-DAB62FF31EDF}" type="presParOf" srcId="{97A01C15-5968-43FB-98B6-50B098093D28}" destId="{D168FDE7-7AC3-48CC-82E3-54000DB7ECFD}" srcOrd="0" destOrd="0" presId="urn:microsoft.com/office/officeart/2008/layout/VerticalCurvedList"/>
    <dgm:cxn modelId="{A5505393-D536-45BD-9E5C-9F22474E6D93}" type="presParOf" srcId="{46CD29A4-E0D6-4749-8637-5C2B430BD5DE}" destId="{EE591E65-BDB1-4819-8DD5-BA998A63F5CC}" srcOrd="3" destOrd="0" presId="urn:microsoft.com/office/officeart/2008/layout/VerticalCurvedList"/>
    <dgm:cxn modelId="{E1928B76-3672-4BA7-96E9-2300DD4BFB14}" type="presParOf" srcId="{46CD29A4-E0D6-4749-8637-5C2B430BD5DE}" destId="{E5FE8FD6-C75A-461A-89FC-E55B361B38E2}" srcOrd="4" destOrd="0" presId="urn:microsoft.com/office/officeart/2008/layout/VerticalCurvedList"/>
    <dgm:cxn modelId="{1755DC22-3383-43D2-AD8E-FA4DF1F6D6DC}" type="presParOf" srcId="{E5FE8FD6-C75A-461A-89FC-E55B361B38E2}" destId="{17FA56E6-737D-49AF-B0B0-FBA55FB2218A}" srcOrd="0" destOrd="0" presId="urn:microsoft.com/office/officeart/2008/layout/VerticalCurvedList"/>
    <dgm:cxn modelId="{1B94DF0E-C37D-4FD5-9997-539B2D8EE455}" type="presParOf" srcId="{46CD29A4-E0D6-4749-8637-5C2B430BD5DE}" destId="{B602ACFE-ADDD-4145-B778-4271E34E492F}" srcOrd="5" destOrd="0" presId="urn:microsoft.com/office/officeart/2008/layout/VerticalCurvedList"/>
    <dgm:cxn modelId="{5E083A84-C9B1-4963-86A2-F05674CF3DD5}" type="presParOf" srcId="{46CD29A4-E0D6-4749-8637-5C2B430BD5DE}" destId="{24A2E4D7-9B8D-4C0F-8E8D-1F1342EBCD26}" srcOrd="6" destOrd="0" presId="urn:microsoft.com/office/officeart/2008/layout/VerticalCurvedList"/>
    <dgm:cxn modelId="{E7E7DBF2-EB18-4515-9F69-69C828421315}" type="presParOf" srcId="{24A2E4D7-9B8D-4C0F-8E8D-1F1342EBCD26}" destId="{E3FCFA95-D566-41AD-99A8-FA514E48FEF7}" srcOrd="0" destOrd="0" presId="urn:microsoft.com/office/officeart/2008/layout/VerticalCurvedList"/>
    <dgm:cxn modelId="{010C5644-E385-48EB-8CE9-84DB097CDA60}" type="presParOf" srcId="{46CD29A4-E0D6-4749-8637-5C2B430BD5DE}" destId="{4D478FD4-C944-4F8B-BFB8-FFFB6F376306}" srcOrd="7" destOrd="0" presId="urn:microsoft.com/office/officeart/2008/layout/VerticalCurvedList"/>
    <dgm:cxn modelId="{2DBF5838-4CB7-44AE-A939-B54D5AE13A75}" type="presParOf" srcId="{46CD29A4-E0D6-4749-8637-5C2B430BD5DE}" destId="{533A2E94-88B8-47DA-A21B-F2794993D67A}" srcOrd="8" destOrd="0" presId="urn:microsoft.com/office/officeart/2008/layout/VerticalCurvedList"/>
    <dgm:cxn modelId="{0CC13016-8A3D-4530-8BF3-933AD5FC0BF0}" type="presParOf" srcId="{533A2E94-88B8-47DA-A21B-F2794993D67A}" destId="{C3F1A2F4-EEFC-478C-9727-E43E1F0312F2}" srcOrd="0" destOrd="0" presId="urn:microsoft.com/office/officeart/2008/layout/VerticalCurvedList"/>
  </dgm:cxnLst>
  <dgm:bg/>
  <dgm:whole/>
</dgm:dataModel>
</file>

<file path=ppt/diagrams/data83.xml><?xml version="1.0" encoding="utf-8"?>
<dgm:dataModel xmlns:dgm="http://schemas.openxmlformats.org/drawingml/2006/diagram" xmlns:a="http://schemas.openxmlformats.org/drawingml/2006/main">
  <dgm:ptLst>
    <dgm:pt modelId="{ADCE1D14-D0BC-465D-856B-B8F77FBDC14D}"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64E73E65-4FF3-4A99-BFA2-5093C3C363C0}" type="parTrans" cxnId="{17E1F3A3-B523-47EA-84A5-578778E3DD25}">
      <dgm:prSet/>
      <dgm:spPr/>
      <dgm:t>
        <a:bodyPr/>
        <a:lstStyle/>
        <a:p>
          <a:endParaRPr lang="x-none"/>
        </a:p>
      </dgm:t>
    </dgm:pt>
    <dgm:pt modelId="{E45D51D8-B0F8-4386-B8ED-66D30F872F64}">
      <dgm:prSet phldrT="[Текст]"/>
      <dgm:spPr/>
      <dgm:t>
        <a:bodyPr/>
        <a:lstStyle/>
        <a:p>
          <a:r>
            <a:rPr lang="ru-RU"/>
            <a:t>шамамен баламалы және соған ұқсас құрастырылған теориялардың ішінен логикалық тұрғыдан ерікті түрде таңдалмауы керек (бұл жағдайда ол ең құнды болып көрінеді); </a:t>
          </a:r>
          <a:endParaRPr lang="x-none"/>
        </a:p>
      </dgm:t>
    </dgm:pt>
    <dgm:pt modelId="{6D5FEBA7-419A-4B74-86ED-440F56994FCF}" type="sibTrans" cxnId="{17E1F3A3-B523-47EA-84A5-578778E3DD25}">
      <dgm:prSet/>
      <dgm:spPr/>
      <dgm:t>
        <a:bodyPr/>
        <a:lstStyle/>
        <a:p>
          <a:endParaRPr lang="x-none"/>
        </a:p>
      </dgm:t>
    </dgm:pt>
    <dgm:pt modelId="{091290E0-D844-4DEC-A602-DB1579BB1D3A}" type="parTrans" cxnId="{3CB93EE1-9093-49F7-82F1-B89B75B1BE36}">
      <dgm:prSet/>
      <dgm:spPr/>
      <dgm:t>
        <a:bodyPr/>
        <a:lstStyle/>
        <a:p>
          <a:endParaRPr lang="x-none"/>
        </a:p>
      </dgm:t>
    </dgm:pt>
    <dgm:pt modelId="{92A5905E-1B19-4644-BB71-D3F104C7AEE3}">
      <dgm:prSet phldrT="[Текст]"/>
      <dgm:spPr/>
      <dgm:t>
        <a:bodyPr/>
        <a:lstStyle/>
        <a:p>
          <a:r>
            <a:rPr lang="ru-RU"/>
            <a:t>ол абстракциялардың тұтас жүйесіне байланыстыратын объектілердің алуан түрлілігімен сипатталады;</a:t>
          </a:r>
          <a:endParaRPr lang="x-none"/>
        </a:p>
      </dgm:t>
    </dgm:pt>
    <dgm:pt modelId="{B45BBD0B-AA44-4CB0-9652-86CF8521E01C}" type="sibTrans" cxnId="{3CB93EE1-9093-49F7-82F1-B89B75B1BE36}">
      <dgm:prSet/>
      <dgm:spPr/>
      <dgm:t>
        <a:bodyPr/>
        <a:lstStyle/>
        <a:p>
          <a:endParaRPr lang="x-none"/>
        </a:p>
      </dgm:t>
    </dgm:pt>
    <dgm:pt modelId="{B2DA4539-BE10-4B44-8860-97A39D42D0EE}" type="parTrans" cxnId="{EE468394-2B31-4516-AD00-B1F61411E3C1}">
      <dgm:prSet/>
      <dgm:spPr/>
      <dgm:t>
        <a:bodyPr/>
        <a:lstStyle/>
        <a:p>
          <a:endParaRPr lang="x-none"/>
        </a:p>
      </dgm:t>
    </dgm:pt>
    <dgm:pt modelId="{197D9522-72A2-4719-BEC6-89F29FADDC73}">
      <dgm:prSet phldrT="[Текст]"/>
      <dgm:spPr/>
      <dgm:t>
        <a:bodyPr/>
        <a:lstStyle/>
        <a:p>
          <a:pPr>
            <a:buFont typeface="Symbol" panose="05050102010706020507" pitchFamily="18" charset="2"/>
            <a:buChar char=""/>
          </a:pPr>
          <a:r>
            <a:rPr lang="ru-RU"/>
            <a:t>өзінің негізгі тұжырымдамаларының қолданылу шегінде ол ешқашан бас тартпайтынын ескере отырып, оны қолданудың кең ауқымына ие болу; </a:t>
          </a:r>
          <a:endParaRPr lang="x-none"/>
        </a:p>
      </dgm:t>
    </dgm:pt>
    <dgm:pt modelId="{F61B49F5-12A3-478B-9356-CD72D1EB1428}" type="sibTrans" cxnId="{EE468394-2B31-4516-AD00-B1F61411E3C1}">
      <dgm:prSet/>
      <dgm:spPr/>
      <dgm:t>
        <a:bodyPr/>
        <a:lstStyle/>
        <a:p>
          <a:endParaRPr lang="x-none"/>
        </a:p>
      </dgm:t>
    </dgm:pt>
    <dgm:pt modelId="{C0DD842C-1713-4A26-BA43-887D31607282}" type="parTrans" cxnId="{FF1E51C4-DF45-4401-8EBD-AD036A8AD5FC}">
      <dgm:prSet/>
      <dgm:spPr/>
      <dgm:t>
        <a:bodyPr/>
        <a:lstStyle/>
        <a:p>
          <a:endParaRPr lang="x-none"/>
        </a:p>
      </dgm:t>
    </dgm:pt>
    <dgm:pt modelId="{C4E0CDDF-58ED-49A8-852E-66B37B6B3AA1}">
      <dgm:prSet phldrT="[Текст]"/>
      <dgm:spPr/>
      <dgm:t>
        <a:bodyPr/>
        <a:lstStyle/>
        <a:p>
          <a:pPr>
            <a:buFont typeface="Symbol" panose="05050102010706020507" pitchFamily="18" charset="2"/>
            <a:buChar char=""/>
          </a:pPr>
          <a:r>
            <a:rPr lang="ru-RU"/>
            <a:t>жаңа, неғұрлым жалпы теорияны құру жолын көрсетіңіз, оның шеңберінде оның өзі шекті жағдай болып қала береді. </a:t>
          </a:r>
          <a:endParaRPr lang="x-none"/>
        </a:p>
      </dgm:t>
    </dgm:pt>
    <dgm:pt modelId="{5F1ECE0B-F61C-4282-8B5D-956957E2F6F7}" type="sibTrans" cxnId="{FF1E51C4-DF45-4401-8EBD-AD036A8AD5FC}">
      <dgm:prSet/>
      <dgm:spPr/>
      <dgm:t>
        <a:bodyPr/>
        <a:lstStyle/>
        <a:p>
          <a:endParaRPr lang="x-none"/>
        </a:p>
      </dgm:t>
    </dgm:pt>
    <dgm:pt modelId="{5717D28F-B21D-4092-8FE1-BF7CD9444992}" type="pres">
      <dgm:prSet presAssocID="{ADCE1D14-D0BC-465D-856B-B8F77FBDC14D}" presName="Name0" presStyleCnt="0">
        <dgm:presLayoutVars>
          <dgm:chMax val="7"/>
          <dgm:chPref val="7"/>
          <dgm:dir/>
        </dgm:presLayoutVars>
      </dgm:prSet>
      <dgm:spPr/>
      <dgm:t>
        <a:bodyPr/>
        <a:lstStyle/>
        <a:p>
          <a:endParaRPr lang="ru-RU"/>
        </a:p>
      </dgm:t>
    </dgm:pt>
    <dgm:pt modelId="{1DBA7C7D-C896-4D13-A9E2-CD48EB8D5F45}" type="pres">
      <dgm:prSet presAssocID="{ADCE1D14-D0BC-465D-856B-B8F77FBDC14D}" presName="Name1" presStyleCnt="0"/>
      <dgm:spPr/>
      <dgm:t>
        <a:bodyPr/>
        <a:lstStyle/>
        <a:p>
          <a:endParaRPr/>
        </a:p>
      </dgm:t>
    </dgm:pt>
    <dgm:pt modelId="{0CE717B4-B87B-4854-AC80-EBA77E6D4753}" type="pres">
      <dgm:prSet presAssocID="{ADCE1D14-D0BC-465D-856B-B8F77FBDC14D}" presName="cycle" presStyleCnt="0"/>
      <dgm:spPr/>
      <dgm:t>
        <a:bodyPr/>
        <a:lstStyle/>
        <a:p>
          <a:endParaRPr/>
        </a:p>
      </dgm:t>
    </dgm:pt>
    <dgm:pt modelId="{1E8C9228-CE57-426D-91FD-C951A645FE08}" type="pres">
      <dgm:prSet presAssocID="{ADCE1D14-D0BC-465D-856B-B8F77FBDC14D}" presName="srcNode" presStyleLbl="node1" presStyleIdx="0" presStyleCnt="4"/>
      <dgm:spPr/>
      <dgm:t>
        <a:bodyPr/>
        <a:lstStyle/>
        <a:p>
          <a:endParaRPr/>
        </a:p>
      </dgm:t>
    </dgm:pt>
    <dgm:pt modelId="{8B62A7EE-6FB4-43EB-A4F6-8E51CF07E652}" type="pres">
      <dgm:prSet presAssocID="{ADCE1D14-D0BC-465D-856B-B8F77FBDC14D}" presName="conn" presStyleLbl="parChTrans1D2" presStyleIdx="0" presStyleCnt="1"/>
      <dgm:spPr/>
      <dgm:t>
        <a:bodyPr/>
        <a:lstStyle/>
        <a:p>
          <a:endParaRPr lang="ru-RU"/>
        </a:p>
      </dgm:t>
    </dgm:pt>
    <dgm:pt modelId="{03E9AFA2-7A6A-45D3-B2A6-8E195CD8DD73}" type="pres">
      <dgm:prSet presAssocID="{ADCE1D14-D0BC-465D-856B-B8F77FBDC14D}" presName="extraNode" presStyleLbl="node1" presStyleIdx="0" presStyleCnt="4"/>
      <dgm:spPr/>
      <dgm:t>
        <a:bodyPr/>
        <a:lstStyle/>
        <a:p>
          <a:endParaRPr/>
        </a:p>
      </dgm:t>
    </dgm:pt>
    <dgm:pt modelId="{5A213988-2413-4F8F-89BD-1338F4D032E9}" type="pres">
      <dgm:prSet presAssocID="{ADCE1D14-D0BC-465D-856B-B8F77FBDC14D}" presName="dstNode" presStyleLbl="node1" presStyleIdx="0" presStyleCnt="4"/>
      <dgm:spPr/>
      <dgm:t>
        <a:bodyPr/>
        <a:lstStyle/>
        <a:p>
          <a:endParaRPr/>
        </a:p>
      </dgm:t>
    </dgm:pt>
    <dgm:pt modelId="{CDE8FDEA-4788-4C4A-922B-A4EAF633479A}" type="pres">
      <dgm:prSet presAssocID="{E45D51D8-B0F8-4386-B8ED-66D30F872F64}" presName="text_1" presStyleLbl="node1" presStyleIdx="0" presStyleCnt="4" custScaleY="120160">
        <dgm:presLayoutVars>
          <dgm:bulletEnabled val="1"/>
        </dgm:presLayoutVars>
      </dgm:prSet>
      <dgm:spPr/>
      <dgm:t>
        <a:bodyPr/>
        <a:lstStyle/>
        <a:p>
          <a:endParaRPr lang="ru-RU"/>
        </a:p>
      </dgm:t>
    </dgm:pt>
    <dgm:pt modelId="{D29E46F2-E8B1-4FE1-B9DF-EF934F98A03F}" type="pres">
      <dgm:prSet presAssocID="{E45D51D8-B0F8-4386-B8ED-66D30F872F64}" presName="accent_1" presStyleCnt="0"/>
      <dgm:spPr/>
      <dgm:t>
        <a:bodyPr/>
        <a:lstStyle/>
        <a:p>
          <a:endParaRPr/>
        </a:p>
      </dgm:t>
    </dgm:pt>
    <dgm:pt modelId="{A46F8078-1379-4E98-82EB-D15DA1BCF53F}" type="pres">
      <dgm:prSet presAssocID="{E45D51D8-B0F8-4386-B8ED-66D30F872F64}" presName="accentRepeatNode" presStyleLbl="solidFgAcc1" presStyleIdx="0" presStyleCnt="4"/>
      <dgm:spPr/>
      <dgm:t>
        <a:bodyPr/>
        <a:lstStyle/>
        <a:p>
          <a:endParaRPr/>
        </a:p>
      </dgm:t>
    </dgm:pt>
    <dgm:pt modelId="{F8A9F343-34DB-4E99-BADA-E4300E6C1FB4}" type="pres">
      <dgm:prSet presAssocID="{92A5905E-1B19-4644-BB71-D3F104C7AEE3}" presName="text_2" presStyleLbl="node1" presStyleIdx="1" presStyleCnt="4">
        <dgm:presLayoutVars>
          <dgm:bulletEnabled val="1"/>
        </dgm:presLayoutVars>
      </dgm:prSet>
      <dgm:spPr/>
      <dgm:t>
        <a:bodyPr/>
        <a:lstStyle/>
        <a:p>
          <a:endParaRPr lang="ru-RU"/>
        </a:p>
      </dgm:t>
    </dgm:pt>
    <dgm:pt modelId="{8919DF94-AF5B-40DC-82E6-5106A046B1DA}" type="pres">
      <dgm:prSet presAssocID="{92A5905E-1B19-4644-BB71-D3F104C7AEE3}" presName="accent_2" presStyleCnt="0"/>
      <dgm:spPr/>
      <dgm:t>
        <a:bodyPr/>
        <a:lstStyle/>
        <a:p>
          <a:endParaRPr/>
        </a:p>
      </dgm:t>
    </dgm:pt>
    <dgm:pt modelId="{4187E5DC-0320-4FB4-A4BE-B87D43611A3C}" type="pres">
      <dgm:prSet presAssocID="{92A5905E-1B19-4644-BB71-D3F104C7AEE3}" presName="accentRepeatNode" presStyleLbl="solidFgAcc1" presStyleIdx="1" presStyleCnt="4"/>
      <dgm:spPr/>
      <dgm:t>
        <a:bodyPr/>
        <a:lstStyle/>
        <a:p>
          <a:endParaRPr/>
        </a:p>
      </dgm:t>
    </dgm:pt>
    <dgm:pt modelId="{E795DBFE-E736-4DC8-A920-C2744A2DE34E}" type="pres">
      <dgm:prSet presAssocID="{197D9522-72A2-4719-BEC6-89F29FADDC73}" presName="text_3" presStyleLbl="node1" presStyleIdx="2" presStyleCnt="4">
        <dgm:presLayoutVars>
          <dgm:bulletEnabled val="1"/>
        </dgm:presLayoutVars>
      </dgm:prSet>
      <dgm:spPr/>
      <dgm:t>
        <a:bodyPr/>
        <a:lstStyle/>
        <a:p>
          <a:endParaRPr lang="ru-RU"/>
        </a:p>
      </dgm:t>
    </dgm:pt>
    <dgm:pt modelId="{E28DBBE3-7F17-47D2-ADFF-BCB5F4828F0E}" type="pres">
      <dgm:prSet presAssocID="{197D9522-72A2-4719-BEC6-89F29FADDC73}" presName="accent_3" presStyleCnt="0"/>
      <dgm:spPr/>
      <dgm:t>
        <a:bodyPr/>
        <a:lstStyle/>
        <a:p>
          <a:endParaRPr/>
        </a:p>
      </dgm:t>
    </dgm:pt>
    <dgm:pt modelId="{D3900B0C-73E5-4E6E-918E-4A12E7BCB2E5}" type="pres">
      <dgm:prSet presAssocID="{197D9522-72A2-4719-BEC6-89F29FADDC73}" presName="accentRepeatNode" presStyleLbl="solidFgAcc1" presStyleIdx="2" presStyleCnt="4"/>
      <dgm:spPr/>
      <dgm:t>
        <a:bodyPr/>
        <a:lstStyle/>
        <a:p>
          <a:endParaRPr/>
        </a:p>
      </dgm:t>
    </dgm:pt>
    <dgm:pt modelId="{6EC1B1EB-5F05-4FB3-A335-3C15987EE029}" type="pres">
      <dgm:prSet presAssocID="{C4E0CDDF-58ED-49A8-852E-66B37B6B3AA1}" presName="text_4" presStyleLbl="node1" presStyleIdx="3" presStyleCnt="4">
        <dgm:presLayoutVars>
          <dgm:bulletEnabled val="1"/>
        </dgm:presLayoutVars>
      </dgm:prSet>
      <dgm:spPr/>
      <dgm:t>
        <a:bodyPr/>
        <a:lstStyle/>
        <a:p>
          <a:endParaRPr lang="ru-RU"/>
        </a:p>
      </dgm:t>
    </dgm:pt>
    <dgm:pt modelId="{87247A08-DBFC-4AF4-89D0-26FBA8286563}" type="pres">
      <dgm:prSet presAssocID="{C4E0CDDF-58ED-49A8-852E-66B37B6B3AA1}" presName="accent_4" presStyleCnt="0"/>
      <dgm:spPr/>
      <dgm:t>
        <a:bodyPr/>
        <a:lstStyle/>
        <a:p>
          <a:endParaRPr/>
        </a:p>
      </dgm:t>
    </dgm:pt>
    <dgm:pt modelId="{F9F1FA0E-4C0B-4EED-BA1C-5DF25DD39707}" type="pres">
      <dgm:prSet presAssocID="{C4E0CDDF-58ED-49A8-852E-66B37B6B3AA1}" presName="accentRepeatNode" presStyleLbl="solidFgAcc1" presStyleIdx="3" presStyleCnt="4"/>
      <dgm:spPr/>
      <dgm:t>
        <a:bodyPr/>
        <a:lstStyle/>
        <a:p>
          <a:endParaRPr/>
        </a:p>
      </dgm:t>
    </dgm:pt>
  </dgm:ptLst>
  <dgm:cxnLst>
    <dgm:cxn modelId="{58A06898-9F35-4C9C-B845-A17AF59AB8C7}" type="presOf" srcId="{C4E0CDDF-58ED-49A8-852E-66B37B6B3AA1}" destId="{6EC1B1EB-5F05-4FB3-A335-3C15987EE029}" srcOrd="0" destOrd="0" presId="urn:microsoft.com/office/officeart/2008/layout/VerticalCurvedList"/>
    <dgm:cxn modelId="{FF1E51C4-DF45-4401-8EBD-AD036A8AD5FC}" srcId="{ADCE1D14-D0BC-465D-856B-B8F77FBDC14D}" destId="{C4E0CDDF-58ED-49A8-852E-66B37B6B3AA1}" srcOrd="3" destOrd="0" parTransId="{C0DD842C-1713-4A26-BA43-887D31607282}" sibTransId="{5F1ECE0B-F61C-4282-8B5D-956957E2F6F7}"/>
    <dgm:cxn modelId="{65C62815-A274-4A63-A09B-BFFA1DD88A9E}" type="presOf" srcId="{6D5FEBA7-419A-4B74-86ED-440F56994FCF}" destId="{8B62A7EE-6FB4-43EB-A4F6-8E51CF07E652}" srcOrd="0" destOrd="0" presId="urn:microsoft.com/office/officeart/2008/layout/VerticalCurvedList"/>
    <dgm:cxn modelId="{F0573F79-35D3-4083-8A9A-D3B2E1BFA915}" type="presOf" srcId="{197D9522-72A2-4719-BEC6-89F29FADDC73}" destId="{E795DBFE-E736-4DC8-A920-C2744A2DE34E}" srcOrd="0" destOrd="0" presId="urn:microsoft.com/office/officeart/2008/layout/VerticalCurvedList"/>
    <dgm:cxn modelId="{EE468394-2B31-4516-AD00-B1F61411E3C1}" srcId="{ADCE1D14-D0BC-465D-856B-B8F77FBDC14D}" destId="{197D9522-72A2-4719-BEC6-89F29FADDC73}" srcOrd="2" destOrd="0" parTransId="{B2DA4539-BE10-4B44-8860-97A39D42D0EE}" sibTransId="{F61B49F5-12A3-478B-9356-CD72D1EB1428}"/>
    <dgm:cxn modelId="{1F9917E8-AEDF-4912-B184-1ABC192DF10F}" type="presOf" srcId="{E45D51D8-B0F8-4386-B8ED-66D30F872F64}" destId="{CDE8FDEA-4788-4C4A-922B-A4EAF633479A}" srcOrd="0" destOrd="0" presId="urn:microsoft.com/office/officeart/2008/layout/VerticalCurvedList"/>
    <dgm:cxn modelId="{4FEDD2DB-AC08-4A06-99AA-09FFD2FF431A}" type="presOf" srcId="{ADCE1D14-D0BC-465D-856B-B8F77FBDC14D}" destId="{5717D28F-B21D-4092-8FE1-BF7CD9444992}" srcOrd="0" destOrd="0" presId="urn:microsoft.com/office/officeart/2008/layout/VerticalCurvedList"/>
    <dgm:cxn modelId="{EBF352B5-9E17-4D06-B865-7F6075FBFE3D}" type="presOf" srcId="{92A5905E-1B19-4644-BB71-D3F104C7AEE3}" destId="{F8A9F343-34DB-4E99-BADA-E4300E6C1FB4}" srcOrd="0" destOrd="0" presId="urn:microsoft.com/office/officeart/2008/layout/VerticalCurvedList"/>
    <dgm:cxn modelId="{3CB93EE1-9093-49F7-82F1-B89B75B1BE36}" srcId="{ADCE1D14-D0BC-465D-856B-B8F77FBDC14D}" destId="{92A5905E-1B19-4644-BB71-D3F104C7AEE3}" srcOrd="1" destOrd="0" parTransId="{091290E0-D844-4DEC-A602-DB1579BB1D3A}" sibTransId="{B45BBD0B-AA44-4CB0-9652-86CF8521E01C}"/>
    <dgm:cxn modelId="{17E1F3A3-B523-47EA-84A5-578778E3DD25}" srcId="{ADCE1D14-D0BC-465D-856B-B8F77FBDC14D}" destId="{E45D51D8-B0F8-4386-B8ED-66D30F872F64}" srcOrd="0" destOrd="0" parTransId="{64E73E65-4FF3-4A99-BFA2-5093C3C363C0}" sibTransId="{6D5FEBA7-419A-4B74-86ED-440F56994FCF}"/>
    <dgm:cxn modelId="{EAC193C3-68D1-42FF-9E4C-42164E736914}" type="presParOf" srcId="{5717D28F-B21D-4092-8FE1-BF7CD9444992}" destId="{1DBA7C7D-C896-4D13-A9E2-CD48EB8D5F45}" srcOrd="0" destOrd="0" presId="urn:microsoft.com/office/officeart/2008/layout/VerticalCurvedList"/>
    <dgm:cxn modelId="{86956B71-9317-43E5-BF76-71A43313008C}" type="presParOf" srcId="{1DBA7C7D-C896-4D13-A9E2-CD48EB8D5F45}" destId="{0CE717B4-B87B-4854-AC80-EBA77E6D4753}" srcOrd="0" destOrd="0" presId="urn:microsoft.com/office/officeart/2008/layout/VerticalCurvedList"/>
    <dgm:cxn modelId="{3086612C-2955-40C6-928F-604F874D0AC9}" type="presParOf" srcId="{0CE717B4-B87B-4854-AC80-EBA77E6D4753}" destId="{1E8C9228-CE57-426D-91FD-C951A645FE08}" srcOrd="0" destOrd="0" presId="urn:microsoft.com/office/officeart/2008/layout/VerticalCurvedList"/>
    <dgm:cxn modelId="{9B9635DA-68BD-436B-B536-13D9F17ABC3C}" type="presParOf" srcId="{0CE717B4-B87B-4854-AC80-EBA77E6D4753}" destId="{8B62A7EE-6FB4-43EB-A4F6-8E51CF07E652}" srcOrd="1" destOrd="0" presId="urn:microsoft.com/office/officeart/2008/layout/VerticalCurvedList"/>
    <dgm:cxn modelId="{3B7EA855-4DCF-4DD4-B8C5-5FA003548E43}" type="presParOf" srcId="{0CE717B4-B87B-4854-AC80-EBA77E6D4753}" destId="{03E9AFA2-7A6A-45D3-B2A6-8E195CD8DD73}" srcOrd="2" destOrd="0" presId="urn:microsoft.com/office/officeart/2008/layout/VerticalCurvedList"/>
    <dgm:cxn modelId="{C4A0B421-1A10-4566-A70D-8B77F8C50CEC}" type="presParOf" srcId="{0CE717B4-B87B-4854-AC80-EBA77E6D4753}" destId="{5A213988-2413-4F8F-89BD-1338F4D032E9}" srcOrd="3" destOrd="0" presId="urn:microsoft.com/office/officeart/2008/layout/VerticalCurvedList"/>
    <dgm:cxn modelId="{4ED54D62-B58B-4D54-9817-3491D2BC2440}" type="presParOf" srcId="{1DBA7C7D-C896-4D13-A9E2-CD48EB8D5F45}" destId="{CDE8FDEA-4788-4C4A-922B-A4EAF633479A}" srcOrd="1" destOrd="0" presId="urn:microsoft.com/office/officeart/2008/layout/VerticalCurvedList"/>
    <dgm:cxn modelId="{5B598D18-CE18-4E0B-A789-2D66566F019A}" type="presParOf" srcId="{1DBA7C7D-C896-4D13-A9E2-CD48EB8D5F45}" destId="{D29E46F2-E8B1-4FE1-B9DF-EF934F98A03F}" srcOrd="2" destOrd="0" presId="urn:microsoft.com/office/officeart/2008/layout/VerticalCurvedList"/>
    <dgm:cxn modelId="{65802A22-F0D2-41A7-8913-C90843AD8FCA}" type="presParOf" srcId="{D29E46F2-E8B1-4FE1-B9DF-EF934F98A03F}" destId="{A46F8078-1379-4E98-82EB-D15DA1BCF53F}" srcOrd="0" destOrd="0" presId="urn:microsoft.com/office/officeart/2008/layout/VerticalCurvedList"/>
    <dgm:cxn modelId="{4F1A4FED-0FEF-489B-8163-E872CDBDAA0B}" type="presParOf" srcId="{1DBA7C7D-C896-4D13-A9E2-CD48EB8D5F45}" destId="{F8A9F343-34DB-4E99-BADA-E4300E6C1FB4}" srcOrd="3" destOrd="0" presId="urn:microsoft.com/office/officeart/2008/layout/VerticalCurvedList"/>
    <dgm:cxn modelId="{266456DE-9A40-415C-863E-645E77097B93}" type="presParOf" srcId="{1DBA7C7D-C896-4D13-A9E2-CD48EB8D5F45}" destId="{8919DF94-AF5B-40DC-82E6-5106A046B1DA}" srcOrd="4" destOrd="0" presId="urn:microsoft.com/office/officeart/2008/layout/VerticalCurvedList"/>
    <dgm:cxn modelId="{83D05893-5F32-4580-853D-643B6C0013A6}" type="presParOf" srcId="{8919DF94-AF5B-40DC-82E6-5106A046B1DA}" destId="{4187E5DC-0320-4FB4-A4BE-B87D43611A3C}" srcOrd="0" destOrd="0" presId="urn:microsoft.com/office/officeart/2008/layout/VerticalCurvedList"/>
    <dgm:cxn modelId="{00D2C45F-37A8-4842-8C6C-9FCF9825DC64}" type="presParOf" srcId="{1DBA7C7D-C896-4D13-A9E2-CD48EB8D5F45}" destId="{E795DBFE-E736-4DC8-A920-C2744A2DE34E}" srcOrd="5" destOrd="0" presId="urn:microsoft.com/office/officeart/2008/layout/VerticalCurvedList"/>
    <dgm:cxn modelId="{33A1B351-7A24-43F5-95CA-9ABA1FCC96CE}" type="presParOf" srcId="{1DBA7C7D-C896-4D13-A9E2-CD48EB8D5F45}" destId="{E28DBBE3-7F17-47D2-ADFF-BCB5F4828F0E}" srcOrd="6" destOrd="0" presId="urn:microsoft.com/office/officeart/2008/layout/VerticalCurvedList"/>
    <dgm:cxn modelId="{7578F2A3-0D24-4860-9DAE-96617A6A63A6}" type="presParOf" srcId="{E28DBBE3-7F17-47D2-ADFF-BCB5F4828F0E}" destId="{D3900B0C-73E5-4E6E-918E-4A12E7BCB2E5}" srcOrd="0" destOrd="0" presId="urn:microsoft.com/office/officeart/2008/layout/VerticalCurvedList"/>
    <dgm:cxn modelId="{638B6CBD-F689-464F-BD26-EED1474440E0}" type="presParOf" srcId="{1DBA7C7D-C896-4D13-A9E2-CD48EB8D5F45}" destId="{6EC1B1EB-5F05-4FB3-A335-3C15987EE029}" srcOrd="7" destOrd="0" presId="urn:microsoft.com/office/officeart/2008/layout/VerticalCurvedList"/>
    <dgm:cxn modelId="{633150E2-CA89-4DB3-9ABE-79CC8621ED3A}" type="presParOf" srcId="{1DBA7C7D-C896-4D13-A9E2-CD48EB8D5F45}" destId="{87247A08-DBFC-4AF4-89D0-26FBA8286563}" srcOrd="8" destOrd="0" presId="urn:microsoft.com/office/officeart/2008/layout/VerticalCurvedList"/>
    <dgm:cxn modelId="{856C914C-A4BF-46CB-A8A7-C03A7EEF5449}" type="presParOf" srcId="{87247A08-DBFC-4AF4-89D0-26FBA8286563}" destId="{F9F1FA0E-4C0B-4EED-BA1C-5DF25DD39707}" srcOrd="0" destOrd="0" presId="urn:microsoft.com/office/officeart/2008/layout/VerticalCurvedList"/>
  </dgm:cxnLst>
  <dgm:bg/>
  <dgm:whole/>
</dgm:dataModel>
</file>

<file path=ppt/diagrams/data84.xml><?xml version="1.0" encoding="utf-8"?>
<dgm:dataModel xmlns:dgm="http://schemas.openxmlformats.org/drawingml/2006/diagram" xmlns:a="http://schemas.openxmlformats.org/drawingml/2006/main">
  <dgm:ptLst>
    <dgm:pt modelId="{BA23DB0A-8EA9-4E77-A034-F951F1BDF5F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F1553653-A616-44E8-B6F0-8FCF9C21852F}" type="parTrans" cxnId="{03D87589-DB44-4339-97E7-A78680FB8A04}">
      <dgm:prSet/>
      <dgm:spPr/>
      <dgm:t>
        <a:bodyPr/>
        <a:lstStyle/>
        <a:p>
          <a:endParaRPr lang="x-none"/>
        </a:p>
      </dgm:t>
    </dgm:pt>
    <dgm:pt modelId="{5D9C3B42-A585-43AB-9B25-41C3C44CA499}">
      <dgm:prSet phldrT="[Текст]"/>
      <dgm:spPr/>
      <dgm:t>
        <a:bodyPr/>
        <a:lstStyle/>
        <a:p>
          <a:r>
            <a:rPr lang="ru-RU"/>
            <a:t>Теория - бұл ғылыми танымның ең дамыған түрі, нақты дүниедегі заттар мен құбылыстардың тұрақты, маңызды қасиеттерін, байланыстарын, байланыстарын көрсететін шынайы, тәжірибеде дәлелденген білімнің біртұтас дамып келе жатқан жүйесі. </a:t>
          </a:r>
          <a:endParaRPr lang="x-none"/>
        </a:p>
      </dgm:t>
    </dgm:pt>
    <dgm:pt modelId="{F344A6BE-8049-4373-9E6F-5B362FF37EC5}" type="parTrans" cxnId="{5927C224-2B5E-44C4-89E9-7E9D52D19F7E}">
      <dgm:prSet/>
      <dgm:spPr/>
      <dgm:t>
        <a:bodyPr/>
        <a:lstStyle/>
        <a:p>
          <a:endParaRPr lang="x-none"/>
        </a:p>
      </dgm:t>
    </dgm:pt>
    <dgm:pt modelId="{80BC4B98-36BC-44CF-905B-215E8497C289}">
      <dgm:prSet phldrT="[Текст]" phldr="1"/>
      <dgm:spPr/>
      <dgm:t>
        <a:bodyPr/>
        <a:lstStyle/>
        <a:p>
          <a:endParaRPr lang="x-none"/>
        </a:p>
      </dgm:t>
    </dgm:pt>
    <dgm:pt modelId="{84E7C42D-4D13-4DB1-8CA9-01113D90D07B}" type="sibTrans" cxnId="{5927C224-2B5E-44C4-89E9-7E9D52D19F7E}">
      <dgm:prSet/>
      <dgm:spPr/>
      <dgm:t>
        <a:bodyPr/>
        <a:lstStyle/>
        <a:p>
          <a:endParaRPr lang="x-none"/>
        </a:p>
      </dgm:t>
    </dgm:pt>
    <dgm:pt modelId="{A51ADD88-5EAE-4D0A-BB2F-C4140C12C3C0}" type="sibTrans" cxnId="{03D87589-DB44-4339-97E7-A78680FB8A04}">
      <dgm:prSet/>
      <dgm:spPr/>
      <dgm:t>
        <a:bodyPr/>
        <a:lstStyle/>
        <a:p>
          <a:endParaRPr lang="x-none"/>
        </a:p>
      </dgm:t>
    </dgm:pt>
    <dgm:pt modelId="{75777A53-BADC-4D29-B8A3-83C2105F718B}" type="parTrans" cxnId="{F6E88734-2D47-4515-A2B7-07BF26F9567A}">
      <dgm:prSet/>
      <dgm:spPr/>
      <dgm:t>
        <a:bodyPr/>
        <a:lstStyle/>
        <a:p>
          <a:endParaRPr lang="x-none"/>
        </a:p>
      </dgm:t>
    </dgm:pt>
    <dgm:pt modelId="{410B3CBC-0901-4A08-9F18-DD45BAFF2A43}">
      <dgm:prSet phldrT="[Текст]"/>
      <dgm:spPr/>
      <dgm:t>
        <a:bodyPr/>
        <a:lstStyle/>
        <a:p>
          <a:r>
            <a:rPr lang="ru-RU"/>
            <a:t>Теория бірқатар критерийлерге сай болуы керек, мысалы: фактілерге қайшы келмеуі, тексерілуі, қолдану аясы кең болуы және т.б.</a:t>
          </a:r>
          <a:endParaRPr lang="x-none"/>
        </a:p>
      </dgm:t>
    </dgm:pt>
    <dgm:pt modelId="{AF226BEF-25E6-462C-AF88-874D80A94038}" type="parTrans" cxnId="{29DB47E0-496C-4F49-9CB8-B24AB3BF3DE6}">
      <dgm:prSet/>
      <dgm:spPr/>
      <dgm:t>
        <a:bodyPr/>
        <a:lstStyle/>
        <a:p>
          <a:endParaRPr lang="x-none"/>
        </a:p>
      </dgm:t>
    </dgm:pt>
    <dgm:pt modelId="{2E0C7FB8-6C97-4D0A-9215-A1739D81D954}">
      <dgm:prSet phldrT="[Текст]" phldr="1"/>
      <dgm:spPr/>
      <dgm:t>
        <a:bodyPr/>
        <a:lstStyle/>
        <a:p>
          <a:endParaRPr lang="x-none"/>
        </a:p>
      </dgm:t>
    </dgm:pt>
    <dgm:pt modelId="{D518EB37-1EF7-4056-AACA-8A37482CAF09}" type="sibTrans" cxnId="{29DB47E0-496C-4F49-9CB8-B24AB3BF3DE6}">
      <dgm:prSet/>
      <dgm:spPr/>
      <dgm:t>
        <a:bodyPr/>
        <a:lstStyle/>
        <a:p>
          <a:endParaRPr lang="x-none"/>
        </a:p>
      </dgm:t>
    </dgm:pt>
    <dgm:pt modelId="{8A110C33-B3A9-4636-96E4-2C0E49BACC4A}" type="sibTrans" cxnId="{F6E88734-2D47-4515-A2B7-07BF26F9567A}">
      <dgm:prSet/>
      <dgm:spPr/>
      <dgm:t>
        <a:bodyPr/>
        <a:lstStyle/>
        <a:p>
          <a:endParaRPr lang="x-none"/>
        </a:p>
      </dgm:t>
    </dgm:pt>
    <dgm:pt modelId="{698AE7B0-86FE-4815-B5A3-AFC9385419DD}" type="pres">
      <dgm:prSet presAssocID="{BA23DB0A-8EA9-4E77-A034-F951F1BDF5FA}" presName="linear" presStyleCnt="0">
        <dgm:presLayoutVars>
          <dgm:animLvl val="lvl"/>
          <dgm:resizeHandles val="exact"/>
        </dgm:presLayoutVars>
      </dgm:prSet>
      <dgm:spPr/>
      <dgm:t>
        <a:bodyPr/>
        <a:lstStyle/>
        <a:p>
          <a:endParaRPr lang="ru-RU"/>
        </a:p>
      </dgm:t>
    </dgm:pt>
    <dgm:pt modelId="{A3C1C48B-077A-4137-82BE-19E98A1858F7}" type="pres">
      <dgm:prSet presAssocID="{5D9C3B42-A585-43AB-9B25-41C3C44CA499}" presName="parentText" presStyleLbl="node1" presStyleIdx="0" presStyleCnt="2">
        <dgm:presLayoutVars>
          <dgm:chMax val="0"/>
          <dgm:bulletEnabled val="1"/>
        </dgm:presLayoutVars>
      </dgm:prSet>
      <dgm:spPr/>
      <dgm:t>
        <a:bodyPr/>
        <a:lstStyle/>
        <a:p>
          <a:endParaRPr lang="ru-RU"/>
        </a:p>
      </dgm:t>
    </dgm:pt>
    <dgm:pt modelId="{13BB3375-88B3-4F22-AF11-DA3D7F2C9E72}" type="pres">
      <dgm:prSet presAssocID="{5D9C3B42-A585-43AB-9B25-41C3C44CA499}" presName="childText" presStyleLbl="revTx" presStyleIdx="0" presStyleCnt="2">
        <dgm:presLayoutVars>
          <dgm:bulletEnabled val="1"/>
        </dgm:presLayoutVars>
      </dgm:prSet>
      <dgm:spPr/>
      <dgm:t>
        <a:bodyPr/>
        <a:lstStyle/>
        <a:p>
          <a:endParaRPr lang="ru-RU"/>
        </a:p>
      </dgm:t>
    </dgm:pt>
    <dgm:pt modelId="{A188DEA5-E1BA-4CDF-9933-299F0CE3D3B1}" type="pres">
      <dgm:prSet presAssocID="{410B3CBC-0901-4A08-9F18-DD45BAFF2A43}" presName="parentText" presStyleLbl="node1" presStyleIdx="1" presStyleCnt="2">
        <dgm:presLayoutVars>
          <dgm:chMax val="0"/>
          <dgm:bulletEnabled val="1"/>
        </dgm:presLayoutVars>
      </dgm:prSet>
      <dgm:spPr/>
      <dgm:t>
        <a:bodyPr/>
        <a:lstStyle/>
        <a:p>
          <a:endParaRPr lang="ru-RU"/>
        </a:p>
      </dgm:t>
    </dgm:pt>
    <dgm:pt modelId="{B6D8D797-A87F-428F-8E12-8F317F1841BB}" type="pres">
      <dgm:prSet presAssocID="{410B3CBC-0901-4A08-9F18-DD45BAFF2A43}" presName="childText" presStyleLbl="revTx" presStyleIdx="1" presStyleCnt="2">
        <dgm:presLayoutVars>
          <dgm:bulletEnabled val="1"/>
        </dgm:presLayoutVars>
      </dgm:prSet>
      <dgm:spPr/>
      <dgm:t>
        <a:bodyPr/>
        <a:lstStyle/>
        <a:p>
          <a:endParaRPr lang="ru-RU"/>
        </a:p>
      </dgm:t>
    </dgm:pt>
  </dgm:ptLst>
  <dgm:cxnLst>
    <dgm:cxn modelId="{03D87589-DB44-4339-97E7-A78680FB8A04}" srcId="{BA23DB0A-8EA9-4E77-A034-F951F1BDF5FA}" destId="{5D9C3B42-A585-43AB-9B25-41C3C44CA499}" srcOrd="0" destOrd="0" parTransId="{F1553653-A616-44E8-B6F0-8FCF9C21852F}" sibTransId="{A51ADD88-5EAE-4D0A-BB2F-C4140C12C3C0}"/>
    <dgm:cxn modelId="{F9664E2D-C5F4-4D27-BE6A-CD1422E96D8D}" type="presOf" srcId="{80BC4B98-36BC-44CF-905B-215E8497C289}" destId="{13BB3375-88B3-4F22-AF11-DA3D7F2C9E72}" srcOrd="0" destOrd="0" presId="urn:microsoft.com/office/officeart/2005/8/layout/vList2"/>
    <dgm:cxn modelId="{F6E88734-2D47-4515-A2B7-07BF26F9567A}" srcId="{BA23DB0A-8EA9-4E77-A034-F951F1BDF5FA}" destId="{410B3CBC-0901-4A08-9F18-DD45BAFF2A43}" srcOrd="1" destOrd="0" parTransId="{75777A53-BADC-4D29-B8A3-83C2105F718B}" sibTransId="{8A110C33-B3A9-4636-96E4-2C0E49BACC4A}"/>
    <dgm:cxn modelId="{21B74F9F-2DD7-4BF4-8A8C-A9661CFB45C4}" type="presOf" srcId="{410B3CBC-0901-4A08-9F18-DD45BAFF2A43}" destId="{A188DEA5-E1BA-4CDF-9933-299F0CE3D3B1}" srcOrd="0" destOrd="0" presId="urn:microsoft.com/office/officeart/2005/8/layout/vList2"/>
    <dgm:cxn modelId="{761A75B0-E087-4DEC-9404-123A4EA811DB}" type="presOf" srcId="{2E0C7FB8-6C97-4D0A-9215-A1739D81D954}" destId="{B6D8D797-A87F-428F-8E12-8F317F1841BB}" srcOrd="0" destOrd="0" presId="urn:microsoft.com/office/officeart/2005/8/layout/vList2"/>
    <dgm:cxn modelId="{5927C224-2B5E-44C4-89E9-7E9D52D19F7E}" srcId="{5D9C3B42-A585-43AB-9B25-41C3C44CA499}" destId="{80BC4B98-36BC-44CF-905B-215E8497C289}" srcOrd="0" destOrd="0" parTransId="{F344A6BE-8049-4373-9E6F-5B362FF37EC5}" sibTransId="{84E7C42D-4D13-4DB1-8CA9-01113D90D07B}"/>
    <dgm:cxn modelId="{BBB1FA33-24CB-44D6-A56D-AFFE8E1DD739}" type="presOf" srcId="{BA23DB0A-8EA9-4E77-A034-F951F1BDF5FA}" destId="{698AE7B0-86FE-4815-B5A3-AFC9385419DD}" srcOrd="0" destOrd="0" presId="urn:microsoft.com/office/officeart/2005/8/layout/vList2"/>
    <dgm:cxn modelId="{29DB47E0-496C-4F49-9CB8-B24AB3BF3DE6}" srcId="{410B3CBC-0901-4A08-9F18-DD45BAFF2A43}" destId="{2E0C7FB8-6C97-4D0A-9215-A1739D81D954}" srcOrd="0" destOrd="0" parTransId="{AF226BEF-25E6-462C-AF88-874D80A94038}" sibTransId="{D518EB37-1EF7-4056-AACA-8A37482CAF09}"/>
    <dgm:cxn modelId="{547C7A59-2601-45C2-805B-F88C9DB5455C}" type="presOf" srcId="{5D9C3B42-A585-43AB-9B25-41C3C44CA499}" destId="{A3C1C48B-077A-4137-82BE-19E98A1858F7}" srcOrd="0" destOrd="0" presId="urn:microsoft.com/office/officeart/2005/8/layout/vList2"/>
    <dgm:cxn modelId="{C197454B-CBE9-4047-AA9E-22AF85008BAF}" type="presParOf" srcId="{698AE7B0-86FE-4815-B5A3-AFC9385419DD}" destId="{A3C1C48B-077A-4137-82BE-19E98A1858F7}" srcOrd="0" destOrd="0" presId="urn:microsoft.com/office/officeart/2005/8/layout/vList2"/>
    <dgm:cxn modelId="{55BBA2AE-DD18-468F-A57B-C4DDF2597621}" type="presParOf" srcId="{698AE7B0-86FE-4815-B5A3-AFC9385419DD}" destId="{13BB3375-88B3-4F22-AF11-DA3D7F2C9E72}" srcOrd="1" destOrd="0" presId="urn:microsoft.com/office/officeart/2005/8/layout/vList2"/>
    <dgm:cxn modelId="{35DD7BA1-76AC-4AD7-97C9-700E09683251}" type="presParOf" srcId="{698AE7B0-86FE-4815-B5A3-AFC9385419DD}" destId="{A188DEA5-E1BA-4CDF-9933-299F0CE3D3B1}" srcOrd="2" destOrd="0" presId="urn:microsoft.com/office/officeart/2005/8/layout/vList2"/>
    <dgm:cxn modelId="{97955310-2BC5-41FE-8F30-C9515C7A2DD0}" type="presParOf" srcId="{698AE7B0-86FE-4815-B5A3-AFC9385419DD}" destId="{B6D8D797-A87F-428F-8E12-8F317F1841BB}" srcOrd="3" destOrd="0" presId="urn:microsoft.com/office/officeart/2005/8/layout/vList2"/>
  </dgm:cxnLst>
  <dgm:bg/>
  <dgm:whole/>
</dgm:dataModel>
</file>

<file path=ppt/diagrams/data85.xml><?xml version="1.0" encoding="utf-8"?>
<dgm:dataModel xmlns:dgm="http://schemas.openxmlformats.org/drawingml/2006/diagram" xmlns:a="http://schemas.openxmlformats.org/drawingml/2006/main">
  <dgm:ptLst>
    <dgm:pt modelId="{DB8A9AE5-372F-41B0-BAF5-A094BF54BAE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F8AB050A-42D8-40E5-A240-58C52BA1226A}" type="parTrans" cxnId="{DEBD21A2-18D3-442A-A502-A1C28C475EA3}">
      <dgm:prSet/>
      <dgm:spPr/>
      <dgm:t>
        <a:bodyPr/>
        <a:lstStyle/>
        <a:p>
          <a:endParaRPr lang="x-none"/>
        </a:p>
      </dgm:t>
    </dgm:pt>
    <dgm:pt modelId="{298ED625-4B75-438B-8A18-132D3CA2F808}">
      <dgm:prSet phldrT="[Текст]"/>
      <dgm:spPr/>
      <dgm:t>
        <a:bodyPr/>
        <a:lstStyle/>
        <a:p>
          <a:r>
            <a:rPr lang="ru-RU"/>
            <a:t>Теорияның мазмұндық және формальды аспектілерінің бірлігі оны жетілдіру мен дамытудың қайнар көздерінің бірі болып табылады. </a:t>
          </a:r>
          <a:endParaRPr lang="x-none"/>
        </a:p>
      </dgm:t>
    </dgm:pt>
    <dgm:pt modelId="{05BA2925-96AF-437A-9160-DC94FA96C1C8}" type="parTrans" cxnId="{73D4A720-D952-4851-9A3D-46F39DB189D5}">
      <dgm:prSet/>
      <dgm:spPr/>
      <dgm:t>
        <a:bodyPr/>
        <a:lstStyle/>
        <a:p>
          <a:endParaRPr lang="x-none"/>
        </a:p>
      </dgm:t>
    </dgm:pt>
    <dgm:pt modelId="{09DE4811-1B0D-497D-A606-73EDE06D7F47}">
      <dgm:prSet phldrT="[Текст]" phldr="1"/>
      <dgm:spPr/>
      <dgm:t>
        <a:bodyPr/>
        <a:lstStyle/>
        <a:p>
          <a:endParaRPr lang="x-none"/>
        </a:p>
      </dgm:t>
    </dgm:pt>
    <dgm:pt modelId="{9CE25370-5BC0-4C85-B27A-883B813D3AAE}" type="sibTrans" cxnId="{73D4A720-D952-4851-9A3D-46F39DB189D5}">
      <dgm:prSet/>
      <dgm:spPr/>
      <dgm:t>
        <a:bodyPr/>
        <a:lstStyle/>
        <a:p>
          <a:endParaRPr lang="x-none"/>
        </a:p>
      </dgm:t>
    </dgm:pt>
    <dgm:pt modelId="{C7F099E9-8B93-4CE0-96BE-84B70F33EA5B}" type="sibTrans" cxnId="{DEBD21A2-18D3-442A-A502-A1C28C475EA3}">
      <dgm:prSet/>
      <dgm:spPr/>
      <dgm:t>
        <a:bodyPr/>
        <a:lstStyle/>
        <a:p>
          <a:endParaRPr lang="x-none"/>
        </a:p>
      </dgm:t>
    </dgm:pt>
    <dgm:pt modelId="{5593EE74-0266-44FD-A1F6-7F975AFF9C07}" type="parTrans" cxnId="{3EFB1FD2-DE9C-4B00-BBC5-8637B1ABF905}">
      <dgm:prSet/>
      <dgm:spPr/>
      <dgm:t>
        <a:bodyPr/>
        <a:lstStyle/>
        <a:p>
          <a:endParaRPr lang="x-none"/>
        </a:p>
      </dgm:t>
    </dgm:pt>
    <dgm:pt modelId="{08D82CCB-617A-4513-BAEA-905BD2021AA0}">
      <dgm:prSet phldrT="[Текст]"/>
      <dgm:spPr/>
      <dgm:t>
        <a:bodyPr/>
        <a:lstStyle/>
        <a:p>
          <a:r>
            <a:rPr lang="ru-RU"/>
            <a:t>Теорияны қалыптастыруда әдіснамалық маңызды рөлді идеалдандырылған объект ("абсолютті қатты дене", "идеал газ", "мінсіз бәсекелестік нарығы") атқарады, оның құрылысы кез келген теорияны құрудың қажетті кезеңі болып табылады. білімнің әртүрлі салалары үшін нақты формаларда жүзеге асырылады. </a:t>
          </a:r>
          <a:endParaRPr lang="x-none"/>
        </a:p>
      </dgm:t>
    </dgm:pt>
    <dgm:pt modelId="{FD2D53B9-EAD0-4C16-8220-63942320C657}" type="parTrans" cxnId="{CB7A5CDF-7670-44F7-A176-EBE36D9DF19F}">
      <dgm:prSet/>
      <dgm:spPr/>
      <dgm:t>
        <a:bodyPr/>
        <a:lstStyle/>
        <a:p>
          <a:endParaRPr lang="x-none"/>
        </a:p>
      </dgm:t>
    </dgm:pt>
    <dgm:pt modelId="{D61D4A7F-D76D-4001-B528-72226D73373E}">
      <dgm:prSet phldrT="[Текст]"/>
      <dgm:spPr/>
      <dgm:t>
        <a:bodyPr/>
        <a:lstStyle/>
        <a:p>
          <a:endParaRPr lang="x-none"/>
        </a:p>
      </dgm:t>
    </dgm:pt>
    <dgm:pt modelId="{BD826877-B4CE-444F-A81D-C065E8D4A7B2}" type="sibTrans" cxnId="{CB7A5CDF-7670-44F7-A176-EBE36D9DF19F}">
      <dgm:prSet/>
      <dgm:spPr/>
      <dgm:t>
        <a:bodyPr/>
        <a:lstStyle/>
        <a:p>
          <a:endParaRPr lang="x-none"/>
        </a:p>
      </dgm:t>
    </dgm:pt>
    <dgm:pt modelId="{8D6809EE-86DA-4814-85B1-BC1DAF4DAC60}" type="sibTrans" cxnId="{3EFB1FD2-DE9C-4B00-BBC5-8637B1ABF905}">
      <dgm:prSet/>
      <dgm:spPr/>
      <dgm:t>
        <a:bodyPr/>
        <a:lstStyle/>
        <a:p>
          <a:endParaRPr lang="x-none"/>
        </a:p>
      </dgm:t>
    </dgm:pt>
    <dgm:pt modelId="{C123ABD8-4E49-4017-9474-1BB67E3369E7}" type="parTrans" cxnId="{745C8D8F-1C0F-411E-BD78-20E5D0E466FD}">
      <dgm:prSet/>
      <dgm:spPr/>
      <dgm:t>
        <a:bodyPr/>
        <a:lstStyle/>
        <a:p>
          <a:endParaRPr lang="x-none"/>
        </a:p>
      </dgm:t>
    </dgm:pt>
    <dgm:pt modelId="{423B125C-B588-4619-BBD7-2B409153705E}">
      <dgm:prSet phldrT="[Текст]"/>
      <dgm:spPr/>
      <dgm:t>
        <a:bodyPr/>
        <a:lstStyle/>
        <a:p>
          <a:r>
            <a:rPr lang="ru-RU"/>
            <a:t>Бұл объект шындықтың белгілі бір фрагментінің теориялық моделі ретінде ғана емес, сонымен бірге теорияны құруда жүзеге асырылатын нақты зерттеу бағдарламасын да қамтиды.</a:t>
          </a:r>
          <a:endParaRPr lang="x-none"/>
        </a:p>
      </dgm:t>
    </dgm:pt>
    <dgm:pt modelId="{D749D96C-8100-4A2D-A176-681C2CE077A5}" type="parTrans" cxnId="{F75CA2F1-8413-4DB4-B36B-705995E3F2F9}">
      <dgm:prSet/>
      <dgm:spPr/>
      <dgm:t>
        <a:bodyPr/>
        <a:lstStyle/>
        <a:p>
          <a:endParaRPr lang="x-none"/>
        </a:p>
      </dgm:t>
    </dgm:pt>
    <dgm:pt modelId="{83576E51-B095-4B2D-BF24-AA0F03B204CF}">
      <dgm:prSet phldrT="[Текст]" phldr="1"/>
      <dgm:spPr/>
      <dgm:t>
        <a:bodyPr/>
        <a:lstStyle/>
        <a:p>
          <a:endParaRPr lang="x-none"/>
        </a:p>
      </dgm:t>
    </dgm:pt>
    <dgm:pt modelId="{A6CBAFCB-5A8C-4CB7-A013-FC54A7F09426}" type="sibTrans" cxnId="{F75CA2F1-8413-4DB4-B36B-705995E3F2F9}">
      <dgm:prSet/>
      <dgm:spPr/>
      <dgm:t>
        <a:bodyPr/>
        <a:lstStyle/>
        <a:p>
          <a:endParaRPr lang="x-none"/>
        </a:p>
      </dgm:t>
    </dgm:pt>
    <dgm:pt modelId="{51FFB021-7D7A-4CCD-A796-41B423A31462}" type="sibTrans" cxnId="{745C8D8F-1C0F-411E-BD78-20E5D0E466FD}">
      <dgm:prSet/>
      <dgm:spPr/>
      <dgm:t>
        <a:bodyPr/>
        <a:lstStyle/>
        <a:p>
          <a:endParaRPr lang="x-none"/>
        </a:p>
      </dgm:t>
    </dgm:pt>
    <dgm:pt modelId="{843A804F-0090-4E14-B69C-415036ED5DFA}" type="pres">
      <dgm:prSet presAssocID="{DB8A9AE5-372F-41B0-BAF5-A094BF54BAE6}" presName="linear" presStyleCnt="0">
        <dgm:presLayoutVars>
          <dgm:animLvl val="lvl"/>
          <dgm:resizeHandles val="exact"/>
        </dgm:presLayoutVars>
      </dgm:prSet>
      <dgm:spPr/>
      <dgm:t>
        <a:bodyPr/>
        <a:lstStyle/>
        <a:p>
          <a:endParaRPr lang="ru-RU"/>
        </a:p>
      </dgm:t>
    </dgm:pt>
    <dgm:pt modelId="{9E157B9E-7EEC-4272-B051-722CE2B956BD}" type="pres">
      <dgm:prSet presAssocID="{298ED625-4B75-438B-8A18-132D3CA2F808}" presName="parentText" presStyleLbl="node1" presStyleIdx="0" presStyleCnt="3">
        <dgm:presLayoutVars>
          <dgm:chMax val="0"/>
          <dgm:bulletEnabled val="1"/>
        </dgm:presLayoutVars>
      </dgm:prSet>
      <dgm:spPr/>
      <dgm:t>
        <a:bodyPr/>
        <a:lstStyle/>
        <a:p>
          <a:endParaRPr lang="ru-RU"/>
        </a:p>
      </dgm:t>
    </dgm:pt>
    <dgm:pt modelId="{A109884E-8AB5-4E2F-9E84-06772C50FC34}" type="pres">
      <dgm:prSet presAssocID="{298ED625-4B75-438B-8A18-132D3CA2F808}" presName="childText" presStyleLbl="revTx" presStyleIdx="0" presStyleCnt="3">
        <dgm:presLayoutVars>
          <dgm:bulletEnabled val="1"/>
        </dgm:presLayoutVars>
      </dgm:prSet>
      <dgm:spPr/>
      <dgm:t>
        <a:bodyPr/>
        <a:lstStyle/>
        <a:p>
          <a:endParaRPr lang="ru-RU"/>
        </a:p>
      </dgm:t>
    </dgm:pt>
    <dgm:pt modelId="{0990190B-911F-49AD-87B4-6BBEA4A22416}" type="pres">
      <dgm:prSet presAssocID="{08D82CCB-617A-4513-BAEA-905BD2021AA0}" presName="parentText" presStyleLbl="node1" presStyleIdx="1" presStyleCnt="3">
        <dgm:presLayoutVars>
          <dgm:chMax val="0"/>
          <dgm:bulletEnabled val="1"/>
        </dgm:presLayoutVars>
      </dgm:prSet>
      <dgm:spPr/>
      <dgm:t>
        <a:bodyPr/>
        <a:lstStyle/>
        <a:p>
          <a:endParaRPr lang="ru-RU"/>
        </a:p>
      </dgm:t>
    </dgm:pt>
    <dgm:pt modelId="{60C0ADD4-EA1D-40A6-9FC8-7AE8FE7E5A06}" type="pres">
      <dgm:prSet presAssocID="{08D82CCB-617A-4513-BAEA-905BD2021AA0}" presName="childText" presStyleLbl="revTx" presStyleIdx="1" presStyleCnt="3">
        <dgm:presLayoutVars>
          <dgm:bulletEnabled val="1"/>
        </dgm:presLayoutVars>
      </dgm:prSet>
      <dgm:spPr/>
      <dgm:t>
        <a:bodyPr/>
        <a:lstStyle/>
        <a:p>
          <a:endParaRPr lang="ru-RU"/>
        </a:p>
      </dgm:t>
    </dgm:pt>
    <dgm:pt modelId="{2851C943-1090-49EA-971D-5E301BF3D93A}" type="pres">
      <dgm:prSet presAssocID="{423B125C-B588-4619-BBD7-2B409153705E}" presName="parentText" presStyleLbl="node1" presStyleIdx="2" presStyleCnt="3">
        <dgm:presLayoutVars>
          <dgm:chMax val="0"/>
          <dgm:bulletEnabled val="1"/>
        </dgm:presLayoutVars>
      </dgm:prSet>
      <dgm:spPr/>
      <dgm:t>
        <a:bodyPr/>
        <a:lstStyle/>
        <a:p>
          <a:endParaRPr lang="ru-RU"/>
        </a:p>
      </dgm:t>
    </dgm:pt>
    <dgm:pt modelId="{B2064D7B-005C-47E5-8BE3-A95D6E9647A6}" type="pres">
      <dgm:prSet presAssocID="{423B125C-B588-4619-BBD7-2B409153705E}" presName="childText" presStyleLbl="revTx" presStyleIdx="2" presStyleCnt="3">
        <dgm:presLayoutVars>
          <dgm:bulletEnabled val="1"/>
        </dgm:presLayoutVars>
      </dgm:prSet>
      <dgm:spPr/>
      <dgm:t>
        <a:bodyPr/>
        <a:lstStyle/>
        <a:p>
          <a:endParaRPr lang="ru-RU"/>
        </a:p>
      </dgm:t>
    </dgm:pt>
  </dgm:ptLst>
  <dgm:cxnLst>
    <dgm:cxn modelId="{73D4A720-D952-4851-9A3D-46F39DB189D5}" srcId="{298ED625-4B75-438B-8A18-132D3CA2F808}" destId="{09DE4811-1B0D-497D-A606-73EDE06D7F47}" srcOrd="0" destOrd="0" parTransId="{05BA2925-96AF-437A-9160-DC94FA96C1C8}" sibTransId="{9CE25370-5BC0-4C85-B27A-883B813D3AAE}"/>
    <dgm:cxn modelId="{221144B1-2A0C-4FB5-901F-1722ACF5F139}" type="presOf" srcId="{83576E51-B095-4B2D-BF24-AA0F03B204CF}" destId="{B2064D7B-005C-47E5-8BE3-A95D6E9647A6}" srcOrd="0" destOrd="0" presId="urn:microsoft.com/office/officeart/2005/8/layout/vList2"/>
    <dgm:cxn modelId="{0F4886FA-60CE-4DB7-A41D-1037C98F2E9F}" type="presOf" srcId="{423B125C-B588-4619-BBD7-2B409153705E}" destId="{2851C943-1090-49EA-971D-5E301BF3D93A}" srcOrd="0" destOrd="0" presId="urn:microsoft.com/office/officeart/2005/8/layout/vList2"/>
    <dgm:cxn modelId="{3EFB1FD2-DE9C-4B00-BBC5-8637B1ABF905}" srcId="{DB8A9AE5-372F-41B0-BAF5-A094BF54BAE6}" destId="{08D82CCB-617A-4513-BAEA-905BD2021AA0}" srcOrd="1" destOrd="0" parTransId="{5593EE74-0266-44FD-A1F6-7F975AFF9C07}" sibTransId="{8D6809EE-86DA-4814-85B1-BC1DAF4DAC60}"/>
    <dgm:cxn modelId="{91BB10F7-CE92-4B78-B5D4-AB4704201F4C}" type="presOf" srcId="{09DE4811-1B0D-497D-A606-73EDE06D7F47}" destId="{A109884E-8AB5-4E2F-9E84-06772C50FC34}" srcOrd="0" destOrd="0" presId="urn:microsoft.com/office/officeart/2005/8/layout/vList2"/>
    <dgm:cxn modelId="{2435EBC9-58AD-4A95-93B9-076762B6A4D4}" type="presOf" srcId="{DB8A9AE5-372F-41B0-BAF5-A094BF54BAE6}" destId="{843A804F-0090-4E14-B69C-415036ED5DFA}" srcOrd="0" destOrd="0" presId="urn:microsoft.com/office/officeart/2005/8/layout/vList2"/>
    <dgm:cxn modelId="{AF49778A-A0A7-4589-9B4F-FE87010964E1}" type="presOf" srcId="{08D82CCB-617A-4513-BAEA-905BD2021AA0}" destId="{0990190B-911F-49AD-87B4-6BBEA4A22416}" srcOrd="0" destOrd="0" presId="urn:microsoft.com/office/officeart/2005/8/layout/vList2"/>
    <dgm:cxn modelId="{F75CA2F1-8413-4DB4-B36B-705995E3F2F9}" srcId="{423B125C-B588-4619-BBD7-2B409153705E}" destId="{83576E51-B095-4B2D-BF24-AA0F03B204CF}" srcOrd="0" destOrd="0" parTransId="{D749D96C-8100-4A2D-A176-681C2CE077A5}" sibTransId="{A6CBAFCB-5A8C-4CB7-A013-FC54A7F09426}"/>
    <dgm:cxn modelId="{CB7A5CDF-7670-44F7-A176-EBE36D9DF19F}" srcId="{08D82CCB-617A-4513-BAEA-905BD2021AA0}" destId="{D61D4A7F-D76D-4001-B528-72226D73373E}" srcOrd="0" destOrd="0" parTransId="{FD2D53B9-EAD0-4C16-8220-63942320C657}" sibTransId="{BD826877-B4CE-444F-A81D-C065E8D4A7B2}"/>
    <dgm:cxn modelId="{97FC3CFE-0D2B-472B-9333-51B22A7B4147}" type="presOf" srcId="{D61D4A7F-D76D-4001-B528-72226D73373E}" destId="{60C0ADD4-EA1D-40A6-9FC8-7AE8FE7E5A06}" srcOrd="0" destOrd="0" presId="urn:microsoft.com/office/officeart/2005/8/layout/vList2"/>
    <dgm:cxn modelId="{745C8D8F-1C0F-411E-BD78-20E5D0E466FD}" srcId="{DB8A9AE5-372F-41B0-BAF5-A094BF54BAE6}" destId="{423B125C-B588-4619-BBD7-2B409153705E}" srcOrd="2" destOrd="0" parTransId="{C123ABD8-4E49-4017-9474-1BB67E3369E7}" sibTransId="{51FFB021-7D7A-4CCD-A796-41B423A31462}"/>
    <dgm:cxn modelId="{DEBD21A2-18D3-442A-A502-A1C28C475EA3}" srcId="{DB8A9AE5-372F-41B0-BAF5-A094BF54BAE6}" destId="{298ED625-4B75-438B-8A18-132D3CA2F808}" srcOrd="0" destOrd="0" parTransId="{F8AB050A-42D8-40E5-A240-58C52BA1226A}" sibTransId="{C7F099E9-8B93-4CE0-96BE-84B70F33EA5B}"/>
    <dgm:cxn modelId="{82F68BE5-59F2-4AE8-9BB8-C073A63B3CBD}" type="presOf" srcId="{298ED625-4B75-438B-8A18-132D3CA2F808}" destId="{9E157B9E-7EEC-4272-B051-722CE2B956BD}" srcOrd="0" destOrd="0" presId="urn:microsoft.com/office/officeart/2005/8/layout/vList2"/>
    <dgm:cxn modelId="{9C65B995-9FA7-4DE8-AA3A-54E26E2101C4}" type="presParOf" srcId="{843A804F-0090-4E14-B69C-415036ED5DFA}" destId="{9E157B9E-7EEC-4272-B051-722CE2B956BD}" srcOrd="0" destOrd="0" presId="urn:microsoft.com/office/officeart/2005/8/layout/vList2"/>
    <dgm:cxn modelId="{FF98E05F-0249-48DB-A8D2-4BA73D5573BD}" type="presParOf" srcId="{843A804F-0090-4E14-B69C-415036ED5DFA}" destId="{A109884E-8AB5-4E2F-9E84-06772C50FC34}" srcOrd="1" destOrd="0" presId="urn:microsoft.com/office/officeart/2005/8/layout/vList2"/>
    <dgm:cxn modelId="{BB98F988-E29C-4DAE-8452-32597C1E052A}" type="presParOf" srcId="{843A804F-0090-4E14-B69C-415036ED5DFA}" destId="{0990190B-911F-49AD-87B4-6BBEA4A22416}" srcOrd="2" destOrd="0" presId="urn:microsoft.com/office/officeart/2005/8/layout/vList2"/>
    <dgm:cxn modelId="{C9301BA1-2039-4923-B6E9-66FDA1FC6744}" type="presParOf" srcId="{843A804F-0090-4E14-B69C-415036ED5DFA}" destId="{60C0ADD4-EA1D-40A6-9FC8-7AE8FE7E5A06}" srcOrd="3" destOrd="0" presId="urn:microsoft.com/office/officeart/2005/8/layout/vList2"/>
    <dgm:cxn modelId="{EABED4B1-9856-4852-9D04-C7839EF4A3AD}" type="presParOf" srcId="{843A804F-0090-4E14-B69C-415036ED5DFA}" destId="{2851C943-1090-49EA-971D-5E301BF3D93A}" srcOrd="4" destOrd="0" presId="urn:microsoft.com/office/officeart/2005/8/layout/vList2"/>
    <dgm:cxn modelId="{688303F6-0118-4ED1-9434-3F504682E7C2}" type="presParOf" srcId="{843A804F-0090-4E14-B69C-415036ED5DFA}" destId="{B2064D7B-005C-47E5-8BE3-A95D6E9647A6}" srcOrd="5" destOrd="0" presId="urn:microsoft.com/office/officeart/2005/8/layout/vList2"/>
  </dgm:cxnLst>
  <dgm:bg/>
  <dgm:whole/>
</dgm:dataModel>
</file>

<file path=ppt/diagrams/data86.xml><?xml version="1.0" encoding="utf-8"?>
<dgm:dataModel xmlns:dgm="http://schemas.openxmlformats.org/drawingml/2006/diagram" xmlns:a="http://schemas.openxmlformats.org/drawingml/2006/main">
  <dgm:ptLst>
    <dgm:pt modelId="{0E73ED52-CFB0-4531-9346-F55C4D9C43E2}"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x-none"/>
        </a:p>
      </dgm:t>
    </dgm:pt>
    <dgm:pt modelId="{05230289-1F12-4449-8C89-74F6C05F5D1F}" type="parTrans" cxnId="{CA15C10D-EA31-43DD-AA8E-A860BC9655AD}">
      <dgm:prSet/>
      <dgm:spPr/>
      <dgm:t>
        <a:bodyPr/>
        <a:lstStyle/>
        <a:p>
          <a:endParaRPr lang="x-none"/>
        </a:p>
      </dgm:t>
    </dgm:pt>
    <dgm:pt modelId="{CB9DDC1E-B057-43AF-BB46-96C3D0A1746C}">
      <dgm:prSet phldrT="[Текст]" phldr="1"/>
      <dgm:spPr/>
      <dgm:t>
        <a:bodyPr/>
        <a:lstStyle/>
        <a:p>
          <a:endParaRPr lang="x-none"/>
        </a:p>
      </dgm:t>
    </dgm:pt>
    <dgm:pt modelId="{9B2B8E13-EA5F-4599-9AB0-A0994BC4A4E7}" type="parTrans" cxnId="{C13EA9E4-7FEB-4AEB-B629-BE5A635B7092}">
      <dgm:prSet/>
      <dgm:spPr/>
      <dgm:t>
        <a:bodyPr/>
        <a:lstStyle/>
        <a:p>
          <a:endParaRPr lang="x-none"/>
        </a:p>
      </dgm:t>
    </dgm:pt>
    <dgm:pt modelId="{DE3A6730-201D-4F4F-95FE-A90014D0BDD0}">
      <dgm:prSet phldrT="[Текст]"/>
      <dgm:spPr/>
      <dgm:t>
        <a:bodyPr/>
        <a:lstStyle/>
        <a:p>
          <a:r>
            <a:rPr lang="ru-RU" b="1"/>
            <a:t>Бастапқы негіздер </a:t>
          </a:r>
          <a:r>
            <a:rPr lang="ru-RU"/>
            <a:t>– іргелі ұғымдар, принциптер, заңдар, теңдеулер, аксиомалар және т.б. </a:t>
          </a:r>
          <a:endParaRPr lang="x-none"/>
        </a:p>
      </dgm:t>
    </dgm:pt>
    <dgm:pt modelId="{2D3631D3-2CDF-46A5-9606-881F1325368B}" type="sibTrans" cxnId="{C13EA9E4-7FEB-4AEB-B629-BE5A635B7092}">
      <dgm:prSet/>
      <dgm:spPr/>
      <dgm:t>
        <a:bodyPr/>
        <a:lstStyle/>
        <a:p>
          <a:endParaRPr lang="x-none"/>
        </a:p>
      </dgm:t>
    </dgm:pt>
    <dgm:pt modelId="{6E4ADBC5-20C8-4022-8BAE-613CA56814E7}" type="sibTrans" cxnId="{CA15C10D-EA31-43DD-AA8E-A860BC9655AD}">
      <dgm:prSet/>
      <dgm:spPr/>
      <dgm:t>
        <a:bodyPr/>
        <a:lstStyle/>
        <a:p>
          <a:endParaRPr lang="x-none"/>
        </a:p>
      </dgm:t>
    </dgm:pt>
    <dgm:pt modelId="{FD311D55-6DAB-48D4-953E-DEF65B24A4B8}" type="parTrans" cxnId="{AA757175-70F2-48FF-81CC-2F5953ACF594}">
      <dgm:prSet/>
      <dgm:spPr/>
      <dgm:t>
        <a:bodyPr/>
        <a:lstStyle/>
        <a:p>
          <a:endParaRPr lang="x-none"/>
        </a:p>
      </dgm:t>
    </dgm:pt>
    <dgm:pt modelId="{536D66F5-9CD8-4312-9FFD-12C6C3939EC2}">
      <dgm:prSet phldrT="[Текст]" phldr="1"/>
      <dgm:spPr/>
      <dgm:t>
        <a:bodyPr/>
        <a:lstStyle/>
        <a:p>
          <a:endParaRPr lang="x-none"/>
        </a:p>
      </dgm:t>
    </dgm:pt>
    <dgm:pt modelId="{441C4451-C194-4B47-9141-C855AE5FF0C7}" type="parTrans" cxnId="{1BFC0329-AA41-41F5-B35E-619BD17E32B3}">
      <dgm:prSet/>
      <dgm:spPr/>
      <dgm:t>
        <a:bodyPr/>
        <a:lstStyle/>
        <a:p>
          <a:endParaRPr lang="x-none"/>
        </a:p>
      </dgm:t>
    </dgm:pt>
    <dgm:pt modelId="{D17CDA5E-13FB-47CC-A590-274B9847F7D9}">
      <dgm:prSet phldrT="[Текст]"/>
      <dgm:spPr/>
      <dgm:t>
        <a:bodyPr/>
        <a:lstStyle/>
        <a:p>
          <a:r>
            <a:rPr lang="ru-RU" b="1"/>
            <a:t>Идеалдандырылған объект </a:t>
          </a:r>
          <a:r>
            <a:rPr lang="ru-RU"/>
            <a:t>– зерттелетін объектілердің маңызды қасиеттері мен байланыстарының абстрактілі моделі, мысалы, "абсолютті қатты дене", "идеал газ", "абсолютті қара дене" "мінсіз бәсекелестік нарығы" және т.б.</a:t>
          </a:r>
          <a:endParaRPr lang="x-none"/>
        </a:p>
      </dgm:t>
    </dgm:pt>
    <dgm:pt modelId="{917DC798-05C4-4013-BA74-FB067FFB3A07}" type="sibTrans" cxnId="{1BFC0329-AA41-41F5-B35E-619BD17E32B3}">
      <dgm:prSet/>
      <dgm:spPr/>
      <dgm:t>
        <a:bodyPr/>
        <a:lstStyle/>
        <a:p>
          <a:endParaRPr lang="x-none"/>
        </a:p>
      </dgm:t>
    </dgm:pt>
    <dgm:pt modelId="{44AEC816-BAC0-4C02-AE51-56169ED9F94E}" type="sibTrans" cxnId="{AA757175-70F2-48FF-81CC-2F5953ACF594}">
      <dgm:prSet/>
      <dgm:spPr/>
      <dgm:t>
        <a:bodyPr/>
        <a:lstStyle/>
        <a:p>
          <a:endParaRPr lang="x-none"/>
        </a:p>
      </dgm:t>
    </dgm:pt>
    <dgm:pt modelId="{B954C8BA-885B-4D97-9E02-12ED82B260D6}" type="parTrans" cxnId="{17B35834-41E0-424E-8975-2F735D9914D1}">
      <dgm:prSet/>
      <dgm:spPr/>
      <dgm:t>
        <a:bodyPr/>
        <a:lstStyle/>
        <a:p>
          <a:endParaRPr lang="x-none"/>
        </a:p>
      </dgm:t>
    </dgm:pt>
    <dgm:pt modelId="{09C24776-9B16-483F-BFC7-AD9473492D3A}">
      <dgm:prSet phldrT="[Текст]" phldr="1"/>
      <dgm:spPr/>
      <dgm:t>
        <a:bodyPr/>
        <a:lstStyle/>
        <a:p>
          <a:endParaRPr lang="x-none"/>
        </a:p>
      </dgm:t>
    </dgm:pt>
    <dgm:pt modelId="{416961FC-664D-4161-A5FE-6B4265F1E822}" type="parTrans" cxnId="{1B62AC74-FE98-477F-A271-575E40A04213}">
      <dgm:prSet/>
      <dgm:spPr/>
      <dgm:t>
        <a:bodyPr/>
        <a:lstStyle/>
        <a:p>
          <a:endParaRPr lang="x-none"/>
        </a:p>
      </dgm:t>
    </dgm:pt>
    <dgm:pt modelId="{92744F5E-D9B4-4394-9716-91F7AE167379}">
      <dgm:prSet phldrT="[Текст]"/>
      <dgm:spPr/>
      <dgm:t>
        <a:bodyPr/>
        <a:lstStyle/>
        <a:p>
          <a:r>
            <a:rPr lang="ru-RU" b="1"/>
            <a:t>Заңдар мен бекітулердің жиынтығы</a:t>
          </a:r>
          <a:r>
            <a:rPr lang="ru-RU"/>
            <a:t>, белгілі бір принциптерге сәйкес теорияның негізгі ережелерінен салдар ретінде алынған. </a:t>
          </a:r>
          <a:endParaRPr lang="x-none"/>
        </a:p>
      </dgm:t>
    </dgm:pt>
    <dgm:pt modelId="{7F203AE6-1076-4DE1-9E0C-5E734ECF06F9}" type="sibTrans" cxnId="{1B62AC74-FE98-477F-A271-575E40A04213}">
      <dgm:prSet/>
      <dgm:spPr/>
      <dgm:t>
        <a:bodyPr/>
        <a:lstStyle/>
        <a:p>
          <a:endParaRPr lang="x-none"/>
        </a:p>
      </dgm:t>
    </dgm:pt>
    <dgm:pt modelId="{9B24F12B-A0D9-413F-9F6D-F387C4C91D23}" type="sibTrans" cxnId="{17B35834-41E0-424E-8975-2F735D9914D1}">
      <dgm:prSet/>
      <dgm:spPr/>
      <dgm:t>
        <a:bodyPr/>
        <a:lstStyle/>
        <a:p>
          <a:endParaRPr lang="x-none"/>
        </a:p>
      </dgm:t>
    </dgm:pt>
    <dgm:pt modelId="{2FADEB2C-0C2C-4E02-8EE4-03B1266755C9}" type="pres">
      <dgm:prSet presAssocID="{0E73ED52-CFB0-4531-9346-F55C4D9C43E2}" presName="linearFlow" presStyleCnt="0">
        <dgm:presLayoutVars>
          <dgm:dir/>
          <dgm:animLvl val="lvl"/>
          <dgm:resizeHandles val="exact"/>
        </dgm:presLayoutVars>
      </dgm:prSet>
      <dgm:spPr/>
      <dgm:t>
        <a:bodyPr/>
        <a:lstStyle/>
        <a:p>
          <a:endParaRPr lang="ru-RU"/>
        </a:p>
      </dgm:t>
    </dgm:pt>
    <dgm:pt modelId="{12090D0A-EC4F-4D17-B6B0-E547F5C1ACCB}" type="pres">
      <dgm:prSet presAssocID="{CB9DDC1E-B057-43AF-BB46-96C3D0A1746C}" presName="composite" presStyleCnt="0"/>
      <dgm:spPr/>
      <dgm:t>
        <a:bodyPr/>
        <a:lstStyle/>
        <a:p>
          <a:endParaRPr/>
        </a:p>
      </dgm:t>
    </dgm:pt>
    <dgm:pt modelId="{C16B1329-38A9-4890-9EDA-6AC873A5C779}" type="pres">
      <dgm:prSet presAssocID="{CB9DDC1E-B057-43AF-BB46-96C3D0A1746C}" presName="parentText" presStyleLbl="alignNode1" presStyleIdx="0" presStyleCnt="3">
        <dgm:presLayoutVars>
          <dgm:chMax val="1"/>
          <dgm:bulletEnabled val="1"/>
        </dgm:presLayoutVars>
      </dgm:prSet>
      <dgm:spPr/>
      <dgm:t>
        <a:bodyPr/>
        <a:lstStyle/>
        <a:p>
          <a:endParaRPr lang="ru-RU"/>
        </a:p>
      </dgm:t>
    </dgm:pt>
    <dgm:pt modelId="{3C43F515-9A52-497D-AE2F-D8CFB1AE2846}" type="pres">
      <dgm:prSet presAssocID="{CB9DDC1E-B057-43AF-BB46-96C3D0A1746C}" presName="descendantText" presStyleLbl="alignAcc1" presStyleIdx="0" presStyleCnt="3">
        <dgm:presLayoutVars>
          <dgm:bulletEnabled val="1"/>
        </dgm:presLayoutVars>
      </dgm:prSet>
      <dgm:spPr/>
      <dgm:t>
        <a:bodyPr/>
        <a:lstStyle/>
        <a:p>
          <a:endParaRPr lang="ru-RU"/>
        </a:p>
      </dgm:t>
    </dgm:pt>
    <dgm:pt modelId="{65CFDB5C-EC7C-4820-B3CA-D565A769419B}" type="pres">
      <dgm:prSet presAssocID="{6E4ADBC5-20C8-4022-8BAE-613CA56814E7}" presName="sp" presStyleCnt="0"/>
      <dgm:spPr/>
      <dgm:t>
        <a:bodyPr/>
        <a:lstStyle/>
        <a:p>
          <a:endParaRPr/>
        </a:p>
      </dgm:t>
    </dgm:pt>
    <dgm:pt modelId="{CC02B030-580A-40B5-9504-598D6D1E256A}" type="pres">
      <dgm:prSet presAssocID="{536D66F5-9CD8-4312-9FFD-12C6C3939EC2}" presName="composite" presStyleCnt="0"/>
      <dgm:spPr/>
      <dgm:t>
        <a:bodyPr/>
        <a:lstStyle/>
        <a:p>
          <a:endParaRPr/>
        </a:p>
      </dgm:t>
    </dgm:pt>
    <dgm:pt modelId="{094D9642-A222-4F81-8879-8688DF112306}" type="pres">
      <dgm:prSet presAssocID="{536D66F5-9CD8-4312-9FFD-12C6C3939EC2}" presName="parentText" presStyleLbl="alignNode1" presStyleIdx="1" presStyleCnt="3">
        <dgm:presLayoutVars>
          <dgm:chMax val="1"/>
          <dgm:bulletEnabled val="1"/>
        </dgm:presLayoutVars>
      </dgm:prSet>
      <dgm:spPr/>
      <dgm:t>
        <a:bodyPr/>
        <a:lstStyle/>
        <a:p>
          <a:endParaRPr lang="ru-RU"/>
        </a:p>
      </dgm:t>
    </dgm:pt>
    <dgm:pt modelId="{3EF02942-3ED6-4BAD-BF67-DCBB03F75036}" type="pres">
      <dgm:prSet presAssocID="{536D66F5-9CD8-4312-9FFD-12C6C3939EC2}" presName="descendantText" presStyleLbl="alignAcc1" presStyleIdx="1" presStyleCnt="3" custScaleY="107864">
        <dgm:presLayoutVars>
          <dgm:bulletEnabled val="1"/>
        </dgm:presLayoutVars>
      </dgm:prSet>
      <dgm:spPr/>
      <dgm:t>
        <a:bodyPr/>
        <a:lstStyle/>
        <a:p>
          <a:endParaRPr lang="ru-RU"/>
        </a:p>
      </dgm:t>
    </dgm:pt>
    <dgm:pt modelId="{FCB4CD21-142B-4ADD-A132-DC864EBA706D}" type="pres">
      <dgm:prSet presAssocID="{44AEC816-BAC0-4C02-AE51-56169ED9F94E}" presName="sp" presStyleCnt="0"/>
      <dgm:spPr/>
      <dgm:t>
        <a:bodyPr/>
        <a:lstStyle/>
        <a:p>
          <a:endParaRPr/>
        </a:p>
      </dgm:t>
    </dgm:pt>
    <dgm:pt modelId="{01082143-2753-4838-B85F-2ECB22864D5E}" type="pres">
      <dgm:prSet presAssocID="{09C24776-9B16-483F-BFC7-AD9473492D3A}" presName="composite" presStyleCnt="0"/>
      <dgm:spPr/>
      <dgm:t>
        <a:bodyPr/>
        <a:lstStyle/>
        <a:p>
          <a:endParaRPr/>
        </a:p>
      </dgm:t>
    </dgm:pt>
    <dgm:pt modelId="{2315EBA6-7FEC-45F1-8790-96F0BB771818}" type="pres">
      <dgm:prSet presAssocID="{09C24776-9B16-483F-BFC7-AD9473492D3A}" presName="parentText" presStyleLbl="alignNode1" presStyleIdx="2" presStyleCnt="3">
        <dgm:presLayoutVars>
          <dgm:chMax val="1"/>
          <dgm:bulletEnabled val="1"/>
        </dgm:presLayoutVars>
      </dgm:prSet>
      <dgm:spPr/>
      <dgm:t>
        <a:bodyPr/>
        <a:lstStyle/>
        <a:p>
          <a:endParaRPr lang="ru-RU"/>
        </a:p>
      </dgm:t>
    </dgm:pt>
    <dgm:pt modelId="{CD93CB22-F5B1-48AC-8120-51E64918C2B1}" type="pres">
      <dgm:prSet presAssocID="{09C24776-9B16-483F-BFC7-AD9473492D3A}" presName="descendantText" presStyleLbl="alignAcc1" presStyleIdx="2" presStyleCnt="3" custScaleY="101152">
        <dgm:presLayoutVars>
          <dgm:bulletEnabled val="1"/>
        </dgm:presLayoutVars>
      </dgm:prSet>
      <dgm:spPr/>
      <dgm:t>
        <a:bodyPr/>
        <a:lstStyle/>
        <a:p>
          <a:endParaRPr lang="ru-RU"/>
        </a:p>
      </dgm:t>
    </dgm:pt>
  </dgm:ptLst>
  <dgm:cxnLst>
    <dgm:cxn modelId="{508228B8-22DF-45D1-A6D1-849DDACF0996}" type="presOf" srcId="{0E73ED52-CFB0-4531-9346-F55C4D9C43E2}" destId="{2FADEB2C-0C2C-4E02-8EE4-03B1266755C9}" srcOrd="0" destOrd="0" presId="urn:microsoft.com/office/officeart/2005/8/layout/chevron2"/>
    <dgm:cxn modelId="{2893A97F-887D-4541-BDDD-C10206275032}" type="presOf" srcId="{536D66F5-9CD8-4312-9FFD-12C6C3939EC2}" destId="{094D9642-A222-4F81-8879-8688DF112306}" srcOrd="0" destOrd="0" presId="urn:microsoft.com/office/officeart/2005/8/layout/chevron2"/>
    <dgm:cxn modelId="{CA15C10D-EA31-43DD-AA8E-A860BC9655AD}" srcId="{0E73ED52-CFB0-4531-9346-F55C4D9C43E2}" destId="{CB9DDC1E-B057-43AF-BB46-96C3D0A1746C}" srcOrd="0" destOrd="0" parTransId="{05230289-1F12-4449-8C89-74F6C05F5D1F}" sibTransId="{6E4ADBC5-20C8-4022-8BAE-613CA56814E7}"/>
    <dgm:cxn modelId="{976DC1CF-63E1-48CE-8BFB-800F5052E14E}" type="presOf" srcId="{92744F5E-D9B4-4394-9716-91F7AE167379}" destId="{CD93CB22-F5B1-48AC-8120-51E64918C2B1}" srcOrd="0" destOrd="0" presId="urn:microsoft.com/office/officeart/2005/8/layout/chevron2"/>
    <dgm:cxn modelId="{AA757175-70F2-48FF-81CC-2F5953ACF594}" srcId="{0E73ED52-CFB0-4531-9346-F55C4D9C43E2}" destId="{536D66F5-9CD8-4312-9FFD-12C6C3939EC2}" srcOrd="1" destOrd="0" parTransId="{FD311D55-6DAB-48D4-953E-DEF65B24A4B8}" sibTransId="{44AEC816-BAC0-4C02-AE51-56169ED9F94E}"/>
    <dgm:cxn modelId="{1BFC0329-AA41-41F5-B35E-619BD17E32B3}" srcId="{536D66F5-9CD8-4312-9FFD-12C6C3939EC2}" destId="{D17CDA5E-13FB-47CC-A590-274B9847F7D9}" srcOrd="0" destOrd="0" parTransId="{441C4451-C194-4B47-9141-C855AE5FF0C7}" sibTransId="{917DC798-05C4-4013-BA74-FB067FFB3A07}"/>
    <dgm:cxn modelId="{1B62AC74-FE98-477F-A271-575E40A04213}" srcId="{09C24776-9B16-483F-BFC7-AD9473492D3A}" destId="{92744F5E-D9B4-4394-9716-91F7AE167379}" srcOrd="0" destOrd="0" parTransId="{416961FC-664D-4161-A5FE-6B4265F1E822}" sibTransId="{7F203AE6-1076-4DE1-9E0C-5E734ECF06F9}"/>
    <dgm:cxn modelId="{27BE4E20-F87F-4C97-809E-6157DACE61FC}" type="presOf" srcId="{D17CDA5E-13FB-47CC-A590-274B9847F7D9}" destId="{3EF02942-3ED6-4BAD-BF67-DCBB03F75036}" srcOrd="0" destOrd="0" presId="urn:microsoft.com/office/officeart/2005/8/layout/chevron2"/>
    <dgm:cxn modelId="{DE6836EE-2292-4A2D-8890-440689F8FC0C}" type="presOf" srcId="{09C24776-9B16-483F-BFC7-AD9473492D3A}" destId="{2315EBA6-7FEC-45F1-8790-96F0BB771818}" srcOrd="0" destOrd="0" presId="urn:microsoft.com/office/officeart/2005/8/layout/chevron2"/>
    <dgm:cxn modelId="{17B35834-41E0-424E-8975-2F735D9914D1}" srcId="{0E73ED52-CFB0-4531-9346-F55C4D9C43E2}" destId="{09C24776-9B16-483F-BFC7-AD9473492D3A}" srcOrd="2" destOrd="0" parTransId="{B954C8BA-885B-4D97-9E02-12ED82B260D6}" sibTransId="{9B24F12B-A0D9-413F-9F6D-F387C4C91D23}"/>
    <dgm:cxn modelId="{C13EA9E4-7FEB-4AEB-B629-BE5A635B7092}" srcId="{CB9DDC1E-B057-43AF-BB46-96C3D0A1746C}" destId="{DE3A6730-201D-4F4F-95FE-A90014D0BDD0}" srcOrd="0" destOrd="0" parTransId="{9B2B8E13-EA5F-4599-9AB0-A0994BC4A4E7}" sibTransId="{2D3631D3-2CDF-46A5-9606-881F1325368B}"/>
    <dgm:cxn modelId="{C87BAA55-8C04-44E0-87F1-C88FBB0012FC}" type="presOf" srcId="{CB9DDC1E-B057-43AF-BB46-96C3D0A1746C}" destId="{C16B1329-38A9-4890-9EDA-6AC873A5C779}" srcOrd="0" destOrd="0" presId="urn:microsoft.com/office/officeart/2005/8/layout/chevron2"/>
    <dgm:cxn modelId="{9F8F88AC-353A-43D2-9A1D-2AA791826D2B}" type="presOf" srcId="{DE3A6730-201D-4F4F-95FE-A90014D0BDD0}" destId="{3C43F515-9A52-497D-AE2F-D8CFB1AE2846}" srcOrd="0" destOrd="0" presId="urn:microsoft.com/office/officeart/2005/8/layout/chevron2"/>
    <dgm:cxn modelId="{D8981B04-ED05-46CD-A28C-D00F534F5485}" type="presParOf" srcId="{2FADEB2C-0C2C-4E02-8EE4-03B1266755C9}" destId="{12090D0A-EC4F-4D17-B6B0-E547F5C1ACCB}" srcOrd="0" destOrd="0" presId="urn:microsoft.com/office/officeart/2005/8/layout/chevron2"/>
    <dgm:cxn modelId="{313B78F3-E416-4EF0-8E64-B57C96567C5D}" type="presParOf" srcId="{12090D0A-EC4F-4D17-B6B0-E547F5C1ACCB}" destId="{C16B1329-38A9-4890-9EDA-6AC873A5C779}" srcOrd="0" destOrd="0" presId="urn:microsoft.com/office/officeart/2005/8/layout/chevron2"/>
    <dgm:cxn modelId="{17583542-89C8-4A6A-B717-836DF49D773A}" type="presParOf" srcId="{12090D0A-EC4F-4D17-B6B0-E547F5C1ACCB}" destId="{3C43F515-9A52-497D-AE2F-D8CFB1AE2846}" srcOrd="1" destOrd="0" presId="urn:microsoft.com/office/officeart/2005/8/layout/chevron2"/>
    <dgm:cxn modelId="{879DF1D8-DA9C-4936-93E2-385F786FBA64}" type="presParOf" srcId="{2FADEB2C-0C2C-4E02-8EE4-03B1266755C9}" destId="{65CFDB5C-EC7C-4820-B3CA-D565A769419B}" srcOrd="1" destOrd="0" presId="urn:microsoft.com/office/officeart/2005/8/layout/chevron2"/>
    <dgm:cxn modelId="{D6E692A5-DFFB-4060-BF1F-4B9CEAC02974}" type="presParOf" srcId="{2FADEB2C-0C2C-4E02-8EE4-03B1266755C9}" destId="{CC02B030-580A-40B5-9504-598D6D1E256A}" srcOrd="2" destOrd="0" presId="urn:microsoft.com/office/officeart/2005/8/layout/chevron2"/>
    <dgm:cxn modelId="{1A1F14D8-A75B-443D-A36A-D55E0D426D6E}" type="presParOf" srcId="{CC02B030-580A-40B5-9504-598D6D1E256A}" destId="{094D9642-A222-4F81-8879-8688DF112306}" srcOrd="0" destOrd="0" presId="urn:microsoft.com/office/officeart/2005/8/layout/chevron2"/>
    <dgm:cxn modelId="{8F9CA837-CF8F-4D1D-B32A-EBDC4A619AC1}" type="presParOf" srcId="{CC02B030-580A-40B5-9504-598D6D1E256A}" destId="{3EF02942-3ED6-4BAD-BF67-DCBB03F75036}" srcOrd="1" destOrd="0" presId="urn:microsoft.com/office/officeart/2005/8/layout/chevron2"/>
    <dgm:cxn modelId="{198BBB28-397F-4A60-8851-71A9E7035909}" type="presParOf" srcId="{2FADEB2C-0C2C-4E02-8EE4-03B1266755C9}" destId="{FCB4CD21-142B-4ADD-A132-DC864EBA706D}" srcOrd="3" destOrd="0" presId="urn:microsoft.com/office/officeart/2005/8/layout/chevron2"/>
    <dgm:cxn modelId="{5CF0A9C2-99FE-42B3-993F-3C0CB58FAB74}" type="presParOf" srcId="{2FADEB2C-0C2C-4E02-8EE4-03B1266755C9}" destId="{01082143-2753-4838-B85F-2ECB22864D5E}" srcOrd="4" destOrd="0" presId="urn:microsoft.com/office/officeart/2005/8/layout/chevron2"/>
    <dgm:cxn modelId="{87CCF3AA-C288-4F8A-A9C3-53783945AD79}" type="presParOf" srcId="{01082143-2753-4838-B85F-2ECB22864D5E}" destId="{2315EBA6-7FEC-45F1-8790-96F0BB771818}" srcOrd="0" destOrd="0" presId="urn:microsoft.com/office/officeart/2005/8/layout/chevron2"/>
    <dgm:cxn modelId="{8F623081-D483-4031-8AC4-9DCDB26506AB}" type="presParOf" srcId="{01082143-2753-4838-B85F-2ECB22864D5E}" destId="{CD93CB22-F5B1-48AC-8120-51E64918C2B1}" srcOrd="1" destOrd="0" presId="urn:microsoft.com/office/officeart/2005/8/layout/chevron2"/>
  </dgm:cxnLst>
  <dgm:bg/>
  <dgm:whole/>
</dgm:dataModel>
</file>

<file path=ppt/diagrams/data87.xml><?xml version="1.0" encoding="utf-8"?>
<dgm:dataModel xmlns:dgm="http://schemas.openxmlformats.org/drawingml/2006/diagram" xmlns:a="http://schemas.openxmlformats.org/drawingml/2006/main">
  <dgm:ptLst>
    <dgm:pt modelId="{645A5EEC-037D-4D38-A194-F3ECC957AD35}"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x-none"/>
        </a:p>
      </dgm:t>
    </dgm:pt>
    <dgm:pt modelId="{564B897E-1936-43E4-9D24-73352D94FC83}" type="parTrans" cxnId="{0F8048E3-8D62-4B5F-A860-98CF314E5562}">
      <dgm:prSet/>
      <dgm:spPr/>
      <dgm:t>
        <a:bodyPr/>
        <a:lstStyle/>
        <a:p>
          <a:endParaRPr lang="x-none"/>
        </a:p>
      </dgm:t>
    </dgm:pt>
    <dgm:pt modelId="{94CE818E-BC39-4D60-A690-DAF8AEB3B13A}">
      <dgm:prSet phldrT="[Текст]" phldr="1"/>
      <dgm:spPr/>
      <dgm:t>
        <a:bodyPr/>
        <a:lstStyle/>
        <a:p>
          <a:endParaRPr lang="x-none"/>
        </a:p>
      </dgm:t>
    </dgm:pt>
    <dgm:pt modelId="{E853FA57-1388-496D-95A8-7E61DDC51E68}" type="parTrans" cxnId="{B582262B-2BD6-45D8-B2BC-F60ABE4BC517}">
      <dgm:prSet/>
      <dgm:spPr/>
      <dgm:t>
        <a:bodyPr/>
        <a:lstStyle/>
        <a:p>
          <a:endParaRPr lang="x-none"/>
        </a:p>
      </dgm:t>
    </dgm:pt>
    <dgm:pt modelId="{AA05576D-AD41-4819-A23A-4356A507FF94}">
      <dgm:prSet phldrT="[Текст]"/>
      <dgm:spPr/>
      <dgm:t>
        <a:bodyPr/>
        <a:lstStyle/>
        <a:p>
          <a:r>
            <a:rPr lang="ru-RU" b="1"/>
            <a:t>Теорияның логикасы</a:t>
          </a:r>
          <a:r>
            <a:rPr lang="ru-RU"/>
            <a:t> – дайын білімнің құрылымын нақтылауға, оның формальды байланыстары мен элементтерін сипаттауға бағытталған белгілі бір ережелер мен дәлелдеу әдістерінің жиынтығы, категориялардың, заңдылықтардың, принциптердің және білімнің басқа түрлерінің өзара байланысы мен дамуын зерттеуге бағытталған диалектика. .</a:t>
          </a:r>
          <a:endParaRPr lang="x-none"/>
        </a:p>
      </dgm:t>
    </dgm:pt>
    <dgm:pt modelId="{FF541968-208B-4313-BE0A-EA02C1A6DB38}" type="sibTrans" cxnId="{B582262B-2BD6-45D8-B2BC-F60ABE4BC517}">
      <dgm:prSet/>
      <dgm:spPr/>
      <dgm:t>
        <a:bodyPr/>
        <a:lstStyle/>
        <a:p>
          <a:endParaRPr lang="x-none"/>
        </a:p>
      </dgm:t>
    </dgm:pt>
    <dgm:pt modelId="{BD3CFA07-D6DC-41A3-B5DA-5C24E080C116}" type="sibTrans" cxnId="{0F8048E3-8D62-4B5F-A860-98CF314E5562}">
      <dgm:prSet/>
      <dgm:spPr/>
      <dgm:t>
        <a:bodyPr/>
        <a:lstStyle/>
        <a:p>
          <a:endParaRPr lang="x-none"/>
        </a:p>
      </dgm:t>
    </dgm:pt>
    <dgm:pt modelId="{86EB3F29-B40A-497F-8E58-8D4FEBBDA154}" type="parTrans" cxnId="{7B000E9D-4E72-49B0-80A4-A617869B5329}">
      <dgm:prSet/>
      <dgm:spPr/>
      <dgm:t>
        <a:bodyPr/>
        <a:lstStyle/>
        <a:p>
          <a:endParaRPr lang="x-none"/>
        </a:p>
      </dgm:t>
    </dgm:pt>
    <dgm:pt modelId="{2D7F8969-3681-4F92-8E67-2C3DD6FE606D}">
      <dgm:prSet phldrT="[Текст]" phldr="1"/>
      <dgm:spPr/>
      <dgm:t>
        <a:bodyPr/>
        <a:lstStyle/>
        <a:p>
          <a:endParaRPr lang="x-none"/>
        </a:p>
      </dgm:t>
    </dgm:pt>
    <dgm:pt modelId="{9AEC783C-DC51-446B-9EC2-EDD1B9C6F73F}" type="parTrans" cxnId="{C7A71314-1145-460F-AC12-B515227FF36B}">
      <dgm:prSet/>
      <dgm:spPr/>
      <dgm:t>
        <a:bodyPr/>
        <a:lstStyle/>
        <a:p>
          <a:endParaRPr lang="x-none"/>
        </a:p>
      </dgm:t>
    </dgm:pt>
    <dgm:pt modelId="{4BD9AE62-2869-452F-9C80-92BF982F2595}">
      <dgm:prSet phldrT="[Текст]"/>
      <dgm:spPr/>
      <dgm:t>
        <a:bodyPr/>
        <a:lstStyle/>
        <a:p>
          <a:r>
            <a:rPr lang="ru-RU" b="1"/>
            <a:t>Философиялық ұстанымдар, құндылықтық әлеуметтік-мәдени негіздер. </a:t>
          </a:r>
          <a:r>
            <a:rPr lang="ru-RU"/>
            <a:t>Мысалы, экономикалық теориялар екі негізгі құрамдас бөліктен тұрады: формальды есептеулер (математикалық теңдеулер, модельдер, ережелер, т.б.) және мазмұнды интерпретация (категориялар, заңдар, принциптер). </a:t>
          </a:r>
          <a:endParaRPr lang="x-none"/>
        </a:p>
      </dgm:t>
    </dgm:pt>
    <dgm:pt modelId="{23DE51EB-0D14-4E51-8FE1-004E28BB8861}" type="sibTrans" cxnId="{C7A71314-1145-460F-AC12-B515227FF36B}">
      <dgm:prSet/>
      <dgm:spPr/>
      <dgm:t>
        <a:bodyPr/>
        <a:lstStyle/>
        <a:p>
          <a:endParaRPr lang="x-none"/>
        </a:p>
      </dgm:t>
    </dgm:pt>
    <dgm:pt modelId="{20E18981-7564-471B-BFAF-CEAFD34423AC}" type="sibTrans" cxnId="{7B000E9D-4E72-49B0-80A4-A617869B5329}">
      <dgm:prSet/>
      <dgm:spPr/>
      <dgm:t>
        <a:bodyPr/>
        <a:lstStyle/>
        <a:p>
          <a:endParaRPr lang="x-none"/>
        </a:p>
      </dgm:t>
    </dgm:pt>
    <dgm:pt modelId="{531F52C9-8C84-4BFE-A7A9-7DED2CE5D110}" type="pres">
      <dgm:prSet presAssocID="{645A5EEC-037D-4D38-A194-F3ECC957AD35}" presName="linearFlow" presStyleCnt="0">
        <dgm:presLayoutVars>
          <dgm:dir/>
          <dgm:animLvl val="lvl"/>
          <dgm:resizeHandles val="exact"/>
        </dgm:presLayoutVars>
      </dgm:prSet>
      <dgm:spPr/>
      <dgm:t>
        <a:bodyPr/>
        <a:lstStyle/>
        <a:p>
          <a:endParaRPr lang="ru-RU"/>
        </a:p>
      </dgm:t>
    </dgm:pt>
    <dgm:pt modelId="{4032D42B-0A8B-4CA7-8929-18E1BCF39C9A}" type="pres">
      <dgm:prSet presAssocID="{94CE818E-BC39-4D60-A690-DAF8AEB3B13A}" presName="composite" presStyleCnt="0"/>
      <dgm:spPr/>
      <dgm:t>
        <a:bodyPr/>
        <a:lstStyle/>
        <a:p>
          <a:endParaRPr/>
        </a:p>
      </dgm:t>
    </dgm:pt>
    <dgm:pt modelId="{8EDCC574-8050-4442-B317-B03B2D0E09F7}" type="pres">
      <dgm:prSet presAssocID="{94CE818E-BC39-4D60-A690-DAF8AEB3B13A}" presName="parentText" presStyleLbl="alignNode1" presStyleIdx="0" presStyleCnt="2">
        <dgm:presLayoutVars>
          <dgm:chMax val="1"/>
          <dgm:bulletEnabled val="1"/>
        </dgm:presLayoutVars>
      </dgm:prSet>
      <dgm:spPr/>
      <dgm:t>
        <a:bodyPr/>
        <a:lstStyle/>
        <a:p>
          <a:endParaRPr lang="ru-RU"/>
        </a:p>
      </dgm:t>
    </dgm:pt>
    <dgm:pt modelId="{3932EFA7-1322-41CC-A4A7-26317146422F}" type="pres">
      <dgm:prSet presAssocID="{94CE818E-BC39-4D60-A690-DAF8AEB3B13A}" presName="descendantText" presStyleLbl="alignAcc1" presStyleIdx="0" presStyleCnt="2">
        <dgm:presLayoutVars>
          <dgm:bulletEnabled val="1"/>
        </dgm:presLayoutVars>
      </dgm:prSet>
      <dgm:spPr/>
      <dgm:t>
        <a:bodyPr/>
        <a:lstStyle/>
        <a:p>
          <a:endParaRPr lang="ru-RU"/>
        </a:p>
      </dgm:t>
    </dgm:pt>
    <dgm:pt modelId="{362E3DB1-DF2C-4E49-9938-FBF3A300A5DA}" type="pres">
      <dgm:prSet presAssocID="{BD3CFA07-D6DC-41A3-B5DA-5C24E080C116}" presName="sp" presStyleCnt="0"/>
      <dgm:spPr/>
      <dgm:t>
        <a:bodyPr/>
        <a:lstStyle/>
        <a:p>
          <a:endParaRPr/>
        </a:p>
      </dgm:t>
    </dgm:pt>
    <dgm:pt modelId="{F3C1878D-BF3F-4EE7-ABF8-AA7EB60183A9}" type="pres">
      <dgm:prSet presAssocID="{2D7F8969-3681-4F92-8E67-2C3DD6FE606D}" presName="composite" presStyleCnt="0"/>
      <dgm:spPr/>
      <dgm:t>
        <a:bodyPr/>
        <a:lstStyle/>
        <a:p>
          <a:endParaRPr/>
        </a:p>
      </dgm:t>
    </dgm:pt>
    <dgm:pt modelId="{F41D9003-1F12-4005-92D8-B45EF4E7D8CF}" type="pres">
      <dgm:prSet presAssocID="{2D7F8969-3681-4F92-8E67-2C3DD6FE606D}" presName="parentText" presStyleLbl="alignNode1" presStyleIdx="1" presStyleCnt="2">
        <dgm:presLayoutVars>
          <dgm:chMax val="1"/>
          <dgm:bulletEnabled val="1"/>
        </dgm:presLayoutVars>
      </dgm:prSet>
      <dgm:spPr/>
      <dgm:t>
        <a:bodyPr/>
        <a:lstStyle/>
        <a:p>
          <a:endParaRPr lang="ru-RU"/>
        </a:p>
      </dgm:t>
    </dgm:pt>
    <dgm:pt modelId="{E50CF5A6-9BFB-4001-BECE-448AFFB9482B}" type="pres">
      <dgm:prSet presAssocID="{2D7F8969-3681-4F92-8E67-2C3DD6FE606D}" presName="descendantText" presStyleLbl="alignAcc1" presStyleIdx="1" presStyleCnt="2">
        <dgm:presLayoutVars>
          <dgm:bulletEnabled val="1"/>
        </dgm:presLayoutVars>
      </dgm:prSet>
      <dgm:spPr/>
      <dgm:t>
        <a:bodyPr/>
        <a:lstStyle/>
        <a:p>
          <a:endParaRPr lang="ru-RU"/>
        </a:p>
      </dgm:t>
    </dgm:pt>
  </dgm:ptLst>
  <dgm:cxnLst>
    <dgm:cxn modelId="{7B000E9D-4E72-49B0-80A4-A617869B5329}" srcId="{645A5EEC-037D-4D38-A194-F3ECC957AD35}" destId="{2D7F8969-3681-4F92-8E67-2C3DD6FE606D}" srcOrd="1" destOrd="0" parTransId="{86EB3F29-B40A-497F-8E58-8D4FEBBDA154}" sibTransId="{20E18981-7564-471B-BFAF-CEAFD34423AC}"/>
    <dgm:cxn modelId="{41656D19-967F-4D50-9E3A-9F1090255D20}" type="presOf" srcId="{94CE818E-BC39-4D60-A690-DAF8AEB3B13A}" destId="{8EDCC574-8050-4442-B317-B03B2D0E09F7}" srcOrd="0" destOrd="0" presId="urn:microsoft.com/office/officeart/2005/8/layout/chevron2"/>
    <dgm:cxn modelId="{B582262B-2BD6-45D8-B2BC-F60ABE4BC517}" srcId="{94CE818E-BC39-4D60-A690-DAF8AEB3B13A}" destId="{AA05576D-AD41-4819-A23A-4356A507FF94}" srcOrd="0" destOrd="0" parTransId="{E853FA57-1388-496D-95A8-7E61DDC51E68}" sibTransId="{FF541968-208B-4313-BE0A-EA02C1A6DB38}"/>
    <dgm:cxn modelId="{15A1A266-683D-4C05-AA8A-FEB473ECA910}" type="presOf" srcId="{AA05576D-AD41-4819-A23A-4356A507FF94}" destId="{3932EFA7-1322-41CC-A4A7-26317146422F}" srcOrd="0" destOrd="0" presId="urn:microsoft.com/office/officeart/2005/8/layout/chevron2"/>
    <dgm:cxn modelId="{C7A71314-1145-460F-AC12-B515227FF36B}" srcId="{2D7F8969-3681-4F92-8E67-2C3DD6FE606D}" destId="{4BD9AE62-2869-452F-9C80-92BF982F2595}" srcOrd="0" destOrd="0" parTransId="{9AEC783C-DC51-446B-9EC2-EDD1B9C6F73F}" sibTransId="{23DE51EB-0D14-4E51-8FE1-004E28BB8861}"/>
    <dgm:cxn modelId="{7AD18BD4-4459-44A5-A46A-65CBEDEF7B4E}" type="presOf" srcId="{2D7F8969-3681-4F92-8E67-2C3DD6FE606D}" destId="{F41D9003-1F12-4005-92D8-B45EF4E7D8CF}" srcOrd="0" destOrd="0" presId="urn:microsoft.com/office/officeart/2005/8/layout/chevron2"/>
    <dgm:cxn modelId="{271F2528-7A4C-4FE9-9A95-AF697EB70D79}" type="presOf" srcId="{645A5EEC-037D-4D38-A194-F3ECC957AD35}" destId="{531F52C9-8C84-4BFE-A7A9-7DED2CE5D110}" srcOrd="0" destOrd="0" presId="urn:microsoft.com/office/officeart/2005/8/layout/chevron2"/>
    <dgm:cxn modelId="{85836C0A-E0C4-43F6-99D9-87F78711ED7B}" type="presOf" srcId="{4BD9AE62-2869-452F-9C80-92BF982F2595}" destId="{E50CF5A6-9BFB-4001-BECE-448AFFB9482B}" srcOrd="0" destOrd="0" presId="urn:microsoft.com/office/officeart/2005/8/layout/chevron2"/>
    <dgm:cxn modelId="{0F8048E3-8D62-4B5F-A860-98CF314E5562}" srcId="{645A5EEC-037D-4D38-A194-F3ECC957AD35}" destId="{94CE818E-BC39-4D60-A690-DAF8AEB3B13A}" srcOrd="0" destOrd="0" parTransId="{564B897E-1936-43E4-9D24-73352D94FC83}" sibTransId="{BD3CFA07-D6DC-41A3-B5DA-5C24E080C116}"/>
    <dgm:cxn modelId="{EBADCF88-3B1D-4D9D-89D1-F2D0072863CC}" type="presParOf" srcId="{531F52C9-8C84-4BFE-A7A9-7DED2CE5D110}" destId="{4032D42B-0A8B-4CA7-8929-18E1BCF39C9A}" srcOrd="0" destOrd="0" presId="urn:microsoft.com/office/officeart/2005/8/layout/chevron2"/>
    <dgm:cxn modelId="{6953C9AD-76B8-4063-A9DB-566B3C5EA248}" type="presParOf" srcId="{4032D42B-0A8B-4CA7-8929-18E1BCF39C9A}" destId="{8EDCC574-8050-4442-B317-B03B2D0E09F7}" srcOrd="0" destOrd="0" presId="urn:microsoft.com/office/officeart/2005/8/layout/chevron2"/>
    <dgm:cxn modelId="{F1FFAACE-8B17-474B-A054-04C32E428FE3}" type="presParOf" srcId="{4032D42B-0A8B-4CA7-8929-18E1BCF39C9A}" destId="{3932EFA7-1322-41CC-A4A7-26317146422F}" srcOrd="1" destOrd="0" presId="urn:microsoft.com/office/officeart/2005/8/layout/chevron2"/>
    <dgm:cxn modelId="{F35AF555-7A4E-44CD-9775-DA4A5EFF535B}" type="presParOf" srcId="{531F52C9-8C84-4BFE-A7A9-7DED2CE5D110}" destId="{362E3DB1-DF2C-4E49-9938-FBF3A300A5DA}" srcOrd="1" destOrd="0" presId="urn:microsoft.com/office/officeart/2005/8/layout/chevron2"/>
    <dgm:cxn modelId="{B4126521-EBDE-4974-8950-193AAB3AE0CF}" type="presParOf" srcId="{531F52C9-8C84-4BFE-A7A9-7DED2CE5D110}" destId="{F3C1878D-BF3F-4EE7-ABF8-AA7EB60183A9}" srcOrd="2" destOrd="0" presId="urn:microsoft.com/office/officeart/2005/8/layout/chevron2"/>
    <dgm:cxn modelId="{DB9EABF2-1995-4E88-AD7D-A52627494FF6}" type="presParOf" srcId="{F3C1878D-BF3F-4EE7-ABF8-AA7EB60183A9}" destId="{F41D9003-1F12-4005-92D8-B45EF4E7D8CF}" srcOrd="0" destOrd="0" presId="urn:microsoft.com/office/officeart/2005/8/layout/chevron2"/>
    <dgm:cxn modelId="{3DD3C61C-50E2-4DB1-A411-D83B4DF5FD3C}" type="presParOf" srcId="{F3C1878D-BF3F-4EE7-ABF8-AA7EB60183A9}" destId="{E50CF5A6-9BFB-4001-BECE-448AFFB9482B}" srcOrd="1" destOrd="0" presId="urn:microsoft.com/office/officeart/2005/8/layout/chevron2"/>
  </dgm:cxnLst>
  <dgm:bg/>
  <dgm:whole/>
</dgm:dataModel>
</file>

<file path=ppt/diagrams/data88.xml><?xml version="1.0" encoding="utf-8"?>
<dgm:dataModel xmlns:dgm="http://schemas.openxmlformats.org/drawingml/2006/diagram" xmlns:a="http://schemas.openxmlformats.org/drawingml/2006/main">
  <dgm:ptLst>
    <dgm:pt modelId="{F393FAEB-7633-4F6C-BC74-BE45BBFBC4B9}"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CF212481-D98A-495A-8112-A7232A293671}" type="parTrans" cxnId="{ED2B91CF-D453-46CA-BF65-3F553A3B1AA3}">
      <dgm:prSet/>
      <dgm:spPr/>
      <dgm:t>
        <a:bodyPr/>
        <a:lstStyle/>
        <a:p>
          <a:endParaRPr lang="x-none"/>
        </a:p>
      </dgm:t>
    </dgm:pt>
    <dgm:pt modelId="{FB5BE8B9-9A53-4062-8AD4-E832ABAAD18C}">
      <dgm:prSet phldrT="[Текст]"/>
      <dgm:spPr/>
      <dgm:t>
        <a:bodyPr/>
        <a:lstStyle/>
        <a:p>
          <a:r>
            <a:rPr lang="ru-RU"/>
            <a:t>Теорияның негізгі элементі заң болып табылады. </a:t>
          </a:r>
          <a:endParaRPr lang="x-none"/>
        </a:p>
      </dgm:t>
    </dgm:pt>
    <dgm:pt modelId="{19C9DECB-88A3-4127-9255-2DEA338FD9DC}" type="sibTrans" cxnId="{ED2B91CF-D453-46CA-BF65-3F553A3B1AA3}">
      <dgm:prSet/>
      <dgm:spPr/>
      <dgm:t>
        <a:bodyPr/>
        <a:lstStyle/>
        <a:p>
          <a:endParaRPr lang="x-none"/>
        </a:p>
      </dgm:t>
    </dgm:pt>
    <dgm:pt modelId="{A23A2DDC-51DC-4849-9508-67649DE602CD}" type="parTrans" cxnId="{59C4333E-7446-43AA-8E01-C895D10AA9F4}">
      <dgm:prSet/>
      <dgm:spPr/>
      <dgm:t>
        <a:bodyPr/>
        <a:lstStyle/>
        <a:p>
          <a:endParaRPr lang="x-none"/>
        </a:p>
      </dgm:t>
    </dgm:pt>
    <dgm:pt modelId="{D42D4B9B-3F30-4DCD-8E16-44D5E27F551D}">
      <dgm:prSet phldrT="[Текст]"/>
      <dgm:spPr/>
      <dgm:t>
        <a:bodyPr/>
        <a:lstStyle/>
        <a:p>
          <a:r>
            <a:rPr lang="ru-RU"/>
            <a:t>Сондықтан теорияны зерттелетін объектінің мәнін оның толықтығымен, тұтастығымен және нақтылығымен білдіретін заңдар жүйесі ретінде қарастыруға болады. </a:t>
          </a:r>
          <a:endParaRPr lang="x-none"/>
        </a:p>
      </dgm:t>
    </dgm:pt>
    <dgm:pt modelId="{32D01494-9737-4429-84FD-F79860232F17}" type="sibTrans" cxnId="{59C4333E-7446-43AA-8E01-C895D10AA9F4}">
      <dgm:prSet/>
      <dgm:spPr/>
      <dgm:t>
        <a:bodyPr/>
        <a:lstStyle/>
        <a:p>
          <a:endParaRPr lang="x-none"/>
        </a:p>
      </dgm:t>
    </dgm:pt>
    <dgm:pt modelId="{80CAC023-D8D8-4B43-8AD6-E559C3DB1D7C}" type="parTrans" cxnId="{6AD87F3A-5268-4C31-A612-609A0B99E618}">
      <dgm:prSet/>
      <dgm:spPr/>
      <dgm:t>
        <a:bodyPr/>
        <a:lstStyle/>
        <a:p>
          <a:endParaRPr lang="x-none"/>
        </a:p>
      </dgm:t>
    </dgm:pt>
    <dgm:pt modelId="{D38EAC01-F2EA-4FCC-BD2D-D55B3BE2EB8D}">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Жалпы алғанда, заңды шындықтың құбылыстары мен процестері арасындағы объективті, маңызды, қажетті, ішкі, қайталанатын және тұрақты байланыстардың (қатынастардың) көрінісі ретінде анықтауға болады. </a:t>
          </a:r>
          <a:endParaRPr lang="x-none"/>
        </a:p>
      </dgm:t>
    </dgm:pt>
    <dgm:pt modelId="{8EAEB453-E8F5-46DF-B28D-15F76921F2B8}" type="sibTrans" cxnId="{6AD87F3A-5268-4C31-A612-609A0B99E618}">
      <dgm:prSet/>
      <dgm:spPr/>
      <dgm:t>
        <a:bodyPr/>
        <a:lstStyle/>
        <a:p>
          <a:endParaRPr lang="x-none"/>
        </a:p>
      </dgm:t>
    </dgm:pt>
    <dgm:pt modelId="{CEC1C7C2-85E4-4090-A4E0-B8F9BBCAF6D7}" type="pres">
      <dgm:prSet presAssocID="{F393FAEB-7633-4F6C-BC74-BE45BBFBC4B9}" presName="outerComposite" presStyleCnt="0">
        <dgm:presLayoutVars>
          <dgm:chMax val="5"/>
          <dgm:dir/>
          <dgm:resizeHandles val="exact"/>
        </dgm:presLayoutVars>
      </dgm:prSet>
      <dgm:spPr/>
      <dgm:t>
        <a:bodyPr/>
        <a:lstStyle/>
        <a:p>
          <a:endParaRPr lang="ru-RU"/>
        </a:p>
      </dgm:t>
    </dgm:pt>
    <dgm:pt modelId="{9F8D8334-97A3-4D29-94CF-4FCBEE7184A0}" type="pres">
      <dgm:prSet presAssocID="{F393FAEB-7633-4F6C-BC74-BE45BBFBC4B9}" presName="dummyMaxCanvas" presStyleCnt="0">
        <dgm:presLayoutVars/>
      </dgm:prSet>
      <dgm:spPr/>
      <dgm:t>
        <a:bodyPr/>
        <a:lstStyle/>
        <a:p>
          <a:endParaRPr/>
        </a:p>
      </dgm:t>
    </dgm:pt>
    <dgm:pt modelId="{5F156954-596D-46A8-80E7-589590F075F7}" type="pres">
      <dgm:prSet presAssocID="{F393FAEB-7633-4F6C-BC74-BE45BBFBC4B9}" presName="ThreeNodes_1" presStyleLbl="node1" presStyleIdx="0" presStyleCnt="3">
        <dgm:presLayoutVars>
          <dgm:bulletEnabled val="1"/>
        </dgm:presLayoutVars>
      </dgm:prSet>
      <dgm:spPr/>
      <dgm:t>
        <a:bodyPr/>
        <a:lstStyle/>
        <a:p>
          <a:endParaRPr lang="ru-RU"/>
        </a:p>
      </dgm:t>
    </dgm:pt>
    <dgm:pt modelId="{0A78850A-4D5C-4B47-B547-FE28F17A1BF3}" type="pres">
      <dgm:prSet presAssocID="{F393FAEB-7633-4F6C-BC74-BE45BBFBC4B9}" presName="ThreeNodes_2" presStyleLbl="node1" presStyleIdx="1" presStyleCnt="3">
        <dgm:presLayoutVars>
          <dgm:bulletEnabled val="1"/>
        </dgm:presLayoutVars>
      </dgm:prSet>
      <dgm:spPr/>
      <dgm:t>
        <a:bodyPr/>
        <a:lstStyle/>
        <a:p>
          <a:endParaRPr lang="ru-RU"/>
        </a:p>
      </dgm:t>
    </dgm:pt>
    <dgm:pt modelId="{3943F767-BE1E-4453-A8FE-A37C59AAA616}" type="pres">
      <dgm:prSet presAssocID="{F393FAEB-7633-4F6C-BC74-BE45BBFBC4B9}" presName="ThreeNodes_3" presStyleLbl="node1" presStyleIdx="2" presStyleCnt="3">
        <dgm:presLayoutVars>
          <dgm:bulletEnabled val="1"/>
        </dgm:presLayoutVars>
      </dgm:prSet>
      <dgm:spPr/>
      <dgm:t>
        <a:bodyPr/>
        <a:lstStyle/>
        <a:p>
          <a:endParaRPr lang="ru-RU"/>
        </a:p>
      </dgm:t>
    </dgm:pt>
    <dgm:pt modelId="{DF836FDF-05DD-4E6B-B22E-86F2433D2572}" type="pres">
      <dgm:prSet presAssocID="{F393FAEB-7633-4F6C-BC74-BE45BBFBC4B9}" presName="ThreeConn_1-2" presStyleLbl="fgAccFollowNode1" presStyleIdx="0" presStyleCnt="2">
        <dgm:presLayoutVars>
          <dgm:bulletEnabled val="1"/>
        </dgm:presLayoutVars>
      </dgm:prSet>
      <dgm:spPr/>
      <dgm:t>
        <a:bodyPr/>
        <a:lstStyle/>
        <a:p>
          <a:endParaRPr lang="ru-RU"/>
        </a:p>
      </dgm:t>
    </dgm:pt>
    <dgm:pt modelId="{3E0DBA14-7F49-4BFD-A9CE-C38B7CDC760E}" type="pres">
      <dgm:prSet presAssocID="{F393FAEB-7633-4F6C-BC74-BE45BBFBC4B9}" presName="ThreeConn_2-3" presStyleLbl="fgAccFollowNode1" presStyleIdx="1" presStyleCnt="2">
        <dgm:presLayoutVars>
          <dgm:bulletEnabled val="1"/>
        </dgm:presLayoutVars>
      </dgm:prSet>
      <dgm:spPr/>
      <dgm:t>
        <a:bodyPr/>
        <a:lstStyle/>
        <a:p>
          <a:endParaRPr lang="ru-RU"/>
        </a:p>
      </dgm:t>
    </dgm:pt>
    <dgm:pt modelId="{7858C08E-C326-4B2A-8B9A-2F2F5EAA5ED7}" type="pres">
      <dgm:prSet presAssocID="{F393FAEB-7633-4F6C-BC74-BE45BBFBC4B9}" presName="ThreeNodes_1_text" presStyleLbl="node1" presStyleIdx="2" presStyleCnt="3">
        <dgm:presLayoutVars>
          <dgm:bulletEnabled val="1"/>
        </dgm:presLayoutVars>
      </dgm:prSet>
      <dgm:spPr/>
      <dgm:t>
        <a:bodyPr/>
        <a:lstStyle/>
        <a:p>
          <a:endParaRPr lang="ru-RU"/>
        </a:p>
      </dgm:t>
    </dgm:pt>
    <dgm:pt modelId="{EA72DFEE-A3D5-4DB6-9AE7-B698FB3DDCF5}" type="pres">
      <dgm:prSet presAssocID="{F393FAEB-7633-4F6C-BC74-BE45BBFBC4B9}" presName="ThreeNodes_2_text" presStyleLbl="node1" presStyleIdx="2" presStyleCnt="3">
        <dgm:presLayoutVars>
          <dgm:bulletEnabled val="1"/>
        </dgm:presLayoutVars>
      </dgm:prSet>
      <dgm:spPr/>
      <dgm:t>
        <a:bodyPr/>
        <a:lstStyle/>
        <a:p>
          <a:endParaRPr lang="ru-RU"/>
        </a:p>
      </dgm:t>
    </dgm:pt>
    <dgm:pt modelId="{12A277E0-D7A7-43C9-BF70-D9DB49ABCDD7}" type="pres">
      <dgm:prSet presAssocID="{F393FAEB-7633-4F6C-BC74-BE45BBFBC4B9}" presName="ThreeNodes_3_text" presStyleLbl="node1" presStyleIdx="2" presStyleCnt="3">
        <dgm:presLayoutVars>
          <dgm:bulletEnabled val="1"/>
        </dgm:presLayoutVars>
      </dgm:prSet>
      <dgm:spPr/>
      <dgm:t>
        <a:bodyPr/>
        <a:lstStyle/>
        <a:p>
          <a:endParaRPr lang="ru-RU"/>
        </a:p>
      </dgm:t>
    </dgm:pt>
  </dgm:ptLst>
  <dgm:cxnLst>
    <dgm:cxn modelId="{666FC51A-D003-4DF9-A769-CF2994F4E7D4}" type="presOf" srcId="{D38EAC01-F2EA-4FCC-BD2D-D55B3BE2EB8D}" destId="{3943F767-BE1E-4453-A8FE-A37C59AAA616}" srcOrd="0" destOrd="0" presId="urn:microsoft.com/office/officeart/2005/8/layout/vProcess5"/>
    <dgm:cxn modelId="{6AD87F3A-5268-4C31-A612-609A0B99E618}" srcId="{F393FAEB-7633-4F6C-BC74-BE45BBFBC4B9}" destId="{D38EAC01-F2EA-4FCC-BD2D-D55B3BE2EB8D}" srcOrd="2" destOrd="0" parTransId="{80CAC023-D8D8-4B43-8AD6-E559C3DB1D7C}" sibTransId="{8EAEB453-E8F5-46DF-B28D-15F76921F2B8}"/>
    <dgm:cxn modelId="{6D80FE2D-8D27-474C-A124-F658069CD02A}" type="presOf" srcId="{D38EAC01-F2EA-4FCC-BD2D-D55B3BE2EB8D}" destId="{12A277E0-D7A7-43C9-BF70-D9DB49ABCDD7}" srcOrd="1" destOrd="0" presId="urn:microsoft.com/office/officeart/2005/8/layout/vProcess5"/>
    <dgm:cxn modelId="{F6947F71-63FD-4022-ACB0-34F062B531A1}" type="presOf" srcId="{FB5BE8B9-9A53-4062-8AD4-E832ABAAD18C}" destId="{5F156954-596D-46A8-80E7-589590F075F7}" srcOrd="0" destOrd="0" presId="urn:microsoft.com/office/officeart/2005/8/layout/vProcess5"/>
    <dgm:cxn modelId="{12B62591-9C37-41DB-B5A2-FC634AE03E3E}" type="presOf" srcId="{F393FAEB-7633-4F6C-BC74-BE45BBFBC4B9}" destId="{CEC1C7C2-85E4-4090-A4E0-B8F9BBCAF6D7}" srcOrd="0" destOrd="0" presId="urn:microsoft.com/office/officeart/2005/8/layout/vProcess5"/>
    <dgm:cxn modelId="{408760A1-0BEA-4DC9-872D-662F3596A536}" type="presOf" srcId="{FB5BE8B9-9A53-4062-8AD4-E832ABAAD18C}" destId="{7858C08E-C326-4B2A-8B9A-2F2F5EAA5ED7}" srcOrd="1" destOrd="0" presId="urn:microsoft.com/office/officeart/2005/8/layout/vProcess5"/>
    <dgm:cxn modelId="{59C4333E-7446-43AA-8E01-C895D10AA9F4}" srcId="{F393FAEB-7633-4F6C-BC74-BE45BBFBC4B9}" destId="{D42D4B9B-3F30-4DCD-8E16-44D5E27F551D}" srcOrd="1" destOrd="0" parTransId="{A23A2DDC-51DC-4849-9508-67649DE602CD}" sibTransId="{32D01494-9737-4429-84FD-F79860232F17}"/>
    <dgm:cxn modelId="{62EE4C0F-DEA5-4033-9473-E911FC9B418A}" type="presOf" srcId="{D42D4B9B-3F30-4DCD-8E16-44D5E27F551D}" destId="{0A78850A-4D5C-4B47-B547-FE28F17A1BF3}" srcOrd="0" destOrd="0" presId="urn:microsoft.com/office/officeart/2005/8/layout/vProcess5"/>
    <dgm:cxn modelId="{0F8969E3-C06C-4F90-8C85-BDB4F99C9CFB}" type="presOf" srcId="{32D01494-9737-4429-84FD-F79860232F17}" destId="{3E0DBA14-7F49-4BFD-A9CE-C38B7CDC760E}" srcOrd="0" destOrd="0" presId="urn:microsoft.com/office/officeart/2005/8/layout/vProcess5"/>
    <dgm:cxn modelId="{A94F01F1-3ED2-44D4-83B7-90958C00CFE5}" type="presOf" srcId="{19C9DECB-88A3-4127-9255-2DEA338FD9DC}" destId="{DF836FDF-05DD-4E6B-B22E-86F2433D2572}" srcOrd="0" destOrd="0" presId="urn:microsoft.com/office/officeart/2005/8/layout/vProcess5"/>
    <dgm:cxn modelId="{7529CEF5-506F-49F6-9A82-7B4D94115C8C}" type="presOf" srcId="{D42D4B9B-3F30-4DCD-8E16-44D5E27F551D}" destId="{EA72DFEE-A3D5-4DB6-9AE7-B698FB3DDCF5}" srcOrd="1" destOrd="0" presId="urn:microsoft.com/office/officeart/2005/8/layout/vProcess5"/>
    <dgm:cxn modelId="{ED2B91CF-D453-46CA-BF65-3F553A3B1AA3}" srcId="{F393FAEB-7633-4F6C-BC74-BE45BBFBC4B9}" destId="{FB5BE8B9-9A53-4062-8AD4-E832ABAAD18C}" srcOrd="0" destOrd="0" parTransId="{CF212481-D98A-495A-8112-A7232A293671}" sibTransId="{19C9DECB-88A3-4127-9255-2DEA338FD9DC}"/>
    <dgm:cxn modelId="{F7559DCE-AE45-4155-9687-F107C897964E}" type="presParOf" srcId="{CEC1C7C2-85E4-4090-A4E0-B8F9BBCAF6D7}" destId="{9F8D8334-97A3-4D29-94CF-4FCBEE7184A0}" srcOrd="0" destOrd="0" presId="urn:microsoft.com/office/officeart/2005/8/layout/vProcess5"/>
    <dgm:cxn modelId="{76184312-1891-4C15-AF5B-A51EE9107A18}" type="presParOf" srcId="{CEC1C7C2-85E4-4090-A4E0-B8F9BBCAF6D7}" destId="{5F156954-596D-46A8-80E7-589590F075F7}" srcOrd="1" destOrd="0" presId="urn:microsoft.com/office/officeart/2005/8/layout/vProcess5"/>
    <dgm:cxn modelId="{F50C2EA6-7D24-45EB-AF37-3E367A9B358B}" type="presParOf" srcId="{CEC1C7C2-85E4-4090-A4E0-B8F9BBCAF6D7}" destId="{0A78850A-4D5C-4B47-B547-FE28F17A1BF3}" srcOrd="2" destOrd="0" presId="urn:microsoft.com/office/officeart/2005/8/layout/vProcess5"/>
    <dgm:cxn modelId="{C652005C-3463-44EF-8CC6-3E04B7B158D2}" type="presParOf" srcId="{CEC1C7C2-85E4-4090-A4E0-B8F9BBCAF6D7}" destId="{3943F767-BE1E-4453-A8FE-A37C59AAA616}" srcOrd="3" destOrd="0" presId="urn:microsoft.com/office/officeart/2005/8/layout/vProcess5"/>
    <dgm:cxn modelId="{31C0D97B-7EFA-4AB2-BD9B-2F3B788C430E}" type="presParOf" srcId="{CEC1C7C2-85E4-4090-A4E0-B8F9BBCAF6D7}" destId="{DF836FDF-05DD-4E6B-B22E-86F2433D2572}" srcOrd="4" destOrd="0" presId="urn:microsoft.com/office/officeart/2005/8/layout/vProcess5"/>
    <dgm:cxn modelId="{9EA087A6-C404-45F9-B462-77CA087DBA9B}" type="presParOf" srcId="{CEC1C7C2-85E4-4090-A4E0-B8F9BBCAF6D7}" destId="{3E0DBA14-7F49-4BFD-A9CE-C38B7CDC760E}" srcOrd="5" destOrd="0" presId="urn:microsoft.com/office/officeart/2005/8/layout/vProcess5"/>
    <dgm:cxn modelId="{2552C8F1-DC7D-4D9E-AAE9-E52C6D2F3D7F}" type="presParOf" srcId="{CEC1C7C2-85E4-4090-A4E0-B8F9BBCAF6D7}" destId="{7858C08E-C326-4B2A-8B9A-2F2F5EAA5ED7}" srcOrd="6" destOrd="0" presId="urn:microsoft.com/office/officeart/2005/8/layout/vProcess5"/>
    <dgm:cxn modelId="{9B97BF1A-2146-4818-9289-1373E6D40401}" type="presParOf" srcId="{CEC1C7C2-85E4-4090-A4E0-B8F9BBCAF6D7}" destId="{EA72DFEE-A3D5-4DB6-9AE7-B698FB3DDCF5}" srcOrd="7" destOrd="0" presId="urn:microsoft.com/office/officeart/2005/8/layout/vProcess5"/>
    <dgm:cxn modelId="{247580E2-1516-43FC-B547-D4762F67D362}" type="presParOf" srcId="{CEC1C7C2-85E4-4090-A4E0-B8F9BBCAF6D7}" destId="{12A277E0-D7A7-43C9-BF70-D9DB49ABCDD7}" srcOrd="8" destOrd="0" presId="urn:microsoft.com/office/officeart/2005/8/layout/vProcess5"/>
  </dgm:cxnLst>
  <dgm:bg/>
  <dgm:whole/>
</dgm:dataModel>
</file>

<file path=ppt/diagrams/data89.xml><?xml version="1.0" encoding="utf-8"?>
<dgm:dataModel xmlns:dgm="http://schemas.openxmlformats.org/drawingml/2006/diagram" xmlns:a="http://schemas.openxmlformats.org/drawingml/2006/main">
  <dgm:ptLst>
    <dgm:pt modelId="{B09A4865-3CD0-4E09-B5FC-DD8747551A8F}"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BF874516-6878-402D-B75D-86922326990C}" type="parTrans" cxnId="{F6FFFDB3-DEE9-41D5-9A96-EBA2BE907F2C}">
      <dgm:prSet/>
      <dgm:spPr/>
      <dgm:t>
        <a:bodyPr/>
        <a:lstStyle/>
        <a:p>
          <a:endParaRPr lang="x-none"/>
        </a:p>
      </dgm:t>
    </dgm:pt>
    <dgm:pt modelId="{F49CF0E3-37E6-4E41-9C57-CF9645F0675E}">
      <dgm:prSet phldrT="[Текст]"/>
      <dgm:spPr/>
      <dgm:t>
        <a:bodyPr/>
        <a:lstStyle/>
        <a:p>
          <a:r>
            <a:rPr lang="ru-RU"/>
            <a:t>объективті, өйткені ол ең алдымен шынайы әлемге, адамдардың сезімдік-заттық іс-әрекетіне тән, заттардың шынайы қарым-қатынасын білдіреді;</a:t>
          </a:r>
          <a:endParaRPr lang="x-none"/>
        </a:p>
      </dgm:t>
    </dgm:pt>
    <dgm:pt modelId="{56288A00-EEBE-468F-9F74-A4B3E23375D5}" type="sibTrans" cxnId="{F6FFFDB3-DEE9-41D5-9A96-EBA2BE907F2C}">
      <dgm:prSet/>
      <dgm:spPr/>
      <dgm:t>
        <a:bodyPr/>
        <a:lstStyle/>
        <a:p>
          <a:endParaRPr lang="x-none"/>
        </a:p>
      </dgm:t>
    </dgm:pt>
    <dgm:pt modelId="{7E1A1165-3BAE-4C05-ACF3-6A54DFB84454}" type="parTrans" cxnId="{2D97A047-F09A-4835-A167-736D7AF600E9}">
      <dgm:prSet/>
      <dgm:spPr/>
      <dgm:t>
        <a:bodyPr/>
        <a:lstStyle/>
        <a:p>
          <a:endParaRPr lang="x-none"/>
        </a:p>
      </dgm:t>
    </dgm:pt>
    <dgm:pt modelId="{2C7BD48A-EDC5-4766-BBB0-3DEBE87C8B1A}">
      <dgm:prSet phldrT="[Текст]"/>
      <dgm:spPr/>
      <dgm:t>
        <a:bodyPr/>
        <a:lstStyle/>
        <a:p>
          <a:r>
            <a:rPr lang="ru-RU"/>
            <a:t>маңызды, нақты-жалпыға ортақ. Қозғалыстағы маңызды ғаламның көрінісі бола отырып, кез келген заң белгілі бір кластың, белгілі бір типтің (түрдің) барлық процестеріне ерекшеліксіз тән және сәйкес процестер мен шарттар қолданылатын жерде және барлық жерде жарамды;</a:t>
          </a:r>
          <a:endParaRPr lang="x-none"/>
        </a:p>
      </dgm:t>
    </dgm:pt>
    <dgm:pt modelId="{4233E8C4-A449-4120-ADCE-263E538C7300}" type="sibTrans" cxnId="{2D97A047-F09A-4835-A167-736D7AF600E9}">
      <dgm:prSet/>
      <dgm:spPr/>
      <dgm:t>
        <a:bodyPr/>
        <a:lstStyle/>
        <a:p>
          <a:endParaRPr lang="x-none"/>
        </a:p>
      </dgm:t>
    </dgm:pt>
    <dgm:pt modelId="{FD0E6100-FABA-4B4A-AF3C-0BC1C1CB8119}" type="parTrans" cxnId="{2085667B-EA3F-44F3-B2ED-A784D01E7462}">
      <dgm:prSet/>
      <dgm:spPr/>
      <dgm:t>
        <a:bodyPr/>
        <a:lstStyle/>
        <a:p>
          <a:endParaRPr lang="x-none"/>
        </a:p>
      </dgm:t>
    </dgm:pt>
    <dgm:pt modelId="{5922FC9D-0210-4855-A211-4FECD7DF745C}">
      <dgm:prSet phldrT="[Текст]"/>
      <dgm:spPr/>
      <dgm:t>
        <a:bodyPr/>
        <a:lstStyle/>
        <a:p>
          <a:pPr>
            <a:buFont typeface="Symbol" panose="05050102010706020507" pitchFamily="18" charset="2"/>
            <a:buChar char=""/>
          </a:pPr>
          <a:r>
            <a:rPr lang="ru-RU"/>
            <a:t>қажетті, өйткені мәнімен тығыз байланысты заң тиісті жағдайларда "темірдей қажеттілікпен" әрекет етеді және жүзеге асырылады; </a:t>
          </a:r>
          <a:endParaRPr lang="x-none"/>
        </a:p>
      </dgm:t>
    </dgm:pt>
    <dgm:pt modelId="{6F7E5F2A-FEC9-4B1F-ACE9-6D3464454516}" type="sibTrans" cxnId="{2085667B-EA3F-44F3-B2ED-A784D01E7462}">
      <dgm:prSet/>
      <dgm:spPr/>
      <dgm:t>
        <a:bodyPr/>
        <a:lstStyle/>
        <a:p>
          <a:endParaRPr lang="x-none"/>
        </a:p>
      </dgm:t>
    </dgm:pt>
    <dgm:pt modelId="{07F6C702-EB88-4478-AE81-5592DBC7E389}" type="pres">
      <dgm:prSet presAssocID="{B09A4865-3CD0-4E09-B5FC-DD8747551A8F}" presName="Name0" presStyleCnt="0">
        <dgm:presLayoutVars>
          <dgm:chMax val="7"/>
          <dgm:chPref val="7"/>
          <dgm:dir/>
        </dgm:presLayoutVars>
      </dgm:prSet>
      <dgm:spPr/>
      <dgm:t>
        <a:bodyPr/>
        <a:lstStyle/>
        <a:p>
          <a:endParaRPr lang="ru-RU"/>
        </a:p>
      </dgm:t>
    </dgm:pt>
    <dgm:pt modelId="{55956F77-0018-4FE7-985D-AA58197FE9DA}" type="pres">
      <dgm:prSet presAssocID="{B09A4865-3CD0-4E09-B5FC-DD8747551A8F}" presName="Name1" presStyleCnt="0"/>
      <dgm:spPr/>
      <dgm:t>
        <a:bodyPr/>
        <a:lstStyle/>
        <a:p>
          <a:endParaRPr/>
        </a:p>
      </dgm:t>
    </dgm:pt>
    <dgm:pt modelId="{CFF179A8-64F8-4772-9B8F-E574F6E1D60E}" type="pres">
      <dgm:prSet presAssocID="{B09A4865-3CD0-4E09-B5FC-DD8747551A8F}" presName="cycle" presStyleCnt="0"/>
      <dgm:spPr/>
      <dgm:t>
        <a:bodyPr/>
        <a:lstStyle/>
        <a:p>
          <a:endParaRPr/>
        </a:p>
      </dgm:t>
    </dgm:pt>
    <dgm:pt modelId="{8F20CEB3-1116-4126-A65D-36B25B77BB7B}" type="pres">
      <dgm:prSet presAssocID="{B09A4865-3CD0-4E09-B5FC-DD8747551A8F}" presName="srcNode" presStyleLbl="node1" presStyleIdx="0" presStyleCnt="3"/>
      <dgm:spPr/>
      <dgm:t>
        <a:bodyPr/>
        <a:lstStyle/>
        <a:p>
          <a:endParaRPr/>
        </a:p>
      </dgm:t>
    </dgm:pt>
    <dgm:pt modelId="{CFC2E1C3-A578-4C98-8ADD-DBEF67D95488}" type="pres">
      <dgm:prSet presAssocID="{B09A4865-3CD0-4E09-B5FC-DD8747551A8F}" presName="conn" presStyleLbl="parChTrans1D2" presStyleIdx="0" presStyleCnt="1"/>
      <dgm:spPr/>
      <dgm:t>
        <a:bodyPr/>
        <a:lstStyle/>
        <a:p>
          <a:endParaRPr lang="ru-RU"/>
        </a:p>
      </dgm:t>
    </dgm:pt>
    <dgm:pt modelId="{1C73E3E4-DDE9-4CEE-A4E6-F7B3BB61B6FB}" type="pres">
      <dgm:prSet presAssocID="{B09A4865-3CD0-4E09-B5FC-DD8747551A8F}" presName="extraNode" presStyleLbl="node1" presStyleIdx="0" presStyleCnt="3"/>
      <dgm:spPr/>
      <dgm:t>
        <a:bodyPr/>
        <a:lstStyle/>
        <a:p>
          <a:endParaRPr/>
        </a:p>
      </dgm:t>
    </dgm:pt>
    <dgm:pt modelId="{568DE9AD-D78E-4FE4-BC99-E6113E00578C}" type="pres">
      <dgm:prSet presAssocID="{B09A4865-3CD0-4E09-B5FC-DD8747551A8F}" presName="dstNode" presStyleLbl="node1" presStyleIdx="0" presStyleCnt="3"/>
      <dgm:spPr/>
      <dgm:t>
        <a:bodyPr/>
        <a:lstStyle/>
        <a:p>
          <a:endParaRPr/>
        </a:p>
      </dgm:t>
    </dgm:pt>
    <dgm:pt modelId="{2713CC6F-2C1E-4DA8-B921-4A21F8A46EAE}" type="pres">
      <dgm:prSet presAssocID="{F49CF0E3-37E6-4E41-9C57-CF9645F0675E}" presName="text_1" presStyleLbl="node1" presStyleIdx="0" presStyleCnt="3">
        <dgm:presLayoutVars>
          <dgm:bulletEnabled val="1"/>
        </dgm:presLayoutVars>
      </dgm:prSet>
      <dgm:spPr/>
      <dgm:t>
        <a:bodyPr/>
        <a:lstStyle/>
        <a:p>
          <a:endParaRPr lang="ru-RU"/>
        </a:p>
      </dgm:t>
    </dgm:pt>
    <dgm:pt modelId="{19F795D9-70BA-451F-86CF-19BAC86B9258}" type="pres">
      <dgm:prSet presAssocID="{F49CF0E3-37E6-4E41-9C57-CF9645F0675E}" presName="accent_1" presStyleCnt="0"/>
      <dgm:spPr/>
      <dgm:t>
        <a:bodyPr/>
        <a:lstStyle/>
        <a:p>
          <a:endParaRPr/>
        </a:p>
      </dgm:t>
    </dgm:pt>
    <dgm:pt modelId="{973D7081-3A7D-452B-8502-2F03F427E930}" type="pres">
      <dgm:prSet presAssocID="{F49CF0E3-37E6-4E41-9C57-CF9645F0675E}" presName="accentRepeatNode" presStyleLbl="solidFgAcc1" presStyleIdx="0" presStyleCnt="3"/>
      <dgm:spPr/>
      <dgm:t>
        <a:bodyPr/>
        <a:lstStyle/>
        <a:p>
          <a:endParaRPr/>
        </a:p>
      </dgm:t>
    </dgm:pt>
    <dgm:pt modelId="{4FF24065-2FD2-4D8F-A7DF-ADC6E1A9FE7B}" type="pres">
      <dgm:prSet presAssocID="{2C7BD48A-EDC5-4766-BBB0-3DEBE87C8B1A}" presName="text_2" presStyleLbl="node1" presStyleIdx="1" presStyleCnt="3" custScaleY="142441">
        <dgm:presLayoutVars>
          <dgm:bulletEnabled val="1"/>
        </dgm:presLayoutVars>
      </dgm:prSet>
      <dgm:spPr/>
      <dgm:t>
        <a:bodyPr/>
        <a:lstStyle/>
        <a:p>
          <a:endParaRPr lang="ru-RU"/>
        </a:p>
      </dgm:t>
    </dgm:pt>
    <dgm:pt modelId="{5B7AD6B4-20BD-46FF-9289-9704F592E4AC}" type="pres">
      <dgm:prSet presAssocID="{2C7BD48A-EDC5-4766-BBB0-3DEBE87C8B1A}" presName="accent_2" presStyleCnt="0"/>
      <dgm:spPr/>
      <dgm:t>
        <a:bodyPr/>
        <a:lstStyle/>
        <a:p>
          <a:endParaRPr/>
        </a:p>
      </dgm:t>
    </dgm:pt>
    <dgm:pt modelId="{CBC51C38-6583-484F-BED5-43F7C6185EE8}" type="pres">
      <dgm:prSet presAssocID="{2C7BD48A-EDC5-4766-BBB0-3DEBE87C8B1A}" presName="accentRepeatNode" presStyleLbl="solidFgAcc1" presStyleIdx="1" presStyleCnt="3"/>
      <dgm:spPr/>
      <dgm:t>
        <a:bodyPr/>
        <a:lstStyle/>
        <a:p>
          <a:endParaRPr/>
        </a:p>
      </dgm:t>
    </dgm:pt>
    <dgm:pt modelId="{9E76A619-E74E-4BA6-904A-929F198E44FA}" type="pres">
      <dgm:prSet presAssocID="{5922FC9D-0210-4855-A211-4FECD7DF745C}" presName="text_3" presStyleLbl="node1" presStyleIdx="2" presStyleCnt="3">
        <dgm:presLayoutVars>
          <dgm:bulletEnabled val="1"/>
        </dgm:presLayoutVars>
      </dgm:prSet>
      <dgm:spPr/>
      <dgm:t>
        <a:bodyPr/>
        <a:lstStyle/>
        <a:p>
          <a:endParaRPr lang="ru-RU"/>
        </a:p>
      </dgm:t>
    </dgm:pt>
    <dgm:pt modelId="{E4021725-FE1B-45BA-9AD8-62136BB3FF63}" type="pres">
      <dgm:prSet presAssocID="{5922FC9D-0210-4855-A211-4FECD7DF745C}" presName="accent_3" presStyleCnt="0"/>
      <dgm:spPr/>
      <dgm:t>
        <a:bodyPr/>
        <a:lstStyle/>
        <a:p>
          <a:endParaRPr/>
        </a:p>
      </dgm:t>
    </dgm:pt>
    <dgm:pt modelId="{703B6CE6-1226-44A8-865C-6846E9F6A2FB}" type="pres">
      <dgm:prSet presAssocID="{5922FC9D-0210-4855-A211-4FECD7DF745C}" presName="accentRepeatNode" presStyleLbl="solidFgAcc1" presStyleIdx="2" presStyleCnt="3"/>
      <dgm:spPr/>
      <dgm:t>
        <a:bodyPr/>
        <a:lstStyle/>
        <a:p>
          <a:endParaRPr/>
        </a:p>
      </dgm:t>
    </dgm:pt>
  </dgm:ptLst>
  <dgm:cxnLst>
    <dgm:cxn modelId="{F79040AD-A0C5-4E14-92C9-BB2AD4036DD8}" type="presOf" srcId="{5922FC9D-0210-4855-A211-4FECD7DF745C}" destId="{9E76A619-E74E-4BA6-904A-929F198E44FA}" srcOrd="0" destOrd="0" presId="urn:microsoft.com/office/officeart/2008/layout/VerticalCurvedList"/>
    <dgm:cxn modelId="{B45FAD60-D6E0-46DE-92DB-AF09B544B4BA}" type="presOf" srcId="{B09A4865-3CD0-4E09-B5FC-DD8747551A8F}" destId="{07F6C702-EB88-4478-AE81-5592DBC7E389}" srcOrd="0" destOrd="0" presId="urn:microsoft.com/office/officeart/2008/layout/VerticalCurvedList"/>
    <dgm:cxn modelId="{2085667B-EA3F-44F3-B2ED-A784D01E7462}" srcId="{B09A4865-3CD0-4E09-B5FC-DD8747551A8F}" destId="{5922FC9D-0210-4855-A211-4FECD7DF745C}" srcOrd="2" destOrd="0" parTransId="{FD0E6100-FABA-4B4A-AF3C-0BC1C1CB8119}" sibTransId="{6F7E5F2A-FEC9-4B1F-ACE9-6D3464454516}"/>
    <dgm:cxn modelId="{F6FFFDB3-DEE9-41D5-9A96-EBA2BE907F2C}" srcId="{B09A4865-3CD0-4E09-B5FC-DD8747551A8F}" destId="{F49CF0E3-37E6-4E41-9C57-CF9645F0675E}" srcOrd="0" destOrd="0" parTransId="{BF874516-6878-402D-B75D-86922326990C}" sibTransId="{56288A00-EEBE-468F-9F74-A4B3E23375D5}"/>
    <dgm:cxn modelId="{9A329755-E0B1-417F-952C-36441E0D2EBD}" type="presOf" srcId="{2C7BD48A-EDC5-4766-BBB0-3DEBE87C8B1A}" destId="{4FF24065-2FD2-4D8F-A7DF-ADC6E1A9FE7B}" srcOrd="0" destOrd="0" presId="urn:microsoft.com/office/officeart/2008/layout/VerticalCurvedList"/>
    <dgm:cxn modelId="{2D97A047-F09A-4835-A167-736D7AF600E9}" srcId="{B09A4865-3CD0-4E09-B5FC-DD8747551A8F}" destId="{2C7BD48A-EDC5-4766-BBB0-3DEBE87C8B1A}" srcOrd="1" destOrd="0" parTransId="{7E1A1165-3BAE-4C05-ACF3-6A54DFB84454}" sibTransId="{4233E8C4-A449-4120-ADCE-263E538C7300}"/>
    <dgm:cxn modelId="{A29296A3-3BC3-4A75-BFE9-AED00A0A31F1}" type="presOf" srcId="{F49CF0E3-37E6-4E41-9C57-CF9645F0675E}" destId="{2713CC6F-2C1E-4DA8-B921-4A21F8A46EAE}" srcOrd="0" destOrd="0" presId="urn:microsoft.com/office/officeart/2008/layout/VerticalCurvedList"/>
    <dgm:cxn modelId="{359B406D-4557-479F-894A-EB3278690FDB}" type="presOf" srcId="{56288A00-EEBE-468F-9F74-A4B3E23375D5}" destId="{CFC2E1C3-A578-4C98-8ADD-DBEF67D95488}" srcOrd="0" destOrd="0" presId="urn:microsoft.com/office/officeart/2008/layout/VerticalCurvedList"/>
    <dgm:cxn modelId="{C0A9400F-43EC-4059-865F-F64EDD82E742}" type="presParOf" srcId="{07F6C702-EB88-4478-AE81-5592DBC7E389}" destId="{55956F77-0018-4FE7-985D-AA58197FE9DA}" srcOrd="0" destOrd="0" presId="urn:microsoft.com/office/officeart/2008/layout/VerticalCurvedList"/>
    <dgm:cxn modelId="{E3DD461F-D6AE-4A8C-A221-1F644B4DDF05}" type="presParOf" srcId="{55956F77-0018-4FE7-985D-AA58197FE9DA}" destId="{CFF179A8-64F8-4772-9B8F-E574F6E1D60E}" srcOrd="0" destOrd="0" presId="urn:microsoft.com/office/officeart/2008/layout/VerticalCurvedList"/>
    <dgm:cxn modelId="{258F877D-6C32-4BB4-B481-A02934FAF54A}" type="presParOf" srcId="{CFF179A8-64F8-4772-9B8F-E574F6E1D60E}" destId="{8F20CEB3-1116-4126-A65D-36B25B77BB7B}" srcOrd="0" destOrd="0" presId="urn:microsoft.com/office/officeart/2008/layout/VerticalCurvedList"/>
    <dgm:cxn modelId="{06863DAD-AF9A-4153-BD5A-EA9DE87AB110}" type="presParOf" srcId="{CFF179A8-64F8-4772-9B8F-E574F6E1D60E}" destId="{CFC2E1C3-A578-4C98-8ADD-DBEF67D95488}" srcOrd="1" destOrd="0" presId="urn:microsoft.com/office/officeart/2008/layout/VerticalCurvedList"/>
    <dgm:cxn modelId="{90638552-3D05-4190-B887-617C7449D8F7}" type="presParOf" srcId="{CFF179A8-64F8-4772-9B8F-E574F6E1D60E}" destId="{1C73E3E4-DDE9-4CEE-A4E6-F7B3BB61B6FB}" srcOrd="2" destOrd="0" presId="urn:microsoft.com/office/officeart/2008/layout/VerticalCurvedList"/>
    <dgm:cxn modelId="{A01BBC50-E161-49E1-872C-A419B867C6F1}" type="presParOf" srcId="{CFF179A8-64F8-4772-9B8F-E574F6E1D60E}" destId="{568DE9AD-D78E-4FE4-BC99-E6113E00578C}" srcOrd="3" destOrd="0" presId="urn:microsoft.com/office/officeart/2008/layout/VerticalCurvedList"/>
    <dgm:cxn modelId="{336F20A4-19F5-4D39-8A05-2C4A000B1967}" type="presParOf" srcId="{55956F77-0018-4FE7-985D-AA58197FE9DA}" destId="{2713CC6F-2C1E-4DA8-B921-4A21F8A46EAE}" srcOrd="1" destOrd="0" presId="urn:microsoft.com/office/officeart/2008/layout/VerticalCurvedList"/>
    <dgm:cxn modelId="{40C338CA-C608-401F-8DED-79471E3DE4BF}" type="presParOf" srcId="{55956F77-0018-4FE7-985D-AA58197FE9DA}" destId="{19F795D9-70BA-451F-86CF-19BAC86B9258}" srcOrd="2" destOrd="0" presId="urn:microsoft.com/office/officeart/2008/layout/VerticalCurvedList"/>
    <dgm:cxn modelId="{D500F6B2-07D9-49D6-B21D-3C359FDC32D5}" type="presParOf" srcId="{19F795D9-70BA-451F-86CF-19BAC86B9258}" destId="{973D7081-3A7D-452B-8502-2F03F427E930}" srcOrd="0" destOrd="0" presId="urn:microsoft.com/office/officeart/2008/layout/VerticalCurvedList"/>
    <dgm:cxn modelId="{5BAD8E32-F9B7-42D2-B373-64D76197EE3B}" type="presParOf" srcId="{55956F77-0018-4FE7-985D-AA58197FE9DA}" destId="{4FF24065-2FD2-4D8F-A7DF-ADC6E1A9FE7B}" srcOrd="3" destOrd="0" presId="urn:microsoft.com/office/officeart/2008/layout/VerticalCurvedList"/>
    <dgm:cxn modelId="{B7DE5169-580A-43DA-96FF-D9081E7CC643}" type="presParOf" srcId="{55956F77-0018-4FE7-985D-AA58197FE9DA}" destId="{5B7AD6B4-20BD-46FF-9289-9704F592E4AC}" srcOrd="4" destOrd="0" presId="urn:microsoft.com/office/officeart/2008/layout/VerticalCurvedList"/>
    <dgm:cxn modelId="{C6F772E3-2FC1-4FFF-BB3B-F075088AED23}" type="presParOf" srcId="{5B7AD6B4-20BD-46FF-9289-9704F592E4AC}" destId="{CBC51C38-6583-484F-BED5-43F7C6185EE8}" srcOrd="0" destOrd="0" presId="urn:microsoft.com/office/officeart/2008/layout/VerticalCurvedList"/>
    <dgm:cxn modelId="{A9A0D190-414D-411B-998E-D3C9A93D3255}" type="presParOf" srcId="{55956F77-0018-4FE7-985D-AA58197FE9DA}" destId="{9E76A619-E74E-4BA6-904A-929F198E44FA}" srcOrd="5" destOrd="0" presId="urn:microsoft.com/office/officeart/2008/layout/VerticalCurvedList"/>
    <dgm:cxn modelId="{CEFA1197-AC0F-424B-8E6A-4A3F9F349F98}" type="presParOf" srcId="{55956F77-0018-4FE7-985D-AA58197FE9DA}" destId="{E4021725-FE1B-45BA-9AD8-62136BB3FF63}" srcOrd="6" destOrd="0" presId="urn:microsoft.com/office/officeart/2008/layout/VerticalCurvedList"/>
    <dgm:cxn modelId="{CAFF4738-67F9-42A6-A1AE-0B57E6203BD0}" type="presParOf" srcId="{E4021725-FE1B-45BA-9AD8-62136BB3FF63}" destId="{703B6CE6-1226-44A8-865C-6846E9F6A2FB}" srcOrd="0" destOrd="0" presId="urn:microsoft.com/office/officeart/2008/layout/VerticalCurvedList"/>
  </dgm:cxnLst>
  <dgm:bg/>
  <dgm:whole/>
</dgm:dataModel>
</file>

<file path=ppt/diagrams/data9.xml><?xml version="1.0" encoding="utf-8"?>
<dgm:dataModel xmlns:dgm="http://schemas.openxmlformats.org/drawingml/2006/diagram" xmlns:a="http://schemas.openxmlformats.org/drawingml/2006/main">
  <dgm:ptLst>
    <dgm:pt modelId="{B1E8E773-5311-4D1E-9C6F-A3CAE9CAC646}"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a:p>
      </dgm:t>
    </dgm:pt>
    <dgm:pt modelId="{264A00B7-173E-4A9F-BA5B-B5C38E69B043}" type="parTrans" cxnId="{233321CE-4D85-4C18-AAA4-4A849ADF52AA}">
      <dgm:prSet/>
      <dgm:spPr/>
      <dgm:t>
        <a:bodyPr/>
        <a:lstStyle/>
        <a:p>
          <a:endParaRPr lang="ru-RU"/>
        </a:p>
      </dgm:t>
    </dgm:pt>
    <dgm:pt modelId="{284AD1D8-A1B0-4C39-851D-C8FC7F6B7773}">
      <dgm:prSet phldrT="[Текст]"/>
      <dgm:spPr/>
      <dgm:t>
        <a:bodyPr/>
        <a:lstStyle/>
        <a:p>
          <a:r>
            <a:rPr lang="ru-RU"/>
            <a:t>Ғылыми таным әрқашан ғылыми зерттеу процесінде таным субъектісі меңгеруі және пайдалана білуі тиіс белгілі бір әдістер, тәсілдер мен процедуралар болып табылатын әртүрлі зерттеу әдістерінің көмегімен жүзеге асырылады. </a:t>
          </a:r>
        </a:p>
      </dgm:t>
    </dgm:pt>
    <dgm:pt modelId="{56C4432A-5189-45DC-AD15-DD4F374D7EE0}" type="sibTrans" cxnId="{233321CE-4D85-4C18-AAA4-4A849ADF52AA}">
      <dgm:prSet/>
      <dgm:spPr/>
      <dgm:t>
        <a:bodyPr/>
        <a:lstStyle/>
        <a:p>
          <a:endParaRPr lang="ru-RU"/>
        </a:p>
      </dgm:t>
    </dgm:pt>
    <dgm:pt modelId="{F5E78142-F87A-4401-8844-B7B3EF3BA21A}" type="parTrans" cxnId="{5BC55379-FCB4-442A-AE6D-8AC833571F1D}">
      <dgm:prSet/>
      <dgm:spPr/>
      <dgm:t>
        <a:bodyPr/>
        <a:lstStyle/>
        <a:p>
          <a:endParaRPr lang="ru-RU"/>
        </a:p>
      </dgm:t>
    </dgm:pt>
    <dgm:pt modelId="{4FE14172-99CD-439C-BE8C-8234BA8024B2}">
      <dgm:prSet phldrT="[Текст]"/>
      <dgm:spPr/>
      <dgm:t>
        <a:bodyPr/>
        <a:lstStyle/>
        <a:p>
          <a:r>
            <a:rPr lang="ru-RU"/>
            <a:t>Ғылыми таным процесінде әртүрлі аспаптар, аспаптар және басқа "ғылыми жабдықтар" да қолданылады, олар көбінесе өте күрделі және қымбатқа түседі. </a:t>
          </a:r>
        </a:p>
      </dgm:t>
    </dgm:pt>
    <dgm:pt modelId="{FA3F79F8-47A5-43A5-8440-075C71183287}" type="sibTrans" cxnId="{5BC55379-FCB4-442A-AE6D-8AC833571F1D}">
      <dgm:prSet/>
      <dgm:spPr/>
      <dgm:t>
        <a:bodyPr/>
        <a:lstStyle/>
        <a:p>
          <a:endParaRPr lang="ru-RU"/>
        </a:p>
      </dgm:t>
    </dgm:pt>
    <dgm:pt modelId="{F23AE953-0CF7-4B0A-B17D-712450AF2092}" type="parTrans" cxnId="{8BDA43DE-C0A4-4745-8C47-9A30E196BB2E}">
      <dgm:prSet/>
      <dgm:spPr/>
      <dgm:t>
        <a:bodyPr/>
        <a:lstStyle/>
        <a:p>
          <a:endParaRPr lang="ru-RU"/>
        </a:p>
      </dgm:t>
    </dgm:pt>
    <dgm:pt modelId="{D623AF3B-8489-4715-898D-B34DE7BCF8A5}">
      <dgm:prSet phldrT="[Текст]"/>
      <dgm:spPr/>
      <dgm:t>
        <a:bodyPr/>
        <a:lstStyle/>
        <a:p>
          <a:r>
            <a:rPr lang="ru-RU"/>
            <a:t>Сонымен қатар, ғылым танымның басқа формаларына қарағанда қазіргі заманғы логика, математикалық, диалектикалық, жүйелік талдау әдістері, сондай-ақ басқа да жалпы ғылыми әдістер мен әдістер сияқты идеалды құралдар мен әдістерді қолданумен сипатталады. . </a:t>
          </a:r>
        </a:p>
      </dgm:t>
    </dgm:pt>
    <dgm:pt modelId="{C879A384-9666-4196-9005-C4DFB1A7CC5C}" type="sibTrans" cxnId="{8BDA43DE-C0A4-4745-8C47-9A30E196BB2E}">
      <dgm:prSet/>
      <dgm:spPr/>
      <dgm:t>
        <a:bodyPr/>
        <a:lstStyle/>
        <a:p>
          <a:endParaRPr lang="ru-RU"/>
        </a:p>
      </dgm:t>
    </dgm:pt>
    <dgm:pt modelId="{E7446BC7-08D5-4A56-8145-C6565A20B396}" type="pres">
      <dgm:prSet presAssocID="{B1E8E773-5311-4D1E-9C6F-A3CAE9CAC646}" presName="CompostProcess" presStyleCnt="0">
        <dgm:presLayoutVars>
          <dgm:dir/>
          <dgm:resizeHandles val="exact"/>
        </dgm:presLayoutVars>
      </dgm:prSet>
      <dgm:spPr/>
      <dgm:t>
        <a:bodyPr/>
        <a:lstStyle/>
        <a:p>
          <a:endParaRPr/>
        </a:p>
      </dgm:t>
    </dgm:pt>
    <dgm:pt modelId="{97243993-B84B-41AE-B654-D7A9A12FBA09}" type="pres">
      <dgm:prSet presAssocID="{B1E8E773-5311-4D1E-9C6F-A3CAE9CAC646}" presName="arrow" presStyleLbl="bgShp" presStyleIdx="0" presStyleCnt="1"/>
      <dgm:spPr/>
      <dgm:t>
        <a:bodyPr/>
        <a:lstStyle/>
        <a:p>
          <a:endParaRPr/>
        </a:p>
      </dgm:t>
    </dgm:pt>
    <dgm:pt modelId="{A916923D-79D9-46CC-90B5-4CC394F6C80F}" type="pres">
      <dgm:prSet presAssocID="{B1E8E773-5311-4D1E-9C6F-A3CAE9CAC646}" presName="linearProcess" presStyleCnt="0"/>
      <dgm:spPr/>
      <dgm:t>
        <a:bodyPr/>
        <a:lstStyle/>
        <a:p>
          <a:endParaRPr/>
        </a:p>
      </dgm:t>
    </dgm:pt>
    <dgm:pt modelId="{EB8DBA00-9996-4652-B5A2-0F6C24C4F13A}" type="pres">
      <dgm:prSet presAssocID="{284AD1D8-A1B0-4C39-851D-C8FC7F6B7773}" presName="textNode" presStyleLbl="node1" presStyleIdx="0" presStyleCnt="3">
        <dgm:presLayoutVars>
          <dgm:bulletEnabled val="1"/>
        </dgm:presLayoutVars>
      </dgm:prSet>
      <dgm:spPr/>
      <dgm:t>
        <a:bodyPr/>
        <a:lstStyle/>
        <a:p>
          <a:endParaRPr lang="ru-RU"/>
        </a:p>
      </dgm:t>
    </dgm:pt>
    <dgm:pt modelId="{04AF8E56-48B4-4180-B190-C2F4B628D8A1}" type="pres">
      <dgm:prSet presAssocID="{56C4432A-5189-45DC-AD15-DD4F374D7EE0}" presName="sibTrans" presStyleCnt="0"/>
      <dgm:spPr/>
      <dgm:t>
        <a:bodyPr/>
        <a:lstStyle/>
        <a:p>
          <a:endParaRPr/>
        </a:p>
      </dgm:t>
    </dgm:pt>
    <dgm:pt modelId="{9B54ACD2-71BA-401C-9ACF-8E79C10ED20D}" type="pres">
      <dgm:prSet presAssocID="{4FE14172-99CD-439C-BE8C-8234BA8024B2}" presName="textNode" presStyleLbl="node1" presStyleIdx="1" presStyleCnt="3">
        <dgm:presLayoutVars>
          <dgm:bulletEnabled val="1"/>
        </dgm:presLayoutVars>
      </dgm:prSet>
      <dgm:spPr/>
      <dgm:t>
        <a:bodyPr/>
        <a:lstStyle/>
        <a:p>
          <a:endParaRPr lang="ru-RU"/>
        </a:p>
      </dgm:t>
    </dgm:pt>
    <dgm:pt modelId="{B7580D37-E39D-4754-8DD6-64525A966A26}" type="pres">
      <dgm:prSet presAssocID="{FA3F79F8-47A5-43A5-8440-075C71183287}" presName="sibTrans" presStyleCnt="0"/>
      <dgm:spPr/>
      <dgm:t>
        <a:bodyPr/>
        <a:lstStyle/>
        <a:p>
          <a:endParaRPr/>
        </a:p>
      </dgm:t>
    </dgm:pt>
    <dgm:pt modelId="{89250EFA-9F21-44D4-A72F-48C8449ABDA5}" type="pres">
      <dgm:prSet presAssocID="{D623AF3B-8489-4715-898D-B34DE7BCF8A5}" presName="textNode" presStyleLbl="node1" presStyleIdx="2" presStyleCnt="3">
        <dgm:presLayoutVars>
          <dgm:bulletEnabled val="1"/>
        </dgm:presLayoutVars>
      </dgm:prSet>
      <dgm:spPr/>
      <dgm:t>
        <a:bodyPr/>
        <a:lstStyle/>
        <a:p>
          <a:endParaRPr lang="ru-RU"/>
        </a:p>
      </dgm:t>
    </dgm:pt>
  </dgm:ptLst>
  <dgm:cxnLst>
    <dgm:cxn modelId="{5BC55379-FCB4-442A-AE6D-8AC833571F1D}" srcId="{B1E8E773-5311-4D1E-9C6F-A3CAE9CAC646}" destId="{4FE14172-99CD-439C-BE8C-8234BA8024B2}" srcOrd="1" destOrd="0" parTransId="{F5E78142-F87A-4401-8844-B7B3EF3BA21A}" sibTransId="{FA3F79F8-47A5-43A5-8440-075C71183287}"/>
    <dgm:cxn modelId="{2D6BDB8B-1701-4EF7-92D8-5F248957A858}" type="presOf" srcId="{D623AF3B-8489-4715-898D-B34DE7BCF8A5}" destId="{89250EFA-9F21-44D4-A72F-48C8449ABDA5}" srcOrd="0" destOrd="0" presId="urn:microsoft.com/office/officeart/2005/8/layout/hProcess9"/>
    <dgm:cxn modelId="{233321CE-4D85-4C18-AAA4-4A849ADF52AA}" srcId="{B1E8E773-5311-4D1E-9C6F-A3CAE9CAC646}" destId="{284AD1D8-A1B0-4C39-851D-C8FC7F6B7773}" srcOrd="0" destOrd="0" parTransId="{264A00B7-173E-4A9F-BA5B-B5C38E69B043}" sibTransId="{56C4432A-5189-45DC-AD15-DD4F374D7EE0}"/>
    <dgm:cxn modelId="{7EAF222A-559E-43AA-9AAA-027ADE0E1D02}" type="presOf" srcId="{B1E8E773-5311-4D1E-9C6F-A3CAE9CAC646}" destId="{E7446BC7-08D5-4A56-8145-C6565A20B396}" srcOrd="0" destOrd="0" presId="urn:microsoft.com/office/officeart/2005/8/layout/hProcess9"/>
    <dgm:cxn modelId="{DA5EDE8C-85B8-4886-8018-E53AE03A3F65}" type="presOf" srcId="{284AD1D8-A1B0-4C39-851D-C8FC7F6B7773}" destId="{EB8DBA00-9996-4652-B5A2-0F6C24C4F13A}" srcOrd="0" destOrd="0" presId="urn:microsoft.com/office/officeart/2005/8/layout/hProcess9"/>
    <dgm:cxn modelId="{3223A781-B839-4A15-B959-40121F17D63B}" type="presOf" srcId="{4FE14172-99CD-439C-BE8C-8234BA8024B2}" destId="{9B54ACD2-71BA-401C-9ACF-8E79C10ED20D}" srcOrd="0" destOrd="0" presId="urn:microsoft.com/office/officeart/2005/8/layout/hProcess9"/>
    <dgm:cxn modelId="{8BDA43DE-C0A4-4745-8C47-9A30E196BB2E}" srcId="{B1E8E773-5311-4D1E-9C6F-A3CAE9CAC646}" destId="{D623AF3B-8489-4715-898D-B34DE7BCF8A5}" srcOrd="2" destOrd="0" parTransId="{F23AE953-0CF7-4B0A-B17D-712450AF2092}" sibTransId="{C879A384-9666-4196-9005-C4DFB1A7CC5C}"/>
    <dgm:cxn modelId="{61B96E5D-573F-4CDA-8250-EFBB66B1104D}" type="presParOf" srcId="{E7446BC7-08D5-4A56-8145-C6565A20B396}" destId="{97243993-B84B-41AE-B654-D7A9A12FBA09}" srcOrd="0" destOrd="0" presId="urn:microsoft.com/office/officeart/2005/8/layout/hProcess9"/>
    <dgm:cxn modelId="{68775A3C-BA3C-4A0F-8B45-824E051B0611}" type="presParOf" srcId="{E7446BC7-08D5-4A56-8145-C6565A20B396}" destId="{A916923D-79D9-46CC-90B5-4CC394F6C80F}" srcOrd="1" destOrd="0" presId="urn:microsoft.com/office/officeart/2005/8/layout/hProcess9"/>
    <dgm:cxn modelId="{6B7D2C33-5F15-4170-90CC-53B8671C3149}" type="presParOf" srcId="{A916923D-79D9-46CC-90B5-4CC394F6C80F}" destId="{EB8DBA00-9996-4652-B5A2-0F6C24C4F13A}" srcOrd="0" destOrd="0" presId="urn:microsoft.com/office/officeart/2005/8/layout/hProcess9"/>
    <dgm:cxn modelId="{0212478A-E5BA-4113-8D44-EF633A27D64D}" type="presParOf" srcId="{A916923D-79D9-46CC-90B5-4CC394F6C80F}" destId="{04AF8E56-48B4-4180-B190-C2F4B628D8A1}" srcOrd="1" destOrd="0" presId="urn:microsoft.com/office/officeart/2005/8/layout/hProcess9"/>
    <dgm:cxn modelId="{C9AF3A55-287F-47DC-A05B-D265E228BEFD}" type="presParOf" srcId="{A916923D-79D9-46CC-90B5-4CC394F6C80F}" destId="{9B54ACD2-71BA-401C-9ACF-8E79C10ED20D}" srcOrd="2" destOrd="0" presId="urn:microsoft.com/office/officeart/2005/8/layout/hProcess9"/>
    <dgm:cxn modelId="{E4144B63-BFAF-4E1C-A2B7-286D48C11529}" type="presParOf" srcId="{A916923D-79D9-46CC-90B5-4CC394F6C80F}" destId="{B7580D37-E39D-4754-8DD6-64525A966A26}" srcOrd="3" destOrd="0" presId="urn:microsoft.com/office/officeart/2005/8/layout/hProcess9"/>
    <dgm:cxn modelId="{293E6947-F397-42F3-AE45-178C99749655}" type="presParOf" srcId="{A916923D-79D9-46CC-90B5-4CC394F6C80F}" destId="{89250EFA-9F21-44D4-A72F-48C8449ABDA5}" srcOrd="4" destOrd="0" presId="urn:microsoft.com/office/officeart/2005/8/layout/hProcess9"/>
  </dgm:cxnLst>
  <dgm:bg/>
  <dgm:whole/>
</dgm:dataModel>
</file>

<file path=ppt/diagrams/data90.xml><?xml version="1.0" encoding="utf-8"?>
<dgm:dataModel xmlns:dgm="http://schemas.openxmlformats.org/drawingml/2006/diagram" xmlns:a="http://schemas.openxmlformats.org/drawingml/2006/main">
  <dgm:ptLst>
    <dgm:pt modelId="{3503C48D-45C1-49D5-B0C4-A67D6B8F0B29}"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x-none"/>
        </a:p>
      </dgm:t>
    </dgm:pt>
    <dgm:pt modelId="{4953A95E-9354-4051-8DEA-B6417D1D3B26}" type="parTrans" cxnId="{26A3331F-90B9-4763-8C4C-394ADDAEE8B3}">
      <dgm:prSet/>
      <dgm:spPr/>
      <dgm:t>
        <a:bodyPr/>
        <a:lstStyle/>
        <a:p>
          <a:endParaRPr lang="x-none"/>
        </a:p>
      </dgm:t>
    </dgm:pt>
    <dgm:pt modelId="{69F40366-EBD6-4264-B5FA-FD3609B024BB}">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ішкі, өйткені ол пәндік саланың қандай да бір тұтас жүйе шеңберіндегі оның барлық сәттері мен қатынастарының бірлігіндегі терең байланыстары мен тәуелділіктерін көрсетеді;</a:t>
          </a:r>
          <a:endParaRPr lang="x-none"/>
        </a:p>
      </dgm:t>
    </dgm:pt>
    <dgm:pt modelId="{245DC86F-BC14-4F36-942B-F2093017D35B}" type="sibTrans" cxnId="{26A3331F-90B9-4763-8C4C-394ADDAEE8B3}">
      <dgm:prSet/>
      <dgm:spPr/>
      <dgm:t>
        <a:bodyPr/>
        <a:lstStyle/>
        <a:p>
          <a:endParaRPr lang="x-none"/>
        </a:p>
      </dgm:t>
    </dgm:pt>
    <dgm:pt modelId="{DE88CA11-5A93-4701-B435-9BE97967AD02}" type="parTrans" cxnId="{109149AE-871A-4D61-B9F6-F19796167A1F}">
      <dgm:prSet/>
      <dgm:spPr/>
      <dgm:t>
        <a:bodyPr/>
        <a:lstStyle/>
        <a:p>
          <a:endParaRPr lang="x-none"/>
        </a:p>
      </dgm:t>
    </dgm:pt>
    <dgm:pt modelId="{CBB2BD5C-6937-412B-A357-3AA17EDD4B69}">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қайталанатын, тұрақты, өйткені заң кездейсоқ, кейде туындайтын байланыстарды емес, нақты дүниенің заттары мен құбылыстары арасындағы тұрақты, тұрақты, жүйелі түрде қайталанатын байланыстарды көрсетеді. </a:t>
          </a:r>
          <a:endParaRPr lang="x-none"/>
        </a:p>
      </dgm:t>
    </dgm:pt>
    <dgm:pt modelId="{37C770F8-3764-4F1B-9793-081120CB57BF}" type="sibTrans" cxnId="{109149AE-871A-4D61-B9F6-F19796167A1F}">
      <dgm:prSet/>
      <dgm:spPr/>
      <dgm:t>
        <a:bodyPr/>
        <a:lstStyle/>
        <a:p>
          <a:endParaRPr lang="x-none"/>
        </a:p>
      </dgm:t>
    </dgm:pt>
    <dgm:pt modelId="{67CF8A8F-566E-4AAB-B8B0-C80668681188}" type="pres">
      <dgm:prSet presAssocID="{3503C48D-45C1-49D5-B0C4-A67D6B8F0B29}" presName="Name0" presStyleCnt="0">
        <dgm:presLayoutVars>
          <dgm:chMax val="7"/>
          <dgm:chPref val="7"/>
          <dgm:dir/>
        </dgm:presLayoutVars>
      </dgm:prSet>
      <dgm:spPr/>
      <dgm:t>
        <a:bodyPr/>
        <a:lstStyle/>
        <a:p>
          <a:endParaRPr lang="ru-RU"/>
        </a:p>
      </dgm:t>
    </dgm:pt>
    <dgm:pt modelId="{4D3ECBBF-60B1-46C5-9557-0D90CDBDD2CA}" type="pres">
      <dgm:prSet presAssocID="{3503C48D-45C1-49D5-B0C4-A67D6B8F0B29}" presName="Name1" presStyleCnt="0"/>
      <dgm:spPr/>
      <dgm:t>
        <a:bodyPr/>
        <a:lstStyle/>
        <a:p>
          <a:endParaRPr/>
        </a:p>
      </dgm:t>
    </dgm:pt>
    <dgm:pt modelId="{4505561E-1640-4FA2-A281-DB30A51A428F}" type="pres">
      <dgm:prSet presAssocID="{3503C48D-45C1-49D5-B0C4-A67D6B8F0B29}" presName="cycle" presStyleCnt="0"/>
      <dgm:spPr/>
      <dgm:t>
        <a:bodyPr/>
        <a:lstStyle/>
        <a:p>
          <a:endParaRPr/>
        </a:p>
      </dgm:t>
    </dgm:pt>
    <dgm:pt modelId="{8FC80176-6289-4607-8624-B31B644D8BE0}" type="pres">
      <dgm:prSet presAssocID="{3503C48D-45C1-49D5-B0C4-A67D6B8F0B29}" presName="srcNode" presStyleLbl="node1" presStyleIdx="0" presStyleCnt="2"/>
      <dgm:spPr/>
      <dgm:t>
        <a:bodyPr/>
        <a:lstStyle/>
        <a:p>
          <a:endParaRPr/>
        </a:p>
      </dgm:t>
    </dgm:pt>
    <dgm:pt modelId="{8ACA0748-4491-4D82-AC8B-67DD60995E97}" type="pres">
      <dgm:prSet presAssocID="{3503C48D-45C1-49D5-B0C4-A67D6B8F0B29}" presName="conn" presStyleLbl="parChTrans1D2" presStyleIdx="0" presStyleCnt="1"/>
      <dgm:spPr/>
      <dgm:t>
        <a:bodyPr/>
        <a:lstStyle/>
        <a:p>
          <a:endParaRPr lang="ru-RU"/>
        </a:p>
      </dgm:t>
    </dgm:pt>
    <dgm:pt modelId="{5E1D62C4-A0E0-4809-A202-62870342E065}" type="pres">
      <dgm:prSet presAssocID="{3503C48D-45C1-49D5-B0C4-A67D6B8F0B29}" presName="extraNode" presStyleLbl="node1" presStyleIdx="0" presStyleCnt="2"/>
      <dgm:spPr/>
      <dgm:t>
        <a:bodyPr/>
        <a:lstStyle/>
        <a:p>
          <a:endParaRPr/>
        </a:p>
      </dgm:t>
    </dgm:pt>
    <dgm:pt modelId="{785815B6-1213-40C1-8951-4486ED5C8B3E}" type="pres">
      <dgm:prSet presAssocID="{3503C48D-45C1-49D5-B0C4-A67D6B8F0B29}" presName="dstNode" presStyleLbl="node1" presStyleIdx="0" presStyleCnt="2"/>
      <dgm:spPr/>
      <dgm:t>
        <a:bodyPr/>
        <a:lstStyle/>
        <a:p>
          <a:endParaRPr/>
        </a:p>
      </dgm:t>
    </dgm:pt>
    <dgm:pt modelId="{7487E4E4-E718-497E-9DFE-0C451459A7F4}" type="pres">
      <dgm:prSet presAssocID="{69F40366-EBD6-4264-B5FA-FD3609B024BB}" presName="text_1" presStyleLbl="node1" presStyleIdx="0" presStyleCnt="2" custLinFactNeighborX="827" custLinFactNeighborY="-2335">
        <dgm:presLayoutVars>
          <dgm:bulletEnabled val="1"/>
        </dgm:presLayoutVars>
      </dgm:prSet>
      <dgm:spPr/>
      <dgm:t>
        <a:bodyPr/>
        <a:lstStyle/>
        <a:p>
          <a:endParaRPr lang="ru-RU"/>
        </a:p>
      </dgm:t>
    </dgm:pt>
    <dgm:pt modelId="{9FDE32DF-2EDD-449C-B6D5-6B4F448817BB}" type="pres">
      <dgm:prSet presAssocID="{69F40366-EBD6-4264-B5FA-FD3609B024BB}" presName="accent_1" presStyleCnt="0"/>
      <dgm:spPr/>
      <dgm:t>
        <a:bodyPr/>
        <a:lstStyle/>
        <a:p>
          <a:endParaRPr/>
        </a:p>
      </dgm:t>
    </dgm:pt>
    <dgm:pt modelId="{B2EC83E0-CA2E-4D42-9296-C5D29E6964BA}" type="pres">
      <dgm:prSet presAssocID="{69F40366-EBD6-4264-B5FA-FD3609B024BB}" presName="accentRepeatNode" presStyleLbl="solidFgAcc1" presStyleIdx="0" presStyleCnt="2"/>
      <dgm:spPr/>
      <dgm:t>
        <a:bodyPr/>
        <a:lstStyle/>
        <a:p>
          <a:endParaRPr/>
        </a:p>
      </dgm:t>
    </dgm:pt>
    <dgm:pt modelId="{79BC1234-B6DE-4B1A-BBB3-273DA23B91B3}" type="pres">
      <dgm:prSet presAssocID="{CBB2BD5C-6937-412B-A357-3AA17EDD4B69}" presName="text_2" presStyleLbl="node1" presStyleIdx="1" presStyleCnt="2">
        <dgm:presLayoutVars>
          <dgm:bulletEnabled val="1"/>
        </dgm:presLayoutVars>
      </dgm:prSet>
      <dgm:spPr/>
      <dgm:t>
        <a:bodyPr/>
        <a:lstStyle/>
        <a:p>
          <a:endParaRPr lang="ru-RU"/>
        </a:p>
      </dgm:t>
    </dgm:pt>
    <dgm:pt modelId="{9A1F596D-F0F4-41CD-995F-A431B1192D88}" type="pres">
      <dgm:prSet presAssocID="{CBB2BD5C-6937-412B-A357-3AA17EDD4B69}" presName="accent_2" presStyleCnt="0"/>
      <dgm:spPr/>
      <dgm:t>
        <a:bodyPr/>
        <a:lstStyle/>
        <a:p>
          <a:endParaRPr/>
        </a:p>
      </dgm:t>
    </dgm:pt>
    <dgm:pt modelId="{61F3B44A-7FC4-49D7-9BDC-83DD2D95901A}" type="pres">
      <dgm:prSet presAssocID="{CBB2BD5C-6937-412B-A357-3AA17EDD4B69}" presName="accentRepeatNode" presStyleLbl="solidFgAcc1" presStyleIdx="1" presStyleCnt="2"/>
      <dgm:spPr/>
      <dgm:t>
        <a:bodyPr/>
        <a:lstStyle/>
        <a:p>
          <a:endParaRPr/>
        </a:p>
      </dgm:t>
    </dgm:pt>
  </dgm:ptLst>
  <dgm:cxnLst>
    <dgm:cxn modelId="{5B72A6E8-747C-40A6-9F9A-005C7CE642B4}" type="presOf" srcId="{3503C48D-45C1-49D5-B0C4-A67D6B8F0B29}" destId="{67CF8A8F-566E-4AAB-B8B0-C80668681188}" srcOrd="0" destOrd="0" presId="urn:microsoft.com/office/officeart/2008/layout/VerticalCurvedList"/>
    <dgm:cxn modelId="{75C5AF17-DF1D-42FF-866A-087D4FAC275A}" type="presOf" srcId="{69F40366-EBD6-4264-B5FA-FD3609B024BB}" destId="{7487E4E4-E718-497E-9DFE-0C451459A7F4}" srcOrd="0" destOrd="0" presId="urn:microsoft.com/office/officeart/2008/layout/VerticalCurvedList"/>
    <dgm:cxn modelId="{26A3331F-90B9-4763-8C4C-394ADDAEE8B3}" srcId="{3503C48D-45C1-49D5-B0C4-A67D6B8F0B29}" destId="{69F40366-EBD6-4264-B5FA-FD3609B024BB}" srcOrd="0" destOrd="0" parTransId="{4953A95E-9354-4051-8DEA-B6417D1D3B26}" sibTransId="{245DC86F-BC14-4F36-942B-F2093017D35B}"/>
    <dgm:cxn modelId="{109149AE-871A-4D61-B9F6-F19796167A1F}" srcId="{3503C48D-45C1-49D5-B0C4-A67D6B8F0B29}" destId="{CBB2BD5C-6937-412B-A357-3AA17EDD4B69}" srcOrd="1" destOrd="0" parTransId="{DE88CA11-5A93-4701-B435-9BE97967AD02}" sibTransId="{37C770F8-3764-4F1B-9793-081120CB57BF}"/>
    <dgm:cxn modelId="{D52DCD1E-40C9-4648-A51A-32D6BF781739}" type="presOf" srcId="{CBB2BD5C-6937-412B-A357-3AA17EDD4B69}" destId="{79BC1234-B6DE-4B1A-BBB3-273DA23B91B3}" srcOrd="0" destOrd="0" presId="urn:microsoft.com/office/officeart/2008/layout/VerticalCurvedList"/>
    <dgm:cxn modelId="{6EFA88B9-120B-40A0-8BEF-DE20A4AF2CA4}" type="presOf" srcId="{245DC86F-BC14-4F36-942B-F2093017D35B}" destId="{8ACA0748-4491-4D82-AC8B-67DD60995E97}" srcOrd="0" destOrd="0" presId="urn:microsoft.com/office/officeart/2008/layout/VerticalCurvedList"/>
    <dgm:cxn modelId="{CECAA4C1-653F-4B3D-B716-B3ECD9BEC26B}" type="presParOf" srcId="{67CF8A8F-566E-4AAB-B8B0-C80668681188}" destId="{4D3ECBBF-60B1-46C5-9557-0D90CDBDD2CA}" srcOrd="0" destOrd="0" presId="urn:microsoft.com/office/officeart/2008/layout/VerticalCurvedList"/>
    <dgm:cxn modelId="{B8BAB8C4-7816-43D8-8D5E-C1F0FE8FD165}" type="presParOf" srcId="{4D3ECBBF-60B1-46C5-9557-0D90CDBDD2CA}" destId="{4505561E-1640-4FA2-A281-DB30A51A428F}" srcOrd="0" destOrd="0" presId="urn:microsoft.com/office/officeart/2008/layout/VerticalCurvedList"/>
    <dgm:cxn modelId="{AF57CA82-9391-4F46-9C25-3CCEC2ED1C20}" type="presParOf" srcId="{4505561E-1640-4FA2-A281-DB30A51A428F}" destId="{8FC80176-6289-4607-8624-B31B644D8BE0}" srcOrd="0" destOrd="0" presId="urn:microsoft.com/office/officeart/2008/layout/VerticalCurvedList"/>
    <dgm:cxn modelId="{EB21FBC5-E20C-4EDC-9D0B-D8174C513B6B}" type="presParOf" srcId="{4505561E-1640-4FA2-A281-DB30A51A428F}" destId="{8ACA0748-4491-4D82-AC8B-67DD60995E97}" srcOrd="1" destOrd="0" presId="urn:microsoft.com/office/officeart/2008/layout/VerticalCurvedList"/>
    <dgm:cxn modelId="{C38AAF9A-7887-4DF6-8B37-F55C93BFE23B}" type="presParOf" srcId="{4505561E-1640-4FA2-A281-DB30A51A428F}" destId="{5E1D62C4-A0E0-4809-A202-62870342E065}" srcOrd="2" destOrd="0" presId="urn:microsoft.com/office/officeart/2008/layout/VerticalCurvedList"/>
    <dgm:cxn modelId="{AF45D3F0-0D03-4ECC-81A6-4B581DBD9E01}" type="presParOf" srcId="{4505561E-1640-4FA2-A281-DB30A51A428F}" destId="{785815B6-1213-40C1-8951-4486ED5C8B3E}" srcOrd="3" destOrd="0" presId="urn:microsoft.com/office/officeart/2008/layout/VerticalCurvedList"/>
    <dgm:cxn modelId="{EF3EF16E-B42C-4724-8254-DEAFC58BD733}" type="presParOf" srcId="{4D3ECBBF-60B1-46C5-9557-0D90CDBDD2CA}" destId="{7487E4E4-E718-497E-9DFE-0C451459A7F4}" srcOrd="1" destOrd="0" presId="urn:microsoft.com/office/officeart/2008/layout/VerticalCurvedList"/>
    <dgm:cxn modelId="{98801C30-F101-4547-8D90-669F5469A8E2}" type="presParOf" srcId="{4D3ECBBF-60B1-46C5-9557-0D90CDBDD2CA}" destId="{9FDE32DF-2EDD-449C-B6D5-6B4F448817BB}" srcOrd="2" destOrd="0" presId="urn:microsoft.com/office/officeart/2008/layout/VerticalCurvedList"/>
    <dgm:cxn modelId="{80E89AB9-0D14-43B3-A2EA-8CC8CD0CABF8}" type="presParOf" srcId="{9FDE32DF-2EDD-449C-B6D5-6B4F448817BB}" destId="{B2EC83E0-CA2E-4D42-9296-C5D29E6964BA}" srcOrd="0" destOrd="0" presId="urn:microsoft.com/office/officeart/2008/layout/VerticalCurvedList"/>
    <dgm:cxn modelId="{498EB531-6A6C-4C87-A9CF-F49289E7DAA5}" type="presParOf" srcId="{4D3ECBBF-60B1-46C5-9557-0D90CDBDD2CA}" destId="{79BC1234-B6DE-4B1A-BBB3-273DA23B91B3}" srcOrd="3" destOrd="0" presId="urn:microsoft.com/office/officeart/2008/layout/VerticalCurvedList"/>
    <dgm:cxn modelId="{EDDAFE19-E5D2-4BED-BF75-46BF2190B422}" type="presParOf" srcId="{4D3ECBBF-60B1-46C5-9557-0D90CDBDD2CA}" destId="{9A1F596D-F0F4-41CD-995F-A431B1192D88}" srcOrd="4" destOrd="0" presId="urn:microsoft.com/office/officeart/2008/layout/VerticalCurvedList"/>
    <dgm:cxn modelId="{C596ABB6-19C4-4D96-B2E8-58D22981CB50}" type="presParOf" srcId="{9A1F596D-F0F4-41CD-995F-A431B1192D88}" destId="{61F3B44A-7FC4-49D7-9BDC-83DD2D95901A}" srcOrd="0" destOrd="0" presId="urn:microsoft.com/office/officeart/2008/layout/VerticalCurvedList"/>
  </dgm:cxnLst>
  <dgm:bg/>
  <dgm:whole/>
</dgm:dataModel>
</file>

<file path=ppt/diagrams/data91.xml><?xml version="1.0" encoding="utf-8"?>
<dgm:dataModel xmlns:dgm="http://schemas.openxmlformats.org/drawingml/2006/diagram" xmlns:a="http://schemas.openxmlformats.org/drawingml/2006/main">
  <dgm:ptLst>
    <dgm:pt modelId="{36FD8AC5-FCE1-4FC6-851E-041675FDCD4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998117E6-022D-455D-A319-B64A94FA2077}" type="parTrans" cxnId="{4F31E6FB-2C78-45EF-9696-384FDDA18AC4}">
      <dgm:prSet/>
      <dgm:spPr/>
      <dgm:t>
        <a:bodyPr/>
        <a:lstStyle/>
        <a:p>
          <a:endParaRPr lang="x-none"/>
        </a:p>
      </dgm:t>
    </dgm:pt>
    <dgm:pt modelId="{4F309094-A5FC-4112-830E-BADD6E6E9F00}">
      <dgm:prSet phldrT="[Текст]"/>
      <dgm:spPr/>
      <dgm:t>
        <a:bodyPr/>
        <a:lstStyle/>
        <a:p>
          <a:r>
            <a:rPr lang="ru-RU"/>
            <a:t>Ғылыми зерттеудің ең маңызды міндеті – осы пәндік саланың заңдылықтарын ашу және оларды сәйкес ұғымдарда, идеяларда, принциптерде, теорияларда білдіру. </a:t>
          </a:r>
          <a:endParaRPr lang="x-none"/>
        </a:p>
      </dgm:t>
    </dgm:pt>
    <dgm:pt modelId="{56CF449B-2E36-4355-88BE-971A67C2917D}" type="parTrans" cxnId="{B432D6B9-9A08-4507-9A3F-215744CAB983}">
      <dgm:prSet/>
      <dgm:spPr/>
      <dgm:t>
        <a:bodyPr/>
        <a:lstStyle/>
        <a:p>
          <a:endParaRPr lang="x-none"/>
        </a:p>
      </dgm:t>
    </dgm:pt>
    <dgm:pt modelId="{5411015B-7DB2-4AD1-8395-FC9226C8F43D}">
      <dgm:prSet phldrT="[Текст]" phldr="1"/>
      <dgm:spPr/>
      <dgm:t>
        <a:bodyPr/>
        <a:lstStyle/>
        <a:p>
          <a:endParaRPr lang="x-none"/>
        </a:p>
      </dgm:t>
    </dgm:pt>
    <dgm:pt modelId="{139A626B-F07C-4E6F-BAD2-2ADA338F0CE8}" type="sibTrans" cxnId="{B432D6B9-9A08-4507-9A3F-215744CAB983}">
      <dgm:prSet/>
      <dgm:spPr/>
      <dgm:t>
        <a:bodyPr/>
        <a:lstStyle/>
        <a:p>
          <a:endParaRPr lang="x-none"/>
        </a:p>
      </dgm:t>
    </dgm:pt>
    <dgm:pt modelId="{3949E4CE-65EE-4249-8AEC-145C0EFD7491}" type="sibTrans" cxnId="{4F31E6FB-2C78-45EF-9696-384FDDA18AC4}">
      <dgm:prSet/>
      <dgm:spPr/>
      <dgm:t>
        <a:bodyPr/>
        <a:lstStyle/>
        <a:p>
          <a:endParaRPr lang="x-none"/>
        </a:p>
      </dgm:t>
    </dgm:pt>
    <dgm:pt modelId="{ED59FCD4-F05E-4F89-AA26-ED488736F4E7}" type="parTrans" cxnId="{C6671192-6E1A-4868-AFC7-A7BEB959E7E3}">
      <dgm:prSet/>
      <dgm:spPr/>
      <dgm:t>
        <a:bodyPr/>
        <a:lstStyle/>
        <a:p>
          <a:endParaRPr lang="x-none"/>
        </a:p>
      </dgm:t>
    </dgm:pt>
    <dgm:pt modelId="{510295D2-194B-4346-A830-4680D1ED4199}">
      <dgm:prSet phldrT="[Текст]"/>
      <dgm:spPr/>
      <dgm:t>
        <a:bodyPr/>
        <a:lstStyle/>
        <a:p>
          <a:r>
            <a:rPr lang="ru-RU"/>
            <a:t>Зерттеуші бұл міндетті екі негізгі алғышарттан: дүниенің тұтастығы мен дамуындағы шындығынан; осы дүниенің заң шығарушылығынан, яғни оның объективті заңдар жиынтығымен "еніп кеткендігінен" бастаса, шеше алады. </a:t>
          </a:r>
          <a:endParaRPr lang="x-none"/>
        </a:p>
      </dgm:t>
    </dgm:pt>
    <dgm:pt modelId="{9B9EC1BA-7DC0-4476-84B5-77D9CB8E2DD0}" type="parTrans" cxnId="{9C063965-260C-4568-B65B-72B8E86F2B7A}">
      <dgm:prSet/>
      <dgm:spPr/>
      <dgm:t>
        <a:bodyPr/>
        <a:lstStyle/>
        <a:p>
          <a:endParaRPr lang="x-none"/>
        </a:p>
      </dgm:t>
    </dgm:pt>
    <dgm:pt modelId="{15F8B393-C08F-4579-8921-BE12B286E21A}">
      <dgm:prSet phldrT="[Текст]" phldr="1"/>
      <dgm:spPr/>
      <dgm:t>
        <a:bodyPr/>
        <a:lstStyle/>
        <a:p>
          <a:endParaRPr lang="x-none"/>
        </a:p>
      </dgm:t>
    </dgm:pt>
    <dgm:pt modelId="{F06CF1B4-BF39-479A-A3AD-DC32A3313609}" type="sibTrans" cxnId="{9C063965-260C-4568-B65B-72B8E86F2B7A}">
      <dgm:prSet/>
      <dgm:spPr/>
      <dgm:t>
        <a:bodyPr/>
        <a:lstStyle/>
        <a:p>
          <a:endParaRPr lang="x-none"/>
        </a:p>
      </dgm:t>
    </dgm:pt>
    <dgm:pt modelId="{BC62B1D0-3F13-476C-8B92-EC93FC37F020}" type="sibTrans" cxnId="{C6671192-6E1A-4868-AFC7-A7BEB959E7E3}">
      <dgm:prSet/>
      <dgm:spPr/>
      <dgm:t>
        <a:bodyPr/>
        <a:lstStyle/>
        <a:p>
          <a:endParaRPr lang="x-none"/>
        </a:p>
      </dgm:t>
    </dgm:pt>
    <dgm:pt modelId="{DBF34F7A-B783-4D4C-939B-ECBC34C4F0C6}" type="pres">
      <dgm:prSet presAssocID="{36FD8AC5-FCE1-4FC6-851E-041675FDCD42}" presName="linear" presStyleCnt="0">
        <dgm:presLayoutVars>
          <dgm:animLvl val="lvl"/>
          <dgm:resizeHandles val="exact"/>
        </dgm:presLayoutVars>
      </dgm:prSet>
      <dgm:spPr/>
      <dgm:t>
        <a:bodyPr/>
        <a:lstStyle/>
        <a:p>
          <a:endParaRPr lang="ru-RU"/>
        </a:p>
      </dgm:t>
    </dgm:pt>
    <dgm:pt modelId="{75705F9E-46FF-4D3D-B8DC-372F1B67F5C4}" type="pres">
      <dgm:prSet presAssocID="{4F309094-A5FC-4112-830E-BADD6E6E9F00}" presName="parentText" presStyleLbl="node1" presStyleIdx="0" presStyleCnt="2">
        <dgm:presLayoutVars>
          <dgm:chMax val="0"/>
          <dgm:bulletEnabled val="1"/>
        </dgm:presLayoutVars>
      </dgm:prSet>
      <dgm:spPr/>
      <dgm:t>
        <a:bodyPr/>
        <a:lstStyle/>
        <a:p>
          <a:endParaRPr lang="ru-RU"/>
        </a:p>
      </dgm:t>
    </dgm:pt>
    <dgm:pt modelId="{49F30EC6-3706-4E18-875E-69B46E95169E}" type="pres">
      <dgm:prSet presAssocID="{4F309094-A5FC-4112-830E-BADD6E6E9F00}" presName="childText" presStyleLbl="revTx" presStyleIdx="0" presStyleCnt="2">
        <dgm:presLayoutVars>
          <dgm:bulletEnabled val="1"/>
        </dgm:presLayoutVars>
      </dgm:prSet>
      <dgm:spPr/>
      <dgm:t>
        <a:bodyPr/>
        <a:lstStyle/>
        <a:p>
          <a:endParaRPr lang="ru-RU"/>
        </a:p>
      </dgm:t>
    </dgm:pt>
    <dgm:pt modelId="{5E711871-7E7D-4079-880B-1D9566859EC4}" type="pres">
      <dgm:prSet presAssocID="{510295D2-194B-4346-A830-4680D1ED4199}" presName="parentText" presStyleLbl="node1" presStyleIdx="1" presStyleCnt="2">
        <dgm:presLayoutVars>
          <dgm:chMax val="0"/>
          <dgm:bulletEnabled val="1"/>
        </dgm:presLayoutVars>
      </dgm:prSet>
      <dgm:spPr/>
      <dgm:t>
        <a:bodyPr/>
        <a:lstStyle/>
        <a:p>
          <a:endParaRPr lang="ru-RU"/>
        </a:p>
      </dgm:t>
    </dgm:pt>
    <dgm:pt modelId="{17E6CE18-615A-4C25-A5CA-CB159EF65FA0}" type="pres">
      <dgm:prSet presAssocID="{510295D2-194B-4346-A830-4680D1ED4199}" presName="childText" presStyleLbl="revTx" presStyleIdx="1" presStyleCnt="2">
        <dgm:presLayoutVars>
          <dgm:bulletEnabled val="1"/>
        </dgm:presLayoutVars>
      </dgm:prSet>
      <dgm:spPr/>
      <dgm:t>
        <a:bodyPr/>
        <a:lstStyle/>
        <a:p>
          <a:endParaRPr lang="ru-RU"/>
        </a:p>
      </dgm:t>
    </dgm:pt>
  </dgm:ptLst>
  <dgm:cxnLst>
    <dgm:cxn modelId="{A395A0F1-B12A-4714-9774-B91FE93160DA}" type="presOf" srcId="{36FD8AC5-FCE1-4FC6-851E-041675FDCD42}" destId="{DBF34F7A-B783-4D4C-939B-ECBC34C4F0C6}" srcOrd="0" destOrd="0" presId="urn:microsoft.com/office/officeart/2005/8/layout/vList2"/>
    <dgm:cxn modelId="{10337AEF-FC37-416F-9CD7-94B649ABCAC2}" type="presOf" srcId="{5411015B-7DB2-4AD1-8395-FC9226C8F43D}" destId="{49F30EC6-3706-4E18-875E-69B46E95169E}" srcOrd="0" destOrd="0" presId="urn:microsoft.com/office/officeart/2005/8/layout/vList2"/>
    <dgm:cxn modelId="{F8A567B7-F613-4107-8245-379D6F323BA6}" type="presOf" srcId="{15F8B393-C08F-4579-8921-BE12B286E21A}" destId="{17E6CE18-615A-4C25-A5CA-CB159EF65FA0}" srcOrd="0" destOrd="0" presId="urn:microsoft.com/office/officeart/2005/8/layout/vList2"/>
    <dgm:cxn modelId="{9C063965-260C-4568-B65B-72B8E86F2B7A}" srcId="{510295D2-194B-4346-A830-4680D1ED4199}" destId="{15F8B393-C08F-4579-8921-BE12B286E21A}" srcOrd="0" destOrd="0" parTransId="{9B9EC1BA-7DC0-4476-84B5-77D9CB8E2DD0}" sibTransId="{F06CF1B4-BF39-479A-A3AD-DC32A3313609}"/>
    <dgm:cxn modelId="{C6671192-6E1A-4868-AFC7-A7BEB959E7E3}" srcId="{36FD8AC5-FCE1-4FC6-851E-041675FDCD42}" destId="{510295D2-194B-4346-A830-4680D1ED4199}" srcOrd="1" destOrd="0" parTransId="{ED59FCD4-F05E-4F89-AA26-ED488736F4E7}" sibTransId="{BC62B1D0-3F13-476C-8B92-EC93FC37F020}"/>
    <dgm:cxn modelId="{8DC7F24D-D8E6-41D2-B4F7-538931C8EC31}" type="presOf" srcId="{4F309094-A5FC-4112-830E-BADD6E6E9F00}" destId="{75705F9E-46FF-4D3D-B8DC-372F1B67F5C4}" srcOrd="0" destOrd="0" presId="urn:microsoft.com/office/officeart/2005/8/layout/vList2"/>
    <dgm:cxn modelId="{642D86A2-8AA9-4A92-8A79-B9C09A079F1C}" type="presOf" srcId="{510295D2-194B-4346-A830-4680D1ED4199}" destId="{5E711871-7E7D-4079-880B-1D9566859EC4}" srcOrd="0" destOrd="0" presId="urn:microsoft.com/office/officeart/2005/8/layout/vList2"/>
    <dgm:cxn modelId="{4F31E6FB-2C78-45EF-9696-384FDDA18AC4}" srcId="{36FD8AC5-FCE1-4FC6-851E-041675FDCD42}" destId="{4F309094-A5FC-4112-830E-BADD6E6E9F00}" srcOrd="0" destOrd="0" parTransId="{998117E6-022D-455D-A319-B64A94FA2077}" sibTransId="{3949E4CE-65EE-4249-8AEC-145C0EFD7491}"/>
    <dgm:cxn modelId="{B432D6B9-9A08-4507-9A3F-215744CAB983}" srcId="{4F309094-A5FC-4112-830E-BADD6E6E9F00}" destId="{5411015B-7DB2-4AD1-8395-FC9226C8F43D}" srcOrd="0" destOrd="0" parTransId="{56CF449B-2E36-4355-88BE-971A67C2917D}" sibTransId="{139A626B-F07C-4E6F-BAD2-2ADA338F0CE8}"/>
    <dgm:cxn modelId="{46D9E7F7-ECE6-4B02-9A78-15764B54EDB5}" type="presParOf" srcId="{DBF34F7A-B783-4D4C-939B-ECBC34C4F0C6}" destId="{75705F9E-46FF-4D3D-B8DC-372F1B67F5C4}" srcOrd="0" destOrd="0" presId="urn:microsoft.com/office/officeart/2005/8/layout/vList2"/>
    <dgm:cxn modelId="{B5F68DAD-6C15-4614-8067-2D17BF92BC7E}" type="presParOf" srcId="{DBF34F7A-B783-4D4C-939B-ECBC34C4F0C6}" destId="{49F30EC6-3706-4E18-875E-69B46E95169E}" srcOrd="1" destOrd="0" presId="urn:microsoft.com/office/officeart/2005/8/layout/vList2"/>
    <dgm:cxn modelId="{9781404F-E409-46DC-A0CC-D55F786FC4CB}" type="presParOf" srcId="{DBF34F7A-B783-4D4C-939B-ECBC34C4F0C6}" destId="{5E711871-7E7D-4079-880B-1D9566859EC4}" srcOrd="2" destOrd="0" presId="urn:microsoft.com/office/officeart/2005/8/layout/vList2"/>
    <dgm:cxn modelId="{CA2A35F5-198B-4EDE-A246-9FD76CF35EF8}" type="presParOf" srcId="{DBF34F7A-B783-4D4C-939B-ECBC34C4F0C6}" destId="{17E6CE18-615A-4C25-A5CA-CB159EF65FA0}" srcOrd="3" destOrd="0" presId="urn:microsoft.com/office/officeart/2005/8/layout/vList2"/>
  </dgm:cxnLst>
  <dgm:bg/>
  <dgm:whole/>
</dgm:dataModel>
</file>

<file path=ppt/diagrams/data92.xml><?xml version="1.0" encoding="utf-8"?>
<dgm:dataModel xmlns:dgm="http://schemas.openxmlformats.org/drawingml/2006/diagram" xmlns:a="http://schemas.openxmlformats.org/drawingml/2006/main">
  <dgm:ptLst>
    <dgm:pt modelId="{A12D71D8-FCC4-463E-8A66-73AD7F1947E6}"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85FFAAA1-ADF3-4264-B2B2-2F34F347CE2A}" type="parTrans" cxnId="{195202A0-D6C5-4E1E-8B37-B53C7338B6C9}">
      <dgm:prSet/>
      <dgm:spPr/>
      <dgm:t>
        <a:bodyPr/>
        <a:lstStyle/>
        <a:p>
          <a:endParaRPr lang="x-none"/>
        </a:p>
      </dgm:t>
    </dgm:pt>
    <dgm:pt modelId="{EF300621-F20A-4405-B85C-FFCA8A20780E}">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Адамдардың ойлауы мен объективті дүниесі бір заңдылықтарға бағынатынын, сондықтан олардың нәтижелері міндетті түрде болуы керек екенін ескеру қажет өзара келісу. Объективті дүниенің заңдылықтары мен ойлау заңдылықтарының арасындағы сәйкестікке оларды ғалымдар білген кезде қол жеткізіледі. </a:t>
          </a:r>
          <a:endParaRPr lang="x-none"/>
        </a:p>
      </dgm:t>
    </dgm:pt>
    <dgm:pt modelId="{CF7FE9CC-5F73-46B3-982D-B6087707CBA3}" type="sibTrans" cxnId="{195202A0-D6C5-4E1E-8B37-B53C7338B6C9}">
      <dgm:prSet/>
      <dgm:spPr/>
      <dgm:t>
        <a:bodyPr/>
        <a:lstStyle/>
        <a:p>
          <a:endParaRPr lang="x-none"/>
        </a:p>
      </dgm:t>
    </dgm:pt>
    <dgm:pt modelId="{05698BDB-2847-4C85-BFF9-D272AB7FFD03}" type="parTrans" cxnId="{A625051C-C92E-41F5-B728-5CDDCB80AB16}">
      <dgm:prSet/>
      <dgm:spPr/>
      <dgm:t>
        <a:bodyPr/>
        <a:lstStyle/>
        <a:p>
          <a:endParaRPr lang="x-none"/>
        </a:p>
      </dgm:t>
    </dgm:pt>
    <dgm:pt modelId="{14C4D1D1-190C-4F37-B726-85C00CB3DBC3}">
      <dgm:prSet phldrT="[Текст]"/>
      <dgm:spPr/>
      <dgm:t>
        <a:bodyPr/>
        <a:lstStyle/>
        <a:p>
          <a:pPr marL="0" marR="0" lvl="0" indent="0" defTabSz="914400" eaLnBrk="1" fontAlgn="auto" latinLnBrk="0" hangingPunct="1">
            <a:lnSpc>
              <a:spcPct val="100000"/>
            </a:lnSpc>
            <a:spcBef>
              <a:spcPct val="0"/>
            </a:spcBef>
            <a:spcAft>
              <a:spcPct val="0"/>
            </a:spcAft>
            <a:buClrTx/>
            <a:buSzTx/>
            <a:buFontTx/>
            <a:buNone/>
            <a:defRPr/>
          </a:pPr>
          <a:r>
            <a:rPr lang="ru-RU"/>
            <a:t>Заңдылықтарды тану – шындықты бейнелеудің күрделі, терең қарама-қайшы процесі. Бірақ таным субъектісі бүкіл нақты әлемді, әсіресе бірден, толығымен және толығымен бейнелей алмайды. </a:t>
          </a:r>
          <a:endParaRPr lang="x-none"/>
        </a:p>
      </dgm:t>
    </dgm:pt>
    <dgm:pt modelId="{094135EE-FB92-4086-A806-1CA8018874E3}" type="sibTrans" cxnId="{A625051C-C92E-41F5-B728-5CDDCB80AB16}">
      <dgm:prSet/>
      <dgm:spPr/>
      <dgm:t>
        <a:bodyPr/>
        <a:lstStyle/>
        <a:p>
          <a:endParaRPr lang="x-none"/>
        </a:p>
      </dgm:t>
    </dgm:pt>
    <dgm:pt modelId="{CA4B4399-53C3-4C59-A693-51508CC16479}" type="parTrans" cxnId="{C86DCC2B-984E-43F4-999A-2EDA2DAA036D}">
      <dgm:prSet/>
      <dgm:spPr/>
      <dgm:t>
        <a:bodyPr/>
        <a:lstStyle/>
        <a:p>
          <a:endParaRPr lang="x-none"/>
        </a:p>
      </dgm:t>
    </dgm:pt>
    <dgm:pt modelId="{50BB65AB-E1EC-470B-AF23-816F7958FC05}">
      <dgm:prSet/>
      <dgm:spPr/>
      <dgm:t>
        <a:bodyPr/>
        <a:lstStyle/>
        <a:p>
          <a:r>
            <a:rPr lang="ru-RU"/>
            <a:t>Ол әр түрлі ұғымдар мен басқа абстракцияларды құра отырып, белгілі бір заңдылықтарды қалыптастыра отырып, ғылыми зерттеулердің алуан түрлі әдістері мен әдістерін қолдана отырып, оған тек мәңгілікке жақындай алады. </a:t>
          </a:r>
          <a:endParaRPr lang="x-none"/>
        </a:p>
      </dgm:t>
    </dgm:pt>
    <dgm:pt modelId="{23D3C2E5-4961-4D1F-A1CE-12765CE4AFF0}" type="sibTrans" cxnId="{C86DCC2B-984E-43F4-999A-2EDA2DAA036D}">
      <dgm:prSet/>
      <dgm:spPr/>
      <dgm:t>
        <a:bodyPr/>
        <a:lstStyle/>
        <a:p>
          <a:endParaRPr lang="x-none"/>
        </a:p>
      </dgm:t>
    </dgm:pt>
    <dgm:pt modelId="{960A0C80-83FE-4506-B10B-C3E3843C6817}" type="pres">
      <dgm:prSet presAssocID="{A12D71D8-FCC4-463E-8A66-73AD7F1947E6}" presName="outerComposite" presStyleCnt="0">
        <dgm:presLayoutVars>
          <dgm:chMax val="5"/>
          <dgm:dir/>
          <dgm:resizeHandles val="exact"/>
        </dgm:presLayoutVars>
      </dgm:prSet>
      <dgm:spPr/>
      <dgm:t>
        <a:bodyPr/>
        <a:lstStyle/>
        <a:p>
          <a:endParaRPr lang="ru-RU"/>
        </a:p>
      </dgm:t>
    </dgm:pt>
    <dgm:pt modelId="{FBC49568-946A-4C39-B544-39029F010D0B}" type="pres">
      <dgm:prSet presAssocID="{A12D71D8-FCC4-463E-8A66-73AD7F1947E6}" presName="dummyMaxCanvas" presStyleCnt="0">
        <dgm:presLayoutVars/>
      </dgm:prSet>
      <dgm:spPr/>
      <dgm:t>
        <a:bodyPr/>
        <a:lstStyle/>
        <a:p>
          <a:endParaRPr/>
        </a:p>
      </dgm:t>
    </dgm:pt>
    <dgm:pt modelId="{32F58F49-E584-4FC8-9E90-EA66DFD937D6}" type="pres">
      <dgm:prSet presAssocID="{A12D71D8-FCC4-463E-8A66-73AD7F1947E6}" presName="ThreeNodes_1" presStyleLbl="node1" presStyleIdx="0" presStyleCnt="3" custScaleX="106783" custScaleY="112466">
        <dgm:presLayoutVars>
          <dgm:bulletEnabled val="1"/>
        </dgm:presLayoutVars>
      </dgm:prSet>
      <dgm:spPr/>
      <dgm:t>
        <a:bodyPr/>
        <a:lstStyle/>
        <a:p>
          <a:endParaRPr lang="ru-RU"/>
        </a:p>
      </dgm:t>
    </dgm:pt>
    <dgm:pt modelId="{0332E647-F0D9-4DCD-8B7A-355583678E49}" type="pres">
      <dgm:prSet presAssocID="{A12D71D8-FCC4-463E-8A66-73AD7F1947E6}" presName="ThreeNodes_2" presStyleLbl="node1" presStyleIdx="1" presStyleCnt="3">
        <dgm:presLayoutVars>
          <dgm:bulletEnabled val="1"/>
        </dgm:presLayoutVars>
      </dgm:prSet>
      <dgm:spPr/>
      <dgm:t>
        <a:bodyPr/>
        <a:lstStyle/>
        <a:p>
          <a:endParaRPr lang="ru-RU"/>
        </a:p>
      </dgm:t>
    </dgm:pt>
    <dgm:pt modelId="{91780D8D-6FFB-429E-A7FE-527884E97B82}" type="pres">
      <dgm:prSet presAssocID="{A12D71D8-FCC4-463E-8A66-73AD7F1947E6}" presName="ThreeNodes_3" presStyleLbl="node1" presStyleIdx="2" presStyleCnt="3">
        <dgm:presLayoutVars>
          <dgm:bulletEnabled val="1"/>
        </dgm:presLayoutVars>
      </dgm:prSet>
      <dgm:spPr/>
      <dgm:t>
        <a:bodyPr/>
        <a:lstStyle/>
        <a:p>
          <a:endParaRPr lang="ru-RU"/>
        </a:p>
      </dgm:t>
    </dgm:pt>
    <dgm:pt modelId="{C362CF37-C0DB-40A4-B8C3-5531DF238568}" type="pres">
      <dgm:prSet presAssocID="{A12D71D8-FCC4-463E-8A66-73AD7F1947E6}" presName="ThreeConn_1-2" presStyleLbl="fgAccFollowNode1" presStyleIdx="0" presStyleCnt="2">
        <dgm:presLayoutVars>
          <dgm:bulletEnabled val="1"/>
        </dgm:presLayoutVars>
      </dgm:prSet>
      <dgm:spPr/>
      <dgm:t>
        <a:bodyPr/>
        <a:lstStyle/>
        <a:p>
          <a:endParaRPr lang="ru-RU"/>
        </a:p>
      </dgm:t>
    </dgm:pt>
    <dgm:pt modelId="{CD0ABF11-6ADA-4397-A86B-244C3702182A}" type="pres">
      <dgm:prSet presAssocID="{A12D71D8-FCC4-463E-8A66-73AD7F1947E6}" presName="ThreeConn_2-3" presStyleLbl="fgAccFollowNode1" presStyleIdx="1" presStyleCnt="2">
        <dgm:presLayoutVars>
          <dgm:bulletEnabled val="1"/>
        </dgm:presLayoutVars>
      </dgm:prSet>
      <dgm:spPr/>
      <dgm:t>
        <a:bodyPr/>
        <a:lstStyle/>
        <a:p>
          <a:endParaRPr lang="ru-RU"/>
        </a:p>
      </dgm:t>
    </dgm:pt>
    <dgm:pt modelId="{29457C5C-0B02-4FAD-9255-F1716D7A7325}" type="pres">
      <dgm:prSet presAssocID="{A12D71D8-FCC4-463E-8A66-73AD7F1947E6}" presName="ThreeNodes_1_text" presStyleLbl="node1" presStyleIdx="2" presStyleCnt="3">
        <dgm:presLayoutVars>
          <dgm:bulletEnabled val="1"/>
        </dgm:presLayoutVars>
      </dgm:prSet>
      <dgm:spPr/>
      <dgm:t>
        <a:bodyPr/>
        <a:lstStyle/>
        <a:p>
          <a:endParaRPr lang="ru-RU"/>
        </a:p>
      </dgm:t>
    </dgm:pt>
    <dgm:pt modelId="{2A466563-53CE-425D-B890-8D668635C4E8}" type="pres">
      <dgm:prSet presAssocID="{A12D71D8-FCC4-463E-8A66-73AD7F1947E6}" presName="ThreeNodes_2_text" presStyleLbl="node1" presStyleIdx="2" presStyleCnt="3">
        <dgm:presLayoutVars>
          <dgm:bulletEnabled val="1"/>
        </dgm:presLayoutVars>
      </dgm:prSet>
      <dgm:spPr/>
      <dgm:t>
        <a:bodyPr/>
        <a:lstStyle/>
        <a:p>
          <a:endParaRPr lang="ru-RU"/>
        </a:p>
      </dgm:t>
    </dgm:pt>
    <dgm:pt modelId="{5ECA0A13-B1AB-4A98-94DF-878F98357382}" type="pres">
      <dgm:prSet presAssocID="{A12D71D8-FCC4-463E-8A66-73AD7F1947E6}" presName="ThreeNodes_3_text" presStyleLbl="node1" presStyleIdx="2" presStyleCnt="3">
        <dgm:presLayoutVars>
          <dgm:bulletEnabled val="1"/>
        </dgm:presLayoutVars>
      </dgm:prSet>
      <dgm:spPr/>
      <dgm:t>
        <a:bodyPr/>
        <a:lstStyle/>
        <a:p>
          <a:endParaRPr lang="ru-RU"/>
        </a:p>
      </dgm:t>
    </dgm:pt>
  </dgm:ptLst>
  <dgm:cxnLst>
    <dgm:cxn modelId="{8ABE8397-3416-4DAB-B4F4-8C24C39B843D}" type="presOf" srcId="{CF7FE9CC-5F73-46B3-982D-B6087707CBA3}" destId="{C362CF37-C0DB-40A4-B8C3-5531DF238568}" srcOrd="0" destOrd="0" presId="urn:microsoft.com/office/officeart/2005/8/layout/vProcess5"/>
    <dgm:cxn modelId="{9A034AC1-56C5-41FD-AD8F-472D45284D01}" type="presOf" srcId="{094135EE-FB92-4086-A806-1CA8018874E3}" destId="{CD0ABF11-6ADA-4397-A86B-244C3702182A}" srcOrd="0" destOrd="0" presId="urn:microsoft.com/office/officeart/2005/8/layout/vProcess5"/>
    <dgm:cxn modelId="{CAEAB56C-BCC1-4680-B6B2-775EB5421035}" type="presOf" srcId="{50BB65AB-E1EC-470B-AF23-816F7958FC05}" destId="{5ECA0A13-B1AB-4A98-94DF-878F98357382}" srcOrd="1" destOrd="0" presId="urn:microsoft.com/office/officeart/2005/8/layout/vProcess5"/>
    <dgm:cxn modelId="{8A2B1AB4-8355-48BD-BF2E-D738E9C95D24}" type="presOf" srcId="{50BB65AB-E1EC-470B-AF23-816F7958FC05}" destId="{91780D8D-6FFB-429E-A7FE-527884E97B82}" srcOrd="0" destOrd="0" presId="urn:microsoft.com/office/officeart/2005/8/layout/vProcess5"/>
    <dgm:cxn modelId="{08337EEF-EF07-49E1-BECE-3D7149264A7E}" type="presOf" srcId="{EF300621-F20A-4405-B85C-FFCA8A20780E}" destId="{32F58F49-E584-4FC8-9E90-EA66DFD937D6}" srcOrd="0" destOrd="0" presId="urn:microsoft.com/office/officeart/2005/8/layout/vProcess5"/>
    <dgm:cxn modelId="{A625051C-C92E-41F5-B728-5CDDCB80AB16}" srcId="{A12D71D8-FCC4-463E-8A66-73AD7F1947E6}" destId="{14C4D1D1-190C-4F37-B726-85C00CB3DBC3}" srcOrd="1" destOrd="0" parTransId="{05698BDB-2847-4C85-BFF9-D272AB7FFD03}" sibTransId="{094135EE-FB92-4086-A806-1CA8018874E3}"/>
    <dgm:cxn modelId="{EDC07F4D-7AFD-4CC5-8BDC-0584107F4A69}" type="presOf" srcId="{EF300621-F20A-4405-B85C-FFCA8A20780E}" destId="{29457C5C-0B02-4FAD-9255-F1716D7A7325}" srcOrd="1" destOrd="0" presId="urn:microsoft.com/office/officeart/2005/8/layout/vProcess5"/>
    <dgm:cxn modelId="{195202A0-D6C5-4E1E-8B37-B53C7338B6C9}" srcId="{A12D71D8-FCC4-463E-8A66-73AD7F1947E6}" destId="{EF300621-F20A-4405-B85C-FFCA8A20780E}" srcOrd="0" destOrd="0" parTransId="{85FFAAA1-ADF3-4264-B2B2-2F34F347CE2A}" sibTransId="{CF7FE9CC-5F73-46B3-982D-B6087707CBA3}"/>
    <dgm:cxn modelId="{D6583F2A-8245-42AE-96F8-A54DB3F8C31A}" type="presOf" srcId="{14C4D1D1-190C-4F37-B726-85C00CB3DBC3}" destId="{2A466563-53CE-425D-B890-8D668635C4E8}" srcOrd="1" destOrd="0" presId="urn:microsoft.com/office/officeart/2005/8/layout/vProcess5"/>
    <dgm:cxn modelId="{C51F3ED4-F6D1-420F-AF6D-CC85DD03BEC9}" type="presOf" srcId="{A12D71D8-FCC4-463E-8A66-73AD7F1947E6}" destId="{960A0C80-83FE-4506-B10B-C3E3843C6817}" srcOrd="0" destOrd="0" presId="urn:microsoft.com/office/officeart/2005/8/layout/vProcess5"/>
    <dgm:cxn modelId="{BD77A42E-E205-46F5-9943-9DE7C00699BD}" type="presOf" srcId="{14C4D1D1-190C-4F37-B726-85C00CB3DBC3}" destId="{0332E647-F0D9-4DCD-8B7A-355583678E49}" srcOrd="0" destOrd="0" presId="urn:microsoft.com/office/officeart/2005/8/layout/vProcess5"/>
    <dgm:cxn modelId="{C86DCC2B-984E-43F4-999A-2EDA2DAA036D}" srcId="{A12D71D8-FCC4-463E-8A66-73AD7F1947E6}" destId="{50BB65AB-E1EC-470B-AF23-816F7958FC05}" srcOrd="2" destOrd="0" parTransId="{CA4B4399-53C3-4C59-A693-51508CC16479}" sibTransId="{23D3C2E5-4961-4D1F-A1CE-12765CE4AFF0}"/>
    <dgm:cxn modelId="{A3BEE793-36B0-4201-97AB-EE0F3C0E8565}" type="presParOf" srcId="{960A0C80-83FE-4506-B10B-C3E3843C6817}" destId="{FBC49568-946A-4C39-B544-39029F010D0B}" srcOrd="0" destOrd="0" presId="urn:microsoft.com/office/officeart/2005/8/layout/vProcess5"/>
    <dgm:cxn modelId="{3EA71470-EE48-438A-8760-BD04A57DCD01}" type="presParOf" srcId="{960A0C80-83FE-4506-B10B-C3E3843C6817}" destId="{32F58F49-E584-4FC8-9E90-EA66DFD937D6}" srcOrd="1" destOrd="0" presId="urn:microsoft.com/office/officeart/2005/8/layout/vProcess5"/>
    <dgm:cxn modelId="{3AB22FB5-CDFB-42BE-AA49-E37F65E48F06}" type="presParOf" srcId="{960A0C80-83FE-4506-B10B-C3E3843C6817}" destId="{0332E647-F0D9-4DCD-8B7A-355583678E49}" srcOrd="2" destOrd="0" presId="urn:microsoft.com/office/officeart/2005/8/layout/vProcess5"/>
    <dgm:cxn modelId="{38F7B6A3-9FE2-4462-8C10-30897019F236}" type="presParOf" srcId="{960A0C80-83FE-4506-B10B-C3E3843C6817}" destId="{91780D8D-6FFB-429E-A7FE-527884E97B82}" srcOrd="3" destOrd="0" presId="urn:microsoft.com/office/officeart/2005/8/layout/vProcess5"/>
    <dgm:cxn modelId="{5E7A4211-BFE8-47F5-9921-8E948F122FA3}" type="presParOf" srcId="{960A0C80-83FE-4506-B10B-C3E3843C6817}" destId="{C362CF37-C0DB-40A4-B8C3-5531DF238568}" srcOrd="4" destOrd="0" presId="urn:microsoft.com/office/officeart/2005/8/layout/vProcess5"/>
    <dgm:cxn modelId="{1BEC9D9F-8A14-4D0B-A280-5576E7E6F40C}" type="presParOf" srcId="{960A0C80-83FE-4506-B10B-C3E3843C6817}" destId="{CD0ABF11-6ADA-4397-A86B-244C3702182A}" srcOrd="5" destOrd="0" presId="urn:microsoft.com/office/officeart/2005/8/layout/vProcess5"/>
    <dgm:cxn modelId="{38CC7DFE-34FC-42BF-8584-390A63BD06AC}" type="presParOf" srcId="{960A0C80-83FE-4506-B10B-C3E3843C6817}" destId="{29457C5C-0B02-4FAD-9255-F1716D7A7325}" srcOrd="6" destOrd="0" presId="urn:microsoft.com/office/officeart/2005/8/layout/vProcess5"/>
    <dgm:cxn modelId="{78AA39C8-BBB2-46D3-B94F-AFBE9CE1C89F}" type="presParOf" srcId="{960A0C80-83FE-4506-B10B-C3E3843C6817}" destId="{2A466563-53CE-425D-B890-8D668635C4E8}" srcOrd="7" destOrd="0" presId="urn:microsoft.com/office/officeart/2005/8/layout/vProcess5"/>
    <dgm:cxn modelId="{1E79F929-2CDE-4C9F-85FF-91D01CFF865E}" type="presParOf" srcId="{960A0C80-83FE-4506-B10B-C3E3843C6817}" destId="{5ECA0A13-B1AB-4A98-94DF-878F98357382}" srcOrd="8" destOrd="0" presId="urn:microsoft.com/office/officeart/2005/8/layout/vProcess5"/>
  </dgm:cxnLst>
  <dgm:bg/>
  <dgm:whole/>
</dgm:dataModel>
</file>

<file path=ppt/diagrams/data93.xml><?xml version="1.0" encoding="utf-8"?>
<dgm:dataModel xmlns:dgm="http://schemas.openxmlformats.org/drawingml/2006/diagram" xmlns:a="http://schemas.openxmlformats.org/drawingml/2006/main">
  <dgm:ptLst>
    <dgm:pt modelId="{86A56964-B73A-42B0-8D15-8F2E17DCD23B}"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8C2C7896-2C2D-40B2-920E-09030961C0F1}" type="parTrans" cxnId="{21EA55E2-F5FA-4142-8EC6-F076C09115E9}">
      <dgm:prSet/>
      <dgm:spPr/>
      <dgm:t>
        <a:bodyPr/>
        <a:lstStyle/>
        <a:p>
          <a:endParaRPr lang="x-none"/>
        </a:p>
      </dgm:t>
    </dgm:pt>
    <dgm:pt modelId="{92122977-BE11-480F-913C-993480B2667B}">
      <dgm:prSet phldrT="[Текст]"/>
      <dgm:spPr/>
      <dgm:t>
        <a:bodyPr/>
        <a:lstStyle/>
        <a:p>
          <a:r>
            <a:rPr lang="ru-RU"/>
            <a:t>Заңдар алдымен болжамдар, гипотезалар түрінде ашылады. Әрі қарайғы тәжірибелік материалдар, жаңа фактілер "осы гипотезаларды тазартуға" алып келеді, олардың кейбіреулерін жояды, басқаларын түзетеді, ақыры заң бекітілгенге дейін. </a:t>
          </a:r>
          <a:endParaRPr lang="x-none"/>
        </a:p>
      </dgm:t>
    </dgm:pt>
    <dgm:pt modelId="{A0F2F344-D43B-40C8-B6FF-F98D79CD90D1}" type="sibTrans" cxnId="{21EA55E2-F5FA-4142-8EC6-F076C09115E9}">
      <dgm:prSet/>
      <dgm:spPr/>
      <dgm:t>
        <a:bodyPr/>
        <a:lstStyle/>
        <a:p>
          <a:endParaRPr lang="x-none"/>
        </a:p>
      </dgm:t>
    </dgm:pt>
    <dgm:pt modelId="{1C21CF61-7779-4615-8FF7-DC19067260BD}" type="parTrans" cxnId="{A19D7F28-019C-4068-A460-1536945E38DD}">
      <dgm:prSet/>
      <dgm:spPr/>
      <dgm:t>
        <a:bodyPr/>
        <a:lstStyle/>
        <a:p>
          <a:endParaRPr lang="x-none"/>
        </a:p>
      </dgm:t>
    </dgm:pt>
    <dgm:pt modelId="{43905E0C-1C18-4C73-9D26-8A99D9F048A2}">
      <dgm:prSet phldrT="[Текст]"/>
      <dgm:spPr/>
      <dgm:t>
        <a:bodyPr/>
        <a:lstStyle/>
        <a:p>
          <a:r>
            <a:rPr lang="ru-RU"/>
            <a:t>Заңдар мән саласына жататындықтан, олар туралы ең терең білімге тікелей қабылдау деңгейінде емес, теориялық зерттеу сатысында қол жеткізіледі. Дәл осы жерде, сайып келгенде, құбылыстарда ғана көрінетін кездейсоқтың нақты ішкі қозғалысқа дейін қысқаруы орын алады. </a:t>
          </a:r>
          <a:endParaRPr lang="x-none"/>
        </a:p>
      </dgm:t>
    </dgm:pt>
    <dgm:pt modelId="{F678FFDB-DE9D-4F26-99E7-C615CA755C16}" type="sibTrans" cxnId="{A19D7F28-019C-4068-A460-1536945E38DD}">
      <dgm:prSet/>
      <dgm:spPr/>
      <dgm:t>
        <a:bodyPr/>
        <a:lstStyle/>
        <a:p>
          <a:endParaRPr lang="x-none"/>
        </a:p>
      </dgm:t>
    </dgm:pt>
    <dgm:pt modelId="{E9C6B2A2-095B-4047-9C45-BE9FAC0D25ED}" type="parTrans" cxnId="{13C5DF3C-702A-40CB-B165-17E6FFFB9EFA}">
      <dgm:prSet/>
      <dgm:spPr/>
      <dgm:t>
        <a:bodyPr/>
        <a:lstStyle/>
        <a:p>
          <a:endParaRPr lang="x-none"/>
        </a:p>
      </dgm:t>
    </dgm:pt>
    <dgm:pt modelId="{147D2B34-5A66-4B9F-89BA-6344FF7BC0B6}">
      <dgm:prSet phldrT="[Текст]"/>
      <dgm:spPr/>
      <dgm:t>
        <a:bodyPr/>
        <a:lstStyle/>
        <a:p>
          <a:r>
            <a:rPr lang="ru-RU"/>
            <a:t>Бұл үдерістің нәтижесі заңдылықтың, дәлірек айтсақ, белгілі бір салаға тән заңдылықтар жиынтығының ашылуы болып табылады, олар өзара байланыста белгілі бір ғылыми теорияның "өзегін" құрайды. </a:t>
          </a:r>
          <a:endParaRPr lang="x-none"/>
        </a:p>
      </dgm:t>
    </dgm:pt>
    <dgm:pt modelId="{1A601E8E-A2C8-413F-B693-11D42605D616}" type="sibTrans" cxnId="{13C5DF3C-702A-40CB-B165-17E6FFFB9EFA}">
      <dgm:prSet/>
      <dgm:spPr/>
      <dgm:t>
        <a:bodyPr/>
        <a:lstStyle/>
        <a:p>
          <a:endParaRPr lang="x-none"/>
        </a:p>
      </dgm:t>
    </dgm:pt>
    <dgm:pt modelId="{CE59FAE8-9F18-42A5-BB6C-9E7D3017522E}" type="pres">
      <dgm:prSet presAssocID="{86A56964-B73A-42B0-8D15-8F2E17DCD23B}" presName="outerComposite" presStyleCnt="0">
        <dgm:presLayoutVars>
          <dgm:chMax val="5"/>
          <dgm:dir/>
          <dgm:resizeHandles val="exact"/>
        </dgm:presLayoutVars>
      </dgm:prSet>
      <dgm:spPr/>
      <dgm:t>
        <a:bodyPr/>
        <a:lstStyle/>
        <a:p>
          <a:endParaRPr lang="ru-RU"/>
        </a:p>
      </dgm:t>
    </dgm:pt>
    <dgm:pt modelId="{CFD419A4-9AD2-4C7E-9B89-B93B56E1CC79}" type="pres">
      <dgm:prSet presAssocID="{86A56964-B73A-42B0-8D15-8F2E17DCD23B}" presName="dummyMaxCanvas" presStyleCnt="0">
        <dgm:presLayoutVars/>
      </dgm:prSet>
      <dgm:spPr/>
      <dgm:t>
        <a:bodyPr/>
        <a:lstStyle/>
        <a:p>
          <a:endParaRPr/>
        </a:p>
      </dgm:t>
    </dgm:pt>
    <dgm:pt modelId="{41E0DC56-5990-49D8-86FA-41DDAFF41FC5}" type="pres">
      <dgm:prSet presAssocID="{86A56964-B73A-42B0-8D15-8F2E17DCD23B}" presName="ThreeNodes_1" presStyleLbl="node1" presStyleIdx="0" presStyleCnt="3">
        <dgm:presLayoutVars>
          <dgm:bulletEnabled val="1"/>
        </dgm:presLayoutVars>
      </dgm:prSet>
      <dgm:spPr/>
      <dgm:t>
        <a:bodyPr/>
        <a:lstStyle/>
        <a:p>
          <a:endParaRPr lang="ru-RU"/>
        </a:p>
      </dgm:t>
    </dgm:pt>
    <dgm:pt modelId="{AD3C489F-37F1-49D7-91ED-AB4F8DD2EF4F}" type="pres">
      <dgm:prSet presAssocID="{86A56964-B73A-42B0-8D15-8F2E17DCD23B}" presName="ThreeNodes_2" presStyleLbl="node1" presStyleIdx="1" presStyleCnt="3" custScaleY="106307">
        <dgm:presLayoutVars>
          <dgm:bulletEnabled val="1"/>
        </dgm:presLayoutVars>
      </dgm:prSet>
      <dgm:spPr/>
      <dgm:t>
        <a:bodyPr/>
        <a:lstStyle/>
        <a:p>
          <a:endParaRPr lang="ru-RU"/>
        </a:p>
      </dgm:t>
    </dgm:pt>
    <dgm:pt modelId="{E3932FF0-9E64-49AD-91B6-9E0298399F6A}" type="pres">
      <dgm:prSet presAssocID="{86A56964-B73A-42B0-8D15-8F2E17DCD23B}" presName="ThreeNodes_3" presStyleLbl="node1" presStyleIdx="2" presStyleCnt="3">
        <dgm:presLayoutVars>
          <dgm:bulletEnabled val="1"/>
        </dgm:presLayoutVars>
      </dgm:prSet>
      <dgm:spPr/>
      <dgm:t>
        <a:bodyPr/>
        <a:lstStyle/>
        <a:p>
          <a:endParaRPr lang="ru-RU"/>
        </a:p>
      </dgm:t>
    </dgm:pt>
    <dgm:pt modelId="{5F1126ED-BB73-4C31-957E-369DCFFDA981}" type="pres">
      <dgm:prSet presAssocID="{86A56964-B73A-42B0-8D15-8F2E17DCD23B}" presName="ThreeConn_1-2" presStyleLbl="fgAccFollowNode1" presStyleIdx="0" presStyleCnt="2">
        <dgm:presLayoutVars>
          <dgm:bulletEnabled val="1"/>
        </dgm:presLayoutVars>
      </dgm:prSet>
      <dgm:spPr/>
      <dgm:t>
        <a:bodyPr/>
        <a:lstStyle/>
        <a:p>
          <a:endParaRPr lang="ru-RU"/>
        </a:p>
      </dgm:t>
    </dgm:pt>
    <dgm:pt modelId="{90E8AEF9-1514-461D-899C-DA2F56B8364D}" type="pres">
      <dgm:prSet presAssocID="{86A56964-B73A-42B0-8D15-8F2E17DCD23B}" presName="ThreeConn_2-3" presStyleLbl="fgAccFollowNode1" presStyleIdx="1" presStyleCnt="2">
        <dgm:presLayoutVars>
          <dgm:bulletEnabled val="1"/>
        </dgm:presLayoutVars>
      </dgm:prSet>
      <dgm:spPr/>
      <dgm:t>
        <a:bodyPr/>
        <a:lstStyle/>
        <a:p>
          <a:endParaRPr lang="ru-RU"/>
        </a:p>
      </dgm:t>
    </dgm:pt>
    <dgm:pt modelId="{21C417F2-A5C6-4BAB-AD0F-8708B5B54B9B}" type="pres">
      <dgm:prSet presAssocID="{86A56964-B73A-42B0-8D15-8F2E17DCD23B}" presName="ThreeNodes_1_text" presStyleLbl="node1" presStyleIdx="2" presStyleCnt="3">
        <dgm:presLayoutVars>
          <dgm:bulletEnabled val="1"/>
        </dgm:presLayoutVars>
      </dgm:prSet>
      <dgm:spPr/>
      <dgm:t>
        <a:bodyPr/>
        <a:lstStyle/>
        <a:p>
          <a:endParaRPr lang="ru-RU"/>
        </a:p>
      </dgm:t>
    </dgm:pt>
    <dgm:pt modelId="{DFE5401E-6E93-4D85-8CB8-AA099D550F28}" type="pres">
      <dgm:prSet presAssocID="{86A56964-B73A-42B0-8D15-8F2E17DCD23B}" presName="ThreeNodes_2_text" presStyleLbl="node1" presStyleIdx="2" presStyleCnt="3">
        <dgm:presLayoutVars>
          <dgm:bulletEnabled val="1"/>
        </dgm:presLayoutVars>
      </dgm:prSet>
      <dgm:spPr/>
      <dgm:t>
        <a:bodyPr/>
        <a:lstStyle/>
        <a:p>
          <a:endParaRPr lang="ru-RU"/>
        </a:p>
      </dgm:t>
    </dgm:pt>
    <dgm:pt modelId="{260A5EBE-535B-4904-9118-965B32C7A3F1}" type="pres">
      <dgm:prSet presAssocID="{86A56964-B73A-42B0-8D15-8F2E17DCD23B}" presName="ThreeNodes_3_text" presStyleLbl="node1" presStyleIdx="2" presStyleCnt="3">
        <dgm:presLayoutVars>
          <dgm:bulletEnabled val="1"/>
        </dgm:presLayoutVars>
      </dgm:prSet>
      <dgm:spPr/>
      <dgm:t>
        <a:bodyPr/>
        <a:lstStyle/>
        <a:p>
          <a:endParaRPr lang="ru-RU"/>
        </a:p>
      </dgm:t>
    </dgm:pt>
  </dgm:ptLst>
  <dgm:cxnLst>
    <dgm:cxn modelId="{189A7E77-3956-4E40-9DA4-C21D729763DE}" type="presOf" srcId="{147D2B34-5A66-4B9F-89BA-6344FF7BC0B6}" destId="{E3932FF0-9E64-49AD-91B6-9E0298399F6A}" srcOrd="0" destOrd="0" presId="urn:microsoft.com/office/officeart/2005/8/layout/vProcess5"/>
    <dgm:cxn modelId="{13C5DF3C-702A-40CB-B165-17E6FFFB9EFA}" srcId="{86A56964-B73A-42B0-8D15-8F2E17DCD23B}" destId="{147D2B34-5A66-4B9F-89BA-6344FF7BC0B6}" srcOrd="2" destOrd="0" parTransId="{E9C6B2A2-095B-4047-9C45-BE9FAC0D25ED}" sibTransId="{1A601E8E-A2C8-413F-B693-11D42605D616}"/>
    <dgm:cxn modelId="{21EA55E2-F5FA-4142-8EC6-F076C09115E9}" srcId="{86A56964-B73A-42B0-8D15-8F2E17DCD23B}" destId="{92122977-BE11-480F-913C-993480B2667B}" srcOrd="0" destOrd="0" parTransId="{8C2C7896-2C2D-40B2-920E-09030961C0F1}" sibTransId="{A0F2F344-D43B-40C8-B6FF-F98D79CD90D1}"/>
    <dgm:cxn modelId="{1EE22432-16A2-43F0-B873-ECDED0939A02}" type="presOf" srcId="{147D2B34-5A66-4B9F-89BA-6344FF7BC0B6}" destId="{260A5EBE-535B-4904-9118-965B32C7A3F1}" srcOrd="1" destOrd="0" presId="urn:microsoft.com/office/officeart/2005/8/layout/vProcess5"/>
    <dgm:cxn modelId="{5EA1AABA-201A-4260-88A0-16C3D064CAEB}" type="presOf" srcId="{92122977-BE11-480F-913C-993480B2667B}" destId="{21C417F2-A5C6-4BAB-AD0F-8708B5B54B9B}" srcOrd="1" destOrd="0" presId="urn:microsoft.com/office/officeart/2005/8/layout/vProcess5"/>
    <dgm:cxn modelId="{505BCB0E-FEC3-47A7-A486-6E7CA30A826B}" type="presOf" srcId="{F678FFDB-DE9D-4F26-99E7-C615CA755C16}" destId="{90E8AEF9-1514-461D-899C-DA2F56B8364D}" srcOrd="0" destOrd="0" presId="urn:microsoft.com/office/officeart/2005/8/layout/vProcess5"/>
    <dgm:cxn modelId="{CC8D5965-6B95-4DA4-A44F-4AC5893FA772}" type="presOf" srcId="{92122977-BE11-480F-913C-993480B2667B}" destId="{41E0DC56-5990-49D8-86FA-41DDAFF41FC5}" srcOrd="0" destOrd="0" presId="urn:microsoft.com/office/officeart/2005/8/layout/vProcess5"/>
    <dgm:cxn modelId="{A19D7F28-019C-4068-A460-1536945E38DD}" srcId="{86A56964-B73A-42B0-8D15-8F2E17DCD23B}" destId="{43905E0C-1C18-4C73-9D26-8A99D9F048A2}" srcOrd="1" destOrd="0" parTransId="{1C21CF61-7779-4615-8FF7-DC19067260BD}" sibTransId="{F678FFDB-DE9D-4F26-99E7-C615CA755C16}"/>
    <dgm:cxn modelId="{5FBDFC95-517C-49B4-B6E9-40E3A54EB6FA}" type="presOf" srcId="{86A56964-B73A-42B0-8D15-8F2E17DCD23B}" destId="{CE59FAE8-9F18-42A5-BB6C-9E7D3017522E}" srcOrd="0" destOrd="0" presId="urn:microsoft.com/office/officeart/2005/8/layout/vProcess5"/>
    <dgm:cxn modelId="{5C14C701-709F-4433-9F64-C99A0EEF8729}" type="presOf" srcId="{43905E0C-1C18-4C73-9D26-8A99D9F048A2}" destId="{DFE5401E-6E93-4D85-8CB8-AA099D550F28}" srcOrd="1" destOrd="0" presId="urn:microsoft.com/office/officeart/2005/8/layout/vProcess5"/>
    <dgm:cxn modelId="{DE376B12-9D25-4E9C-879F-C0FF637D0FA9}" type="presOf" srcId="{A0F2F344-D43B-40C8-B6FF-F98D79CD90D1}" destId="{5F1126ED-BB73-4C31-957E-369DCFFDA981}" srcOrd="0" destOrd="0" presId="urn:microsoft.com/office/officeart/2005/8/layout/vProcess5"/>
    <dgm:cxn modelId="{80B9838F-2486-4C45-BB03-58F0820EC544}" type="presOf" srcId="{43905E0C-1C18-4C73-9D26-8A99D9F048A2}" destId="{AD3C489F-37F1-49D7-91ED-AB4F8DD2EF4F}" srcOrd="0" destOrd="0" presId="urn:microsoft.com/office/officeart/2005/8/layout/vProcess5"/>
    <dgm:cxn modelId="{09DA9B53-F107-4D44-9F7E-E1A490CA1E9B}" type="presParOf" srcId="{CE59FAE8-9F18-42A5-BB6C-9E7D3017522E}" destId="{CFD419A4-9AD2-4C7E-9B89-B93B56E1CC79}" srcOrd="0" destOrd="0" presId="urn:microsoft.com/office/officeart/2005/8/layout/vProcess5"/>
    <dgm:cxn modelId="{FFE9E6A2-BE99-487A-AB32-AE2FB5C29E7B}" type="presParOf" srcId="{CE59FAE8-9F18-42A5-BB6C-9E7D3017522E}" destId="{41E0DC56-5990-49D8-86FA-41DDAFF41FC5}" srcOrd="1" destOrd="0" presId="urn:microsoft.com/office/officeart/2005/8/layout/vProcess5"/>
    <dgm:cxn modelId="{D7571FF1-0A63-46E8-B9B7-3353C0211EFD}" type="presParOf" srcId="{CE59FAE8-9F18-42A5-BB6C-9E7D3017522E}" destId="{AD3C489F-37F1-49D7-91ED-AB4F8DD2EF4F}" srcOrd="2" destOrd="0" presId="urn:microsoft.com/office/officeart/2005/8/layout/vProcess5"/>
    <dgm:cxn modelId="{91074E7A-5E79-4C92-8AA8-D2E7C90EF0DC}" type="presParOf" srcId="{CE59FAE8-9F18-42A5-BB6C-9E7D3017522E}" destId="{E3932FF0-9E64-49AD-91B6-9E0298399F6A}" srcOrd="3" destOrd="0" presId="urn:microsoft.com/office/officeart/2005/8/layout/vProcess5"/>
    <dgm:cxn modelId="{5D3E9939-8FEC-4120-8783-693BEE90342C}" type="presParOf" srcId="{CE59FAE8-9F18-42A5-BB6C-9E7D3017522E}" destId="{5F1126ED-BB73-4C31-957E-369DCFFDA981}" srcOrd="4" destOrd="0" presId="urn:microsoft.com/office/officeart/2005/8/layout/vProcess5"/>
    <dgm:cxn modelId="{17A3827B-D1B7-4BE9-AA27-2563EEA214EC}" type="presParOf" srcId="{CE59FAE8-9F18-42A5-BB6C-9E7D3017522E}" destId="{90E8AEF9-1514-461D-899C-DA2F56B8364D}" srcOrd="5" destOrd="0" presId="urn:microsoft.com/office/officeart/2005/8/layout/vProcess5"/>
    <dgm:cxn modelId="{7D8EB764-8D37-4811-A99F-8FC084278AB9}" type="presParOf" srcId="{CE59FAE8-9F18-42A5-BB6C-9E7D3017522E}" destId="{21C417F2-A5C6-4BAB-AD0F-8708B5B54B9B}" srcOrd="6" destOrd="0" presId="urn:microsoft.com/office/officeart/2005/8/layout/vProcess5"/>
    <dgm:cxn modelId="{C05EA3B6-A5CE-4E02-80A3-45AA42AA5B0C}" type="presParOf" srcId="{CE59FAE8-9F18-42A5-BB6C-9E7D3017522E}" destId="{DFE5401E-6E93-4D85-8CB8-AA099D550F28}" srcOrd="7" destOrd="0" presId="urn:microsoft.com/office/officeart/2005/8/layout/vProcess5"/>
    <dgm:cxn modelId="{190DA42E-AF20-4A9C-8728-9354CC1BF2D2}" type="presParOf" srcId="{CE59FAE8-9F18-42A5-BB6C-9E7D3017522E}" destId="{260A5EBE-535B-4904-9118-965B32C7A3F1}" srcOrd="8" destOrd="0" presId="urn:microsoft.com/office/officeart/2005/8/layout/vProcess5"/>
  </dgm:cxnLst>
  <dgm:bg/>
  <dgm:whole/>
</dgm:dataModel>
</file>

<file path=ppt/diagrams/data94.xml><?xml version="1.0" encoding="utf-8"?>
<dgm:dataModel xmlns:dgm="http://schemas.openxmlformats.org/drawingml/2006/diagram" xmlns:a="http://schemas.openxmlformats.org/drawingml/2006/main">
  <dgm:ptLst>
    <dgm:pt modelId="{79DCC0B6-78BE-4469-AF91-2D6A9514FE72}" type="doc">
      <dgm:prSet loTypeId="urn:microsoft.com/office/officeart/2005/8/layout/vList4#1" loCatId="list" qsTypeId="urn:microsoft.com/office/officeart/2005/8/quickstyle/simple1" qsCatId="simple" csTypeId="urn:microsoft.com/office/officeart/2005/8/colors/accent0_3" csCatId="mainScheme" phldr="1"/>
      <dgm:spPr/>
      <dgm:t>
        <a:bodyPr/>
        <a:lstStyle/>
        <a:p>
          <a:endParaRPr lang="x-none"/>
        </a:p>
      </dgm:t>
    </dgm:pt>
    <dgm:pt modelId="{7F9D1C59-C4E8-4950-A9BD-8D5EFD42A074}" type="parTrans" cxnId="{844E4898-EF29-4D64-A4B0-76BB7FC603CB}">
      <dgm:prSet/>
      <dgm:spPr/>
      <dgm:t>
        <a:bodyPr/>
        <a:lstStyle/>
        <a:p>
          <a:endParaRPr lang="x-none"/>
        </a:p>
      </dgm:t>
    </dgm:pt>
    <dgm:pt modelId="{B964D983-B496-43B1-A384-D5F1241F3FF5}">
      <dgm:prSet phldrT="[Текст]"/>
      <dgm:spPr/>
      <dgm:t>
        <a:bodyPr/>
        <a:lstStyle/>
        <a:p>
          <a:r>
            <a:rPr lang="ru-RU"/>
            <a:t>Теорияның логикалық құрылымынан басқа әр түрлі типтері (типтері) мен қызметтері бар. </a:t>
          </a:r>
          <a:endParaRPr lang="x-none"/>
        </a:p>
      </dgm:t>
    </dgm:pt>
    <dgm:pt modelId="{A6A3EF70-9493-4EB2-9DCE-75C614699C19}" type="sibTrans" cxnId="{844E4898-EF29-4D64-A4B0-76BB7FC603CB}">
      <dgm:prSet/>
      <dgm:spPr/>
      <dgm:t>
        <a:bodyPr/>
        <a:lstStyle/>
        <a:p>
          <a:endParaRPr lang="x-none"/>
        </a:p>
      </dgm:t>
    </dgm:pt>
    <dgm:pt modelId="{F58CFB9A-E58F-4FDA-B2BB-99C7F615DF7B}" type="parTrans" cxnId="{A20832F2-4573-487B-9884-78F09D72A2C3}">
      <dgm:prSet/>
      <dgm:spPr/>
      <dgm:t>
        <a:bodyPr/>
        <a:lstStyle/>
        <a:p>
          <a:endParaRPr lang="x-none"/>
        </a:p>
      </dgm:t>
    </dgm:pt>
    <dgm:pt modelId="{7CDB5EA5-1990-4F2C-8280-BD419E8DFD7A}">
      <dgm:prSet phldrT="[Текст]"/>
      <dgm:spPr/>
      <dgm:t>
        <a:bodyPr/>
        <a:lstStyle/>
        <a:p>
          <a:r>
            <a:rPr lang="ru-RU"/>
            <a:t>Идеалдандырылған объектілердің формаларының алуан түрлілігі әр түрлі негіздер бойынша жіктеуге болатын теориялардың түрлерінің (типтерінің) алуан түрлілігіне сәйкес келеді. </a:t>
          </a:r>
          <a:endParaRPr lang="x-none"/>
        </a:p>
      </dgm:t>
    </dgm:pt>
    <dgm:pt modelId="{AEF22DE6-EC44-4973-B9B0-F2EE8AE8B4BA}" type="sibTrans" cxnId="{A20832F2-4573-487B-9884-78F09D72A2C3}">
      <dgm:prSet/>
      <dgm:spPr/>
      <dgm:t>
        <a:bodyPr/>
        <a:lstStyle/>
        <a:p>
          <a:endParaRPr lang="x-none"/>
        </a:p>
      </dgm:t>
    </dgm:pt>
    <dgm:pt modelId="{D8B5EF06-DA6D-4103-964B-9C6F963F7E66}" type="parTrans" cxnId="{ABDC607C-564E-49A7-9605-1F1CF56DD363}">
      <dgm:prSet/>
      <dgm:spPr/>
      <dgm:t>
        <a:bodyPr/>
        <a:lstStyle/>
        <a:p>
          <a:endParaRPr lang="x-none"/>
        </a:p>
      </dgm:t>
    </dgm:pt>
    <dgm:pt modelId="{8ACA23ED-8EE8-454A-A8CB-79770A577FE3}">
      <dgm:prSet phldrT="[Текст]" custT="1"/>
      <dgm:spPr/>
      <dgm:t>
        <a:bodyPr/>
        <a:lstStyle/>
        <a:p>
          <a:r>
            <a:rPr lang="ru-RU" sz="2100"/>
            <a:t>Негізге байланысты келесі теорияларды бөліп көрсетуге болады:</a:t>
          </a:r>
          <a:endParaRPr lang="x-none" sz="2100"/>
        </a:p>
      </dgm:t>
    </dgm:pt>
    <dgm:pt modelId="{1457628B-7C60-45A3-9D6A-C13F73CD2069}" type="parTrans" cxnId="{B35268A0-A1E7-4D13-A02E-0C07ABEEE3D0}">
      <dgm:prSet/>
      <dgm:spPr/>
      <dgm:t>
        <a:bodyPr/>
        <a:lstStyle/>
        <a:p>
          <a:endParaRPr lang="x-none"/>
        </a:p>
      </dgm:t>
    </dgm:pt>
    <dgm:pt modelId="{104064B7-C563-4C79-97D0-9135270E1953}">
      <dgm:prSet phldrT="[Текст]" custT="1"/>
      <dgm:spPr/>
      <dgm:t>
        <a:bodyPr/>
        <a:lstStyle/>
        <a:p>
          <a:r>
            <a:rPr lang="ru-RU" sz="1800"/>
            <a:t>іргелі және қолданбалы</a:t>
          </a:r>
          <a:endParaRPr lang="x-none" sz="1800"/>
        </a:p>
      </dgm:t>
    </dgm:pt>
    <dgm:pt modelId="{7DD02741-7304-49D7-899A-B4AF3D7A0C7D}" type="sibTrans" cxnId="{B35268A0-A1E7-4D13-A02E-0C07ABEEE3D0}">
      <dgm:prSet/>
      <dgm:spPr/>
      <dgm:t>
        <a:bodyPr/>
        <a:lstStyle/>
        <a:p>
          <a:endParaRPr lang="x-none"/>
        </a:p>
      </dgm:t>
    </dgm:pt>
    <dgm:pt modelId="{480E29CD-6EC2-479E-9C95-337980320AFD}" type="parTrans" cxnId="{EB77BBF5-2B19-4588-B7CF-6C56E680F40B}">
      <dgm:prSet/>
      <dgm:spPr/>
      <dgm:t>
        <a:bodyPr/>
        <a:lstStyle/>
        <a:p>
          <a:endParaRPr lang="x-none"/>
        </a:p>
      </dgm:t>
    </dgm:pt>
    <dgm:pt modelId="{763CED20-0645-4584-B40C-95E1E78E4843}">
      <dgm:prSet phldrT="[Текст]" custT="1"/>
      <dgm:spPr/>
      <dgm:t>
        <a:bodyPr/>
        <a:lstStyle/>
        <a:p>
          <a:r>
            <a:rPr lang="ru-RU" sz="1800"/>
            <a:t>формальды және индуктивті</a:t>
          </a:r>
          <a:endParaRPr lang="x-none" sz="1800"/>
        </a:p>
      </dgm:t>
    </dgm:pt>
    <dgm:pt modelId="{DD8488A4-F383-4285-BA5B-1B1923EEDE6B}" type="sibTrans" cxnId="{EB77BBF5-2B19-4588-B7CF-6C56E680F40B}">
      <dgm:prSet/>
      <dgm:spPr/>
      <dgm:t>
        <a:bodyPr/>
        <a:lstStyle/>
        <a:p>
          <a:endParaRPr lang="x-none"/>
        </a:p>
      </dgm:t>
    </dgm:pt>
    <dgm:pt modelId="{453A5A0A-5FB6-4CE2-B0DB-5EF9DDA3AE5C}" type="parTrans" cxnId="{5D43659A-7882-4D72-896F-CB5245E92C82}">
      <dgm:prSet/>
      <dgm:spPr/>
      <dgm:t>
        <a:bodyPr/>
        <a:lstStyle/>
        <a:p>
          <a:endParaRPr lang="x-none"/>
        </a:p>
      </dgm:t>
    </dgm:pt>
    <dgm:pt modelId="{ED7F28C5-48CC-4D00-9A31-C643C52C29BC}">
      <dgm:prSet phldrT="[Текст]" custT="1"/>
      <dgm:spPr/>
      <dgm:t>
        <a:bodyPr/>
        <a:lstStyle/>
        <a:p>
          <a:r>
            <a:rPr lang="ru-RU" sz="1800"/>
            <a:t>математикалық, физикалық, химиялық, әлеуметтанулық, философиялық, психологиялық және т.б.</a:t>
          </a:r>
          <a:endParaRPr lang="x-none" sz="1800"/>
        </a:p>
      </dgm:t>
    </dgm:pt>
    <dgm:pt modelId="{75265172-2BBA-4157-AD0D-88EF8A96CD77}" type="sibTrans" cxnId="{5D43659A-7882-4D72-896F-CB5245E92C82}">
      <dgm:prSet/>
      <dgm:spPr/>
      <dgm:t>
        <a:bodyPr/>
        <a:lstStyle/>
        <a:p>
          <a:endParaRPr lang="x-none"/>
        </a:p>
      </dgm:t>
    </dgm:pt>
    <dgm:pt modelId="{67ABC3B8-2E05-48FA-98EB-F06D22CF3F38}" type="sibTrans" cxnId="{ABDC607C-564E-49A7-9605-1F1CF56DD363}">
      <dgm:prSet/>
      <dgm:spPr/>
      <dgm:t>
        <a:bodyPr/>
        <a:lstStyle/>
        <a:p>
          <a:endParaRPr lang="x-none"/>
        </a:p>
      </dgm:t>
    </dgm:pt>
    <dgm:pt modelId="{C970A5A3-5213-4C18-B3E9-48E3998A2E2C}" type="pres">
      <dgm:prSet presAssocID="{79DCC0B6-78BE-4469-AF91-2D6A9514FE72}" presName="linear" presStyleCnt="0">
        <dgm:presLayoutVars>
          <dgm:dir/>
          <dgm:resizeHandles val="exact"/>
        </dgm:presLayoutVars>
      </dgm:prSet>
      <dgm:spPr/>
      <dgm:t>
        <a:bodyPr/>
        <a:lstStyle/>
        <a:p>
          <a:endParaRPr lang="ru-RU"/>
        </a:p>
      </dgm:t>
    </dgm:pt>
    <dgm:pt modelId="{B53BFCE7-72E4-4B26-A535-17B6CCBB0252}" type="pres">
      <dgm:prSet presAssocID="{B964D983-B496-43B1-A384-D5F1241F3FF5}" presName="comp" presStyleCnt="0"/>
      <dgm:spPr/>
      <dgm:t>
        <a:bodyPr/>
        <a:lstStyle/>
        <a:p>
          <a:endParaRPr/>
        </a:p>
      </dgm:t>
    </dgm:pt>
    <dgm:pt modelId="{D43B72DE-AB6D-4743-B617-47A5B8D2F6A1}" type="pres">
      <dgm:prSet presAssocID="{B964D983-B496-43B1-A384-D5F1241F3FF5}" presName="box" presStyleLbl="node1" presStyleIdx="0" presStyleCnt="3"/>
      <dgm:spPr/>
      <dgm:t>
        <a:bodyPr/>
        <a:lstStyle/>
        <a:p>
          <a:endParaRPr lang="ru-RU"/>
        </a:p>
      </dgm:t>
    </dgm:pt>
    <dgm:pt modelId="{8E49521C-3880-4864-BDCE-19CF9434D07B}" type="pres">
      <dgm:prSet presAssocID="{B964D983-B496-43B1-A384-D5F1241F3FF5}" presName="img" presStyleLbl="fgImgPlace1" presStyleIdx="0" presStyleCnt="3"/>
      <dgm:spPr/>
      <dgm:t>
        <a:bodyPr/>
        <a:lstStyle/>
        <a:p>
          <a:endParaRPr/>
        </a:p>
      </dgm:t>
    </dgm:pt>
    <dgm:pt modelId="{045FA4C7-BA08-43B7-A4FB-76E1392E8133}" type="pres">
      <dgm:prSet presAssocID="{B964D983-B496-43B1-A384-D5F1241F3FF5}" presName="text" presStyleLbl="node1" presStyleIdx="0" presStyleCnt="3">
        <dgm:presLayoutVars>
          <dgm:bulletEnabled val="1"/>
        </dgm:presLayoutVars>
      </dgm:prSet>
      <dgm:spPr/>
      <dgm:t>
        <a:bodyPr/>
        <a:lstStyle/>
        <a:p>
          <a:endParaRPr lang="ru-RU"/>
        </a:p>
      </dgm:t>
    </dgm:pt>
    <dgm:pt modelId="{F4881B72-144C-448E-88AA-9E739652444D}" type="pres">
      <dgm:prSet presAssocID="{A6A3EF70-9493-4EB2-9DCE-75C614699C19}" presName="spacer" presStyleCnt="0"/>
      <dgm:spPr/>
      <dgm:t>
        <a:bodyPr/>
        <a:lstStyle/>
        <a:p>
          <a:endParaRPr/>
        </a:p>
      </dgm:t>
    </dgm:pt>
    <dgm:pt modelId="{E3D31492-2C10-4A09-A736-48828A576C9E}" type="pres">
      <dgm:prSet presAssocID="{7CDB5EA5-1990-4F2C-8280-BD419E8DFD7A}" presName="comp" presStyleCnt="0"/>
      <dgm:spPr/>
      <dgm:t>
        <a:bodyPr/>
        <a:lstStyle/>
        <a:p>
          <a:endParaRPr/>
        </a:p>
      </dgm:t>
    </dgm:pt>
    <dgm:pt modelId="{2F5A8500-C712-4EEC-AFE3-836D64612B2C}" type="pres">
      <dgm:prSet presAssocID="{7CDB5EA5-1990-4F2C-8280-BD419E8DFD7A}" presName="box" presStyleLbl="node1" presStyleIdx="1" presStyleCnt="3"/>
      <dgm:spPr/>
      <dgm:t>
        <a:bodyPr/>
        <a:lstStyle/>
        <a:p>
          <a:endParaRPr lang="ru-RU"/>
        </a:p>
      </dgm:t>
    </dgm:pt>
    <dgm:pt modelId="{A8732998-1DD1-4A67-BA8A-DD201B74B514}" type="pres">
      <dgm:prSet presAssocID="{7CDB5EA5-1990-4F2C-8280-BD419E8DFD7A}" presName="img" presStyleLbl="fgImgPlace1" presStyleIdx="1" presStyleCnt="3"/>
      <dgm:spPr/>
      <dgm:t>
        <a:bodyPr/>
        <a:lstStyle/>
        <a:p>
          <a:endParaRPr/>
        </a:p>
      </dgm:t>
    </dgm:pt>
    <dgm:pt modelId="{38FAE66B-8E9F-41F7-BD18-0FABF9818A26}" type="pres">
      <dgm:prSet presAssocID="{7CDB5EA5-1990-4F2C-8280-BD419E8DFD7A}" presName="text" presStyleLbl="node1" presStyleIdx="1" presStyleCnt="3">
        <dgm:presLayoutVars>
          <dgm:bulletEnabled val="1"/>
        </dgm:presLayoutVars>
      </dgm:prSet>
      <dgm:spPr/>
      <dgm:t>
        <a:bodyPr/>
        <a:lstStyle/>
        <a:p>
          <a:endParaRPr lang="ru-RU"/>
        </a:p>
      </dgm:t>
    </dgm:pt>
    <dgm:pt modelId="{5F5C0D1F-CB97-4A9F-8617-ABC4E3F74FB1}" type="pres">
      <dgm:prSet presAssocID="{AEF22DE6-EC44-4973-B9B0-F2EE8AE8B4BA}" presName="spacer" presStyleCnt="0"/>
      <dgm:spPr/>
      <dgm:t>
        <a:bodyPr/>
        <a:lstStyle/>
        <a:p>
          <a:endParaRPr/>
        </a:p>
      </dgm:t>
    </dgm:pt>
    <dgm:pt modelId="{4E5A4ECC-4340-44A5-B240-EC7DD20FAE40}" type="pres">
      <dgm:prSet presAssocID="{8ACA23ED-8EE8-454A-A8CB-79770A577FE3}" presName="comp" presStyleCnt="0"/>
      <dgm:spPr/>
      <dgm:t>
        <a:bodyPr/>
        <a:lstStyle/>
        <a:p>
          <a:endParaRPr/>
        </a:p>
      </dgm:t>
    </dgm:pt>
    <dgm:pt modelId="{D3E2D2B3-2E45-4341-B54E-F06B0D8FC69C}" type="pres">
      <dgm:prSet presAssocID="{8ACA23ED-8EE8-454A-A8CB-79770A577FE3}" presName="box" presStyleLbl="node1" presStyleIdx="2" presStyleCnt="3"/>
      <dgm:spPr/>
      <dgm:t>
        <a:bodyPr/>
        <a:lstStyle/>
        <a:p>
          <a:endParaRPr lang="ru-RU"/>
        </a:p>
      </dgm:t>
    </dgm:pt>
    <dgm:pt modelId="{DACF6098-879A-4682-9975-ADABFA6EB863}" type="pres">
      <dgm:prSet presAssocID="{8ACA23ED-8EE8-454A-A8CB-79770A577FE3}" presName="img" presStyleLbl="fgImgPlace1" presStyleIdx="2" presStyleCnt="3"/>
      <dgm:spPr/>
      <dgm:t>
        <a:bodyPr/>
        <a:lstStyle/>
        <a:p>
          <a:endParaRPr/>
        </a:p>
      </dgm:t>
    </dgm:pt>
    <dgm:pt modelId="{411CF8EE-126D-40B6-8A9D-FA931AF3E6EC}" type="pres">
      <dgm:prSet presAssocID="{8ACA23ED-8EE8-454A-A8CB-79770A577FE3}" presName="text" presStyleLbl="node1" presStyleIdx="2" presStyleCnt="3">
        <dgm:presLayoutVars>
          <dgm:bulletEnabled val="1"/>
        </dgm:presLayoutVars>
      </dgm:prSet>
      <dgm:spPr/>
      <dgm:t>
        <a:bodyPr/>
        <a:lstStyle/>
        <a:p>
          <a:endParaRPr lang="ru-RU"/>
        </a:p>
      </dgm:t>
    </dgm:pt>
  </dgm:ptLst>
  <dgm:cxnLst>
    <dgm:cxn modelId="{844E4898-EF29-4D64-A4B0-76BB7FC603CB}" srcId="{79DCC0B6-78BE-4469-AF91-2D6A9514FE72}" destId="{B964D983-B496-43B1-A384-D5F1241F3FF5}" srcOrd="0" destOrd="0" parTransId="{7F9D1C59-C4E8-4950-A9BD-8D5EFD42A074}" sibTransId="{A6A3EF70-9493-4EB2-9DCE-75C614699C19}"/>
    <dgm:cxn modelId="{0673F2FE-1C24-4D24-8E4C-FE6AF52C3C80}" type="presOf" srcId="{763CED20-0645-4584-B40C-95E1E78E4843}" destId="{D3E2D2B3-2E45-4341-B54E-F06B0D8FC69C}" srcOrd="0" destOrd="2" presId="urn:microsoft.com/office/officeart/2005/8/layout/vList4#1"/>
    <dgm:cxn modelId="{5D43659A-7882-4D72-896F-CB5245E92C82}" srcId="{8ACA23ED-8EE8-454A-A8CB-79770A577FE3}" destId="{ED7F28C5-48CC-4D00-9A31-C643C52C29BC}" srcOrd="2" destOrd="0" parTransId="{453A5A0A-5FB6-4CE2-B0DB-5EF9DDA3AE5C}" sibTransId="{75265172-2BBA-4157-AD0D-88EF8A96CD77}"/>
    <dgm:cxn modelId="{B35268A0-A1E7-4D13-A02E-0C07ABEEE3D0}" srcId="{8ACA23ED-8EE8-454A-A8CB-79770A577FE3}" destId="{104064B7-C563-4C79-97D0-9135270E1953}" srcOrd="0" destOrd="0" parTransId="{1457628B-7C60-45A3-9D6A-C13F73CD2069}" sibTransId="{7DD02741-7304-49D7-899A-B4AF3D7A0C7D}"/>
    <dgm:cxn modelId="{D6C06880-F55C-447B-9B11-F1B79962DA4B}" type="presOf" srcId="{8ACA23ED-8EE8-454A-A8CB-79770A577FE3}" destId="{D3E2D2B3-2E45-4341-B54E-F06B0D8FC69C}" srcOrd="0" destOrd="0" presId="urn:microsoft.com/office/officeart/2005/8/layout/vList4#1"/>
    <dgm:cxn modelId="{0248EE24-1C3F-4F2E-ACC7-1B123FA02B31}" type="presOf" srcId="{763CED20-0645-4584-B40C-95E1E78E4843}" destId="{411CF8EE-126D-40B6-8A9D-FA931AF3E6EC}" srcOrd="1" destOrd="2" presId="urn:microsoft.com/office/officeart/2005/8/layout/vList4#1"/>
    <dgm:cxn modelId="{C4376DFA-2467-4103-8004-A882355AE8C7}" type="presOf" srcId="{104064B7-C563-4C79-97D0-9135270E1953}" destId="{D3E2D2B3-2E45-4341-B54E-F06B0D8FC69C}" srcOrd="0" destOrd="1" presId="urn:microsoft.com/office/officeart/2005/8/layout/vList4#1"/>
    <dgm:cxn modelId="{0BDF1905-2276-4F6C-AC79-3AFADCC3149B}" type="presOf" srcId="{79DCC0B6-78BE-4469-AF91-2D6A9514FE72}" destId="{C970A5A3-5213-4C18-B3E9-48E3998A2E2C}" srcOrd="0" destOrd="0" presId="urn:microsoft.com/office/officeart/2005/8/layout/vList4#1"/>
    <dgm:cxn modelId="{66BCAE45-18F2-4DAA-97B7-73569161DA87}" type="presOf" srcId="{7CDB5EA5-1990-4F2C-8280-BD419E8DFD7A}" destId="{38FAE66B-8E9F-41F7-BD18-0FABF9818A26}" srcOrd="1" destOrd="0" presId="urn:microsoft.com/office/officeart/2005/8/layout/vList4#1"/>
    <dgm:cxn modelId="{EA958A2C-F0FC-41FD-81D8-1B6DDCB88F38}" type="presOf" srcId="{B964D983-B496-43B1-A384-D5F1241F3FF5}" destId="{D43B72DE-AB6D-4743-B617-47A5B8D2F6A1}" srcOrd="0" destOrd="0" presId="urn:microsoft.com/office/officeart/2005/8/layout/vList4#1"/>
    <dgm:cxn modelId="{0FC0A8DC-6C48-4EE3-8D36-D1C514458F48}" type="presOf" srcId="{8ACA23ED-8EE8-454A-A8CB-79770A577FE3}" destId="{411CF8EE-126D-40B6-8A9D-FA931AF3E6EC}" srcOrd="1" destOrd="0" presId="urn:microsoft.com/office/officeart/2005/8/layout/vList4#1"/>
    <dgm:cxn modelId="{EB77BBF5-2B19-4588-B7CF-6C56E680F40B}" srcId="{8ACA23ED-8EE8-454A-A8CB-79770A577FE3}" destId="{763CED20-0645-4584-B40C-95E1E78E4843}" srcOrd="1" destOrd="0" parTransId="{480E29CD-6EC2-479E-9C95-337980320AFD}" sibTransId="{DD8488A4-F383-4285-BA5B-1B1923EEDE6B}"/>
    <dgm:cxn modelId="{706BDBB6-A4AC-42B3-9702-58AA0924C9A2}" type="presOf" srcId="{ED7F28C5-48CC-4D00-9A31-C643C52C29BC}" destId="{411CF8EE-126D-40B6-8A9D-FA931AF3E6EC}" srcOrd="1" destOrd="3" presId="urn:microsoft.com/office/officeart/2005/8/layout/vList4#1"/>
    <dgm:cxn modelId="{A6539BEA-35DA-4331-8319-E9F043398312}" type="presOf" srcId="{B964D983-B496-43B1-A384-D5F1241F3FF5}" destId="{045FA4C7-BA08-43B7-A4FB-76E1392E8133}" srcOrd="1" destOrd="0" presId="urn:microsoft.com/office/officeart/2005/8/layout/vList4#1"/>
    <dgm:cxn modelId="{ABDC607C-564E-49A7-9605-1F1CF56DD363}" srcId="{79DCC0B6-78BE-4469-AF91-2D6A9514FE72}" destId="{8ACA23ED-8EE8-454A-A8CB-79770A577FE3}" srcOrd="2" destOrd="0" parTransId="{D8B5EF06-DA6D-4103-964B-9C6F963F7E66}" sibTransId="{67ABC3B8-2E05-48FA-98EB-F06D22CF3F38}"/>
    <dgm:cxn modelId="{63B933B8-B8AC-4BD1-AADE-202F043C4EB9}" type="presOf" srcId="{104064B7-C563-4C79-97D0-9135270E1953}" destId="{411CF8EE-126D-40B6-8A9D-FA931AF3E6EC}" srcOrd="1" destOrd="1" presId="urn:microsoft.com/office/officeart/2005/8/layout/vList4#1"/>
    <dgm:cxn modelId="{374015D2-61E6-40F9-B529-62A050AB435A}" type="presOf" srcId="{ED7F28C5-48CC-4D00-9A31-C643C52C29BC}" destId="{D3E2D2B3-2E45-4341-B54E-F06B0D8FC69C}" srcOrd="0" destOrd="3" presId="urn:microsoft.com/office/officeart/2005/8/layout/vList4#1"/>
    <dgm:cxn modelId="{A20832F2-4573-487B-9884-78F09D72A2C3}" srcId="{79DCC0B6-78BE-4469-AF91-2D6A9514FE72}" destId="{7CDB5EA5-1990-4F2C-8280-BD419E8DFD7A}" srcOrd="1" destOrd="0" parTransId="{F58CFB9A-E58F-4FDA-B2BB-99C7F615DF7B}" sibTransId="{AEF22DE6-EC44-4973-B9B0-F2EE8AE8B4BA}"/>
    <dgm:cxn modelId="{D0691915-DEBF-40E5-A2A3-96D0ED9C3746}" type="presOf" srcId="{7CDB5EA5-1990-4F2C-8280-BD419E8DFD7A}" destId="{2F5A8500-C712-4EEC-AFE3-836D64612B2C}" srcOrd="0" destOrd="0" presId="urn:microsoft.com/office/officeart/2005/8/layout/vList4#1"/>
    <dgm:cxn modelId="{88D47793-6B4A-4E31-A4F7-7B31C1AE4459}" type="presParOf" srcId="{C970A5A3-5213-4C18-B3E9-48E3998A2E2C}" destId="{B53BFCE7-72E4-4B26-A535-17B6CCBB0252}" srcOrd="0" destOrd="0" presId="urn:microsoft.com/office/officeart/2005/8/layout/vList4#1"/>
    <dgm:cxn modelId="{1C93A50F-628A-447A-86BA-4702A9775A65}" type="presParOf" srcId="{B53BFCE7-72E4-4B26-A535-17B6CCBB0252}" destId="{D43B72DE-AB6D-4743-B617-47A5B8D2F6A1}" srcOrd="0" destOrd="0" presId="urn:microsoft.com/office/officeart/2005/8/layout/vList4#1"/>
    <dgm:cxn modelId="{87D052C4-C2E5-40A2-A030-04E27EEDB2E3}" type="presParOf" srcId="{B53BFCE7-72E4-4B26-A535-17B6CCBB0252}" destId="{8E49521C-3880-4864-BDCE-19CF9434D07B}" srcOrd="1" destOrd="0" presId="urn:microsoft.com/office/officeart/2005/8/layout/vList4#1"/>
    <dgm:cxn modelId="{25935B2D-1F1A-431D-B91F-52CA1ABE81E3}" type="presParOf" srcId="{B53BFCE7-72E4-4B26-A535-17B6CCBB0252}" destId="{045FA4C7-BA08-43B7-A4FB-76E1392E8133}" srcOrd="2" destOrd="0" presId="urn:microsoft.com/office/officeart/2005/8/layout/vList4#1"/>
    <dgm:cxn modelId="{F43C7F27-0AD1-41BA-9912-EA8F1CBF2E14}" type="presParOf" srcId="{C970A5A3-5213-4C18-B3E9-48E3998A2E2C}" destId="{F4881B72-144C-448E-88AA-9E739652444D}" srcOrd="1" destOrd="0" presId="urn:microsoft.com/office/officeart/2005/8/layout/vList4#1"/>
    <dgm:cxn modelId="{CCEAFD85-AE09-42AC-B02B-B4A2DDDC50A0}" type="presParOf" srcId="{C970A5A3-5213-4C18-B3E9-48E3998A2E2C}" destId="{E3D31492-2C10-4A09-A736-48828A576C9E}" srcOrd="2" destOrd="0" presId="urn:microsoft.com/office/officeart/2005/8/layout/vList4#1"/>
    <dgm:cxn modelId="{4A38D959-4E26-4690-9B83-8E94D11BE58B}" type="presParOf" srcId="{E3D31492-2C10-4A09-A736-48828A576C9E}" destId="{2F5A8500-C712-4EEC-AFE3-836D64612B2C}" srcOrd="0" destOrd="0" presId="urn:microsoft.com/office/officeart/2005/8/layout/vList4#1"/>
    <dgm:cxn modelId="{B9957605-2C12-4245-A50B-D44025121658}" type="presParOf" srcId="{E3D31492-2C10-4A09-A736-48828A576C9E}" destId="{A8732998-1DD1-4A67-BA8A-DD201B74B514}" srcOrd="1" destOrd="0" presId="urn:microsoft.com/office/officeart/2005/8/layout/vList4#1"/>
    <dgm:cxn modelId="{47CFC97E-A45A-4D86-8999-D5EDD9F056C7}" type="presParOf" srcId="{E3D31492-2C10-4A09-A736-48828A576C9E}" destId="{38FAE66B-8E9F-41F7-BD18-0FABF9818A26}" srcOrd="2" destOrd="0" presId="urn:microsoft.com/office/officeart/2005/8/layout/vList4#1"/>
    <dgm:cxn modelId="{A374032F-DE53-4B0D-8F2D-4F2A2D7E5437}" type="presParOf" srcId="{C970A5A3-5213-4C18-B3E9-48E3998A2E2C}" destId="{5F5C0D1F-CB97-4A9F-8617-ABC4E3F74FB1}" srcOrd="3" destOrd="0" presId="urn:microsoft.com/office/officeart/2005/8/layout/vList4#1"/>
    <dgm:cxn modelId="{3ED280A2-86FE-465F-925C-47F62760CF77}" type="presParOf" srcId="{C970A5A3-5213-4C18-B3E9-48E3998A2E2C}" destId="{4E5A4ECC-4340-44A5-B240-EC7DD20FAE40}" srcOrd="4" destOrd="0" presId="urn:microsoft.com/office/officeart/2005/8/layout/vList4#1"/>
    <dgm:cxn modelId="{924542B8-15FD-4CF4-8394-D9A1A30DBEA0}" type="presParOf" srcId="{4E5A4ECC-4340-44A5-B240-EC7DD20FAE40}" destId="{D3E2D2B3-2E45-4341-B54E-F06B0D8FC69C}" srcOrd="0" destOrd="0" presId="urn:microsoft.com/office/officeart/2005/8/layout/vList4#1"/>
    <dgm:cxn modelId="{CFD44C15-DD48-4F06-9B1E-93A0524B8C98}" type="presParOf" srcId="{4E5A4ECC-4340-44A5-B240-EC7DD20FAE40}" destId="{DACF6098-879A-4682-9975-ADABFA6EB863}" srcOrd="1" destOrd="0" presId="urn:microsoft.com/office/officeart/2005/8/layout/vList4#1"/>
    <dgm:cxn modelId="{6B90069A-3536-4C68-B2D3-A3DF8CDC594C}" type="presParOf" srcId="{4E5A4ECC-4340-44A5-B240-EC7DD20FAE40}" destId="{411CF8EE-126D-40B6-8A9D-FA931AF3E6EC}" srcOrd="2" destOrd="0" presId="urn:microsoft.com/office/officeart/2005/8/layout/vList4#1"/>
  </dgm:cxnLst>
  <dgm:bg/>
  <dgm:whole/>
</dgm:dataModel>
</file>

<file path=ppt/diagrams/data95.xml><?xml version="1.0" encoding="utf-8"?>
<dgm:dataModel xmlns:dgm="http://schemas.openxmlformats.org/drawingml/2006/diagram" xmlns:a="http://schemas.openxmlformats.org/drawingml/2006/main">
  <dgm:ptLst>
    <dgm:pt modelId="{14DC1C4F-CA6C-46FA-85D5-4508DB39030A}"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65BCD74-91ED-4C1B-8827-17DA49304827}" type="parTrans" cxnId="{A57B0288-7578-4445-BCE8-2086E5B17041}">
      <dgm:prSet/>
      <dgm:spPr/>
      <dgm:t>
        <a:bodyPr/>
        <a:lstStyle/>
        <a:p>
          <a:endParaRPr lang="x-none"/>
        </a:p>
      </dgm:t>
    </dgm:pt>
    <dgm:pt modelId="{00B35FEC-1E64-47ED-8585-DD1FF9CF1614}">
      <dgm:prSet phldrT="[Текст]"/>
      <dgm:spPr/>
      <dgm:t>
        <a:bodyPr/>
        <a:lstStyle/>
        <a:p>
          <a:r>
            <a:rPr lang="ru-RU"/>
            <a:t>Іргелі теориялардың бастапқы нүктесі мен негізі гипотетикалық ережелер емес, құбылыстардың эмпирикалық жолмен табылған жалпы қасиеттері мен математикалық тұжырымдалған критерийлер (салыстырмалылық теориясы осындай) ұстанатын принциптер болып табылады. </a:t>
          </a:r>
          <a:endParaRPr lang="x-none"/>
        </a:p>
      </dgm:t>
    </dgm:pt>
    <dgm:pt modelId="{29053AA6-6269-46E2-BF44-E0AAD1680910}" type="parTrans" cxnId="{8A2E13F4-4FF9-45EF-A68D-00190E2EAF0F}">
      <dgm:prSet/>
      <dgm:spPr/>
      <dgm:t>
        <a:bodyPr/>
        <a:lstStyle/>
        <a:p>
          <a:endParaRPr lang="x-none"/>
        </a:p>
      </dgm:t>
    </dgm:pt>
    <dgm:pt modelId="{0515FDAA-B087-44F5-B34C-CBF52905BC21}">
      <dgm:prSet phldrT="[Текст]"/>
      <dgm:spPr/>
      <dgm:t>
        <a:bodyPr/>
        <a:lstStyle/>
        <a:p>
          <a:r>
            <a:rPr lang="ru-RU"/>
            <a:t>Іргелі теорияларда синтетикалық әдіс емес, аналитикалық әдіс қолданылады. </a:t>
          </a:r>
          <a:endParaRPr lang="x-none"/>
        </a:p>
      </dgm:t>
    </dgm:pt>
    <dgm:pt modelId="{6B4E76B7-4EB5-488C-98F3-1DF04C79EE5D}" type="sibTrans" cxnId="{8A2E13F4-4FF9-45EF-A68D-00190E2EAF0F}">
      <dgm:prSet/>
      <dgm:spPr/>
      <dgm:t>
        <a:bodyPr/>
        <a:lstStyle/>
        <a:p>
          <a:endParaRPr lang="x-none"/>
        </a:p>
      </dgm:t>
    </dgm:pt>
    <dgm:pt modelId="{401FFA17-7E79-4717-8B10-1383ED7CCD67}" type="sibTrans" cxnId="{A57B0288-7578-4445-BCE8-2086E5B17041}">
      <dgm:prSet/>
      <dgm:spPr/>
      <dgm:t>
        <a:bodyPr/>
        <a:lstStyle/>
        <a:p>
          <a:endParaRPr lang="x-none"/>
        </a:p>
      </dgm:t>
    </dgm:pt>
    <dgm:pt modelId="{D59377B2-2C6F-4DC8-A0AB-907CDC7DA8B3}" type="parTrans" cxnId="{33FD4717-3B41-4AE6-9212-48B5C8C26609}">
      <dgm:prSet/>
      <dgm:spPr/>
      <dgm:t>
        <a:bodyPr/>
        <a:lstStyle/>
        <a:p>
          <a:endParaRPr lang="x-none"/>
        </a:p>
      </dgm:t>
    </dgm:pt>
    <dgm:pt modelId="{FB585DF3-6E71-42E1-A2E4-91FBC791E250}">
      <dgm:prSet phldrT="[Текст]"/>
      <dgm:spPr/>
      <dgm:t>
        <a:bodyPr/>
        <a:lstStyle/>
        <a:p>
          <a:r>
            <a:rPr lang="ru-RU"/>
            <a:t>Конструктивті теориялардың артықшылықтарына олардың толықтығы, икемділігі және анықтығы жатады. Іргелі теориялардың артықшылығы - олардың логикалық жетілдірілуі мен бастапқы ұстанымдарының сенімділігі. Теорияның түріне және оны құру әдістеріне қарамастан, кез келген ғылыми теорияға қойылатын ең маңызды талап өзгеріссіз қалады – теория фактілерге сәйкес келуі керек. </a:t>
          </a:r>
          <a:endParaRPr lang="x-none"/>
        </a:p>
      </dgm:t>
    </dgm:pt>
    <dgm:pt modelId="{8ED8E547-BA09-4B7E-9A64-370D29C6CDCE}" type="parTrans" cxnId="{2E196C14-A70A-4416-95C2-54BABF947E59}">
      <dgm:prSet/>
      <dgm:spPr/>
      <dgm:t>
        <a:bodyPr/>
        <a:lstStyle/>
        <a:p>
          <a:endParaRPr lang="x-none"/>
        </a:p>
      </dgm:t>
    </dgm:pt>
    <dgm:pt modelId="{06317A37-294E-4655-860C-7B3E0E452F96}">
      <dgm:prSet phldrT="[Текст]" phldr="1"/>
      <dgm:spPr/>
      <dgm:t>
        <a:bodyPr/>
        <a:lstStyle/>
        <a:p>
          <a:endParaRPr lang="x-none"/>
        </a:p>
      </dgm:t>
    </dgm:pt>
    <dgm:pt modelId="{DF607B45-435B-43E9-A087-C81B76A4B4EF}" type="sibTrans" cxnId="{2E196C14-A70A-4416-95C2-54BABF947E59}">
      <dgm:prSet/>
      <dgm:spPr/>
      <dgm:t>
        <a:bodyPr/>
        <a:lstStyle/>
        <a:p>
          <a:endParaRPr lang="x-none"/>
        </a:p>
      </dgm:t>
    </dgm:pt>
    <dgm:pt modelId="{B79C2633-D979-4808-8E71-72D9F5F73ED7}" type="sibTrans" cxnId="{33FD4717-3B41-4AE6-9212-48B5C8C26609}">
      <dgm:prSet/>
      <dgm:spPr/>
      <dgm:t>
        <a:bodyPr/>
        <a:lstStyle/>
        <a:p>
          <a:endParaRPr lang="x-none"/>
        </a:p>
      </dgm:t>
    </dgm:pt>
    <dgm:pt modelId="{63005DAC-4EA5-4E15-8F07-D5E583EE9960}" type="pres">
      <dgm:prSet presAssocID="{14DC1C4F-CA6C-46FA-85D5-4508DB39030A}" presName="linear" presStyleCnt="0">
        <dgm:presLayoutVars>
          <dgm:animLvl val="lvl"/>
          <dgm:resizeHandles val="exact"/>
        </dgm:presLayoutVars>
      </dgm:prSet>
      <dgm:spPr/>
      <dgm:t>
        <a:bodyPr/>
        <a:lstStyle/>
        <a:p>
          <a:endParaRPr lang="ru-RU"/>
        </a:p>
      </dgm:t>
    </dgm:pt>
    <dgm:pt modelId="{A460C58A-CD01-41AB-BD82-E209F21B8459}" type="pres">
      <dgm:prSet presAssocID="{00B35FEC-1E64-47ED-8585-DD1FF9CF1614}" presName="parentText" presStyleLbl="node1" presStyleIdx="0" presStyleCnt="2">
        <dgm:presLayoutVars>
          <dgm:chMax val="0"/>
          <dgm:bulletEnabled val="1"/>
        </dgm:presLayoutVars>
      </dgm:prSet>
      <dgm:spPr/>
      <dgm:t>
        <a:bodyPr/>
        <a:lstStyle/>
        <a:p>
          <a:endParaRPr lang="ru-RU"/>
        </a:p>
      </dgm:t>
    </dgm:pt>
    <dgm:pt modelId="{2CA3C7C5-63A6-4F69-A86D-626CA3E56B6E}" type="pres">
      <dgm:prSet presAssocID="{00B35FEC-1E64-47ED-8585-DD1FF9CF1614}" presName="childText" presStyleLbl="revTx" presStyleIdx="0" presStyleCnt="2">
        <dgm:presLayoutVars>
          <dgm:bulletEnabled val="1"/>
        </dgm:presLayoutVars>
      </dgm:prSet>
      <dgm:spPr/>
      <dgm:t>
        <a:bodyPr/>
        <a:lstStyle/>
        <a:p>
          <a:endParaRPr lang="ru-RU"/>
        </a:p>
      </dgm:t>
    </dgm:pt>
    <dgm:pt modelId="{E99FADBE-EBFB-49B5-BF8C-B5C84D0710AF}" type="pres">
      <dgm:prSet presAssocID="{FB585DF3-6E71-42E1-A2E4-91FBC791E250}" presName="parentText" presStyleLbl="node1" presStyleIdx="1" presStyleCnt="2">
        <dgm:presLayoutVars>
          <dgm:chMax val="0"/>
          <dgm:bulletEnabled val="1"/>
        </dgm:presLayoutVars>
      </dgm:prSet>
      <dgm:spPr/>
      <dgm:t>
        <a:bodyPr/>
        <a:lstStyle/>
        <a:p>
          <a:endParaRPr lang="ru-RU"/>
        </a:p>
      </dgm:t>
    </dgm:pt>
    <dgm:pt modelId="{3ED95CF5-EE7F-4343-B0E0-768784E05378}" type="pres">
      <dgm:prSet presAssocID="{FB585DF3-6E71-42E1-A2E4-91FBC791E250}" presName="childText" presStyleLbl="revTx" presStyleIdx="1" presStyleCnt="2">
        <dgm:presLayoutVars>
          <dgm:bulletEnabled val="1"/>
        </dgm:presLayoutVars>
      </dgm:prSet>
      <dgm:spPr/>
      <dgm:t>
        <a:bodyPr/>
        <a:lstStyle/>
        <a:p>
          <a:endParaRPr lang="ru-RU"/>
        </a:p>
      </dgm:t>
    </dgm:pt>
  </dgm:ptLst>
  <dgm:cxnLst>
    <dgm:cxn modelId="{A57B0288-7578-4445-BCE8-2086E5B17041}" srcId="{14DC1C4F-CA6C-46FA-85D5-4508DB39030A}" destId="{00B35FEC-1E64-47ED-8585-DD1FF9CF1614}" srcOrd="0" destOrd="0" parTransId="{C65BCD74-91ED-4C1B-8827-17DA49304827}" sibTransId="{401FFA17-7E79-4717-8B10-1383ED7CCD67}"/>
    <dgm:cxn modelId="{1320A9E9-05CA-4FAB-ADFC-5028AD46DAE4}" type="presOf" srcId="{14DC1C4F-CA6C-46FA-85D5-4508DB39030A}" destId="{63005DAC-4EA5-4E15-8F07-D5E583EE9960}" srcOrd="0" destOrd="0" presId="urn:microsoft.com/office/officeart/2005/8/layout/vList2"/>
    <dgm:cxn modelId="{F39917FB-8AE7-488C-879B-CBFCA1A47A35}" type="presOf" srcId="{0515FDAA-B087-44F5-B34C-CBF52905BC21}" destId="{2CA3C7C5-63A6-4F69-A86D-626CA3E56B6E}" srcOrd="0" destOrd="0" presId="urn:microsoft.com/office/officeart/2005/8/layout/vList2"/>
    <dgm:cxn modelId="{8A2E13F4-4FF9-45EF-A68D-00190E2EAF0F}" srcId="{00B35FEC-1E64-47ED-8585-DD1FF9CF1614}" destId="{0515FDAA-B087-44F5-B34C-CBF52905BC21}" srcOrd="0" destOrd="0" parTransId="{29053AA6-6269-46E2-BF44-E0AAD1680910}" sibTransId="{6B4E76B7-4EB5-488C-98F3-1DF04C79EE5D}"/>
    <dgm:cxn modelId="{33FD4717-3B41-4AE6-9212-48B5C8C26609}" srcId="{14DC1C4F-CA6C-46FA-85D5-4508DB39030A}" destId="{FB585DF3-6E71-42E1-A2E4-91FBC791E250}" srcOrd="1" destOrd="0" parTransId="{D59377B2-2C6F-4DC8-A0AB-907CDC7DA8B3}" sibTransId="{B79C2633-D979-4808-8E71-72D9F5F73ED7}"/>
    <dgm:cxn modelId="{5CA8D179-5B48-43D3-8449-2B65512B2BAC}" type="presOf" srcId="{06317A37-294E-4655-860C-7B3E0E452F96}" destId="{3ED95CF5-EE7F-4343-B0E0-768784E05378}" srcOrd="0" destOrd="0" presId="urn:microsoft.com/office/officeart/2005/8/layout/vList2"/>
    <dgm:cxn modelId="{2E196C14-A70A-4416-95C2-54BABF947E59}" srcId="{FB585DF3-6E71-42E1-A2E4-91FBC791E250}" destId="{06317A37-294E-4655-860C-7B3E0E452F96}" srcOrd="0" destOrd="0" parTransId="{8ED8E547-BA09-4B7E-9A64-370D29C6CDCE}" sibTransId="{DF607B45-435B-43E9-A087-C81B76A4B4EF}"/>
    <dgm:cxn modelId="{4861FA86-01D9-4941-83E6-FE3D5BB1BC5B}" type="presOf" srcId="{00B35FEC-1E64-47ED-8585-DD1FF9CF1614}" destId="{A460C58A-CD01-41AB-BD82-E209F21B8459}" srcOrd="0" destOrd="0" presId="urn:microsoft.com/office/officeart/2005/8/layout/vList2"/>
    <dgm:cxn modelId="{FB922A3D-F6AD-4F8E-A084-3E42155339D5}" type="presOf" srcId="{FB585DF3-6E71-42E1-A2E4-91FBC791E250}" destId="{E99FADBE-EBFB-49B5-BF8C-B5C84D0710AF}" srcOrd="0" destOrd="0" presId="urn:microsoft.com/office/officeart/2005/8/layout/vList2"/>
    <dgm:cxn modelId="{59EF9E70-AC03-4D18-90C7-B2A886DF4BB6}" type="presParOf" srcId="{63005DAC-4EA5-4E15-8F07-D5E583EE9960}" destId="{A460C58A-CD01-41AB-BD82-E209F21B8459}" srcOrd="0" destOrd="0" presId="urn:microsoft.com/office/officeart/2005/8/layout/vList2"/>
    <dgm:cxn modelId="{F676E383-9C6F-4C38-90B4-0B3D2E5764DF}" type="presParOf" srcId="{63005DAC-4EA5-4E15-8F07-D5E583EE9960}" destId="{2CA3C7C5-63A6-4F69-A86D-626CA3E56B6E}" srcOrd="1" destOrd="0" presId="urn:microsoft.com/office/officeart/2005/8/layout/vList2"/>
    <dgm:cxn modelId="{955BF530-2D58-44CC-8BC4-2AD55BEC6654}" type="presParOf" srcId="{63005DAC-4EA5-4E15-8F07-D5E583EE9960}" destId="{E99FADBE-EBFB-49B5-BF8C-B5C84D0710AF}" srcOrd="2" destOrd="0" presId="urn:microsoft.com/office/officeart/2005/8/layout/vList2"/>
    <dgm:cxn modelId="{268122FE-3808-41C2-A57A-F87DBDED0D52}" type="presParOf" srcId="{63005DAC-4EA5-4E15-8F07-D5E583EE9960}" destId="{3ED95CF5-EE7F-4343-B0E0-768784E05378}" srcOrd="3" destOrd="0" presId="urn:microsoft.com/office/officeart/2005/8/layout/vList2"/>
  </dgm:cxnLst>
  <dgm:bg/>
  <dgm:whole/>
</dgm:dataModel>
</file>

<file path=ppt/diagrams/data96.xml><?xml version="1.0" encoding="utf-8"?>
<dgm:dataModel xmlns:dgm="http://schemas.openxmlformats.org/drawingml/2006/diagram" xmlns:a="http://schemas.openxmlformats.org/drawingml/2006/main">
  <dgm:ptLst>
    <dgm:pt modelId="{EAF1F4F6-B997-4200-8F2B-E24F640CA29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68F1922D-C68F-4ED8-A1A3-BA519B8FB411}" type="parTrans" cxnId="{01CF8F7F-4309-4672-B941-7C436C612140}">
      <dgm:prSet/>
      <dgm:spPr/>
      <dgm:t>
        <a:bodyPr/>
        <a:lstStyle/>
        <a:p>
          <a:endParaRPr lang="x-none"/>
        </a:p>
      </dgm:t>
    </dgm:pt>
    <dgm:pt modelId="{1746B74A-AD6E-46E0-B024-6177B07BA1B7}">
      <dgm:prSet phldrT="[Текст]"/>
      <dgm:spPr/>
      <dgm:t>
        <a:bodyPr/>
        <a:lstStyle/>
        <a:p>
          <a:r>
            <a:rPr lang="ru-RU"/>
            <a:t>Теорияның негізгі элементтері мыналар болып табылады: бастапқы негіздер, идеалдандырылған объект, заңдар жиынтығы, бекітулердің,л</a:t>
          </a:r>
          <a:r>
            <a:rPr lang="ru-RU" b="0" err="1"/>
            <a:t>огика теориялар, философиялық ұстанымдар, құндылықтық әлеуметтік-мәдени негіздер</a:t>
          </a:r>
          <a:endParaRPr lang="x-none" b="0"/>
        </a:p>
      </dgm:t>
    </dgm:pt>
    <dgm:pt modelId="{E46E6FC5-73D7-4445-9A80-CC5F744AFE64}" type="parTrans" cxnId="{1F2130C1-E391-4C47-93E2-4EA40DB9B139}">
      <dgm:prSet/>
      <dgm:spPr/>
      <dgm:t>
        <a:bodyPr/>
        <a:lstStyle/>
        <a:p>
          <a:endParaRPr lang="x-none"/>
        </a:p>
      </dgm:t>
    </dgm:pt>
    <dgm:pt modelId="{92B86ACD-A390-4216-8118-3373FEDF7704}">
      <dgm:prSet phldrT="[Текст]" phldr="1"/>
      <dgm:spPr/>
      <dgm:t>
        <a:bodyPr/>
        <a:lstStyle/>
        <a:p>
          <a:endParaRPr lang="x-none"/>
        </a:p>
      </dgm:t>
    </dgm:pt>
    <dgm:pt modelId="{51BBBB15-9987-44EE-AAC7-E84AD5A92ED7}" type="sibTrans" cxnId="{1F2130C1-E391-4C47-93E2-4EA40DB9B139}">
      <dgm:prSet/>
      <dgm:spPr/>
      <dgm:t>
        <a:bodyPr/>
        <a:lstStyle/>
        <a:p>
          <a:endParaRPr lang="x-none"/>
        </a:p>
      </dgm:t>
    </dgm:pt>
    <dgm:pt modelId="{69445236-24A8-4E31-9C80-42AAA88CE419}" type="sibTrans" cxnId="{01CF8F7F-4309-4672-B941-7C436C612140}">
      <dgm:prSet/>
      <dgm:spPr/>
      <dgm:t>
        <a:bodyPr/>
        <a:lstStyle/>
        <a:p>
          <a:endParaRPr lang="x-none"/>
        </a:p>
      </dgm:t>
    </dgm:pt>
    <dgm:pt modelId="{6E8045D8-94A9-49C0-A7EA-CE7CED89C931}" type="parTrans" cxnId="{692A3E82-6CBA-4A7D-9971-6E13F9939480}">
      <dgm:prSet/>
      <dgm:spPr/>
      <dgm:t>
        <a:bodyPr/>
        <a:lstStyle/>
        <a:p>
          <a:endParaRPr lang="x-none"/>
        </a:p>
      </dgm:t>
    </dgm:pt>
    <dgm:pt modelId="{E9AFD043-2D58-4BBC-8C9C-D0011FC5AC6B}">
      <dgm:prSet phldrT="[Текст]"/>
      <dgm:spPr/>
      <dgm:t>
        <a:bodyPr/>
        <a:lstStyle/>
        <a:p>
          <a:r>
            <a:rPr lang="ru-RU"/>
            <a:t>Заң – бұл шындықтың құбылыстары мен процестері арасындағы объективті, маңызды, қажетті, ішкі, қайталанатын және тұрақты байланыстардың (қатынастардың) көрінісі. </a:t>
          </a:r>
          <a:endParaRPr lang="x-none"/>
        </a:p>
      </dgm:t>
    </dgm:pt>
    <dgm:pt modelId="{7F76877D-3C9B-4653-B540-21D1D6904F77}" type="parTrans" cxnId="{4F384006-08C6-42D8-994D-A7C040DF0DD7}">
      <dgm:prSet/>
      <dgm:spPr/>
      <dgm:t>
        <a:bodyPr/>
        <a:lstStyle/>
        <a:p>
          <a:endParaRPr lang="x-none"/>
        </a:p>
      </dgm:t>
    </dgm:pt>
    <dgm:pt modelId="{CC4EDF73-0D7D-47CD-BE56-D2E53954AEC8}">
      <dgm:prSet phldrT="[Текст]" phldr="1"/>
      <dgm:spPr/>
      <dgm:t>
        <a:bodyPr/>
        <a:lstStyle/>
        <a:p>
          <a:endParaRPr lang="x-none"/>
        </a:p>
      </dgm:t>
    </dgm:pt>
    <dgm:pt modelId="{C7DCE1FA-53E1-4BA5-AD41-295D4AFDDC7B}" type="sibTrans" cxnId="{4F384006-08C6-42D8-994D-A7C040DF0DD7}">
      <dgm:prSet/>
      <dgm:spPr/>
      <dgm:t>
        <a:bodyPr/>
        <a:lstStyle/>
        <a:p>
          <a:endParaRPr lang="x-none"/>
        </a:p>
      </dgm:t>
    </dgm:pt>
    <dgm:pt modelId="{797E130E-8AEA-403E-A28D-46A1413D5703}" type="sibTrans" cxnId="{692A3E82-6CBA-4A7D-9971-6E13F9939480}">
      <dgm:prSet/>
      <dgm:spPr/>
      <dgm:t>
        <a:bodyPr/>
        <a:lstStyle/>
        <a:p>
          <a:endParaRPr lang="x-none"/>
        </a:p>
      </dgm:t>
    </dgm:pt>
    <dgm:pt modelId="{72E19215-2C91-4A1F-B395-8391B7FFF85C}" type="pres">
      <dgm:prSet presAssocID="{EAF1F4F6-B997-4200-8F2B-E24F640CA292}" presName="linear" presStyleCnt="0">
        <dgm:presLayoutVars>
          <dgm:animLvl val="lvl"/>
          <dgm:resizeHandles val="exact"/>
        </dgm:presLayoutVars>
      </dgm:prSet>
      <dgm:spPr/>
      <dgm:t>
        <a:bodyPr/>
        <a:lstStyle/>
        <a:p>
          <a:endParaRPr lang="ru-RU"/>
        </a:p>
      </dgm:t>
    </dgm:pt>
    <dgm:pt modelId="{D84157CB-358E-4687-9B78-E900A235A0AF}" type="pres">
      <dgm:prSet presAssocID="{1746B74A-AD6E-46E0-B024-6177B07BA1B7}" presName="parentText" presStyleLbl="node1" presStyleIdx="0" presStyleCnt="2">
        <dgm:presLayoutVars>
          <dgm:chMax val="0"/>
          <dgm:bulletEnabled val="1"/>
        </dgm:presLayoutVars>
      </dgm:prSet>
      <dgm:spPr/>
      <dgm:t>
        <a:bodyPr/>
        <a:lstStyle/>
        <a:p>
          <a:endParaRPr lang="ru-RU"/>
        </a:p>
      </dgm:t>
    </dgm:pt>
    <dgm:pt modelId="{67F977C7-AED6-4714-8AB2-C5AF1EDFBBC6}" type="pres">
      <dgm:prSet presAssocID="{1746B74A-AD6E-46E0-B024-6177B07BA1B7}" presName="childText" presStyleLbl="revTx" presStyleIdx="0" presStyleCnt="2">
        <dgm:presLayoutVars>
          <dgm:bulletEnabled val="1"/>
        </dgm:presLayoutVars>
      </dgm:prSet>
      <dgm:spPr/>
      <dgm:t>
        <a:bodyPr/>
        <a:lstStyle/>
        <a:p>
          <a:endParaRPr lang="ru-RU"/>
        </a:p>
      </dgm:t>
    </dgm:pt>
    <dgm:pt modelId="{C129FCB0-F43D-4C52-9BB6-45A519D42537}" type="pres">
      <dgm:prSet presAssocID="{E9AFD043-2D58-4BBC-8C9C-D0011FC5AC6B}" presName="parentText" presStyleLbl="node1" presStyleIdx="1" presStyleCnt="2">
        <dgm:presLayoutVars>
          <dgm:chMax val="0"/>
          <dgm:bulletEnabled val="1"/>
        </dgm:presLayoutVars>
      </dgm:prSet>
      <dgm:spPr/>
      <dgm:t>
        <a:bodyPr/>
        <a:lstStyle/>
        <a:p>
          <a:endParaRPr lang="ru-RU"/>
        </a:p>
      </dgm:t>
    </dgm:pt>
    <dgm:pt modelId="{6BDC516E-203C-47D4-961F-B326BA6E221C}" type="pres">
      <dgm:prSet presAssocID="{E9AFD043-2D58-4BBC-8C9C-D0011FC5AC6B}" presName="childText" presStyleLbl="revTx" presStyleIdx="1" presStyleCnt="2">
        <dgm:presLayoutVars>
          <dgm:bulletEnabled val="1"/>
        </dgm:presLayoutVars>
      </dgm:prSet>
      <dgm:spPr/>
      <dgm:t>
        <a:bodyPr/>
        <a:lstStyle/>
        <a:p>
          <a:endParaRPr lang="ru-RU"/>
        </a:p>
      </dgm:t>
    </dgm:pt>
  </dgm:ptLst>
  <dgm:cxnLst>
    <dgm:cxn modelId="{4F384006-08C6-42D8-994D-A7C040DF0DD7}" srcId="{E9AFD043-2D58-4BBC-8C9C-D0011FC5AC6B}" destId="{CC4EDF73-0D7D-47CD-BE56-D2E53954AEC8}" srcOrd="0" destOrd="0" parTransId="{7F76877D-3C9B-4653-B540-21D1D6904F77}" sibTransId="{C7DCE1FA-53E1-4BA5-AD41-295D4AFDDC7B}"/>
    <dgm:cxn modelId="{01CF8F7F-4309-4672-B941-7C436C612140}" srcId="{EAF1F4F6-B997-4200-8F2B-E24F640CA292}" destId="{1746B74A-AD6E-46E0-B024-6177B07BA1B7}" srcOrd="0" destOrd="0" parTransId="{68F1922D-C68F-4ED8-A1A3-BA519B8FB411}" sibTransId="{69445236-24A8-4E31-9C80-42AAA88CE419}"/>
    <dgm:cxn modelId="{692A3E82-6CBA-4A7D-9971-6E13F9939480}" srcId="{EAF1F4F6-B997-4200-8F2B-E24F640CA292}" destId="{E9AFD043-2D58-4BBC-8C9C-D0011FC5AC6B}" srcOrd="1" destOrd="0" parTransId="{6E8045D8-94A9-49C0-A7EA-CE7CED89C931}" sibTransId="{797E130E-8AEA-403E-A28D-46A1413D5703}"/>
    <dgm:cxn modelId="{50AF0399-F21A-457B-9C7F-0B85B49AACFD}" type="presOf" srcId="{E9AFD043-2D58-4BBC-8C9C-D0011FC5AC6B}" destId="{C129FCB0-F43D-4C52-9BB6-45A519D42537}" srcOrd="0" destOrd="0" presId="urn:microsoft.com/office/officeart/2005/8/layout/vList2"/>
    <dgm:cxn modelId="{305C2FFE-6896-4BDB-9B44-D89860D3C45B}" type="presOf" srcId="{1746B74A-AD6E-46E0-B024-6177B07BA1B7}" destId="{D84157CB-358E-4687-9B78-E900A235A0AF}" srcOrd="0" destOrd="0" presId="urn:microsoft.com/office/officeart/2005/8/layout/vList2"/>
    <dgm:cxn modelId="{970D4E00-14A5-41D5-8B8B-A8AC3B9035A0}" type="presOf" srcId="{EAF1F4F6-B997-4200-8F2B-E24F640CA292}" destId="{72E19215-2C91-4A1F-B395-8391B7FFF85C}" srcOrd="0" destOrd="0" presId="urn:microsoft.com/office/officeart/2005/8/layout/vList2"/>
    <dgm:cxn modelId="{17BBFA2E-F0A7-4CC6-B261-98086910C439}" type="presOf" srcId="{CC4EDF73-0D7D-47CD-BE56-D2E53954AEC8}" destId="{6BDC516E-203C-47D4-961F-B326BA6E221C}" srcOrd="0" destOrd="0" presId="urn:microsoft.com/office/officeart/2005/8/layout/vList2"/>
    <dgm:cxn modelId="{0FC0337E-4BD1-4AFA-9D61-148D173FA33F}" type="presOf" srcId="{92B86ACD-A390-4216-8118-3373FEDF7704}" destId="{67F977C7-AED6-4714-8AB2-C5AF1EDFBBC6}" srcOrd="0" destOrd="0" presId="urn:microsoft.com/office/officeart/2005/8/layout/vList2"/>
    <dgm:cxn modelId="{1F2130C1-E391-4C47-93E2-4EA40DB9B139}" srcId="{1746B74A-AD6E-46E0-B024-6177B07BA1B7}" destId="{92B86ACD-A390-4216-8118-3373FEDF7704}" srcOrd="0" destOrd="0" parTransId="{E46E6FC5-73D7-4445-9A80-CC5F744AFE64}" sibTransId="{51BBBB15-9987-44EE-AAC7-E84AD5A92ED7}"/>
    <dgm:cxn modelId="{E3CB04F3-1B8B-4BFE-91FC-FDA8B1F67194}" type="presParOf" srcId="{72E19215-2C91-4A1F-B395-8391B7FFF85C}" destId="{D84157CB-358E-4687-9B78-E900A235A0AF}" srcOrd="0" destOrd="0" presId="urn:microsoft.com/office/officeart/2005/8/layout/vList2"/>
    <dgm:cxn modelId="{18BF2238-1EB4-43F9-BAAF-149DC070DAC0}" type="presParOf" srcId="{72E19215-2C91-4A1F-B395-8391B7FFF85C}" destId="{67F977C7-AED6-4714-8AB2-C5AF1EDFBBC6}" srcOrd="1" destOrd="0" presId="urn:microsoft.com/office/officeart/2005/8/layout/vList2"/>
    <dgm:cxn modelId="{0DA2520A-20E7-41CF-8DFE-BD0C06AC424A}" type="presParOf" srcId="{72E19215-2C91-4A1F-B395-8391B7FFF85C}" destId="{C129FCB0-F43D-4C52-9BB6-45A519D42537}" srcOrd="2" destOrd="0" presId="urn:microsoft.com/office/officeart/2005/8/layout/vList2"/>
    <dgm:cxn modelId="{B2593140-028B-44D4-817B-30E191DB8A8B}" type="presParOf" srcId="{72E19215-2C91-4A1F-B395-8391B7FFF85C}" destId="{6BDC516E-203C-47D4-961F-B326BA6E221C}" srcOrd="3" destOrd="0" presId="urn:microsoft.com/office/officeart/2005/8/layout/vList2"/>
  </dgm:cxnLst>
  <dgm:bg/>
  <dgm:whole/>
</dgm:dataModel>
</file>

<file path=ppt/diagrams/data97.xml><?xml version="1.0" encoding="utf-8"?>
<dgm:dataModel xmlns:dgm="http://schemas.openxmlformats.org/drawingml/2006/diagram" xmlns:a="http://schemas.openxmlformats.org/drawingml/2006/main">
  <dgm:ptLst>
    <dgm:pt modelId="{B944E626-8959-4546-98C1-18715876126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FE45AF6F-8BF3-49E5-91AE-4EDDC74ACD38}" type="parTrans" cxnId="{D80F1B0E-FC54-4ADB-AEBA-1A9A88893BF0}">
      <dgm:prSet/>
      <dgm:spPr/>
      <dgm:t>
        <a:bodyPr/>
        <a:lstStyle/>
        <a:p>
          <a:endParaRPr lang="x-none"/>
        </a:p>
      </dgm:t>
    </dgm:pt>
    <dgm:pt modelId="{FC5569AA-A2B6-475D-9743-3EE114085F94}">
      <dgm:prSet phldrT="[Текст]"/>
      <dgm:spPr/>
      <dgm:t>
        <a:bodyPr/>
        <a:lstStyle/>
        <a:p>
          <a:r>
            <a:rPr lang="ru-RU"/>
            <a:t>Ғылыми зерттеулердегі теорияның рөлін оның функциялары арқылы қарастырған жөн. </a:t>
          </a:r>
          <a:endParaRPr lang="x-none"/>
        </a:p>
      </dgm:t>
    </dgm:pt>
    <dgm:pt modelId="{5004BC79-F00B-4882-9726-6CEF8185C228}" type="parTrans" cxnId="{C62E1353-40CD-436B-B1CD-7609F786E5BA}">
      <dgm:prSet/>
      <dgm:spPr/>
      <dgm:t>
        <a:bodyPr/>
        <a:lstStyle/>
        <a:p>
          <a:endParaRPr lang="x-none"/>
        </a:p>
      </dgm:t>
    </dgm:pt>
    <dgm:pt modelId="{7B4D547A-6C72-40C3-82ED-50F8BBC192D9}">
      <dgm:prSet phldrT="[Текст]" phldr="1"/>
      <dgm:spPr/>
      <dgm:t>
        <a:bodyPr/>
        <a:lstStyle/>
        <a:p>
          <a:endParaRPr lang="x-none"/>
        </a:p>
      </dgm:t>
    </dgm:pt>
    <dgm:pt modelId="{C119389B-8565-4689-88DD-66A471A4EEAF}" type="sibTrans" cxnId="{C62E1353-40CD-436B-B1CD-7609F786E5BA}">
      <dgm:prSet/>
      <dgm:spPr/>
      <dgm:t>
        <a:bodyPr/>
        <a:lstStyle/>
        <a:p>
          <a:endParaRPr lang="x-none"/>
        </a:p>
      </dgm:t>
    </dgm:pt>
    <dgm:pt modelId="{96FD63D7-87D1-447A-B621-1122C03419A9}" type="sibTrans" cxnId="{D80F1B0E-FC54-4ADB-AEBA-1A9A88893BF0}">
      <dgm:prSet/>
      <dgm:spPr/>
      <dgm:t>
        <a:bodyPr/>
        <a:lstStyle/>
        <a:p>
          <a:endParaRPr lang="x-none"/>
        </a:p>
      </dgm:t>
    </dgm:pt>
    <dgm:pt modelId="{92FC0284-A982-4548-BF62-800937A097EA}" type="parTrans" cxnId="{0F02BD36-5336-47D2-8820-05FF22655933}">
      <dgm:prSet/>
      <dgm:spPr/>
      <dgm:t>
        <a:bodyPr/>
        <a:lstStyle/>
        <a:p>
          <a:endParaRPr lang="x-none"/>
        </a:p>
      </dgm:t>
    </dgm:pt>
    <dgm:pt modelId="{74476352-6FFF-489D-8DE6-956D8C757FA9}">
      <dgm:prSet phldrT="[Текст]"/>
      <dgm:spPr/>
      <dgm:t>
        <a:bodyPr/>
        <a:lstStyle/>
        <a:p>
          <a:r>
            <a:rPr lang="ru-RU" b="1"/>
            <a:t>Синтетикалық функция </a:t>
          </a:r>
          <a:r>
            <a:rPr lang="ru-RU" b="0"/>
            <a:t>теориялар</a:t>
          </a:r>
          <a:r>
            <a:rPr lang="ru-RU"/>
            <a:t>. Теория сенімді білімді біртұтас, біртұтас жүйеге біріктіреді, синтездейді деп өрнектеледі. Теория өзіндік идея— синтез деп айтуға болады, оның өзегі құбылыстар мен процестердің ішкі маңызды байланысын көрсететін, олардың қажетті дамуын шарттайтын ғылыми заң болып табылады.</a:t>
          </a:r>
          <a:endParaRPr lang="x-none"/>
        </a:p>
      </dgm:t>
    </dgm:pt>
    <dgm:pt modelId="{9D1348D8-548A-4C2B-A2A3-A08F40E1DE80}" type="parTrans" cxnId="{F6EE90CA-93D9-4788-B4A5-A5AD11DC6AE3}">
      <dgm:prSet/>
      <dgm:spPr/>
      <dgm:t>
        <a:bodyPr/>
        <a:lstStyle/>
        <a:p>
          <a:endParaRPr lang="x-none"/>
        </a:p>
      </dgm:t>
    </dgm:pt>
    <dgm:pt modelId="{991347C0-27F9-4C70-BE5F-66EB30677CBF}">
      <dgm:prSet phldrT="[Текст]" phldr="1"/>
      <dgm:spPr/>
      <dgm:t>
        <a:bodyPr/>
        <a:lstStyle/>
        <a:p>
          <a:endParaRPr lang="x-none"/>
        </a:p>
      </dgm:t>
    </dgm:pt>
    <dgm:pt modelId="{37FEA055-1B64-444F-AA75-BCD8C9239B73}" type="sibTrans" cxnId="{F6EE90CA-93D9-4788-B4A5-A5AD11DC6AE3}">
      <dgm:prSet/>
      <dgm:spPr/>
      <dgm:t>
        <a:bodyPr/>
        <a:lstStyle/>
        <a:p>
          <a:endParaRPr lang="x-none"/>
        </a:p>
      </dgm:t>
    </dgm:pt>
    <dgm:pt modelId="{846D56D7-D674-4DA8-840E-D0259E8302D3}" type="sibTrans" cxnId="{0F02BD36-5336-47D2-8820-05FF22655933}">
      <dgm:prSet/>
      <dgm:spPr/>
      <dgm:t>
        <a:bodyPr/>
        <a:lstStyle/>
        <a:p>
          <a:endParaRPr lang="x-none"/>
        </a:p>
      </dgm:t>
    </dgm:pt>
    <dgm:pt modelId="{971750E6-C79F-4919-B1F0-93269B4740A4}" type="pres">
      <dgm:prSet presAssocID="{B944E626-8959-4546-98C1-187158761261}" presName="linear" presStyleCnt="0">
        <dgm:presLayoutVars>
          <dgm:animLvl val="lvl"/>
          <dgm:resizeHandles val="exact"/>
        </dgm:presLayoutVars>
      </dgm:prSet>
      <dgm:spPr/>
      <dgm:t>
        <a:bodyPr/>
        <a:lstStyle/>
        <a:p>
          <a:endParaRPr lang="ru-RU"/>
        </a:p>
      </dgm:t>
    </dgm:pt>
    <dgm:pt modelId="{C37E525B-8D7F-47F2-A16D-4E198439F2D7}" type="pres">
      <dgm:prSet presAssocID="{FC5569AA-A2B6-475D-9743-3EE114085F94}" presName="parentText" presStyleLbl="node1" presStyleIdx="0" presStyleCnt="2">
        <dgm:presLayoutVars>
          <dgm:chMax val="0"/>
          <dgm:bulletEnabled val="1"/>
        </dgm:presLayoutVars>
      </dgm:prSet>
      <dgm:spPr/>
      <dgm:t>
        <a:bodyPr/>
        <a:lstStyle/>
        <a:p>
          <a:endParaRPr lang="ru-RU"/>
        </a:p>
      </dgm:t>
    </dgm:pt>
    <dgm:pt modelId="{0F75B883-C5DE-4C83-B67C-19FF3526A672}" type="pres">
      <dgm:prSet presAssocID="{FC5569AA-A2B6-475D-9743-3EE114085F94}" presName="childText" presStyleLbl="revTx" presStyleIdx="0" presStyleCnt="2">
        <dgm:presLayoutVars>
          <dgm:bulletEnabled val="1"/>
        </dgm:presLayoutVars>
      </dgm:prSet>
      <dgm:spPr/>
      <dgm:t>
        <a:bodyPr/>
        <a:lstStyle/>
        <a:p>
          <a:endParaRPr lang="ru-RU"/>
        </a:p>
      </dgm:t>
    </dgm:pt>
    <dgm:pt modelId="{21AC8320-DF16-41CD-BBEC-9E958A9C1AA2}" type="pres">
      <dgm:prSet presAssocID="{74476352-6FFF-489D-8DE6-956D8C757FA9}" presName="parentText" presStyleLbl="node1" presStyleIdx="1" presStyleCnt="2" custLinFactY="3557" custLinFactNeighborX="24330" custLinFactNeighborY="100000">
        <dgm:presLayoutVars>
          <dgm:chMax val="0"/>
          <dgm:bulletEnabled val="1"/>
        </dgm:presLayoutVars>
      </dgm:prSet>
      <dgm:spPr/>
      <dgm:t>
        <a:bodyPr/>
        <a:lstStyle/>
        <a:p>
          <a:endParaRPr lang="ru-RU"/>
        </a:p>
      </dgm:t>
    </dgm:pt>
    <dgm:pt modelId="{ED46E849-BEB4-4D70-9014-5DFFC26090C0}" type="pres">
      <dgm:prSet presAssocID="{74476352-6FFF-489D-8DE6-956D8C757FA9}" presName="childText" presStyleLbl="revTx" presStyleIdx="1" presStyleCnt="2">
        <dgm:presLayoutVars>
          <dgm:bulletEnabled val="1"/>
        </dgm:presLayoutVars>
      </dgm:prSet>
      <dgm:spPr/>
      <dgm:t>
        <a:bodyPr/>
        <a:lstStyle/>
        <a:p>
          <a:endParaRPr lang="ru-RU"/>
        </a:p>
      </dgm:t>
    </dgm:pt>
  </dgm:ptLst>
  <dgm:cxnLst>
    <dgm:cxn modelId="{0C44073A-99EE-4214-94E0-502E8C979E57}" type="presOf" srcId="{B944E626-8959-4546-98C1-187158761261}" destId="{971750E6-C79F-4919-B1F0-93269B4740A4}" srcOrd="0" destOrd="0" presId="urn:microsoft.com/office/officeart/2005/8/layout/vList2"/>
    <dgm:cxn modelId="{9F58925C-B991-4B71-98FA-1F5854B257C4}" type="presOf" srcId="{7B4D547A-6C72-40C3-82ED-50F8BBC192D9}" destId="{0F75B883-C5DE-4C83-B67C-19FF3526A672}" srcOrd="0" destOrd="0" presId="urn:microsoft.com/office/officeart/2005/8/layout/vList2"/>
    <dgm:cxn modelId="{06192032-EDC1-436B-A6A0-89FE4384AE12}" type="presOf" srcId="{74476352-6FFF-489D-8DE6-956D8C757FA9}" destId="{21AC8320-DF16-41CD-BBEC-9E958A9C1AA2}" srcOrd="0" destOrd="0" presId="urn:microsoft.com/office/officeart/2005/8/layout/vList2"/>
    <dgm:cxn modelId="{0F02BD36-5336-47D2-8820-05FF22655933}" srcId="{B944E626-8959-4546-98C1-187158761261}" destId="{74476352-6FFF-489D-8DE6-956D8C757FA9}" srcOrd="1" destOrd="0" parTransId="{92FC0284-A982-4548-BF62-800937A097EA}" sibTransId="{846D56D7-D674-4DA8-840E-D0259E8302D3}"/>
    <dgm:cxn modelId="{F6EE90CA-93D9-4788-B4A5-A5AD11DC6AE3}" srcId="{74476352-6FFF-489D-8DE6-956D8C757FA9}" destId="{991347C0-27F9-4C70-BE5F-66EB30677CBF}" srcOrd="0" destOrd="0" parTransId="{9D1348D8-548A-4C2B-A2A3-A08F40E1DE80}" sibTransId="{37FEA055-1B64-444F-AA75-BCD8C9239B73}"/>
    <dgm:cxn modelId="{C62E1353-40CD-436B-B1CD-7609F786E5BA}" srcId="{FC5569AA-A2B6-475D-9743-3EE114085F94}" destId="{7B4D547A-6C72-40C3-82ED-50F8BBC192D9}" srcOrd="0" destOrd="0" parTransId="{5004BC79-F00B-4882-9726-6CEF8185C228}" sibTransId="{C119389B-8565-4689-88DD-66A471A4EEAF}"/>
    <dgm:cxn modelId="{D80F1B0E-FC54-4ADB-AEBA-1A9A88893BF0}" srcId="{B944E626-8959-4546-98C1-187158761261}" destId="{FC5569AA-A2B6-475D-9743-3EE114085F94}" srcOrd="0" destOrd="0" parTransId="{FE45AF6F-8BF3-49E5-91AE-4EDDC74ACD38}" sibTransId="{96FD63D7-87D1-447A-B621-1122C03419A9}"/>
    <dgm:cxn modelId="{AF006397-8F9C-401F-A9E6-F2E0BE3714DD}" type="presOf" srcId="{FC5569AA-A2B6-475D-9743-3EE114085F94}" destId="{C37E525B-8D7F-47F2-A16D-4E198439F2D7}" srcOrd="0" destOrd="0" presId="urn:microsoft.com/office/officeart/2005/8/layout/vList2"/>
    <dgm:cxn modelId="{BFA29A90-4BAB-4075-A77E-9CE70BFD4881}" type="presOf" srcId="{991347C0-27F9-4C70-BE5F-66EB30677CBF}" destId="{ED46E849-BEB4-4D70-9014-5DFFC26090C0}" srcOrd="0" destOrd="0" presId="urn:microsoft.com/office/officeart/2005/8/layout/vList2"/>
    <dgm:cxn modelId="{A342C4F2-E832-43DB-BD95-520850088BE2}" type="presParOf" srcId="{971750E6-C79F-4919-B1F0-93269B4740A4}" destId="{C37E525B-8D7F-47F2-A16D-4E198439F2D7}" srcOrd="0" destOrd="0" presId="urn:microsoft.com/office/officeart/2005/8/layout/vList2"/>
    <dgm:cxn modelId="{1DA956CA-4D01-41FB-993E-D319B5DE7297}" type="presParOf" srcId="{971750E6-C79F-4919-B1F0-93269B4740A4}" destId="{0F75B883-C5DE-4C83-B67C-19FF3526A672}" srcOrd="1" destOrd="0" presId="urn:microsoft.com/office/officeart/2005/8/layout/vList2"/>
    <dgm:cxn modelId="{0A38A15F-C618-41B2-9CC4-7172AF96285F}" type="presParOf" srcId="{971750E6-C79F-4919-B1F0-93269B4740A4}" destId="{21AC8320-DF16-41CD-BBEC-9E958A9C1AA2}" srcOrd="2" destOrd="0" presId="urn:microsoft.com/office/officeart/2005/8/layout/vList2"/>
    <dgm:cxn modelId="{B232011F-6DF3-4A22-A98A-E23FD89D7EA4}" type="presParOf" srcId="{971750E6-C79F-4919-B1F0-93269B4740A4}" destId="{ED46E849-BEB4-4D70-9014-5DFFC26090C0}" srcOrd="3" destOrd="0" presId="urn:microsoft.com/office/officeart/2005/8/layout/vList2"/>
  </dgm:cxnLst>
  <dgm:bg/>
  <dgm:whole/>
</dgm:dataModel>
</file>

<file path=ppt/diagrams/data98.xml><?xml version="1.0" encoding="utf-8"?>
<dgm:dataModel xmlns:dgm="http://schemas.openxmlformats.org/drawingml/2006/diagram" xmlns:a="http://schemas.openxmlformats.org/drawingml/2006/main">
  <dgm:ptLst>
    <dgm:pt modelId="{B332A394-488D-48FC-8C0C-A738B09F252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x-none"/>
        </a:p>
      </dgm:t>
    </dgm:pt>
    <dgm:pt modelId="{C6ACA8BB-D1E4-4930-94F0-F29CCB3830E0}" type="parTrans" cxnId="{49E9199C-2B79-4A42-9CBE-9F6427554425}">
      <dgm:prSet/>
      <dgm:spPr/>
      <dgm:t>
        <a:bodyPr/>
        <a:lstStyle/>
        <a:p>
          <a:endParaRPr lang="x-none"/>
        </a:p>
      </dgm:t>
    </dgm:pt>
    <dgm:pt modelId="{A30911FA-E0C1-49CE-83CA-642EA94F2761}">
      <dgm:prSet phldrT="[Текст]"/>
      <dgm:spPr/>
      <dgm:t>
        <a:bodyPr/>
        <a:lstStyle/>
        <a:p>
          <a:r>
            <a:rPr lang="ru-RU" b="1"/>
            <a:t>Түсіндірмелі функция. </a:t>
          </a:r>
          <a:r>
            <a:rPr lang="ru-RU"/>
            <a:t>Белгілі объективті заңдылықтар негізінде теория өзінің пәндік аясындағы құбылыстарды түсіндіреді, атап айтқанда себептік және басқа тәуелділіктерді, құбылыстың байланыстарының алуан түрлілігін, оның маңызды белгілері мен қасиеттерін, пайда болуы мен дамуын, қайшылықтар жүйесін және т.б. </a:t>
          </a:r>
          <a:endParaRPr lang="x-none"/>
        </a:p>
      </dgm:t>
    </dgm:pt>
    <dgm:pt modelId="{5B451CDF-A522-4134-A684-9FFF25590C5B}" type="parTrans" cxnId="{9CAD4EE2-0A64-4A90-8262-6B8DD9723680}">
      <dgm:prSet/>
      <dgm:spPr/>
      <dgm:t>
        <a:bodyPr/>
        <a:lstStyle/>
        <a:p>
          <a:endParaRPr lang="x-none"/>
        </a:p>
      </dgm:t>
    </dgm:pt>
    <dgm:pt modelId="{D7D81FE9-F242-4692-B88E-B6B934BF88EE}">
      <dgm:prSet phldrT="[Текст]" phldr="1"/>
      <dgm:spPr/>
      <dgm:t>
        <a:bodyPr/>
        <a:lstStyle/>
        <a:p>
          <a:endParaRPr lang="x-none"/>
        </a:p>
      </dgm:t>
    </dgm:pt>
    <dgm:pt modelId="{AA810C3C-7E06-496C-BD3E-B68D714135A0}" type="sibTrans" cxnId="{9CAD4EE2-0A64-4A90-8262-6B8DD9723680}">
      <dgm:prSet/>
      <dgm:spPr/>
      <dgm:t>
        <a:bodyPr/>
        <a:lstStyle/>
        <a:p>
          <a:endParaRPr lang="x-none"/>
        </a:p>
      </dgm:t>
    </dgm:pt>
    <dgm:pt modelId="{0DF337C8-CF26-4271-B776-4F6B643D1F47}" type="sibTrans" cxnId="{49E9199C-2B79-4A42-9CBE-9F6427554425}">
      <dgm:prSet/>
      <dgm:spPr/>
      <dgm:t>
        <a:bodyPr/>
        <a:lstStyle/>
        <a:p>
          <a:endParaRPr lang="x-none"/>
        </a:p>
      </dgm:t>
    </dgm:pt>
    <dgm:pt modelId="{A4D1F893-EC1E-4C9C-88FC-832CDD2D3974}" type="parTrans" cxnId="{9F78B525-3D39-4102-8B34-CCC1486CBF94}">
      <dgm:prSet/>
      <dgm:spPr/>
      <dgm:t>
        <a:bodyPr/>
        <a:lstStyle/>
        <a:p>
          <a:endParaRPr lang="x-none"/>
        </a:p>
      </dgm:t>
    </dgm:pt>
    <dgm:pt modelId="{D38ABF92-DFD2-4055-A123-822FB024CAD4}">
      <dgm:prSet phldrT="[Текст]"/>
      <dgm:spPr/>
      <dgm:t>
        <a:bodyPr/>
        <a:lstStyle/>
        <a:p>
          <a:r>
            <a:rPr lang="ru-RU" b="1"/>
            <a:t>Дүниетанымдық және әдіснамалық функциялар</a:t>
          </a:r>
          <a:r>
            <a:rPr lang="ru-RU"/>
            <a:t>. Теория шынайы дүниені танудың әртүрлі салаларында оның барлық нысандарында жаңа білімге қол жеткізудің маңызды құралы болып табылатындығында көрінеді. Оның негізінде ғылыми-зерттеу қызметінің әртүрлі әдістері, әдістері мен тәсілдері тұжырымдалады. Мысалы, диалектика теориясы танымның диалектикалық әдісінің әртүрлі принциптерінің жиынтығында өрістейді; жүйелердің жалпы теориясы танымның жүйелік-құрылымдық және құрылымдық-функционалдық әдістерінің және т.б. негізі қызметін атқарады. </a:t>
          </a:r>
          <a:endParaRPr lang="x-none"/>
        </a:p>
      </dgm:t>
    </dgm:pt>
    <dgm:pt modelId="{66838FD7-6BFE-475D-B17D-D173792246AB}" type="parTrans" cxnId="{BE48C747-45AC-4BBC-AD86-D8D2D002374F}">
      <dgm:prSet/>
      <dgm:spPr/>
      <dgm:t>
        <a:bodyPr/>
        <a:lstStyle/>
        <a:p>
          <a:endParaRPr lang="x-none"/>
        </a:p>
      </dgm:t>
    </dgm:pt>
    <dgm:pt modelId="{0F71092E-471D-4C31-8834-EB082F7FE2D2}">
      <dgm:prSet phldrT="[Текст]" phldr="1"/>
      <dgm:spPr/>
      <dgm:t>
        <a:bodyPr/>
        <a:lstStyle/>
        <a:p>
          <a:endParaRPr lang="x-none"/>
        </a:p>
      </dgm:t>
    </dgm:pt>
    <dgm:pt modelId="{DF580A1A-088E-44BD-AA84-EA1FCCA6C030}" type="sibTrans" cxnId="{BE48C747-45AC-4BBC-AD86-D8D2D002374F}">
      <dgm:prSet/>
      <dgm:spPr/>
      <dgm:t>
        <a:bodyPr/>
        <a:lstStyle/>
        <a:p>
          <a:endParaRPr lang="x-none"/>
        </a:p>
      </dgm:t>
    </dgm:pt>
    <dgm:pt modelId="{AC8207C3-6E0C-47E4-BB7C-EEE20D074CB7}" type="sibTrans" cxnId="{9F78B525-3D39-4102-8B34-CCC1486CBF94}">
      <dgm:prSet/>
      <dgm:spPr/>
      <dgm:t>
        <a:bodyPr/>
        <a:lstStyle/>
        <a:p>
          <a:endParaRPr lang="x-none"/>
        </a:p>
      </dgm:t>
    </dgm:pt>
    <dgm:pt modelId="{3E29FDFE-AE9E-4693-A657-DC62FC3BB39F}" type="pres">
      <dgm:prSet presAssocID="{B332A394-488D-48FC-8C0C-A738B09F252B}" presName="linear" presStyleCnt="0">
        <dgm:presLayoutVars>
          <dgm:animLvl val="lvl"/>
          <dgm:resizeHandles val="exact"/>
        </dgm:presLayoutVars>
      </dgm:prSet>
      <dgm:spPr/>
      <dgm:t>
        <a:bodyPr/>
        <a:lstStyle/>
        <a:p>
          <a:endParaRPr lang="ru-RU"/>
        </a:p>
      </dgm:t>
    </dgm:pt>
    <dgm:pt modelId="{77A228DC-B310-4CCF-8237-C28B5D925DC3}" type="pres">
      <dgm:prSet presAssocID="{A30911FA-E0C1-49CE-83CA-642EA94F2761}" presName="parentText" presStyleLbl="node1" presStyleIdx="0" presStyleCnt="2">
        <dgm:presLayoutVars>
          <dgm:chMax val="0"/>
          <dgm:bulletEnabled val="1"/>
        </dgm:presLayoutVars>
      </dgm:prSet>
      <dgm:spPr/>
      <dgm:t>
        <a:bodyPr/>
        <a:lstStyle/>
        <a:p>
          <a:endParaRPr lang="ru-RU"/>
        </a:p>
      </dgm:t>
    </dgm:pt>
    <dgm:pt modelId="{799597F2-6AC3-4911-82BF-A5F55230C4E2}" type="pres">
      <dgm:prSet presAssocID="{A30911FA-E0C1-49CE-83CA-642EA94F2761}" presName="childText" presStyleLbl="revTx" presStyleIdx="0" presStyleCnt="2">
        <dgm:presLayoutVars>
          <dgm:bulletEnabled val="1"/>
        </dgm:presLayoutVars>
      </dgm:prSet>
      <dgm:spPr/>
      <dgm:t>
        <a:bodyPr/>
        <a:lstStyle/>
        <a:p>
          <a:endParaRPr lang="ru-RU"/>
        </a:p>
      </dgm:t>
    </dgm:pt>
    <dgm:pt modelId="{CD1578BD-9748-4238-AC51-3C4BA24BA631}" type="pres">
      <dgm:prSet presAssocID="{D38ABF92-DFD2-4055-A123-822FB024CAD4}" presName="parentText" presStyleLbl="node1" presStyleIdx="1" presStyleCnt="2">
        <dgm:presLayoutVars>
          <dgm:chMax val="0"/>
          <dgm:bulletEnabled val="1"/>
        </dgm:presLayoutVars>
      </dgm:prSet>
      <dgm:spPr/>
      <dgm:t>
        <a:bodyPr/>
        <a:lstStyle/>
        <a:p>
          <a:endParaRPr lang="ru-RU"/>
        </a:p>
      </dgm:t>
    </dgm:pt>
    <dgm:pt modelId="{5F05F2AF-AC93-4283-8619-BB682A00731A}" type="pres">
      <dgm:prSet presAssocID="{D38ABF92-DFD2-4055-A123-822FB024CAD4}" presName="childText" presStyleLbl="revTx" presStyleIdx="1" presStyleCnt="2">
        <dgm:presLayoutVars>
          <dgm:bulletEnabled val="1"/>
        </dgm:presLayoutVars>
      </dgm:prSet>
      <dgm:spPr/>
      <dgm:t>
        <a:bodyPr/>
        <a:lstStyle/>
        <a:p>
          <a:endParaRPr lang="ru-RU"/>
        </a:p>
      </dgm:t>
    </dgm:pt>
  </dgm:ptLst>
  <dgm:cxnLst>
    <dgm:cxn modelId="{BE48C747-45AC-4BBC-AD86-D8D2D002374F}" srcId="{D38ABF92-DFD2-4055-A123-822FB024CAD4}" destId="{0F71092E-471D-4C31-8834-EB082F7FE2D2}" srcOrd="0" destOrd="0" parTransId="{66838FD7-6BFE-475D-B17D-D173792246AB}" sibTransId="{DF580A1A-088E-44BD-AA84-EA1FCCA6C030}"/>
    <dgm:cxn modelId="{20D3CFEA-686C-4920-A855-03BCFEC11D82}" type="presOf" srcId="{D7D81FE9-F242-4692-B88E-B6B934BF88EE}" destId="{799597F2-6AC3-4911-82BF-A5F55230C4E2}" srcOrd="0" destOrd="0" presId="urn:microsoft.com/office/officeart/2005/8/layout/vList2"/>
    <dgm:cxn modelId="{34164B89-3804-4937-8717-CBFA12F613EA}" type="presOf" srcId="{D38ABF92-DFD2-4055-A123-822FB024CAD4}" destId="{CD1578BD-9748-4238-AC51-3C4BA24BA631}" srcOrd="0" destOrd="0" presId="urn:microsoft.com/office/officeart/2005/8/layout/vList2"/>
    <dgm:cxn modelId="{98563D66-F8CD-4E6E-BADC-0F29AD2E93AC}" type="presOf" srcId="{B332A394-488D-48FC-8C0C-A738B09F252B}" destId="{3E29FDFE-AE9E-4693-A657-DC62FC3BB39F}" srcOrd="0" destOrd="0" presId="urn:microsoft.com/office/officeart/2005/8/layout/vList2"/>
    <dgm:cxn modelId="{A143DC11-A5EF-4A63-BACC-71FF09F4FDE9}" type="presOf" srcId="{0F71092E-471D-4C31-8834-EB082F7FE2D2}" destId="{5F05F2AF-AC93-4283-8619-BB682A00731A}" srcOrd="0" destOrd="0" presId="urn:microsoft.com/office/officeart/2005/8/layout/vList2"/>
    <dgm:cxn modelId="{9CAD4EE2-0A64-4A90-8262-6B8DD9723680}" srcId="{A30911FA-E0C1-49CE-83CA-642EA94F2761}" destId="{D7D81FE9-F242-4692-B88E-B6B934BF88EE}" srcOrd="0" destOrd="0" parTransId="{5B451CDF-A522-4134-A684-9FFF25590C5B}" sibTransId="{AA810C3C-7E06-496C-BD3E-B68D714135A0}"/>
    <dgm:cxn modelId="{6F7D20D9-9D87-4F25-9993-68D99E9F70D4}" type="presOf" srcId="{A30911FA-E0C1-49CE-83CA-642EA94F2761}" destId="{77A228DC-B310-4CCF-8237-C28B5D925DC3}" srcOrd="0" destOrd="0" presId="urn:microsoft.com/office/officeart/2005/8/layout/vList2"/>
    <dgm:cxn modelId="{9F78B525-3D39-4102-8B34-CCC1486CBF94}" srcId="{B332A394-488D-48FC-8C0C-A738B09F252B}" destId="{D38ABF92-DFD2-4055-A123-822FB024CAD4}" srcOrd="1" destOrd="0" parTransId="{A4D1F893-EC1E-4C9C-88FC-832CDD2D3974}" sibTransId="{AC8207C3-6E0C-47E4-BB7C-EEE20D074CB7}"/>
    <dgm:cxn modelId="{49E9199C-2B79-4A42-9CBE-9F6427554425}" srcId="{B332A394-488D-48FC-8C0C-A738B09F252B}" destId="{A30911FA-E0C1-49CE-83CA-642EA94F2761}" srcOrd="0" destOrd="0" parTransId="{C6ACA8BB-D1E4-4930-94F0-F29CCB3830E0}" sibTransId="{0DF337C8-CF26-4271-B776-4F6B643D1F47}"/>
    <dgm:cxn modelId="{5AB28AFE-6710-407F-9460-A7BEC11F11DC}" type="presParOf" srcId="{3E29FDFE-AE9E-4693-A657-DC62FC3BB39F}" destId="{77A228DC-B310-4CCF-8237-C28B5D925DC3}" srcOrd="0" destOrd="0" presId="urn:microsoft.com/office/officeart/2005/8/layout/vList2"/>
    <dgm:cxn modelId="{98A5FB7E-99DD-49B8-92A5-BA273432D5AB}" type="presParOf" srcId="{3E29FDFE-AE9E-4693-A657-DC62FC3BB39F}" destId="{799597F2-6AC3-4911-82BF-A5F55230C4E2}" srcOrd="1" destOrd="0" presId="urn:microsoft.com/office/officeart/2005/8/layout/vList2"/>
    <dgm:cxn modelId="{586C7B61-611F-4864-9228-4872518DA58C}" type="presParOf" srcId="{3E29FDFE-AE9E-4693-A657-DC62FC3BB39F}" destId="{CD1578BD-9748-4238-AC51-3C4BA24BA631}" srcOrd="2" destOrd="0" presId="urn:microsoft.com/office/officeart/2005/8/layout/vList2"/>
    <dgm:cxn modelId="{8ACF577A-BBDB-4675-8893-96D4CDDB28B4}" type="presParOf" srcId="{3E29FDFE-AE9E-4693-A657-DC62FC3BB39F}" destId="{5F05F2AF-AC93-4283-8619-BB682A00731A}" srcOrd="3" destOrd="0" presId="urn:microsoft.com/office/officeart/2005/8/layout/vList2"/>
  </dgm:cxnLst>
  <dgm:bg/>
  <dgm:whole/>
</dgm:dataModel>
</file>

<file path=ppt/diagrams/data99.xml><?xml version="1.0" encoding="utf-8"?>
<dgm:dataModel xmlns:dgm="http://schemas.openxmlformats.org/drawingml/2006/diagram" xmlns:a="http://schemas.openxmlformats.org/drawingml/2006/main">
  <dgm:ptLst>
    <dgm:pt modelId="{E75A0464-CCA2-49E2-B2B8-6C7AEAB633E5}"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x-none"/>
        </a:p>
      </dgm:t>
    </dgm:pt>
    <dgm:pt modelId="{18113E8A-6B5E-4B27-96D3-2291104D0F53}" type="parTrans" cxnId="{4E4BC258-BB08-400D-89E7-26A7A31EE7F6}">
      <dgm:prSet/>
      <dgm:spPr/>
      <dgm:t>
        <a:bodyPr/>
        <a:lstStyle/>
        <a:p>
          <a:endParaRPr lang="x-none"/>
        </a:p>
      </dgm:t>
    </dgm:pt>
    <dgm:pt modelId="{8C33E092-0C4A-40FB-9E8C-75D974CFC8CB}">
      <dgm:prSet phldrT="[Текст]"/>
      <dgm:spPr/>
      <dgm:t>
        <a:bodyPr/>
        <a:lstStyle/>
        <a:p>
          <a:r>
            <a:rPr lang="ru-RU"/>
            <a:t>Болжамдық функция немесе көрегендік функциясы. Белгілі құбылыстардың қазіргі жағдайы туралы теориялық түсініктерге сүйене отырып, бұрын белгісіз болған фактілердің, объектілердің немесе олардың қасиеттерінің, құбылыстар мен шындық объектілері арасындағы байланыстардың болуы туралы қорытындылар жасалады. </a:t>
          </a:r>
          <a:endParaRPr lang="x-none"/>
        </a:p>
      </dgm:t>
    </dgm:pt>
    <dgm:pt modelId="{600CF6EE-FEFF-43E2-A0A8-86282ABB7109}" type="sibTrans" cxnId="{4E4BC258-BB08-400D-89E7-26A7A31EE7F6}">
      <dgm:prSet/>
      <dgm:spPr/>
      <dgm:t>
        <a:bodyPr/>
        <a:lstStyle/>
        <a:p>
          <a:endParaRPr lang="x-none"/>
        </a:p>
      </dgm:t>
    </dgm:pt>
    <dgm:pt modelId="{3A690269-174A-4C7B-94D9-4463241CF3C1}" type="parTrans" cxnId="{316F9F5E-0FFB-4EB1-BCFE-AC6985E760B1}">
      <dgm:prSet/>
      <dgm:spPr/>
      <dgm:t>
        <a:bodyPr/>
        <a:lstStyle/>
        <a:p>
          <a:endParaRPr lang="x-none"/>
        </a:p>
      </dgm:t>
    </dgm:pt>
    <dgm:pt modelId="{3BE6810E-B1FF-4738-91EA-9CADEECFCB57}">
      <dgm:prSet phldrT="[Текст]"/>
      <dgm:spPr/>
      <dgm:t>
        <a:bodyPr/>
        <a:lstStyle/>
        <a:p>
          <a:r>
            <a:rPr lang="ru-RU"/>
            <a:t>Құбылыстардың болашақ жай-күйін болжау (бар, бірақ әлі анықталмағандарынан айырмашылығы) ғылыми көрегендік деп аталады.  Бұл, мысалы, Д.Менделеевтің сол кезде ашылмаған химиялық элементтердің периодтық жүйесіне және олардың қасиеттеріне негізделген болжамы. </a:t>
          </a:r>
          <a:endParaRPr lang="x-none"/>
        </a:p>
      </dgm:t>
    </dgm:pt>
    <dgm:pt modelId="{7CAE0067-E019-4907-9177-A3B340DE3A8C}" type="sibTrans" cxnId="{316F9F5E-0FFB-4EB1-BCFE-AC6985E760B1}">
      <dgm:prSet/>
      <dgm:spPr/>
      <dgm:t>
        <a:bodyPr/>
        <a:lstStyle/>
        <a:p>
          <a:endParaRPr lang="x-none"/>
        </a:p>
      </dgm:t>
    </dgm:pt>
    <dgm:pt modelId="{3A368522-DAFC-497C-BE44-38BCE41E5ABA}" type="parTrans" cxnId="{2476FAF0-CF4F-4479-8ECF-C6138EBD22AC}">
      <dgm:prSet/>
      <dgm:spPr/>
      <dgm:t>
        <a:bodyPr/>
        <a:lstStyle/>
        <a:p>
          <a:endParaRPr lang="x-none"/>
        </a:p>
      </dgm:t>
    </dgm:pt>
    <dgm:pt modelId="{85511C9A-AFFA-40C1-842F-77A7E6E06005}">
      <dgm:prSet phldrT="[Текст]"/>
      <dgm:spPr/>
      <dgm:t>
        <a:bodyPr/>
        <a:lstStyle/>
        <a:p>
          <a:r>
            <a:rPr lang="ru-RU"/>
            <a:t>Болжау – белгілі бір құбылыстың немесе процестің дамуының нақты перспективаларын сандық сипаттамаларын (мерзімдері, қарқыны және т.б.) көрсете отырып анықтауға бағытталған жоғары мамандандырылған болжау нысаны, мысалы, ауа райы болжамы, егін жинау түрлері, құнарлылықты болжау. </a:t>
          </a:r>
          <a:endParaRPr lang="x-none"/>
        </a:p>
      </dgm:t>
    </dgm:pt>
    <dgm:pt modelId="{FFD19FE8-0E86-46C6-BFA7-CA8983A8AB9A}" type="sibTrans" cxnId="{2476FAF0-CF4F-4479-8ECF-C6138EBD22AC}">
      <dgm:prSet/>
      <dgm:spPr/>
      <dgm:t>
        <a:bodyPr/>
        <a:lstStyle/>
        <a:p>
          <a:endParaRPr lang="x-none"/>
        </a:p>
      </dgm:t>
    </dgm:pt>
    <dgm:pt modelId="{D372F7DB-7E12-4752-A1F2-98B7473BA87A}" type="pres">
      <dgm:prSet presAssocID="{E75A0464-CCA2-49E2-B2B8-6C7AEAB633E5}" presName="outerComposite" presStyleCnt="0">
        <dgm:presLayoutVars>
          <dgm:chMax val="5"/>
          <dgm:dir/>
          <dgm:resizeHandles val="exact"/>
        </dgm:presLayoutVars>
      </dgm:prSet>
      <dgm:spPr/>
      <dgm:t>
        <a:bodyPr/>
        <a:lstStyle/>
        <a:p>
          <a:endParaRPr lang="ru-RU"/>
        </a:p>
      </dgm:t>
    </dgm:pt>
    <dgm:pt modelId="{FA6504A3-932E-4FE9-8435-8F2147C2C250}" type="pres">
      <dgm:prSet presAssocID="{E75A0464-CCA2-49E2-B2B8-6C7AEAB633E5}" presName="dummyMaxCanvas" presStyleCnt="0">
        <dgm:presLayoutVars/>
      </dgm:prSet>
      <dgm:spPr/>
      <dgm:t>
        <a:bodyPr/>
        <a:lstStyle/>
        <a:p>
          <a:endParaRPr/>
        </a:p>
      </dgm:t>
    </dgm:pt>
    <dgm:pt modelId="{39CB70CB-1EE2-46AA-AAAC-44F4B234D9D3}" type="pres">
      <dgm:prSet presAssocID="{E75A0464-CCA2-49E2-B2B8-6C7AEAB633E5}" presName="ThreeNodes_1" presStyleLbl="node1" presStyleIdx="0" presStyleCnt="3">
        <dgm:presLayoutVars>
          <dgm:bulletEnabled val="1"/>
        </dgm:presLayoutVars>
      </dgm:prSet>
      <dgm:spPr/>
      <dgm:t>
        <a:bodyPr/>
        <a:lstStyle/>
        <a:p>
          <a:endParaRPr lang="ru-RU"/>
        </a:p>
      </dgm:t>
    </dgm:pt>
    <dgm:pt modelId="{DF16F6F5-E8BC-47B4-BF4D-BC3979838E26}" type="pres">
      <dgm:prSet presAssocID="{E75A0464-CCA2-49E2-B2B8-6C7AEAB633E5}" presName="ThreeNodes_2" presStyleLbl="node1" presStyleIdx="1" presStyleCnt="3">
        <dgm:presLayoutVars>
          <dgm:bulletEnabled val="1"/>
        </dgm:presLayoutVars>
      </dgm:prSet>
      <dgm:spPr/>
      <dgm:t>
        <a:bodyPr/>
        <a:lstStyle/>
        <a:p>
          <a:endParaRPr lang="ru-RU"/>
        </a:p>
      </dgm:t>
    </dgm:pt>
    <dgm:pt modelId="{574FF095-0728-4471-91E5-B6392DDDB9F8}" type="pres">
      <dgm:prSet presAssocID="{E75A0464-CCA2-49E2-B2B8-6C7AEAB633E5}" presName="ThreeNodes_3" presStyleLbl="node1" presStyleIdx="2" presStyleCnt="3">
        <dgm:presLayoutVars>
          <dgm:bulletEnabled val="1"/>
        </dgm:presLayoutVars>
      </dgm:prSet>
      <dgm:spPr/>
      <dgm:t>
        <a:bodyPr/>
        <a:lstStyle/>
        <a:p>
          <a:endParaRPr lang="ru-RU"/>
        </a:p>
      </dgm:t>
    </dgm:pt>
    <dgm:pt modelId="{EE185ADD-512B-4DF8-9178-B5D43F5DC9C2}" type="pres">
      <dgm:prSet presAssocID="{E75A0464-CCA2-49E2-B2B8-6C7AEAB633E5}" presName="ThreeConn_1-2" presStyleLbl="fgAccFollowNode1" presStyleIdx="0" presStyleCnt="2">
        <dgm:presLayoutVars>
          <dgm:bulletEnabled val="1"/>
        </dgm:presLayoutVars>
      </dgm:prSet>
      <dgm:spPr/>
      <dgm:t>
        <a:bodyPr/>
        <a:lstStyle/>
        <a:p>
          <a:endParaRPr lang="ru-RU"/>
        </a:p>
      </dgm:t>
    </dgm:pt>
    <dgm:pt modelId="{391991FD-7544-4A95-9AD0-3006B8300B32}" type="pres">
      <dgm:prSet presAssocID="{E75A0464-CCA2-49E2-B2B8-6C7AEAB633E5}" presName="ThreeConn_2-3" presStyleLbl="fgAccFollowNode1" presStyleIdx="1" presStyleCnt="2">
        <dgm:presLayoutVars>
          <dgm:bulletEnabled val="1"/>
        </dgm:presLayoutVars>
      </dgm:prSet>
      <dgm:spPr/>
      <dgm:t>
        <a:bodyPr/>
        <a:lstStyle/>
        <a:p>
          <a:endParaRPr lang="ru-RU"/>
        </a:p>
      </dgm:t>
    </dgm:pt>
    <dgm:pt modelId="{3CA574BD-DB1D-4366-81B0-83FC97A9DAB2}" type="pres">
      <dgm:prSet presAssocID="{E75A0464-CCA2-49E2-B2B8-6C7AEAB633E5}" presName="ThreeNodes_1_text" presStyleLbl="node1" presStyleIdx="2" presStyleCnt="3">
        <dgm:presLayoutVars>
          <dgm:bulletEnabled val="1"/>
        </dgm:presLayoutVars>
      </dgm:prSet>
      <dgm:spPr/>
      <dgm:t>
        <a:bodyPr/>
        <a:lstStyle/>
        <a:p>
          <a:endParaRPr lang="ru-RU"/>
        </a:p>
      </dgm:t>
    </dgm:pt>
    <dgm:pt modelId="{7739B3E5-3409-4D57-A4DB-6A8E76747971}" type="pres">
      <dgm:prSet presAssocID="{E75A0464-CCA2-49E2-B2B8-6C7AEAB633E5}" presName="ThreeNodes_2_text" presStyleLbl="node1" presStyleIdx="2" presStyleCnt="3">
        <dgm:presLayoutVars>
          <dgm:bulletEnabled val="1"/>
        </dgm:presLayoutVars>
      </dgm:prSet>
      <dgm:spPr/>
      <dgm:t>
        <a:bodyPr/>
        <a:lstStyle/>
        <a:p>
          <a:endParaRPr lang="ru-RU"/>
        </a:p>
      </dgm:t>
    </dgm:pt>
    <dgm:pt modelId="{3C2BD7C7-E51F-4C19-8131-61C7FDF0004C}" type="pres">
      <dgm:prSet presAssocID="{E75A0464-CCA2-49E2-B2B8-6C7AEAB633E5}" presName="ThreeNodes_3_text" presStyleLbl="node1" presStyleIdx="2" presStyleCnt="3">
        <dgm:presLayoutVars>
          <dgm:bulletEnabled val="1"/>
        </dgm:presLayoutVars>
      </dgm:prSet>
      <dgm:spPr/>
      <dgm:t>
        <a:bodyPr/>
        <a:lstStyle/>
        <a:p>
          <a:endParaRPr lang="ru-RU"/>
        </a:p>
      </dgm:t>
    </dgm:pt>
  </dgm:ptLst>
  <dgm:cxnLst>
    <dgm:cxn modelId="{4E4BC258-BB08-400D-89E7-26A7A31EE7F6}" srcId="{E75A0464-CCA2-49E2-B2B8-6C7AEAB633E5}" destId="{8C33E092-0C4A-40FB-9E8C-75D974CFC8CB}" srcOrd="0" destOrd="0" parTransId="{18113E8A-6B5E-4B27-96D3-2291104D0F53}" sibTransId="{600CF6EE-FEFF-43E2-A0A8-86282ABB7109}"/>
    <dgm:cxn modelId="{C4F7E12D-669C-4CB0-99CB-4DA560E19371}" type="presOf" srcId="{85511C9A-AFFA-40C1-842F-77A7E6E06005}" destId="{574FF095-0728-4471-91E5-B6392DDDB9F8}" srcOrd="0" destOrd="0" presId="urn:microsoft.com/office/officeart/2005/8/layout/vProcess5"/>
    <dgm:cxn modelId="{A336840D-A143-415C-89DE-FF77CAD61725}" type="presOf" srcId="{3BE6810E-B1FF-4738-91EA-9CADEECFCB57}" destId="{7739B3E5-3409-4D57-A4DB-6A8E76747971}" srcOrd="1" destOrd="0" presId="urn:microsoft.com/office/officeart/2005/8/layout/vProcess5"/>
    <dgm:cxn modelId="{5AF94297-19CA-43CF-89F6-A26D8F644CD6}" type="presOf" srcId="{85511C9A-AFFA-40C1-842F-77A7E6E06005}" destId="{3C2BD7C7-E51F-4C19-8131-61C7FDF0004C}" srcOrd="1" destOrd="0" presId="urn:microsoft.com/office/officeart/2005/8/layout/vProcess5"/>
    <dgm:cxn modelId="{3473869D-5E8A-45B6-A07D-AD4CD5C76793}" type="presOf" srcId="{E75A0464-CCA2-49E2-B2B8-6C7AEAB633E5}" destId="{D372F7DB-7E12-4752-A1F2-98B7473BA87A}" srcOrd="0" destOrd="0" presId="urn:microsoft.com/office/officeart/2005/8/layout/vProcess5"/>
    <dgm:cxn modelId="{61CE165D-9B86-4430-80CA-A8E5C18ECBD0}" type="presOf" srcId="{600CF6EE-FEFF-43E2-A0A8-86282ABB7109}" destId="{EE185ADD-512B-4DF8-9178-B5D43F5DC9C2}" srcOrd="0" destOrd="0" presId="urn:microsoft.com/office/officeart/2005/8/layout/vProcess5"/>
    <dgm:cxn modelId="{A22A3571-C9BF-40BF-A9DF-E45F898A0D30}" type="presOf" srcId="{8C33E092-0C4A-40FB-9E8C-75D974CFC8CB}" destId="{3CA574BD-DB1D-4366-81B0-83FC97A9DAB2}" srcOrd="1" destOrd="0" presId="urn:microsoft.com/office/officeart/2005/8/layout/vProcess5"/>
    <dgm:cxn modelId="{2476FAF0-CF4F-4479-8ECF-C6138EBD22AC}" srcId="{E75A0464-CCA2-49E2-B2B8-6C7AEAB633E5}" destId="{85511C9A-AFFA-40C1-842F-77A7E6E06005}" srcOrd="2" destOrd="0" parTransId="{3A368522-DAFC-497C-BE44-38BCE41E5ABA}" sibTransId="{FFD19FE8-0E86-46C6-BFA7-CA8983A8AB9A}"/>
    <dgm:cxn modelId="{8514E03B-E789-41CE-B7E8-90BDF99FB7A5}" type="presOf" srcId="{7CAE0067-E019-4907-9177-A3B340DE3A8C}" destId="{391991FD-7544-4A95-9AD0-3006B8300B32}" srcOrd="0" destOrd="0" presId="urn:microsoft.com/office/officeart/2005/8/layout/vProcess5"/>
    <dgm:cxn modelId="{316F9F5E-0FFB-4EB1-BCFE-AC6985E760B1}" srcId="{E75A0464-CCA2-49E2-B2B8-6C7AEAB633E5}" destId="{3BE6810E-B1FF-4738-91EA-9CADEECFCB57}" srcOrd="1" destOrd="0" parTransId="{3A690269-174A-4C7B-94D9-4463241CF3C1}" sibTransId="{7CAE0067-E019-4907-9177-A3B340DE3A8C}"/>
    <dgm:cxn modelId="{69366DD3-A488-45DD-9259-A8609DC73BEB}" type="presOf" srcId="{3BE6810E-B1FF-4738-91EA-9CADEECFCB57}" destId="{DF16F6F5-E8BC-47B4-BF4D-BC3979838E26}" srcOrd="0" destOrd="0" presId="urn:microsoft.com/office/officeart/2005/8/layout/vProcess5"/>
    <dgm:cxn modelId="{24D0064F-CD73-4A65-88CA-B56B41952D32}" type="presOf" srcId="{8C33E092-0C4A-40FB-9E8C-75D974CFC8CB}" destId="{39CB70CB-1EE2-46AA-AAAC-44F4B234D9D3}" srcOrd="0" destOrd="0" presId="urn:microsoft.com/office/officeart/2005/8/layout/vProcess5"/>
    <dgm:cxn modelId="{938126CF-6EC1-4C73-BE61-329387890EE3}" type="presParOf" srcId="{D372F7DB-7E12-4752-A1F2-98B7473BA87A}" destId="{FA6504A3-932E-4FE9-8435-8F2147C2C250}" srcOrd="0" destOrd="0" presId="urn:microsoft.com/office/officeart/2005/8/layout/vProcess5"/>
    <dgm:cxn modelId="{5E13182E-A4BE-4BC7-BFC8-D91DC9315595}" type="presParOf" srcId="{D372F7DB-7E12-4752-A1F2-98B7473BA87A}" destId="{39CB70CB-1EE2-46AA-AAAC-44F4B234D9D3}" srcOrd="1" destOrd="0" presId="urn:microsoft.com/office/officeart/2005/8/layout/vProcess5"/>
    <dgm:cxn modelId="{84609348-17C0-4A03-9A8A-5C41FF8AF753}" type="presParOf" srcId="{D372F7DB-7E12-4752-A1F2-98B7473BA87A}" destId="{DF16F6F5-E8BC-47B4-BF4D-BC3979838E26}" srcOrd="2" destOrd="0" presId="urn:microsoft.com/office/officeart/2005/8/layout/vProcess5"/>
    <dgm:cxn modelId="{244E3F7C-E209-4D9A-9332-31E5A405A710}" type="presParOf" srcId="{D372F7DB-7E12-4752-A1F2-98B7473BA87A}" destId="{574FF095-0728-4471-91E5-B6392DDDB9F8}" srcOrd="3" destOrd="0" presId="urn:microsoft.com/office/officeart/2005/8/layout/vProcess5"/>
    <dgm:cxn modelId="{CAD8B453-B173-4BEC-9DD0-FEF051569E83}" type="presParOf" srcId="{D372F7DB-7E12-4752-A1F2-98B7473BA87A}" destId="{EE185ADD-512B-4DF8-9178-B5D43F5DC9C2}" srcOrd="4" destOrd="0" presId="urn:microsoft.com/office/officeart/2005/8/layout/vProcess5"/>
    <dgm:cxn modelId="{85602F66-04BA-47D2-ACBF-0A45952B51B7}" type="presParOf" srcId="{D372F7DB-7E12-4752-A1F2-98B7473BA87A}" destId="{391991FD-7544-4A95-9AD0-3006B8300B32}" srcOrd="5" destOrd="0" presId="urn:microsoft.com/office/officeart/2005/8/layout/vProcess5"/>
    <dgm:cxn modelId="{8E89E8E5-8F47-4F7D-9DAF-995FA5C261B7}" type="presParOf" srcId="{D372F7DB-7E12-4752-A1F2-98B7473BA87A}" destId="{3CA574BD-DB1D-4366-81B0-83FC97A9DAB2}" srcOrd="6" destOrd="0" presId="urn:microsoft.com/office/officeart/2005/8/layout/vProcess5"/>
    <dgm:cxn modelId="{2D6DBD11-42EE-4386-9A1A-956748C23A54}" type="presParOf" srcId="{D372F7DB-7E12-4752-A1F2-98B7473BA87A}" destId="{7739B3E5-3409-4D57-A4DB-6A8E76747971}" srcOrd="7" destOrd="0" presId="urn:microsoft.com/office/officeart/2005/8/layout/vProcess5"/>
    <dgm:cxn modelId="{78363022-8820-4604-979C-CAE8D346E22C}" type="presParOf" srcId="{D372F7DB-7E12-4752-A1F2-98B7473BA87A}" destId="{3C2BD7C7-E51F-4C19-8131-61C7FDF0004C}" srcOrd="8"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0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0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9.xml><?xml version="1.0" encoding="utf-8"?>
<dgm:layoutDef xmlns:dgm="http://schemas.openxmlformats.org/drawingml/2006/diagram" xmlns:a="http://schemas.openxmlformats.org/drawingml/2006/main" uniqueId="urn:microsoft.com/office/officeart/2005/8/layout/vList4#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0.xml><?xml version="1.0" encoding="utf-8"?>
<dgm:layoutDef xmlns:dgm="http://schemas.openxmlformats.org/drawingml/2006/diagram" xmlns:a="http://schemas.openxmlformats.org/drawingml/2006/main" uniqueId="urn:microsoft.com/office/officeart/2005/8/layout/vList4#5">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15.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5.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6.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0.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4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49.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1.xml><?xml version="1.0" encoding="utf-8"?>
<dgm:layoutDef xmlns:dgm="http://schemas.openxmlformats.org/drawingml/2006/diagram" xmlns:a="http://schemas.openxmlformats.org/drawingml/2006/main" uniqueId="urn:microsoft.com/office/officeart/2005/8/layout/hList2#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6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4.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5.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6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7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6.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0.xml><?xml version="1.0" encoding="utf-8"?>
<dgm:layoutDef xmlns:dgm="http://schemas.openxmlformats.org/drawingml/2006/diagram" xmlns:a="http://schemas.openxmlformats.org/drawingml/2006/main" uniqueId="urn:microsoft.com/office/officeart/2005/8/layout/vList4#3">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vList4#5">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6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7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7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4.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Click to edit Master title style</a:t>
            </a:r>
            <a:endParaRPr lang="en-US"/>
          </a:p>
        </p:txBody>
      </p:sp>
      <p:sp>
        <p:nvSpPr>
          <p:cNvPr id="3" name="Subtitle 2"/>
          <p:cNvSpPr>
            <a:spLocks noGrp="1"/>
          </p:cNvSpPr>
          <p:nvPr>
            <p:ph type="subTitle" idx="1"/>
          </p:nvPr>
        </p:nvSpPr>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2"/>
          </p:nvPr>
        </p:nvSpPr>
        <p:spPr/>
        <p:txBody>
          <a:bodyPr/>
          <a:lstStyle/>
          <a:p>
            <a:fld id="{66687F00-1208-4827-B7FF-8544C1C67E4E}" type="datetimeFigureOut">
              <a:rPr lang="en-US" smtClean="0"/>
              <a:pPr/>
              <a:t>6/7/2024</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p:txBody>
          <a:bodyPr/>
          <a:lstStyle/>
          <a:p>
            <a:fld id="{520CD704-91A7-4DD7-B843-2CDAB4F2842F}" type="datetimeFigureOut">
              <a:rPr lang="en-US" smtClean="0"/>
              <a:pPr/>
              <a:t>6/7/2024</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p:txBody>
          <a:bodyPr/>
          <a:lstStyle/>
          <a:p>
            <a:fld id="{2E1E50C3-7E8A-41A1-864F-58FE481657D4}" type="datetimeFigureOut">
              <a:rPr lang="en-US" smtClean="0"/>
              <a:pPr/>
              <a:t>6/7/2024</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5121612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9785184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37302853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63301234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67241998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07572345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85915430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9661445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p:txBody>
          <a:bodyPr/>
          <a:lstStyle/>
          <a:p>
            <a:fld id="{D1E46706-B4DE-4676-8B25-BB1F96DFFB83}" type="datetimeFigureOut">
              <a:rPr lang="en-US" smtClean="0"/>
              <a:pPr/>
              <a:t>6/7/2024</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7383355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41634351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24A557A9-49E3-4246-882D-28CD8F37427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78878287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54575305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407726961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105404817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292604974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25115383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74809899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68693174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smtClean="0"/>
              <a:t>Click to edit Master text styles</a:t>
            </a:r>
          </a:p>
        </p:txBody>
      </p:sp>
      <p:sp>
        <p:nvSpPr>
          <p:cNvPr id="4" name="Date Placeholder 3"/>
          <p:cNvSpPr>
            <a:spLocks noGrp="1"/>
          </p:cNvSpPr>
          <p:nvPr>
            <p:ph type="dt" sz="half" idx="2"/>
          </p:nvPr>
        </p:nvSpPr>
        <p:spPr/>
        <p:txBody>
          <a:bodyPr/>
          <a:lstStyle/>
          <a:p>
            <a:fld id="{07AB18B5-047F-4802-9DE6-2F0E66B77C34}" type="datetimeFigureOut">
              <a:rPr lang="en-US" smtClean="0"/>
              <a:pPr/>
              <a:t>6/7/2024</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254824966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176680920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668461481"/>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405740E-C4D2-4EF6-9720-FDF8A93C9396}"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112787968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13694594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1068410093"/>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64593375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74057518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218299128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415505729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3"/>
          </p:nvPr>
        </p:nvSpPr>
        <p:spPr/>
        <p:txBody>
          <a:bodyPr/>
          <a:lstStyle/>
          <a:p>
            <a:fld id="{66ED5B9D-A14A-489D-810D-76C4C29E73B3}" type="datetimeFigureOut">
              <a:rPr lang="en-US" smtClean="0"/>
              <a:pPr/>
              <a:t>6/7/2024</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245349268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1064012830"/>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854266856"/>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05143123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925549B-5589-4093-8B95-658460703710}"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42717001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07101027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012143981"/>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687327148"/>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7842120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45205948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smtClean="0"/>
              <a:t>Click to edit Master text styles</a:t>
            </a:r>
          </a:p>
        </p:txBody>
      </p:sp>
      <p:sp>
        <p:nvSpPr>
          <p:cNvPr id="4" name="Content Placeholder 3"/>
          <p:cNvSpPr>
            <a:spLocks noGrp="1"/>
          </p:cNvSpPr>
          <p:nvPr>
            <p:ph sz="half" idx="2"/>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smtClean="0"/>
              <a:t>Click to edit Master text styles</a:t>
            </a:r>
          </a:p>
        </p:txBody>
      </p:sp>
      <p:sp>
        <p:nvSpPr>
          <p:cNvPr id="6" name="Content Placeholder 5"/>
          <p:cNvSpPr>
            <a:spLocks noGrp="1"/>
          </p:cNvSpPr>
          <p:nvPr>
            <p:ph sz="quarter" idx="4"/>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5"/>
          </p:nvPr>
        </p:nvSpPr>
        <p:spPr/>
        <p:txBody>
          <a:bodyPr/>
          <a:lstStyle/>
          <a:p>
            <a:fld id="{3FE7DCBF-34ED-4EF3-9F90-381A3F6B88C9}" type="datetimeFigureOut">
              <a:rPr lang="en-US" smtClean="0"/>
              <a:pPr/>
              <a:t>6/7/2024</a:t>
            </a:fld>
            <a:endParaRPr lang="en-US"/>
          </a:p>
        </p:txBody>
      </p:sp>
      <p:sp>
        <p:nvSpPr>
          <p:cNvPr id="8" name="Footer Placeholder 7"/>
          <p:cNvSpPr>
            <a:spLocks noGrp="1"/>
          </p:cNvSpPr>
          <p:nvPr>
            <p:ph type="ftr" sz="quarter" idx="6"/>
          </p:nvPr>
        </p:nvSpPr>
        <p:spPr/>
        <p:txBody>
          <a:bodyPr/>
          <a:lstStyle/>
          <a:p>
            <a:endParaRPr lang="en-US"/>
          </a:p>
        </p:txBody>
      </p:sp>
      <p:sp>
        <p:nvSpPr>
          <p:cNvPr id="9" name="Slide Number Placeholder 8"/>
          <p:cNvSpPr>
            <a:spLocks noGrp="1"/>
          </p:cNvSpPr>
          <p:nvPr>
            <p:ph type="sldNum" sz="quarter" idx="7"/>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30099300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696010401"/>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310580767"/>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021601751"/>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930041091"/>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C53E136D-39AE-44E1-A48B-6F5BD430900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515781350"/>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3841380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156870370"/>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13631560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5776813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
          </p:nvPr>
        </p:nvSpPr>
        <p:spPr/>
        <p:txBody>
          <a:bodyPr/>
          <a:lstStyle/>
          <a:p>
            <a:fld id="{B7E70BB5-B947-4BB0-91BB-72CCA78935F3}" type="datetimeFigureOut">
              <a:rPr lang="en-US" smtClean="0"/>
              <a:pPr/>
              <a:t>6/7/2024</a:t>
            </a:fld>
            <a:endParaRPr lang="en-US"/>
          </a:p>
        </p:txBody>
      </p:sp>
      <p:sp>
        <p:nvSpPr>
          <p:cNvPr id="4" name="Footer Placeholder 3"/>
          <p:cNvSpPr>
            <a:spLocks noGrp="1"/>
          </p:cNvSpPr>
          <p:nvPr>
            <p:ph type="ftr" sz="quarter" idx="2"/>
          </p:nvPr>
        </p:nvSpPr>
        <p:spPr/>
        <p:txBody>
          <a:bodyPr/>
          <a:lstStyle/>
          <a:p>
            <a:endParaRPr lang="en-US"/>
          </a:p>
        </p:txBody>
      </p:sp>
      <p:sp>
        <p:nvSpPr>
          <p:cNvPr id="5" name="Slide Number Placeholder 4"/>
          <p:cNvSpPr>
            <a:spLocks noGrp="1"/>
          </p:cNvSpPr>
          <p:nvPr>
            <p:ph type="sldNum" sz="quarter" idx="3"/>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201343234"/>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654715996"/>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75075889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8383767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834565459"/>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191580725"/>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A50AF2E-B6D6-4EB9-A755-2D95CF3319C2}"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181118106"/>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991324648"/>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420614594"/>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56844582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EB48C78C-C4DF-4B65-8BA7-2C1D0EA23B0B}" type="datetimeFigureOut">
              <a:rPr lang="en-US" smtClean="0"/>
              <a:pPr/>
              <a:t>6/7/2024</a:t>
            </a:fld>
            <a:endParaRPr lang="en-US"/>
          </a:p>
        </p:txBody>
      </p:sp>
      <p:sp>
        <p:nvSpPr>
          <p:cNvPr id="3" name="Footer Placeholder 2"/>
          <p:cNvSpPr>
            <a:spLocks noGrp="1"/>
          </p:cNvSpPr>
          <p:nvPr>
            <p:ph type="ftr" sz="quarter" idx="1"/>
          </p:nvPr>
        </p:nvSpPr>
        <p:spPr/>
        <p:txBody>
          <a:bodyPr/>
          <a:lstStyle/>
          <a:p>
            <a:endParaRPr lang="en-US"/>
          </a:p>
        </p:txBody>
      </p:sp>
      <p:sp>
        <p:nvSpPr>
          <p:cNvPr id="4" name="Slide Number Placeholder 3"/>
          <p:cNvSpPr>
            <a:spLocks noGrp="1"/>
          </p:cNvSpPr>
          <p:nvPr>
            <p:ph type="sldNum" sz="quarter" idx="2"/>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3010365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726007432"/>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62204074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035081133"/>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859989652"/>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860988048"/>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35532223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AF2469A-B216-4778-BA2E-B442A1E001FA}"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306470898"/>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74177169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9629990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smtClean="0"/>
              <a:t>Click to edit Master text styles</a:t>
            </a:r>
          </a:p>
        </p:txBody>
      </p:sp>
      <p:sp>
        <p:nvSpPr>
          <p:cNvPr id="5" name="Date Placeholder 4"/>
          <p:cNvSpPr>
            <a:spLocks noGrp="1"/>
          </p:cNvSpPr>
          <p:nvPr>
            <p:ph type="dt" sz="half" idx="3"/>
          </p:nvPr>
        </p:nvSpPr>
        <p:spPr/>
        <p:txBody>
          <a:bodyPr/>
          <a:lstStyle/>
          <a:p>
            <a:fld id="{D8BD0000-0969-4AA7-AC62-A6F979F1ED5A}" type="datetimeFigureOut">
              <a:rPr lang="en-US" smtClean="0"/>
              <a:pPr/>
              <a:t>6/7/2024</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571111671"/>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224302882"/>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47685628"/>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29090555"/>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509488955"/>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14665823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382312736"/>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196707105"/>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AB92DE2-497D-4264-B992-9E804299CCE0}" type="datetimeFigureOut">
              <a:rPr lang="x-none" smtClean="0"/>
              <a:pPr/>
              <a:t>07.06.2024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304126089"/>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53584149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smtClean="0"/>
              <a:t>Click to edit Master text styles</a:t>
            </a:r>
          </a:p>
        </p:txBody>
      </p:sp>
      <p:sp>
        <p:nvSpPr>
          <p:cNvPr id="5" name="Date Placeholder 4"/>
          <p:cNvSpPr>
            <a:spLocks noGrp="1"/>
          </p:cNvSpPr>
          <p:nvPr>
            <p:ph type="dt" sz="half" idx="3"/>
          </p:nvPr>
        </p:nvSpPr>
        <p:spPr/>
        <p:txBody>
          <a:bodyPr/>
          <a:lstStyle/>
          <a:p>
            <a:fld id="{1AF8B8CD-14CE-4F28-B1F0-909000B9908F}" type="datetimeFigureOut">
              <a:rPr lang="en-US" smtClean="0"/>
              <a:pPr/>
              <a:t>6/7/2024</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pPr/>
              <a:t>‹#›</a:t>
            </a:fld>
            <a:endParaRPr lang="en-US"/>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429778398"/>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422616993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611143941"/>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78863392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906257747"/>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986063315"/>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97916215"/>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001217377"/>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242317818"/>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F6E1BA48-16EB-4346-8383-17CCEB8C1F28}" type="datetimeFigureOut">
              <a:rPr lang="ru-RU" smtClean="0"/>
              <a:pPr/>
              <a:t>07.06.2024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83305616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D0B7A-F5DD-4F40-B4CB-3B2C354B893A}" type="datetimeFigureOut">
              <a:rPr lang="en-US" smtClean="0"/>
              <a:pPr/>
              <a:t>6/7/2024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E1883-0942-4AA3-9DB2-9C7C3A0314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4A557A9-49E3-4246-882D-28CD8F374270}" type="datetimeFigureOut">
              <a:rPr lang="ru-RU" smtClean="0"/>
              <a:pPr/>
              <a:t>07.06.2024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F1DCCD4-0DBB-4EC1-9809-AF3C2A7592DB}"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1852769714"/>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405740E-C4D2-4EF6-9720-FDF8A93C9396}" type="datetimeFigureOut">
              <a:rPr lang="ru-RU" smtClean="0"/>
              <a:pPr/>
              <a:t>07.06.2024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43B73AD-BA6C-494E-BAF2-C960EEEAD2DF}"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864934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925549B-5589-4093-8B95-658460703710}" type="datetimeFigureOut">
              <a:rPr lang="ru-RU" smtClean="0"/>
              <a:pPr/>
              <a:t>07.06.2024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DA95924-5A2A-489B-B557-BDC2E91EA4A3}"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 xmlns:p14="http://schemas.microsoft.com/office/powerpoint/2010/main" val="32521574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53E136D-39AE-44E1-A48B-6F5BD4309002}" type="datetimeFigureOut">
              <a:rPr lang="x-none" smtClean="0"/>
              <a:pPr/>
              <a:t>07.06.2024</a:t>
            </a:fld>
            <a:endParaRPr lang="x-non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x-non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1A79A6A-2092-4CC4-BF98-51ED6FF0FA3C}"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73342319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A50AF2E-B6D6-4EB9-A755-2D95CF3319C2}" type="datetimeFigureOut">
              <a:rPr lang="x-none" smtClean="0"/>
              <a:pPr/>
              <a:t>07.06.2024</a:t>
            </a:fld>
            <a:endParaRPr lang="x-non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x-non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217A1C4-D953-4DC0-8AFC-3659FF7A34DB}"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55071774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AF2469A-B216-4778-BA2E-B442A1E001FA}" type="datetimeFigureOut">
              <a:rPr lang="ru-RU" smtClean="0"/>
              <a:pPr/>
              <a:t>07.06.2024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133976D-4B64-4A12-80B5-94CAC4F4D8AD}"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48266953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AB92DE2-497D-4264-B992-9E804299CCE0}" type="datetimeFigureOut">
              <a:rPr lang="x-none" smtClean="0"/>
              <a:pPr/>
              <a:t>07.06.2024</a:t>
            </a:fld>
            <a:endParaRPr lang="x-non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x-non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267F4CB-6487-42AD-8A21-F7480D6CB6AF}" type="slidenum">
              <a:rPr lang="x-none" smtClean="0"/>
              <a:pPr/>
              <a:t>‹#›</a:t>
            </a:fld>
            <a:endParaRPr lang="x-none"/>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381259547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E1BA48-16EB-4346-8383-17CCEB8C1F28}" type="datetimeFigureOut">
              <a:rPr lang="ru-RU" smtClean="0"/>
              <a:pPr/>
              <a:t>07.06.2024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E8231F-4596-44A0-84BA-C0594F2C5964}" type="slidenum">
              <a:rPr lang="ru-RU" smtClean="0"/>
              <a:pPr/>
              <a:t>‹#›</a:t>
            </a:fld>
            <a:endParaRPr lang="ru-RU"/>
          </a:p>
        </p:txBody>
      </p:sp>
    </p:spTree>
    <p:extLst>
      <p:ext uri="{BB962C8B-B14F-4D97-AF65-F5344CB8AC3E}">
        <p1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5="http://schemas.microsoft.com/office/powerpoint/2012/main" xmlns:p159="http://schemas.microsoft.com/office/powerpoint/2015/09/main" xmlns:p14="http://schemas.microsoft.com/office/powerpoint/2010/main" xmlns="" val="266283860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80.xml"/><Relationship Id="rId2" Type="http://schemas.openxmlformats.org/officeDocument/2006/relationships/diagramData" Target="../diagrams/data80.xml"/><Relationship Id="rId1" Type="http://schemas.openxmlformats.org/officeDocument/2006/relationships/slideLayout" Target="../slideLayouts/slideLayout57.xml"/><Relationship Id="rId5" Type="http://schemas.openxmlformats.org/officeDocument/2006/relationships/diagramColors" Target="../diagrams/colors80.xml"/><Relationship Id="rId4" Type="http://schemas.openxmlformats.org/officeDocument/2006/relationships/diagramQuickStyle" Target="../diagrams/quickStyle80.xml"/></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81.xml"/><Relationship Id="rId2" Type="http://schemas.openxmlformats.org/officeDocument/2006/relationships/diagramData" Target="../diagrams/data81.xml"/><Relationship Id="rId1" Type="http://schemas.openxmlformats.org/officeDocument/2006/relationships/slideLayout" Target="../slideLayouts/slideLayout57.xml"/><Relationship Id="rId5" Type="http://schemas.openxmlformats.org/officeDocument/2006/relationships/diagramColors" Target="../diagrams/colors81.xml"/><Relationship Id="rId4" Type="http://schemas.openxmlformats.org/officeDocument/2006/relationships/diagramQuickStyle" Target="../diagrams/quickStyle81.xml"/></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82.xml"/><Relationship Id="rId2" Type="http://schemas.openxmlformats.org/officeDocument/2006/relationships/diagramData" Target="../diagrams/data82.xml"/><Relationship Id="rId1" Type="http://schemas.openxmlformats.org/officeDocument/2006/relationships/slideLayout" Target="../slideLayouts/slideLayout57.xml"/><Relationship Id="rId5" Type="http://schemas.openxmlformats.org/officeDocument/2006/relationships/diagramColors" Target="../diagrams/colors82.xml"/><Relationship Id="rId4" Type="http://schemas.openxmlformats.org/officeDocument/2006/relationships/diagramQuickStyle" Target="../diagrams/quickStyle82.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83.xml"/><Relationship Id="rId2" Type="http://schemas.openxmlformats.org/officeDocument/2006/relationships/diagramData" Target="../diagrams/data83.xml"/><Relationship Id="rId1" Type="http://schemas.openxmlformats.org/officeDocument/2006/relationships/slideLayout" Target="../slideLayouts/slideLayout57.xml"/><Relationship Id="rId5" Type="http://schemas.openxmlformats.org/officeDocument/2006/relationships/diagramColors" Target="../diagrams/colors83.xml"/><Relationship Id="rId4" Type="http://schemas.openxmlformats.org/officeDocument/2006/relationships/diagramQuickStyle" Target="../diagrams/quickStyle83.xml"/></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84.xml"/><Relationship Id="rId2" Type="http://schemas.openxmlformats.org/officeDocument/2006/relationships/diagramData" Target="../diagrams/data84.xml"/><Relationship Id="rId1" Type="http://schemas.openxmlformats.org/officeDocument/2006/relationships/slideLayout" Target="../slideLayouts/slideLayout57.xml"/><Relationship Id="rId5" Type="http://schemas.openxmlformats.org/officeDocument/2006/relationships/diagramColors" Target="../diagrams/colors84.xml"/><Relationship Id="rId4" Type="http://schemas.openxmlformats.org/officeDocument/2006/relationships/diagramQuickStyle" Target="../diagrams/quickStyle84.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85.xml"/><Relationship Id="rId2" Type="http://schemas.openxmlformats.org/officeDocument/2006/relationships/diagramData" Target="../diagrams/data85.xml"/><Relationship Id="rId1" Type="http://schemas.openxmlformats.org/officeDocument/2006/relationships/slideLayout" Target="../slideLayouts/slideLayout57.xml"/><Relationship Id="rId5" Type="http://schemas.openxmlformats.org/officeDocument/2006/relationships/diagramColors" Target="../diagrams/colors85.xml"/><Relationship Id="rId4" Type="http://schemas.openxmlformats.org/officeDocument/2006/relationships/diagramQuickStyle" Target="../diagrams/quickStyle85.xml"/></Relationships>
</file>

<file path=ppt/slides/_rels/slide106.xml.rels><?xml version="1.0" encoding="UTF-8" standalone="yes"?>
<Relationships xmlns="http://schemas.openxmlformats.org/package/2006/relationships"><Relationship Id="rId3" Type="http://schemas.openxmlformats.org/officeDocument/2006/relationships/diagramLayout" Target="../diagrams/layout86.xml"/><Relationship Id="rId2" Type="http://schemas.openxmlformats.org/officeDocument/2006/relationships/diagramData" Target="../diagrams/data86.xml"/><Relationship Id="rId1" Type="http://schemas.openxmlformats.org/officeDocument/2006/relationships/slideLayout" Target="../slideLayouts/slideLayout57.xml"/><Relationship Id="rId5" Type="http://schemas.openxmlformats.org/officeDocument/2006/relationships/diagramColors" Target="../diagrams/colors86.xml"/><Relationship Id="rId4" Type="http://schemas.openxmlformats.org/officeDocument/2006/relationships/diagramQuickStyle" Target="../diagrams/quickStyle86.xml"/></Relationships>
</file>

<file path=ppt/slides/_rels/slide107.xml.rels><?xml version="1.0" encoding="UTF-8" standalone="yes"?>
<Relationships xmlns="http://schemas.openxmlformats.org/package/2006/relationships"><Relationship Id="rId3" Type="http://schemas.openxmlformats.org/officeDocument/2006/relationships/diagramLayout" Target="../diagrams/layout87.xml"/><Relationship Id="rId2" Type="http://schemas.openxmlformats.org/officeDocument/2006/relationships/diagramData" Target="../diagrams/data87.xml"/><Relationship Id="rId1" Type="http://schemas.openxmlformats.org/officeDocument/2006/relationships/slideLayout" Target="../slideLayouts/slideLayout57.xml"/><Relationship Id="rId5" Type="http://schemas.openxmlformats.org/officeDocument/2006/relationships/diagramColors" Target="../diagrams/colors87.xml"/><Relationship Id="rId4" Type="http://schemas.openxmlformats.org/officeDocument/2006/relationships/diagramQuickStyle" Target="../diagrams/quickStyle87.xml"/></Relationships>
</file>

<file path=ppt/slides/_rels/slide108.xml.rels><?xml version="1.0" encoding="UTF-8" standalone="yes"?>
<Relationships xmlns="http://schemas.openxmlformats.org/package/2006/relationships"><Relationship Id="rId3" Type="http://schemas.openxmlformats.org/officeDocument/2006/relationships/diagramLayout" Target="../diagrams/layout88.xml"/><Relationship Id="rId2" Type="http://schemas.openxmlformats.org/officeDocument/2006/relationships/diagramData" Target="../diagrams/data88.xml"/><Relationship Id="rId1" Type="http://schemas.openxmlformats.org/officeDocument/2006/relationships/slideLayout" Target="../slideLayouts/slideLayout57.xml"/><Relationship Id="rId5" Type="http://schemas.openxmlformats.org/officeDocument/2006/relationships/diagramColors" Target="../diagrams/colors88.xml"/><Relationship Id="rId4" Type="http://schemas.openxmlformats.org/officeDocument/2006/relationships/diagramQuickStyle" Target="../diagrams/quickStyle88.xml"/></Relationships>
</file>

<file path=ppt/slides/_rels/slide109.xml.rels><?xml version="1.0" encoding="UTF-8" standalone="yes"?>
<Relationships xmlns="http://schemas.openxmlformats.org/package/2006/relationships"><Relationship Id="rId3" Type="http://schemas.openxmlformats.org/officeDocument/2006/relationships/diagramLayout" Target="../diagrams/layout89.xml"/><Relationship Id="rId2" Type="http://schemas.openxmlformats.org/officeDocument/2006/relationships/diagramData" Target="../diagrams/data89.xml"/><Relationship Id="rId1" Type="http://schemas.openxmlformats.org/officeDocument/2006/relationships/slideLayout" Target="../slideLayouts/slideLayout57.xml"/><Relationship Id="rId5" Type="http://schemas.openxmlformats.org/officeDocument/2006/relationships/diagramColors" Target="../diagrams/colors89.xml"/><Relationship Id="rId4" Type="http://schemas.openxmlformats.org/officeDocument/2006/relationships/diagramQuickStyle" Target="../diagrams/quickStyle8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0.xml.rels><?xml version="1.0" encoding="UTF-8" standalone="yes"?>
<Relationships xmlns="http://schemas.openxmlformats.org/package/2006/relationships"><Relationship Id="rId3" Type="http://schemas.openxmlformats.org/officeDocument/2006/relationships/diagramLayout" Target="../diagrams/layout90.xml"/><Relationship Id="rId2" Type="http://schemas.openxmlformats.org/officeDocument/2006/relationships/diagramData" Target="../diagrams/data90.xml"/><Relationship Id="rId1" Type="http://schemas.openxmlformats.org/officeDocument/2006/relationships/slideLayout" Target="../slideLayouts/slideLayout57.xml"/><Relationship Id="rId5" Type="http://schemas.openxmlformats.org/officeDocument/2006/relationships/diagramColors" Target="../diagrams/colors90.xml"/><Relationship Id="rId4" Type="http://schemas.openxmlformats.org/officeDocument/2006/relationships/diagramQuickStyle" Target="../diagrams/quickStyle90.xml"/></Relationships>
</file>

<file path=ppt/slides/_rels/slide111.xml.rels><?xml version="1.0" encoding="UTF-8" standalone="yes"?>
<Relationships xmlns="http://schemas.openxmlformats.org/package/2006/relationships"><Relationship Id="rId3" Type="http://schemas.openxmlformats.org/officeDocument/2006/relationships/diagramLayout" Target="../diagrams/layout91.xml"/><Relationship Id="rId2" Type="http://schemas.openxmlformats.org/officeDocument/2006/relationships/diagramData" Target="../diagrams/data91.xml"/><Relationship Id="rId1" Type="http://schemas.openxmlformats.org/officeDocument/2006/relationships/slideLayout" Target="../slideLayouts/slideLayout57.xml"/><Relationship Id="rId5" Type="http://schemas.openxmlformats.org/officeDocument/2006/relationships/diagramColors" Target="../diagrams/colors91.xml"/><Relationship Id="rId4" Type="http://schemas.openxmlformats.org/officeDocument/2006/relationships/diagramQuickStyle" Target="../diagrams/quickStyle91.xml"/></Relationships>
</file>

<file path=ppt/slides/_rels/slide112.xml.rels><?xml version="1.0" encoding="UTF-8" standalone="yes"?>
<Relationships xmlns="http://schemas.openxmlformats.org/package/2006/relationships"><Relationship Id="rId3" Type="http://schemas.openxmlformats.org/officeDocument/2006/relationships/diagramLayout" Target="../diagrams/layout92.xml"/><Relationship Id="rId2" Type="http://schemas.openxmlformats.org/officeDocument/2006/relationships/diagramData" Target="../diagrams/data92.xml"/><Relationship Id="rId1" Type="http://schemas.openxmlformats.org/officeDocument/2006/relationships/slideLayout" Target="../slideLayouts/slideLayout57.xml"/><Relationship Id="rId5" Type="http://schemas.openxmlformats.org/officeDocument/2006/relationships/diagramColors" Target="../diagrams/colors92.xml"/><Relationship Id="rId4" Type="http://schemas.openxmlformats.org/officeDocument/2006/relationships/diagramQuickStyle" Target="../diagrams/quickStyle92.xml"/></Relationships>
</file>

<file path=ppt/slides/_rels/slide113.xml.rels><?xml version="1.0" encoding="UTF-8" standalone="yes"?>
<Relationships xmlns="http://schemas.openxmlformats.org/package/2006/relationships"><Relationship Id="rId3" Type="http://schemas.openxmlformats.org/officeDocument/2006/relationships/diagramLayout" Target="../diagrams/layout93.xml"/><Relationship Id="rId2" Type="http://schemas.openxmlformats.org/officeDocument/2006/relationships/diagramData" Target="../diagrams/data93.xml"/><Relationship Id="rId1" Type="http://schemas.openxmlformats.org/officeDocument/2006/relationships/slideLayout" Target="../slideLayouts/slideLayout57.xml"/><Relationship Id="rId5" Type="http://schemas.openxmlformats.org/officeDocument/2006/relationships/diagramColors" Target="../diagrams/colors93.xml"/><Relationship Id="rId4" Type="http://schemas.openxmlformats.org/officeDocument/2006/relationships/diagramQuickStyle" Target="../diagrams/quickStyle93.xml"/></Relationships>
</file>

<file path=ppt/slides/_rels/slide114.xml.rels><?xml version="1.0" encoding="UTF-8" standalone="yes"?>
<Relationships xmlns="http://schemas.openxmlformats.org/package/2006/relationships"><Relationship Id="rId3" Type="http://schemas.openxmlformats.org/officeDocument/2006/relationships/diagramLayout" Target="../diagrams/layout94.xml"/><Relationship Id="rId2" Type="http://schemas.openxmlformats.org/officeDocument/2006/relationships/diagramData" Target="../diagrams/data94.xml"/><Relationship Id="rId1" Type="http://schemas.openxmlformats.org/officeDocument/2006/relationships/slideLayout" Target="../slideLayouts/slideLayout57.xml"/><Relationship Id="rId5" Type="http://schemas.openxmlformats.org/officeDocument/2006/relationships/diagramColors" Target="../diagrams/colors94.xml"/><Relationship Id="rId4" Type="http://schemas.openxmlformats.org/officeDocument/2006/relationships/diagramQuickStyle" Target="../diagrams/quickStyle94.xml"/></Relationships>
</file>

<file path=ppt/slides/_rels/slide115.xml.rels><?xml version="1.0" encoding="UTF-8" standalone="yes"?>
<Relationships xmlns="http://schemas.openxmlformats.org/package/2006/relationships"><Relationship Id="rId3" Type="http://schemas.openxmlformats.org/officeDocument/2006/relationships/diagramLayout" Target="../diagrams/layout95.xml"/><Relationship Id="rId2" Type="http://schemas.openxmlformats.org/officeDocument/2006/relationships/diagramData" Target="../diagrams/data95.xml"/><Relationship Id="rId1" Type="http://schemas.openxmlformats.org/officeDocument/2006/relationships/slideLayout" Target="../slideLayouts/slideLayout57.xml"/><Relationship Id="rId5" Type="http://schemas.openxmlformats.org/officeDocument/2006/relationships/diagramColors" Target="../diagrams/colors95.xml"/><Relationship Id="rId4" Type="http://schemas.openxmlformats.org/officeDocument/2006/relationships/diagramQuickStyle" Target="../diagrams/quickStyle95.xml"/></Relationships>
</file>

<file path=ppt/slides/_rels/slide116.xml.rels><?xml version="1.0" encoding="UTF-8" standalone="yes"?>
<Relationships xmlns="http://schemas.openxmlformats.org/package/2006/relationships"><Relationship Id="rId3" Type="http://schemas.openxmlformats.org/officeDocument/2006/relationships/diagramLayout" Target="../diagrams/layout96.xml"/><Relationship Id="rId2" Type="http://schemas.openxmlformats.org/officeDocument/2006/relationships/diagramData" Target="../diagrams/data96.xml"/><Relationship Id="rId1" Type="http://schemas.openxmlformats.org/officeDocument/2006/relationships/slideLayout" Target="../slideLayouts/slideLayout57.xml"/><Relationship Id="rId5" Type="http://schemas.openxmlformats.org/officeDocument/2006/relationships/diagramColors" Target="../diagrams/colors96.xml"/><Relationship Id="rId4" Type="http://schemas.openxmlformats.org/officeDocument/2006/relationships/diagramQuickStyle" Target="../diagrams/quickStyle96.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97.xml"/><Relationship Id="rId2" Type="http://schemas.openxmlformats.org/officeDocument/2006/relationships/diagramData" Target="../diagrams/data97.xml"/><Relationship Id="rId1" Type="http://schemas.openxmlformats.org/officeDocument/2006/relationships/slideLayout" Target="../slideLayouts/slideLayout57.xml"/><Relationship Id="rId5" Type="http://schemas.openxmlformats.org/officeDocument/2006/relationships/diagramColors" Target="../diagrams/colors97.xml"/><Relationship Id="rId4" Type="http://schemas.openxmlformats.org/officeDocument/2006/relationships/diagramQuickStyle" Target="../diagrams/quickStyle97.xml"/></Relationships>
</file>

<file path=ppt/slides/_rels/slide118.xml.rels><?xml version="1.0" encoding="UTF-8" standalone="yes"?>
<Relationships xmlns="http://schemas.openxmlformats.org/package/2006/relationships"><Relationship Id="rId3" Type="http://schemas.openxmlformats.org/officeDocument/2006/relationships/diagramLayout" Target="../diagrams/layout98.xml"/><Relationship Id="rId2" Type="http://schemas.openxmlformats.org/officeDocument/2006/relationships/diagramData" Target="../diagrams/data98.xml"/><Relationship Id="rId1" Type="http://schemas.openxmlformats.org/officeDocument/2006/relationships/slideLayout" Target="../slideLayouts/slideLayout57.xml"/><Relationship Id="rId5" Type="http://schemas.openxmlformats.org/officeDocument/2006/relationships/diagramColors" Target="../diagrams/colors98.xml"/><Relationship Id="rId4" Type="http://schemas.openxmlformats.org/officeDocument/2006/relationships/diagramQuickStyle" Target="../diagrams/quickStyle98.xml"/></Relationships>
</file>

<file path=ppt/slides/_rels/slide119.xml.rels><?xml version="1.0" encoding="UTF-8" standalone="yes"?>
<Relationships xmlns="http://schemas.openxmlformats.org/package/2006/relationships"><Relationship Id="rId3" Type="http://schemas.openxmlformats.org/officeDocument/2006/relationships/diagramLayout" Target="../diagrams/layout99.xml"/><Relationship Id="rId2" Type="http://schemas.openxmlformats.org/officeDocument/2006/relationships/diagramData" Target="../diagrams/data99.xml"/><Relationship Id="rId1" Type="http://schemas.openxmlformats.org/officeDocument/2006/relationships/slideLayout" Target="../slideLayouts/slideLayout57.xml"/><Relationship Id="rId5" Type="http://schemas.openxmlformats.org/officeDocument/2006/relationships/diagramColors" Target="../diagrams/colors99.xml"/><Relationship Id="rId4" Type="http://schemas.openxmlformats.org/officeDocument/2006/relationships/diagramQuickStyle" Target="../diagrams/quickStyle9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0.xml.rels><?xml version="1.0" encoding="UTF-8" standalone="yes"?>
<Relationships xmlns="http://schemas.openxmlformats.org/package/2006/relationships"><Relationship Id="rId3" Type="http://schemas.openxmlformats.org/officeDocument/2006/relationships/diagramLayout" Target="../diagrams/layout100.xml"/><Relationship Id="rId2" Type="http://schemas.openxmlformats.org/officeDocument/2006/relationships/diagramData" Target="../diagrams/data100.xml"/><Relationship Id="rId1" Type="http://schemas.openxmlformats.org/officeDocument/2006/relationships/slideLayout" Target="../slideLayouts/slideLayout57.xml"/><Relationship Id="rId5" Type="http://schemas.openxmlformats.org/officeDocument/2006/relationships/diagramColors" Target="../diagrams/colors100.xml"/><Relationship Id="rId4" Type="http://schemas.openxmlformats.org/officeDocument/2006/relationships/diagramQuickStyle" Target="../diagrams/quickStyle100.xml"/></Relationships>
</file>

<file path=ppt/slides/_rels/slide121.xml.rels><?xml version="1.0" encoding="UTF-8" standalone="yes"?>
<Relationships xmlns="http://schemas.openxmlformats.org/package/2006/relationships"><Relationship Id="rId3" Type="http://schemas.openxmlformats.org/officeDocument/2006/relationships/diagramLayout" Target="../diagrams/layout101.xml"/><Relationship Id="rId2" Type="http://schemas.openxmlformats.org/officeDocument/2006/relationships/diagramData" Target="../diagrams/data101.xml"/><Relationship Id="rId1" Type="http://schemas.openxmlformats.org/officeDocument/2006/relationships/slideLayout" Target="../slideLayouts/slideLayout57.xml"/><Relationship Id="rId5" Type="http://schemas.openxmlformats.org/officeDocument/2006/relationships/diagramColors" Target="../diagrams/colors101.xml"/><Relationship Id="rId4" Type="http://schemas.openxmlformats.org/officeDocument/2006/relationships/diagramQuickStyle" Target="../diagrams/quickStyle101.xml"/></Relationships>
</file>

<file path=ppt/slides/_rels/slide1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6.xml.rels><?xml version="1.0" encoding="UTF-8" standalone="yes"?>
<Relationships xmlns="http://schemas.openxmlformats.org/package/2006/relationships"><Relationship Id="rId3" Type="http://schemas.openxmlformats.org/officeDocument/2006/relationships/diagramLayout" Target="../diagrams/layout102.xml"/><Relationship Id="rId2" Type="http://schemas.openxmlformats.org/officeDocument/2006/relationships/diagramData" Target="../diagrams/data102.xml"/><Relationship Id="rId1" Type="http://schemas.openxmlformats.org/officeDocument/2006/relationships/slideLayout" Target="../slideLayouts/slideLayout68.xml"/><Relationship Id="rId5" Type="http://schemas.openxmlformats.org/officeDocument/2006/relationships/diagramColors" Target="../diagrams/colors102.xml"/><Relationship Id="rId4" Type="http://schemas.openxmlformats.org/officeDocument/2006/relationships/diagramQuickStyle" Target="../diagrams/quickStyle102.xml"/></Relationships>
</file>

<file path=ppt/slides/_rels/slide127.xml.rels><?xml version="1.0" encoding="UTF-8" standalone="yes"?>
<Relationships xmlns="http://schemas.openxmlformats.org/package/2006/relationships"><Relationship Id="rId3" Type="http://schemas.openxmlformats.org/officeDocument/2006/relationships/diagramLayout" Target="../diagrams/layout103.xml"/><Relationship Id="rId2" Type="http://schemas.openxmlformats.org/officeDocument/2006/relationships/diagramData" Target="../diagrams/data103.xml"/><Relationship Id="rId1" Type="http://schemas.openxmlformats.org/officeDocument/2006/relationships/slideLayout" Target="../slideLayouts/slideLayout68.xml"/><Relationship Id="rId5" Type="http://schemas.openxmlformats.org/officeDocument/2006/relationships/diagramColors" Target="../diagrams/colors103.xml"/><Relationship Id="rId4" Type="http://schemas.openxmlformats.org/officeDocument/2006/relationships/diagramQuickStyle" Target="../diagrams/quickStyle103.xml"/></Relationships>
</file>

<file path=ppt/slides/_rels/slide128.xml.rels><?xml version="1.0" encoding="UTF-8" standalone="yes"?>
<Relationships xmlns="http://schemas.openxmlformats.org/package/2006/relationships"><Relationship Id="rId3" Type="http://schemas.openxmlformats.org/officeDocument/2006/relationships/diagramLayout" Target="../diagrams/layout104.xml"/><Relationship Id="rId2" Type="http://schemas.openxmlformats.org/officeDocument/2006/relationships/diagramData" Target="../diagrams/data104.xml"/><Relationship Id="rId1" Type="http://schemas.openxmlformats.org/officeDocument/2006/relationships/slideLayout" Target="../slideLayouts/slideLayout68.xml"/><Relationship Id="rId5" Type="http://schemas.openxmlformats.org/officeDocument/2006/relationships/diagramColors" Target="../diagrams/colors104.xml"/><Relationship Id="rId4" Type="http://schemas.openxmlformats.org/officeDocument/2006/relationships/diagramQuickStyle" Target="../diagrams/quickStyle104.xml"/></Relationships>
</file>

<file path=ppt/slides/_rels/slide129.xml.rels><?xml version="1.0" encoding="UTF-8" standalone="yes"?>
<Relationships xmlns="http://schemas.openxmlformats.org/package/2006/relationships"><Relationship Id="rId3" Type="http://schemas.openxmlformats.org/officeDocument/2006/relationships/diagramLayout" Target="../diagrams/layout105.xml"/><Relationship Id="rId2" Type="http://schemas.openxmlformats.org/officeDocument/2006/relationships/diagramData" Target="../diagrams/data105.xml"/><Relationship Id="rId1" Type="http://schemas.openxmlformats.org/officeDocument/2006/relationships/slideLayout" Target="../slideLayouts/slideLayout68.xml"/><Relationship Id="rId5" Type="http://schemas.openxmlformats.org/officeDocument/2006/relationships/diagramColors" Target="../diagrams/colors105.xml"/><Relationship Id="rId4" Type="http://schemas.openxmlformats.org/officeDocument/2006/relationships/diagramQuickStyle" Target="../diagrams/quickStyle10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0.xml.rels><?xml version="1.0" encoding="UTF-8" standalone="yes"?>
<Relationships xmlns="http://schemas.openxmlformats.org/package/2006/relationships"><Relationship Id="rId3" Type="http://schemas.openxmlformats.org/officeDocument/2006/relationships/diagramLayout" Target="../diagrams/layout106.xml"/><Relationship Id="rId2" Type="http://schemas.openxmlformats.org/officeDocument/2006/relationships/diagramData" Target="../diagrams/data106.xml"/><Relationship Id="rId1" Type="http://schemas.openxmlformats.org/officeDocument/2006/relationships/slideLayout" Target="../slideLayouts/slideLayout68.xml"/><Relationship Id="rId5" Type="http://schemas.openxmlformats.org/officeDocument/2006/relationships/diagramColors" Target="../diagrams/colors106.xml"/><Relationship Id="rId4" Type="http://schemas.openxmlformats.org/officeDocument/2006/relationships/diagramQuickStyle" Target="../diagrams/quickStyle106.xml"/></Relationships>
</file>

<file path=ppt/slides/_rels/slide131.xml.rels><?xml version="1.0" encoding="UTF-8" standalone="yes"?>
<Relationships xmlns="http://schemas.openxmlformats.org/package/2006/relationships"><Relationship Id="rId3" Type="http://schemas.openxmlformats.org/officeDocument/2006/relationships/diagramLayout" Target="../diagrams/layout107.xml"/><Relationship Id="rId2" Type="http://schemas.openxmlformats.org/officeDocument/2006/relationships/diagramData" Target="../diagrams/data107.xml"/><Relationship Id="rId1" Type="http://schemas.openxmlformats.org/officeDocument/2006/relationships/slideLayout" Target="../slideLayouts/slideLayout68.xml"/><Relationship Id="rId5" Type="http://schemas.openxmlformats.org/officeDocument/2006/relationships/diagramColors" Target="../diagrams/colors107.xml"/><Relationship Id="rId4" Type="http://schemas.openxmlformats.org/officeDocument/2006/relationships/diagramQuickStyle" Target="../diagrams/quickStyle107.xml"/></Relationships>
</file>

<file path=ppt/slides/_rels/slide132.xml.rels><?xml version="1.0" encoding="UTF-8" standalone="yes"?>
<Relationships xmlns="http://schemas.openxmlformats.org/package/2006/relationships"><Relationship Id="rId3" Type="http://schemas.openxmlformats.org/officeDocument/2006/relationships/diagramLayout" Target="../diagrams/layout108.xml"/><Relationship Id="rId2" Type="http://schemas.openxmlformats.org/officeDocument/2006/relationships/diagramData" Target="../diagrams/data108.xml"/><Relationship Id="rId1" Type="http://schemas.openxmlformats.org/officeDocument/2006/relationships/slideLayout" Target="../slideLayouts/slideLayout68.xml"/><Relationship Id="rId5" Type="http://schemas.openxmlformats.org/officeDocument/2006/relationships/diagramColors" Target="../diagrams/colors108.xml"/><Relationship Id="rId4" Type="http://schemas.openxmlformats.org/officeDocument/2006/relationships/diagramQuickStyle" Target="../diagrams/quickStyle108.xml"/></Relationships>
</file>

<file path=ppt/slides/_rels/slide133.xml.rels><?xml version="1.0" encoding="UTF-8" standalone="yes"?>
<Relationships xmlns="http://schemas.openxmlformats.org/package/2006/relationships"><Relationship Id="rId3" Type="http://schemas.openxmlformats.org/officeDocument/2006/relationships/diagramLayout" Target="../diagrams/layout109.xml"/><Relationship Id="rId2" Type="http://schemas.openxmlformats.org/officeDocument/2006/relationships/diagramData" Target="../diagrams/data109.xml"/><Relationship Id="rId1" Type="http://schemas.openxmlformats.org/officeDocument/2006/relationships/slideLayout" Target="../slideLayouts/slideLayout68.xml"/><Relationship Id="rId5" Type="http://schemas.openxmlformats.org/officeDocument/2006/relationships/diagramColors" Target="../diagrams/colors109.xml"/><Relationship Id="rId4" Type="http://schemas.openxmlformats.org/officeDocument/2006/relationships/diagramQuickStyle" Target="../diagrams/quickStyle109.xml"/></Relationships>
</file>

<file path=ppt/slides/_rels/slide134.xml.rels><?xml version="1.0" encoding="UTF-8" standalone="yes"?>
<Relationships xmlns="http://schemas.openxmlformats.org/package/2006/relationships"><Relationship Id="rId3" Type="http://schemas.openxmlformats.org/officeDocument/2006/relationships/diagramLayout" Target="../diagrams/layout110.xml"/><Relationship Id="rId2" Type="http://schemas.openxmlformats.org/officeDocument/2006/relationships/diagramData" Target="../diagrams/data110.xml"/><Relationship Id="rId1" Type="http://schemas.openxmlformats.org/officeDocument/2006/relationships/slideLayout" Target="../slideLayouts/slideLayout68.xml"/><Relationship Id="rId5" Type="http://schemas.openxmlformats.org/officeDocument/2006/relationships/diagramColors" Target="../diagrams/colors110.xml"/><Relationship Id="rId4" Type="http://schemas.openxmlformats.org/officeDocument/2006/relationships/diagramQuickStyle" Target="../diagrams/quickStyle110.xml"/></Relationships>
</file>

<file path=ppt/slides/_rels/slide135.xml.rels><?xml version="1.0" encoding="UTF-8" standalone="yes"?>
<Relationships xmlns="http://schemas.openxmlformats.org/package/2006/relationships"><Relationship Id="rId3" Type="http://schemas.openxmlformats.org/officeDocument/2006/relationships/diagramLayout" Target="../diagrams/layout111.xml"/><Relationship Id="rId2" Type="http://schemas.openxmlformats.org/officeDocument/2006/relationships/diagramData" Target="../diagrams/data111.xml"/><Relationship Id="rId1" Type="http://schemas.openxmlformats.org/officeDocument/2006/relationships/slideLayout" Target="../slideLayouts/slideLayout68.xml"/><Relationship Id="rId5" Type="http://schemas.openxmlformats.org/officeDocument/2006/relationships/diagramColors" Target="../diagrams/colors111.xml"/><Relationship Id="rId4" Type="http://schemas.openxmlformats.org/officeDocument/2006/relationships/diagramQuickStyle" Target="../diagrams/quickStyle111.xml"/></Relationships>
</file>

<file path=ppt/slides/_rels/slide136.xml.rels><?xml version="1.0" encoding="UTF-8" standalone="yes"?>
<Relationships xmlns="http://schemas.openxmlformats.org/package/2006/relationships"><Relationship Id="rId3" Type="http://schemas.openxmlformats.org/officeDocument/2006/relationships/diagramLayout" Target="../diagrams/layout112.xml"/><Relationship Id="rId2" Type="http://schemas.openxmlformats.org/officeDocument/2006/relationships/diagramData" Target="../diagrams/data112.xml"/><Relationship Id="rId1" Type="http://schemas.openxmlformats.org/officeDocument/2006/relationships/slideLayout" Target="../slideLayouts/slideLayout68.xml"/><Relationship Id="rId5" Type="http://schemas.openxmlformats.org/officeDocument/2006/relationships/diagramColors" Target="../diagrams/colors112.xml"/><Relationship Id="rId4" Type="http://schemas.openxmlformats.org/officeDocument/2006/relationships/diagramQuickStyle" Target="../diagrams/quickStyle112.xml"/></Relationships>
</file>

<file path=ppt/slides/_rels/slide137.xml.rels><?xml version="1.0" encoding="UTF-8" standalone="yes"?>
<Relationships xmlns="http://schemas.openxmlformats.org/package/2006/relationships"><Relationship Id="rId3" Type="http://schemas.openxmlformats.org/officeDocument/2006/relationships/diagramLayout" Target="../diagrams/layout113.xml"/><Relationship Id="rId2" Type="http://schemas.openxmlformats.org/officeDocument/2006/relationships/diagramData" Target="../diagrams/data113.xml"/><Relationship Id="rId1" Type="http://schemas.openxmlformats.org/officeDocument/2006/relationships/slideLayout" Target="../slideLayouts/slideLayout68.xml"/><Relationship Id="rId5" Type="http://schemas.openxmlformats.org/officeDocument/2006/relationships/diagramColors" Target="../diagrams/colors113.xml"/><Relationship Id="rId4" Type="http://schemas.openxmlformats.org/officeDocument/2006/relationships/diagramQuickStyle" Target="../diagrams/quickStyle113.xml"/></Relationships>
</file>

<file path=ppt/slides/_rels/slide138.xml.rels><?xml version="1.0" encoding="UTF-8" standalone="yes"?>
<Relationships xmlns="http://schemas.openxmlformats.org/package/2006/relationships"><Relationship Id="rId3" Type="http://schemas.openxmlformats.org/officeDocument/2006/relationships/diagramLayout" Target="../diagrams/layout114.xml"/><Relationship Id="rId2" Type="http://schemas.openxmlformats.org/officeDocument/2006/relationships/diagramData" Target="../diagrams/data114.xml"/><Relationship Id="rId1" Type="http://schemas.openxmlformats.org/officeDocument/2006/relationships/slideLayout" Target="../slideLayouts/slideLayout68.xml"/><Relationship Id="rId5" Type="http://schemas.openxmlformats.org/officeDocument/2006/relationships/diagramColors" Target="../diagrams/colors114.xml"/><Relationship Id="rId4" Type="http://schemas.openxmlformats.org/officeDocument/2006/relationships/diagramQuickStyle" Target="../diagrams/quickStyle114.xml"/></Relationships>
</file>

<file path=ppt/slides/_rels/slide139.xml.rels><?xml version="1.0" encoding="UTF-8" standalone="yes"?>
<Relationships xmlns="http://schemas.openxmlformats.org/package/2006/relationships"><Relationship Id="rId3" Type="http://schemas.openxmlformats.org/officeDocument/2006/relationships/diagramLayout" Target="../diagrams/layout115.xml"/><Relationship Id="rId2" Type="http://schemas.openxmlformats.org/officeDocument/2006/relationships/diagramData" Target="../diagrams/data115.xml"/><Relationship Id="rId1" Type="http://schemas.openxmlformats.org/officeDocument/2006/relationships/slideLayout" Target="../slideLayouts/slideLayout68.xml"/><Relationship Id="rId5" Type="http://schemas.openxmlformats.org/officeDocument/2006/relationships/diagramColors" Target="../diagrams/colors115.xml"/><Relationship Id="rId4" Type="http://schemas.openxmlformats.org/officeDocument/2006/relationships/diagramQuickStyle" Target="../diagrams/quickStyle11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0.xml.rels><?xml version="1.0" encoding="UTF-8" standalone="yes"?>
<Relationships xmlns="http://schemas.openxmlformats.org/package/2006/relationships"><Relationship Id="rId3" Type="http://schemas.openxmlformats.org/officeDocument/2006/relationships/diagramLayout" Target="../diagrams/layout116.xml"/><Relationship Id="rId2" Type="http://schemas.openxmlformats.org/officeDocument/2006/relationships/diagramData" Target="../diagrams/data116.xml"/><Relationship Id="rId1" Type="http://schemas.openxmlformats.org/officeDocument/2006/relationships/slideLayout" Target="../slideLayouts/slideLayout68.xml"/><Relationship Id="rId5" Type="http://schemas.openxmlformats.org/officeDocument/2006/relationships/diagramColors" Target="../diagrams/colors116.xml"/><Relationship Id="rId4" Type="http://schemas.openxmlformats.org/officeDocument/2006/relationships/diagramQuickStyle" Target="../diagrams/quickStyle116.xml"/></Relationships>
</file>

<file path=ppt/slides/_rels/slide141.xml.rels><?xml version="1.0" encoding="UTF-8" standalone="yes"?>
<Relationships xmlns="http://schemas.openxmlformats.org/package/2006/relationships"><Relationship Id="rId3" Type="http://schemas.openxmlformats.org/officeDocument/2006/relationships/diagramLayout" Target="../diagrams/layout117.xml"/><Relationship Id="rId2" Type="http://schemas.openxmlformats.org/officeDocument/2006/relationships/diagramData" Target="../diagrams/data117.xml"/><Relationship Id="rId1" Type="http://schemas.openxmlformats.org/officeDocument/2006/relationships/slideLayout" Target="../slideLayouts/slideLayout68.xml"/><Relationship Id="rId5" Type="http://schemas.openxmlformats.org/officeDocument/2006/relationships/diagramColors" Target="../diagrams/colors117.xml"/><Relationship Id="rId4" Type="http://schemas.openxmlformats.org/officeDocument/2006/relationships/diagramQuickStyle" Target="../diagrams/quickStyle117.xml"/></Relationships>
</file>

<file path=ppt/slides/_rels/slide142.xml.rels><?xml version="1.0" encoding="UTF-8" standalone="yes"?>
<Relationships xmlns="http://schemas.openxmlformats.org/package/2006/relationships"><Relationship Id="rId3" Type="http://schemas.openxmlformats.org/officeDocument/2006/relationships/diagramLayout" Target="../diagrams/layout118.xml"/><Relationship Id="rId2" Type="http://schemas.openxmlformats.org/officeDocument/2006/relationships/diagramData" Target="../diagrams/data118.xml"/><Relationship Id="rId1" Type="http://schemas.openxmlformats.org/officeDocument/2006/relationships/slideLayout" Target="../slideLayouts/slideLayout68.xml"/><Relationship Id="rId5" Type="http://schemas.openxmlformats.org/officeDocument/2006/relationships/diagramColors" Target="../diagrams/colors118.xml"/><Relationship Id="rId4" Type="http://schemas.openxmlformats.org/officeDocument/2006/relationships/diagramQuickStyle" Target="../diagrams/quickStyle118.xml"/></Relationships>
</file>

<file path=ppt/slides/_rels/slide1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8.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47.xml.rels><?xml version="1.0" encoding="UTF-8" standalone="yes"?>
<Relationships xmlns="http://schemas.openxmlformats.org/package/2006/relationships"><Relationship Id="rId3" Type="http://schemas.openxmlformats.org/officeDocument/2006/relationships/diagramLayout" Target="../diagrams/layout119.xml"/><Relationship Id="rId2" Type="http://schemas.openxmlformats.org/officeDocument/2006/relationships/diagramData" Target="../diagrams/data119.xml"/><Relationship Id="rId1" Type="http://schemas.openxmlformats.org/officeDocument/2006/relationships/slideLayout" Target="../slideLayouts/slideLayout79.xml"/><Relationship Id="rId5" Type="http://schemas.openxmlformats.org/officeDocument/2006/relationships/diagramColors" Target="../diagrams/colors119.xml"/><Relationship Id="rId4" Type="http://schemas.openxmlformats.org/officeDocument/2006/relationships/diagramQuickStyle" Target="../diagrams/quickStyle119.xml"/></Relationships>
</file>

<file path=ppt/slides/_rels/slide148.xml.rels><?xml version="1.0" encoding="UTF-8" standalone="yes"?>
<Relationships xmlns="http://schemas.openxmlformats.org/package/2006/relationships"><Relationship Id="rId3" Type="http://schemas.openxmlformats.org/officeDocument/2006/relationships/diagramLayout" Target="../diagrams/layout120.xml"/><Relationship Id="rId2" Type="http://schemas.openxmlformats.org/officeDocument/2006/relationships/diagramData" Target="../diagrams/data120.xml"/><Relationship Id="rId1" Type="http://schemas.openxmlformats.org/officeDocument/2006/relationships/slideLayout" Target="../slideLayouts/slideLayout79.xml"/><Relationship Id="rId5" Type="http://schemas.openxmlformats.org/officeDocument/2006/relationships/diagramColors" Target="../diagrams/colors120.xml"/><Relationship Id="rId4" Type="http://schemas.openxmlformats.org/officeDocument/2006/relationships/diagramQuickStyle" Target="../diagrams/quickStyle120.xml"/></Relationships>
</file>

<file path=ppt/slides/_rels/slide149.xml.rels><?xml version="1.0" encoding="UTF-8" standalone="yes"?>
<Relationships xmlns="http://schemas.openxmlformats.org/package/2006/relationships"><Relationship Id="rId3" Type="http://schemas.openxmlformats.org/officeDocument/2006/relationships/diagramLayout" Target="../diagrams/layout121.xml"/><Relationship Id="rId2" Type="http://schemas.openxmlformats.org/officeDocument/2006/relationships/diagramData" Target="../diagrams/data121.xml"/><Relationship Id="rId1" Type="http://schemas.openxmlformats.org/officeDocument/2006/relationships/slideLayout" Target="../slideLayouts/slideLayout79.xml"/><Relationship Id="rId5" Type="http://schemas.openxmlformats.org/officeDocument/2006/relationships/diagramColors" Target="../diagrams/colors121.xml"/><Relationship Id="rId4" Type="http://schemas.openxmlformats.org/officeDocument/2006/relationships/diagramQuickStyle" Target="../diagrams/quickStyle12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0.xml.rels><?xml version="1.0" encoding="UTF-8" standalone="yes"?>
<Relationships xmlns="http://schemas.openxmlformats.org/package/2006/relationships"><Relationship Id="rId3" Type="http://schemas.openxmlformats.org/officeDocument/2006/relationships/diagramLayout" Target="../diagrams/layout122.xml"/><Relationship Id="rId2" Type="http://schemas.openxmlformats.org/officeDocument/2006/relationships/diagramData" Target="../diagrams/data122.xml"/><Relationship Id="rId1" Type="http://schemas.openxmlformats.org/officeDocument/2006/relationships/slideLayout" Target="../slideLayouts/slideLayout79.xml"/><Relationship Id="rId5" Type="http://schemas.openxmlformats.org/officeDocument/2006/relationships/diagramColors" Target="../diagrams/colors122.xml"/><Relationship Id="rId4" Type="http://schemas.openxmlformats.org/officeDocument/2006/relationships/diagramQuickStyle" Target="../diagrams/quickStyle122.xml"/></Relationships>
</file>

<file path=ppt/slides/_rels/slide151.xml.rels><?xml version="1.0" encoding="UTF-8" standalone="yes"?>
<Relationships xmlns="http://schemas.openxmlformats.org/package/2006/relationships"><Relationship Id="rId3" Type="http://schemas.openxmlformats.org/officeDocument/2006/relationships/diagramLayout" Target="../diagrams/layout123.xml"/><Relationship Id="rId2" Type="http://schemas.openxmlformats.org/officeDocument/2006/relationships/diagramData" Target="../diagrams/data123.xml"/><Relationship Id="rId1" Type="http://schemas.openxmlformats.org/officeDocument/2006/relationships/slideLayout" Target="../slideLayouts/slideLayout79.xml"/><Relationship Id="rId5" Type="http://schemas.openxmlformats.org/officeDocument/2006/relationships/diagramColors" Target="../diagrams/colors123.xml"/><Relationship Id="rId4" Type="http://schemas.openxmlformats.org/officeDocument/2006/relationships/diagramQuickStyle" Target="../diagrams/quickStyle123.xml"/></Relationships>
</file>

<file path=ppt/slides/_rels/slide152.xml.rels><?xml version="1.0" encoding="UTF-8" standalone="yes"?>
<Relationships xmlns="http://schemas.openxmlformats.org/package/2006/relationships"><Relationship Id="rId3" Type="http://schemas.openxmlformats.org/officeDocument/2006/relationships/diagramLayout" Target="../diagrams/layout124.xml"/><Relationship Id="rId2" Type="http://schemas.openxmlformats.org/officeDocument/2006/relationships/diagramData" Target="../diagrams/data124.xml"/><Relationship Id="rId1" Type="http://schemas.openxmlformats.org/officeDocument/2006/relationships/slideLayout" Target="../slideLayouts/slideLayout79.xml"/><Relationship Id="rId5" Type="http://schemas.openxmlformats.org/officeDocument/2006/relationships/diagramColors" Target="../diagrams/colors124.xml"/><Relationship Id="rId4" Type="http://schemas.openxmlformats.org/officeDocument/2006/relationships/diagramQuickStyle" Target="../diagrams/quickStyle124.xml"/></Relationships>
</file>

<file path=ppt/slides/_rels/slide153.xml.rels><?xml version="1.0" encoding="UTF-8" standalone="yes"?>
<Relationships xmlns="http://schemas.openxmlformats.org/package/2006/relationships"><Relationship Id="rId3" Type="http://schemas.openxmlformats.org/officeDocument/2006/relationships/diagramLayout" Target="../diagrams/layout125.xml"/><Relationship Id="rId2" Type="http://schemas.openxmlformats.org/officeDocument/2006/relationships/diagramData" Target="../diagrams/data125.xml"/><Relationship Id="rId1" Type="http://schemas.openxmlformats.org/officeDocument/2006/relationships/slideLayout" Target="../slideLayouts/slideLayout79.xml"/><Relationship Id="rId5" Type="http://schemas.openxmlformats.org/officeDocument/2006/relationships/diagramColors" Target="../diagrams/colors125.xml"/><Relationship Id="rId4" Type="http://schemas.openxmlformats.org/officeDocument/2006/relationships/diagramQuickStyle" Target="../diagrams/quickStyle125.xml"/></Relationships>
</file>

<file path=ppt/slides/_rels/slide154.xml.rels><?xml version="1.0" encoding="UTF-8" standalone="yes"?>
<Relationships xmlns="http://schemas.openxmlformats.org/package/2006/relationships"><Relationship Id="rId3" Type="http://schemas.openxmlformats.org/officeDocument/2006/relationships/diagramLayout" Target="../diagrams/layout126.xml"/><Relationship Id="rId2" Type="http://schemas.openxmlformats.org/officeDocument/2006/relationships/diagramData" Target="../diagrams/data126.xml"/><Relationship Id="rId1" Type="http://schemas.openxmlformats.org/officeDocument/2006/relationships/slideLayout" Target="../slideLayouts/slideLayout79.xml"/><Relationship Id="rId5" Type="http://schemas.openxmlformats.org/officeDocument/2006/relationships/diagramColors" Target="../diagrams/colors126.xml"/><Relationship Id="rId4" Type="http://schemas.openxmlformats.org/officeDocument/2006/relationships/diagramQuickStyle" Target="../diagrams/quickStyle126.xml"/></Relationships>
</file>

<file path=ppt/slides/_rels/slide155.xml.rels><?xml version="1.0" encoding="UTF-8" standalone="yes"?>
<Relationships xmlns="http://schemas.openxmlformats.org/package/2006/relationships"><Relationship Id="rId3" Type="http://schemas.openxmlformats.org/officeDocument/2006/relationships/diagramLayout" Target="../diagrams/layout127.xml"/><Relationship Id="rId2" Type="http://schemas.openxmlformats.org/officeDocument/2006/relationships/diagramData" Target="../diagrams/data127.xml"/><Relationship Id="rId1" Type="http://schemas.openxmlformats.org/officeDocument/2006/relationships/slideLayout" Target="../slideLayouts/slideLayout79.xml"/><Relationship Id="rId5" Type="http://schemas.openxmlformats.org/officeDocument/2006/relationships/diagramColors" Target="../diagrams/colors127.xml"/><Relationship Id="rId4" Type="http://schemas.openxmlformats.org/officeDocument/2006/relationships/diagramQuickStyle" Target="../diagrams/quickStyle127.xml"/></Relationships>
</file>

<file path=ppt/slides/_rels/slide156.xml.rels><?xml version="1.0" encoding="UTF-8" standalone="yes"?>
<Relationships xmlns="http://schemas.openxmlformats.org/package/2006/relationships"><Relationship Id="rId3" Type="http://schemas.openxmlformats.org/officeDocument/2006/relationships/diagramLayout" Target="../diagrams/layout128.xml"/><Relationship Id="rId2" Type="http://schemas.openxmlformats.org/officeDocument/2006/relationships/diagramData" Target="../diagrams/data128.xml"/><Relationship Id="rId1" Type="http://schemas.openxmlformats.org/officeDocument/2006/relationships/slideLayout" Target="../slideLayouts/slideLayout79.xml"/><Relationship Id="rId5" Type="http://schemas.openxmlformats.org/officeDocument/2006/relationships/diagramColors" Target="../diagrams/colors128.xml"/><Relationship Id="rId4" Type="http://schemas.openxmlformats.org/officeDocument/2006/relationships/diagramQuickStyle" Target="../diagrams/quickStyle128.xml"/></Relationships>
</file>

<file path=ppt/slides/_rels/slide157.xml.rels><?xml version="1.0" encoding="UTF-8" standalone="yes"?>
<Relationships xmlns="http://schemas.openxmlformats.org/package/2006/relationships"><Relationship Id="rId3" Type="http://schemas.openxmlformats.org/officeDocument/2006/relationships/diagramLayout" Target="../diagrams/layout129.xml"/><Relationship Id="rId2" Type="http://schemas.openxmlformats.org/officeDocument/2006/relationships/diagramData" Target="../diagrams/data129.xml"/><Relationship Id="rId1" Type="http://schemas.openxmlformats.org/officeDocument/2006/relationships/slideLayout" Target="../slideLayouts/slideLayout79.xml"/><Relationship Id="rId5" Type="http://schemas.openxmlformats.org/officeDocument/2006/relationships/diagramColors" Target="../diagrams/colors129.xml"/><Relationship Id="rId4" Type="http://schemas.openxmlformats.org/officeDocument/2006/relationships/diagramQuickStyle" Target="../diagrams/quickStyle129.xml"/></Relationships>
</file>

<file path=ppt/slides/_rels/slide158.xml.rels><?xml version="1.0" encoding="UTF-8" standalone="yes"?>
<Relationships xmlns="http://schemas.openxmlformats.org/package/2006/relationships"><Relationship Id="rId3" Type="http://schemas.openxmlformats.org/officeDocument/2006/relationships/diagramLayout" Target="../diagrams/layout130.xml"/><Relationship Id="rId2" Type="http://schemas.openxmlformats.org/officeDocument/2006/relationships/diagramData" Target="../diagrams/data130.xml"/><Relationship Id="rId1" Type="http://schemas.openxmlformats.org/officeDocument/2006/relationships/slideLayout" Target="../slideLayouts/slideLayout79.xml"/><Relationship Id="rId5" Type="http://schemas.openxmlformats.org/officeDocument/2006/relationships/diagramColors" Target="../diagrams/colors130.xml"/><Relationship Id="rId4" Type="http://schemas.openxmlformats.org/officeDocument/2006/relationships/diagramQuickStyle" Target="../diagrams/quickStyle130.xml"/></Relationships>
</file>

<file path=ppt/slides/_rels/slide159.xml.rels><?xml version="1.0" encoding="UTF-8" standalone="yes"?>
<Relationships xmlns="http://schemas.openxmlformats.org/package/2006/relationships"><Relationship Id="rId3" Type="http://schemas.openxmlformats.org/officeDocument/2006/relationships/diagramLayout" Target="../diagrams/layout131.xml"/><Relationship Id="rId2" Type="http://schemas.openxmlformats.org/officeDocument/2006/relationships/diagramData" Target="../diagrams/data131.xml"/><Relationship Id="rId1" Type="http://schemas.openxmlformats.org/officeDocument/2006/relationships/slideLayout" Target="../slideLayouts/slideLayout79.xml"/><Relationship Id="rId5" Type="http://schemas.openxmlformats.org/officeDocument/2006/relationships/diagramColors" Target="../diagrams/colors131.xml"/><Relationship Id="rId4" Type="http://schemas.openxmlformats.org/officeDocument/2006/relationships/diagramQuickStyle" Target="../diagrams/quickStyle13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0.xml.rels><?xml version="1.0" encoding="UTF-8" standalone="yes"?>
<Relationships xmlns="http://schemas.openxmlformats.org/package/2006/relationships"><Relationship Id="rId3" Type="http://schemas.openxmlformats.org/officeDocument/2006/relationships/diagramLayout" Target="../diagrams/layout132.xml"/><Relationship Id="rId2" Type="http://schemas.openxmlformats.org/officeDocument/2006/relationships/diagramData" Target="../diagrams/data132.xml"/><Relationship Id="rId1" Type="http://schemas.openxmlformats.org/officeDocument/2006/relationships/slideLayout" Target="../slideLayouts/slideLayout79.xml"/><Relationship Id="rId5" Type="http://schemas.openxmlformats.org/officeDocument/2006/relationships/diagramColors" Target="../diagrams/colors132.xml"/><Relationship Id="rId4" Type="http://schemas.openxmlformats.org/officeDocument/2006/relationships/diagramQuickStyle" Target="../diagrams/quickStyle132.xml"/></Relationships>
</file>

<file path=ppt/slides/_rels/slide161.xml.rels><?xml version="1.0" encoding="UTF-8" standalone="yes"?>
<Relationships xmlns="http://schemas.openxmlformats.org/package/2006/relationships"><Relationship Id="rId3" Type="http://schemas.openxmlformats.org/officeDocument/2006/relationships/diagramLayout" Target="../diagrams/layout133.xml"/><Relationship Id="rId2" Type="http://schemas.openxmlformats.org/officeDocument/2006/relationships/diagramData" Target="../diagrams/data133.xml"/><Relationship Id="rId1" Type="http://schemas.openxmlformats.org/officeDocument/2006/relationships/slideLayout" Target="../slideLayouts/slideLayout79.xml"/><Relationship Id="rId5" Type="http://schemas.openxmlformats.org/officeDocument/2006/relationships/diagramColors" Target="../diagrams/colors133.xml"/><Relationship Id="rId4" Type="http://schemas.openxmlformats.org/officeDocument/2006/relationships/diagramQuickStyle" Target="../diagrams/quickStyle133.xml"/></Relationships>
</file>

<file path=ppt/slides/_rels/slide162.xml.rels><?xml version="1.0" encoding="UTF-8" standalone="yes"?>
<Relationships xmlns="http://schemas.openxmlformats.org/package/2006/relationships"><Relationship Id="rId3" Type="http://schemas.openxmlformats.org/officeDocument/2006/relationships/diagramLayout" Target="../diagrams/layout134.xml"/><Relationship Id="rId2" Type="http://schemas.openxmlformats.org/officeDocument/2006/relationships/diagramData" Target="../diagrams/data134.xml"/><Relationship Id="rId1" Type="http://schemas.openxmlformats.org/officeDocument/2006/relationships/slideLayout" Target="../slideLayouts/slideLayout79.xml"/><Relationship Id="rId5" Type="http://schemas.openxmlformats.org/officeDocument/2006/relationships/diagramColors" Target="../diagrams/colors134.xml"/><Relationship Id="rId4" Type="http://schemas.openxmlformats.org/officeDocument/2006/relationships/diagramQuickStyle" Target="../diagrams/quickStyle134.xml"/></Relationships>
</file>

<file path=ppt/slides/_rels/slide163.xml.rels><?xml version="1.0" encoding="UTF-8" standalone="yes"?>
<Relationships xmlns="http://schemas.openxmlformats.org/package/2006/relationships"><Relationship Id="rId3" Type="http://schemas.openxmlformats.org/officeDocument/2006/relationships/diagramLayout" Target="../diagrams/layout135.xml"/><Relationship Id="rId2" Type="http://schemas.openxmlformats.org/officeDocument/2006/relationships/diagramData" Target="../diagrams/data135.xml"/><Relationship Id="rId1" Type="http://schemas.openxmlformats.org/officeDocument/2006/relationships/slideLayout" Target="../slideLayouts/slideLayout79.xml"/><Relationship Id="rId5" Type="http://schemas.openxmlformats.org/officeDocument/2006/relationships/diagramColors" Target="../diagrams/colors135.xml"/><Relationship Id="rId4" Type="http://schemas.openxmlformats.org/officeDocument/2006/relationships/diagramQuickStyle" Target="../diagrams/quickStyle135.xml"/></Relationships>
</file>

<file path=ppt/slides/_rels/slide164.xml.rels><?xml version="1.0" encoding="UTF-8" standalone="yes"?>
<Relationships xmlns="http://schemas.openxmlformats.org/package/2006/relationships"><Relationship Id="rId3" Type="http://schemas.openxmlformats.org/officeDocument/2006/relationships/diagramLayout" Target="../diagrams/layout136.xml"/><Relationship Id="rId2" Type="http://schemas.openxmlformats.org/officeDocument/2006/relationships/diagramData" Target="../diagrams/data136.xml"/><Relationship Id="rId1" Type="http://schemas.openxmlformats.org/officeDocument/2006/relationships/slideLayout" Target="../slideLayouts/slideLayout79.xml"/><Relationship Id="rId5" Type="http://schemas.openxmlformats.org/officeDocument/2006/relationships/diagramColors" Target="../diagrams/colors136.xml"/><Relationship Id="rId4" Type="http://schemas.openxmlformats.org/officeDocument/2006/relationships/diagramQuickStyle" Target="../diagrams/quickStyle136.xml"/></Relationships>
</file>

<file path=ppt/slides/_rels/slide165.xml.rels><?xml version="1.0" encoding="UTF-8" standalone="yes"?>
<Relationships xmlns="http://schemas.openxmlformats.org/package/2006/relationships"><Relationship Id="rId3" Type="http://schemas.openxmlformats.org/officeDocument/2006/relationships/diagramLayout" Target="../diagrams/layout137.xml"/><Relationship Id="rId2" Type="http://schemas.openxmlformats.org/officeDocument/2006/relationships/diagramData" Target="../diagrams/data137.xml"/><Relationship Id="rId1" Type="http://schemas.openxmlformats.org/officeDocument/2006/relationships/slideLayout" Target="../slideLayouts/slideLayout79.xml"/><Relationship Id="rId5" Type="http://schemas.openxmlformats.org/officeDocument/2006/relationships/diagramColors" Target="../diagrams/colors137.xml"/><Relationship Id="rId4" Type="http://schemas.openxmlformats.org/officeDocument/2006/relationships/diagramQuickStyle" Target="../diagrams/quickStyle137.xml"/></Relationships>
</file>

<file path=ppt/slides/_rels/slide166.xml.rels><?xml version="1.0" encoding="UTF-8" standalone="yes"?>
<Relationships xmlns="http://schemas.openxmlformats.org/package/2006/relationships"><Relationship Id="rId3" Type="http://schemas.openxmlformats.org/officeDocument/2006/relationships/diagramLayout" Target="../diagrams/layout138.xml"/><Relationship Id="rId2" Type="http://schemas.openxmlformats.org/officeDocument/2006/relationships/diagramData" Target="../diagrams/data138.xml"/><Relationship Id="rId1" Type="http://schemas.openxmlformats.org/officeDocument/2006/relationships/slideLayout" Target="../slideLayouts/slideLayout79.xml"/><Relationship Id="rId5" Type="http://schemas.openxmlformats.org/officeDocument/2006/relationships/diagramColors" Target="../diagrams/colors138.xml"/><Relationship Id="rId4" Type="http://schemas.openxmlformats.org/officeDocument/2006/relationships/diagramQuickStyle" Target="../diagrams/quickStyle138.xml"/></Relationships>
</file>

<file path=ppt/slides/_rels/slide167.xml.rels><?xml version="1.0" encoding="UTF-8" standalone="yes"?>
<Relationships xmlns="http://schemas.openxmlformats.org/package/2006/relationships"><Relationship Id="rId3" Type="http://schemas.openxmlformats.org/officeDocument/2006/relationships/diagramLayout" Target="../diagrams/layout139.xml"/><Relationship Id="rId2" Type="http://schemas.openxmlformats.org/officeDocument/2006/relationships/diagramData" Target="../diagrams/data139.xml"/><Relationship Id="rId1" Type="http://schemas.openxmlformats.org/officeDocument/2006/relationships/slideLayout" Target="../slideLayouts/slideLayout79.xml"/><Relationship Id="rId5" Type="http://schemas.openxmlformats.org/officeDocument/2006/relationships/diagramColors" Target="../diagrams/colors139.xml"/><Relationship Id="rId4" Type="http://schemas.openxmlformats.org/officeDocument/2006/relationships/diagramQuickStyle" Target="../diagrams/quickStyle139.xml"/></Relationships>
</file>

<file path=ppt/slides/_rels/slide168.xml.rels><?xml version="1.0" encoding="UTF-8" standalone="yes"?>
<Relationships xmlns="http://schemas.openxmlformats.org/package/2006/relationships"><Relationship Id="rId3" Type="http://schemas.openxmlformats.org/officeDocument/2006/relationships/diagramLayout" Target="../diagrams/layout140.xml"/><Relationship Id="rId2" Type="http://schemas.openxmlformats.org/officeDocument/2006/relationships/diagramData" Target="../diagrams/data140.xml"/><Relationship Id="rId1" Type="http://schemas.openxmlformats.org/officeDocument/2006/relationships/slideLayout" Target="../slideLayouts/slideLayout79.xml"/><Relationship Id="rId5" Type="http://schemas.openxmlformats.org/officeDocument/2006/relationships/diagramColors" Target="../diagrams/colors140.xml"/><Relationship Id="rId4" Type="http://schemas.openxmlformats.org/officeDocument/2006/relationships/diagramQuickStyle" Target="../diagrams/quickStyle140.xml"/></Relationships>
</file>

<file path=ppt/slides/_rels/slide169.xml.rels><?xml version="1.0" encoding="UTF-8" standalone="yes"?>
<Relationships xmlns="http://schemas.openxmlformats.org/package/2006/relationships"><Relationship Id="rId3" Type="http://schemas.openxmlformats.org/officeDocument/2006/relationships/diagramLayout" Target="../diagrams/layout141.xml"/><Relationship Id="rId2" Type="http://schemas.openxmlformats.org/officeDocument/2006/relationships/diagramData" Target="../diagrams/data141.xml"/><Relationship Id="rId1" Type="http://schemas.openxmlformats.org/officeDocument/2006/relationships/slideLayout" Target="../slideLayouts/slideLayout79.xml"/><Relationship Id="rId5" Type="http://schemas.openxmlformats.org/officeDocument/2006/relationships/diagramColors" Target="../diagrams/colors141.xml"/><Relationship Id="rId4" Type="http://schemas.openxmlformats.org/officeDocument/2006/relationships/diagramQuickStyle" Target="../diagrams/quickStyle14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0.xml.rels><?xml version="1.0" encoding="UTF-8" standalone="yes"?>
<Relationships xmlns="http://schemas.openxmlformats.org/package/2006/relationships"><Relationship Id="rId3" Type="http://schemas.openxmlformats.org/officeDocument/2006/relationships/diagramLayout" Target="../diagrams/layout142.xml"/><Relationship Id="rId2" Type="http://schemas.openxmlformats.org/officeDocument/2006/relationships/diagramData" Target="../diagrams/data142.xml"/><Relationship Id="rId1" Type="http://schemas.openxmlformats.org/officeDocument/2006/relationships/slideLayout" Target="../slideLayouts/slideLayout79.xml"/><Relationship Id="rId5" Type="http://schemas.openxmlformats.org/officeDocument/2006/relationships/diagramColors" Target="../diagrams/colors142.xml"/><Relationship Id="rId4" Type="http://schemas.openxmlformats.org/officeDocument/2006/relationships/diagramQuickStyle" Target="../diagrams/quickStyle142.xml"/></Relationships>
</file>

<file path=ppt/slides/_rels/slide171.xml.rels><?xml version="1.0" encoding="UTF-8" standalone="yes"?>
<Relationships xmlns="http://schemas.openxmlformats.org/package/2006/relationships"><Relationship Id="rId3" Type="http://schemas.openxmlformats.org/officeDocument/2006/relationships/diagramLayout" Target="../diagrams/layout143.xml"/><Relationship Id="rId2" Type="http://schemas.openxmlformats.org/officeDocument/2006/relationships/diagramData" Target="../diagrams/data143.xml"/><Relationship Id="rId1" Type="http://schemas.openxmlformats.org/officeDocument/2006/relationships/slideLayout" Target="../slideLayouts/slideLayout79.xml"/><Relationship Id="rId5" Type="http://schemas.openxmlformats.org/officeDocument/2006/relationships/diagramColors" Target="../diagrams/colors143.xml"/><Relationship Id="rId4" Type="http://schemas.openxmlformats.org/officeDocument/2006/relationships/diagramQuickStyle" Target="../diagrams/quickStyle143.xml"/></Relationships>
</file>

<file path=ppt/slides/_rels/slide172.xml.rels><?xml version="1.0" encoding="UTF-8" standalone="yes"?>
<Relationships xmlns="http://schemas.openxmlformats.org/package/2006/relationships"><Relationship Id="rId3" Type="http://schemas.openxmlformats.org/officeDocument/2006/relationships/diagramLayout" Target="../diagrams/layout144.xml"/><Relationship Id="rId2" Type="http://schemas.openxmlformats.org/officeDocument/2006/relationships/diagramData" Target="../diagrams/data144.xml"/><Relationship Id="rId1" Type="http://schemas.openxmlformats.org/officeDocument/2006/relationships/slideLayout" Target="../slideLayouts/slideLayout79.xml"/><Relationship Id="rId5" Type="http://schemas.openxmlformats.org/officeDocument/2006/relationships/diagramColors" Target="../diagrams/colors144.xml"/><Relationship Id="rId4" Type="http://schemas.openxmlformats.org/officeDocument/2006/relationships/diagramQuickStyle" Target="../diagrams/quickStyle144.xml"/></Relationships>
</file>

<file path=ppt/slides/_rels/slide173.xml.rels><?xml version="1.0" encoding="UTF-8" standalone="yes"?>
<Relationships xmlns="http://schemas.openxmlformats.org/package/2006/relationships"><Relationship Id="rId3" Type="http://schemas.openxmlformats.org/officeDocument/2006/relationships/diagramLayout" Target="../diagrams/layout145.xml"/><Relationship Id="rId2" Type="http://schemas.openxmlformats.org/officeDocument/2006/relationships/diagramData" Target="../diagrams/data145.xml"/><Relationship Id="rId1" Type="http://schemas.openxmlformats.org/officeDocument/2006/relationships/slideLayout" Target="../slideLayouts/slideLayout79.xml"/><Relationship Id="rId5" Type="http://schemas.openxmlformats.org/officeDocument/2006/relationships/diagramColors" Target="../diagrams/colors145.xml"/><Relationship Id="rId4" Type="http://schemas.openxmlformats.org/officeDocument/2006/relationships/diagramQuickStyle" Target="../diagrams/quickStyle145.xml"/></Relationships>
</file>

<file path=ppt/slides/_rels/slide174.xml.rels><?xml version="1.0" encoding="UTF-8" standalone="yes"?>
<Relationships xmlns="http://schemas.openxmlformats.org/package/2006/relationships"><Relationship Id="rId3" Type="http://schemas.openxmlformats.org/officeDocument/2006/relationships/diagramLayout" Target="../diagrams/layout146.xml"/><Relationship Id="rId2" Type="http://schemas.openxmlformats.org/officeDocument/2006/relationships/diagramData" Target="../diagrams/data146.xml"/><Relationship Id="rId1" Type="http://schemas.openxmlformats.org/officeDocument/2006/relationships/slideLayout" Target="../slideLayouts/slideLayout79.xml"/><Relationship Id="rId5" Type="http://schemas.openxmlformats.org/officeDocument/2006/relationships/diagramColors" Target="../diagrams/colors146.xml"/><Relationship Id="rId4" Type="http://schemas.openxmlformats.org/officeDocument/2006/relationships/diagramQuickStyle" Target="../diagrams/quickStyle146.xml"/></Relationships>
</file>

<file path=ppt/slides/_rels/slide175.xml.rels><?xml version="1.0" encoding="UTF-8" standalone="yes"?>
<Relationships xmlns="http://schemas.openxmlformats.org/package/2006/relationships"><Relationship Id="rId3" Type="http://schemas.openxmlformats.org/officeDocument/2006/relationships/diagramLayout" Target="../diagrams/layout147.xml"/><Relationship Id="rId2" Type="http://schemas.openxmlformats.org/officeDocument/2006/relationships/diagramData" Target="../diagrams/data147.xml"/><Relationship Id="rId1" Type="http://schemas.openxmlformats.org/officeDocument/2006/relationships/slideLayout" Target="../slideLayouts/slideLayout79.xml"/><Relationship Id="rId5" Type="http://schemas.openxmlformats.org/officeDocument/2006/relationships/diagramColors" Target="../diagrams/colors147.xml"/><Relationship Id="rId4" Type="http://schemas.openxmlformats.org/officeDocument/2006/relationships/diagramQuickStyle" Target="../diagrams/quickStyle147.xml"/></Relationships>
</file>

<file path=ppt/slides/_rels/slide176.xml.rels><?xml version="1.0" encoding="UTF-8" standalone="yes"?>
<Relationships xmlns="http://schemas.openxmlformats.org/package/2006/relationships"><Relationship Id="rId3" Type="http://schemas.openxmlformats.org/officeDocument/2006/relationships/diagramLayout" Target="../diagrams/layout148.xml"/><Relationship Id="rId2" Type="http://schemas.openxmlformats.org/officeDocument/2006/relationships/diagramData" Target="../diagrams/data148.xml"/><Relationship Id="rId1" Type="http://schemas.openxmlformats.org/officeDocument/2006/relationships/slideLayout" Target="../slideLayouts/slideLayout79.xml"/><Relationship Id="rId5" Type="http://schemas.openxmlformats.org/officeDocument/2006/relationships/diagramColors" Target="../diagrams/colors148.xml"/><Relationship Id="rId4" Type="http://schemas.openxmlformats.org/officeDocument/2006/relationships/diagramQuickStyle" Target="../diagrams/quickStyle148.xml"/></Relationships>
</file>

<file path=ppt/slides/_rels/slide177.xml.rels><?xml version="1.0" encoding="UTF-8" standalone="yes"?>
<Relationships xmlns="http://schemas.openxmlformats.org/package/2006/relationships"><Relationship Id="rId3" Type="http://schemas.openxmlformats.org/officeDocument/2006/relationships/diagramLayout" Target="../diagrams/layout149.xml"/><Relationship Id="rId2" Type="http://schemas.openxmlformats.org/officeDocument/2006/relationships/diagramData" Target="../diagrams/data149.xml"/><Relationship Id="rId1" Type="http://schemas.openxmlformats.org/officeDocument/2006/relationships/slideLayout" Target="../slideLayouts/slideLayout79.xml"/><Relationship Id="rId5" Type="http://schemas.openxmlformats.org/officeDocument/2006/relationships/diagramColors" Target="../diagrams/colors149.xml"/><Relationship Id="rId4" Type="http://schemas.openxmlformats.org/officeDocument/2006/relationships/diagramQuickStyle" Target="../diagrams/quickStyle149.xml"/></Relationships>
</file>

<file path=ppt/slides/_rels/slide178.xml.rels><?xml version="1.0" encoding="UTF-8" standalone="yes"?>
<Relationships xmlns="http://schemas.openxmlformats.org/package/2006/relationships"><Relationship Id="rId3" Type="http://schemas.openxmlformats.org/officeDocument/2006/relationships/diagramLayout" Target="../diagrams/layout150.xml"/><Relationship Id="rId2" Type="http://schemas.openxmlformats.org/officeDocument/2006/relationships/diagramData" Target="../diagrams/data150.xml"/><Relationship Id="rId1" Type="http://schemas.openxmlformats.org/officeDocument/2006/relationships/slideLayout" Target="../slideLayouts/slideLayout79.xml"/><Relationship Id="rId5" Type="http://schemas.openxmlformats.org/officeDocument/2006/relationships/diagramColors" Target="../diagrams/colors150.xml"/><Relationship Id="rId4" Type="http://schemas.openxmlformats.org/officeDocument/2006/relationships/diagramQuickStyle" Target="../diagrams/quickStyle150.xml"/></Relationships>
</file>

<file path=ppt/slides/_rels/slide179.xml.rels><?xml version="1.0" encoding="UTF-8" standalone="yes"?>
<Relationships xmlns="http://schemas.openxmlformats.org/package/2006/relationships"><Relationship Id="rId3" Type="http://schemas.openxmlformats.org/officeDocument/2006/relationships/diagramLayout" Target="../diagrams/layout151.xml"/><Relationship Id="rId2" Type="http://schemas.openxmlformats.org/officeDocument/2006/relationships/diagramData" Target="../diagrams/data151.xml"/><Relationship Id="rId1" Type="http://schemas.openxmlformats.org/officeDocument/2006/relationships/slideLayout" Target="../slideLayouts/slideLayout79.xml"/><Relationship Id="rId5" Type="http://schemas.openxmlformats.org/officeDocument/2006/relationships/diagramColors" Target="../diagrams/colors151.xml"/><Relationship Id="rId4" Type="http://schemas.openxmlformats.org/officeDocument/2006/relationships/diagramQuickStyle" Target="../diagrams/quickStyle15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0.xml.rels><?xml version="1.0" encoding="UTF-8" standalone="yes"?>
<Relationships xmlns="http://schemas.openxmlformats.org/package/2006/relationships"><Relationship Id="rId3" Type="http://schemas.openxmlformats.org/officeDocument/2006/relationships/diagramLayout" Target="../diagrams/layout152.xml"/><Relationship Id="rId2" Type="http://schemas.openxmlformats.org/officeDocument/2006/relationships/diagramData" Target="../diagrams/data152.xml"/><Relationship Id="rId1" Type="http://schemas.openxmlformats.org/officeDocument/2006/relationships/slideLayout" Target="../slideLayouts/slideLayout79.xml"/><Relationship Id="rId5" Type="http://schemas.openxmlformats.org/officeDocument/2006/relationships/diagramColors" Target="../diagrams/colors152.xml"/><Relationship Id="rId4" Type="http://schemas.openxmlformats.org/officeDocument/2006/relationships/diagramQuickStyle" Target="../diagrams/quickStyle152.xml"/></Relationships>
</file>

<file path=ppt/slides/_rels/slide181.xml.rels><?xml version="1.0" encoding="UTF-8" standalone="yes"?>
<Relationships xmlns="http://schemas.openxmlformats.org/package/2006/relationships"><Relationship Id="rId3" Type="http://schemas.openxmlformats.org/officeDocument/2006/relationships/diagramLayout" Target="../diagrams/layout153.xml"/><Relationship Id="rId2" Type="http://schemas.openxmlformats.org/officeDocument/2006/relationships/diagramData" Target="../diagrams/data153.xml"/><Relationship Id="rId1" Type="http://schemas.openxmlformats.org/officeDocument/2006/relationships/slideLayout" Target="../slideLayouts/slideLayout79.xml"/><Relationship Id="rId5" Type="http://schemas.openxmlformats.org/officeDocument/2006/relationships/diagramColors" Target="../diagrams/colors153.xml"/><Relationship Id="rId4" Type="http://schemas.openxmlformats.org/officeDocument/2006/relationships/diagramQuickStyle" Target="../diagrams/quickStyle153.xml"/></Relationships>
</file>

<file path=ppt/slides/_rels/slide182.xml.rels><?xml version="1.0" encoding="UTF-8" standalone="yes"?>
<Relationships xmlns="http://schemas.openxmlformats.org/package/2006/relationships"><Relationship Id="rId3" Type="http://schemas.openxmlformats.org/officeDocument/2006/relationships/diagramLayout" Target="../diagrams/layout154.xml"/><Relationship Id="rId2" Type="http://schemas.openxmlformats.org/officeDocument/2006/relationships/diagramData" Target="../diagrams/data154.xml"/><Relationship Id="rId1" Type="http://schemas.openxmlformats.org/officeDocument/2006/relationships/slideLayout" Target="../slideLayouts/slideLayout79.xml"/><Relationship Id="rId5" Type="http://schemas.openxmlformats.org/officeDocument/2006/relationships/diagramColors" Target="../diagrams/colors154.xml"/><Relationship Id="rId4" Type="http://schemas.openxmlformats.org/officeDocument/2006/relationships/diagramQuickStyle" Target="../diagrams/quickStyle154.xml"/></Relationships>
</file>

<file path=ppt/slides/_rels/slide183.xml.rels><?xml version="1.0" encoding="UTF-8" standalone="yes"?>
<Relationships xmlns="http://schemas.openxmlformats.org/package/2006/relationships"><Relationship Id="rId3" Type="http://schemas.openxmlformats.org/officeDocument/2006/relationships/diagramLayout" Target="../diagrams/layout155.xml"/><Relationship Id="rId2" Type="http://schemas.openxmlformats.org/officeDocument/2006/relationships/diagramData" Target="../diagrams/data155.xml"/><Relationship Id="rId1" Type="http://schemas.openxmlformats.org/officeDocument/2006/relationships/slideLayout" Target="../slideLayouts/slideLayout79.xml"/><Relationship Id="rId5" Type="http://schemas.openxmlformats.org/officeDocument/2006/relationships/diagramColors" Target="../diagrams/colors155.xml"/><Relationship Id="rId4" Type="http://schemas.openxmlformats.org/officeDocument/2006/relationships/diagramQuickStyle" Target="../diagrams/quickStyle155.xml"/></Relationships>
</file>

<file path=ppt/slides/_rels/slide184.xml.rels><?xml version="1.0" encoding="UTF-8" standalone="yes"?>
<Relationships xmlns="http://schemas.openxmlformats.org/package/2006/relationships"><Relationship Id="rId3" Type="http://schemas.openxmlformats.org/officeDocument/2006/relationships/diagramLayout" Target="../diagrams/layout156.xml"/><Relationship Id="rId2" Type="http://schemas.openxmlformats.org/officeDocument/2006/relationships/diagramData" Target="../diagrams/data156.xml"/><Relationship Id="rId1" Type="http://schemas.openxmlformats.org/officeDocument/2006/relationships/slideLayout" Target="../slideLayouts/slideLayout79.xml"/><Relationship Id="rId5" Type="http://schemas.openxmlformats.org/officeDocument/2006/relationships/diagramColors" Target="../diagrams/colors156.xml"/><Relationship Id="rId4" Type="http://schemas.openxmlformats.org/officeDocument/2006/relationships/diagramQuickStyle" Target="../diagrams/quickStyle156.xml"/></Relationships>
</file>

<file path=ppt/slides/_rels/slide1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9.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89.xml.rels><?xml version="1.0" encoding="UTF-8" standalone="yes"?>
<Relationships xmlns="http://schemas.openxmlformats.org/package/2006/relationships"><Relationship Id="rId3" Type="http://schemas.openxmlformats.org/officeDocument/2006/relationships/diagramLayout" Target="../diagrams/layout157.xml"/><Relationship Id="rId2" Type="http://schemas.openxmlformats.org/officeDocument/2006/relationships/diagramData" Target="../diagrams/data157.xml"/><Relationship Id="rId1" Type="http://schemas.openxmlformats.org/officeDocument/2006/relationships/slideLayout" Target="../slideLayouts/slideLayout90.xml"/><Relationship Id="rId5" Type="http://schemas.openxmlformats.org/officeDocument/2006/relationships/diagramColors" Target="../diagrams/colors157.xml"/><Relationship Id="rId4" Type="http://schemas.openxmlformats.org/officeDocument/2006/relationships/diagramQuickStyle" Target="../diagrams/quickStyle15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0.xml.rels><?xml version="1.0" encoding="UTF-8" standalone="yes"?>
<Relationships xmlns="http://schemas.openxmlformats.org/package/2006/relationships"><Relationship Id="rId3" Type="http://schemas.openxmlformats.org/officeDocument/2006/relationships/diagramLayout" Target="../diagrams/layout158.xml"/><Relationship Id="rId2" Type="http://schemas.openxmlformats.org/officeDocument/2006/relationships/diagramData" Target="../diagrams/data158.xml"/><Relationship Id="rId1" Type="http://schemas.openxmlformats.org/officeDocument/2006/relationships/slideLayout" Target="../slideLayouts/slideLayout90.xml"/><Relationship Id="rId5" Type="http://schemas.openxmlformats.org/officeDocument/2006/relationships/diagramColors" Target="../diagrams/colors158.xml"/><Relationship Id="rId4" Type="http://schemas.openxmlformats.org/officeDocument/2006/relationships/diagramQuickStyle" Target="../diagrams/quickStyle158.xml"/></Relationships>
</file>

<file path=ppt/slides/_rels/slide191.xml.rels><?xml version="1.0" encoding="UTF-8" standalone="yes"?>
<Relationships xmlns="http://schemas.openxmlformats.org/package/2006/relationships"><Relationship Id="rId3" Type="http://schemas.openxmlformats.org/officeDocument/2006/relationships/diagramLayout" Target="../diagrams/layout159.xml"/><Relationship Id="rId2" Type="http://schemas.openxmlformats.org/officeDocument/2006/relationships/diagramData" Target="../diagrams/data159.xml"/><Relationship Id="rId1" Type="http://schemas.openxmlformats.org/officeDocument/2006/relationships/slideLayout" Target="../slideLayouts/slideLayout90.xml"/><Relationship Id="rId5" Type="http://schemas.openxmlformats.org/officeDocument/2006/relationships/diagramColors" Target="../diagrams/colors159.xml"/><Relationship Id="rId4" Type="http://schemas.openxmlformats.org/officeDocument/2006/relationships/diagramQuickStyle" Target="../diagrams/quickStyle159.xml"/></Relationships>
</file>

<file path=ppt/slides/_rels/slide192.xml.rels><?xml version="1.0" encoding="UTF-8" standalone="yes"?>
<Relationships xmlns="http://schemas.openxmlformats.org/package/2006/relationships"><Relationship Id="rId3" Type="http://schemas.openxmlformats.org/officeDocument/2006/relationships/diagramLayout" Target="../diagrams/layout160.xml"/><Relationship Id="rId2" Type="http://schemas.openxmlformats.org/officeDocument/2006/relationships/diagramData" Target="../diagrams/data160.xml"/><Relationship Id="rId1" Type="http://schemas.openxmlformats.org/officeDocument/2006/relationships/slideLayout" Target="../slideLayouts/slideLayout90.xml"/><Relationship Id="rId5" Type="http://schemas.openxmlformats.org/officeDocument/2006/relationships/diagramColors" Target="../diagrams/colors160.xml"/><Relationship Id="rId4" Type="http://schemas.openxmlformats.org/officeDocument/2006/relationships/diagramQuickStyle" Target="../diagrams/quickStyle160.xml"/></Relationships>
</file>

<file path=ppt/slides/_rels/slide193.xml.rels><?xml version="1.0" encoding="UTF-8" standalone="yes"?>
<Relationships xmlns="http://schemas.openxmlformats.org/package/2006/relationships"><Relationship Id="rId3" Type="http://schemas.openxmlformats.org/officeDocument/2006/relationships/diagramLayout" Target="../diagrams/layout161.xml"/><Relationship Id="rId2" Type="http://schemas.openxmlformats.org/officeDocument/2006/relationships/diagramData" Target="../diagrams/data161.xml"/><Relationship Id="rId1" Type="http://schemas.openxmlformats.org/officeDocument/2006/relationships/slideLayout" Target="../slideLayouts/slideLayout90.xml"/><Relationship Id="rId5" Type="http://schemas.openxmlformats.org/officeDocument/2006/relationships/diagramColors" Target="../diagrams/colors161.xml"/><Relationship Id="rId4" Type="http://schemas.openxmlformats.org/officeDocument/2006/relationships/diagramQuickStyle" Target="../diagrams/quickStyle161.xml"/></Relationships>
</file>

<file path=ppt/slides/_rels/slide194.xml.rels><?xml version="1.0" encoding="UTF-8" standalone="yes"?>
<Relationships xmlns="http://schemas.openxmlformats.org/package/2006/relationships"><Relationship Id="rId3" Type="http://schemas.openxmlformats.org/officeDocument/2006/relationships/diagramLayout" Target="../diagrams/layout162.xml"/><Relationship Id="rId2" Type="http://schemas.openxmlformats.org/officeDocument/2006/relationships/diagramData" Target="../diagrams/data162.xml"/><Relationship Id="rId1" Type="http://schemas.openxmlformats.org/officeDocument/2006/relationships/slideLayout" Target="../slideLayouts/slideLayout90.xml"/><Relationship Id="rId5" Type="http://schemas.openxmlformats.org/officeDocument/2006/relationships/diagramColors" Target="../diagrams/colors162.xml"/><Relationship Id="rId4" Type="http://schemas.openxmlformats.org/officeDocument/2006/relationships/diagramQuickStyle" Target="../diagrams/quickStyle162.xml"/></Relationships>
</file>

<file path=ppt/slides/_rels/slide195.xml.rels><?xml version="1.0" encoding="UTF-8" standalone="yes"?>
<Relationships xmlns="http://schemas.openxmlformats.org/package/2006/relationships"><Relationship Id="rId3" Type="http://schemas.openxmlformats.org/officeDocument/2006/relationships/diagramLayout" Target="../diagrams/layout163.xml"/><Relationship Id="rId2" Type="http://schemas.openxmlformats.org/officeDocument/2006/relationships/diagramData" Target="../diagrams/data163.xml"/><Relationship Id="rId1" Type="http://schemas.openxmlformats.org/officeDocument/2006/relationships/slideLayout" Target="../slideLayouts/slideLayout90.xml"/><Relationship Id="rId5" Type="http://schemas.openxmlformats.org/officeDocument/2006/relationships/diagramColors" Target="../diagrams/colors163.xml"/><Relationship Id="rId4" Type="http://schemas.openxmlformats.org/officeDocument/2006/relationships/diagramQuickStyle" Target="../diagrams/quickStyle163.xml"/></Relationships>
</file>

<file path=ppt/slides/_rels/slide196.xml.rels><?xml version="1.0" encoding="UTF-8" standalone="yes"?>
<Relationships xmlns="http://schemas.openxmlformats.org/package/2006/relationships"><Relationship Id="rId3" Type="http://schemas.openxmlformats.org/officeDocument/2006/relationships/diagramLayout" Target="../diagrams/layout164.xml"/><Relationship Id="rId2" Type="http://schemas.openxmlformats.org/officeDocument/2006/relationships/diagramData" Target="../diagrams/data164.xml"/><Relationship Id="rId1" Type="http://schemas.openxmlformats.org/officeDocument/2006/relationships/slideLayout" Target="../slideLayouts/slideLayout90.xml"/><Relationship Id="rId5" Type="http://schemas.openxmlformats.org/officeDocument/2006/relationships/diagramColors" Target="../diagrams/colors164.xml"/><Relationship Id="rId4" Type="http://schemas.openxmlformats.org/officeDocument/2006/relationships/diagramQuickStyle" Target="../diagrams/quickStyle164.xml"/></Relationships>
</file>

<file path=ppt/slides/_rels/slide197.xml.rels><?xml version="1.0" encoding="UTF-8" standalone="yes"?>
<Relationships xmlns="http://schemas.openxmlformats.org/package/2006/relationships"><Relationship Id="rId3" Type="http://schemas.openxmlformats.org/officeDocument/2006/relationships/diagramLayout" Target="../diagrams/layout165.xml"/><Relationship Id="rId2" Type="http://schemas.openxmlformats.org/officeDocument/2006/relationships/diagramData" Target="../diagrams/data165.xml"/><Relationship Id="rId1" Type="http://schemas.openxmlformats.org/officeDocument/2006/relationships/slideLayout" Target="../slideLayouts/slideLayout90.xml"/><Relationship Id="rId5" Type="http://schemas.openxmlformats.org/officeDocument/2006/relationships/diagramColors" Target="../diagrams/colors165.xml"/><Relationship Id="rId4" Type="http://schemas.openxmlformats.org/officeDocument/2006/relationships/diagramQuickStyle" Target="../diagrams/quickStyle165.xml"/></Relationships>
</file>

<file path=ppt/slides/_rels/slide198.xml.rels><?xml version="1.0" encoding="UTF-8" standalone="yes"?>
<Relationships xmlns="http://schemas.openxmlformats.org/package/2006/relationships"><Relationship Id="rId3" Type="http://schemas.openxmlformats.org/officeDocument/2006/relationships/diagramLayout" Target="../diagrams/layout166.xml"/><Relationship Id="rId2" Type="http://schemas.openxmlformats.org/officeDocument/2006/relationships/diagramData" Target="../diagrams/data166.xml"/><Relationship Id="rId1" Type="http://schemas.openxmlformats.org/officeDocument/2006/relationships/slideLayout" Target="../slideLayouts/slideLayout90.xml"/><Relationship Id="rId5" Type="http://schemas.openxmlformats.org/officeDocument/2006/relationships/diagramColors" Target="../diagrams/colors166.xml"/><Relationship Id="rId4" Type="http://schemas.openxmlformats.org/officeDocument/2006/relationships/diagramQuickStyle" Target="../diagrams/quickStyle166.xml"/></Relationships>
</file>

<file path=ppt/slides/_rels/slide199.xml.rels><?xml version="1.0" encoding="UTF-8" standalone="yes"?>
<Relationships xmlns="http://schemas.openxmlformats.org/package/2006/relationships"><Relationship Id="rId3" Type="http://schemas.openxmlformats.org/officeDocument/2006/relationships/diagramLayout" Target="../diagrams/layout167.xml"/><Relationship Id="rId2" Type="http://schemas.openxmlformats.org/officeDocument/2006/relationships/diagramData" Target="../diagrams/data167.xml"/><Relationship Id="rId1" Type="http://schemas.openxmlformats.org/officeDocument/2006/relationships/slideLayout" Target="../slideLayouts/slideLayout90.xml"/><Relationship Id="rId5" Type="http://schemas.openxmlformats.org/officeDocument/2006/relationships/diagramColors" Target="../diagrams/colors167.xml"/><Relationship Id="rId4" Type="http://schemas.openxmlformats.org/officeDocument/2006/relationships/diagramQuickStyle" Target="../diagrams/quickStyle16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00.xml.rels><?xml version="1.0" encoding="UTF-8" standalone="yes"?>
<Relationships xmlns="http://schemas.openxmlformats.org/package/2006/relationships"><Relationship Id="rId3" Type="http://schemas.openxmlformats.org/officeDocument/2006/relationships/diagramLayout" Target="../diagrams/layout168.xml"/><Relationship Id="rId2" Type="http://schemas.openxmlformats.org/officeDocument/2006/relationships/diagramData" Target="../diagrams/data168.xml"/><Relationship Id="rId1" Type="http://schemas.openxmlformats.org/officeDocument/2006/relationships/slideLayout" Target="../slideLayouts/slideLayout90.xml"/><Relationship Id="rId5" Type="http://schemas.openxmlformats.org/officeDocument/2006/relationships/diagramColors" Target="../diagrams/colors168.xml"/><Relationship Id="rId4" Type="http://schemas.openxmlformats.org/officeDocument/2006/relationships/diagramQuickStyle" Target="../diagrams/quickStyle168.xml"/></Relationships>
</file>

<file path=ppt/slides/_rels/slide201.xml.rels><?xml version="1.0" encoding="UTF-8" standalone="yes"?>
<Relationships xmlns="http://schemas.openxmlformats.org/package/2006/relationships"><Relationship Id="rId3" Type="http://schemas.openxmlformats.org/officeDocument/2006/relationships/diagramLayout" Target="../diagrams/layout169.xml"/><Relationship Id="rId2" Type="http://schemas.openxmlformats.org/officeDocument/2006/relationships/diagramData" Target="../diagrams/data169.xml"/><Relationship Id="rId1" Type="http://schemas.openxmlformats.org/officeDocument/2006/relationships/slideLayout" Target="../slideLayouts/slideLayout90.xml"/><Relationship Id="rId5" Type="http://schemas.openxmlformats.org/officeDocument/2006/relationships/diagramColors" Target="../diagrams/colors169.xml"/><Relationship Id="rId4" Type="http://schemas.openxmlformats.org/officeDocument/2006/relationships/diagramQuickStyle" Target="../diagrams/quickStyle169.xml"/></Relationships>
</file>

<file path=ppt/slides/_rels/slide202.xml.rels><?xml version="1.0" encoding="UTF-8" standalone="yes"?>
<Relationships xmlns="http://schemas.openxmlformats.org/package/2006/relationships"><Relationship Id="rId3" Type="http://schemas.openxmlformats.org/officeDocument/2006/relationships/diagramLayout" Target="../diagrams/layout170.xml"/><Relationship Id="rId2" Type="http://schemas.openxmlformats.org/officeDocument/2006/relationships/diagramData" Target="../diagrams/data170.xml"/><Relationship Id="rId1" Type="http://schemas.openxmlformats.org/officeDocument/2006/relationships/slideLayout" Target="../slideLayouts/slideLayout90.xml"/><Relationship Id="rId5" Type="http://schemas.openxmlformats.org/officeDocument/2006/relationships/diagramColors" Target="../diagrams/colors170.xml"/><Relationship Id="rId4" Type="http://schemas.openxmlformats.org/officeDocument/2006/relationships/diagramQuickStyle" Target="../diagrams/quickStyle170.xml"/></Relationships>
</file>

<file path=ppt/slides/_rels/slide203.xml.rels><?xml version="1.0" encoding="UTF-8" standalone="yes"?>
<Relationships xmlns="http://schemas.openxmlformats.org/package/2006/relationships"><Relationship Id="rId3" Type="http://schemas.openxmlformats.org/officeDocument/2006/relationships/diagramLayout" Target="../diagrams/layout171.xml"/><Relationship Id="rId2" Type="http://schemas.openxmlformats.org/officeDocument/2006/relationships/diagramData" Target="../diagrams/data171.xml"/><Relationship Id="rId1" Type="http://schemas.openxmlformats.org/officeDocument/2006/relationships/slideLayout" Target="../slideLayouts/slideLayout90.xml"/><Relationship Id="rId5" Type="http://schemas.openxmlformats.org/officeDocument/2006/relationships/diagramColors" Target="../diagrams/colors171.xml"/><Relationship Id="rId4" Type="http://schemas.openxmlformats.org/officeDocument/2006/relationships/diagramQuickStyle" Target="../diagrams/quickStyle171.xml"/></Relationships>
</file>

<file path=ppt/slides/_rels/slide204.xml.rels><?xml version="1.0" encoding="UTF-8" standalone="yes"?>
<Relationships xmlns="http://schemas.openxmlformats.org/package/2006/relationships"><Relationship Id="rId3" Type="http://schemas.openxmlformats.org/officeDocument/2006/relationships/diagramLayout" Target="../diagrams/layout172.xml"/><Relationship Id="rId2" Type="http://schemas.openxmlformats.org/officeDocument/2006/relationships/diagramData" Target="../diagrams/data172.xml"/><Relationship Id="rId1" Type="http://schemas.openxmlformats.org/officeDocument/2006/relationships/slideLayout" Target="../slideLayouts/slideLayout90.xml"/><Relationship Id="rId5" Type="http://schemas.openxmlformats.org/officeDocument/2006/relationships/diagramColors" Target="../diagrams/colors172.xml"/><Relationship Id="rId4" Type="http://schemas.openxmlformats.org/officeDocument/2006/relationships/diagramQuickStyle" Target="../diagrams/quickStyle172.xml"/></Relationships>
</file>

<file path=ppt/slides/_rels/slide205.xml.rels><?xml version="1.0" encoding="UTF-8" standalone="yes"?>
<Relationships xmlns="http://schemas.openxmlformats.org/package/2006/relationships"><Relationship Id="rId3" Type="http://schemas.openxmlformats.org/officeDocument/2006/relationships/diagramLayout" Target="../diagrams/layout173.xml"/><Relationship Id="rId2" Type="http://schemas.openxmlformats.org/officeDocument/2006/relationships/diagramData" Target="../diagrams/data173.xml"/><Relationship Id="rId1" Type="http://schemas.openxmlformats.org/officeDocument/2006/relationships/slideLayout" Target="../slideLayouts/slideLayout90.xml"/><Relationship Id="rId5" Type="http://schemas.openxmlformats.org/officeDocument/2006/relationships/diagramColors" Target="../diagrams/colors173.xml"/><Relationship Id="rId4" Type="http://schemas.openxmlformats.org/officeDocument/2006/relationships/diagramQuickStyle" Target="../diagrams/quickStyle173.xml"/></Relationships>
</file>

<file path=ppt/slides/_rels/slide206.xml.rels><?xml version="1.0" encoding="UTF-8" standalone="yes"?>
<Relationships xmlns="http://schemas.openxmlformats.org/package/2006/relationships"><Relationship Id="rId3" Type="http://schemas.openxmlformats.org/officeDocument/2006/relationships/diagramLayout" Target="../diagrams/layout174.xml"/><Relationship Id="rId2" Type="http://schemas.openxmlformats.org/officeDocument/2006/relationships/diagramData" Target="../diagrams/data174.xml"/><Relationship Id="rId1" Type="http://schemas.openxmlformats.org/officeDocument/2006/relationships/slideLayout" Target="../slideLayouts/slideLayout90.xml"/><Relationship Id="rId5" Type="http://schemas.openxmlformats.org/officeDocument/2006/relationships/diagramColors" Target="../diagrams/colors174.xml"/><Relationship Id="rId4" Type="http://schemas.openxmlformats.org/officeDocument/2006/relationships/diagramQuickStyle" Target="../diagrams/quickStyle174.xml"/></Relationships>
</file>

<file path=ppt/slides/_rels/slide207.xml.rels><?xml version="1.0" encoding="UTF-8" standalone="yes"?>
<Relationships xmlns="http://schemas.openxmlformats.org/package/2006/relationships"><Relationship Id="rId3" Type="http://schemas.openxmlformats.org/officeDocument/2006/relationships/diagramLayout" Target="../diagrams/layout175.xml"/><Relationship Id="rId2" Type="http://schemas.openxmlformats.org/officeDocument/2006/relationships/diagramData" Target="../diagrams/data175.xml"/><Relationship Id="rId1" Type="http://schemas.openxmlformats.org/officeDocument/2006/relationships/slideLayout" Target="../slideLayouts/slideLayout90.xml"/><Relationship Id="rId5" Type="http://schemas.openxmlformats.org/officeDocument/2006/relationships/diagramColors" Target="../diagrams/colors175.xml"/><Relationship Id="rId4" Type="http://schemas.openxmlformats.org/officeDocument/2006/relationships/diagramQuickStyle" Target="../diagrams/quickStyle175.xml"/></Relationships>
</file>

<file path=ppt/slides/_rels/slide208.xml.rels><?xml version="1.0" encoding="UTF-8" standalone="yes"?>
<Relationships xmlns="http://schemas.openxmlformats.org/package/2006/relationships"><Relationship Id="rId3" Type="http://schemas.openxmlformats.org/officeDocument/2006/relationships/diagramLayout" Target="../diagrams/layout176.xml"/><Relationship Id="rId2" Type="http://schemas.openxmlformats.org/officeDocument/2006/relationships/diagramData" Target="../diagrams/data176.xml"/><Relationship Id="rId1" Type="http://schemas.openxmlformats.org/officeDocument/2006/relationships/slideLayout" Target="../slideLayouts/slideLayout90.xml"/><Relationship Id="rId5" Type="http://schemas.openxmlformats.org/officeDocument/2006/relationships/diagramColors" Target="../diagrams/colors176.xml"/><Relationship Id="rId4" Type="http://schemas.openxmlformats.org/officeDocument/2006/relationships/diagramQuickStyle" Target="../diagrams/quickStyle176.xml"/></Relationships>
</file>

<file path=ppt/slides/_rels/slide209.xml.rels><?xml version="1.0" encoding="UTF-8" standalone="yes"?>
<Relationships xmlns="http://schemas.openxmlformats.org/package/2006/relationships"><Relationship Id="rId3" Type="http://schemas.openxmlformats.org/officeDocument/2006/relationships/diagramLayout" Target="../diagrams/layout177.xml"/><Relationship Id="rId2" Type="http://schemas.openxmlformats.org/officeDocument/2006/relationships/diagramData" Target="../diagrams/data177.xml"/><Relationship Id="rId1" Type="http://schemas.openxmlformats.org/officeDocument/2006/relationships/slideLayout" Target="../slideLayouts/slideLayout90.xml"/><Relationship Id="rId5" Type="http://schemas.openxmlformats.org/officeDocument/2006/relationships/diagramColors" Target="../diagrams/colors177.xml"/><Relationship Id="rId4" Type="http://schemas.openxmlformats.org/officeDocument/2006/relationships/diagramQuickStyle" Target="../diagrams/quickStyle17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0.xml.rels><?xml version="1.0" encoding="UTF-8" standalone="yes"?>
<Relationships xmlns="http://schemas.openxmlformats.org/package/2006/relationships"><Relationship Id="rId3" Type="http://schemas.openxmlformats.org/officeDocument/2006/relationships/diagramLayout" Target="../diagrams/layout178.xml"/><Relationship Id="rId2" Type="http://schemas.openxmlformats.org/officeDocument/2006/relationships/diagramData" Target="../diagrams/data178.xml"/><Relationship Id="rId1" Type="http://schemas.openxmlformats.org/officeDocument/2006/relationships/slideLayout" Target="../slideLayouts/slideLayout90.xml"/><Relationship Id="rId5" Type="http://schemas.openxmlformats.org/officeDocument/2006/relationships/diagramColors" Target="../diagrams/colors178.xml"/><Relationship Id="rId4" Type="http://schemas.openxmlformats.org/officeDocument/2006/relationships/diagramQuickStyle" Target="../diagrams/quickStyle178.xml"/></Relationships>
</file>

<file path=ppt/slides/_rels/slide211.xml.rels><?xml version="1.0" encoding="UTF-8" standalone="yes"?>
<Relationships xmlns="http://schemas.openxmlformats.org/package/2006/relationships"><Relationship Id="rId3" Type="http://schemas.openxmlformats.org/officeDocument/2006/relationships/diagramLayout" Target="../diagrams/layout179.xml"/><Relationship Id="rId2" Type="http://schemas.openxmlformats.org/officeDocument/2006/relationships/diagramData" Target="../diagrams/data179.xml"/><Relationship Id="rId1" Type="http://schemas.openxmlformats.org/officeDocument/2006/relationships/slideLayout" Target="../slideLayouts/slideLayout90.xml"/><Relationship Id="rId5" Type="http://schemas.openxmlformats.org/officeDocument/2006/relationships/diagramColors" Target="../diagrams/colors179.xml"/><Relationship Id="rId4" Type="http://schemas.openxmlformats.org/officeDocument/2006/relationships/diagramQuickStyle" Target="../diagrams/quickStyle179.xml"/></Relationships>
</file>

<file path=ppt/slides/_rels/slide212.xml.rels><?xml version="1.0" encoding="UTF-8" standalone="yes"?>
<Relationships xmlns="http://schemas.openxmlformats.org/package/2006/relationships"><Relationship Id="rId3" Type="http://schemas.openxmlformats.org/officeDocument/2006/relationships/diagramLayout" Target="../diagrams/layout180.xml"/><Relationship Id="rId2" Type="http://schemas.openxmlformats.org/officeDocument/2006/relationships/diagramData" Target="../diagrams/data180.xml"/><Relationship Id="rId1" Type="http://schemas.openxmlformats.org/officeDocument/2006/relationships/slideLayout" Target="../slideLayouts/slideLayout90.xml"/><Relationship Id="rId5" Type="http://schemas.openxmlformats.org/officeDocument/2006/relationships/diagramColors" Target="../diagrams/colors180.xml"/><Relationship Id="rId4" Type="http://schemas.openxmlformats.org/officeDocument/2006/relationships/diagramQuickStyle" Target="../diagrams/quickStyle180.xml"/></Relationships>
</file>

<file path=ppt/slides/_rels/slide213.xml.rels><?xml version="1.0" encoding="UTF-8" standalone="yes"?>
<Relationships xmlns="http://schemas.openxmlformats.org/package/2006/relationships"><Relationship Id="rId3" Type="http://schemas.openxmlformats.org/officeDocument/2006/relationships/diagramLayout" Target="../diagrams/layout181.xml"/><Relationship Id="rId2" Type="http://schemas.openxmlformats.org/officeDocument/2006/relationships/diagramData" Target="../diagrams/data181.xml"/><Relationship Id="rId1" Type="http://schemas.openxmlformats.org/officeDocument/2006/relationships/slideLayout" Target="../slideLayouts/slideLayout90.xml"/><Relationship Id="rId5" Type="http://schemas.openxmlformats.org/officeDocument/2006/relationships/diagramColors" Target="../diagrams/colors181.xml"/><Relationship Id="rId4" Type="http://schemas.openxmlformats.org/officeDocument/2006/relationships/diagramQuickStyle" Target="../diagrams/quickStyle18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4.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4.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4.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4.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4.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4.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4.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4.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4.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4.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4.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4.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4.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4.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4.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4.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4.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4.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4.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4.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35.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35.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35.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35.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35.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3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35.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35.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35.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35.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35.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35.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35.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46.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46.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46.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4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46.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46.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46.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46.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61.xml"/><Relationship Id="rId2" Type="http://schemas.openxmlformats.org/officeDocument/2006/relationships/diagramData" Target="../diagrams/data61.xml"/><Relationship Id="rId1" Type="http://schemas.openxmlformats.org/officeDocument/2006/relationships/slideLayout" Target="../slideLayouts/slideLayout46.xml"/><Relationship Id="rId5" Type="http://schemas.openxmlformats.org/officeDocument/2006/relationships/diagramColors" Target="../diagrams/colors61.xml"/><Relationship Id="rId4" Type="http://schemas.openxmlformats.org/officeDocument/2006/relationships/diagramQuickStyle" Target="../diagrams/quickStyle61.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62.xml"/><Relationship Id="rId2" Type="http://schemas.openxmlformats.org/officeDocument/2006/relationships/diagramData" Target="../diagrams/data62.xml"/><Relationship Id="rId1" Type="http://schemas.openxmlformats.org/officeDocument/2006/relationships/slideLayout" Target="../slideLayouts/slideLayout46.xml"/><Relationship Id="rId5" Type="http://schemas.openxmlformats.org/officeDocument/2006/relationships/diagramColors" Target="../diagrams/colors62.xml"/><Relationship Id="rId4" Type="http://schemas.openxmlformats.org/officeDocument/2006/relationships/diagramQuickStyle" Target="../diagrams/quickStyle62.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63.xml"/><Relationship Id="rId2" Type="http://schemas.openxmlformats.org/officeDocument/2006/relationships/diagramData" Target="../diagrams/data63.xml"/><Relationship Id="rId1" Type="http://schemas.openxmlformats.org/officeDocument/2006/relationships/slideLayout" Target="../slideLayouts/slideLayout46.xml"/><Relationship Id="rId5" Type="http://schemas.openxmlformats.org/officeDocument/2006/relationships/diagramColors" Target="../diagrams/colors63.xml"/><Relationship Id="rId4" Type="http://schemas.openxmlformats.org/officeDocument/2006/relationships/diagramQuickStyle" Target="../diagrams/quickStyle6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64.xml"/><Relationship Id="rId2" Type="http://schemas.openxmlformats.org/officeDocument/2006/relationships/diagramData" Target="../diagrams/data64.xml"/><Relationship Id="rId1" Type="http://schemas.openxmlformats.org/officeDocument/2006/relationships/slideLayout" Target="../slideLayouts/slideLayout46.xml"/><Relationship Id="rId5" Type="http://schemas.openxmlformats.org/officeDocument/2006/relationships/diagramColors" Target="../diagrams/colors64.xml"/><Relationship Id="rId4" Type="http://schemas.openxmlformats.org/officeDocument/2006/relationships/diagramQuickStyle" Target="../diagrams/quickStyle64.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65.xml"/><Relationship Id="rId2" Type="http://schemas.openxmlformats.org/officeDocument/2006/relationships/diagramData" Target="../diagrams/data65.xml"/><Relationship Id="rId1" Type="http://schemas.openxmlformats.org/officeDocument/2006/relationships/slideLayout" Target="../slideLayouts/slideLayout46.xml"/><Relationship Id="rId5" Type="http://schemas.openxmlformats.org/officeDocument/2006/relationships/diagramColors" Target="../diagrams/colors65.xml"/><Relationship Id="rId4" Type="http://schemas.openxmlformats.org/officeDocument/2006/relationships/diagramQuickStyle" Target="../diagrams/quickStyle65.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66.xml"/><Relationship Id="rId2" Type="http://schemas.openxmlformats.org/officeDocument/2006/relationships/diagramData" Target="../diagrams/data66.xml"/><Relationship Id="rId1" Type="http://schemas.openxmlformats.org/officeDocument/2006/relationships/slideLayout" Target="../slideLayouts/slideLayout46.xml"/><Relationship Id="rId5" Type="http://schemas.openxmlformats.org/officeDocument/2006/relationships/diagramColors" Target="../diagrams/colors66.xml"/><Relationship Id="rId4" Type="http://schemas.openxmlformats.org/officeDocument/2006/relationships/diagramQuickStyle" Target="../diagrams/quickStyle66.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67.xml"/><Relationship Id="rId2" Type="http://schemas.openxmlformats.org/officeDocument/2006/relationships/diagramData" Target="../diagrams/data67.xml"/><Relationship Id="rId1" Type="http://schemas.openxmlformats.org/officeDocument/2006/relationships/slideLayout" Target="../slideLayouts/slideLayout46.xml"/><Relationship Id="rId5" Type="http://schemas.openxmlformats.org/officeDocument/2006/relationships/diagramColors" Target="../diagrams/colors67.xml"/><Relationship Id="rId4" Type="http://schemas.openxmlformats.org/officeDocument/2006/relationships/diagramQuickStyle" Target="../diagrams/quickStyle67.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68.xml"/><Relationship Id="rId2" Type="http://schemas.openxmlformats.org/officeDocument/2006/relationships/diagramData" Target="../diagrams/data68.xml"/><Relationship Id="rId1" Type="http://schemas.openxmlformats.org/officeDocument/2006/relationships/slideLayout" Target="../slideLayouts/slideLayout46.xml"/><Relationship Id="rId5" Type="http://schemas.openxmlformats.org/officeDocument/2006/relationships/diagramColors" Target="../diagrams/colors68.xml"/><Relationship Id="rId4" Type="http://schemas.openxmlformats.org/officeDocument/2006/relationships/diagramQuickStyle" Target="../diagrams/quickStyle68.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69.xml"/><Relationship Id="rId2" Type="http://schemas.openxmlformats.org/officeDocument/2006/relationships/diagramData" Target="../diagrams/data69.xml"/><Relationship Id="rId1" Type="http://schemas.openxmlformats.org/officeDocument/2006/relationships/slideLayout" Target="../slideLayouts/slideLayout46.xml"/><Relationship Id="rId5" Type="http://schemas.openxmlformats.org/officeDocument/2006/relationships/diagramColors" Target="../diagrams/colors69.xml"/><Relationship Id="rId4" Type="http://schemas.openxmlformats.org/officeDocument/2006/relationships/diagramQuickStyle" Target="../diagrams/quickStyle69.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70.xml"/><Relationship Id="rId2" Type="http://schemas.openxmlformats.org/officeDocument/2006/relationships/diagramData" Target="../diagrams/data70.xml"/><Relationship Id="rId1" Type="http://schemas.openxmlformats.org/officeDocument/2006/relationships/slideLayout" Target="../slideLayouts/slideLayout46.xml"/><Relationship Id="rId5" Type="http://schemas.openxmlformats.org/officeDocument/2006/relationships/diagramColors" Target="../diagrams/colors70.xml"/><Relationship Id="rId4" Type="http://schemas.openxmlformats.org/officeDocument/2006/relationships/diagramQuickStyle" Target="../diagrams/quickStyle70.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71.xml"/><Relationship Id="rId2" Type="http://schemas.openxmlformats.org/officeDocument/2006/relationships/diagramData" Target="../diagrams/data71.xml"/><Relationship Id="rId1" Type="http://schemas.openxmlformats.org/officeDocument/2006/relationships/slideLayout" Target="../slideLayouts/slideLayout46.xml"/><Relationship Id="rId5" Type="http://schemas.openxmlformats.org/officeDocument/2006/relationships/diagramColors" Target="../diagrams/colors71.xml"/><Relationship Id="rId4" Type="http://schemas.openxmlformats.org/officeDocument/2006/relationships/diagramQuickStyle" Target="../diagrams/quickStyle71.xml"/></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72.xml"/><Relationship Id="rId2" Type="http://schemas.openxmlformats.org/officeDocument/2006/relationships/diagramData" Target="../diagrams/data72.xml"/><Relationship Id="rId1" Type="http://schemas.openxmlformats.org/officeDocument/2006/relationships/slideLayout" Target="../slideLayouts/slideLayout46.xml"/><Relationship Id="rId5" Type="http://schemas.openxmlformats.org/officeDocument/2006/relationships/diagramColors" Target="../diagrams/colors72.xml"/><Relationship Id="rId4" Type="http://schemas.openxmlformats.org/officeDocument/2006/relationships/diagramQuickStyle" Target="../diagrams/quickStyle7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73.xml"/><Relationship Id="rId2" Type="http://schemas.openxmlformats.org/officeDocument/2006/relationships/diagramData" Target="../diagrams/data73.xml"/><Relationship Id="rId1" Type="http://schemas.openxmlformats.org/officeDocument/2006/relationships/slideLayout" Target="../slideLayouts/slideLayout46.xml"/><Relationship Id="rId5" Type="http://schemas.openxmlformats.org/officeDocument/2006/relationships/diagramColors" Target="../diagrams/colors73.xml"/><Relationship Id="rId4" Type="http://schemas.openxmlformats.org/officeDocument/2006/relationships/diagramQuickStyle" Target="../diagrams/quickStyle7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74.xml"/><Relationship Id="rId2" Type="http://schemas.openxmlformats.org/officeDocument/2006/relationships/diagramData" Target="../diagrams/data74.xml"/><Relationship Id="rId1" Type="http://schemas.openxmlformats.org/officeDocument/2006/relationships/slideLayout" Target="../slideLayouts/slideLayout46.xml"/><Relationship Id="rId5" Type="http://schemas.openxmlformats.org/officeDocument/2006/relationships/diagramColors" Target="../diagrams/colors74.xml"/><Relationship Id="rId4" Type="http://schemas.openxmlformats.org/officeDocument/2006/relationships/diagramQuickStyle" Target="../diagrams/quickStyle74.xml"/></Relationships>
</file>

<file path=ppt/slides/_rels/slide91.xml.rels><?xml version="1.0" encoding="UTF-8" standalone="yes"?>
<Relationships xmlns="http://schemas.openxmlformats.org/package/2006/relationships"><Relationship Id="rId3" Type="http://schemas.openxmlformats.org/officeDocument/2006/relationships/diagramLayout" Target="../diagrams/layout75.xml"/><Relationship Id="rId2" Type="http://schemas.openxmlformats.org/officeDocument/2006/relationships/diagramData" Target="../diagrams/data75.xml"/><Relationship Id="rId1" Type="http://schemas.openxmlformats.org/officeDocument/2006/relationships/slideLayout" Target="../slideLayouts/slideLayout46.xml"/><Relationship Id="rId5" Type="http://schemas.openxmlformats.org/officeDocument/2006/relationships/diagramColors" Target="../diagrams/colors75.xml"/><Relationship Id="rId4" Type="http://schemas.openxmlformats.org/officeDocument/2006/relationships/diagramQuickStyle" Target="../diagrams/quickStyle75.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76.xml"/><Relationship Id="rId2" Type="http://schemas.openxmlformats.org/officeDocument/2006/relationships/diagramData" Target="../diagrams/data76.xml"/><Relationship Id="rId1" Type="http://schemas.openxmlformats.org/officeDocument/2006/relationships/slideLayout" Target="../slideLayouts/slideLayout46.xml"/><Relationship Id="rId5" Type="http://schemas.openxmlformats.org/officeDocument/2006/relationships/diagramColors" Target="../diagrams/colors76.xml"/><Relationship Id="rId4" Type="http://schemas.openxmlformats.org/officeDocument/2006/relationships/diagramQuickStyle" Target="../diagrams/quickStyle76.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77.xml"/><Relationship Id="rId2" Type="http://schemas.openxmlformats.org/officeDocument/2006/relationships/diagramData" Target="../diagrams/data77.xml"/><Relationship Id="rId1" Type="http://schemas.openxmlformats.org/officeDocument/2006/relationships/slideLayout" Target="../slideLayouts/slideLayout46.xml"/><Relationship Id="rId5" Type="http://schemas.openxmlformats.org/officeDocument/2006/relationships/diagramColors" Target="../diagrams/colors77.xml"/><Relationship Id="rId4" Type="http://schemas.openxmlformats.org/officeDocument/2006/relationships/diagramQuickStyle" Target="../diagrams/quickStyle77.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78.xml"/><Relationship Id="rId2" Type="http://schemas.openxmlformats.org/officeDocument/2006/relationships/diagramData" Target="../diagrams/data78.xml"/><Relationship Id="rId1" Type="http://schemas.openxmlformats.org/officeDocument/2006/relationships/slideLayout" Target="../slideLayouts/slideLayout46.xml"/><Relationship Id="rId5" Type="http://schemas.openxmlformats.org/officeDocument/2006/relationships/diagramColors" Target="../diagrams/colors78.xml"/><Relationship Id="rId4" Type="http://schemas.openxmlformats.org/officeDocument/2006/relationships/diagramQuickStyle" Target="../diagrams/quickStyle78.xml"/></Relationships>
</file>

<file path=ppt/slides/_rels/slide9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79.xml"/><Relationship Id="rId2" Type="http://schemas.openxmlformats.org/officeDocument/2006/relationships/diagramData" Target="../diagrams/data79.xml"/><Relationship Id="rId1" Type="http://schemas.openxmlformats.org/officeDocument/2006/relationships/slideLayout" Target="../slideLayouts/slideLayout57.xml"/><Relationship Id="rId5" Type="http://schemas.openxmlformats.org/officeDocument/2006/relationships/diagramColors" Target="../diagrams/colors79.xml"/><Relationship Id="rId4" Type="http://schemas.openxmlformats.org/officeDocument/2006/relationships/diagramQuickStyle" Target="../diagrams/quickStyle79.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1: </a:t>
            </a:r>
            <a:r>
              <a:rPr lang="ru-RU" sz="3600" dirty="0" err="1"/>
              <a:t>Күнделікті және ғылыми білімнің мәні</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680397663"/>
              </p:ext>
            </p:extLst>
          </p:nvPr>
        </p:nvGraphicFramePr>
        <p:xfrm>
          <a:off x="852755" y="708917"/>
          <a:ext cx="10572108" cy="5468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180649044"/>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6F50FA9-32B8-4638-B38D-BCE9711A0C9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718949403"/>
              </p:ext>
            </p:extLst>
          </p:nvPr>
        </p:nvGraphicFramePr>
        <p:xfrm>
          <a:off x="863029" y="477520"/>
          <a:ext cx="10644027" cy="57999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80943615"/>
      </p:ext>
    </p:extLst>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ABFF4770-8F40-440C-AF34-3DCD0392D7C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48374939"/>
              </p:ext>
            </p:extLst>
          </p:nvPr>
        </p:nvGraphicFramePr>
        <p:xfrm>
          <a:off x="883578" y="883579"/>
          <a:ext cx="10356350" cy="5293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114210191"/>
      </p:ext>
    </p:extLst>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191AF58-EEE2-4C4D-9455-3218DFFC989B}"/>
              </a:ext>
            </a:extLst>
          </p:cNvPr>
          <p:cNvSpPr>
            <a:spLocks noGrp="1"/>
          </p:cNvSpPr>
          <p:nvPr>
            <p:ph type="title"/>
          </p:nvPr>
        </p:nvSpPr>
        <p:spPr>
          <a:xfrm>
            <a:off x="955497" y="385676"/>
            <a:ext cx="10489914" cy="904874"/>
          </a:xfrm>
        </p:spPr>
        <p:txBody>
          <a:bodyPr>
            <a:normAutofit/>
          </a:bodyPr>
          <a:lstStyle/>
          <a:p>
            <a:r>
              <a:rPr lang="ru-RU" sz="2800"/>
              <a:t>А.Эйнштейн кез келген ғылыми теория келесі критерийлерге сай болуы керек деп есептеді:</a:t>
            </a:r>
            <a:endParaRPr lang="x-none" sz="28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13D4BFF0-3076-4E7D-A25E-8BF8E43290A5}"/>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658390178"/>
              </p:ext>
            </p:extLst>
          </p:nvPr>
        </p:nvGraphicFramePr>
        <p:xfrm>
          <a:off x="955497" y="1290550"/>
          <a:ext cx="10489914" cy="53465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814880469"/>
      </p:ext>
    </p:extLst>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C7C441F-725E-4475-ABCE-48931FE111B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193839019"/>
              </p:ext>
            </p:extLst>
          </p:nvPr>
        </p:nvGraphicFramePr>
        <p:xfrm>
          <a:off x="863029" y="452063"/>
          <a:ext cx="10551560" cy="6050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81743736"/>
      </p:ext>
    </p:extLst>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B401482-C832-407D-A19F-B2492EFD43C9}"/>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1E7167BB-12A4-BB0A-BD93-E3A78440214D}"/>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7253729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432285985"/>
      </p:ext>
    </p:extLst>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139E9C77-E382-4F9A-B9BD-8AC0F6069458}"/>
              </a:ext>
            </a:extLst>
          </p:cNvPr>
          <p:cNvSpPr>
            <a:spLocks noGrp="1"/>
          </p:cNvSpPr>
          <p:nvPr>
            <p:ph type="title"/>
          </p:nvPr>
        </p:nvSpPr>
        <p:spPr>
          <a:xfrm>
            <a:off x="827283" y="401481"/>
            <a:ext cx="7886700" cy="793114"/>
          </a:xfrm>
        </p:spPr>
        <p:txBody>
          <a:bodyPr>
            <a:normAutofit fontScale="90000"/>
          </a:bodyPr>
          <a:lstStyle/>
          <a:p>
            <a:r>
              <a:rPr lang="ru-RU" sz="3200"/>
              <a:t>2. Теорияның негізгі құрылымдық элементтері </a:t>
            </a:r>
            <a:endParaRPr lang="x-none" sz="32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85BD3FB-88A9-413D-8F55-E589F60804F1}"/>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98496646"/>
              </p:ext>
            </p:extLst>
          </p:nvPr>
        </p:nvGraphicFramePr>
        <p:xfrm>
          <a:off x="729465" y="1158241"/>
          <a:ext cx="10715946" cy="5334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785709932"/>
      </p:ext>
    </p:extLst>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81553A8-1B2F-4F14-86BE-AF4776A0EB10}"/>
              </a:ext>
            </a:extLst>
          </p:cNvPr>
          <p:cNvSpPr>
            <a:spLocks noGrp="1"/>
          </p:cNvSpPr>
          <p:nvPr>
            <p:ph type="title"/>
          </p:nvPr>
        </p:nvSpPr>
        <p:spPr>
          <a:xfrm>
            <a:off x="664395" y="222887"/>
            <a:ext cx="10839235" cy="1006474"/>
          </a:xfrm>
        </p:spPr>
        <p:txBody>
          <a:bodyPr>
            <a:normAutofit/>
          </a:bodyPr>
          <a:lstStyle/>
          <a:p>
            <a:r>
              <a:rPr lang="ru-RU" sz="2400">
                <a:latin typeface="+mn-lt"/>
              </a:rPr>
              <a:t>Теорияның күрделі құрылымы бар. Ғылымның заманауи әдіснамасында теорияның келесі негізгі элементтері ажыратылады:</a:t>
            </a:r>
            <a:endParaRPr lang="x-none" sz="24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C982D42-3658-495A-A0C5-A5D3B46864A2}"/>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62057111"/>
              </p:ext>
            </p:extLst>
          </p:nvPr>
        </p:nvGraphicFramePr>
        <p:xfrm>
          <a:off x="688369" y="1047965"/>
          <a:ext cx="10839235" cy="5688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662888875"/>
      </p:ext>
    </p:extLst>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40EBC4E-EA38-46FA-B2DB-0B03A8C2B12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158028950"/>
              </p:ext>
            </p:extLst>
          </p:nvPr>
        </p:nvGraphicFramePr>
        <p:xfrm>
          <a:off x="698643" y="934948"/>
          <a:ext cx="11013896" cy="5242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26099789"/>
      </p:ext>
    </p:extLst>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870D783-5925-4EC5-9172-C57788142BE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149648833"/>
              </p:ext>
            </p:extLst>
          </p:nvPr>
        </p:nvGraphicFramePr>
        <p:xfrm>
          <a:off x="739739" y="359596"/>
          <a:ext cx="10633753" cy="6274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10996409"/>
      </p:ext>
    </p:extLst>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D66A2DD8-7FEA-4FC8-A332-5C23561FE633}"/>
              </a:ext>
            </a:extLst>
          </p:cNvPr>
          <p:cNvSpPr>
            <a:spLocks noGrp="1"/>
          </p:cNvSpPr>
          <p:nvPr>
            <p:ph type="title"/>
          </p:nvPr>
        </p:nvSpPr>
        <p:spPr>
          <a:xfrm>
            <a:off x="708917" y="365127"/>
            <a:ext cx="10644027" cy="772794"/>
          </a:xfrm>
        </p:spPr>
        <p:txBody>
          <a:bodyPr>
            <a:normAutofit/>
          </a:bodyPr>
          <a:lstStyle/>
          <a:p>
            <a:r>
              <a:rPr lang="ru-RU" sz="2800">
                <a:latin typeface="+mn-lt"/>
              </a:rPr>
              <a:t>Заң әрқашан қатынасты (қатынасты) білдіреді, ол болып табылады: </a:t>
            </a:r>
            <a:endParaRPr lang="x-none" sz="28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5C4D4B8-F926-4B73-8171-E2FA615D8D1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80081015"/>
              </p:ext>
            </p:extLst>
          </p:nvPr>
        </p:nvGraphicFramePr>
        <p:xfrm>
          <a:off x="708917" y="1325367"/>
          <a:ext cx="10757043" cy="4993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635122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494198290"/>
              </p:ext>
            </p:extLst>
          </p:nvPr>
        </p:nvGraphicFramePr>
        <p:xfrm>
          <a:off x="729465" y="431515"/>
          <a:ext cx="10777591" cy="5745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035300809"/>
      </p:ext>
    </p:extLst>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66ED651-CC88-4128-827F-E00486879462}"/>
              </a:ext>
            </a:extLst>
          </p:cNvPr>
          <p:cNvSpPr>
            <a:spLocks noGrp="1"/>
          </p:cNvSpPr>
          <p:nvPr>
            <p:ph type="title"/>
          </p:nvPr>
        </p:nvSpPr>
        <p:spPr/>
        <p:txBody>
          <a:bodyPr>
            <a:normAutofit/>
          </a:bodyPr>
          <a:lstStyle/>
          <a:p>
            <a:r>
              <a:rPr lang="ru-RU" sz="2800">
                <a:latin typeface="+mn-lt"/>
              </a:rPr>
              <a:t>Заң әрқашан қатынасты (қатынасты) білдіреді, ол болып табылады: </a:t>
            </a:r>
            <a:endParaRPr lang="x-none" sz="28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1BCABEBA-0F53-4535-9945-6C5B6113E56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46606924"/>
              </p:ext>
            </p:extLst>
          </p:nvPr>
        </p:nvGraphicFramePr>
        <p:xfrm>
          <a:off x="838200" y="1582220"/>
          <a:ext cx="10638034" cy="4594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607220868"/>
      </p:ext>
    </p:extLst>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8D931D5-18C3-459A-B622-6725001F500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37372430"/>
              </p:ext>
            </p:extLst>
          </p:nvPr>
        </p:nvGraphicFramePr>
        <p:xfrm>
          <a:off x="934948" y="811659"/>
          <a:ext cx="10572108" cy="5365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095389793"/>
      </p:ext>
    </p:ext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78BAAD1-57CE-4356-BE74-223A91A9538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904840812"/>
              </p:ext>
            </p:extLst>
          </p:nvPr>
        </p:nvGraphicFramePr>
        <p:xfrm>
          <a:off x="719191" y="325120"/>
          <a:ext cx="10736494" cy="6240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58230067"/>
      </p:ext>
    </p:extLst>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33CBF99-1438-42D7-A7B5-BDE40B36A730}"/>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9598473"/>
              </p:ext>
            </p:extLst>
          </p:nvPr>
        </p:nvGraphicFramePr>
        <p:xfrm>
          <a:off x="811657" y="452062"/>
          <a:ext cx="10633753" cy="62941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00277624"/>
      </p:ext>
    </p:ext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4651405-73DD-4480-9EE1-6DEE9B7E0D25}"/>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019169150"/>
              </p:ext>
            </p:extLst>
          </p:nvPr>
        </p:nvGraphicFramePr>
        <p:xfrm>
          <a:off x="934948" y="386080"/>
          <a:ext cx="10561834" cy="6117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610526426"/>
      </p:ext>
    </p:extLst>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B1487FD-9918-4884-AE28-74C5B774B99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59637611"/>
              </p:ext>
            </p:extLst>
          </p:nvPr>
        </p:nvGraphicFramePr>
        <p:xfrm>
          <a:off x="760287" y="534256"/>
          <a:ext cx="10695397" cy="577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2999701"/>
      </p:ext>
    </p:ext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EAC7DEC-84EF-EB9C-1398-52C1793B0A34}"/>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93C22BB-E7CB-7972-C46A-7845203DAB2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0908314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11199020"/>
      </p:ext>
    </p:extLst>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D91CBEF-D248-4ED7-AEFD-4C3C599FE499}"/>
              </a:ext>
            </a:extLst>
          </p:cNvPr>
          <p:cNvSpPr>
            <a:spLocks noGrp="1"/>
          </p:cNvSpPr>
          <p:nvPr>
            <p:ph type="title"/>
          </p:nvPr>
        </p:nvSpPr>
        <p:spPr>
          <a:xfrm>
            <a:off x="838199" y="365125"/>
            <a:ext cx="10751049" cy="1062983"/>
          </a:xfrm>
        </p:spPr>
        <p:txBody>
          <a:bodyPr>
            <a:normAutofit/>
          </a:bodyPr>
          <a:lstStyle/>
          <a:p>
            <a:r>
              <a:rPr lang="ru-RU" sz="3600"/>
              <a:t>3. Ғылыми зерттеулердегі теорияның қызметтері</a:t>
            </a:r>
            <a:endParaRPr lang="x-none" sz="36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7FE707E-20D0-48B3-8EE3-02E6861108FD}"/>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546428640"/>
              </p:ext>
            </p:extLst>
          </p:nvPr>
        </p:nvGraphicFramePr>
        <p:xfrm>
          <a:off x="838199" y="1767155"/>
          <a:ext cx="10514745" cy="4816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623050235"/>
      </p:ext>
    </p:extLst>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FD9D92A-5A57-4257-9803-032CB1DC81C0}"/>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508702460"/>
              </p:ext>
            </p:extLst>
          </p:nvPr>
        </p:nvGraphicFramePr>
        <p:xfrm>
          <a:off x="708917" y="640080"/>
          <a:ext cx="10808413" cy="5586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91490542"/>
      </p:ext>
    </p:extLst>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6F79308-64A5-4346-BE6B-F2B9A8B867F1}"/>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92311264"/>
              </p:ext>
            </p:extLst>
          </p:nvPr>
        </p:nvGraphicFramePr>
        <p:xfrm>
          <a:off x="801383" y="431514"/>
          <a:ext cx="10500189" cy="6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73074765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280316329"/>
              </p:ext>
            </p:extLst>
          </p:nvPr>
        </p:nvGraphicFramePr>
        <p:xfrm>
          <a:off x="523982" y="256854"/>
          <a:ext cx="10983074" cy="6443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592183853"/>
      </p:ext>
    </p:extLst>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119FE1FC-D790-4B73-80D4-450FFBFD37D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170925715"/>
              </p:ext>
            </p:extLst>
          </p:nvPr>
        </p:nvGraphicFramePr>
        <p:xfrm>
          <a:off x="914400" y="359596"/>
          <a:ext cx="10428270" cy="62139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957148699"/>
      </p:ext>
    </p:extLst>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F21295B-46AD-4C95-A0FD-1663F7E8945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418519124"/>
              </p:ext>
            </p:extLst>
          </p:nvPr>
        </p:nvGraphicFramePr>
        <p:xfrm>
          <a:off x="732890" y="1137007"/>
          <a:ext cx="10726220" cy="57209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3DC11630-A471-AD54-1784-CA010D896F27}"/>
              </a:ext>
            </a:extLst>
          </p:cNvPr>
          <p:cNvSpPr>
            <a:spLocks noGrp="1"/>
          </p:cNvSpPr>
          <p:nvPr>
            <p:ph type="title"/>
          </p:nvPr>
        </p:nvSpPr>
        <p:spPr>
          <a:xfrm>
            <a:off x="838200" y="365126"/>
            <a:ext cx="10515600" cy="1021885"/>
          </a:xfrm>
        </p:spPr>
        <p:txBody>
          <a:bodyPr/>
          <a:lstStyle/>
          <a:p>
            <a:r>
              <a:rPr lang="ru-RU"/>
              <a:t>Осылайша,</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081000678"/>
      </p:ext>
    </p:extLst>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6: </a:t>
            </a:r>
            <a:r>
              <a:rPr lang="ru-RU" sz="3600" dirty="0" err="1" smtClean="0">
                <a:ea typeface="Times New Roman" panose="02020603050405020304" pitchFamily="18" charset="0"/>
              </a:rPr>
              <a:t>Ғылыми зерттеулердің деңгейлері</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Сабақтың мақсаты:</a:t>
            </a:r>
          </a:p>
        </p:txBody>
      </p:sp>
      <p:sp>
        <p:nvSpPr>
          <p:cNvPr id="3" name="Объект 2"/>
          <p:cNvSpPr>
            <a:spLocks noGrp="1"/>
          </p:cNvSpPr>
          <p:nvPr>
            <p:ph idx="1"/>
          </p:nvPr>
        </p:nvSpPr>
        <p:spPr/>
        <p:txBody>
          <a:bodyPr/>
          <a:lstStyle/>
          <a:p>
            <a:r>
              <a:rPr lang="ru-RU"/>
              <a:t>Ғылыми зерттеу деңгейлерінің ерекшеліктерін зерделеу</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2="http://schemas.microsoft.com/office/powerpoint/2010/main" xmlns:ns1="http://schemas.openxmlformats.org/drawingml/2006/main" xmlns:ns0="http://schemas.openxmlformats.org/presentationml/2006/main" xmlns="" val="3990974072"/>
      </p:ext>
    </p:extLst>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Қаралатын мәселелер:</a:t>
            </a:r>
          </a:p>
        </p:txBody>
      </p:sp>
      <p:sp>
        <p:nvSpPr>
          <p:cNvPr id="3" name="Объект 2"/>
          <p:cNvSpPr>
            <a:spLocks noGrp="1"/>
          </p:cNvSpPr>
          <p:nvPr>
            <p:ph idx="1"/>
          </p:nvPr>
        </p:nvSpPr>
        <p:spPr/>
        <p:txBody>
          <a:bodyPr/>
          <a:lstStyle/>
          <a:p>
            <a:pPr marL="514350" indent="-514350">
              <a:buFont typeface="+mj-lt"/>
              <a:buAutoNum type="arabicPeriod"/>
            </a:pPr>
            <a:r>
              <a:rPr lang="ru-RU"/>
              <a:t>Ғылыми зерттеу деңгейлерінің түсінігі мен мазмұны</a:t>
            </a:r>
          </a:p>
          <a:p>
            <a:pPr marL="514350" indent="-514350">
              <a:buFont typeface="+mj-lt"/>
              <a:buAutoNum type="arabicPeriod"/>
            </a:pPr>
            <a:r>
              <a:rPr lang="ru-RU"/>
              <a:t>Ғылыми зерттеудің эмпирикалық деңгейі</a:t>
            </a:r>
          </a:p>
          <a:p>
            <a:pPr marL="514350" indent="-514350">
              <a:buFont typeface="+mj-lt"/>
              <a:buAutoNum type="arabicPeriod"/>
            </a:pPr>
            <a:r>
              <a:rPr lang="ru-RU"/>
              <a:t>Ғылыми зерттеудің теориялық деңгейі</a:t>
            </a:r>
          </a:p>
          <a:p>
            <a:endParaRPr lang="ru-RU"/>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2="http://schemas.microsoft.com/office/powerpoint/2010/main" xmlns:ns1="http://schemas.openxmlformats.org/drawingml/2006/main" xmlns:ns0="http://schemas.openxmlformats.org/presentationml/2006/main" xmlns="" val="3130835710"/>
      </p:ext>
    </p:extLst>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Ұсынылатын әдебиеттер:</a:t>
            </a:r>
          </a:p>
        </p:txBody>
      </p:sp>
      <p:sp>
        <p:nvSpPr>
          <p:cNvPr id="5" name="Объект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F4072B65-A9B8-952F-3054-1DD1B02D337E}"/>
              </a:ext>
            </a:extLst>
          </p:cNvPr>
          <p:cNvSpPr>
            <a:spLocks noGrp="1"/>
          </p:cNvSpPr>
          <p:nvPr>
            <p:ph idx="1"/>
          </p:nvPr>
        </p:nvSpPr>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a:p>
            <a:pPr marL="0" indent="0">
              <a:buNone/>
            </a:pP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3266509322"/>
      </p:ext>
    </p:extLst>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a:t>1. Ғылыми зерттеу деңгейлерінің түсінігі мен мазмұны</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986889960"/>
              </p:ext>
            </p:extLst>
          </p:nvPr>
        </p:nvGraphicFramePr>
        <p:xfrm>
          <a:off x="934948" y="1825625"/>
          <a:ext cx="10515600" cy="4256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038198205"/>
      </p:ext>
    </p:extLst>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067070393"/>
              </p:ext>
            </p:extLst>
          </p:nvPr>
        </p:nvGraphicFramePr>
        <p:xfrm>
          <a:off x="1078787" y="390418"/>
          <a:ext cx="10325528" cy="5975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844588587"/>
      </p:ext>
    </p:extLst>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636199418"/>
              </p:ext>
            </p:extLst>
          </p:nvPr>
        </p:nvGraphicFramePr>
        <p:xfrm>
          <a:off x="750013" y="400692"/>
          <a:ext cx="10664576" cy="6104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108969526"/>
      </p:ext>
    </p:extLst>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580412654"/>
              </p:ext>
            </p:extLst>
          </p:nvPr>
        </p:nvGraphicFramePr>
        <p:xfrm>
          <a:off x="2152650" y="1071155"/>
          <a:ext cx="7886700" cy="5105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06800797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228240690"/>
              </p:ext>
            </p:extLst>
          </p:nvPr>
        </p:nvGraphicFramePr>
        <p:xfrm>
          <a:off x="523981" y="287676"/>
          <a:ext cx="11168009" cy="617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181160576"/>
      </p:ext>
    </p:extLst>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CA7628C-D947-724C-7185-0154A8321092}"/>
              </a:ext>
            </a:extLst>
          </p:cNvPr>
          <p:cNvSpPr>
            <a:spLocks noGrp="1"/>
          </p:cNvSpPr>
          <p:nvPr>
            <p:ph type="title"/>
          </p:nvPr>
        </p:nvSpPr>
        <p:spPr/>
        <p:txBody>
          <a:bodyPr/>
          <a:lstStyle/>
          <a:p>
            <a:r>
              <a:rPr lang="ru-RU"/>
              <a:t>Осылайша, </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EDF832D-0313-1A83-34DC-03DF96763A9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94452671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43446334"/>
      </p:ext>
    </p:extLst>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marL="514350" indent="-514350"/>
            <a:r>
              <a:rPr lang="ru-RU" sz="3200"/>
              <a:t>2. Ғылыми зерттеудің эмпирикалық деңгейі</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985163816"/>
              </p:ext>
            </p:extLst>
          </p:nvPr>
        </p:nvGraphicFramePr>
        <p:xfrm>
          <a:off x="838200" y="1592495"/>
          <a:ext cx="10515600" cy="4428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559877556"/>
      </p:ext>
    </p:extLst>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200745444"/>
              </p:ext>
            </p:extLst>
          </p:nvPr>
        </p:nvGraphicFramePr>
        <p:xfrm>
          <a:off x="791110" y="585627"/>
          <a:ext cx="10582382" cy="559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29412009"/>
      </p:ext>
    </p:extLst>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812694" cy="1042435"/>
          </a:xfrm>
        </p:spPr>
        <p:txBody>
          <a:bodyPr>
            <a:noAutofit/>
          </a:bodyPr>
          <a:lstStyle/>
          <a:p>
            <a:r>
              <a:rPr lang="ru-RU" sz="2800"/>
              <a:t>Зерттеудің эмпирикалық деңгейінің өзіндік ерекшеліктері бар </a:t>
            </a:r>
            <a:r>
              <a:rPr lang="ru-RU" sz="2800" b="1" u="sng"/>
              <a:t>танымдық тапсырмалар</a:t>
            </a:r>
            <a:r>
              <a:rPr lang="ru-RU" sz="2800" i="1"/>
              <a:t>, </a:t>
            </a:r>
            <a:r>
              <a:rPr lang="ru-RU" sz="2800"/>
              <a:t>олар нақты әдістердің көмегімен шешіледі.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261355355"/>
              </p:ext>
            </p:extLst>
          </p:nvPr>
        </p:nvGraphicFramePr>
        <p:xfrm>
          <a:off x="838199" y="1407560"/>
          <a:ext cx="10709953" cy="5085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345106759"/>
      </p:ext>
    </p:extLst>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823611158"/>
              </p:ext>
            </p:extLst>
          </p:nvPr>
        </p:nvGraphicFramePr>
        <p:xfrm>
          <a:off x="910118" y="575352"/>
          <a:ext cx="10668857" cy="5959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864584937"/>
      </p:ext>
    </p:extLst>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4939E11-5326-810E-9B45-2DF7FC50CFE5}"/>
              </a:ext>
            </a:extLst>
          </p:cNvPr>
          <p:cNvSpPr>
            <a:spLocks noGrp="1"/>
          </p:cNvSpPr>
          <p:nvPr>
            <p:ph type="title"/>
          </p:nvPr>
        </p:nvSpPr>
        <p:spPr/>
        <p:txBody>
          <a:bodyPr/>
          <a:lstStyle/>
          <a:p>
            <a:r>
              <a:rPr lang="ru-RU"/>
              <a:t>Осылайша обзазбен,</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0CF5A15-D486-3884-5A37-FB43FD432AB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22816608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185598021"/>
      </p:ext>
    </p:extLst>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a:t>3. Ғылыми зерттеудің теориялық деңгейі</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323128611"/>
              </p:ext>
            </p:extLst>
          </p:nvPr>
        </p:nvGraphicFramePr>
        <p:xfrm>
          <a:off x="945222" y="1510302"/>
          <a:ext cx="10408578" cy="4666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6284592"/>
      </p:ext>
    </p:extLst>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369581780"/>
              </p:ext>
            </p:extLst>
          </p:nvPr>
        </p:nvGraphicFramePr>
        <p:xfrm>
          <a:off x="1119883" y="606175"/>
          <a:ext cx="10120045" cy="5570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863040572"/>
      </p:ext>
    </p:extLst>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731621128"/>
              </p:ext>
            </p:extLst>
          </p:nvPr>
        </p:nvGraphicFramePr>
        <p:xfrm>
          <a:off x="760287" y="534256"/>
          <a:ext cx="10685123" cy="5856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628789711"/>
      </p:ext>
    </p:extLst>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014698304"/>
              </p:ext>
            </p:extLst>
          </p:nvPr>
        </p:nvGraphicFramePr>
        <p:xfrm>
          <a:off x="945222" y="308225"/>
          <a:ext cx="10531012" cy="6284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60683393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042122993"/>
              </p:ext>
            </p:extLst>
          </p:nvPr>
        </p:nvGraphicFramePr>
        <p:xfrm>
          <a:off x="914399" y="308226"/>
          <a:ext cx="10870059" cy="6384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828711598"/>
      </p:ext>
    </p:extLst>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692069557"/>
              </p:ext>
            </p:extLst>
          </p:nvPr>
        </p:nvGraphicFramePr>
        <p:xfrm>
          <a:off x="750013" y="513708"/>
          <a:ext cx="10623479" cy="5913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001739181"/>
      </p:ext>
    </p:extLst>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819263062"/>
              </p:ext>
            </p:extLst>
          </p:nvPr>
        </p:nvGraphicFramePr>
        <p:xfrm>
          <a:off x="842481" y="522515"/>
          <a:ext cx="10633753" cy="5734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871706666"/>
      </p:ext>
    </p:extLst>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8E05844-8BBE-5A93-9ADA-CFDE5AC240B4}"/>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FC0750A-A9F5-4985-2352-61D3640A9C3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9752078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509187062"/>
      </p:ext>
    </p:extLst>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7: </a:t>
            </a:r>
            <a:r>
              <a:rPr lang="ru-RU" sz="3600" dirty="0" err="1" smtClean="0">
                <a:ea typeface="Times New Roman" panose="02020603050405020304" pitchFamily="18" charset="0"/>
              </a:rPr>
              <a:t>Эмпирикалық ақпаратты жинау</a:t>
            </a:r>
            <a:r>
              <a:rPr lang="ru-RU" sz="3600" dirty="0" smtClean="0">
                <a:ea typeface="Times New Roman" panose="02020603050405020304" pitchFamily="18" charset="0"/>
              </a:rPr>
              <a:t> </a:t>
            </a:r>
            <a:r>
              <a:rPr lang="ru-RU" sz="3600" dirty="0" err="1" smtClean="0">
                <a:ea typeface="Times New Roman" panose="02020603050405020304" pitchFamily="18" charset="0"/>
              </a:rPr>
              <a:t>әдістері</a:t>
            </a:r>
            <a:r>
              <a:rPr lang="ru-RU" sz="3600" dirty="0" smtClean="0">
                <a:ea typeface="Times New Roman" panose="02020603050405020304" pitchFamily="18" charset="0"/>
              </a:rPr>
              <a:t> </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6129B513-E545-4C95-A936-5DAD9ED2BF8A}"/>
              </a:ext>
            </a:extLst>
          </p:cNvPr>
          <p:cNvSpPr>
            <a:spLocks noGrp="1"/>
          </p:cNvSpPr>
          <p:nvPr>
            <p:ph type="title"/>
          </p:nvPr>
        </p:nvSpPr>
        <p:spPr/>
        <p:txBody>
          <a:bodyPr/>
          <a:lstStyle/>
          <a:p>
            <a:r>
              <a:rPr lang="ru-RU"/>
              <a:t>Сабақтың мақсаты:</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D4530AB3-C20E-45D1-9DB7-C5660C3CFAF7}"/>
              </a:ext>
            </a:extLst>
          </p:cNvPr>
          <p:cNvSpPr>
            <a:spLocks noGrp="1"/>
          </p:cNvSpPr>
          <p:nvPr>
            <p:ph idx="1"/>
          </p:nvPr>
        </p:nvSpPr>
        <p:spPr/>
        <p:txBody>
          <a:bodyPr/>
          <a:lstStyle/>
          <a:p>
            <a:r>
              <a:rPr lang="ru-RU"/>
              <a:t>Эмпирикалық ақпаратты жинау әдістерінің ерекшеліктерін зерттеу</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744494838"/>
      </p:ext>
    </p:extLst>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DFDBB156-E01B-4F18-AC6B-10BC5141FCC2}"/>
              </a:ext>
            </a:extLst>
          </p:cNvPr>
          <p:cNvSpPr>
            <a:spLocks noGrp="1"/>
          </p:cNvSpPr>
          <p:nvPr>
            <p:ph type="title"/>
          </p:nvPr>
        </p:nvSpPr>
        <p:spPr/>
        <p:txBody>
          <a:bodyPr/>
          <a:lstStyle/>
          <a:p>
            <a:r>
              <a:rPr lang="ru-RU"/>
              <a:t>Қаралатын мәселелер:</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4F8B0D4-7879-404C-A468-D7943B265247}"/>
              </a:ext>
            </a:extLst>
          </p:cNvPr>
          <p:cNvSpPr>
            <a:spLocks noGrp="1"/>
          </p:cNvSpPr>
          <p:nvPr>
            <p:ph idx="1"/>
          </p:nvPr>
        </p:nvSpPr>
        <p:spPr/>
        <p:txBody>
          <a:bodyPr/>
          <a:lstStyle/>
          <a:p>
            <a:pPr marL="514350" indent="-514350">
              <a:buFont typeface="+mj-lt"/>
              <a:buAutoNum type="arabicPeriod"/>
            </a:pPr>
            <a:r>
              <a:rPr lang="ru-RU"/>
              <a:t>Бақылау эмпирикалық ақпаратты жинау әдісі ретінде</a:t>
            </a:r>
          </a:p>
          <a:p>
            <a:pPr marL="514350" indent="-514350">
              <a:buFont typeface="+mj-lt"/>
              <a:buAutoNum type="arabicPeriod"/>
            </a:pPr>
            <a:r>
              <a:rPr lang="ru-RU"/>
              <a:t>Эксперимент эмпирикалық ақпаратты жинау әдісі ретінде </a:t>
            </a:r>
          </a:p>
          <a:p>
            <a:pPr marL="514350" indent="-514350">
              <a:buFont typeface="+mj-lt"/>
              <a:buAutoNum type="arabicPeriod"/>
            </a:pPr>
            <a:r>
              <a:rPr lang="ru-RU"/>
              <a:t>Салыстыру және өлшеу эмпирикалық ақпаратты жинау әдісі ретінде</a:t>
            </a:r>
          </a:p>
          <a:p>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1490284776"/>
      </p:ext>
    </p:extLst>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05298117-D332-45DE-825C-949D2DC6BFB1}"/>
              </a:ext>
            </a:extLst>
          </p:cNvPr>
          <p:cNvSpPr>
            <a:spLocks noGrp="1"/>
          </p:cNvSpPr>
          <p:nvPr>
            <p:ph type="title"/>
          </p:nvPr>
        </p:nvSpPr>
        <p:spPr/>
        <p:txBody>
          <a:bodyPr/>
          <a:lstStyle/>
          <a:p>
            <a:r>
              <a:rPr lang="ru-RU"/>
              <a:t>Ұсынылатын әдебиеттер:</a:t>
            </a:r>
            <a:endParaRPr lang="x-none"/>
          </a:p>
        </p:txBody>
      </p:sp>
      <p:sp>
        <p:nvSpPr>
          <p:cNvPr id="5" name="Объект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4B0860D3-449B-4C5D-78CC-8885B222AAFA}"/>
              </a:ext>
            </a:extLst>
          </p:cNvPr>
          <p:cNvSpPr>
            <a:spLocks noGrp="1"/>
          </p:cNvSpPr>
          <p:nvPr>
            <p:ph idx="1"/>
          </p:nvPr>
        </p:nvSpPr>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a:p>
            <a:pPr marL="0" indent="0">
              <a:buNone/>
            </a:pP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4092797546"/>
      </p:ext>
    </p:extLst>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CA03144-A541-47EE-8FE1-082298C319F4}"/>
              </a:ext>
            </a:extLst>
          </p:cNvPr>
          <p:cNvSpPr>
            <a:spLocks noGrp="1"/>
          </p:cNvSpPr>
          <p:nvPr>
            <p:ph type="title"/>
          </p:nvPr>
        </p:nvSpPr>
        <p:spPr>
          <a:xfrm>
            <a:off x="934948" y="365127"/>
            <a:ext cx="9894014" cy="662289"/>
          </a:xfrm>
        </p:spPr>
        <p:txBody>
          <a:bodyPr>
            <a:normAutofit/>
          </a:bodyPr>
          <a:lstStyle/>
          <a:p>
            <a:r>
              <a:rPr lang="ru-RU" sz="3200"/>
              <a:t>1. Бақылау эмпирикалық ақпаратты жинау әдісі ретінде</a:t>
            </a:r>
            <a:endParaRPr lang="x-none" sz="32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4E00AA8-1C14-4685-B563-0BF48D2A0A1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426975"/>
              </p:ext>
            </p:extLst>
          </p:nvPr>
        </p:nvGraphicFramePr>
        <p:xfrm>
          <a:off x="934948" y="1027416"/>
          <a:ext cx="10438544" cy="55473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826735350"/>
      </p:ext>
    </p:extLst>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CD54AFC-A4CA-4E43-A0B0-F7423DE1F09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755978248"/>
              </p:ext>
            </p:extLst>
          </p:nvPr>
        </p:nvGraphicFramePr>
        <p:xfrm>
          <a:off x="760287" y="711201"/>
          <a:ext cx="10695397" cy="5494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83585363"/>
      </p:ext>
    </p:extLst>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70C7677-CB89-49B3-8D2D-BA359D2B1AAD}"/>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583372896"/>
              </p:ext>
            </p:extLst>
          </p:nvPr>
        </p:nvGraphicFramePr>
        <p:xfrm>
          <a:off x="739739" y="801384"/>
          <a:ext cx="10592657" cy="53755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1927927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615863429"/>
              </p:ext>
            </p:extLst>
          </p:nvPr>
        </p:nvGraphicFramePr>
        <p:xfrm>
          <a:off x="1078787" y="575352"/>
          <a:ext cx="10479640" cy="5794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565196547"/>
      </p:ext>
    </p:extLst>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D6EB062-E77E-4B3F-A93C-DC74E2DE1C53}"/>
              </a:ext>
            </a:extLst>
          </p:cNvPr>
          <p:cNvSpPr>
            <a:spLocks noGrp="1"/>
          </p:cNvSpPr>
          <p:nvPr>
            <p:ph type="title"/>
          </p:nvPr>
        </p:nvSpPr>
        <p:spPr>
          <a:xfrm>
            <a:off x="838200" y="365126"/>
            <a:ext cx="10515600" cy="1165724"/>
          </a:xfrm>
        </p:spPr>
        <p:txBody>
          <a:bodyPr>
            <a:noAutofit/>
          </a:bodyPr>
          <a:lstStyle/>
          <a:p>
            <a:r>
              <a:rPr lang="ru-RU" sz="2400">
                <a:latin typeface="+mn-lt"/>
              </a:rPr>
              <a:t>Бақылаулар негізінде алынған ақпараттың объективтілігі мен сенімділік дәрежесі көп жағдайда зерттелетін объектіні бақылау жүргізілетін жағдайларға байланысты. </a:t>
            </a:r>
            <a:endParaRPr lang="x-none" sz="24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5BC1A84-C6A9-44E9-9088-FE82682C9D9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987542072"/>
              </p:ext>
            </p:extLst>
          </p:nvPr>
        </p:nvGraphicFramePr>
        <p:xfrm>
          <a:off x="914399" y="1530851"/>
          <a:ext cx="10715947" cy="4962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02181213"/>
      </p:ext>
    </p:extLst>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D882BFD-1515-49A3-B517-7AF8BAA37DE0}"/>
              </a:ext>
            </a:extLst>
          </p:cNvPr>
          <p:cNvSpPr>
            <a:spLocks noGrp="1"/>
          </p:cNvSpPr>
          <p:nvPr>
            <p:ph type="title"/>
          </p:nvPr>
        </p:nvSpPr>
        <p:spPr/>
        <p:txBody>
          <a:bodyPr>
            <a:noAutofit/>
          </a:bodyPr>
          <a:lstStyle/>
          <a:p>
            <a:r>
              <a:rPr lang="ru-RU" sz="2800">
                <a:latin typeface="+mn-lt"/>
              </a:rPr>
              <a:t>Танымның тиімді әдісі болу үшін бақылау келесі негізгі талаптарға сай болуы керек: </a:t>
            </a:r>
            <a:endParaRPr lang="x-none" sz="28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76652033-0110-4A33-BA25-89C229ACD2C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755679360"/>
              </p:ext>
            </p:extLst>
          </p:nvPr>
        </p:nvGraphicFramePr>
        <p:xfrm>
          <a:off x="838199" y="1825625"/>
          <a:ext cx="10515599" cy="4318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49789772"/>
      </p:ext>
    </p:extLst>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246D3F1-5CA5-4CA2-BC91-11FE348E1D3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41428076"/>
              </p:ext>
            </p:extLst>
          </p:nvPr>
        </p:nvGraphicFramePr>
        <p:xfrm>
          <a:off x="965771" y="1787703"/>
          <a:ext cx="10633753" cy="43892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06721099"/>
      </p:ext>
    </p:extLst>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44FCE09-5818-4F29-ABE0-2C34E1F65B4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919549350"/>
              </p:ext>
            </p:extLst>
          </p:nvPr>
        </p:nvGraphicFramePr>
        <p:xfrm>
          <a:off x="986319" y="380144"/>
          <a:ext cx="10089223" cy="6081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476780016"/>
      </p:ext>
    </p:extLst>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318C31C-13C8-4EF8-8940-BDDADA2775B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224882303"/>
              </p:ext>
            </p:extLst>
          </p:nvPr>
        </p:nvGraphicFramePr>
        <p:xfrm>
          <a:off x="2152650" y="558801"/>
          <a:ext cx="7886700" cy="5618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063969262"/>
      </p:ext>
    </p:extLst>
  </p:cSld>
  <p:clrMapOvr>
    <a:masterClrMapping/>
  </p:clrMapOv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4093FD4-3778-46C6-B8CE-77CDD3A1238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50346568"/>
              </p:ext>
            </p:extLst>
          </p:nvPr>
        </p:nvGraphicFramePr>
        <p:xfrm>
          <a:off x="914400" y="739739"/>
          <a:ext cx="10448818" cy="5437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4231292"/>
      </p:ext>
    </p:extLst>
  </p:cSld>
  <p:clrMapOvr>
    <a:masterClrMapping/>
  </p:clrMapOvr>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21F3FFC-9219-4810-9455-93612D12A78B}"/>
              </a:ext>
            </a:extLst>
          </p:cNvPr>
          <p:cNvSpPr>
            <a:spLocks noGrp="1"/>
          </p:cNvSpPr>
          <p:nvPr>
            <p:ph type="title"/>
          </p:nvPr>
        </p:nvSpPr>
        <p:spPr/>
        <p:txBody>
          <a:bodyPr>
            <a:noAutofit/>
          </a:bodyPr>
          <a:lstStyle/>
          <a:p>
            <a:r>
              <a:rPr lang="ru-RU" sz="3200">
                <a:latin typeface="+mn-lt"/>
              </a:rPr>
              <a:t>Бақылау әдісінің танымдық мүмкіндіктерінен оның негізгі қызметтері шығады: </a:t>
            </a:r>
            <a:endParaRPr lang="x-none" sz="32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BBB3885-CAF1-474D-B8CF-36BE00A841B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77619877"/>
              </p:ext>
            </p:extLst>
          </p:nvPr>
        </p:nvGraphicFramePr>
        <p:xfrm>
          <a:off x="838200" y="1825625"/>
          <a:ext cx="10515600" cy="4277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73324911"/>
      </p:ext>
    </p:extLst>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9153BCC-B79A-42F5-A628-2CF6634809D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95633053"/>
              </p:ext>
            </p:extLst>
          </p:nvPr>
        </p:nvGraphicFramePr>
        <p:xfrm>
          <a:off x="650697" y="661484"/>
          <a:ext cx="10890606" cy="5657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735656112"/>
      </p:ext>
    </p:extLst>
  </p:cSld>
  <p:clrMapOvr>
    <a:masterClrMapping/>
  </p:clrMapOv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1A48409-9C9A-4408-892B-163BFC5C3EF0}"/>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81806005"/>
              </p:ext>
            </p:extLst>
          </p:nvPr>
        </p:nvGraphicFramePr>
        <p:xfrm>
          <a:off x="996593" y="1366463"/>
          <a:ext cx="10438544" cy="4450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446239106"/>
      </p:ext>
    </p:extLst>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9EDF12D-B816-143B-0FAF-3959FA496FFE}"/>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EB7A0BF-D3AB-AF77-8B2C-BD51957753B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5882852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68541728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093652752"/>
              </p:ext>
            </p:extLst>
          </p:nvPr>
        </p:nvGraphicFramePr>
        <p:xfrm>
          <a:off x="1458929" y="606175"/>
          <a:ext cx="9575515" cy="5570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599933609"/>
      </p:ext>
    </p:extLst>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9E74024-6DB4-49A1-86D2-7EB5647E6545}"/>
              </a:ext>
            </a:extLst>
          </p:cNvPr>
          <p:cNvSpPr>
            <a:spLocks noGrp="1"/>
          </p:cNvSpPr>
          <p:nvPr>
            <p:ph type="title"/>
          </p:nvPr>
        </p:nvSpPr>
        <p:spPr/>
        <p:txBody>
          <a:bodyPr>
            <a:normAutofit/>
          </a:bodyPr>
          <a:lstStyle/>
          <a:p>
            <a:r>
              <a:rPr lang="ru-RU" sz="3600"/>
              <a:t>2. Эксперимент эмпирикалық ақпаратты жинау әдісі ретінде </a:t>
            </a:r>
            <a:endParaRPr lang="x-none" sz="36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A8DB272C-7BC1-4BD0-A183-746D15FF3D2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631458771"/>
              </p:ext>
            </p:extLst>
          </p:nvPr>
        </p:nvGraphicFramePr>
        <p:xfrm>
          <a:off x="955497" y="1825625"/>
          <a:ext cx="10515600" cy="4297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199959698"/>
      </p:ext>
    </p:extLst>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AFF62B8-15AD-4E9A-BADB-362078D2568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32553680"/>
              </p:ext>
            </p:extLst>
          </p:nvPr>
        </p:nvGraphicFramePr>
        <p:xfrm>
          <a:off x="719191" y="1294544"/>
          <a:ext cx="10828962" cy="48083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785395903"/>
      </p:ext>
    </p:extLst>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EAEBD78-AE1B-4483-9EF6-2BADD33242B1}"/>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359230320"/>
              </p:ext>
            </p:extLst>
          </p:nvPr>
        </p:nvGraphicFramePr>
        <p:xfrm>
          <a:off x="924674" y="924562"/>
          <a:ext cx="10541286" cy="5178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992759895"/>
      </p:ext>
    </p:extLst>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ACA0BF44-03A9-44EE-BC4F-9E7F7E708749}"/>
              </a:ext>
            </a:extLst>
          </p:cNvPr>
          <p:cNvSpPr>
            <a:spLocks noGrp="1"/>
          </p:cNvSpPr>
          <p:nvPr>
            <p:ph type="title"/>
          </p:nvPr>
        </p:nvSpPr>
        <p:spPr>
          <a:xfrm>
            <a:off x="801383" y="349321"/>
            <a:ext cx="10787865" cy="941000"/>
          </a:xfrm>
        </p:spPr>
        <p:txBody>
          <a:bodyPr>
            <a:normAutofit/>
          </a:bodyPr>
          <a:lstStyle/>
          <a:p>
            <a:r>
              <a:rPr lang="ru-RU" sz="2800">
                <a:latin typeface="+mn-lt"/>
              </a:rPr>
              <a:t>Эксперимент ғылыми зерттеу әдісі ретінде келесі негізгі ерекшеліктерге ие:</a:t>
            </a:r>
            <a:endParaRPr lang="x-none" sz="2800">
              <a:latin typeface="+mn-lt"/>
            </a:endParaRPr>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00938E2-B842-4339-9490-FCC8B2D4038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948951552"/>
              </p:ext>
            </p:extLst>
          </p:nvPr>
        </p:nvGraphicFramePr>
        <p:xfrm>
          <a:off x="986319" y="1561672"/>
          <a:ext cx="10346077" cy="4615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608054573"/>
      </p:ext>
    </p:extLst>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89DD1C9-9E02-426E-B75E-079F99BBA39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709351758"/>
              </p:ext>
            </p:extLst>
          </p:nvPr>
        </p:nvGraphicFramePr>
        <p:xfrm>
          <a:off x="799671" y="708917"/>
          <a:ext cx="10592657" cy="56610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906903152"/>
      </p:ext>
    </p:extLst>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0992740-17DE-4974-8E9B-4EF533098B2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520626082"/>
              </p:ext>
            </p:extLst>
          </p:nvPr>
        </p:nvGraphicFramePr>
        <p:xfrm>
          <a:off x="2152650" y="1250958"/>
          <a:ext cx="7886700" cy="36810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973126886"/>
      </p:ext>
    </p:extLst>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B970536-6513-4260-A2FD-4A8EF4163A5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25704192"/>
              </p:ext>
            </p:extLst>
          </p:nvPr>
        </p:nvGraphicFramePr>
        <p:xfrm>
          <a:off x="1017141" y="349320"/>
          <a:ext cx="10263883" cy="6081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225411311"/>
      </p:ext>
    </p:extLst>
  </p:cSld>
  <p:clrMapOvr>
    <a:masterClrMapping/>
  </p:clrMapOv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911362747"/>
              </p:ext>
            </p:extLst>
          </p:nvPr>
        </p:nvGraphicFramePr>
        <p:xfrm>
          <a:off x="1006867" y="770562"/>
          <a:ext cx="10161142" cy="5362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382706843"/>
      </p:ext>
    </p:extLst>
  </p:cSld>
  <p:clrMapOvr>
    <a:masterClrMapping/>
  </p:clrMapOvr>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0992740-17DE-4974-8E9B-4EF533098B2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11013595"/>
              </p:ext>
            </p:extLst>
          </p:nvPr>
        </p:nvGraphicFramePr>
        <p:xfrm>
          <a:off x="2161358" y="824138"/>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64560532"/>
      </p:ext>
    </p:extLst>
  </p:cSld>
  <p:clrMapOvr>
    <a:masterClrMapping/>
  </p:clrMapOvr>
  <p:transition/>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774745267"/>
              </p:ext>
            </p:extLst>
          </p:nvPr>
        </p:nvGraphicFramePr>
        <p:xfrm>
          <a:off x="1140431" y="1407560"/>
          <a:ext cx="10027578" cy="4769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4793458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143634129"/>
              </p:ext>
            </p:extLst>
          </p:nvPr>
        </p:nvGraphicFramePr>
        <p:xfrm>
          <a:off x="1232899" y="318500"/>
          <a:ext cx="10222786" cy="6226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994033771"/>
      </p:ext>
    </p:extLst>
  </p:cSld>
  <p:clrMapOvr>
    <a:masterClrMapping/>
  </p:clrMapOvr>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293809114"/>
              </p:ext>
            </p:extLst>
          </p:nvPr>
        </p:nvGraphicFramePr>
        <p:xfrm>
          <a:off x="821933" y="783771"/>
          <a:ext cx="10726220" cy="5411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2362401"/>
      </p:ext>
    </p:extLst>
  </p:cSld>
  <p:clrMapOvr>
    <a:masterClrMapping/>
  </p:clrMapOvr>
  <p:transition/>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4637" y="357347"/>
            <a:ext cx="10515600" cy="1325563"/>
          </a:xfrm>
        </p:spPr>
        <p:txBody>
          <a:bodyPr>
            <a:noAutofit/>
          </a:bodyPr>
          <a:lstStyle/>
          <a:p>
            <a:r>
              <a:rPr lang="ru-RU" sz="2800">
                <a:latin typeface="+mn-lt"/>
              </a:rPr>
              <a:t>Эмпирикалық танымның әрбір әдісі арнайы, спецификалық функцияларды орындайды. Эксперименттік әдістердің негізгі функцияларына мыналар жатады:</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387248716"/>
              </p:ext>
            </p:extLst>
          </p:nvPr>
        </p:nvGraphicFramePr>
        <p:xfrm>
          <a:off x="971763" y="1682910"/>
          <a:ext cx="10560979" cy="4987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794123554"/>
      </p:ext>
    </p:extLst>
  </p:cSld>
  <p:clrMapOvr>
    <a:masterClrMapping/>
  </p:clrMapOvr>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949870335"/>
              </p:ext>
            </p:extLst>
          </p:nvPr>
        </p:nvGraphicFramePr>
        <p:xfrm>
          <a:off x="893852" y="523982"/>
          <a:ext cx="10746768" cy="5784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8757533"/>
      </p:ext>
    </p:extLst>
  </p:cSld>
  <p:clrMapOvr>
    <a:masterClrMapping/>
  </p:clrMapOvr>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D057B8E-27FE-1E07-E18A-A2E27B5282E3}"/>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70B176E-E62F-D789-F913-ECF2E1CDE35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05113703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318459833"/>
      </p:ext>
    </p:extLst>
  </p:cSld>
  <p:clrMapOvr>
    <a:masterClrMapping/>
  </p:clrMapOvr>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a:t>3. Салыстыру және өлшеу эмпирикалық ақпаратты жинау әдісі ретінде</a:t>
            </a:r>
          </a:p>
        </p:txBody>
      </p:sp>
      <p:graphicFrame>
        <p:nvGraphicFramePr>
          <p:cNvPr id="5" name="Объект 4"/>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225188044"/>
              </p:ext>
            </p:extLst>
          </p:nvPr>
        </p:nvGraphicFramePr>
        <p:xfrm>
          <a:off x="996593" y="1797978"/>
          <a:ext cx="10654301" cy="4378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20017420"/>
      </p:ext>
    </p:extLst>
  </p:cSld>
  <p:clrMapOvr>
    <a:masterClrMapping/>
  </p:clrMapOvr>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497674017"/>
              </p:ext>
            </p:extLst>
          </p:nvPr>
        </p:nvGraphicFramePr>
        <p:xfrm>
          <a:off x="821933" y="635727"/>
          <a:ext cx="10674849" cy="5610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84765475"/>
      </p:ext>
    </p:extLst>
  </p:cSld>
  <p:clrMapOvr>
    <a:masterClrMapping/>
  </p:clrMapOvr>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245264038"/>
              </p:ext>
            </p:extLst>
          </p:nvPr>
        </p:nvGraphicFramePr>
        <p:xfrm>
          <a:off x="1047964" y="924674"/>
          <a:ext cx="10315254" cy="5252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706297555"/>
      </p:ext>
    </p:extLst>
  </p:cSld>
  <p:clrMapOvr>
    <a:masterClrMapping/>
  </p:clrMapOvr>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151883830"/>
              </p:ext>
            </p:extLst>
          </p:nvPr>
        </p:nvGraphicFramePr>
        <p:xfrm>
          <a:off x="688370" y="595900"/>
          <a:ext cx="10931702" cy="5794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06689836"/>
      </p:ext>
    </p:extLst>
  </p:cSld>
  <p:clrMapOvr>
    <a:masterClrMapping/>
  </p:clrMapOvr>
  <p:transition/>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482607459"/>
              </p:ext>
            </p:extLst>
          </p:nvPr>
        </p:nvGraphicFramePr>
        <p:xfrm>
          <a:off x="852755" y="832207"/>
          <a:ext cx="10582382" cy="53447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170818727"/>
      </p:ext>
    </p:extLst>
  </p:cSld>
  <p:clrMapOvr>
    <a:masterClrMapping/>
  </p:clrMapOvr>
  <p:transition/>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873436902"/>
              </p:ext>
            </p:extLst>
          </p:nvPr>
        </p:nvGraphicFramePr>
        <p:xfrm>
          <a:off x="863030" y="452063"/>
          <a:ext cx="10500188" cy="6131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59049304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871352294"/>
              </p:ext>
            </p:extLst>
          </p:nvPr>
        </p:nvGraphicFramePr>
        <p:xfrm>
          <a:off x="1140431" y="400692"/>
          <a:ext cx="9935111" cy="6154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41736371"/>
      </p:ext>
    </p:extLst>
  </p:cSld>
  <p:clrMapOvr>
    <a:masterClrMapping/>
  </p:clrMapOvr>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38354801"/>
              </p:ext>
            </p:extLst>
          </p:nvPr>
        </p:nvGraphicFramePr>
        <p:xfrm>
          <a:off x="719191" y="554804"/>
          <a:ext cx="10818688" cy="6150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62462358"/>
      </p:ext>
    </p:extLst>
  </p:cSld>
  <p:clrMapOvr>
    <a:masterClrMapping/>
  </p:clrMapOvr>
  <p:transition/>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362121047"/>
              </p:ext>
            </p:extLst>
          </p:nvPr>
        </p:nvGraphicFramePr>
        <p:xfrm>
          <a:off x="1335640" y="730936"/>
          <a:ext cx="9030985" cy="5396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25125068"/>
      </p:ext>
    </p:extLst>
  </p:cSld>
  <p:clrMapOvr>
    <a:masterClrMapping/>
  </p:clrMapOvr>
  <p:transition/>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928941018"/>
              </p:ext>
            </p:extLst>
          </p:nvPr>
        </p:nvGraphicFramePr>
        <p:xfrm>
          <a:off x="809946" y="698643"/>
          <a:ext cx="10572108" cy="586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154860199"/>
      </p:ext>
    </p:extLst>
  </p:cSld>
  <p:clrMapOvr>
    <a:masterClrMapping/>
  </p:clrMapOvr>
  <p:transition/>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952087947"/>
              </p:ext>
            </p:extLst>
          </p:nvPr>
        </p:nvGraphicFramePr>
        <p:xfrm>
          <a:off x="640422" y="482714"/>
          <a:ext cx="10911155" cy="5892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713190855"/>
      </p:ext>
    </p:extLst>
  </p:cSld>
  <p:clrMapOvr>
    <a:masterClrMapping/>
  </p:clrMapOvr>
  <p:transition/>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01AD75B-3354-D04D-3233-469B1FFF8069}"/>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A1AC413-7343-FD4E-8506-F5B4A290409A}"/>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9716692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908265902"/>
      </p:ext>
    </p:extLst>
  </p:cSld>
  <p:clrMapOvr>
    <a:masterClrMapping/>
  </p:clrMapOvr>
  <p:transition/>
</p:sld>
</file>

<file path=ppt/slides/slide1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8: </a:t>
            </a:r>
            <a:r>
              <a:rPr lang="ru-RU" sz="3600" dirty="0" err="1" smtClean="0">
                <a:ea typeface="Times New Roman" panose="02020603050405020304" pitchFamily="18" charset="0"/>
              </a:rPr>
              <a:t>Эмпирикалық ақпаратты теориялық жалпылау</a:t>
            </a:r>
            <a:r>
              <a:rPr lang="ru-RU" sz="3600" dirty="0" smtClean="0">
                <a:ea typeface="Times New Roman" panose="02020603050405020304" pitchFamily="18" charset="0"/>
              </a:rPr>
              <a:t> </a:t>
            </a:r>
            <a:r>
              <a:rPr lang="ru-RU" sz="3600" dirty="0" err="1" smtClean="0">
                <a:ea typeface="Times New Roman" panose="02020603050405020304" pitchFamily="18" charset="0"/>
              </a:rPr>
              <a:t>әдістері</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6129B513-E545-4C95-A936-5DAD9ED2BF8A}"/>
              </a:ext>
            </a:extLst>
          </p:cNvPr>
          <p:cNvSpPr>
            <a:spLocks noGrp="1"/>
          </p:cNvSpPr>
          <p:nvPr>
            <p:ph type="title"/>
          </p:nvPr>
        </p:nvSpPr>
        <p:spPr/>
        <p:txBody>
          <a:bodyPr/>
          <a:lstStyle/>
          <a:p>
            <a:r>
              <a:rPr lang="ru-RU"/>
              <a:t>Сабақтың мақсаты:</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D4530AB3-C20E-45D1-9DB7-C5660C3CFAF7}"/>
              </a:ext>
            </a:extLst>
          </p:cNvPr>
          <p:cNvSpPr>
            <a:spLocks noGrp="1"/>
          </p:cNvSpPr>
          <p:nvPr>
            <p:ph idx="1"/>
          </p:nvPr>
        </p:nvSpPr>
        <p:spPr/>
        <p:txBody>
          <a:bodyPr/>
          <a:lstStyle/>
          <a:p>
            <a:r>
              <a:rPr lang="ru-RU"/>
              <a:t>Эмпирикалық ақпаратты теориялық жалпылау әдістерінің ерекшеліктерін зерттеу</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1705538678"/>
      </p:ext>
    </p:extLst>
  </p:cSld>
  <p:clrMapOvr>
    <a:masterClrMapping/>
  </p:clrMapOvr>
  <p:transition/>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DFDBB156-E01B-4F18-AC6B-10BC5141FCC2}"/>
              </a:ext>
            </a:extLst>
          </p:cNvPr>
          <p:cNvSpPr>
            <a:spLocks noGrp="1"/>
          </p:cNvSpPr>
          <p:nvPr>
            <p:ph type="title"/>
          </p:nvPr>
        </p:nvSpPr>
        <p:spPr/>
        <p:txBody>
          <a:bodyPr/>
          <a:lstStyle/>
          <a:p>
            <a:r>
              <a:rPr lang="ru-RU"/>
              <a:t>Қаралатын мәселелер:</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4F8B0D4-7879-404C-A468-D7943B265247}"/>
              </a:ext>
            </a:extLst>
          </p:cNvPr>
          <p:cNvSpPr>
            <a:spLocks noGrp="1"/>
          </p:cNvSpPr>
          <p:nvPr>
            <p:ph idx="1"/>
          </p:nvPr>
        </p:nvSpPr>
        <p:spPr/>
        <p:txBody>
          <a:bodyPr/>
          <a:lstStyle/>
          <a:p>
            <a:pPr marL="514350" indent="-514350">
              <a:buFont typeface="+mj-lt"/>
              <a:buAutoNum type="arabicPeriod"/>
            </a:pPr>
            <a:r>
              <a:rPr lang="ru-RU" err="1"/>
              <a:t>Жалпылогикалық ғылыми зерттеу әдістері</a:t>
            </a:r>
          </a:p>
          <a:p>
            <a:pPr marL="514350" indent="-514350">
              <a:buFont typeface="+mj-lt"/>
              <a:buAutoNum type="arabicPeriod"/>
            </a:pPr>
            <a:r>
              <a:rPr lang="ru-RU"/>
              <a:t>Ғылыми зерттеудің теориялық әдістері</a:t>
            </a:r>
          </a:p>
          <a:p>
            <a:pPr marL="514350" indent="-514350">
              <a:buFont typeface="+mj-lt"/>
              <a:buAutoNum type="arabicPeriod"/>
            </a:pPr>
            <a:r>
              <a:rPr lang="ru-RU"/>
              <a:t>Ғылыми зерттеудің тарихи және логикалық әдістері</a:t>
            </a:r>
          </a:p>
          <a:p>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1891928842"/>
      </p:ext>
    </p:extLst>
  </p:cSld>
  <p:clrMapOvr>
    <a:masterClrMapping/>
  </p:clrMapOvr>
  <p:transition/>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05298117-D332-45DE-825C-949D2DC6BFB1}"/>
              </a:ext>
            </a:extLst>
          </p:cNvPr>
          <p:cNvSpPr>
            <a:spLocks noGrp="1"/>
          </p:cNvSpPr>
          <p:nvPr>
            <p:ph type="title"/>
          </p:nvPr>
        </p:nvSpPr>
        <p:spPr/>
        <p:txBody>
          <a:bodyPr/>
          <a:lstStyle/>
          <a:p>
            <a:r>
              <a:rPr lang="ru-RU"/>
              <a:t>Ұсынылатын әдебиеттер:</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7C97CEB7-F1CB-42B8-A3E9-2DE3CCF1B4B0}"/>
              </a:ext>
            </a:extLst>
          </p:cNvPr>
          <p:cNvSpPr>
            <a:spLocks noGrp="1"/>
          </p:cNvSpPr>
          <p:nvPr>
            <p:ph idx="1"/>
          </p:nvPr>
        </p:nvSpPr>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3291780315"/>
      </p:ext>
    </p:extLst>
  </p:cSld>
  <p:clrMapOvr>
    <a:masterClrMapping/>
  </p:clrMapOvr>
  <p:transition/>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3029" y="255954"/>
            <a:ext cx="9176321" cy="1176291"/>
          </a:xfrm>
        </p:spPr>
        <p:txBody>
          <a:bodyPr>
            <a:normAutofit/>
          </a:bodyPr>
          <a:lstStyle/>
          <a:p>
            <a:r>
              <a:rPr lang="ru-RU" sz="3200"/>
              <a:t>1. Жалпылогикалық ғылыми зерттеу әдістері</a:t>
            </a:r>
          </a:p>
        </p:txBody>
      </p:sp>
      <p:sp>
        <p:nvSpPr>
          <p:cNvPr id="3" name="Объект 2"/>
          <p:cNvSpPr>
            <a:spLocks noGrp="1"/>
          </p:cNvSpPr>
          <p:nvPr>
            <p:ph idx="1"/>
          </p:nvPr>
        </p:nvSpPr>
        <p:spPr>
          <a:xfrm>
            <a:off x="986319" y="1253448"/>
            <a:ext cx="10342652" cy="1047964"/>
          </a:xfrm>
        </p:spPr>
        <p:txBody>
          <a:bodyPr>
            <a:normAutofit/>
          </a:bodyPr>
          <a:lstStyle/>
          <a:p>
            <a:r>
              <a:rPr lang="ru-RU" sz="2000" err="1"/>
              <a:t>Жалпылогикалық әдістер негізінен ғылыми зерттеулердің теориялық деңгейінде қолданылады, дегенмен олардың кейбіреулері эмпирикалық деңгейде де қолданыла алады.</a:t>
            </a:r>
          </a:p>
        </p:txBody>
      </p:sp>
      <p:graphicFrame>
        <p:nvGraphicFramePr>
          <p:cNvPr id="4" name="Схема 3"/>
          <p:cNvGraphicFramePr/>
          <p:nvPr>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082638322"/>
              </p:ext>
            </p:extLst>
          </p:nvPr>
        </p:nvGraphicFramePr>
        <p:xfrm>
          <a:off x="986319" y="2301412"/>
          <a:ext cx="9986481" cy="4387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11379426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471223433"/>
              </p:ext>
            </p:extLst>
          </p:nvPr>
        </p:nvGraphicFramePr>
        <p:xfrm>
          <a:off x="1335639" y="914401"/>
          <a:ext cx="9801547" cy="5262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295542960"/>
      </p:ext>
    </p:extLst>
  </p:cSld>
  <p:clrMapOvr>
    <a:masterClrMapping/>
  </p:clrMapOvr>
  <p:transition/>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8654" y="295458"/>
            <a:ext cx="7886700" cy="871491"/>
          </a:xfrm>
        </p:spPr>
        <p:txBody>
          <a:bodyPr>
            <a:normAutofit/>
          </a:bodyPr>
          <a:lstStyle/>
          <a:p>
            <a:r>
              <a:rPr lang="ru-RU" sz="4000"/>
              <a:t>Талдау</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817453474"/>
              </p:ext>
            </p:extLst>
          </p:nvPr>
        </p:nvGraphicFramePr>
        <p:xfrm>
          <a:off x="750013" y="1166949"/>
          <a:ext cx="10787866" cy="5395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193750333"/>
      </p:ext>
    </p:extLst>
  </p:cSld>
  <p:clrMapOvr>
    <a:masterClrMapping/>
  </p:clrMapOvr>
  <p:transition/>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5218" y="456321"/>
            <a:ext cx="7886700" cy="827948"/>
          </a:xfrm>
        </p:spPr>
        <p:txBody>
          <a:bodyPr>
            <a:normAutofit/>
          </a:bodyPr>
          <a:lstStyle/>
          <a:p>
            <a:r>
              <a:rPr lang="ru-RU" sz="4000"/>
              <a:t>Синтездеу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143891400"/>
              </p:ext>
            </p:extLst>
          </p:nvPr>
        </p:nvGraphicFramePr>
        <p:xfrm>
          <a:off x="719191" y="1284269"/>
          <a:ext cx="10777591" cy="4892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382887932"/>
      </p:ext>
    </p:extLst>
  </p:cSld>
  <p:clrMapOvr>
    <a:masterClrMapping/>
  </p:clrMapOvr>
  <p:transition/>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a:t>Талдау-Синтез</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116397093"/>
              </p:ext>
            </p:extLst>
          </p:nvPr>
        </p:nvGraphicFramePr>
        <p:xfrm>
          <a:off x="838200" y="1825625"/>
          <a:ext cx="10689404" cy="4585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5384479"/>
      </p:ext>
    </p:extLst>
  </p:cSld>
  <p:clrMapOvr>
    <a:masterClrMapping/>
  </p:clrMapOvr>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2207" y="269334"/>
            <a:ext cx="10644027" cy="801821"/>
          </a:xfrm>
        </p:spPr>
        <p:txBody>
          <a:bodyPr>
            <a:noAutofit/>
          </a:bodyPr>
          <a:lstStyle/>
          <a:p>
            <a:r>
              <a:rPr lang="ru-RU" sz="2000"/>
              <a:t>Объектіні зерттеу сипатына және оның мәніне ену тереңдігіне байланысты талдау мен синтездің әртүрлі түрлері қолданылады. </a:t>
            </a:r>
          </a:p>
        </p:txBody>
      </p:sp>
      <p:graphicFrame>
        <p:nvGraphicFramePr>
          <p:cNvPr id="6" name="Объект 5"/>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309146263"/>
              </p:ext>
            </p:extLst>
          </p:nvPr>
        </p:nvGraphicFramePr>
        <p:xfrm>
          <a:off x="832207" y="965771"/>
          <a:ext cx="10808413" cy="5165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Прямоугольник 6"/>
          <p:cNvSpPr/>
          <p:nvPr/>
        </p:nvSpPr>
        <p:spPr>
          <a:xfrm>
            <a:off x="986319" y="6043976"/>
            <a:ext cx="10373474"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a:t>Ғылыми зерттеу процесіндегі талдау және синтез әдістері әдіспен ажырамас байланыста қызмет етеді </a:t>
            </a:r>
            <a:r>
              <a:rPr lang="ru-RU" b="1"/>
              <a:t>абстракциялау</a:t>
            </a:r>
            <a:r>
              <a:rPr lang="ru-RU"/>
              <a:t>. </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175717264"/>
      </p:ext>
    </p:extLst>
  </p:cSld>
  <p:clrMapOvr>
    <a:masterClrMapping/>
  </p:clrMapOvr>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369" y="291738"/>
            <a:ext cx="7886700" cy="566691"/>
          </a:xfrm>
        </p:spPr>
        <p:txBody>
          <a:bodyPr>
            <a:normAutofit fontScale="90000"/>
          </a:bodyPr>
          <a:lstStyle/>
          <a:p>
            <a:r>
              <a:rPr lang="ru-RU"/>
              <a:t>Абстракциялау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293908870"/>
              </p:ext>
            </p:extLst>
          </p:nvPr>
        </p:nvGraphicFramePr>
        <p:xfrm>
          <a:off x="688369" y="931817"/>
          <a:ext cx="10859783" cy="5634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222445925"/>
      </p:ext>
    </p:extLst>
  </p:cSld>
  <p:clrMapOvr>
    <a:masterClrMapping/>
  </p:clrMapOvr>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7558" y="278040"/>
            <a:ext cx="7886700" cy="688611"/>
          </a:xfrm>
        </p:spPr>
        <p:txBody>
          <a:bodyPr>
            <a:normAutofit fontScale="90000"/>
          </a:bodyPr>
          <a:lstStyle/>
          <a:p>
            <a:r>
              <a:rPr lang="ru-RU"/>
              <a:t>Жалпылау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764805295"/>
              </p:ext>
            </p:extLst>
          </p:nvPr>
        </p:nvGraphicFramePr>
        <p:xfrm>
          <a:off x="996594" y="966651"/>
          <a:ext cx="10644026" cy="5756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270265003"/>
      </p:ext>
    </p:extLst>
  </p:cSld>
  <p:clrMapOvr>
    <a:masterClrMapping/>
  </p:clrMapOvr>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09504" y="303482"/>
            <a:ext cx="7886700" cy="662485"/>
          </a:xfrm>
        </p:spPr>
        <p:txBody>
          <a:bodyPr>
            <a:normAutofit fontScale="90000"/>
          </a:bodyPr>
          <a:lstStyle/>
          <a:p>
            <a:r>
              <a:rPr lang="ru-RU"/>
              <a:t>Индукция</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625616733"/>
              </p:ext>
            </p:extLst>
          </p:nvPr>
        </p:nvGraphicFramePr>
        <p:xfrm>
          <a:off x="827284" y="1149531"/>
          <a:ext cx="10515386" cy="5158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901156092"/>
      </p:ext>
    </p:extLst>
  </p:cSld>
  <p:clrMapOvr>
    <a:masterClrMapping/>
  </p:clrMapOvr>
  <p:transition/>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27311" y="225790"/>
            <a:ext cx="7886700" cy="784404"/>
          </a:xfrm>
        </p:spPr>
        <p:txBody>
          <a:bodyPr>
            <a:normAutofit/>
          </a:bodyPr>
          <a:lstStyle/>
          <a:p>
            <a:r>
              <a:rPr lang="ru-RU" sz="4000"/>
              <a:t>Дедукция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13513982"/>
              </p:ext>
            </p:extLst>
          </p:nvPr>
        </p:nvGraphicFramePr>
        <p:xfrm>
          <a:off x="832207" y="1191801"/>
          <a:ext cx="10644027" cy="5252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215341353"/>
      </p:ext>
    </p:extLst>
  </p:cSld>
  <p:clrMapOvr>
    <a:masterClrMapping/>
  </p:clrMapOvr>
  <p:transition/>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8643" y="282933"/>
            <a:ext cx="7886700" cy="706028"/>
          </a:xfrm>
        </p:spPr>
        <p:txBody>
          <a:bodyPr>
            <a:normAutofit/>
          </a:bodyPr>
          <a:lstStyle/>
          <a:p>
            <a:r>
              <a:rPr lang="ru-RU" sz="4000"/>
              <a:t>Ұқсастық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197157187"/>
              </p:ext>
            </p:extLst>
          </p:nvPr>
        </p:nvGraphicFramePr>
        <p:xfrm>
          <a:off x="698643" y="1071155"/>
          <a:ext cx="10787865" cy="5390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348307605"/>
      </p:ext>
    </p:extLst>
  </p:cSld>
  <p:clrMapOvr>
    <a:masterClrMapping/>
  </p:clrMapOvr>
  <p:transition/>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6449" y="336729"/>
            <a:ext cx="7886700" cy="688611"/>
          </a:xfrm>
        </p:spPr>
        <p:txBody>
          <a:bodyPr>
            <a:normAutofit fontScale="90000"/>
          </a:bodyPr>
          <a:lstStyle/>
          <a:p>
            <a:r>
              <a:rPr lang="ru-RU"/>
              <a:t>Үлгілеу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792514956"/>
              </p:ext>
            </p:extLst>
          </p:nvPr>
        </p:nvGraphicFramePr>
        <p:xfrm>
          <a:off x="616449" y="1202077"/>
          <a:ext cx="10777591" cy="4974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61207013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Сабақтың мақсаты:</a:t>
            </a:r>
          </a:p>
        </p:txBody>
      </p:sp>
      <p:sp>
        <p:nvSpPr>
          <p:cNvPr id="3" name="Объект 2"/>
          <p:cNvSpPr>
            <a:spLocks noGrp="1"/>
          </p:cNvSpPr>
          <p:nvPr>
            <p:ph idx="1"/>
          </p:nvPr>
        </p:nvSpPr>
        <p:spPr/>
        <p:txBody>
          <a:bodyPr/>
          <a:lstStyle/>
          <a:p>
            <a:r>
              <a:rPr lang="ru-RU"/>
              <a:t>Күнделікті және ғылыми танымның ерекшеліктерін зерттеу</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400525243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4082532995"/>
              </p:ext>
            </p:extLst>
          </p:nvPr>
        </p:nvGraphicFramePr>
        <p:xfrm>
          <a:off x="1243173" y="297951"/>
          <a:ext cx="10078948" cy="616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87418132"/>
      </p:ext>
    </p:extLst>
  </p:cSld>
  <p:clrMapOvr>
    <a:masterClrMapping/>
  </p:clrMapOvr>
  <p:transition/>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1110" y="457595"/>
            <a:ext cx="7886700" cy="671194"/>
          </a:xfrm>
        </p:spPr>
        <p:txBody>
          <a:bodyPr>
            <a:normAutofit fontScale="90000"/>
          </a:bodyPr>
          <a:lstStyle/>
          <a:p>
            <a:r>
              <a:rPr lang="ru-RU"/>
              <a:t>Үлгілеу </a:t>
            </a:r>
          </a:p>
        </p:txBody>
      </p:sp>
      <p:graphicFrame>
        <p:nvGraphicFramePr>
          <p:cNvPr id="5" name="Объект 4"/>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943653858"/>
              </p:ext>
            </p:extLst>
          </p:nvPr>
        </p:nvGraphicFramePr>
        <p:xfrm>
          <a:off x="791110" y="1128789"/>
          <a:ext cx="10685124" cy="5539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798066567"/>
      </p:ext>
    </p:extLst>
  </p:cSld>
  <p:clrMapOvr>
    <a:masterClrMapping/>
  </p:clrMapOvr>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0156" y="165710"/>
            <a:ext cx="7886700" cy="697320"/>
          </a:xfrm>
        </p:spPr>
        <p:txBody>
          <a:bodyPr/>
          <a:lstStyle/>
          <a:p>
            <a:r>
              <a:rPr lang="ru-RU"/>
              <a:t>Жүйелі тәсіл</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230825679"/>
              </p:ext>
            </p:extLst>
          </p:nvPr>
        </p:nvGraphicFramePr>
        <p:xfrm>
          <a:off x="667820" y="863030"/>
          <a:ext cx="11198832" cy="5912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415086149"/>
      </p:ext>
    </p:extLst>
  </p:cSld>
  <p:clrMapOvr>
    <a:masterClrMapping/>
  </p:clrMapOvr>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BE5303A-017E-7DD2-C476-487E08C382DC}"/>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A18D0597-E456-C22A-A134-C44C7E5ABB9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0844499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55002185"/>
      </p:ext>
    </p:extLst>
  </p:cSld>
  <p:clrMapOvr>
    <a:masterClrMapping/>
  </p:clrMapOvr>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578" y="365127"/>
            <a:ext cx="9155772" cy="993411"/>
          </a:xfrm>
        </p:spPr>
        <p:txBody>
          <a:bodyPr>
            <a:normAutofit/>
          </a:bodyPr>
          <a:lstStyle/>
          <a:p>
            <a:r>
              <a:rPr lang="ru-RU" sz="3200"/>
              <a:t>2. Ғылыми зерттеудің теориялық әдістері</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519482474"/>
              </p:ext>
            </p:extLst>
          </p:nvPr>
        </p:nvGraphicFramePr>
        <p:xfrm>
          <a:off x="1119883" y="2188397"/>
          <a:ext cx="10048126" cy="4580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883578" y="1270839"/>
            <a:ext cx="10424844"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a:t>Қазіргі ғылымның өзіне тән белгілерінің бірі ғылыми танымда теориялық зерттеудің әртүрлі әдістерін қолданудың күннен-күнге артып келе жатқандығы болып табылады. </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111194199"/>
      </p:ext>
    </p:extLst>
  </p:cSld>
  <p:clrMapOvr>
    <a:masterClrMapping/>
  </p:clrMapOvr>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434" y="252111"/>
            <a:ext cx="7886700" cy="610234"/>
          </a:xfrm>
        </p:spPr>
        <p:txBody>
          <a:bodyPr>
            <a:normAutofit fontScale="90000"/>
          </a:bodyPr>
          <a:lstStyle/>
          <a:p>
            <a:r>
              <a:rPr lang="ru-RU"/>
              <a:t>Ресмилендіру</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12106632"/>
              </p:ext>
            </p:extLst>
          </p:nvPr>
        </p:nvGraphicFramePr>
        <p:xfrm>
          <a:off x="503434" y="975362"/>
          <a:ext cx="11147460" cy="5733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762253973"/>
      </p:ext>
    </p:extLst>
  </p:cSld>
  <p:clrMapOvr>
    <a:masterClrMapping/>
  </p:clrMapOvr>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9191" y="213360"/>
            <a:ext cx="7886700" cy="531857"/>
          </a:xfrm>
        </p:spPr>
        <p:txBody>
          <a:bodyPr>
            <a:normAutofit fontScale="90000"/>
          </a:bodyPr>
          <a:lstStyle/>
          <a:p>
            <a:r>
              <a:rPr lang="ru-RU"/>
              <a:t>Идеалдандыру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439827355"/>
              </p:ext>
            </p:extLst>
          </p:nvPr>
        </p:nvGraphicFramePr>
        <p:xfrm>
          <a:off x="719191" y="775064"/>
          <a:ext cx="10900881" cy="5869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509824482"/>
      </p:ext>
    </p:extLst>
  </p:cSld>
  <p:clrMapOvr>
    <a:masterClrMapping/>
  </p:clrMapOvr>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9191" y="293208"/>
            <a:ext cx="7886700" cy="758280"/>
          </a:xfrm>
        </p:spPr>
        <p:txBody>
          <a:bodyPr>
            <a:normAutofit/>
          </a:bodyPr>
          <a:lstStyle/>
          <a:p>
            <a:r>
              <a:rPr lang="ru-RU" sz="4000"/>
              <a:t>Аксиоматикалық әдіс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973903607"/>
              </p:ext>
            </p:extLst>
          </p:nvPr>
        </p:nvGraphicFramePr>
        <p:xfrm>
          <a:off x="719191" y="1294544"/>
          <a:ext cx="10685124" cy="5088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09370627"/>
      </p:ext>
    </p:extLst>
  </p:cSld>
  <p:clrMapOvr>
    <a:masterClrMapping/>
  </p:clrMapOvr>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6864" y="365126"/>
            <a:ext cx="7886700" cy="601525"/>
          </a:xfrm>
        </p:spPr>
        <p:txBody>
          <a:bodyPr>
            <a:normAutofit fontScale="90000"/>
          </a:bodyPr>
          <a:lstStyle/>
          <a:p>
            <a:r>
              <a:rPr lang="ru-RU"/>
              <a:t>Аксиоматикалық әдіс </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17205152"/>
              </p:ext>
            </p:extLst>
          </p:nvPr>
        </p:nvGraphicFramePr>
        <p:xfrm>
          <a:off x="801383" y="966651"/>
          <a:ext cx="10633753" cy="412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801383" y="5180850"/>
            <a:ext cx="10726221" cy="120032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ru-RU"/>
              <a:t>Осылайша, гипотетикалық-дедуктивті әдіс ғылыми білімді құру және негіздеу әдісі ретінде ашу әдісі емес, өйткені ол жаңа гипотезаға, содан кейін жаңа теорияға қалай жетуге болатынын дәл көрсетеді. Сонымен бірге ол абстрактіліден нақтыға көтерілу әдісінің қажетті элементі болып табылады. </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687613372"/>
      </p:ext>
    </p:extLst>
  </p:cSld>
  <p:clrMapOvr>
    <a:masterClrMapping/>
  </p:clrMapOvr>
  <p:transition/>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7558" y="361311"/>
            <a:ext cx="8036379" cy="592817"/>
          </a:xfrm>
        </p:spPr>
        <p:txBody>
          <a:bodyPr>
            <a:normAutofit/>
          </a:bodyPr>
          <a:lstStyle/>
          <a:p>
            <a:r>
              <a:rPr lang="ru-RU" sz="3600"/>
              <a:t>Абстрактіліден нақтыға көтерілу</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360222019"/>
              </p:ext>
            </p:extLst>
          </p:nvPr>
        </p:nvGraphicFramePr>
        <p:xfrm>
          <a:off x="837557" y="1181529"/>
          <a:ext cx="10751691" cy="5410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226264044"/>
      </p:ext>
    </p:extLst>
  </p:cSld>
  <p:clrMapOvr>
    <a:masterClrMapping/>
  </p:clrMapOv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6449" y="350110"/>
            <a:ext cx="8106047" cy="357685"/>
          </a:xfrm>
        </p:spPr>
        <p:txBody>
          <a:bodyPr>
            <a:noAutofit/>
          </a:bodyPr>
          <a:lstStyle/>
          <a:p>
            <a:r>
              <a:rPr lang="ru-RU" sz="3200"/>
              <a:t>Абстрактіліден нақтыға көтерілу</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802090446"/>
              </p:ext>
            </p:extLst>
          </p:nvPr>
        </p:nvGraphicFramePr>
        <p:xfrm>
          <a:off x="616449" y="966652"/>
          <a:ext cx="10962526" cy="5526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30879414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341287610"/>
              </p:ext>
            </p:extLst>
          </p:nvPr>
        </p:nvGraphicFramePr>
        <p:xfrm>
          <a:off x="1058238" y="431515"/>
          <a:ext cx="10078949" cy="5945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720808876"/>
      </p:ext>
    </p:extLst>
  </p:cSld>
  <p:clrMapOvr>
    <a:masterClrMapping/>
  </p:clrMapOvr>
  <p:transition/>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89691F8-98F0-A74A-2B5D-5772B17E6FFA}"/>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30D38A43-77AF-5C6C-1C03-FE193D4061E2}"/>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3705830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69190157"/>
      </p:ext>
    </p:extLst>
  </p:cSld>
  <p:clrMapOvr>
    <a:masterClrMapping/>
  </p:clrMapOv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1109" y="365127"/>
            <a:ext cx="10767317" cy="1054371"/>
          </a:xfrm>
        </p:spPr>
        <p:txBody>
          <a:bodyPr>
            <a:normAutofit/>
          </a:bodyPr>
          <a:lstStyle/>
          <a:p>
            <a:r>
              <a:rPr lang="ru-RU" sz="3200"/>
              <a:t>3. Ғылыми зерттеудің тарихи және логикалық әдістері</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844340773"/>
              </p:ext>
            </p:extLst>
          </p:nvPr>
        </p:nvGraphicFramePr>
        <p:xfrm>
          <a:off x="791109" y="1633591"/>
          <a:ext cx="10582383" cy="4543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338495874"/>
      </p:ext>
    </p:extLst>
  </p:cSld>
  <p:clrMapOvr>
    <a:masterClrMapping/>
  </p:clrMapOvr>
  <p:transition/>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882275081"/>
              </p:ext>
            </p:extLst>
          </p:nvPr>
        </p:nvGraphicFramePr>
        <p:xfrm>
          <a:off x="2072640" y="330926"/>
          <a:ext cx="8889886" cy="6409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3879127111"/>
      </p:ext>
    </p:extLst>
  </p:cSld>
  <p:clrMapOvr>
    <a:masterClrMapping/>
  </p:clrMapOvr>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410444A-EE7C-E0DD-41AD-43BE45BEA22A}"/>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6B40AB7-7A13-B4A9-48EF-B039A9D540F0}"/>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7562307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76944636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2: </a:t>
            </a:r>
            <a:r>
              <a:rPr lang="ru-RU" sz="3600" dirty="0" err="1" smtClean="0"/>
              <a:t>Ғылыми зерттеу</a:t>
            </a:r>
            <a:r>
              <a:rPr lang="ru-RU" sz="3600" dirty="0" smtClean="0"/>
              <a:t> </a:t>
            </a:r>
            <a:r>
              <a:rPr lang="ru-RU" sz="3600" dirty="0" err="1" smtClean="0"/>
              <a:t>әдіснамасының философиялық негіздері</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Сабақтың мақсаты:</a:t>
            </a:r>
          </a:p>
        </p:txBody>
      </p:sp>
      <p:sp>
        <p:nvSpPr>
          <p:cNvPr id="3" name="Объект 2"/>
          <p:cNvSpPr>
            <a:spLocks noGrp="1"/>
          </p:cNvSpPr>
          <p:nvPr>
            <p:ph idx="1"/>
          </p:nvPr>
        </p:nvSpPr>
        <p:spPr/>
        <p:txBody>
          <a:bodyPr/>
          <a:lstStyle/>
          <a:p>
            <a:r>
              <a:rPr lang="ru-RU"/>
              <a:t>Әдіс, әдістеме, әдістеме ұғымдарын зерделеу, сонымен қатар ғылыми зерттеу әдістерінің негізгі топтарын қарастыру.</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361140933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Қаралатын мәселелер:</a:t>
            </a:r>
          </a:p>
        </p:txBody>
      </p:sp>
      <p:sp>
        <p:nvSpPr>
          <p:cNvPr id="3" name="Объект 2"/>
          <p:cNvSpPr>
            <a:spLocks noGrp="1"/>
          </p:cNvSpPr>
          <p:nvPr>
            <p:ph idx="1"/>
          </p:nvPr>
        </p:nvSpPr>
        <p:spPr/>
        <p:txBody>
          <a:bodyPr/>
          <a:lstStyle/>
          <a:p>
            <a:pPr marL="514350" indent="-514350">
              <a:buFont typeface="+mj-lt"/>
              <a:buAutoNum type="arabicPeriod"/>
            </a:pPr>
            <a:r>
              <a:rPr lang="ru-RU"/>
              <a:t>Ғылыми зерттеудің әдісі мен әдіснамасы туралы түсінік</a:t>
            </a:r>
          </a:p>
          <a:p>
            <a:pPr marL="514350" indent="-514350">
              <a:buFont typeface="+mj-lt"/>
              <a:buAutoNum type="arabicPeriod"/>
            </a:pPr>
            <a:r>
              <a:rPr lang="ru-RU"/>
              <a:t>Ғылыми зерттеу әдістерінің типологиясы</a:t>
            </a:r>
          </a:p>
          <a:p>
            <a:endParaRPr lang="ru-RU"/>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226193836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Ұсынылатын әдебиеттер: </a:t>
            </a:r>
          </a:p>
        </p:txBody>
      </p:sp>
      <p:sp>
        <p:nvSpPr>
          <p:cNvPr id="3" name="Объект 2"/>
          <p:cNvSpPr>
            <a:spLocks noGrp="1"/>
          </p:cNvSpPr>
          <p:nvPr>
            <p:ph idx="1"/>
          </p:nvPr>
        </p:nvSpPr>
        <p:spPr>
          <a:xfrm>
            <a:off x="838199" y="1825625"/>
            <a:ext cx="10751049" cy="4351338"/>
          </a:xfrm>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325076469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a:t>1. Ғылыми зерттеудің әдістемесі мен әдіснамасы туралы түсінік</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68024342"/>
              </p:ext>
            </p:extLst>
          </p:nvPr>
        </p:nvGraphicFramePr>
        <p:xfrm>
          <a:off x="934948" y="1839073"/>
          <a:ext cx="10592656" cy="4653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92749955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083324344"/>
              </p:ext>
            </p:extLst>
          </p:nvPr>
        </p:nvGraphicFramePr>
        <p:xfrm>
          <a:off x="688369" y="410966"/>
          <a:ext cx="10705671" cy="5765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87681840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796944836"/>
              </p:ext>
            </p:extLst>
          </p:nvPr>
        </p:nvGraphicFramePr>
        <p:xfrm>
          <a:off x="1078787" y="739739"/>
          <a:ext cx="10243334" cy="5437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93775340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949342512"/>
              </p:ext>
            </p:extLst>
          </p:nvPr>
        </p:nvGraphicFramePr>
        <p:xfrm>
          <a:off x="989743" y="380144"/>
          <a:ext cx="10301555" cy="6337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5423408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Қаралатын мәселелер:</a:t>
            </a:r>
          </a:p>
        </p:txBody>
      </p:sp>
      <p:sp>
        <p:nvSpPr>
          <p:cNvPr id="3" name="Объект 2"/>
          <p:cNvSpPr>
            <a:spLocks noGrp="1"/>
          </p:cNvSpPr>
          <p:nvPr>
            <p:ph idx="1"/>
          </p:nvPr>
        </p:nvSpPr>
        <p:spPr/>
        <p:txBody>
          <a:bodyPr/>
          <a:lstStyle/>
          <a:p>
            <a:pPr marL="514350" indent="-514350">
              <a:buFont typeface="+mj-lt"/>
              <a:buAutoNum type="arabicPeriod"/>
            </a:pPr>
            <a:r>
              <a:rPr lang="ru-RU" err="1" smtClean="0"/>
              <a:t>Күнделікті </a:t>
            </a:r>
            <a:r>
              <a:rPr lang="ru-RU"/>
              <a:t>тану туралы түсінік</a:t>
            </a:r>
          </a:p>
          <a:p>
            <a:pPr marL="514350" indent="-514350">
              <a:buFont typeface="+mj-lt"/>
              <a:buAutoNum type="arabicPeriod"/>
            </a:pPr>
            <a:r>
              <a:rPr lang="ru-RU"/>
              <a:t>Ғылыми танымның мәні мен мазмұны</a:t>
            </a:r>
          </a:p>
          <a:p>
            <a:pPr marL="514350" indent="-514350">
              <a:buFont typeface="+mj-lt"/>
              <a:buAutoNum type="arabicPeriod"/>
            </a:pPr>
            <a:endParaRPr lang="ru-RU"/>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957005057"/>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2182187"/>
              </p:ext>
            </p:extLst>
          </p:nvPr>
        </p:nvGraphicFramePr>
        <p:xfrm>
          <a:off x="780836" y="441788"/>
          <a:ext cx="10685123" cy="6227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46732659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352229431"/>
              </p:ext>
            </p:extLst>
          </p:nvPr>
        </p:nvGraphicFramePr>
        <p:xfrm>
          <a:off x="1017143" y="493160"/>
          <a:ext cx="10407720" cy="58459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8731148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764151002"/>
              </p:ext>
            </p:extLst>
          </p:nvPr>
        </p:nvGraphicFramePr>
        <p:xfrm>
          <a:off x="883577" y="277402"/>
          <a:ext cx="10798139" cy="63428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31640866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173592808"/>
              </p:ext>
            </p:extLst>
          </p:nvPr>
        </p:nvGraphicFramePr>
        <p:xfrm>
          <a:off x="976045" y="452063"/>
          <a:ext cx="10438544" cy="57249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72259712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349932619"/>
              </p:ext>
            </p:extLst>
          </p:nvPr>
        </p:nvGraphicFramePr>
        <p:xfrm>
          <a:off x="821933" y="295382"/>
          <a:ext cx="10798139" cy="6267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40412113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932564812"/>
              </p:ext>
            </p:extLst>
          </p:nvPr>
        </p:nvGraphicFramePr>
        <p:xfrm>
          <a:off x="1107897" y="515178"/>
          <a:ext cx="10316966" cy="5827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06927522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id="{11059EE5-D2DB-B3B5-C1E0-53D644EE835B}"/>
              </a:ext>
            </a:extLst>
          </p:cNvPr>
          <p:cNvSpPr>
            <a:spLocks noGrp="1"/>
          </p:cNvSpPr>
          <p:nvPr>
            <p:ph type="title"/>
          </p:nvPr>
        </p:nvSpPr>
        <p:spPr>
          <a:xfrm>
            <a:off x="838200" y="365125"/>
            <a:ext cx="10515600" cy="826677"/>
          </a:xfrm>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id="{620F0AA7-0500-F2CB-953A-C70166B8C5D5}"/>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val="2550253424"/>
              </p:ext>
            </p:extLst>
          </p:nvPr>
        </p:nvGraphicFramePr>
        <p:xfrm>
          <a:off x="838200" y="1304818"/>
          <a:ext cx="10515600" cy="5054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val="85216291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2625" y="421240"/>
            <a:ext cx="9164548" cy="1081533"/>
          </a:xfrm>
        </p:spPr>
        <p:txBody>
          <a:bodyPr>
            <a:normAutofit/>
          </a:bodyPr>
          <a:lstStyle/>
          <a:p>
            <a:r>
              <a:rPr lang="ru-RU" sz="3600"/>
              <a:t>2. Ғылыми зерттеу әдістерінің типологиясы</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601957639"/>
              </p:ext>
            </p:extLst>
          </p:nvPr>
        </p:nvGraphicFramePr>
        <p:xfrm>
          <a:off x="1222625" y="1695235"/>
          <a:ext cx="9770723" cy="4481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09061612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736157526"/>
              </p:ext>
            </p:extLst>
          </p:nvPr>
        </p:nvGraphicFramePr>
        <p:xfrm>
          <a:off x="1263721" y="462337"/>
          <a:ext cx="10171416" cy="6051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10266668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4283699451"/>
              </p:ext>
            </p:extLst>
          </p:nvPr>
        </p:nvGraphicFramePr>
        <p:xfrm>
          <a:off x="667819" y="349321"/>
          <a:ext cx="10633753" cy="6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9163862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Ұсынылатын әдебиеттер:</a:t>
            </a:r>
          </a:p>
        </p:txBody>
      </p:sp>
      <p:sp>
        <p:nvSpPr>
          <p:cNvPr id="3" name="Объект 2"/>
          <p:cNvSpPr>
            <a:spLocks noGrp="1"/>
          </p:cNvSpPr>
          <p:nvPr>
            <p:ph idx="1"/>
          </p:nvPr>
        </p:nvSpPr>
        <p:spPr/>
        <p:txBody>
          <a:bodyPr>
            <a:normAutofit fontScale="92500" lnSpcReduction="10000"/>
          </a:bodyPr>
          <a:lstStyle/>
          <a:p>
            <a:r>
              <a:rPr lang="ru-RU" err="1"/>
              <a:t>Тік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err="1"/>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2019. – 154 б.</a:t>
            </a:r>
          </a:p>
          <a:p>
            <a:r>
              <a:rPr lang="ru-RU" err="1"/>
              <a:t>елинин Н.М., Шведова Е.А. Зерттеу жұмысы: жоспарлау, ұйымдастыру, бақылау. - М. : Интерфицика, 2020. – 365 б.</a:t>
            </a:r>
          </a:p>
          <a:p>
            <a:endParaRPr lang="ru-RU"/>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226050578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447514403"/>
              </p:ext>
            </p:extLst>
          </p:nvPr>
        </p:nvGraphicFramePr>
        <p:xfrm>
          <a:off x="565079" y="226031"/>
          <a:ext cx="11188557" cy="6371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652889455"/>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25408623"/>
              </p:ext>
            </p:extLst>
          </p:nvPr>
        </p:nvGraphicFramePr>
        <p:xfrm>
          <a:off x="760288" y="410967"/>
          <a:ext cx="10715946" cy="5765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47285394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897312750"/>
              </p:ext>
            </p:extLst>
          </p:nvPr>
        </p:nvGraphicFramePr>
        <p:xfrm>
          <a:off x="914400" y="523983"/>
          <a:ext cx="10417996" cy="5527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3207062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405686018"/>
              </p:ext>
            </p:extLst>
          </p:nvPr>
        </p:nvGraphicFramePr>
        <p:xfrm>
          <a:off x="707204" y="431514"/>
          <a:ext cx="10777591" cy="61233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405854808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820755256"/>
              </p:ext>
            </p:extLst>
          </p:nvPr>
        </p:nvGraphicFramePr>
        <p:xfrm>
          <a:off x="595901" y="441788"/>
          <a:ext cx="11003623" cy="5989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7120274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779230366"/>
              </p:ext>
            </p:extLst>
          </p:nvPr>
        </p:nvGraphicFramePr>
        <p:xfrm>
          <a:off x="770562" y="349321"/>
          <a:ext cx="10726220" cy="6035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54285021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4186933"/>
              </p:ext>
            </p:extLst>
          </p:nvPr>
        </p:nvGraphicFramePr>
        <p:xfrm>
          <a:off x="811657" y="688370"/>
          <a:ext cx="10746769" cy="5488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82580942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xmlns:ns5="http://schemas.microsoft.com/office/drawing/2014/main" val="2958091652"/>
              </p:ext>
            </p:extLst>
          </p:nvPr>
        </p:nvGraphicFramePr>
        <p:xfrm>
          <a:off x="729465" y="1664413"/>
          <a:ext cx="10633753" cy="4993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a:extLst>
              <a:ext uri="{FF2B5EF4-FFF2-40B4-BE49-F238E27FC236}">
                <ns5: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xmlns:ns5="http://schemas.microsoft.com/office/drawing/2014/main" id="{3375E359-5BB3-C664-20C2-D2C01237B2B9}"/>
              </a:ext>
            </a:extLst>
          </p:cNvPr>
          <p:cNvSpPr>
            <a:spLocks noGrp="1"/>
          </p:cNvSpPr>
          <p:nvPr>
            <p:ph type="title"/>
          </p:nvPr>
        </p:nvSpPr>
        <p:spPr>
          <a:xfrm>
            <a:off x="838200" y="365125"/>
            <a:ext cx="10515600" cy="1325563"/>
          </a:xfrm>
        </p:spPr>
        <p:txBody>
          <a:bodyPr/>
          <a:lstStyle/>
          <a:p>
            <a:r>
              <a:rPr lang="ru-RU"/>
              <a:t>Осылайша, </a:t>
            </a:r>
            <a:endParaRPr lang="x-none"/>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xmlns:ns5="http://schemas.microsoft.com/office/drawing/2014/main" val="2399206590"/>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3: </a:t>
            </a:r>
            <a:r>
              <a:rPr lang="ru-RU" sz="3600" dirty="0" err="1" smtClean="0"/>
              <a:t>Ғылыми зерттеу</a:t>
            </a:r>
            <a:r>
              <a:rPr lang="ru-RU" sz="3600" dirty="0" smtClean="0"/>
              <a:t> </a:t>
            </a:r>
            <a:r>
              <a:rPr lang="ru-RU" sz="3600" dirty="0" err="1" smtClean="0"/>
              <a:t>үдерісінің логикасы</a:t>
            </a:r>
            <a:r>
              <a:rPr lang="ru-RU" sz="3600" dirty="0" smtClean="0"/>
              <a:t> </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Сабақтың мақсаты:</a:t>
            </a:r>
          </a:p>
        </p:txBody>
      </p:sp>
      <p:sp>
        <p:nvSpPr>
          <p:cNvPr id="3" name="Объект 2"/>
          <p:cNvSpPr>
            <a:spLocks noGrp="1"/>
          </p:cNvSpPr>
          <p:nvPr>
            <p:ph idx="1"/>
          </p:nvPr>
        </p:nvSpPr>
        <p:spPr/>
        <p:txBody>
          <a:bodyPr/>
          <a:lstStyle/>
          <a:p>
            <a:r>
              <a:rPr lang="ru-RU"/>
              <a:t>Ғылыми фактілер және ғылыми мәселе ұғымдарын зерделеу</a:t>
            </a:r>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334707918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a:t>1. </a:t>
            </a:r>
            <a:r>
              <a:rPr lang="ru-RU" sz="3200" err="1" smtClean="0"/>
              <a:t>Күнделікті </a:t>
            </a:r>
            <a:r>
              <a:rPr lang="ru-RU" sz="3200"/>
              <a:t>тану туралы түсінік</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728010741"/>
              </p:ext>
            </p:extLst>
          </p:nvPr>
        </p:nvGraphicFramePr>
        <p:xfrm>
          <a:off x="1037690" y="1582220"/>
          <a:ext cx="10316110" cy="4910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1483887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Қаралатын мәселелер:</a:t>
            </a:r>
          </a:p>
        </p:txBody>
      </p:sp>
      <p:sp>
        <p:nvSpPr>
          <p:cNvPr id="3" name="Объект 2"/>
          <p:cNvSpPr>
            <a:spLocks noGrp="1"/>
          </p:cNvSpPr>
          <p:nvPr>
            <p:ph idx="1"/>
          </p:nvPr>
        </p:nvSpPr>
        <p:spPr/>
        <p:txBody>
          <a:bodyPr/>
          <a:lstStyle/>
          <a:p>
            <a:pPr marL="514350" indent="-514350">
              <a:buFont typeface="+mj-lt"/>
              <a:buAutoNum type="arabicPeriod"/>
            </a:pPr>
            <a:r>
              <a:rPr lang="ru-RU"/>
              <a:t>Ғылыми фактілер және олардың ғылыми зерттеулердегі рөлі</a:t>
            </a:r>
          </a:p>
          <a:p>
            <a:pPr marL="514350" indent="-514350">
              <a:buFont typeface="+mj-lt"/>
              <a:buAutoNum type="arabicPeriod"/>
            </a:pPr>
            <a:r>
              <a:rPr lang="ru-RU"/>
              <a:t>Ғылыми мәселенің түсінігі, оның тұжырымы мен тұжырымы</a:t>
            </a:r>
          </a:p>
          <a:p>
            <a:endParaRPr lang="ru-RU"/>
          </a:p>
        </p:txBody>
      </p:sp>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val="165442058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Ұсынылатын әдебиеттер:</a:t>
            </a:r>
          </a:p>
        </p:txBody>
      </p:sp>
      <p:sp>
        <p:nvSpPr>
          <p:cNvPr id="7"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id="{23164143-FBC8-529D-69FA-0F18A4655181}"/>
              </a:ext>
            </a:extLst>
          </p:cNvPr>
          <p:cNvSpPr>
            <a:spLocks noGrp="1"/>
          </p:cNvSpPr>
          <p:nvPr>
            <p:ph idx="1"/>
          </p:nvPr>
        </p:nvSpPr>
        <p:spPr>
          <a:xfrm>
            <a:off x="838200" y="1825625"/>
            <a:ext cx="10515600" cy="4351338"/>
          </a:xfrm>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val="1655499600"/>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939692"/>
          </a:xfrm>
        </p:spPr>
        <p:txBody>
          <a:bodyPr>
            <a:normAutofit fontScale="90000"/>
          </a:bodyPr>
          <a:lstStyle/>
          <a:p>
            <a:r>
              <a:rPr lang="ru-RU" sz="4000"/>
              <a:t>1.Ғылыми фактілер және олардың ғылыми зерттеулердегі рөлі</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851629121"/>
              </p:ext>
            </p:extLst>
          </p:nvPr>
        </p:nvGraphicFramePr>
        <p:xfrm>
          <a:off x="838199" y="1376737"/>
          <a:ext cx="10319535" cy="5116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372827685"/>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197501362"/>
              </p:ext>
            </p:extLst>
          </p:nvPr>
        </p:nvGraphicFramePr>
        <p:xfrm>
          <a:off x="986319" y="863029"/>
          <a:ext cx="10531011" cy="5313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63142559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794852563"/>
              </p:ext>
            </p:extLst>
          </p:nvPr>
        </p:nvGraphicFramePr>
        <p:xfrm>
          <a:off x="719191" y="431516"/>
          <a:ext cx="10787865" cy="6215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457866246"/>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214460832"/>
              </p:ext>
            </p:extLst>
          </p:nvPr>
        </p:nvGraphicFramePr>
        <p:xfrm>
          <a:off x="893851" y="544529"/>
          <a:ext cx="10294705" cy="5845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152340611"/>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71904549"/>
              </p:ext>
            </p:extLst>
          </p:nvPr>
        </p:nvGraphicFramePr>
        <p:xfrm>
          <a:off x="924674" y="667820"/>
          <a:ext cx="10674850" cy="586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012106988"/>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483190614"/>
              </p:ext>
            </p:extLst>
          </p:nvPr>
        </p:nvGraphicFramePr>
        <p:xfrm>
          <a:off x="698643" y="267128"/>
          <a:ext cx="10767317" cy="6246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660398776"/>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marL="514350" indent="-514350"/>
            <a:r>
              <a:rPr lang="ru-RU" sz="3600"/>
              <a:t>2. Ғылыми мәселенің түсінігі, оның тұжырымы мен тұжырымы</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756195510"/>
              </p:ext>
            </p:extLst>
          </p:nvPr>
        </p:nvGraphicFramePr>
        <p:xfrm>
          <a:off x="934948" y="1777429"/>
          <a:ext cx="10418852" cy="4399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4232810148"/>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887903262"/>
              </p:ext>
            </p:extLst>
          </p:nvPr>
        </p:nvGraphicFramePr>
        <p:xfrm>
          <a:off x="748301" y="873303"/>
          <a:ext cx="10695398" cy="5581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5646749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501594413"/>
              </p:ext>
            </p:extLst>
          </p:nvPr>
        </p:nvGraphicFramePr>
        <p:xfrm>
          <a:off x="1006868" y="400691"/>
          <a:ext cx="10356350" cy="57762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38801102"/>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94200226"/>
              </p:ext>
            </p:extLst>
          </p:nvPr>
        </p:nvGraphicFramePr>
        <p:xfrm>
          <a:off x="811657" y="934948"/>
          <a:ext cx="10613205" cy="510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981615104"/>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67868858"/>
              </p:ext>
            </p:extLst>
          </p:nvPr>
        </p:nvGraphicFramePr>
        <p:xfrm>
          <a:off x="575352" y="482884"/>
          <a:ext cx="11065267" cy="62095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20173862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455779712"/>
              </p:ext>
            </p:extLst>
          </p:nvPr>
        </p:nvGraphicFramePr>
        <p:xfrm>
          <a:off x="893852" y="503434"/>
          <a:ext cx="10479639" cy="61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742456407"/>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868889324"/>
              </p:ext>
            </p:extLst>
          </p:nvPr>
        </p:nvGraphicFramePr>
        <p:xfrm>
          <a:off x="729465" y="277402"/>
          <a:ext cx="10900881" cy="63992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601114039"/>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1879675699"/>
              </p:ext>
            </p:extLst>
          </p:nvPr>
        </p:nvGraphicFramePr>
        <p:xfrm>
          <a:off x="2152650" y="740979"/>
          <a:ext cx="7886700" cy="5435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551490749"/>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4: </a:t>
            </a:r>
            <a:r>
              <a:rPr lang="ru-RU" sz="3600" dirty="0" err="1" smtClean="0">
                <a:ea typeface="Times New Roman" panose="02020603050405020304" pitchFamily="18" charset="0"/>
              </a:rPr>
              <a:t>Ғылыми гипотезаның мазмұны, </a:t>
            </a:r>
            <a:r>
              <a:rPr lang="ru-RU" sz="3600" dirty="0" smtClean="0">
                <a:ea typeface="Times New Roman" panose="02020603050405020304" pitchFamily="18" charset="0"/>
              </a:rPr>
              <a:t>оны </a:t>
            </a:r>
            <a:r>
              <a:rPr lang="ru-RU" sz="3600" dirty="0" err="1" smtClean="0">
                <a:ea typeface="Times New Roman" panose="02020603050405020304" pitchFamily="18" charset="0"/>
              </a:rPr>
              <a:t>ұсыну және негіздеу</a:t>
            </a:r>
            <a:endParaRPr lang="ru-RU" sz="3600" b="1"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microsoft.com/office/powerpoint/2010/main" xmlns:ns2="http://schemas.microsoft.com/office/drawing/2014/main" xmlns:ns1="http://schemas.openxmlformats.org/drawingml/2006/main" xmlns:ns0="http://schemas.openxmlformats.org/presentationml/2006/main" xmlns=""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microsoft.com/office/powerpoint/2010/main" xmlns:ns2="http://schemas.microsoft.com/office/drawing/2014/main" xmlns:ns1="http://schemas.openxmlformats.org/drawingml/2006/main" xmlns:ns0="http://schemas.openxmlformats.org/presentationml/2006/main" xmlns=""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microsoft.com/office/powerpoint/2010/main" xmlns:ns2="http://schemas.microsoft.com/office/drawing/2014/main" xmlns:ns1="http://schemas.openxmlformats.org/drawingml/2006/main" xmlns:ns0="http://schemas.openxmlformats.org/presentationml/2006/main" xmlns=""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microsoft.com/office/powerpoint/2010/main" xmlns:ns2="http://schemas.microsoft.com/office/drawing/2014/main" xmlns:ns1="http://schemas.openxmlformats.org/drawingml/2006/main" xmlns:ns0="http://schemas.openxmlformats.org/presentationml/2006/main" xmlns="" val="1152441673"/>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2093832-C9F4-4D54-B577-747571155BC6}"/>
              </a:ext>
            </a:extLst>
          </p:cNvPr>
          <p:cNvSpPr>
            <a:spLocks noGrp="1"/>
          </p:cNvSpPr>
          <p:nvPr>
            <p:ph type="title"/>
          </p:nvPr>
        </p:nvSpPr>
        <p:spPr/>
        <p:txBody>
          <a:bodyPr/>
          <a:lstStyle/>
          <a:p>
            <a:r>
              <a:rPr lang="ru-RU"/>
              <a:t>Сабақтың мақсаты:</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15445A8C-7B36-48ED-94AF-3005E993B71C}"/>
              </a:ext>
            </a:extLst>
          </p:cNvPr>
          <p:cNvSpPr>
            <a:spLocks noGrp="1"/>
          </p:cNvSpPr>
          <p:nvPr>
            <p:ph idx="1"/>
          </p:nvPr>
        </p:nvSpPr>
        <p:spPr/>
        <p:txBody>
          <a:bodyPr/>
          <a:lstStyle/>
          <a:p>
            <a:r>
              <a:rPr lang="ru-RU"/>
              <a:t>Ғылыми гипотезаның түсінігі мен мазмұнын зерделеу</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62336501"/>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67713C83-C48F-4A96-99E4-A758C99B295E}"/>
              </a:ext>
            </a:extLst>
          </p:cNvPr>
          <p:cNvSpPr>
            <a:spLocks noGrp="1"/>
          </p:cNvSpPr>
          <p:nvPr>
            <p:ph type="title"/>
          </p:nvPr>
        </p:nvSpPr>
        <p:spPr/>
        <p:txBody>
          <a:bodyPr/>
          <a:lstStyle/>
          <a:p>
            <a:r>
              <a:rPr lang="ru-RU"/>
              <a:t>Қаралатын мәселелер:</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94B4934-8A81-4ED3-94EB-691BD2AA08E9}"/>
              </a:ext>
            </a:extLst>
          </p:cNvPr>
          <p:cNvSpPr>
            <a:spLocks noGrp="1"/>
          </p:cNvSpPr>
          <p:nvPr>
            <p:ph idx="1"/>
          </p:nvPr>
        </p:nvSpPr>
        <p:spPr/>
        <p:txBody>
          <a:bodyPr/>
          <a:lstStyle/>
          <a:p>
            <a:pPr marL="514350" indent="-514350">
              <a:buFont typeface="+mj-lt"/>
              <a:buAutoNum type="arabicPeriod"/>
            </a:pPr>
            <a:r>
              <a:rPr lang="ru-RU"/>
              <a:t>Ғылыми гипотеза түсінігі</a:t>
            </a:r>
          </a:p>
          <a:p>
            <a:pPr marL="514350" indent="-514350">
              <a:buFont typeface="+mj-lt"/>
              <a:buAutoNum type="arabicPeriod"/>
            </a:pPr>
            <a:r>
              <a:rPr lang="ru-RU"/>
              <a:t>Гипотезаның мазмұндық аспектілері, оның құрылымы</a:t>
            </a:r>
          </a:p>
          <a:p>
            <a:pPr marL="514350" indent="-514350">
              <a:buFont typeface="+mj-lt"/>
              <a:buAutoNum type="arabicPeriod"/>
            </a:pPr>
            <a:r>
              <a:rPr lang="ru-RU"/>
              <a:t>Гипотезалардың классификациясы</a:t>
            </a:r>
          </a:p>
          <a:p>
            <a:pPr marL="514350" indent="-514350">
              <a:buFont typeface="+mj-lt"/>
              <a:buAutoNum type="arabicPeriod"/>
            </a:pPr>
            <a:r>
              <a:rPr lang="ru-RU"/>
              <a:t>Гипотеза теориялық білімнің бір түрі ретінде</a:t>
            </a:r>
          </a:p>
          <a:p>
            <a:pPr marL="514350" indent="-514350">
              <a:buFont typeface="+mj-lt"/>
              <a:buAutoNum type="arabicPeriod"/>
            </a:pPr>
            <a:r>
              <a:rPr lang="ru-RU"/>
              <a:t>Гипотеза ғылыми-теориялық білімді дамыту әдісі ретінде</a:t>
            </a:r>
          </a:p>
          <a:p>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4243091895"/>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D8A5F0BD-9A04-45B0-A3E4-D18E54E56838}"/>
              </a:ext>
            </a:extLst>
          </p:cNvPr>
          <p:cNvSpPr>
            <a:spLocks noGrp="1"/>
          </p:cNvSpPr>
          <p:nvPr>
            <p:ph type="title"/>
          </p:nvPr>
        </p:nvSpPr>
        <p:spPr/>
        <p:txBody>
          <a:bodyPr/>
          <a:lstStyle/>
          <a:p>
            <a:r>
              <a:rPr lang="ru-RU"/>
              <a:t>Ұсынылатын әдебиеттер:</a:t>
            </a:r>
            <a:endParaRPr lang="x-none"/>
          </a:p>
        </p:txBody>
      </p:sp>
      <p:sp>
        <p:nvSpPr>
          <p:cNvPr id="5" name="Объект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2846E45-2E01-9C29-F1F9-E9B835E6BED4}"/>
              </a:ext>
            </a:extLst>
          </p:cNvPr>
          <p:cNvSpPr>
            <a:spLocks noGrp="1"/>
          </p:cNvSpPr>
          <p:nvPr>
            <p:ph idx="1"/>
          </p:nvPr>
        </p:nvSpPr>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a:p>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1587481337"/>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7F99DBAD-0172-4093-8054-797FA5C2F5AD}"/>
              </a:ext>
            </a:extLst>
          </p:cNvPr>
          <p:cNvSpPr>
            <a:spLocks noGrp="1"/>
          </p:cNvSpPr>
          <p:nvPr>
            <p:ph type="title"/>
          </p:nvPr>
        </p:nvSpPr>
        <p:spPr/>
        <p:txBody>
          <a:bodyPr>
            <a:normAutofit/>
          </a:bodyPr>
          <a:lstStyle/>
          <a:p>
            <a:r>
              <a:rPr lang="ru-RU" sz="3600"/>
              <a:t>1.Ғылыми гипотеза туралы түсінік</a:t>
            </a:r>
            <a:endParaRPr lang="x-none" sz="36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897EB16-2256-4D55-A447-1DF727356975}"/>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139471612"/>
              </p:ext>
            </p:extLst>
          </p:nvPr>
        </p:nvGraphicFramePr>
        <p:xfrm>
          <a:off x="838199" y="1690688"/>
          <a:ext cx="10673615" cy="4883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9830083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970784455"/>
              </p:ext>
            </p:extLst>
          </p:nvPr>
        </p:nvGraphicFramePr>
        <p:xfrm>
          <a:off x="945221" y="523981"/>
          <a:ext cx="10325529" cy="5868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027001747"/>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3DB3A69-71B4-43C9-BE14-FFFA3E6586D1}"/>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704165458"/>
              </p:ext>
            </p:extLst>
          </p:nvPr>
        </p:nvGraphicFramePr>
        <p:xfrm>
          <a:off x="616017" y="327258"/>
          <a:ext cx="11011301" cy="63045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638438993"/>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3260886B-EDC5-43E5-8986-101E3CDAF49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163341369"/>
              </p:ext>
            </p:extLst>
          </p:nvPr>
        </p:nvGraphicFramePr>
        <p:xfrm>
          <a:off x="798897" y="683394"/>
          <a:ext cx="10751419" cy="5958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56001104"/>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6075609-597E-46A3-B85F-3D61EDE195C7}"/>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948488465"/>
              </p:ext>
            </p:extLst>
          </p:nvPr>
        </p:nvGraphicFramePr>
        <p:xfrm>
          <a:off x="770021" y="433137"/>
          <a:ext cx="10799545" cy="61697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33997562"/>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D5779BB-1419-410D-A64F-2FAB06E579EA}"/>
              </a:ext>
            </a:extLst>
          </p:cNvPr>
          <p:cNvSpPr>
            <a:spLocks noGrp="1"/>
          </p:cNvSpPr>
          <p:nvPr>
            <p:ph type="title"/>
          </p:nvPr>
        </p:nvSpPr>
        <p:spPr>
          <a:xfrm>
            <a:off x="838200" y="365125"/>
            <a:ext cx="10515600" cy="992037"/>
          </a:xfrm>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B02302E-13ED-D1B6-DEC8-E396757C3F7E}"/>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77255058"/>
              </p:ext>
            </p:extLst>
          </p:nvPr>
        </p:nvGraphicFramePr>
        <p:xfrm>
          <a:off x="838200" y="1357162"/>
          <a:ext cx="10515600" cy="5342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31963971"/>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B41A7AE-CE91-4327-9181-85786F3CB5CB}"/>
              </a:ext>
            </a:extLst>
          </p:cNvPr>
          <p:cNvSpPr>
            <a:spLocks noGrp="1"/>
          </p:cNvSpPr>
          <p:nvPr>
            <p:ph type="title"/>
          </p:nvPr>
        </p:nvSpPr>
        <p:spPr/>
        <p:txBody>
          <a:bodyPr>
            <a:normAutofit/>
          </a:bodyPr>
          <a:lstStyle/>
          <a:p>
            <a:r>
              <a:rPr lang="ru-RU" sz="3600"/>
              <a:t>2. Гипотезаның мазмұндық аспектілері, оның құрылымы</a:t>
            </a:r>
            <a:endParaRPr lang="x-none" sz="36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64EA0A1-D210-4F4C-BA3B-9CE80B8C075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705050052"/>
              </p:ext>
            </p:extLst>
          </p:nvPr>
        </p:nvGraphicFramePr>
        <p:xfrm>
          <a:off x="838200" y="1559294"/>
          <a:ext cx="10404107" cy="5043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764144871"/>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F7F0834-661F-464F-9B62-54FF65F8C7D5}"/>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496574122"/>
              </p:ext>
            </p:extLst>
          </p:nvPr>
        </p:nvGraphicFramePr>
        <p:xfrm>
          <a:off x="808521" y="943277"/>
          <a:ext cx="10799545" cy="5370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432190221"/>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3DE97AB-BF6D-467A-9C4E-DEFB4E9CBBDA}"/>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86289622"/>
              </p:ext>
            </p:extLst>
          </p:nvPr>
        </p:nvGraphicFramePr>
        <p:xfrm>
          <a:off x="760395" y="866276"/>
          <a:ext cx="10693667" cy="5351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0883575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3C1113E-2DEF-4A0E-B7E0-77188A368292}"/>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294038957"/>
              </p:ext>
            </p:extLst>
          </p:nvPr>
        </p:nvGraphicFramePr>
        <p:xfrm>
          <a:off x="673768" y="664143"/>
          <a:ext cx="10895798" cy="5512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27784959"/>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D7EDE640-E0D3-458D-BB83-77D0B49E68BE}"/>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58444095"/>
              </p:ext>
            </p:extLst>
          </p:nvPr>
        </p:nvGraphicFramePr>
        <p:xfrm>
          <a:off x="837397" y="875899"/>
          <a:ext cx="10616665" cy="5351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42092213"/>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F64A4F3-418E-4CF1-A3EB-83AF7123E94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278152031"/>
              </p:ext>
            </p:extLst>
          </p:nvPr>
        </p:nvGraphicFramePr>
        <p:xfrm>
          <a:off x="2009975" y="1135781"/>
          <a:ext cx="8172049"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51825167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id="{805BCF98-B3E1-F04B-C7FB-BEAC70B6015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val="1200908493"/>
              </p:ext>
            </p:extLst>
          </p:nvPr>
        </p:nvGraphicFramePr>
        <p:xfrm>
          <a:off x="838200" y="109616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3="http://schemas.microsoft.com/office/powerpoint/2010/main" xmlns:ns4="http://schemas.openxmlformats.org/drawingml/2006/diagram" val="2416425652"/>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94017B7-8822-463D-A66C-1934EC22B6C4}"/>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63959638"/>
              </p:ext>
            </p:extLst>
          </p:nvPr>
        </p:nvGraphicFramePr>
        <p:xfrm>
          <a:off x="866273" y="924025"/>
          <a:ext cx="10568539" cy="52529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054710791"/>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2269989386"/>
              </p:ext>
            </p:extLst>
          </p:nvPr>
        </p:nvGraphicFramePr>
        <p:xfrm>
          <a:off x="875899" y="442762"/>
          <a:ext cx="10645541" cy="63237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openxmlformats.org/drawingml/2006/diagram" xmlns:ns2="http://schemas.microsoft.com/office/powerpoint/2010/main" xmlns:ns1="http://schemas.openxmlformats.org/drawingml/2006/main" xmlns:ns0="http://schemas.openxmlformats.org/presentationml/2006/main" xmlns="" val="1728289934"/>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D74A09A-137C-4ABA-AAF1-432BC7CBE807}"/>
              </a:ext>
            </a:extLst>
          </p:cNvPr>
          <p:cNvSpPr>
            <a:spLocks noGrp="1"/>
          </p:cNvSpPr>
          <p:nvPr>
            <p:ph type="title"/>
          </p:nvPr>
        </p:nvSpPr>
        <p:spPr/>
        <p:txBody>
          <a:bodyPr/>
          <a:lstStyle/>
          <a:p>
            <a:r>
              <a:rPr lang="ru-RU"/>
              <a:t>Осылайша,</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6BB50CC-4B3D-4E8C-9C85-0176A0611C58}"/>
              </a:ext>
            </a:extLst>
          </p:cNvPr>
          <p:cNvSpPr>
            <a:spLocks noGrp="1"/>
          </p:cNvSpPr>
          <p:nvPr>
            <p:ph idx="1"/>
          </p:nvPr>
        </p:nvSpPr>
        <p:spPr/>
        <p:txBody>
          <a:bodyPr/>
          <a:lstStyle/>
          <a:p>
            <a:endParaRPr lang="ru-RU"/>
          </a:p>
          <a:p>
            <a:endParaRPr lang="x-none"/>
          </a:p>
        </p:txBody>
      </p:sp>
      <p:graphicFrame>
        <p:nvGraphicFramePr>
          <p:cNvPr id="4" name="Схема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445909DF-6BD4-0AE9-195D-F612EE8F00AC}"/>
              </a:ext>
            </a:extLst>
          </p:cNvPr>
          <p:cNvGraphicFramePr/>
          <p:nvPr>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98006490"/>
              </p:ext>
            </p:extLst>
          </p:nvPr>
        </p:nvGraphicFramePr>
        <p:xfrm>
          <a:off x="750771" y="1366787"/>
          <a:ext cx="10515600" cy="4771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355030366"/>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30B1E554-68E4-4B96-AE70-9F42E6850420}"/>
              </a:ext>
            </a:extLst>
          </p:cNvPr>
          <p:cNvSpPr>
            <a:spLocks noGrp="1"/>
          </p:cNvSpPr>
          <p:nvPr>
            <p:ph type="title"/>
          </p:nvPr>
        </p:nvSpPr>
        <p:spPr/>
        <p:txBody>
          <a:bodyPr/>
          <a:lstStyle/>
          <a:p>
            <a:r>
              <a:rPr lang="ru-RU"/>
              <a:t>3.Гипотезалардың жіктелуі</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8666A81-AE2A-48A4-A0A6-EE27733F995E}"/>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84500713"/>
              </p:ext>
            </p:extLst>
          </p:nvPr>
        </p:nvGraphicFramePr>
        <p:xfrm>
          <a:off x="933651" y="1690688"/>
          <a:ext cx="10515600" cy="4486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85483405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8871ACE-A1E9-4BCA-A539-61379531BDD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973662252"/>
              </p:ext>
            </p:extLst>
          </p:nvPr>
        </p:nvGraphicFramePr>
        <p:xfrm>
          <a:off x="1607417" y="1043162"/>
          <a:ext cx="9298005" cy="477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471547512"/>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60A881CC-2414-4B98-A349-E6E193947FC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22999603"/>
              </p:ext>
            </p:extLst>
          </p:nvPr>
        </p:nvGraphicFramePr>
        <p:xfrm>
          <a:off x="1302619" y="1280160"/>
          <a:ext cx="9586762" cy="4812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406134919"/>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8833D3E-9424-42A2-B610-5E773E7EFAFE}"/>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9178615"/>
              </p:ext>
            </p:extLst>
          </p:nvPr>
        </p:nvGraphicFramePr>
        <p:xfrm>
          <a:off x="895149" y="442762"/>
          <a:ext cx="10443411" cy="5734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504697076"/>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C92F5379-1ED2-4052-8FB2-C5115280813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816986884"/>
              </p:ext>
            </p:extLst>
          </p:nvPr>
        </p:nvGraphicFramePr>
        <p:xfrm>
          <a:off x="1058779" y="1511166"/>
          <a:ext cx="10395284" cy="4004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371ED9D-6E8D-5836-A296-67795FDDF02C}"/>
              </a:ext>
            </a:extLst>
          </p:cNvPr>
          <p:cNvSpPr>
            <a:spLocks noGrp="1"/>
          </p:cNvSpPr>
          <p:nvPr>
            <p:ph type="title"/>
          </p:nvPr>
        </p:nvSpPr>
        <p:spPr>
          <a:xfrm>
            <a:off x="838200" y="365125"/>
            <a:ext cx="10515600" cy="1325563"/>
          </a:xfrm>
        </p:spPr>
        <p:txBody>
          <a:bodyPr/>
          <a:lstStyle/>
          <a:p>
            <a:r>
              <a:rPr lang="ru-RU"/>
              <a:t>Осылайша,</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930110044"/>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29C3D578-3E88-4DE8-8D51-0D76963B55BA}"/>
              </a:ext>
            </a:extLst>
          </p:cNvPr>
          <p:cNvSpPr>
            <a:spLocks noGrp="1"/>
          </p:cNvSpPr>
          <p:nvPr>
            <p:ph type="title"/>
          </p:nvPr>
        </p:nvSpPr>
        <p:spPr>
          <a:xfrm>
            <a:off x="1010653" y="365127"/>
            <a:ext cx="9028697" cy="857281"/>
          </a:xfrm>
        </p:spPr>
        <p:txBody>
          <a:bodyPr>
            <a:normAutofit/>
          </a:bodyPr>
          <a:lstStyle/>
          <a:p>
            <a:r>
              <a:rPr lang="ru-RU" sz="3200"/>
              <a:t>4.Гипотеза теориялық білімнің бір түрі ретінде</a:t>
            </a:r>
            <a:endParaRPr lang="x-none" sz="32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3D7AB1C-A835-4536-8D00-3CC7B043397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783831147"/>
              </p:ext>
            </p:extLst>
          </p:nvPr>
        </p:nvGraphicFramePr>
        <p:xfrm>
          <a:off x="924026" y="1222408"/>
          <a:ext cx="10491536" cy="55249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04281120"/>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0285585D-3D7F-48DD-BB08-6AE2735AB466}"/>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3618303161"/>
              </p:ext>
            </p:extLst>
          </p:nvPr>
        </p:nvGraphicFramePr>
        <p:xfrm>
          <a:off x="827773" y="336884"/>
          <a:ext cx="10732168" cy="63719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419556997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a:t>2. Ғылыми танымның мәні мен мазмұны</a:t>
            </a:r>
          </a:p>
        </p:txBody>
      </p:sp>
      <p:graphicFrame>
        <p:nvGraphicFramePr>
          <p:cNvPr id="4" name="Объект 3"/>
          <p:cNvGraphicFramePr>
            <a:graphicFrameLocks noGrp="1"/>
          </p:cNvGraphicFramePr>
          <p:nvPr>
            <p:ph idx="1"/>
            <p:extLst>
              <p:ext uri="{D42A27DB-BD31-4B8C-83A1-F6EECF244321}">
                <ns2: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3396782796"/>
              </p:ext>
            </p:extLst>
          </p:nvPr>
        </p:nvGraphicFramePr>
        <p:xfrm>
          <a:off x="636997" y="1376737"/>
          <a:ext cx="10515599" cy="4800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powerpoint/2010/main" xmlns:ns3="http://schemas.openxmlformats.org/drawingml/2006/diagram" val="228833772"/>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5BD947C1-23E0-443E-8DDF-9DE9F7B2B6B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927006268"/>
              </p:ext>
            </p:extLst>
          </p:nvPr>
        </p:nvGraphicFramePr>
        <p:xfrm>
          <a:off x="924024" y="606392"/>
          <a:ext cx="10539663" cy="5919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748297287"/>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5DD2BBE-D2B6-3471-FD77-F788838602D9}"/>
              </a:ext>
            </a:extLst>
          </p:cNvPr>
          <p:cNvSpPr>
            <a:spLocks noGrp="1"/>
          </p:cNvSpPr>
          <p:nvPr>
            <p:ph type="title"/>
          </p:nvPr>
        </p:nvSpPr>
        <p:spPr/>
        <p:txBody>
          <a:bodyPr/>
          <a:lstStyle/>
          <a:p>
            <a:r>
              <a:rPr lang="ru-RU"/>
              <a:t>Осылайша,</a:t>
            </a:r>
            <a:endParaRPr lang="x-none"/>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B33079E-6C9C-84FE-2E5E-D62F4CAD347F}"/>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53081919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668462533"/>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E4565949-BC9A-4A55-BDD6-73CAEAC78731}"/>
              </a:ext>
            </a:extLst>
          </p:cNvPr>
          <p:cNvSpPr>
            <a:spLocks noGrp="1"/>
          </p:cNvSpPr>
          <p:nvPr>
            <p:ph type="title"/>
          </p:nvPr>
        </p:nvSpPr>
        <p:spPr>
          <a:xfrm>
            <a:off x="683394" y="365128"/>
            <a:ext cx="10915048" cy="847656"/>
          </a:xfrm>
        </p:spPr>
        <p:txBody>
          <a:bodyPr>
            <a:normAutofit/>
          </a:bodyPr>
          <a:lstStyle/>
          <a:p>
            <a:r>
              <a:rPr lang="ru-RU" sz="3200"/>
              <a:t>5. Гипотеза ғылыми-теориялық білімді дамыту әдісі ретінде</a:t>
            </a:r>
            <a:endParaRPr lang="x-none" sz="32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F534EBB-A6AE-485B-B0ED-DDC2AC32F6C8}"/>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25433772"/>
              </p:ext>
            </p:extLst>
          </p:nvPr>
        </p:nvGraphicFramePr>
        <p:xfrm>
          <a:off x="683394" y="1078030"/>
          <a:ext cx="10915048" cy="57799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332500736"/>
      </p:ext>
    </p:ext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DD2BD9A-B6C0-4169-A48E-3EFDAC0ED78B}"/>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914112765"/>
              </p:ext>
            </p:extLst>
          </p:nvPr>
        </p:nvGraphicFramePr>
        <p:xfrm>
          <a:off x="616017" y="308008"/>
          <a:ext cx="11049801" cy="6400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2642335008"/>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B4E2A623-FAA7-4B95-B57A-21FE65244B79}"/>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841051701"/>
              </p:ext>
            </p:extLst>
          </p:nvPr>
        </p:nvGraphicFramePr>
        <p:xfrm>
          <a:off x="827773" y="1386038"/>
          <a:ext cx="10664791" cy="47909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F1F2AE39-82E7-1CE6-6AAE-19D75C4217B8}"/>
              </a:ext>
            </a:extLst>
          </p:cNvPr>
          <p:cNvSpPr>
            <a:spLocks noGrp="1"/>
          </p:cNvSpPr>
          <p:nvPr>
            <p:ph type="title"/>
          </p:nvPr>
        </p:nvSpPr>
        <p:spPr>
          <a:xfrm>
            <a:off x="838200" y="365125"/>
            <a:ext cx="10515600" cy="789907"/>
          </a:xfrm>
        </p:spPr>
        <p:txBody>
          <a:bodyPr/>
          <a:lstStyle/>
          <a:p>
            <a:r>
              <a:rPr lang="ru-RU"/>
              <a:t>Осылайша,</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707990625"/>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28135"/>
            <a:ext cx="9144000" cy="1629791"/>
          </a:xfrm>
        </p:spPr>
        <p:txBody>
          <a:bodyPr>
            <a:normAutofit fontScale="90000"/>
          </a:bodyPr>
          <a:lstStyle/>
          <a:p>
            <a:r>
              <a:rPr lang="ru-RU" sz="3200" dirty="0"/>
              <a:t>Курс: </a:t>
            </a:r>
            <a:r>
              <a:rPr lang="kk-KZ" sz="3200" dirty="0" smtClean="0"/>
              <a:t>Ғ</a:t>
            </a:r>
            <a:r>
              <a:rPr lang="ru-RU" sz="3200" dirty="0" err="1" smtClean="0"/>
              <a:t>ылыми</a:t>
            </a:r>
            <a:r>
              <a:rPr lang="ru-RU" sz="3200" dirty="0" smtClean="0"/>
              <a:t> </a:t>
            </a:r>
            <a:r>
              <a:rPr lang="ru-RU" sz="3200" dirty="0" err="1" smtClean="0"/>
              <a:t>зерттеу</a:t>
            </a:r>
            <a:r>
              <a:rPr lang="ru-RU" sz="3200" dirty="0" smtClean="0"/>
              <a:t> </a:t>
            </a:r>
            <a:r>
              <a:rPr lang="ru-RU" sz="3200" dirty="0" err="1" smtClean="0"/>
              <a:t>негіздері</a:t>
            </a:r>
            <a:r>
              <a:rPr lang="ru-RU" sz="3200" dirty="0" smtClean="0"/>
              <a:t> </a:t>
            </a:r>
            <a:r>
              <a:rPr lang="ru-RU" sz="3200" dirty="0"/>
              <a:t/>
            </a:r>
            <a:br>
              <a:rPr lang="ru-RU" sz="3200" dirty="0"/>
            </a:br>
            <a:r>
              <a:rPr lang="ru-RU" sz="3200" dirty="0"/>
              <a:t/>
            </a:r>
            <a:br>
              <a:rPr lang="ru-RU" sz="3200" dirty="0"/>
            </a:br>
            <a:r>
              <a:rPr lang="ru-RU" sz="3200" dirty="0" err="1" smtClean="0"/>
              <a:t>Тақырып </a:t>
            </a:r>
            <a:r>
              <a:rPr lang="ru-RU" sz="3200" dirty="0" smtClean="0"/>
              <a:t>5: </a:t>
            </a:r>
            <a:r>
              <a:rPr lang="ru-RU" sz="3600" dirty="0" err="1" smtClean="0">
                <a:ea typeface="Times New Roman" panose="02020603050405020304" pitchFamily="18" charset="0"/>
              </a:rPr>
              <a:t>Теорияның мәні және оның ғылыми зерттеулердегі</a:t>
            </a:r>
            <a:r>
              <a:rPr lang="ru-RU" sz="3600" dirty="0" smtClean="0">
                <a:ea typeface="Times New Roman" panose="02020603050405020304" pitchFamily="18" charset="0"/>
              </a:rPr>
              <a:t> </a:t>
            </a:r>
            <a:r>
              <a:rPr lang="ru-RU" sz="3600" dirty="0" err="1" smtClean="0">
                <a:ea typeface="Times New Roman" panose="02020603050405020304" pitchFamily="18" charset="0"/>
              </a:rPr>
              <a:t>рөлі</a:t>
            </a:r>
            <a:endParaRPr lang="ru-RU" sz="3600" dirty="0"/>
          </a:p>
        </p:txBody>
      </p:sp>
      <p:sp>
        <p:nvSpPr>
          <p:cNvPr id="3" name="Подзаголовок 2"/>
          <p:cNvSpPr>
            <a:spLocks noGrp="1"/>
          </p:cNvSpPr>
          <p:nvPr>
            <p:ph type="subTitle" idx="1"/>
          </p:nvPr>
        </p:nvSpPr>
        <p:spPr>
          <a:xfrm>
            <a:off x="1524000" y="232115"/>
            <a:ext cx="9144000" cy="1011059"/>
          </a:xfrm>
        </p:spPr>
        <p:txBody>
          <a:bodyPr/>
          <a:lstStyle/>
          <a:p>
            <a:r>
              <a:rPr lang="ru-RU"/>
              <a:t>Қазақстан Республикасы Ғылым және жоғары білім министрлігі</a:t>
            </a:r>
          </a:p>
          <a:p>
            <a:r>
              <a:rPr lang="ru-RU" err="1" smtClean="0"/>
              <a:t>Е.А.Бөкетов атындағы </a:t>
            </a:r>
            <a:r>
              <a:rPr lang="ru-RU" err="1"/>
              <a:t>Қарағанды </a:t>
            </a:r>
            <a:r>
              <a:rPr lang="ru-RU" err="1" smtClean="0"/>
              <a:t>университеті</a:t>
            </a:r>
            <a:endParaRPr lang="ru-RU"/>
          </a:p>
        </p:txBody>
      </p:sp>
      <p:pic>
        <p:nvPicPr>
          <p:cNvPr id="5" name="Рисунок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1CF627CC-77DA-3CCD-D264-88FE04022915}"/>
              </a:ext>
            </a:extLst>
          </p:cNvPr>
          <p:cNvPicPr>
            <a:picLocks noChangeAspect="1"/>
          </p:cNvPicPr>
          <p:nvPr/>
        </p:nvPicPr>
        <p:blipFill>
          <a:blip r:embed="rId2"/>
          <a:stretch>
            <a:fillRect/>
          </a:stretch>
        </p:blipFill>
        <p:spPr>
          <a:xfrm>
            <a:off x="5156998" y="1231587"/>
            <a:ext cx="1540382" cy="1439373"/>
          </a:xfrm>
          <a:prstGeom prst="rect">
            <a:avLst/>
          </a:prstGeom>
          <a:ln>
            <a:noFill/>
          </a:ln>
          <a:effectLst>
            <a:softEdge rad="112500"/>
          </a:effectLst>
        </p:spPr>
      </p:pic>
      <p:sp>
        <p:nvSpPr>
          <p:cNvPr id="6"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B487AC2D-E48A-B142-EDA7-B7775AA138EC}"/>
              </a:ext>
            </a:extLst>
          </p:cNvPr>
          <p:cNvSpPr txBox="1"/>
          <p:nvPr/>
        </p:nvSpPr>
        <p:spPr>
          <a:xfrm>
            <a:off x="1707223" y="4828854"/>
            <a:ext cx="9144000" cy="1227197"/>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sz="3200"/>
          </a:p>
        </p:txBody>
      </p:sp>
      <p:sp>
        <p:nvSpPr>
          <p:cNvPr id="7"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id="{046ABB8F-535D-4CEF-ADA6-4E9379B46451}"/>
              </a:ext>
            </a:extLst>
          </p:cNvPr>
          <p:cNvSpPr txBox="1"/>
          <p:nvPr/>
        </p:nvSpPr>
        <p:spPr>
          <a:xfrm>
            <a:off x="1524000" y="4744762"/>
            <a:ext cx="9144000" cy="1629791"/>
          </a:xfrm>
          <a:prstGeom prst="rect">
            <a:avLst/>
          </a:prstGeom>
        </p:spPr>
        <p:txBody>
          <a:bodyPr vert="horz" lIns="91440" tIns="45720" rIns="91440" bIns="45720" rtlCol="0" anchor="b">
            <a:normAutofit fontScale="97500"/>
          </a:bodyPr>
          <a:lstStyle>
            <a:defPPr>
              <a:defRPr lang="en-US"/>
            </a:defPPr>
            <a:lvl1pPr marL="0" algn="ctr" defTabSz="914400" rtl="0" eaLnBrk="1" latinLnBrk="0" hangingPunct="1">
              <a:lnSpc>
                <a:spcPct val="90000"/>
              </a:lnSpc>
              <a:spcBef>
                <a:spcPct val="0"/>
              </a:spcBef>
              <a:buNone/>
              <a:defRPr sz="6000" kern="1200">
                <a:solidFill>
                  <a:schemeClr val="tx1"/>
                </a:solidFill>
                <a:latin typeface="+mj-lt"/>
                <a:ea typeface="+mj-ea"/>
                <a:cs typeface="+mj-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2400"/>
              <a:t>Автор: </a:t>
            </a:r>
            <a:r>
              <a:rPr lang="ru-RU" sz="2400" err="1" smtClean="0"/>
              <a:t>Атабаева А.К.</a:t>
            </a:r>
          </a:p>
          <a:p>
            <a:pPr algn="r"/>
            <a:r>
              <a:rPr lang="ru-RU" sz="2400" err="1" smtClean="0"/>
              <a:t>Бухгалтерлік есеп және аудит кафедрасының</a:t>
            </a:r>
            <a:endParaRPr lang="ru-RU" sz="2400"/>
          </a:p>
          <a:p>
            <a:pPr algn="r"/>
            <a:r>
              <a:rPr lang="en-US" sz="2400" smtClean="0"/>
              <a:t>PhD</a:t>
            </a:r>
            <a:r>
              <a:rPr lang="ru-RU" sz="2400" smtClean="0"/>
              <a:t>., профессоры </a:t>
            </a:r>
            <a:endParaRPr lang="ru-RU" sz="2400"/>
          </a:p>
        </p:txBody>
      </p:sp>
    </p:spTree>
    <p:extLst>
      <p:ext uri="{BB962C8B-B14F-4D97-AF65-F5344CB8AC3E}">
        <ns4: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 xmlns:ns0="http://schemas.openxmlformats.org/presentationml/2006/main" xmlns:ns1="http://schemas.openxmlformats.org/drawingml/2006/main" xmlns:ns2="http://schemas.microsoft.com/office/drawing/2014/main" xmlns:ns4="http://schemas.microsoft.com/office/powerpoint/2010/main" val="1152441673"/>
      </p:ext>
    </p:extLst>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5B2E0414-E00F-4A51-9BFB-537B9CF2BC3C}"/>
              </a:ext>
            </a:extLst>
          </p:cNvPr>
          <p:cNvSpPr>
            <a:spLocks noGrp="1"/>
          </p:cNvSpPr>
          <p:nvPr>
            <p:ph type="title"/>
          </p:nvPr>
        </p:nvSpPr>
        <p:spPr/>
        <p:txBody>
          <a:bodyPr/>
          <a:lstStyle/>
          <a:p>
            <a:r>
              <a:rPr lang="ru-RU"/>
              <a:t>Сабақтың мақсаты:</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961CA31A-25C5-4EA7-B63A-7060C721C470}"/>
              </a:ext>
            </a:extLst>
          </p:cNvPr>
          <p:cNvSpPr>
            <a:spLocks noGrp="1"/>
          </p:cNvSpPr>
          <p:nvPr>
            <p:ph idx="1"/>
          </p:nvPr>
        </p:nvSpPr>
        <p:spPr/>
        <p:txBody>
          <a:bodyPr/>
          <a:lstStyle/>
          <a:p>
            <a:r>
              <a:rPr lang="ru-RU"/>
              <a:t>Ғылыми зерттеулердегі маңызы мен теорияларын зерделеу және ашу оның ерекшеліктері.</a:t>
            </a:r>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488764206"/>
      </p:ext>
    </p:extLst>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77BD90A8-C34F-4E39-9329-016A2E79DD2C}"/>
              </a:ext>
            </a:extLst>
          </p:cNvPr>
          <p:cNvSpPr>
            <a:spLocks noGrp="1"/>
          </p:cNvSpPr>
          <p:nvPr>
            <p:ph type="title"/>
          </p:nvPr>
        </p:nvSpPr>
        <p:spPr/>
        <p:txBody>
          <a:bodyPr/>
          <a:lstStyle/>
          <a:p>
            <a:r>
              <a:rPr lang="ru-RU"/>
              <a:t>Қаралатын мәселелер:</a:t>
            </a:r>
            <a:endParaRPr lang="x-none"/>
          </a:p>
        </p:txBody>
      </p:sp>
      <p:sp>
        <p:nvSpPr>
          <p:cNvPr id="3" name="Объект 2">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722C7E8B-B15D-411D-A6DB-5A46A1C7569C}"/>
              </a:ext>
            </a:extLst>
          </p:cNvPr>
          <p:cNvSpPr>
            <a:spLocks noGrp="1"/>
          </p:cNvSpPr>
          <p:nvPr>
            <p:ph idx="1"/>
          </p:nvPr>
        </p:nvSpPr>
        <p:spPr/>
        <p:txBody>
          <a:bodyPr/>
          <a:lstStyle/>
          <a:p>
            <a:pPr marL="514350" indent="-514350">
              <a:buFont typeface="+mj-lt"/>
              <a:buAutoNum type="arabicPeriod"/>
            </a:pPr>
            <a:r>
              <a:rPr lang="ru-RU"/>
              <a:t>Теория ұғымы және оның ғылыми зерттеулердегі маңызы</a:t>
            </a:r>
          </a:p>
          <a:p>
            <a:pPr marL="514350" indent="-514350">
              <a:buFont typeface="+mj-lt"/>
              <a:buAutoNum type="arabicPeriod"/>
            </a:pPr>
            <a:r>
              <a:rPr lang="ru-RU"/>
              <a:t>Теорияның негізгі құрылымдық элементтері</a:t>
            </a:r>
          </a:p>
          <a:p>
            <a:pPr marL="514350" indent="-514350">
              <a:buFont typeface="+mj-lt"/>
              <a:buAutoNum type="arabicPeriod"/>
            </a:pPr>
            <a:r>
              <a:rPr lang="ru-RU"/>
              <a:t>Ғылыми зерттеулердегі теорияның функциялары</a:t>
            </a:r>
          </a:p>
          <a:p>
            <a:endParaRPr lang="x-none"/>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2629261485"/>
      </p:ext>
    </p:extLst>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8B160FD8-D3DA-42C2-B989-B38E2B668EB6}"/>
              </a:ext>
            </a:extLst>
          </p:cNvPr>
          <p:cNvSpPr>
            <a:spLocks noGrp="1"/>
          </p:cNvSpPr>
          <p:nvPr>
            <p:ph type="title"/>
          </p:nvPr>
        </p:nvSpPr>
        <p:spPr/>
        <p:txBody>
          <a:bodyPr/>
          <a:lstStyle/>
          <a:p>
            <a:r>
              <a:rPr lang="ru-RU"/>
              <a:t>Ұсынылатын әдебиеттер:</a:t>
            </a:r>
            <a:endParaRPr lang="x-none"/>
          </a:p>
        </p:txBody>
      </p:sp>
      <p:sp>
        <p:nvSpPr>
          <p:cNvPr id="5" name="Объект 4">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id="{98E2DF2A-1D65-E166-2620-64C1D421FB4E}"/>
              </a:ext>
            </a:extLst>
          </p:cNvPr>
          <p:cNvSpPr>
            <a:spLocks noGrp="1"/>
          </p:cNvSpPr>
          <p:nvPr>
            <p:ph idx="1"/>
          </p:nvPr>
        </p:nvSpPr>
        <p:spPr/>
        <p:txBody>
          <a:bodyPr>
            <a:normAutofit fontScale="92500" lnSpcReduction="10000"/>
          </a:bodyPr>
          <a:lstStyle/>
          <a:p>
            <a:r>
              <a:rPr lang="ru-RU"/>
              <a:t>Крутов В.И., Грушко И.М., Попов В.В. және т.б. Ғылыми зерттеу негіздері. – М .: Жоғары мектеп, 2018. – 400 б.</a:t>
            </a:r>
          </a:p>
          <a:p>
            <a:r>
              <a:rPr lang="ru-RU"/>
              <a:t>Денисова О.В. Ғылыми зерттеулердің әдіснамалық негіздері: оқу құралы. оқу құралы – Санкт-Петербург:, 2019. – 91 б.</a:t>
            </a:r>
          </a:p>
          <a:p>
            <a:r>
              <a:rPr lang="ru-RU"/>
              <a:t>Добренков В.И., Осипова Н.Г. Ғылыми жұмыстың әдістемесі мен әдістері: оқу құралы: – Мәскеу: "Университет" кітап үйі, 2019. – 273 б</a:t>
            </a:r>
          </a:p>
          <a:p>
            <a:r>
              <a:rPr lang="ru-RU"/>
              <a:t>Ержанинов В.А. және т.б. Ғылыми зерттеудің әдіснамасы мен логикасының мәселелері: оқу құралы. оқу құралы / Барнаул : Баспа Алт. мемлекеттік акад. мәдениет және өнер, 2020. – 154 б.</a:t>
            </a:r>
          </a:p>
          <a:p>
            <a:r>
              <a:rPr lang="ru-RU"/>
              <a:t>елинин Н.М., Шведова Е.А. Ғылыми-зерттеу жұмысы: жоспарлау, ұйымдастыру, бақылау. – М. : Интерфицика, 2021. – 365 б.</a:t>
            </a:r>
          </a:p>
        </p:txBody>
      </p:sp>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3="http://schemas.microsoft.com/office/powerpoint/2010/main" xmlns:ns2="http://schemas.microsoft.com/office/drawing/2014/main" xmlns:ns1="http://schemas.openxmlformats.org/drawingml/2006/main" xmlns:ns0="http://schemas.openxmlformats.org/presentationml/2006/main" xmlns="" val="331806074"/>
      </p:ext>
    </p:extLst>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93FA8062-B768-4397-8CAD-F9CCBDC76363}"/>
              </a:ext>
            </a:extLst>
          </p:cNvPr>
          <p:cNvSpPr>
            <a:spLocks noGrp="1"/>
          </p:cNvSpPr>
          <p:nvPr>
            <p:ph type="title"/>
          </p:nvPr>
        </p:nvSpPr>
        <p:spPr/>
        <p:txBody>
          <a:bodyPr>
            <a:normAutofit/>
          </a:bodyPr>
          <a:lstStyle/>
          <a:p>
            <a:r>
              <a:rPr lang="ru-RU" sz="3200"/>
              <a:t>1. Теория ұғымы және оның ғылыми зерттеулердегі маңызы</a:t>
            </a:r>
            <a:endParaRPr lang="x-none" sz="3200"/>
          </a:p>
        </p:txBody>
      </p:sp>
      <p:graphicFrame>
        <p:nvGraphicFramePr>
          <p:cNvPr id="4" name="Объект 3">
            <a:extLst>
              <a:ext uri="{FF2B5EF4-FFF2-40B4-BE49-F238E27FC236}">
                <ns2: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id="{8AAE466E-380D-48C6-8BF3-D3B6997B0AE3}"/>
              </a:ext>
            </a:extLst>
          </p:cNvPr>
          <p:cNvGraphicFramePr>
            <a:graphicFrameLocks noGrp="1"/>
          </p:cNvGraphicFramePr>
          <p:nvPr>
            <p:ph idx="1"/>
            <p:extLst>
              <p:ext uri="{D42A27DB-BD31-4B8C-83A1-F6EECF244321}">
                <ns3:mod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422268085"/>
              </p:ext>
            </p:extLst>
          </p:nvPr>
        </p:nvGraphicFramePr>
        <p:xfrm>
          <a:off x="986319" y="1690688"/>
          <a:ext cx="10515600" cy="4486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ns3:creationId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ns4="http://schemas.openxmlformats.org/drawingml/2006/diagram" xmlns:ns3="http://schemas.microsoft.com/office/powerpoint/2010/main" xmlns:ns2="http://schemas.microsoft.com/office/drawing/2014/main" xmlns:ns1="http://schemas.openxmlformats.org/drawingml/2006/main" xmlns:ns0="http://schemas.openxmlformats.org/presentationml/2006/main" xmlns="" val="111911604"/>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6.0.29"/>
  <p:tag name="AS_OS" val="Unix 5.4.0.182"/>
  <p:tag name="AS_RELEASE_DATE" val="2023.01.14"/>
  <p:tag name="AS_TITLE" val="Aspose.Slides for .NET5"/>
  <p:tag name="AS_VERSION" val="23.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20Ｐゴシック"/>
        <a:font script="Hang" typeface="맑은%20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20Ｐゴシック"/>
        <a:font script="Hang" typeface="맑은%20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ppt/theme/theme3.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 xmlns:thm15="http://schemas.microsoft.com/office/thememl/2012/main" name="Office Theme 2013 - 2022" id="{62F939B6-93AF-4DB8-9C6B-D6C7DFDC589F}" vid="{4A3C46E8-61CC-4603-A589-7422A47A8E4A}"/>
    </a:ext>
  </a:extLst>
</a:theme>
</file>

<file path=ppt/theme/theme5.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ppt/theme/theme6.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ppt/theme/theme7.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ppt/theme/theme8.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ppt/theme/theme9.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Times New Roman"/>
        <a:ea typeface="Times New Roman"/>
        <a:cs typeface="Arial"/>
      </a:majorFont>
      <a:minorFont>
        <a:latin typeface="Times New Roman"/>
        <a:ea typeface="Times New Roman"/>
        <a:cs typeface="Arial"/>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14995</Words>
  <Application>Aspose.Slides for .NET</Application>
  <PresentationFormat>Произвольный</PresentationFormat>
  <Paragraphs>814</Paragraphs>
  <Slides>213</Slides>
  <Notes>0</Notes>
  <HiddenSlides>8</HiddenSlides>
  <MMClips>0</MMClips>
  <ScaleCrop>false</ScaleCrop>
  <HeadingPairs>
    <vt:vector size="4" baseType="variant">
      <vt:variant>
        <vt:lpstr>Тема</vt:lpstr>
      </vt:variant>
      <vt:variant>
        <vt:i4>9</vt:i4>
      </vt:variant>
      <vt:variant>
        <vt:lpstr>Заголовки слайдов</vt:lpstr>
      </vt:variant>
      <vt:variant>
        <vt:i4>213</vt:i4>
      </vt:variant>
    </vt:vector>
  </HeadingPairs>
  <TitlesOfParts>
    <vt:vector size="222" baseType="lpstr">
      <vt:lpstr>Office Theme</vt:lpstr>
      <vt:lpstr>Тема Office</vt:lpstr>
      <vt:lpstr>Тема Office</vt:lpstr>
      <vt:lpstr>Тема Office</vt:lpstr>
      <vt:lpstr>Тема Office</vt:lpstr>
      <vt:lpstr>Тема Office</vt:lpstr>
      <vt:lpstr>Тема Office</vt:lpstr>
      <vt:lpstr>Тема Office</vt:lpstr>
      <vt:lpstr>Тема Office</vt:lpstr>
      <vt:lpstr>Курс: Ғылыми зерттеу негіздері   Тақырып 1: Күнделікті және ғылыми білімнің мәні</vt:lpstr>
      <vt:lpstr>Сабақтың мақсаты:</vt:lpstr>
      <vt:lpstr>Қаралатын мәселелер:</vt:lpstr>
      <vt:lpstr>Ұсынылатын әдебиеттер:</vt:lpstr>
      <vt:lpstr>1. Күнделікті тану туралы түсінік</vt:lpstr>
      <vt:lpstr>Слайд 6</vt:lpstr>
      <vt:lpstr>Слайд 7</vt:lpstr>
      <vt:lpstr>Слайд 8</vt:lpstr>
      <vt:lpstr>2. Ғылыми танымның мәні мен мазмұны</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Курс: Ғылыми зерттеу негіздері   Тақырып 2: Ғылыми зерттеу әдіснамасының философиялық негіздері</vt:lpstr>
      <vt:lpstr>Сабақтың мақсаты:</vt:lpstr>
      <vt:lpstr>Қаралатын мәселелер:</vt:lpstr>
      <vt:lpstr>Ұсынылатын әдебиеттер: </vt:lpstr>
      <vt:lpstr>1. Ғылыми зерттеудің әдістемесі мен әдіснамасы туралы түсінік</vt:lpstr>
      <vt:lpstr>Слайд 27</vt:lpstr>
      <vt:lpstr>Слайд 28</vt:lpstr>
      <vt:lpstr>Слайд 29</vt:lpstr>
      <vt:lpstr>Слайд 30</vt:lpstr>
      <vt:lpstr>Слайд 31</vt:lpstr>
      <vt:lpstr>Слайд 32</vt:lpstr>
      <vt:lpstr>Слайд 33</vt:lpstr>
      <vt:lpstr>Слайд 34</vt:lpstr>
      <vt:lpstr>Слайд 35</vt:lpstr>
      <vt:lpstr>Осылайша:</vt:lpstr>
      <vt:lpstr>2. Ғылыми зерттеу әдістерінің типологиясы</vt:lpstr>
      <vt:lpstr>Слайд 38</vt:lpstr>
      <vt:lpstr>Слайд 39</vt:lpstr>
      <vt:lpstr>Слайд 40</vt:lpstr>
      <vt:lpstr>Слайд 41</vt:lpstr>
      <vt:lpstr>Слайд 42</vt:lpstr>
      <vt:lpstr>Слайд 43</vt:lpstr>
      <vt:lpstr>Слайд 44</vt:lpstr>
      <vt:lpstr>Слайд 45</vt:lpstr>
      <vt:lpstr>Слайд 46</vt:lpstr>
      <vt:lpstr>Осылайша, </vt:lpstr>
      <vt:lpstr>Курс: Ғылыми зерттеу негіздері   Тақырып 3: Ғылыми зерттеу үдерісінің логикасы </vt:lpstr>
      <vt:lpstr>Сабақтың мақсаты:</vt:lpstr>
      <vt:lpstr>Қаралатын мәселелер:</vt:lpstr>
      <vt:lpstr>Ұсынылатын әдебиеттер:</vt:lpstr>
      <vt:lpstr>1.Ғылыми фактілер және олардың ғылыми зерттеулердегі рөлі</vt:lpstr>
      <vt:lpstr>Слайд 53</vt:lpstr>
      <vt:lpstr>Слайд 54</vt:lpstr>
      <vt:lpstr>Слайд 55</vt:lpstr>
      <vt:lpstr>Слайд 56</vt:lpstr>
      <vt:lpstr>Слайд 57</vt:lpstr>
      <vt:lpstr>2. Ғылыми мәселенің түсінігі, оның тұжырымы мен тұжырымы</vt:lpstr>
      <vt:lpstr>Слайд 59</vt:lpstr>
      <vt:lpstr>Слайд 60</vt:lpstr>
      <vt:lpstr>Слайд 61</vt:lpstr>
      <vt:lpstr>Слайд 62</vt:lpstr>
      <vt:lpstr>Слайд 63</vt:lpstr>
      <vt:lpstr>Слайд 64</vt:lpstr>
      <vt:lpstr>Курс: Ғылыми зерттеу негіздері   Тақырып 4: Ғылыми гипотезаның мазмұны, оны ұсыну және негіздеу</vt:lpstr>
      <vt:lpstr>Сабақтың мақсаты:</vt:lpstr>
      <vt:lpstr>Қаралатын мәселелер:</vt:lpstr>
      <vt:lpstr>Ұсынылатын әдебиеттер:</vt:lpstr>
      <vt:lpstr>1.Ғылыми гипотеза туралы түсінік</vt:lpstr>
      <vt:lpstr>Слайд 70</vt:lpstr>
      <vt:lpstr>Слайд 71</vt:lpstr>
      <vt:lpstr>Слайд 72</vt:lpstr>
      <vt:lpstr>Осылайша,</vt:lpstr>
      <vt:lpstr>2. Гипотезаның мазмұндық аспектілері, оның құрылымы</vt:lpstr>
      <vt:lpstr>Слайд 75</vt:lpstr>
      <vt:lpstr>Слайд 76</vt:lpstr>
      <vt:lpstr>Слайд 77</vt:lpstr>
      <vt:lpstr>Слайд 78</vt:lpstr>
      <vt:lpstr>Слайд 79</vt:lpstr>
      <vt:lpstr>Слайд 80</vt:lpstr>
      <vt:lpstr>Слайд 81</vt:lpstr>
      <vt:lpstr>Осылайша,</vt:lpstr>
      <vt:lpstr>3.Гипотезалардың жіктелуі</vt:lpstr>
      <vt:lpstr>Слайд 84</vt:lpstr>
      <vt:lpstr>Слайд 85</vt:lpstr>
      <vt:lpstr>Слайд 86</vt:lpstr>
      <vt:lpstr>Осылайша,</vt:lpstr>
      <vt:lpstr>4.Гипотеза теориялық білімнің бір түрі ретінде</vt:lpstr>
      <vt:lpstr>Слайд 89</vt:lpstr>
      <vt:lpstr>Слайд 90</vt:lpstr>
      <vt:lpstr>Осылайша,</vt:lpstr>
      <vt:lpstr>5. Гипотеза ғылыми-теориялық білімді дамыту әдісі ретінде</vt:lpstr>
      <vt:lpstr>Слайд 93</vt:lpstr>
      <vt:lpstr>Осылайша,</vt:lpstr>
      <vt:lpstr>Курс: Ғылыми зерттеу негіздері   Тақырып 5: Теорияның мәні және оның ғылыми зерттеулердегі рөлі</vt:lpstr>
      <vt:lpstr>Сабақтың мақсаты:</vt:lpstr>
      <vt:lpstr>Қаралатын мәселелер:</vt:lpstr>
      <vt:lpstr>Ұсынылатын әдебиеттер:</vt:lpstr>
      <vt:lpstr>1. Теория ұғымы және оның ғылыми зерттеулердегі маңызы</vt:lpstr>
      <vt:lpstr>Слайд 100</vt:lpstr>
      <vt:lpstr>Слайд 101</vt:lpstr>
      <vt:lpstr>А.Эйнштейн кез келген ғылыми теория келесі критерийлерге сай болуы керек деп есептеді:</vt:lpstr>
      <vt:lpstr>Слайд 103</vt:lpstr>
      <vt:lpstr>Осылайша,</vt:lpstr>
      <vt:lpstr>2. Теорияның негізгі құрылымдық элементтері </vt:lpstr>
      <vt:lpstr>Теорияның күрделі құрылымы бар. Ғылымның заманауи әдіснамасында теорияның келесі негізгі элементтері ажыратылады:</vt:lpstr>
      <vt:lpstr>Слайд 107</vt:lpstr>
      <vt:lpstr>Слайд 108</vt:lpstr>
      <vt:lpstr>Заң әрқашан қатынасты (қатынасты) білдіреді, ол болып табылады: </vt:lpstr>
      <vt:lpstr>Заң әрқашан қатынасты (қатынасты) білдіреді, ол болып табылады: </vt:lpstr>
      <vt:lpstr>Слайд 111</vt:lpstr>
      <vt:lpstr>Слайд 112</vt:lpstr>
      <vt:lpstr>Слайд 113</vt:lpstr>
      <vt:lpstr>Слайд 114</vt:lpstr>
      <vt:lpstr>Слайд 115</vt:lpstr>
      <vt:lpstr>Осылайша,</vt:lpstr>
      <vt:lpstr>3. Ғылыми зерттеулердегі теорияның қызметтері</vt:lpstr>
      <vt:lpstr>Слайд 118</vt:lpstr>
      <vt:lpstr>Слайд 119</vt:lpstr>
      <vt:lpstr>Слайд 120</vt:lpstr>
      <vt:lpstr>Осылайша,</vt:lpstr>
      <vt:lpstr>Курс: Ғылыми зерттеу негіздері   Тақырып 6: Ғылыми зерттеулердің деңгейлері</vt:lpstr>
      <vt:lpstr>Сабақтың мақсаты:</vt:lpstr>
      <vt:lpstr>Қаралатын мәселелер:</vt:lpstr>
      <vt:lpstr>Ұсынылатын әдебиеттер:</vt:lpstr>
      <vt:lpstr>1. Ғылыми зерттеу деңгейлерінің түсінігі мен мазмұны</vt:lpstr>
      <vt:lpstr>Слайд 127</vt:lpstr>
      <vt:lpstr>Слайд 128</vt:lpstr>
      <vt:lpstr>Слайд 129</vt:lpstr>
      <vt:lpstr>Осылайша, </vt:lpstr>
      <vt:lpstr>2. Ғылыми зерттеудің эмпирикалық деңгейі</vt:lpstr>
      <vt:lpstr>Слайд 132</vt:lpstr>
      <vt:lpstr>Зерттеудің эмпирикалық деңгейінің өзіндік ерекшеліктері бар танымдық тапсырмалар, олар нақты әдістердің көмегімен шешіледі. </vt:lpstr>
      <vt:lpstr>Слайд 134</vt:lpstr>
      <vt:lpstr>Осылайша обзазбен,</vt:lpstr>
      <vt:lpstr>3. Ғылыми зерттеудің теориялық деңгейі</vt:lpstr>
      <vt:lpstr>Слайд 137</vt:lpstr>
      <vt:lpstr>Слайд 138</vt:lpstr>
      <vt:lpstr>Слайд 139</vt:lpstr>
      <vt:lpstr>Слайд 140</vt:lpstr>
      <vt:lpstr>Слайд 141</vt:lpstr>
      <vt:lpstr>Осылайша,</vt:lpstr>
      <vt:lpstr>Курс: Ғылыми зерттеу негіздері   Тақырып 7: Эмпирикалық ақпаратты жинау әдістері </vt:lpstr>
      <vt:lpstr>Сабақтың мақсаты:</vt:lpstr>
      <vt:lpstr>Қаралатын мәселелер:</vt:lpstr>
      <vt:lpstr>Ұсынылатын әдебиеттер:</vt:lpstr>
      <vt:lpstr>1. Бақылау эмпирикалық ақпаратты жинау әдісі ретінде</vt:lpstr>
      <vt:lpstr>Слайд 148</vt:lpstr>
      <vt:lpstr>Слайд 149</vt:lpstr>
      <vt:lpstr>Бақылаулар негізінде алынған ақпараттың объективтілігі мен сенімділік дәрежесі көп жағдайда зерттелетін объектіні бақылау жүргізілетін жағдайларға байланысты. </vt:lpstr>
      <vt:lpstr>Танымның тиімді әдісі болу үшін бақылау келесі негізгі талаптарға сай болуы керек: </vt:lpstr>
      <vt:lpstr>Слайд 152</vt:lpstr>
      <vt:lpstr>Слайд 153</vt:lpstr>
      <vt:lpstr>Слайд 154</vt:lpstr>
      <vt:lpstr>Слайд 155</vt:lpstr>
      <vt:lpstr>Бақылау әдісінің танымдық мүмкіндіктерінен оның негізгі қызметтері шығады: </vt:lpstr>
      <vt:lpstr>Слайд 157</vt:lpstr>
      <vt:lpstr>Слайд 158</vt:lpstr>
      <vt:lpstr>Осылайша,</vt:lpstr>
      <vt:lpstr>2. Эксперимент эмпирикалық ақпаратты жинау әдісі ретінде </vt:lpstr>
      <vt:lpstr>Слайд 161</vt:lpstr>
      <vt:lpstr>Слайд 162</vt:lpstr>
      <vt:lpstr>Эксперимент ғылыми зерттеу әдісі ретінде келесі негізгі ерекшеліктерге ие:</vt:lpstr>
      <vt:lpstr>Слайд 164</vt:lpstr>
      <vt:lpstr>Слайд 165</vt:lpstr>
      <vt:lpstr>Слайд 166</vt:lpstr>
      <vt:lpstr>Слайд 167</vt:lpstr>
      <vt:lpstr>Слайд 168</vt:lpstr>
      <vt:lpstr>Слайд 169</vt:lpstr>
      <vt:lpstr>Слайд 170</vt:lpstr>
      <vt:lpstr>Эмпирикалық танымның әрбір әдісі арнайы, спецификалық функцияларды орындайды. Эксперименттік әдістердің негізгі функцияларына мыналар жатады:</vt:lpstr>
      <vt:lpstr>Слайд 172</vt:lpstr>
      <vt:lpstr>Осылайша,</vt:lpstr>
      <vt:lpstr>3. Салыстыру және өлшеу эмпирикалық ақпаратты жинау әдісі ретінде</vt:lpstr>
      <vt:lpstr>Слайд 175</vt:lpstr>
      <vt:lpstr>Слайд 176</vt:lpstr>
      <vt:lpstr>Слайд 177</vt:lpstr>
      <vt:lpstr>Слайд 178</vt:lpstr>
      <vt:lpstr>Слайд 179</vt:lpstr>
      <vt:lpstr>Слайд 180</vt:lpstr>
      <vt:lpstr>Слайд 181</vt:lpstr>
      <vt:lpstr>Слайд 182</vt:lpstr>
      <vt:lpstr>Слайд 183</vt:lpstr>
      <vt:lpstr>Осылайша,</vt:lpstr>
      <vt:lpstr>Курс: Ғылыми зерттеу негіздері   Тақырып 8: Эмпирикалық ақпаратты теориялық жалпылау әдістері</vt:lpstr>
      <vt:lpstr>Сабақтың мақсаты:</vt:lpstr>
      <vt:lpstr>Қаралатын мәселелер:</vt:lpstr>
      <vt:lpstr>Ұсынылатын әдебиеттер:</vt:lpstr>
      <vt:lpstr>1. Жалпылогикалық ғылыми зерттеу әдістері</vt:lpstr>
      <vt:lpstr>Талдау</vt:lpstr>
      <vt:lpstr>Синтездеу </vt:lpstr>
      <vt:lpstr>Талдау-Синтез</vt:lpstr>
      <vt:lpstr>Объектіні зерттеу сипатына және оның мәніне ену тереңдігіне байланысты талдау мен синтездің әртүрлі түрлері қолданылады. </vt:lpstr>
      <vt:lpstr>Абстракциялау </vt:lpstr>
      <vt:lpstr>Жалпылау </vt:lpstr>
      <vt:lpstr>Индукция</vt:lpstr>
      <vt:lpstr>Дедукция </vt:lpstr>
      <vt:lpstr>Ұқсастық </vt:lpstr>
      <vt:lpstr>Үлгілеу </vt:lpstr>
      <vt:lpstr>Үлгілеу </vt:lpstr>
      <vt:lpstr>Жүйелі тәсіл</vt:lpstr>
      <vt:lpstr>Осылайша,</vt:lpstr>
      <vt:lpstr>2. Ғылыми зерттеудің теориялық әдістері</vt:lpstr>
      <vt:lpstr>Ресмилендіру</vt:lpstr>
      <vt:lpstr>Идеалдандыру </vt:lpstr>
      <vt:lpstr>Аксиоматикалық әдіс </vt:lpstr>
      <vt:lpstr>Аксиоматикалық әдіс </vt:lpstr>
      <vt:lpstr>Абстрактіліден нақтыға көтерілу</vt:lpstr>
      <vt:lpstr>Абстрактіліден нақтыға көтерілу</vt:lpstr>
      <vt:lpstr>Осылайша,</vt:lpstr>
      <vt:lpstr>3. Ғылыми зерттеудің тарихи және логикалық әдістері</vt:lpstr>
      <vt:lpstr>Слайд 212</vt:lpstr>
      <vt:lpstr>Осылайша,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Курс: Ғылыми зерттеулердің негіздері   Тақырып 1: Күнделікті және ғылыми білімнің мәні</dc:title>
  <dc:creator>User</dc:creator>
  <cp:lastModifiedBy>User</cp:lastModifiedBy>
  <cp:revision>3</cp:revision>
  <cp:lastPrinted>2024-06-05T19:58:29Z</cp:lastPrinted>
  <dcterms:created xsi:type="dcterms:W3CDTF">2024-06-05T19:58:29Z</dcterms:created>
  <dcterms:modified xsi:type="dcterms:W3CDTF">2024-06-07T16:03:54Z</dcterms:modified>
</cp:coreProperties>
</file>