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92" r:id="rId1"/>
  </p:sldMasterIdLst>
  <p:sldIdLst>
    <p:sldId id="256" r:id="rId2"/>
    <p:sldId id="258" r:id="rId3"/>
    <p:sldId id="280" r:id="rId4"/>
    <p:sldId id="281" r:id="rId5"/>
    <p:sldId id="282" r:id="rId6"/>
    <p:sldId id="283" r:id="rId7"/>
    <p:sldId id="284" r:id="rId8"/>
    <p:sldId id="285" r:id="rId9"/>
    <p:sldId id="286" r:id="rId10"/>
    <p:sldId id="287" r:id="rId11"/>
    <p:sldId id="288" r:id="rId12"/>
    <p:sldId id="289" r:id="rId13"/>
    <p:sldId id="263" r:id="rId14"/>
    <p:sldId id="264" r:id="rId15"/>
    <p:sldId id="265" r:id="rId16"/>
    <p:sldId id="266" r:id="rId17"/>
    <p:sldId id="267" r:id="rId18"/>
    <p:sldId id="268" r:id="rId19"/>
    <p:sldId id="269" r:id="rId20"/>
  </p:sldIdLst>
  <p:sldSz cx="9906000" cy="6858000" type="A4"/>
  <p:notesSz cx="5765800" cy="324485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6087" userDrawn="1">
          <p15:clr>
            <a:srgbClr val="A4A3A4"/>
          </p15:clr>
        </p15:guide>
        <p15:guide id="2" pos="371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0" d="100"/>
          <a:sy n="60" d="100"/>
        </p:scale>
        <p:origin x="1244" y="44"/>
      </p:cViewPr>
      <p:guideLst>
        <p:guide orient="horz" pos="6087"/>
        <p:guide pos="371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1122363"/>
            <a:ext cx="84201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6/7/2024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72575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6/7/2024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087673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6/7/2024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527972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6/7/2024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11724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6/7/2024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386278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6/7/2024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238556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7"/>
            <a:ext cx="8543925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6/7/2024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05374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6/7/2024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066358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6/7/2024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189951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7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6/7/2024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670564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7"/>
            <a:ext cx="5014913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6/7/2024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08950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t>6/7/2024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21945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3" r:id="rId1"/>
    <p:sldLayoutId id="2147483694" r:id="rId2"/>
    <p:sldLayoutId id="2147483695" r:id="rId3"/>
    <p:sldLayoutId id="2147483696" r:id="rId4"/>
    <p:sldLayoutId id="2147483697" r:id="rId5"/>
    <p:sldLayoutId id="2147483698" r:id="rId6"/>
    <p:sldLayoutId id="2147483699" r:id="rId7"/>
    <p:sldLayoutId id="2147483700" r:id="rId8"/>
    <p:sldLayoutId id="2147483701" r:id="rId9"/>
    <p:sldLayoutId id="2147483702" r:id="rId10"/>
    <p:sldLayoutId id="214748370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object 9"/>
          <p:cNvSpPr txBox="1"/>
          <p:nvPr/>
        </p:nvSpPr>
        <p:spPr>
          <a:xfrm>
            <a:off x="1143000" y="1143000"/>
            <a:ext cx="8153400" cy="1501216"/>
          </a:xfrm>
          <a:prstGeom prst="rect">
            <a:avLst/>
          </a:prstGeom>
        </p:spPr>
        <p:txBody>
          <a:bodyPr vert="horz" wrap="square" lIns="0" tIns="10957" rIns="0" bIns="0" rtlCol="0">
            <a:spAutoFit/>
          </a:bodyPr>
          <a:lstStyle/>
          <a:p>
            <a:pPr marL="9529">
              <a:spcBef>
                <a:spcPts val="86"/>
              </a:spcBef>
            </a:pPr>
            <a:r>
              <a:rPr lang="ru-RU" sz="3200" b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Програмирование</a:t>
            </a:r>
            <a:r>
              <a:rPr lang="ru-RU" sz="32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на языке </a:t>
            </a:r>
            <a:r>
              <a:rPr lang="ru-RU" sz="3200" b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Python</a:t>
            </a:r>
            <a:endParaRPr lang="en-US" sz="32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9529">
              <a:spcBef>
                <a:spcPts val="86"/>
              </a:spcBef>
            </a:pPr>
            <a:r>
              <a:rPr lang="ru-RU" sz="3200" dirty="0">
                <a:solidFill>
                  <a:srgbClr val="000000"/>
                </a:solidFill>
                <a:latin typeface="Times New Roman" panose="02020603050405020304" pitchFamily="18" charset="0"/>
              </a:rPr>
              <a:t>Тема 9. </a:t>
            </a:r>
            <a:r>
              <a:rPr lang="ru-RU" sz="32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Типы коллекций: наборы, кортежи, словари</a:t>
            </a:r>
            <a:endParaRPr sz="3200" dirty="0">
              <a:latin typeface="Arial"/>
              <a:cs typeface="Arial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914400" y="3619586"/>
            <a:ext cx="8610600" cy="2781214"/>
          </a:xfrm>
          <a:prstGeom prst="rect">
            <a:avLst/>
          </a:prstGeom>
        </p:spPr>
        <p:txBody>
          <a:bodyPr vert="horz" wrap="square" lIns="0" tIns="8576" rIns="0" bIns="0" rtlCol="0">
            <a:spAutoFit/>
          </a:bodyPr>
          <a:lstStyle/>
          <a:p>
            <a:pPr marL="9529">
              <a:spcBef>
                <a:spcPts val="68"/>
              </a:spcBef>
            </a:pPr>
            <a:r>
              <a:rPr lang="ru-RU" sz="2200" spc="-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Образовательная программа: «6В07107-Робототехника и мехатроника»</a:t>
            </a:r>
          </a:p>
          <a:p>
            <a:pPr marL="9529">
              <a:spcBef>
                <a:spcPts val="68"/>
              </a:spcBef>
            </a:pPr>
            <a:r>
              <a:rPr lang="ru-RU" sz="2200" spc="-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Авторы: </a:t>
            </a:r>
            <a:r>
              <a:rPr lang="ru-RU" sz="2200" b="1" spc="-3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Хабидолда</a:t>
            </a:r>
            <a:r>
              <a:rPr lang="ru-RU" sz="2200" b="1" spc="-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b="1" spc="-3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Омирхан</a:t>
            </a:r>
            <a:r>
              <a:rPr lang="ru-RU" sz="2200" spc="-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200" spc="-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PhD, </a:t>
            </a:r>
            <a:r>
              <a:rPr lang="ru-RU" sz="2200" spc="-3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ассоцированный</a:t>
            </a:r>
            <a:r>
              <a:rPr lang="ru-RU" sz="2200" spc="-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профессор кафедры </a:t>
            </a:r>
            <a:r>
              <a:rPr lang="ru-RU" sz="2200" spc="-3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АМЛиГ</a:t>
            </a:r>
            <a:r>
              <a:rPr lang="ru-RU" sz="2200" spc="-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им. проф. </a:t>
            </a:r>
            <a:r>
              <a:rPr lang="ru-RU" sz="2200" spc="-3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Т.Г.Мустафина</a:t>
            </a:r>
            <a:endParaRPr lang="ru-RU" sz="2200" spc="-3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9529">
              <a:spcBef>
                <a:spcPts val="68"/>
              </a:spcBef>
            </a:pPr>
            <a:r>
              <a:rPr lang="ru-RU" sz="2200" b="1" spc="-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Кутимов Кияс Сабирович</a:t>
            </a:r>
            <a:r>
              <a:rPr lang="ru-RU" sz="2200" spc="-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старший преподаватель кафедры </a:t>
            </a:r>
            <a:r>
              <a:rPr lang="ru-RU" sz="2200" spc="-3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АМЛиГ</a:t>
            </a:r>
            <a:r>
              <a:rPr lang="ru-RU" sz="2200" spc="-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им. проф. </a:t>
            </a:r>
            <a:r>
              <a:rPr lang="ru-RU" sz="2200" spc="-3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Т.Г.Мустафина</a:t>
            </a:r>
            <a:endParaRPr lang="ru-RU" sz="2200" spc="-3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9529">
              <a:spcBef>
                <a:spcPts val="68"/>
              </a:spcBef>
            </a:pPr>
            <a:r>
              <a:rPr lang="ru-RU" sz="2200" spc="-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Вид занятий: </a:t>
            </a:r>
            <a:r>
              <a:rPr lang="ru-RU" sz="2200" b="1" spc="-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лекция</a:t>
            </a:r>
          </a:p>
          <a:p>
            <a:pPr marL="9529" algn="r">
              <a:spcBef>
                <a:spcPts val="68"/>
              </a:spcBef>
            </a:pPr>
            <a:endParaRPr lang="ru-RU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9529" algn="r">
              <a:spcBef>
                <a:spcPts val="68"/>
              </a:spcBef>
            </a:pP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 2024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1F5F782-55CF-4CA1-A0E0-BF542E66F256}"/>
              </a:ext>
            </a:extLst>
          </p:cNvPr>
          <p:cNvSpPr txBox="1"/>
          <p:nvPr/>
        </p:nvSpPr>
        <p:spPr>
          <a:xfrm>
            <a:off x="533400" y="169064"/>
            <a:ext cx="8763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науки и высшего образования Республики Казахстан</a:t>
            </a:r>
          </a:p>
          <a:p>
            <a:pPr algn="ctr"/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Карагандинский университет имени  академика Е.А. </a:t>
            </a:r>
            <a:r>
              <a:rPr lang="ru-RU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Букетова</a:t>
            </a:r>
            <a:endParaRPr lang="ru-RU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cut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object 3">
            <a:extLst>
              <a:ext uri="{FF2B5EF4-FFF2-40B4-BE49-F238E27FC236}">
                <a16:creationId xmlns:a16="http://schemas.microsoft.com/office/drawing/2014/main" id="{FB65E94E-9493-4621-A7ED-7F644116463C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891632" y="291422"/>
            <a:ext cx="6956968" cy="464129"/>
          </a:xfrm>
          <a:prstGeom prst="rect">
            <a:avLst/>
          </a:prstGeom>
        </p:spPr>
        <p:txBody>
          <a:bodyPr vert="horz" wrap="square" lIns="0" tIns="20728" rIns="0" bIns="0" rtlCol="0">
            <a:spAutoFit/>
          </a:bodyPr>
          <a:lstStyle/>
          <a:p>
            <a:pPr marL="21820">
              <a:spcBef>
                <a:spcPts val="163"/>
              </a:spcBef>
            </a:pPr>
            <a:r>
              <a:rPr sz="3200" b="1" spc="-146" dirty="0">
                <a:latin typeface="Georgia"/>
                <a:cs typeface="Georgia"/>
              </a:rPr>
              <a:t>Базовые</a:t>
            </a:r>
            <a:r>
              <a:rPr sz="3200" b="1" spc="223" dirty="0">
                <a:latin typeface="Georgia"/>
                <a:cs typeface="Georgia"/>
              </a:rPr>
              <a:t> </a:t>
            </a:r>
            <a:r>
              <a:rPr sz="3200" b="1" spc="-189" dirty="0">
                <a:latin typeface="Georgia"/>
                <a:cs typeface="Georgia"/>
              </a:rPr>
              <a:t>операции</a:t>
            </a:r>
            <a:r>
              <a:rPr sz="3200" b="1" spc="232" dirty="0">
                <a:latin typeface="Georgia"/>
                <a:cs typeface="Georgia"/>
              </a:rPr>
              <a:t> </a:t>
            </a:r>
            <a:r>
              <a:rPr sz="3200" b="1" spc="-120" dirty="0">
                <a:latin typeface="Georgia"/>
                <a:cs typeface="Georgia"/>
              </a:rPr>
              <a:t>со</a:t>
            </a:r>
            <a:r>
              <a:rPr sz="3200" b="1" spc="223" dirty="0">
                <a:latin typeface="Georgia"/>
                <a:cs typeface="Georgia"/>
              </a:rPr>
              <a:t> </a:t>
            </a:r>
            <a:r>
              <a:rPr sz="3200" b="1" spc="-163" dirty="0">
                <a:latin typeface="Georgia"/>
                <a:cs typeface="Georgia"/>
              </a:rPr>
              <a:t>словарями</a:t>
            </a:r>
            <a:endParaRPr sz="3200" dirty="0">
              <a:latin typeface="Georgia"/>
              <a:cs typeface="Georgia"/>
            </a:endParaRPr>
          </a:p>
        </p:txBody>
      </p:sp>
      <p:sp>
        <p:nvSpPr>
          <p:cNvPr id="10" name="object 4">
            <a:extLst>
              <a:ext uri="{FF2B5EF4-FFF2-40B4-BE49-F238E27FC236}">
                <a16:creationId xmlns:a16="http://schemas.microsoft.com/office/drawing/2014/main" id="{33971C37-C3CF-4A2D-890F-674CDC0AB998}"/>
              </a:ext>
            </a:extLst>
          </p:cNvPr>
          <p:cNvSpPr txBox="1"/>
          <p:nvPr/>
        </p:nvSpPr>
        <p:spPr>
          <a:xfrm>
            <a:off x="829609" y="909929"/>
            <a:ext cx="7638966" cy="1375147"/>
          </a:xfrm>
          <a:prstGeom prst="rect">
            <a:avLst/>
          </a:prstGeom>
        </p:spPr>
        <p:txBody>
          <a:bodyPr vert="horz" wrap="square" lIns="0" tIns="20728" rIns="0" bIns="0" rtlCol="0">
            <a:spAutoFit/>
          </a:bodyPr>
          <a:lstStyle/>
          <a:p>
            <a:pPr marL="256383" marR="8728" indent="-235655">
              <a:spcBef>
                <a:spcPts val="163"/>
              </a:spcBef>
              <a:buClr>
                <a:srgbClr val="1F973F"/>
              </a:buClr>
              <a:buSzPct val="60000"/>
              <a:buFont typeface="Lucida Sans Unicode"/>
              <a:buChar char="■"/>
              <a:tabLst>
                <a:tab pos="257474" algn="l"/>
              </a:tabLst>
            </a:pPr>
            <a:r>
              <a:rPr sz="2200" spc="-86" dirty="0">
                <a:latin typeface="Microsoft Sans Serif"/>
                <a:cs typeface="Microsoft Sans Serif"/>
              </a:rPr>
              <a:t>Обычно</a:t>
            </a:r>
            <a:r>
              <a:rPr sz="2200" spc="103" dirty="0">
                <a:latin typeface="Microsoft Sans Serif"/>
                <a:cs typeface="Microsoft Sans Serif"/>
              </a:rPr>
              <a:t> </a:t>
            </a:r>
            <a:r>
              <a:rPr sz="2200" spc="-103" dirty="0">
                <a:latin typeface="Microsoft Sans Serif"/>
                <a:cs typeface="Microsoft Sans Serif"/>
              </a:rPr>
              <a:t>сначала</a:t>
            </a:r>
            <a:r>
              <a:rPr sz="2200" spc="112" dirty="0">
                <a:latin typeface="Microsoft Sans Serif"/>
                <a:cs typeface="Microsoft Sans Serif"/>
              </a:rPr>
              <a:t> </a:t>
            </a:r>
            <a:r>
              <a:rPr sz="2200" spc="-103" dirty="0">
                <a:latin typeface="Microsoft Sans Serif"/>
                <a:cs typeface="Microsoft Sans Serif"/>
              </a:rPr>
              <a:t>создается</a:t>
            </a:r>
            <a:r>
              <a:rPr sz="2200" spc="112" dirty="0">
                <a:latin typeface="Microsoft Sans Serif"/>
                <a:cs typeface="Microsoft Sans Serif"/>
              </a:rPr>
              <a:t> </a:t>
            </a:r>
            <a:r>
              <a:rPr sz="2200" spc="-94" dirty="0">
                <a:latin typeface="Microsoft Sans Serif"/>
                <a:cs typeface="Microsoft Sans Serif"/>
              </a:rPr>
              <a:t>словарь</a:t>
            </a:r>
            <a:r>
              <a:rPr sz="2200" spc="112" dirty="0">
                <a:latin typeface="Microsoft Sans Serif"/>
                <a:cs typeface="Microsoft Sans Serif"/>
              </a:rPr>
              <a:t> </a:t>
            </a:r>
            <a:r>
              <a:rPr sz="2200" spc="-69" dirty="0">
                <a:latin typeface="Microsoft Sans Serif"/>
                <a:cs typeface="Microsoft Sans Serif"/>
              </a:rPr>
              <a:t>при</a:t>
            </a:r>
            <a:r>
              <a:rPr sz="2200" spc="112" dirty="0">
                <a:latin typeface="Microsoft Sans Serif"/>
                <a:cs typeface="Microsoft Sans Serif"/>
              </a:rPr>
              <a:t> </a:t>
            </a:r>
            <a:r>
              <a:rPr sz="2200" spc="-86" dirty="0">
                <a:latin typeface="Microsoft Sans Serif"/>
                <a:cs typeface="Microsoft Sans Serif"/>
              </a:rPr>
              <a:t>помощи</a:t>
            </a:r>
            <a:r>
              <a:rPr sz="2200" spc="112" dirty="0">
                <a:latin typeface="Microsoft Sans Serif"/>
                <a:cs typeface="Microsoft Sans Serif"/>
              </a:rPr>
              <a:t> </a:t>
            </a:r>
            <a:r>
              <a:rPr sz="2200" spc="-86" dirty="0">
                <a:latin typeface="Microsoft Sans Serif"/>
                <a:cs typeface="Microsoft Sans Serif"/>
              </a:rPr>
              <a:t>литерального</a:t>
            </a:r>
            <a:r>
              <a:rPr sz="2200" spc="112" dirty="0">
                <a:latin typeface="Microsoft Sans Serif"/>
                <a:cs typeface="Microsoft Sans Serif"/>
              </a:rPr>
              <a:t> </a:t>
            </a:r>
            <a:r>
              <a:rPr sz="2200" spc="-77" dirty="0">
                <a:latin typeface="Microsoft Sans Serif"/>
                <a:cs typeface="Microsoft Sans Serif"/>
              </a:rPr>
              <a:t>выражения,</a:t>
            </a:r>
            <a:r>
              <a:rPr sz="2200" spc="112" dirty="0">
                <a:latin typeface="Microsoft Sans Serif"/>
                <a:cs typeface="Microsoft Sans Serif"/>
              </a:rPr>
              <a:t> </a:t>
            </a:r>
            <a:r>
              <a:rPr sz="2200" spc="-137" dirty="0">
                <a:latin typeface="Microsoft Sans Serif"/>
                <a:cs typeface="Microsoft Sans Serif"/>
              </a:rPr>
              <a:t>а </a:t>
            </a:r>
            <a:r>
              <a:rPr sz="2200" spc="-430" dirty="0">
                <a:latin typeface="Microsoft Sans Serif"/>
                <a:cs typeface="Microsoft Sans Serif"/>
              </a:rPr>
              <a:t> </a:t>
            </a:r>
            <a:r>
              <a:rPr sz="2200" spc="-103" dirty="0">
                <a:latin typeface="Microsoft Sans Serif"/>
                <a:cs typeface="Microsoft Sans Serif"/>
              </a:rPr>
              <a:t>затем</a:t>
            </a:r>
            <a:r>
              <a:rPr sz="2200" spc="-94" dirty="0">
                <a:latin typeface="Microsoft Sans Serif"/>
                <a:cs typeface="Microsoft Sans Serif"/>
              </a:rPr>
              <a:t> в</a:t>
            </a:r>
            <a:r>
              <a:rPr sz="2200" spc="-86" dirty="0">
                <a:latin typeface="Microsoft Sans Serif"/>
                <a:cs typeface="Microsoft Sans Serif"/>
              </a:rPr>
              <a:t> </a:t>
            </a:r>
            <a:r>
              <a:rPr sz="2200" spc="-129" dirty="0">
                <a:latin typeface="Microsoft Sans Serif"/>
                <a:cs typeface="Microsoft Sans Serif"/>
              </a:rPr>
              <a:t>нем</a:t>
            </a:r>
            <a:r>
              <a:rPr sz="2200" spc="-120" dirty="0">
                <a:latin typeface="Microsoft Sans Serif"/>
                <a:cs typeface="Microsoft Sans Serif"/>
              </a:rPr>
              <a:t> </a:t>
            </a:r>
            <a:r>
              <a:rPr sz="2200" spc="-86" dirty="0">
                <a:latin typeface="Microsoft Sans Serif"/>
                <a:cs typeface="Microsoft Sans Serif"/>
              </a:rPr>
              <a:t>сохраняются</a:t>
            </a:r>
            <a:r>
              <a:rPr sz="2200" spc="-77" dirty="0">
                <a:latin typeface="Microsoft Sans Serif"/>
                <a:cs typeface="Microsoft Sans Serif"/>
              </a:rPr>
              <a:t> </a:t>
            </a:r>
            <a:r>
              <a:rPr sz="2200" spc="-94" dirty="0">
                <a:latin typeface="Microsoft Sans Serif"/>
                <a:cs typeface="Microsoft Sans Serif"/>
              </a:rPr>
              <a:t>элементы,</a:t>
            </a:r>
            <a:r>
              <a:rPr sz="2200" spc="-86" dirty="0">
                <a:latin typeface="Microsoft Sans Serif"/>
                <a:cs typeface="Microsoft Sans Serif"/>
              </a:rPr>
              <a:t> </a:t>
            </a:r>
            <a:r>
              <a:rPr sz="2200" spc="-77" dirty="0">
                <a:latin typeface="Microsoft Sans Serif"/>
                <a:cs typeface="Microsoft Sans Serif"/>
              </a:rPr>
              <a:t>доступ </a:t>
            </a:r>
            <a:r>
              <a:rPr sz="2200" spc="-26" dirty="0">
                <a:latin typeface="Microsoft Sans Serif"/>
                <a:cs typeface="Microsoft Sans Serif"/>
              </a:rPr>
              <a:t>к </a:t>
            </a:r>
            <a:r>
              <a:rPr sz="2200" spc="-77" dirty="0">
                <a:latin typeface="Microsoft Sans Serif"/>
                <a:cs typeface="Microsoft Sans Serif"/>
              </a:rPr>
              <a:t>которым </a:t>
            </a:r>
            <a:r>
              <a:rPr sz="2200" spc="-94" dirty="0">
                <a:latin typeface="Microsoft Sans Serif"/>
                <a:cs typeface="Microsoft Sans Serif"/>
              </a:rPr>
              <a:t>в</a:t>
            </a:r>
            <a:r>
              <a:rPr sz="2200" spc="-86" dirty="0">
                <a:latin typeface="Microsoft Sans Serif"/>
                <a:cs typeface="Microsoft Sans Serif"/>
              </a:rPr>
              <a:t> </a:t>
            </a:r>
            <a:r>
              <a:rPr sz="2200" spc="-94" dirty="0">
                <a:latin typeface="Microsoft Sans Serif"/>
                <a:cs typeface="Microsoft Sans Serif"/>
              </a:rPr>
              <a:t>последствии </a:t>
            </a:r>
            <a:r>
              <a:rPr sz="2200" spc="-86" dirty="0">
                <a:latin typeface="Microsoft Sans Serif"/>
                <a:cs typeface="Microsoft Sans Serif"/>
              </a:rPr>
              <a:t> производится</a:t>
            </a:r>
            <a:r>
              <a:rPr sz="2200" spc="103" dirty="0">
                <a:latin typeface="Microsoft Sans Serif"/>
                <a:cs typeface="Microsoft Sans Serif"/>
              </a:rPr>
              <a:t> </a:t>
            </a:r>
            <a:r>
              <a:rPr sz="2200" spc="-94" dirty="0">
                <a:latin typeface="Microsoft Sans Serif"/>
                <a:cs typeface="Microsoft Sans Serif"/>
              </a:rPr>
              <a:t>по</a:t>
            </a:r>
            <a:r>
              <a:rPr sz="2200" spc="112" dirty="0">
                <a:latin typeface="Microsoft Sans Serif"/>
                <a:cs typeface="Microsoft Sans Serif"/>
              </a:rPr>
              <a:t> </a:t>
            </a:r>
            <a:r>
              <a:rPr sz="2200" spc="-60" dirty="0">
                <a:latin typeface="Microsoft Sans Serif"/>
                <a:cs typeface="Microsoft Sans Serif"/>
              </a:rPr>
              <a:t>ключам:</a:t>
            </a:r>
            <a:endParaRPr sz="2200" dirty="0">
              <a:latin typeface="Microsoft Sans Serif"/>
              <a:cs typeface="Microsoft Sans Serif"/>
            </a:endParaRPr>
          </a:p>
        </p:txBody>
      </p:sp>
      <p:sp>
        <p:nvSpPr>
          <p:cNvPr id="11" name="object 13">
            <a:extLst>
              <a:ext uri="{FF2B5EF4-FFF2-40B4-BE49-F238E27FC236}">
                <a16:creationId xmlns:a16="http://schemas.microsoft.com/office/drawing/2014/main" id="{7A9932E5-FE51-4A11-BCB8-92C0D32CCC09}"/>
              </a:ext>
            </a:extLst>
          </p:cNvPr>
          <p:cNvSpPr txBox="1"/>
          <p:nvPr/>
        </p:nvSpPr>
        <p:spPr>
          <a:xfrm>
            <a:off x="1003389" y="2389376"/>
            <a:ext cx="8477197" cy="1616239"/>
          </a:xfrm>
          <a:prstGeom prst="rect">
            <a:avLst/>
          </a:prstGeom>
        </p:spPr>
        <p:txBody>
          <a:bodyPr vert="horz" wrap="square" lIns="0" tIns="20728" rIns="0" bIns="0" rtlCol="0">
            <a:spAutoFit/>
          </a:bodyPr>
          <a:lstStyle/>
          <a:p>
            <a:pPr marL="21820">
              <a:lnSpc>
                <a:spcPts val="1701"/>
              </a:lnSpc>
              <a:spcBef>
                <a:spcPts val="163"/>
              </a:spcBef>
              <a:tabLst>
                <a:tab pos="412394" algn="l"/>
              </a:tabLst>
            </a:pPr>
            <a:r>
              <a:rPr sz="2200" spc="34" dirty="0">
                <a:solidFill>
                  <a:srgbClr val="8C8C8C"/>
                </a:solidFill>
                <a:latin typeface="Tahoma"/>
                <a:cs typeface="Tahoma"/>
              </a:rPr>
              <a:t>1	</a:t>
            </a:r>
            <a:r>
              <a:rPr sz="2200" spc="189" dirty="0">
                <a:solidFill>
                  <a:srgbClr val="AA21FF"/>
                </a:solidFill>
                <a:latin typeface="SimSun"/>
                <a:cs typeface="SimSun"/>
              </a:rPr>
              <a:t>&gt;&gt;</a:t>
            </a:r>
            <a:r>
              <a:rPr sz="2200" spc="34" dirty="0">
                <a:solidFill>
                  <a:srgbClr val="AA21FF"/>
                </a:solidFill>
                <a:latin typeface="SimSun"/>
                <a:cs typeface="SimSun"/>
              </a:rPr>
              <a:t>&gt;</a:t>
            </a:r>
            <a:r>
              <a:rPr sz="2200" spc="350" dirty="0">
                <a:solidFill>
                  <a:srgbClr val="AA21FF"/>
                </a:solidFill>
                <a:latin typeface="SimSun"/>
                <a:cs typeface="SimSun"/>
              </a:rPr>
              <a:t> </a:t>
            </a:r>
            <a:r>
              <a:rPr sz="2200" spc="34" dirty="0">
                <a:latin typeface="SimSun"/>
                <a:cs typeface="SimSun"/>
              </a:rPr>
              <a:t>d</a:t>
            </a:r>
            <a:r>
              <a:rPr sz="2200" spc="350" dirty="0">
                <a:latin typeface="SimSun"/>
                <a:cs typeface="SimSun"/>
              </a:rPr>
              <a:t> </a:t>
            </a:r>
            <a:r>
              <a:rPr sz="2200" spc="34" dirty="0">
                <a:latin typeface="SimSun"/>
                <a:cs typeface="SimSun"/>
              </a:rPr>
              <a:t>=</a:t>
            </a:r>
            <a:r>
              <a:rPr sz="2200" spc="350" dirty="0">
                <a:latin typeface="SimSun"/>
                <a:cs typeface="SimSun"/>
              </a:rPr>
              <a:t> </a:t>
            </a:r>
            <a:r>
              <a:rPr sz="2200" spc="189" dirty="0">
                <a:latin typeface="SimSun"/>
                <a:cs typeface="SimSun"/>
              </a:rPr>
              <a:t>{</a:t>
            </a:r>
            <a:r>
              <a:rPr sz="2200" spc="34" dirty="0">
                <a:solidFill>
                  <a:srgbClr val="BA2020"/>
                </a:solidFill>
                <a:latin typeface="SimSun"/>
                <a:cs typeface="SimSun"/>
              </a:rPr>
              <a:t>"</a:t>
            </a:r>
            <a:r>
              <a:rPr sz="2200" spc="-567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z="2200" spc="163" dirty="0">
                <a:solidFill>
                  <a:srgbClr val="BA2020"/>
                </a:solidFill>
                <a:latin typeface="SimSun"/>
                <a:cs typeface="SimSun"/>
              </a:rPr>
              <a:t>spa</a:t>
            </a:r>
            <a:r>
              <a:rPr sz="2200" spc="34" dirty="0">
                <a:solidFill>
                  <a:srgbClr val="BA2020"/>
                </a:solidFill>
                <a:latin typeface="SimSun"/>
                <a:cs typeface="SimSun"/>
              </a:rPr>
              <a:t>m</a:t>
            </a:r>
            <a:r>
              <a:rPr sz="2200" spc="-567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z="2200" spc="189" dirty="0">
                <a:solidFill>
                  <a:srgbClr val="BA2020"/>
                </a:solidFill>
                <a:latin typeface="SimSun"/>
                <a:cs typeface="SimSun"/>
              </a:rPr>
              <a:t>"</a:t>
            </a:r>
            <a:r>
              <a:rPr sz="2200" spc="34" dirty="0">
                <a:latin typeface="SimSun"/>
                <a:cs typeface="SimSun"/>
              </a:rPr>
              <a:t>:</a:t>
            </a:r>
            <a:r>
              <a:rPr sz="2200" spc="350" dirty="0">
                <a:latin typeface="SimSun"/>
                <a:cs typeface="SimSun"/>
              </a:rPr>
              <a:t> </a:t>
            </a:r>
            <a:r>
              <a:rPr sz="2200" spc="34" dirty="0">
                <a:latin typeface="SimSun"/>
                <a:cs typeface="SimSun"/>
              </a:rPr>
              <a:t>3</a:t>
            </a:r>
            <a:r>
              <a:rPr sz="2200" spc="-619" dirty="0">
                <a:latin typeface="SimSun"/>
                <a:cs typeface="SimSun"/>
              </a:rPr>
              <a:t> </a:t>
            </a:r>
            <a:r>
              <a:rPr sz="2200" spc="34" dirty="0">
                <a:latin typeface="SimSun"/>
                <a:cs typeface="SimSun"/>
              </a:rPr>
              <a:t>,</a:t>
            </a:r>
            <a:r>
              <a:rPr sz="2200" spc="350" dirty="0">
                <a:latin typeface="SimSun"/>
                <a:cs typeface="SimSun"/>
              </a:rPr>
              <a:t> </a:t>
            </a:r>
            <a:r>
              <a:rPr sz="2200" spc="34" dirty="0">
                <a:solidFill>
                  <a:srgbClr val="BA2020"/>
                </a:solidFill>
                <a:latin typeface="SimSun"/>
                <a:cs typeface="SimSun"/>
              </a:rPr>
              <a:t>"</a:t>
            </a:r>
            <a:r>
              <a:rPr sz="2200" spc="-576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z="2200" spc="146" dirty="0">
                <a:solidFill>
                  <a:srgbClr val="BA2020"/>
                </a:solidFill>
                <a:latin typeface="SimSun"/>
                <a:cs typeface="SimSun"/>
              </a:rPr>
              <a:t>h</a:t>
            </a:r>
            <a:r>
              <a:rPr sz="2200" spc="155" dirty="0">
                <a:solidFill>
                  <a:srgbClr val="BA2020"/>
                </a:solidFill>
                <a:latin typeface="SimSun"/>
                <a:cs typeface="SimSun"/>
              </a:rPr>
              <a:t>a</a:t>
            </a:r>
            <a:r>
              <a:rPr sz="2200" spc="34" dirty="0">
                <a:solidFill>
                  <a:srgbClr val="BA2020"/>
                </a:solidFill>
                <a:latin typeface="SimSun"/>
                <a:cs typeface="SimSun"/>
              </a:rPr>
              <a:t>m</a:t>
            </a:r>
            <a:r>
              <a:rPr sz="2200" spc="-576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z="2200" spc="189" dirty="0">
                <a:solidFill>
                  <a:srgbClr val="BA2020"/>
                </a:solidFill>
                <a:latin typeface="SimSun"/>
                <a:cs typeface="SimSun"/>
              </a:rPr>
              <a:t>"</a:t>
            </a:r>
            <a:r>
              <a:rPr sz="2200" spc="34" dirty="0">
                <a:latin typeface="SimSun"/>
                <a:cs typeface="SimSun"/>
              </a:rPr>
              <a:t>:</a:t>
            </a:r>
            <a:r>
              <a:rPr sz="2200" spc="350" dirty="0">
                <a:latin typeface="SimSun"/>
                <a:cs typeface="SimSun"/>
              </a:rPr>
              <a:t> </a:t>
            </a:r>
            <a:r>
              <a:rPr sz="2200" spc="34" dirty="0">
                <a:latin typeface="SimSun"/>
                <a:cs typeface="SimSun"/>
              </a:rPr>
              <a:t>2</a:t>
            </a:r>
            <a:r>
              <a:rPr sz="2200" spc="-619" dirty="0">
                <a:latin typeface="SimSun"/>
                <a:cs typeface="SimSun"/>
              </a:rPr>
              <a:t> </a:t>
            </a:r>
            <a:r>
              <a:rPr sz="2200" spc="34" dirty="0">
                <a:latin typeface="SimSun"/>
                <a:cs typeface="SimSun"/>
              </a:rPr>
              <a:t>,</a:t>
            </a:r>
            <a:r>
              <a:rPr sz="2200" spc="350" dirty="0">
                <a:latin typeface="SimSun"/>
                <a:cs typeface="SimSun"/>
              </a:rPr>
              <a:t> </a:t>
            </a:r>
            <a:r>
              <a:rPr sz="2200" spc="34" dirty="0">
                <a:solidFill>
                  <a:srgbClr val="BA2020"/>
                </a:solidFill>
                <a:latin typeface="SimSun"/>
                <a:cs typeface="SimSun"/>
              </a:rPr>
              <a:t>"</a:t>
            </a:r>
            <a:r>
              <a:rPr sz="2200" spc="-567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z="2200" spc="163" dirty="0">
                <a:solidFill>
                  <a:srgbClr val="BA2020"/>
                </a:solidFill>
                <a:latin typeface="SimSun"/>
                <a:cs typeface="SimSun"/>
              </a:rPr>
              <a:t>egg</a:t>
            </a:r>
            <a:r>
              <a:rPr sz="2200" spc="34" dirty="0">
                <a:solidFill>
                  <a:srgbClr val="BA2020"/>
                </a:solidFill>
                <a:latin typeface="SimSun"/>
                <a:cs typeface="SimSun"/>
              </a:rPr>
              <a:t>s</a:t>
            </a:r>
            <a:r>
              <a:rPr sz="2200" spc="-567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z="2200" spc="189" dirty="0">
                <a:solidFill>
                  <a:srgbClr val="BA2020"/>
                </a:solidFill>
                <a:latin typeface="SimSun"/>
                <a:cs typeface="SimSun"/>
              </a:rPr>
              <a:t>"</a:t>
            </a:r>
            <a:r>
              <a:rPr sz="2200" spc="34" dirty="0">
                <a:latin typeface="SimSun"/>
                <a:cs typeface="SimSun"/>
              </a:rPr>
              <a:t>:</a:t>
            </a:r>
            <a:r>
              <a:rPr sz="2200" spc="378" dirty="0">
                <a:latin typeface="SimSun"/>
                <a:cs typeface="SimSun"/>
              </a:rPr>
              <a:t> </a:t>
            </a:r>
            <a:r>
              <a:rPr sz="2200" spc="137" dirty="0">
                <a:latin typeface="SimSun"/>
                <a:cs typeface="SimSun"/>
              </a:rPr>
              <a:t>4</a:t>
            </a:r>
            <a:r>
              <a:rPr sz="2200" spc="34" dirty="0">
                <a:latin typeface="SimSun"/>
                <a:cs typeface="SimSun"/>
              </a:rPr>
              <a:t>}</a:t>
            </a:r>
            <a:endParaRPr sz="2200" dirty="0">
              <a:latin typeface="SimSun"/>
              <a:cs typeface="SimSun"/>
            </a:endParaRPr>
          </a:p>
          <a:p>
            <a:pPr marL="21820">
              <a:lnSpc>
                <a:spcPts val="1536"/>
              </a:lnSpc>
              <a:tabLst>
                <a:tab pos="412394" algn="l"/>
                <a:tab pos="2260539" algn="l"/>
              </a:tabLst>
            </a:pPr>
            <a:r>
              <a:rPr sz="2200" spc="34" dirty="0">
                <a:solidFill>
                  <a:srgbClr val="8C8C8C"/>
                </a:solidFill>
                <a:latin typeface="Tahoma"/>
                <a:cs typeface="Tahoma"/>
              </a:rPr>
              <a:t>2	</a:t>
            </a:r>
            <a:r>
              <a:rPr sz="2200" spc="189" dirty="0">
                <a:solidFill>
                  <a:srgbClr val="AA21FF"/>
                </a:solidFill>
                <a:latin typeface="SimSun"/>
                <a:cs typeface="SimSun"/>
              </a:rPr>
              <a:t>&gt;&gt;</a:t>
            </a:r>
            <a:r>
              <a:rPr sz="2200" spc="34" dirty="0">
                <a:solidFill>
                  <a:srgbClr val="AA21FF"/>
                </a:solidFill>
                <a:latin typeface="SimSun"/>
                <a:cs typeface="SimSun"/>
              </a:rPr>
              <a:t>&gt;</a:t>
            </a:r>
            <a:r>
              <a:rPr sz="2200" spc="350" dirty="0">
                <a:solidFill>
                  <a:srgbClr val="AA21FF"/>
                </a:solidFill>
                <a:latin typeface="SimSun"/>
                <a:cs typeface="SimSun"/>
              </a:rPr>
              <a:t> </a:t>
            </a:r>
            <a:r>
              <a:rPr sz="2200" spc="189" dirty="0">
                <a:latin typeface="SimSun"/>
                <a:cs typeface="SimSun"/>
              </a:rPr>
              <a:t>d[</a:t>
            </a:r>
            <a:r>
              <a:rPr sz="2200" spc="34" dirty="0">
                <a:solidFill>
                  <a:srgbClr val="BA2020"/>
                </a:solidFill>
                <a:latin typeface="SimSun"/>
                <a:cs typeface="SimSun"/>
              </a:rPr>
              <a:t>"</a:t>
            </a:r>
            <a:r>
              <a:rPr sz="2200" spc="-567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z="2200" spc="163" dirty="0">
                <a:solidFill>
                  <a:srgbClr val="BA2020"/>
                </a:solidFill>
                <a:latin typeface="SimSun"/>
                <a:cs typeface="SimSun"/>
              </a:rPr>
              <a:t>spa</a:t>
            </a:r>
            <a:r>
              <a:rPr sz="2200" spc="34" dirty="0">
                <a:solidFill>
                  <a:srgbClr val="BA2020"/>
                </a:solidFill>
                <a:latin typeface="SimSun"/>
                <a:cs typeface="SimSun"/>
              </a:rPr>
              <a:t>m</a:t>
            </a:r>
            <a:r>
              <a:rPr sz="2200" spc="-567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z="2200" spc="189" dirty="0">
                <a:solidFill>
                  <a:srgbClr val="BA2020"/>
                </a:solidFill>
                <a:latin typeface="SimSun"/>
                <a:cs typeface="SimSun"/>
              </a:rPr>
              <a:t>"</a:t>
            </a:r>
            <a:r>
              <a:rPr sz="2200" spc="34" dirty="0">
                <a:latin typeface="SimSun"/>
                <a:cs typeface="SimSun"/>
              </a:rPr>
              <a:t>]</a:t>
            </a:r>
            <a:r>
              <a:rPr sz="2200" dirty="0">
                <a:latin typeface="SimSun"/>
                <a:cs typeface="SimSun"/>
              </a:rPr>
              <a:t>	</a:t>
            </a:r>
            <a:r>
              <a:rPr sz="2200" spc="112" dirty="0">
                <a:solidFill>
                  <a:srgbClr val="3F7F7F"/>
                </a:solidFill>
                <a:latin typeface="SimSun"/>
                <a:cs typeface="SimSun"/>
              </a:rPr>
              <a:t>#</a:t>
            </a:r>
            <a:r>
              <a:rPr sz="2200" spc="-746" dirty="0">
                <a:solidFill>
                  <a:srgbClr val="BA2020"/>
                </a:solidFill>
                <a:latin typeface="SimSun"/>
                <a:cs typeface="SimSun"/>
              </a:rPr>
              <a:t>Получени</a:t>
            </a:r>
            <a:r>
              <a:rPr sz="2200" spc="-739" dirty="0">
                <a:solidFill>
                  <a:srgbClr val="BA2020"/>
                </a:solidFill>
                <a:latin typeface="SimSun"/>
                <a:cs typeface="SimSun"/>
              </a:rPr>
              <a:t>е</a:t>
            </a:r>
            <a:r>
              <a:rPr sz="2200" spc="34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z="2200" spc="-746" dirty="0">
                <a:solidFill>
                  <a:srgbClr val="BA2020"/>
                </a:solidFill>
                <a:latin typeface="SimSun"/>
                <a:cs typeface="SimSun"/>
              </a:rPr>
              <a:t>значени</a:t>
            </a:r>
            <a:r>
              <a:rPr sz="2200" spc="-739" dirty="0">
                <a:solidFill>
                  <a:srgbClr val="BA2020"/>
                </a:solidFill>
                <a:latin typeface="SimSun"/>
                <a:cs typeface="SimSun"/>
              </a:rPr>
              <a:t>я</a:t>
            </a:r>
            <a:r>
              <a:rPr sz="2200" spc="34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z="2200" spc="-746" dirty="0">
                <a:solidFill>
                  <a:srgbClr val="BA2020"/>
                </a:solidFill>
                <a:latin typeface="SimSun"/>
                <a:cs typeface="SimSun"/>
              </a:rPr>
              <a:t>п</a:t>
            </a:r>
            <a:r>
              <a:rPr sz="2200" spc="-739" dirty="0">
                <a:solidFill>
                  <a:srgbClr val="BA2020"/>
                </a:solidFill>
                <a:latin typeface="SimSun"/>
                <a:cs typeface="SimSun"/>
              </a:rPr>
              <a:t>о</a:t>
            </a:r>
            <a:r>
              <a:rPr sz="2200" spc="34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z="2200" spc="-746" dirty="0">
                <a:solidFill>
                  <a:srgbClr val="BA2020"/>
                </a:solidFill>
                <a:latin typeface="SimSun"/>
                <a:cs typeface="SimSun"/>
              </a:rPr>
              <a:t>ключу</a:t>
            </a:r>
            <a:endParaRPr sz="2200" dirty="0">
              <a:latin typeface="SimSun"/>
              <a:cs typeface="SimSun"/>
            </a:endParaRPr>
          </a:p>
          <a:p>
            <a:pPr marL="21820">
              <a:lnSpc>
                <a:spcPts val="1536"/>
              </a:lnSpc>
              <a:tabLst>
                <a:tab pos="412394" algn="l"/>
              </a:tabLst>
            </a:pPr>
            <a:r>
              <a:rPr sz="2200" spc="34" dirty="0">
                <a:solidFill>
                  <a:srgbClr val="8C8C8C"/>
                </a:solidFill>
                <a:latin typeface="Tahoma"/>
                <a:cs typeface="Tahoma"/>
              </a:rPr>
              <a:t>3	</a:t>
            </a:r>
            <a:r>
              <a:rPr sz="2200" spc="34" dirty="0">
                <a:latin typeface="SimSun"/>
                <a:cs typeface="SimSun"/>
              </a:rPr>
              <a:t>3</a:t>
            </a:r>
            <a:endParaRPr sz="2200" dirty="0">
              <a:latin typeface="SimSun"/>
              <a:cs typeface="SimSun"/>
            </a:endParaRPr>
          </a:p>
          <a:p>
            <a:pPr marL="21820">
              <a:lnSpc>
                <a:spcPts val="1536"/>
              </a:lnSpc>
              <a:tabLst>
                <a:tab pos="412394" algn="l"/>
              </a:tabLst>
            </a:pPr>
            <a:r>
              <a:rPr sz="2200" spc="34" dirty="0">
                <a:solidFill>
                  <a:srgbClr val="8C8C8C"/>
                </a:solidFill>
                <a:latin typeface="Tahoma"/>
                <a:cs typeface="Tahoma"/>
              </a:rPr>
              <a:t>4	</a:t>
            </a:r>
            <a:r>
              <a:rPr sz="2200" spc="137" dirty="0">
                <a:solidFill>
                  <a:srgbClr val="AA21FF"/>
                </a:solidFill>
                <a:latin typeface="SimSun"/>
                <a:cs typeface="SimSun"/>
              </a:rPr>
              <a:t>&gt;&gt;&gt;</a:t>
            </a:r>
            <a:r>
              <a:rPr sz="2200" spc="223" dirty="0">
                <a:solidFill>
                  <a:srgbClr val="AA21FF"/>
                </a:solidFill>
                <a:latin typeface="SimSun"/>
                <a:cs typeface="SimSun"/>
              </a:rPr>
              <a:t> </a:t>
            </a:r>
            <a:r>
              <a:rPr sz="2200" spc="34" dirty="0">
                <a:latin typeface="SimSun"/>
                <a:cs typeface="SimSun"/>
              </a:rPr>
              <a:t>d</a:t>
            </a:r>
            <a:endParaRPr sz="2200" dirty="0">
              <a:latin typeface="SimSun"/>
              <a:cs typeface="SimSun"/>
            </a:endParaRPr>
          </a:p>
          <a:p>
            <a:pPr marL="21820">
              <a:lnSpc>
                <a:spcPts val="1701"/>
              </a:lnSpc>
              <a:tabLst>
                <a:tab pos="412394" algn="l"/>
                <a:tab pos="4601811" algn="l"/>
              </a:tabLst>
            </a:pPr>
            <a:r>
              <a:rPr sz="2200" spc="34" dirty="0">
                <a:solidFill>
                  <a:srgbClr val="8C8C8C"/>
                </a:solidFill>
                <a:latin typeface="Tahoma"/>
                <a:cs typeface="Tahoma"/>
              </a:rPr>
              <a:t>5	</a:t>
            </a:r>
            <a:r>
              <a:rPr sz="2200" spc="189" dirty="0">
                <a:latin typeface="SimSun"/>
                <a:cs typeface="SimSun"/>
              </a:rPr>
              <a:t>{</a:t>
            </a:r>
            <a:r>
              <a:rPr sz="2200" spc="34" dirty="0">
                <a:solidFill>
                  <a:srgbClr val="BA2020"/>
                </a:solidFill>
                <a:latin typeface="SimSun"/>
                <a:cs typeface="SimSun"/>
              </a:rPr>
              <a:t>"</a:t>
            </a:r>
            <a:r>
              <a:rPr sz="2200" spc="-567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z="2200" spc="163" dirty="0">
                <a:solidFill>
                  <a:srgbClr val="BA2020"/>
                </a:solidFill>
                <a:latin typeface="SimSun"/>
                <a:cs typeface="SimSun"/>
              </a:rPr>
              <a:t>spa</a:t>
            </a:r>
            <a:r>
              <a:rPr sz="2200" spc="34" dirty="0">
                <a:solidFill>
                  <a:srgbClr val="BA2020"/>
                </a:solidFill>
                <a:latin typeface="SimSun"/>
                <a:cs typeface="SimSun"/>
              </a:rPr>
              <a:t>m</a:t>
            </a:r>
            <a:r>
              <a:rPr sz="2200" spc="-567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z="2200" spc="189" dirty="0">
                <a:solidFill>
                  <a:srgbClr val="BA2020"/>
                </a:solidFill>
                <a:latin typeface="SimSun"/>
                <a:cs typeface="SimSun"/>
              </a:rPr>
              <a:t>"</a:t>
            </a:r>
            <a:r>
              <a:rPr sz="2200" spc="34" dirty="0">
                <a:latin typeface="SimSun"/>
                <a:cs typeface="SimSun"/>
              </a:rPr>
              <a:t>:</a:t>
            </a:r>
            <a:r>
              <a:rPr sz="2200" spc="350" dirty="0">
                <a:latin typeface="SimSun"/>
                <a:cs typeface="SimSun"/>
              </a:rPr>
              <a:t> </a:t>
            </a:r>
            <a:r>
              <a:rPr sz="2200" spc="34" dirty="0">
                <a:latin typeface="SimSun"/>
                <a:cs typeface="SimSun"/>
              </a:rPr>
              <a:t>3</a:t>
            </a:r>
            <a:r>
              <a:rPr sz="2200" spc="-619" dirty="0">
                <a:latin typeface="SimSun"/>
                <a:cs typeface="SimSun"/>
              </a:rPr>
              <a:t> </a:t>
            </a:r>
            <a:r>
              <a:rPr sz="2200" spc="34" dirty="0">
                <a:latin typeface="SimSun"/>
                <a:cs typeface="SimSun"/>
              </a:rPr>
              <a:t>,</a:t>
            </a:r>
            <a:r>
              <a:rPr sz="2200" spc="350" dirty="0">
                <a:latin typeface="SimSun"/>
                <a:cs typeface="SimSun"/>
              </a:rPr>
              <a:t> </a:t>
            </a:r>
            <a:r>
              <a:rPr sz="2200" spc="34" dirty="0">
                <a:solidFill>
                  <a:srgbClr val="BA2020"/>
                </a:solidFill>
                <a:latin typeface="SimSun"/>
                <a:cs typeface="SimSun"/>
              </a:rPr>
              <a:t>"</a:t>
            </a:r>
            <a:r>
              <a:rPr sz="2200" spc="-576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z="2200" spc="155" dirty="0">
                <a:solidFill>
                  <a:srgbClr val="BA2020"/>
                </a:solidFill>
                <a:latin typeface="SimSun"/>
                <a:cs typeface="SimSun"/>
              </a:rPr>
              <a:t>ha</a:t>
            </a:r>
            <a:r>
              <a:rPr sz="2200" spc="34" dirty="0">
                <a:solidFill>
                  <a:srgbClr val="BA2020"/>
                </a:solidFill>
                <a:latin typeface="SimSun"/>
                <a:cs typeface="SimSun"/>
              </a:rPr>
              <a:t>m</a:t>
            </a:r>
            <a:r>
              <a:rPr sz="2200" spc="-576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z="2200" spc="189" dirty="0">
                <a:solidFill>
                  <a:srgbClr val="BA2020"/>
                </a:solidFill>
                <a:latin typeface="SimSun"/>
                <a:cs typeface="SimSun"/>
              </a:rPr>
              <a:t>"</a:t>
            </a:r>
            <a:r>
              <a:rPr sz="2200" spc="34" dirty="0">
                <a:latin typeface="SimSun"/>
                <a:cs typeface="SimSun"/>
              </a:rPr>
              <a:t>:</a:t>
            </a:r>
            <a:r>
              <a:rPr sz="2200" spc="350" dirty="0">
                <a:latin typeface="SimSun"/>
                <a:cs typeface="SimSun"/>
              </a:rPr>
              <a:t> </a:t>
            </a:r>
            <a:r>
              <a:rPr sz="2200" spc="34" dirty="0">
                <a:latin typeface="SimSun"/>
                <a:cs typeface="SimSun"/>
              </a:rPr>
              <a:t>2</a:t>
            </a:r>
            <a:r>
              <a:rPr sz="2200" spc="-619" dirty="0">
                <a:latin typeface="SimSun"/>
                <a:cs typeface="SimSun"/>
              </a:rPr>
              <a:t> </a:t>
            </a:r>
            <a:r>
              <a:rPr sz="2200" spc="34" dirty="0">
                <a:latin typeface="SimSun"/>
                <a:cs typeface="SimSun"/>
              </a:rPr>
              <a:t>,</a:t>
            </a:r>
            <a:r>
              <a:rPr sz="2200" spc="350" dirty="0">
                <a:latin typeface="SimSun"/>
                <a:cs typeface="SimSun"/>
              </a:rPr>
              <a:t> </a:t>
            </a:r>
            <a:r>
              <a:rPr sz="2200" spc="34" dirty="0">
                <a:solidFill>
                  <a:srgbClr val="BA2020"/>
                </a:solidFill>
                <a:latin typeface="SimSun"/>
                <a:cs typeface="SimSun"/>
              </a:rPr>
              <a:t>"</a:t>
            </a:r>
            <a:r>
              <a:rPr sz="2200" spc="-567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z="2200" spc="163" dirty="0">
                <a:solidFill>
                  <a:srgbClr val="BA2020"/>
                </a:solidFill>
                <a:latin typeface="SimSun"/>
                <a:cs typeface="SimSun"/>
              </a:rPr>
              <a:t>egg</a:t>
            </a:r>
            <a:r>
              <a:rPr sz="2200" spc="34" dirty="0">
                <a:solidFill>
                  <a:srgbClr val="BA2020"/>
                </a:solidFill>
                <a:latin typeface="SimSun"/>
                <a:cs typeface="SimSun"/>
              </a:rPr>
              <a:t>s</a:t>
            </a:r>
            <a:r>
              <a:rPr sz="2200" spc="-567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z="2200" spc="189" dirty="0">
                <a:solidFill>
                  <a:srgbClr val="BA2020"/>
                </a:solidFill>
                <a:latin typeface="SimSun"/>
                <a:cs typeface="SimSun"/>
              </a:rPr>
              <a:t>"</a:t>
            </a:r>
            <a:r>
              <a:rPr sz="2200" spc="34" dirty="0">
                <a:latin typeface="SimSun"/>
                <a:cs typeface="SimSun"/>
              </a:rPr>
              <a:t>:</a:t>
            </a:r>
            <a:r>
              <a:rPr sz="2200" dirty="0">
                <a:latin typeface="SimSun"/>
                <a:cs typeface="SimSun"/>
              </a:rPr>
              <a:t> </a:t>
            </a:r>
            <a:r>
              <a:rPr sz="2200" spc="-387" dirty="0">
                <a:latin typeface="SimSun"/>
                <a:cs typeface="SimSun"/>
              </a:rPr>
              <a:t> </a:t>
            </a:r>
            <a:r>
              <a:rPr sz="2200" spc="137" dirty="0">
                <a:latin typeface="SimSun"/>
                <a:cs typeface="SimSun"/>
              </a:rPr>
              <a:t>4</a:t>
            </a:r>
            <a:r>
              <a:rPr sz="2200" spc="34" dirty="0">
                <a:latin typeface="SimSun"/>
                <a:cs typeface="SimSun"/>
              </a:rPr>
              <a:t>}</a:t>
            </a:r>
            <a:r>
              <a:rPr sz="2200" dirty="0">
                <a:latin typeface="SimSun"/>
                <a:cs typeface="SimSun"/>
              </a:rPr>
              <a:t>	</a:t>
            </a:r>
            <a:r>
              <a:rPr sz="2200" spc="112" dirty="0">
                <a:solidFill>
                  <a:srgbClr val="3F7F7F"/>
                </a:solidFill>
                <a:latin typeface="SimSun"/>
                <a:cs typeface="SimSun"/>
              </a:rPr>
              <a:t>#</a:t>
            </a:r>
            <a:r>
              <a:rPr sz="2200" spc="-746" dirty="0">
                <a:solidFill>
                  <a:srgbClr val="BA2020"/>
                </a:solidFill>
                <a:latin typeface="SimSun"/>
                <a:cs typeface="SimSun"/>
              </a:rPr>
              <a:t>Порядо</a:t>
            </a:r>
            <a:r>
              <a:rPr sz="2200" spc="-739" dirty="0">
                <a:solidFill>
                  <a:srgbClr val="BA2020"/>
                </a:solidFill>
                <a:latin typeface="SimSun"/>
                <a:cs typeface="SimSun"/>
              </a:rPr>
              <a:t>к</a:t>
            </a:r>
            <a:r>
              <a:rPr sz="2200" spc="34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z="2200" spc="-746" dirty="0">
                <a:solidFill>
                  <a:srgbClr val="BA2020"/>
                </a:solidFill>
                <a:latin typeface="SimSun"/>
                <a:cs typeface="SimSun"/>
              </a:rPr>
              <a:t>може</a:t>
            </a:r>
            <a:r>
              <a:rPr sz="2200" spc="-739" dirty="0">
                <a:solidFill>
                  <a:srgbClr val="BA2020"/>
                </a:solidFill>
                <a:latin typeface="SimSun"/>
                <a:cs typeface="SimSun"/>
              </a:rPr>
              <a:t>т</a:t>
            </a:r>
            <a:r>
              <a:rPr sz="2200" spc="34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z="2200" spc="-746" dirty="0">
                <a:solidFill>
                  <a:srgbClr val="BA2020"/>
                </a:solidFill>
                <a:latin typeface="SimSun"/>
                <a:cs typeface="SimSun"/>
              </a:rPr>
              <a:t>измениться</a:t>
            </a:r>
            <a:endParaRPr sz="2200" dirty="0">
              <a:latin typeface="SimSun"/>
              <a:cs typeface="SimSun"/>
            </a:endParaRPr>
          </a:p>
          <a:p>
            <a:pPr marL="21820">
              <a:spcBef>
                <a:spcPts val="196"/>
              </a:spcBef>
            </a:pPr>
            <a:r>
              <a:rPr sz="2200" spc="34" dirty="0">
                <a:solidFill>
                  <a:srgbClr val="8C8C8C"/>
                </a:solidFill>
                <a:latin typeface="Tahoma"/>
                <a:cs typeface="Tahoma"/>
              </a:rPr>
              <a:t>6</a:t>
            </a:r>
            <a:endParaRPr sz="2200" dirty="0">
              <a:latin typeface="Tahoma"/>
              <a:cs typeface="Tahoma"/>
            </a:endParaRPr>
          </a:p>
        </p:txBody>
      </p:sp>
      <p:sp>
        <p:nvSpPr>
          <p:cNvPr id="12" name="object 14">
            <a:extLst>
              <a:ext uri="{FF2B5EF4-FFF2-40B4-BE49-F238E27FC236}">
                <a16:creationId xmlns:a16="http://schemas.microsoft.com/office/drawing/2014/main" id="{BBC736BC-55A2-477B-91E4-0B88997B7D3A}"/>
              </a:ext>
            </a:extLst>
          </p:cNvPr>
          <p:cNvSpPr txBox="1"/>
          <p:nvPr/>
        </p:nvSpPr>
        <p:spPr>
          <a:xfrm>
            <a:off x="1003389" y="4191000"/>
            <a:ext cx="7661876" cy="1036593"/>
          </a:xfrm>
          <a:prstGeom prst="rect">
            <a:avLst/>
          </a:prstGeom>
        </p:spPr>
        <p:txBody>
          <a:bodyPr vert="horz" wrap="square" lIns="0" tIns="20728" rIns="0" bIns="0" rtlCol="0">
            <a:spAutoFit/>
          </a:bodyPr>
          <a:lstStyle/>
          <a:p>
            <a:pPr marL="256383" marR="8728" indent="-235655">
              <a:spcBef>
                <a:spcPts val="163"/>
              </a:spcBef>
              <a:buClr>
                <a:srgbClr val="1F973F"/>
              </a:buClr>
              <a:buSzPct val="60000"/>
              <a:buFont typeface="Lucida Sans Unicode"/>
              <a:buChar char="■"/>
              <a:tabLst>
                <a:tab pos="257474" algn="l"/>
              </a:tabLst>
            </a:pPr>
            <a:r>
              <a:rPr sz="2200" spc="-77" dirty="0">
                <a:latin typeface="Microsoft Sans Serif"/>
                <a:cs typeface="Microsoft Sans Serif"/>
              </a:rPr>
              <a:t>Для</a:t>
            </a:r>
            <a:r>
              <a:rPr sz="2200" spc="-69" dirty="0">
                <a:latin typeface="Microsoft Sans Serif"/>
                <a:cs typeface="Microsoft Sans Serif"/>
              </a:rPr>
              <a:t> </a:t>
            </a:r>
            <a:r>
              <a:rPr sz="2200" spc="-86" dirty="0">
                <a:latin typeface="Microsoft Sans Serif"/>
                <a:cs typeface="Microsoft Sans Serif"/>
              </a:rPr>
              <a:t>индексации</a:t>
            </a:r>
            <a:r>
              <a:rPr sz="2200" spc="-77" dirty="0">
                <a:latin typeface="Microsoft Sans Serif"/>
                <a:cs typeface="Microsoft Sans Serif"/>
              </a:rPr>
              <a:t> </a:t>
            </a:r>
            <a:r>
              <a:rPr sz="2200" spc="-103" dirty="0">
                <a:latin typeface="Microsoft Sans Serif"/>
                <a:cs typeface="Microsoft Sans Serif"/>
              </a:rPr>
              <a:t>словарей</a:t>
            </a:r>
            <a:r>
              <a:rPr sz="2200" spc="-94" dirty="0">
                <a:latin typeface="Microsoft Sans Serif"/>
                <a:cs typeface="Microsoft Sans Serif"/>
              </a:rPr>
              <a:t> </a:t>
            </a:r>
            <a:r>
              <a:rPr sz="2200" spc="-103" dirty="0">
                <a:latin typeface="Microsoft Sans Serif"/>
                <a:cs typeface="Microsoft Sans Serif"/>
              </a:rPr>
              <a:t>применяется</a:t>
            </a:r>
            <a:r>
              <a:rPr sz="2200" spc="-94" dirty="0">
                <a:latin typeface="Microsoft Sans Serif"/>
                <a:cs typeface="Microsoft Sans Serif"/>
              </a:rPr>
              <a:t> </a:t>
            </a:r>
            <a:r>
              <a:rPr sz="2200" spc="-43" dirty="0">
                <a:latin typeface="Microsoft Sans Serif"/>
                <a:cs typeface="Microsoft Sans Serif"/>
              </a:rPr>
              <a:t>тот </a:t>
            </a:r>
            <a:r>
              <a:rPr sz="2200" spc="-103" dirty="0">
                <a:latin typeface="Microsoft Sans Serif"/>
                <a:cs typeface="Microsoft Sans Serif"/>
              </a:rPr>
              <a:t>же</a:t>
            </a:r>
            <a:r>
              <a:rPr sz="2200" spc="-94" dirty="0">
                <a:latin typeface="Microsoft Sans Serif"/>
                <a:cs typeface="Microsoft Sans Serif"/>
              </a:rPr>
              <a:t> </a:t>
            </a:r>
            <a:r>
              <a:rPr sz="2200" spc="-77" dirty="0">
                <a:latin typeface="Microsoft Sans Serif"/>
                <a:cs typeface="Microsoft Sans Serif"/>
              </a:rPr>
              <a:t>синтаксис</a:t>
            </a:r>
            <a:r>
              <a:rPr sz="2200" spc="-69" dirty="0">
                <a:latin typeface="Microsoft Sans Serif"/>
                <a:cs typeface="Microsoft Sans Serif"/>
              </a:rPr>
              <a:t> </a:t>
            </a:r>
            <a:r>
              <a:rPr sz="2200" spc="-103" dirty="0">
                <a:latin typeface="Microsoft Sans Serif"/>
                <a:cs typeface="Microsoft Sans Serif"/>
              </a:rPr>
              <a:t>с</a:t>
            </a:r>
            <a:r>
              <a:rPr sz="2200" spc="-94" dirty="0">
                <a:latin typeface="Microsoft Sans Serif"/>
                <a:cs typeface="Microsoft Sans Serif"/>
              </a:rPr>
              <a:t> </a:t>
            </a:r>
            <a:r>
              <a:rPr sz="2200" spc="-86" dirty="0">
                <a:latin typeface="Microsoft Sans Serif"/>
                <a:cs typeface="Microsoft Sans Serif"/>
              </a:rPr>
              <a:t>квадратными </a:t>
            </a:r>
            <a:r>
              <a:rPr sz="2200" spc="-77" dirty="0">
                <a:latin typeface="Microsoft Sans Serif"/>
                <a:cs typeface="Microsoft Sans Serif"/>
              </a:rPr>
              <a:t> </a:t>
            </a:r>
            <a:r>
              <a:rPr sz="2200" spc="-86" dirty="0">
                <a:latin typeface="Microsoft Sans Serif"/>
                <a:cs typeface="Microsoft Sans Serif"/>
              </a:rPr>
              <a:t>скобками,</a:t>
            </a:r>
            <a:r>
              <a:rPr sz="2200" spc="-77" dirty="0">
                <a:latin typeface="Microsoft Sans Serif"/>
                <a:cs typeface="Microsoft Sans Serif"/>
              </a:rPr>
              <a:t> </a:t>
            </a:r>
            <a:r>
              <a:rPr sz="2200" spc="-34" dirty="0">
                <a:latin typeface="Microsoft Sans Serif"/>
                <a:cs typeface="Microsoft Sans Serif"/>
              </a:rPr>
              <a:t>что </a:t>
            </a:r>
            <a:r>
              <a:rPr sz="2200" spc="-43" dirty="0">
                <a:latin typeface="Microsoft Sans Serif"/>
                <a:cs typeface="Microsoft Sans Serif"/>
              </a:rPr>
              <a:t>и </a:t>
            </a:r>
            <a:r>
              <a:rPr sz="2200" spc="-77" dirty="0">
                <a:latin typeface="Microsoft Sans Serif"/>
                <a:cs typeface="Microsoft Sans Serif"/>
              </a:rPr>
              <a:t>для списков, </a:t>
            </a:r>
            <a:r>
              <a:rPr sz="2200" spc="-112" dirty="0">
                <a:latin typeface="Microsoft Sans Serif"/>
                <a:cs typeface="Microsoft Sans Serif"/>
              </a:rPr>
              <a:t>однако</a:t>
            </a:r>
            <a:r>
              <a:rPr sz="2200" spc="-103" dirty="0">
                <a:latin typeface="Microsoft Sans Serif"/>
                <a:cs typeface="Microsoft Sans Serif"/>
              </a:rPr>
              <a:t> </a:t>
            </a:r>
            <a:r>
              <a:rPr sz="2200" spc="-94" dirty="0">
                <a:latin typeface="Microsoft Sans Serif"/>
                <a:cs typeface="Microsoft Sans Serif"/>
              </a:rPr>
              <a:t>в</a:t>
            </a:r>
            <a:r>
              <a:rPr sz="2200" spc="-86" dirty="0">
                <a:latin typeface="Microsoft Sans Serif"/>
                <a:cs typeface="Microsoft Sans Serif"/>
              </a:rPr>
              <a:t> </a:t>
            </a:r>
            <a:r>
              <a:rPr sz="2200" spc="-103" dirty="0">
                <a:latin typeface="Microsoft Sans Serif"/>
                <a:cs typeface="Microsoft Sans Serif"/>
              </a:rPr>
              <a:t>данном</a:t>
            </a:r>
            <a:r>
              <a:rPr sz="2200" spc="-94" dirty="0">
                <a:latin typeface="Microsoft Sans Serif"/>
                <a:cs typeface="Microsoft Sans Serif"/>
              </a:rPr>
              <a:t> </a:t>
            </a:r>
            <a:r>
              <a:rPr sz="2200" spc="-103" dirty="0">
                <a:latin typeface="Microsoft Sans Serif"/>
                <a:cs typeface="Microsoft Sans Serif"/>
              </a:rPr>
              <a:t>случае</a:t>
            </a:r>
            <a:r>
              <a:rPr sz="2200" spc="-94" dirty="0">
                <a:latin typeface="Microsoft Sans Serif"/>
                <a:cs typeface="Microsoft Sans Serif"/>
              </a:rPr>
              <a:t> он</a:t>
            </a:r>
            <a:r>
              <a:rPr sz="2200" spc="-86" dirty="0">
                <a:latin typeface="Microsoft Sans Serif"/>
                <a:cs typeface="Microsoft Sans Serif"/>
              </a:rPr>
              <a:t> </a:t>
            </a:r>
            <a:r>
              <a:rPr sz="2200" spc="-103" dirty="0">
                <a:latin typeface="Microsoft Sans Serif"/>
                <a:cs typeface="Microsoft Sans Serif"/>
              </a:rPr>
              <a:t>означает</a:t>
            </a:r>
            <a:r>
              <a:rPr sz="2200" spc="-94" dirty="0">
                <a:latin typeface="Microsoft Sans Serif"/>
                <a:cs typeface="Microsoft Sans Serif"/>
              </a:rPr>
              <a:t> </a:t>
            </a:r>
            <a:r>
              <a:rPr sz="2200" spc="-77" dirty="0">
                <a:latin typeface="Microsoft Sans Serif"/>
                <a:cs typeface="Microsoft Sans Serif"/>
              </a:rPr>
              <a:t>доступ </a:t>
            </a:r>
            <a:r>
              <a:rPr sz="2200" spc="-94" dirty="0">
                <a:latin typeface="Microsoft Sans Serif"/>
                <a:cs typeface="Microsoft Sans Serif"/>
              </a:rPr>
              <a:t>по </a:t>
            </a:r>
            <a:r>
              <a:rPr sz="2200" spc="-436" dirty="0">
                <a:latin typeface="Microsoft Sans Serif"/>
                <a:cs typeface="Microsoft Sans Serif"/>
              </a:rPr>
              <a:t> </a:t>
            </a:r>
            <a:r>
              <a:rPr sz="2200" spc="-69" dirty="0">
                <a:latin typeface="Microsoft Sans Serif"/>
                <a:cs typeface="Microsoft Sans Serif"/>
              </a:rPr>
              <a:t>ключу,</a:t>
            </a:r>
            <a:r>
              <a:rPr sz="2200" spc="103" dirty="0">
                <a:latin typeface="Microsoft Sans Serif"/>
                <a:cs typeface="Microsoft Sans Serif"/>
              </a:rPr>
              <a:t> </a:t>
            </a:r>
            <a:r>
              <a:rPr sz="2200" spc="-137" dirty="0">
                <a:latin typeface="Microsoft Sans Serif"/>
                <a:cs typeface="Microsoft Sans Serif"/>
              </a:rPr>
              <a:t>а</a:t>
            </a:r>
            <a:r>
              <a:rPr sz="2200" spc="112" dirty="0">
                <a:latin typeface="Microsoft Sans Serif"/>
                <a:cs typeface="Microsoft Sans Serif"/>
              </a:rPr>
              <a:t> </a:t>
            </a:r>
            <a:r>
              <a:rPr sz="2200" spc="-137" dirty="0">
                <a:latin typeface="Microsoft Sans Serif"/>
                <a:cs typeface="Microsoft Sans Serif"/>
              </a:rPr>
              <a:t>не</a:t>
            </a:r>
            <a:r>
              <a:rPr sz="2200" spc="112" dirty="0">
                <a:latin typeface="Microsoft Sans Serif"/>
                <a:cs typeface="Microsoft Sans Serif"/>
              </a:rPr>
              <a:t> </a:t>
            </a:r>
            <a:r>
              <a:rPr sz="2200" spc="-94" dirty="0">
                <a:latin typeface="Microsoft Sans Serif"/>
                <a:cs typeface="Microsoft Sans Serif"/>
              </a:rPr>
              <a:t>по</a:t>
            </a:r>
            <a:r>
              <a:rPr sz="2200" spc="112" dirty="0">
                <a:latin typeface="Microsoft Sans Serif"/>
                <a:cs typeface="Microsoft Sans Serif"/>
              </a:rPr>
              <a:t> </a:t>
            </a:r>
            <a:r>
              <a:rPr sz="2200" spc="-103" dirty="0">
                <a:latin typeface="Microsoft Sans Serif"/>
                <a:cs typeface="Microsoft Sans Serif"/>
              </a:rPr>
              <a:t>индексу.</a:t>
            </a:r>
            <a:endParaRPr sz="2200" dirty="0">
              <a:latin typeface="Microsoft Sans Serif"/>
              <a:cs typeface="Microsoft Sans Serif"/>
            </a:endParaRPr>
          </a:p>
        </p:txBody>
      </p:sp>
    </p:spTree>
    <p:extLst>
      <p:ext uri="{BB962C8B-B14F-4D97-AF65-F5344CB8AC3E}">
        <p14:creationId xmlns:p14="http://schemas.microsoft.com/office/powerpoint/2010/main" val="244103788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ject 3">
            <a:extLst>
              <a:ext uri="{FF2B5EF4-FFF2-40B4-BE49-F238E27FC236}">
                <a16:creationId xmlns:a16="http://schemas.microsoft.com/office/drawing/2014/main" id="{316E9D50-DBD7-4D21-9F98-48DEAD39A251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533400" y="89466"/>
            <a:ext cx="7772400" cy="464129"/>
          </a:xfrm>
          <a:prstGeom prst="rect">
            <a:avLst/>
          </a:prstGeom>
        </p:spPr>
        <p:txBody>
          <a:bodyPr vert="horz" wrap="square" lIns="0" tIns="20728" rIns="0" bIns="0" rtlCol="0">
            <a:spAutoFit/>
          </a:bodyPr>
          <a:lstStyle/>
          <a:p>
            <a:pPr marL="21820">
              <a:spcBef>
                <a:spcPts val="163"/>
              </a:spcBef>
            </a:pPr>
            <a:r>
              <a:rPr sz="3200" b="1" spc="-146" dirty="0">
                <a:latin typeface="Georgia"/>
                <a:cs typeface="Georgia"/>
              </a:rPr>
              <a:t>Базовые</a:t>
            </a:r>
            <a:r>
              <a:rPr sz="3200" b="1" spc="223" dirty="0">
                <a:latin typeface="Georgia"/>
                <a:cs typeface="Georgia"/>
              </a:rPr>
              <a:t> </a:t>
            </a:r>
            <a:r>
              <a:rPr sz="3200" b="1" spc="-189" dirty="0">
                <a:latin typeface="Georgia"/>
                <a:cs typeface="Georgia"/>
              </a:rPr>
              <a:t>операции</a:t>
            </a:r>
            <a:r>
              <a:rPr sz="3200" b="1" spc="232" dirty="0">
                <a:latin typeface="Georgia"/>
                <a:cs typeface="Georgia"/>
              </a:rPr>
              <a:t> </a:t>
            </a:r>
            <a:r>
              <a:rPr sz="3200" b="1" spc="-120" dirty="0">
                <a:latin typeface="Georgia"/>
                <a:cs typeface="Georgia"/>
              </a:rPr>
              <a:t>со</a:t>
            </a:r>
            <a:r>
              <a:rPr sz="3200" b="1" spc="223" dirty="0">
                <a:latin typeface="Georgia"/>
                <a:cs typeface="Georgia"/>
              </a:rPr>
              <a:t> </a:t>
            </a:r>
            <a:r>
              <a:rPr sz="3200" b="1" spc="-163" dirty="0">
                <a:latin typeface="Georgia"/>
                <a:cs typeface="Georgia"/>
              </a:rPr>
              <a:t>словарями</a:t>
            </a:r>
            <a:endParaRPr sz="3200" dirty="0">
              <a:latin typeface="Georgia"/>
              <a:cs typeface="Georgia"/>
            </a:endParaRPr>
          </a:p>
        </p:txBody>
      </p:sp>
      <p:sp>
        <p:nvSpPr>
          <p:cNvPr id="7" name="object 4">
            <a:extLst>
              <a:ext uri="{FF2B5EF4-FFF2-40B4-BE49-F238E27FC236}">
                <a16:creationId xmlns:a16="http://schemas.microsoft.com/office/drawing/2014/main" id="{44A07A96-F2C6-40DD-9107-33C42AB41709}"/>
              </a:ext>
            </a:extLst>
          </p:cNvPr>
          <p:cNvSpPr txBox="1"/>
          <p:nvPr/>
        </p:nvSpPr>
        <p:spPr>
          <a:xfrm>
            <a:off x="533400" y="670230"/>
            <a:ext cx="8000077" cy="2142024"/>
          </a:xfrm>
          <a:prstGeom prst="rect">
            <a:avLst/>
          </a:prstGeom>
        </p:spPr>
        <p:txBody>
          <a:bodyPr vert="horz" wrap="square" lIns="0" tIns="20728" rIns="0" bIns="0" rtlCol="0">
            <a:spAutoFit/>
          </a:bodyPr>
          <a:lstStyle/>
          <a:p>
            <a:pPr marL="256383" marR="8728" indent="-235655">
              <a:spcBef>
                <a:spcPts val="163"/>
              </a:spcBef>
              <a:buClr>
                <a:srgbClr val="1F973F"/>
              </a:buClr>
              <a:buSzPct val="60000"/>
              <a:buFont typeface="Lucida Sans Unicode"/>
              <a:buChar char="■"/>
              <a:tabLst>
                <a:tab pos="257474" algn="l"/>
              </a:tabLst>
            </a:pPr>
            <a:r>
              <a:rPr sz="2200" spc="-94" dirty="0">
                <a:latin typeface="Microsoft Sans Serif"/>
                <a:cs typeface="Microsoft Sans Serif"/>
              </a:rPr>
              <a:t>Встроенная</a:t>
            </a:r>
            <a:r>
              <a:rPr sz="2200" spc="-86" dirty="0">
                <a:latin typeface="Microsoft Sans Serif"/>
                <a:cs typeface="Microsoft Sans Serif"/>
              </a:rPr>
              <a:t> </a:t>
            </a:r>
            <a:r>
              <a:rPr sz="2200" spc="-60" dirty="0">
                <a:latin typeface="Microsoft Sans Serif"/>
                <a:cs typeface="Microsoft Sans Serif"/>
              </a:rPr>
              <a:t>функция </a:t>
            </a:r>
            <a:r>
              <a:rPr sz="2200" spc="94" dirty="0">
                <a:solidFill>
                  <a:srgbClr val="1F973F"/>
                </a:solidFill>
                <a:latin typeface="Trebuchet MS"/>
                <a:cs typeface="Trebuchet MS"/>
              </a:rPr>
              <a:t>len </a:t>
            </a:r>
            <a:r>
              <a:rPr sz="2200" spc="-112" dirty="0">
                <a:latin typeface="Microsoft Sans Serif"/>
                <a:cs typeface="Microsoft Sans Serif"/>
              </a:rPr>
              <a:t>работает</a:t>
            </a:r>
            <a:r>
              <a:rPr sz="2200" spc="-103" dirty="0">
                <a:latin typeface="Microsoft Sans Serif"/>
                <a:cs typeface="Microsoft Sans Serif"/>
              </a:rPr>
              <a:t> со</a:t>
            </a:r>
            <a:r>
              <a:rPr sz="2200" spc="-94" dirty="0">
                <a:latin typeface="Microsoft Sans Serif"/>
                <a:cs typeface="Microsoft Sans Serif"/>
              </a:rPr>
              <a:t> словарями</a:t>
            </a:r>
            <a:r>
              <a:rPr sz="2200" spc="-86" dirty="0">
                <a:latin typeface="Microsoft Sans Serif"/>
                <a:cs typeface="Microsoft Sans Serif"/>
              </a:rPr>
              <a:t> </a:t>
            </a:r>
            <a:r>
              <a:rPr sz="2200" spc="-60" dirty="0">
                <a:latin typeface="Microsoft Sans Serif"/>
                <a:cs typeface="Microsoft Sans Serif"/>
              </a:rPr>
              <a:t>также, </a:t>
            </a:r>
            <a:r>
              <a:rPr sz="2200" spc="-77" dirty="0">
                <a:latin typeface="Microsoft Sans Serif"/>
                <a:cs typeface="Microsoft Sans Serif"/>
              </a:rPr>
              <a:t>как</a:t>
            </a:r>
            <a:r>
              <a:rPr sz="2200" spc="-69" dirty="0">
                <a:latin typeface="Microsoft Sans Serif"/>
                <a:cs typeface="Microsoft Sans Serif"/>
              </a:rPr>
              <a:t> </a:t>
            </a:r>
            <a:r>
              <a:rPr sz="2200" spc="-103" dirty="0">
                <a:latin typeface="Microsoft Sans Serif"/>
                <a:cs typeface="Microsoft Sans Serif"/>
              </a:rPr>
              <a:t>со</a:t>
            </a:r>
            <a:r>
              <a:rPr sz="2200" spc="-94" dirty="0">
                <a:latin typeface="Microsoft Sans Serif"/>
                <a:cs typeface="Microsoft Sans Serif"/>
              </a:rPr>
              <a:t> </a:t>
            </a:r>
            <a:r>
              <a:rPr sz="2200" spc="-86" dirty="0">
                <a:latin typeface="Microsoft Sans Serif"/>
                <a:cs typeface="Microsoft Sans Serif"/>
              </a:rPr>
              <a:t>списками</a:t>
            </a:r>
            <a:r>
              <a:rPr sz="2200" spc="-77" dirty="0">
                <a:latin typeface="Microsoft Sans Serif"/>
                <a:cs typeface="Microsoft Sans Serif"/>
              </a:rPr>
              <a:t> </a:t>
            </a:r>
            <a:r>
              <a:rPr sz="2200" spc="-43" dirty="0">
                <a:latin typeface="Microsoft Sans Serif"/>
                <a:cs typeface="Microsoft Sans Serif"/>
              </a:rPr>
              <a:t>и </a:t>
            </a:r>
            <a:r>
              <a:rPr sz="2200" spc="-34" dirty="0">
                <a:latin typeface="Microsoft Sans Serif"/>
                <a:cs typeface="Microsoft Sans Serif"/>
              </a:rPr>
              <a:t> </a:t>
            </a:r>
            <a:r>
              <a:rPr sz="2200" spc="-77" dirty="0">
                <a:latin typeface="Microsoft Sans Serif"/>
                <a:cs typeface="Microsoft Sans Serif"/>
              </a:rPr>
              <a:t>строками</a:t>
            </a:r>
            <a:r>
              <a:rPr sz="2200" spc="103" dirty="0">
                <a:latin typeface="Microsoft Sans Serif"/>
                <a:cs typeface="Microsoft Sans Serif"/>
              </a:rPr>
              <a:t> </a:t>
            </a:r>
            <a:r>
              <a:rPr sz="2200" spc="350" dirty="0">
                <a:latin typeface="Microsoft Sans Serif"/>
                <a:cs typeface="Microsoft Sans Serif"/>
              </a:rPr>
              <a:t>–</a:t>
            </a:r>
            <a:r>
              <a:rPr sz="2200" spc="112" dirty="0">
                <a:latin typeface="Microsoft Sans Serif"/>
                <a:cs typeface="Microsoft Sans Serif"/>
              </a:rPr>
              <a:t> </a:t>
            </a:r>
            <a:r>
              <a:rPr sz="2200" spc="-103" dirty="0">
                <a:latin typeface="Microsoft Sans Serif"/>
                <a:cs typeface="Microsoft Sans Serif"/>
              </a:rPr>
              <a:t>возвращает</a:t>
            </a:r>
            <a:r>
              <a:rPr sz="2200" spc="112" dirty="0">
                <a:latin typeface="Microsoft Sans Serif"/>
                <a:cs typeface="Microsoft Sans Serif"/>
              </a:rPr>
              <a:t> </a:t>
            </a:r>
            <a:r>
              <a:rPr sz="2200" spc="-86" dirty="0">
                <a:latin typeface="Microsoft Sans Serif"/>
                <a:cs typeface="Microsoft Sans Serif"/>
              </a:rPr>
              <a:t>количество</a:t>
            </a:r>
            <a:r>
              <a:rPr sz="2200" spc="112" dirty="0">
                <a:latin typeface="Microsoft Sans Serif"/>
                <a:cs typeface="Microsoft Sans Serif"/>
              </a:rPr>
              <a:t> </a:t>
            </a:r>
            <a:r>
              <a:rPr sz="2200" spc="-94" dirty="0">
                <a:latin typeface="Microsoft Sans Serif"/>
                <a:cs typeface="Microsoft Sans Serif"/>
              </a:rPr>
              <a:t>элементов,</a:t>
            </a:r>
            <a:r>
              <a:rPr sz="2200" spc="112" dirty="0">
                <a:latin typeface="Microsoft Sans Serif"/>
                <a:cs typeface="Microsoft Sans Serif"/>
              </a:rPr>
              <a:t> </a:t>
            </a:r>
            <a:r>
              <a:rPr sz="2200" spc="-86" dirty="0">
                <a:latin typeface="Microsoft Sans Serif"/>
                <a:cs typeface="Microsoft Sans Serif"/>
              </a:rPr>
              <a:t>хранящихся</a:t>
            </a:r>
            <a:r>
              <a:rPr sz="2200" spc="112" dirty="0">
                <a:latin typeface="Microsoft Sans Serif"/>
                <a:cs typeface="Microsoft Sans Serif"/>
              </a:rPr>
              <a:t> </a:t>
            </a:r>
            <a:r>
              <a:rPr sz="2200" spc="-94" dirty="0">
                <a:latin typeface="Microsoft Sans Serif"/>
                <a:cs typeface="Microsoft Sans Serif"/>
              </a:rPr>
              <a:t>в</a:t>
            </a:r>
            <a:r>
              <a:rPr sz="2200" spc="112" dirty="0">
                <a:latin typeface="Microsoft Sans Serif"/>
                <a:cs typeface="Microsoft Sans Serif"/>
              </a:rPr>
              <a:t> </a:t>
            </a:r>
            <a:r>
              <a:rPr sz="2200" spc="-112" dirty="0">
                <a:latin typeface="Microsoft Sans Serif"/>
                <a:cs typeface="Microsoft Sans Serif"/>
              </a:rPr>
              <a:t>словаре</a:t>
            </a:r>
            <a:r>
              <a:rPr sz="2200" spc="112" dirty="0">
                <a:latin typeface="Microsoft Sans Serif"/>
                <a:cs typeface="Microsoft Sans Serif"/>
              </a:rPr>
              <a:t> </a:t>
            </a:r>
            <a:r>
              <a:rPr sz="2200" spc="-60" dirty="0">
                <a:latin typeface="Microsoft Sans Serif"/>
                <a:cs typeface="Microsoft Sans Serif"/>
              </a:rPr>
              <a:t>или</a:t>
            </a:r>
            <a:r>
              <a:rPr sz="2200" spc="112" dirty="0">
                <a:latin typeface="Microsoft Sans Serif"/>
                <a:cs typeface="Microsoft Sans Serif"/>
              </a:rPr>
              <a:t> </a:t>
            </a:r>
            <a:r>
              <a:rPr sz="2200" spc="-77" dirty="0">
                <a:latin typeface="Microsoft Sans Serif"/>
                <a:cs typeface="Microsoft Sans Serif"/>
              </a:rPr>
              <a:t>длину </a:t>
            </a:r>
            <a:r>
              <a:rPr sz="2200" spc="-430" dirty="0">
                <a:latin typeface="Microsoft Sans Serif"/>
                <a:cs typeface="Microsoft Sans Serif"/>
              </a:rPr>
              <a:t> </a:t>
            </a:r>
            <a:r>
              <a:rPr sz="2200" spc="-94" dirty="0">
                <a:latin typeface="Microsoft Sans Serif"/>
                <a:cs typeface="Microsoft Sans Serif"/>
              </a:rPr>
              <a:t>списка</a:t>
            </a:r>
            <a:r>
              <a:rPr sz="2200" spc="103" dirty="0">
                <a:latin typeface="Microsoft Sans Serif"/>
                <a:cs typeface="Microsoft Sans Serif"/>
              </a:rPr>
              <a:t> </a:t>
            </a:r>
            <a:r>
              <a:rPr sz="2200" spc="-94" dirty="0">
                <a:latin typeface="Microsoft Sans Serif"/>
                <a:cs typeface="Microsoft Sans Serif"/>
              </a:rPr>
              <a:t>его</a:t>
            </a:r>
            <a:r>
              <a:rPr sz="2200" spc="112" dirty="0">
                <a:latin typeface="Microsoft Sans Serif"/>
                <a:cs typeface="Microsoft Sans Serif"/>
              </a:rPr>
              <a:t> </a:t>
            </a:r>
            <a:r>
              <a:rPr sz="2200" spc="-69" dirty="0">
                <a:latin typeface="Microsoft Sans Serif"/>
                <a:cs typeface="Microsoft Sans Serif"/>
              </a:rPr>
              <a:t>ключей.</a:t>
            </a:r>
            <a:endParaRPr sz="2200" dirty="0">
              <a:latin typeface="Microsoft Sans Serif"/>
              <a:cs typeface="Microsoft Sans Serif"/>
            </a:endParaRPr>
          </a:p>
          <a:p>
            <a:pPr marL="256383" marR="171286" indent="-235655">
              <a:spcBef>
                <a:spcPts val="670"/>
              </a:spcBef>
              <a:buClr>
                <a:srgbClr val="1F973F"/>
              </a:buClr>
              <a:buSzPct val="60000"/>
              <a:buFont typeface="Lucida Sans Unicode"/>
              <a:buChar char="■"/>
              <a:tabLst>
                <a:tab pos="257474" algn="l"/>
              </a:tabLst>
            </a:pPr>
            <a:r>
              <a:rPr sz="2200" spc="-94" dirty="0">
                <a:latin typeface="Microsoft Sans Serif"/>
                <a:cs typeface="Microsoft Sans Serif"/>
              </a:rPr>
              <a:t>Операция</a:t>
            </a:r>
            <a:r>
              <a:rPr sz="2200" spc="120" dirty="0">
                <a:latin typeface="Microsoft Sans Serif"/>
                <a:cs typeface="Microsoft Sans Serif"/>
              </a:rPr>
              <a:t> </a:t>
            </a:r>
            <a:r>
              <a:rPr sz="2200" spc="-94" dirty="0">
                <a:latin typeface="Microsoft Sans Serif"/>
                <a:cs typeface="Microsoft Sans Serif"/>
              </a:rPr>
              <a:t>проверки</a:t>
            </a:r>
            <a:r>
              <a:rPr sz="2200" spc="129" dirty="0">
                <a:latin typeface="Microsoft Sans Serif"/>
                <a:cs typeface="Microsoft Sans Serif"/>
              </a:rPr>
              <a:t> </a:t>
            </a:r>
            <a:r>
              <a:rPr sz="2200" spc="-94" dirty="0">
                <a:latin typeface="Microsoft Sans Serif"/>
                <a:cs typeface="Microsoft Sans Serif"/>
              </a:rPr>
              <a:t>вхождения</a:t>
            </a:r>
            <a:r>
              <a:rPr sz="2200" spc="137" dirty="0">
                <a:latin typeface="Microsoft Sans Serif"/>
                <a:cs typeface="Microsoft Sans Serif"/>
              </a:rPr>
              <a:t> </a:t>
            </a:r>
            <a:r>
              <a:rPr sz="2200" spc="172" dirty="0">
                <a:solidFill>
                  <a:srgbClr val="1F973F"/>
                </a:solidFill>
                <a:latin typeface="Trebuchet MS"/>
                <a:cs typeface="Trebuchet MS"/>
              </a:rPr>
              <a:t>in</a:t>
            </a:r>
            <a:r>
              <a:rPr sz="2200" spc="69" dirty="0">
                <a:solidFill>
                  <a:srgbClr val="1F973F"/>
                </a:solidFill>
                <a:latin typeface="Trebuchet MS"/>
                <a:cs typeface="Trebuchet MS"/>
              </a:rPr>
              <a:t> </a:t>
            </a:r>
            <a:r>
              <a:rPr sz="2200" spc="-94" dirty="0">
                <a:latin typeface="Microsoft Sans Serif"/>
                <a:cs typeface="Microsoft Sans Serif"/>
              </a:rPr>
              <a:t>в</a:t>
            </a:r>
            <a:r>
              <a:rPr sz="2200" spc="129" dirty="0">
                <a:latin typeface="Microsoft Sans Serif"/>
                <a:cs typeface="Microsoft Sans Serif"/>
              </a:rPr>
              <a:t> </a:t>
            </a:r>
            <a:r>
              <a:rPr sz="2200" spc="-103" dirty="0">
                <a:latin typeface="Microsoft Sans Serif"/>
                <a:cs typeface="Microsoft Sans Serif"/>
              </a:rPr>
              <a:t>случае</a:t>
            </a:r>
            <a:r>
              <a:rPr sz="2200" spc="129" dirty="0">
                <a:latin typeface="Microsoft Sans Serif"/>
                <a:cs typeface="Microsoft Sans Serif"/>
              </a:rPr>
              <a:t> </a:t>
            </a:r>
            <a:r>
              <a:rPr sz="2200" spc="-103" dirty="0">
                <a:latin typeface="Microsoft Sans Serif"/>
                <a:cs typeface="Microsoft Sans Serif"/>
              </a:rPr>
              <a:t>со</a:t>
            </a:r>
            <a:r>
              <a:rPr sz="2200" spc="129" dirty="0">
                <a:latin typeface="Microsoft Sans Serif"/>
                <a:cs typeface="Microsoft Sans Serif"/>
              </a:rPr>
              <a:t> </a:t>
            </a:r>
            <a:r>
              <a:rPr sz="2200" spc="-94" dirty="0">
                <a:latin typeface="Microsoft Sans Serif"/>
                <a:cs typeface="Microsoft Sans Serif"/>
              </a:rPr>
              <a:t>словарями</a:t>
            </a:r>
            <a:r>
              <a:rPr sz="2200" spc="129" dirty="0">
                <a:latin typeface="Microsoft Sans Serif"/>
                <a:cs typeface="Microsoft Sans Serif"/>
              </a:rPr>
              <a:t> </a:t>
            </a:r>
            <a:r>
              <a:rPr sz="2200" spc="-103" dirty="0">
                <a:latin typeface="Microsoft Sans Serif"/>
                <a:cs typeface="Microsoft Sans Serif"/>
              </a:rPr>
              <a:t>позволяет</a:t>
            </a:r>
            <a:r>
              <a:rPr sz="2200" spc="129" dirty="0">
                <a:latin typeface="Microsoft Sans Serif"/>
                <a:cs typeface="Microsoft Sans Serif"/>
              </a:rPr>
              <a:t> </a:t>
            </a:r>
            <a:r>
              <a:rPr sz="2200" spc="-94" dirty="0">
                <a:latin typeface="Microsoft Sans Serif"/>
                <a:cs typeface="Microsoft Sans Serif"/>
              </a:rPr>
              <a:t>проверять </a:t>
            </a:r>
            <a:r>
              <a:rPr sz="2200" spc="-430" dirty="0">
                <a:latin typeface="Microsoft Sans Serif"/>
                <a:cs typeface="Microsoft Sans Serif"/>
              </a:rPr>
              <a:t> </a:t>
            </a:r>
            <a:r>
              <a:rPr sz="2200" spc="-103" dirty="0">
                <a:latin typeface="Microsoft Sans Serif"/>
                <a:cs typeface="Microsoft Sans Serif"/>
              </a:rPr>
              <a:t>существование</a:t>
            </a:r>
            <a:r>
              <a:rPr sz="2200" spc="112" dirty="0">
                <a:latin typeface="Microsoft Sans Serif"/>
                <a:cs typeface="Microsoft Sans Serif"/>
              </a:rPr>
              <a:t> </a:t>
            </a:r>
            <a:r>
              <a:rPr sz="2200" spc="-60" dirty="0">
                <a:latin typeface="Microsoft Sans Serif"/>
                <a:cs typeface="Microsoft Sans Serif"/>
              </a:rPr>
              <a:t>ключей,</a:t>
            </a:r>
            <a:r>
              <a:rPr sz="2200" spc="112" dirty="0">
                <a:latin typeface="Microsoft Sans Serif"/>
                <a:cs typeface="Microsoft Sans Serif"/>
              </a:rPr>
              <a:t> </a:t>
            </a:r>
            <a:r>
              <a:rPr sz="2200" spc="-137" dirty="0">
                <a:latin typeface="Microsoft Sans Serif"/>
                <a:cs typeface="Microsoft Sans Serif"/>
              </a:rPr>
              <a:t>а</a:t>
            </a:r>
            <a:r>
              <a:rPr sz="2200" spc="112" dirty="0">
                <a:latin typeface="Microsoft Sans Serif"/>
                <a:cs typeface="Microsoft Sans Serif"/>
              </a:rPr>
              <a:t> </a:t>
            </a:r>
            <a:r>
              <a:rPr sz="2200" spc="-103" dirty="0">
                <a:latin typeface="Microsoft Sans Serif"/>
                <a:cs typeface="Microsoft Sans Serif"/>
              </a:rPr>
              <a:t>метод</a:t>
            </a:r>
            <a:r>
              <a:rPr sz="2200" spc="112" dirty="0">
                <a:latin typeface="Microsoft Sans Serif"/>
                <a:cs typeface="Microsoft Sans Serif"/>
              </a:rPr>
              <a:t> </a:t>
            </a:r>
            <a:r>
              <a:rPr sz="2200" spc="52" dirty="0">
                <a:solidFill>
                  <a:srgbClr val="1F973F"/>
                </a:solidFill>
                <a:latin typeface="Trebuchet MS"/>
                <a:cs typeface="Trebuchet MS"/>
              </a:rPr>
              <a:t>keys </a:t>
            </a:r>
            <a:r>
              <a:rPr sz="2200" spc="-103" dirty="0">
                <a:latin typeface="Microsoft Sans Serif"/>
                <a:cs typeface="Microsoft Sans Serif"/>
              </a:rPr>
              <a:t>возвращает</a:t>
            </a:r>
            <a:r>
              <a:rPr sz="2200" spc="112" dirty="0">
                <a:latin typeface="Microsoft Sans Serif"/>
                <a:cs typeface="Microsoft Sans Serif"/>
              </a:rPr>
              <a:t> </a:t>
            </a:r>
            <a:r>
              <a:rPr sz="2200" spc="-129" dirty="0">
                <a:latin typeface="Microsoft Sans Serif"/>
                <a:cs typeface="Microsoft Sans Serif"/>
              </a:rPr>
              <a:t>все</a:t>
            </a:r>
            <a:r>
              <a:rPr sz="2200" spc="112" dirty="0">
                <a:latin typeface="Microsoft Sans Serif"/>
                <a:cs typeface="Microsoft Sans Serif"/>
              </a:rPr>
              <a:t> </a:t>
            </a:r>
            <a:r>
              <a:rPr sz="2200" spc="-43" dirty="0">
                <a:latin typeface="Microsoft Sans Serif"/>
                <a:cs typeface="Microsoft Sans Serif"/>
              </a:rPr>
              <a:t>ключи:</a:t>
            </a:r>
            <a:endParaRPr sz="2200" dirty="0">
              <a:latin typeface="Microsoft Sans Serif"/>
              <a:cs typeface="Microsoft Sans Serif"/>
            </a:endParaRPr>
          </a:p>
        </p:txBody>
      </p:sp>
      <p:sp>
        <p:nvSpPr>
          <p:cNvPr id="8" name="object 14">
            <a:extLst>
              <a:ext uri="{FF2B5EF4-FFF2-40B4-BE49-F238E27FC236}">
                <a16:creationId xmlns:a16="http://schemas.microsoft.com/office/drawing/2014/main" id="{C749E96E-07ED-4ADD-A5AD-A230AC01ED49}"/>
              </a:ext>
            </a:extLst>
          </p:cNvPr>
          <p:cNvSpPr txBox="1"/>
          <p:nvPr/>
        </p:nvSpPr>
        <p:spPr>
          <a:xfrm>
            <a:off x="838200" y="2943066"/>
            <a:ext cx="6553200" cy="1590591"/>
          </a:xfrm>
          <a:prstGeom prst="rect">
            <a:avLst/>
          </a:prstGeom>
        </p:spPr>
        <p:txBody>
          <a:bodyPr vert="horz" wrap="square" lIns="0" tIns="20728" rIns="0" bIns="0" rtlCol="0">
            <a:spAutoFit/>
          </a:bodyPr>
          <a:lstStyle/>
          <a:p>
            <a:pPr marL="21820">
              <a:lnSpc>
                <a:spcPts val="1701"/>
              </a:lnSpc>
              <a:spcBef>
                <a:spcPts val="163"/>
              </a:spcBef>
              <a:tabLst>
                <a:tab pos="412394" algn="l"/>
              </a:tabLst>
            </a:pPr>
            <a:r>
              <a:rPr sz="2200" spc="34" dirty="0">
                <a:solidFill>
                  <a:srgbClr val="8C8C8C"/>
                </a:solidFill>
                <a:latin typeface="Tahoma"/>
                <a:cs typeface="Tahoma"/>
              </a:rPr>
              <a:t>1	</a:t>
            </a:r>
            <a:r>
              <a:rPr sz="2200" spc="189" dirty="0">
                <a:solidFill>
                  <a:srgbClr val="AA21FF"/>
                </a:solidFill>
                <a:latin typeface="SimSun"/>
                <a:cs typeface="SimSun"/>
              </a:rPr>
              <a:t>&gt;&gt;</a:t>
            </a:r>
            <a:r>
              <a:rPr sz="2200" spc="34" dirty="0">
                <a:solidFill>
                  <a:srgbClr val="AA21FF"/>
                </a:solidFill>
                <a:latin typeface="SimSun"/>
                <a:cs typeface="SimSun"/>
              </a:rPr>
              <a:t>&gt;</a:t>
            </a:r>
            <a:r>
              <a:rPr sz="2200" dirty="0">
                <a:solidFill>
                  <a:srgbClr val="AA21FF"/>
                </a:solidFill>
                <a:latin typeface="SimSun"/>
                <a:cs typeface="SimSun"/>
              </a:rPr>
              <a:t> </a:t>
            </a:r>
            <a:r>
              <a:rPr sz="2200" spc="-378" dirty="0">
                <a:solidFill>
                  <a:srgbClr val="AA21FF"/>
                </a:solidFill>
                <a:latin typeface="SimSun"/>
                <a:cs typeface="SimSun"/>
              </a:rPr>
              <a:t> </a:t>
            </a:r>
            <a:r>
              <a:rPr sz="2200" spc="155" dirty="0">
                <a:solidFill>
                  <a:srgbClr val="007F00"/>
                </a:solidFill>
                <a:latin typeface="SimSun"/>
                <a:cs typeface="SimSun"/>
              </a:rPr>
              <a:t>l</a:t>
            </a:r>
            <a:r>
              <a:rPr sz="2200" spc="146" dirty="0">
                <a:solidFill>
                  <a:srgbClr val="007F00"/>
                </a:solidFill>
                <a:latin typeface="SimSun"/>
                <a:cs typeface="SimSun"/>
              </a:rPr>
              <a:t>e</a:t>
            </a:r>
            <a:r>
              <a:rPr sz="2200" spc="34" dirty="0">
                <a:solidFill>
                  <a:srgbClr val="007F00"/>
                </a:solidFill>
                <a:latin typeface="SimSun"/>
                <a:cs typeface="SimSun"/>
              </a:rPr>
              <a:t>n</a:t>
            </a:r>
            <a:r>
              <a:rPr sz="2200" spc="-576" dirty="0">
                <a:solidFill>
                  <a:srgbClr val="007F00"/>
                </a:solidFill>
                <a:latin typeface="SimSun"/>
                <a:cs typeface="SimSun"/>
              </a:rPr>
              <a:t> </a:t>
            </a:r>
            <a:r>
              <a:rPr sz="2200" spc="34" dirty="0">
                <a:latin typeface="SimSun"/>
                <a:cs typeface="SimSun"/>
              </a:rPr>
              <a:t>(</a:t>
            </a:r>
            <a:r>
              <a:rPr sz="2200" spc="-619" dirty="0">
                <a:latin typeface="SimSun"/>
                <a:cs typeface="SimSun"/>
              </a:rPr>
              <a:t> </a:t>
            </a:r>
            <a:r>
              <a:rPr sz="2200" spc="189" dirty="0">
                <a:latin typeface="SimSun"/>
                <a:cs typeface="SimSun"/>
              </a:rPr>
              <a:t>d</a:t>
            </a:r>
            <a:r>
              <a:rPr sz="2200" spc="34" dirty="0">
                <a:latin typeface="SimSun"/>
                <a:cs typeface="SimSun"/>
              </a:rPr>
              <a:t>)</a:t>
            </a:r>
            <a:endParaRPr sz="2200">
              <a:latin typeface="SimSun"/>
              <a:cs typeface="SimSun"/>
            </a:endParaRPr>
          </a:p>
          <a:p>
            <a:pPr marL="21820">
              <a:lnSpc>
                <a:spcPts val="1536"/>
              </a:lnSpc>
              <a:tabLst>
                <a:tab pos="412394" algn="l"/>
              </a:tabLst>
            </a:pPr>
            <a:r>
              <a:rPr sz="2200" spc="34" dirty="0">
                <a:solidFill>
                  <a:srgbClr val="8C8C8C"/>
                </a:solidFill>
                <a:latin typeface="Tahoma"/>
                <a:cs typeface="Tahoma"/>
              </a:rPr>
              <a:t>2	</a:t>
            </a:r>
            <a:r>
              <a:rPr sz="2200" spc="34" dirty="0">
                <a:latin typeface="SimSun"/>
                <a:cs typeface="SimSun"/>
              </a:rPr>
              <a:t>3</a:t>
            </a:r>
            <a:endParaRPr sz="2200">
              <a:latin typeface="SimSun"/>
              <a:cs typeface="SimSun"/>
            </a:endParaRPr>
          </a:p>
          <a:p>
            <a:pPr marL="21820">
              <a:lnSpc>
                <a:spcPts val="1536"/>
              </a:lnSpc>
              <a:tabLst>
                <a:tab pos="412394" algn="l"/>
              </a:tabLst>
            </a:pPr>
            <a:r>
              <a:rPr sz="2200" spc="34" dirty="0">
                <a:solidFill>
                  <a:srgbClr val="8C8C8C"/>
                </a:solidFill>
                <a:latin typeface="Tahoma"/>
                <a:cs typeface="Tahoma"/>
              </a:rPr>
              <a:t>3	</a:t>
            </a:r>
            <a:r>
              <a:rPr sz="2200" spc="189" dirty="0">
                <a:solidFill>
                  <a:srgbClr val="AA21FF"/>
                </a:solidFill>
                <a:latin typeface="SimSun"/>
                <a:cs typeface="SimSun"/>
              </a:rPr>
              <a:t>&gt;&gt;</a:t>
            </a:r>
            <a:r>
              <a:rPr sz="2200" spc="34" dirty="0">
                <a:solidFill>
                  <a:srgbClr val="AA21FF"/>
                </a:solidFill>
                <a:latin typeface="SimSun"/>
                <a:cs typeface="SimSun"/>
              </a:rPr>
              <a:t>&gt;</a:t>
            </a:r>
            <a:r>
              <a:rPr sz="2200" spc="350" dirty="0">
                <a:solidFill>
                  <a:srgbClr val="AA21FF"/>
                </a:solidFill>
                <a:latin typeface="SimSun"/>
                <a:cs typeface="SimSun"/>
              </a:rPr>
              <a:t> </a:t>
            </a:r>
            <a:r>
              <a:rPr sz="2200" spc="34" dirty="0">
                <a:solidFill>
                  <a:srgbClr val="BA2020"/>
                </a:solidFill>
                <a:latin typeface="SimSun"/>
                <a:cs typeface="SimSun"/>
              </a:rPr>
              <a:t>"</a:t>
            </a:r>
            <a:r>
              <a:rPr sz="2200" spc="-567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z="2200" spc="163" dirty="0">
                <a:solidFill>
                  <a:srgbClr val="BA2020"/>
                </a:solidFill>
                <a:latin typeface="SimSun"/>
                <a:cs typeface="SimSun"/>
              </a:rPr>
              <a:t>egg</a:t>
            </a:r>
            <a:r>
              <a:rPr sz="2200" spc="34" dirty="0">
                <a:solidFill>
                  <a:srgbClr val="BA2020"/>
                </a:solidFill>
                <a:latin typeface="SimSun"/>
                <a:cs typeface="SimSun"/>
              </a:rPr>
              <a:t>s</a:t>
            </a:r>
            <a:r>
              <a:rPr sz="2200" spc="-567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z="2200" spc="34" dirty="0">
                <a:solidFill>
                  <a:srgbClr val="BA2020"/>
                </a:solidFill>
                <a:latin typeface="SimSun"/>
                <a:cs typeface="SimSun"/>
              </a:rPr>
              <a:t>"</a:t>
            </a:r>
            <a:r>
              <a:rPr sz="2200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z="2200" spc="-387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z="2200" spc="137" dirty="0">
                <a:solidFill>
                  <a:srgbClr val="007F00"/>
                </a:solidFill>
                <a:latin typeface="SimSun"/>
                <a:cs typeface="SimSun"/>
              </a:rPr>
              <a:t>i</a:t>
            </a:r>
            <a:r>
              <a:rPr sz="2200" spc="34" dirty="0">
                <a:solidFill>
                  <a:srgbClr val="007F00"/>
                </a:solidFill>
                <a:latin typeface="SimSun"/>
                <a:cs typeface="SimSun"/>
              </a:rPr>
              <a:t>n</a:t>
            </a:r>
            <a:r>
              <a:rPr sz="2200" spc="378" dirty="0">
                <a:solidFill>
                  <a:srgbClr val="007F00"/>
                </a:solidFill>
                <a:latin typeface="SimSun"/>
                <a:cs typeface="SimSun"/>
              </a:rPr>
              <a:t> </a:t>
            </a:r>
            <a:r>
              <a:rPr sz="2200" spc="34" dirty="0">
                <a:latin typeface="SimSun"/>
                <a:cs typeface="SimSun"/>
              </a:rPr>
              <a:t>d</a:t>
            </a:r>
            <a:endParaRPr sz="2200">
              <a:latin typeface="SimSun"/>
              <a:cs typeface="SimSun"/>
            </a:endParaRPr>
          </a:p>
          <a:p>
            <a:pPr marL="21820">
              <a:lnSpc>
                <a:spcPts val="1536"/>
              </a:lnSpc>
              <a:tabLst>
                <a:tab pos="418942" algn="l"/>
              </a:tabLst>
            </a:pPr>
            <a:r>
              <a:rPr sz="2200" spc="34" dirty="0">
                <a:solidFill>
                  <a:srgbClr val="8C8C8C"/>
                </a:solidFill>
                <a:latin typeface="Tahoma"/>
                <a:cs typeface="Tahoma"/>
              </a:rPr>
              <a:t>4	</a:t>
            </a:r>
            <a:r>
              <a:rPr sz="2200" spc="129" dirty="0">
                <a:latin typeface="SimSun"/>
                <a:cs typeface="SimSun"/>
              </a:rPr>
              <a:t>True</a:t>
            </a:r>
            <a:endParaRPr sz="2200">
              <a:latin typeface="SimSun"/>
              <a:cs typeface="SimSun"/>
            </a:endParaRPr>
          </a:p>
          <a:p>
            <a:pPr marL="21820">
              <a:lnSpc>
                <a:spcPts val="1536"/>
              </a:lnSpc>
              <a:tabLst>
                <a:tab pos="412394" algn="l"/>
              </a:tabLst>
            </a:pPr>
            <a:r>
              <a:rPr sz="2200" spc="34" dirty="0">
                <a:solidFill>
                  <a:srgbClr val="8C8C8C"/>
                </a:solidFill>
                <a:latin typeface="Tahoma"/>
                <a:cs typeface="Tahoma"/>
              </a:rPr>
              <a:t>5	</a:t>
            </a:r>
            <a:r>
              <a:rPr sz="2200" spc="189" dirty="0">
                <a:solidFill>
                  <a:srgbClr val="AA21FF"/>
                </a:solidFill>
                <a:latin typeface="SimSun"/>
                <a:cs typeface="SimSun"/>
              </a:rPr>
              <a:t>&gt;&gt;</a:t>
            </a:r>
            <a:r>
              <a:rPr sz="2200" spc="34" dirty="0">
                <a:solidFill>
                  <a:srgbClr val="AA21FF"/>
                </a:solidFill>
                <a:latin typeface="SimSun"/>
                <a:cs typeface="SimSun"/>
              </a:rPr>
              <a:t>&gt;</a:t>
            </a:r>
            <a:r>
              <a:rPr sz="2200" dirty="0">
                <a:solidFill>
                  <a:srgbClr val="AA21FF"/>
                </a:solidFill>
                <a:latin typeface="SimSun"/>
                <a:cs typeface="SimSun"/>
              </a:rPr>
              <a:t> </a:t>
            </a:r>
            <a:r>
              <a:rPr sz="2200" spc="-369" dirty="0">
                <a:solidFill>
                  <a:srgbClr val="AA21FF"/>
                </a:solidFill>
                <a:latin typeface="SimSun"/>
                <a:cs typeface="SimSun"/>
              </a:rPr>
              <a:t> </a:t>
            </a:r>
            <a:r>
              <a:rPr sz="2200" spc="163" dirty="0">
                <a:solidFill>
                  <a:srgbClr val="007F00"/>
                </a:solidFill>
                <a:latin typeface="SimSun"/>
                <a:cs typeface="SimSun"/>
              </a:rPr>
              <a:t>lis</a:t>
            </a:r>
            <a:r>
              <a:rPr sz="2200" spc="34" dirty="0">
                <a:solidFill>
                  <a:srgbClr val="007F00"/>
                </a:solidFill>
                <a:latin typeface="SimSun"/>
                <a:cs typeface="SimSun"/>
              </a:rPr>
              <a:t>t</a:t>
            </a:r>
            <a:r>
              <a:rPr sz="2200" spc="-567" dirty="0">
                <a:solidFill>
                  <a:srgbClr val="007F00"/>
                </a:solidFill>
                <a:latin typeface="SimSun"/>
                <a:cs typeface="SimSun"/>
              </a:rPr>
              <a:t> </a:t>
            </a:r>
            <a:r>
              <a:rPr sz="2200" spc="34" dirty="0">
                <a:latin typeface="SimSun"/>
                <a:cs typeface="SimSun"/>
              </a:rPr>
              <a:t>(</a:t>
            </a:r>
            <a:r>
              <a:rPr sz="2200" spc="-619" dirty="0">
                <a:latin typeface="SimSun"/>
                <a:cs typeface="SimSun"/>
              </a:rPr>
              <a:t> </a:t>
            </a:r>
            <a:r>
              <a:rPr sz="2200" spc="189" dirty="0">
                <a:latin typeface="SimSun"/>
                <a:cs typeface="SimSun"/>
              </a:rPr>
              <a:t>d</a:t>
            </a:r>
            <a:r>
              <a:rPr sz="2200" spc="34" dirty="0">
                <a:latin typeface="SimSun"/>
                <a:cs typeface="SimSun"/>
              </a:rPr>
              <a:t>.</a:t>
            </a:r>
            <a:r>
              <a:rPr sz="2200" spc="-567" dirty="0">
                <a:latin typeface="SimSun"/>
                <a:cs typeface="SimSun"/>
              </a:rPr>
              <a:t> </a:t>
            </a:r>
            <a:r>
              <a:rPr sz="2200" spc="163" dirty="0">
                <a:latin typeface="SimSun"/>
                <a:cs typeface="SimSun"/>
              </a:rPr>
              <a:t>key</a:t>
            </a:r>
            <a:r>
              <a:rPr sz="2200" spc="34" dirty="0">
                <a:latin typeface="SimSun"/>
                <a:cs typeface="SimSun"/>
              </a:rPr>
              <a:t>s</a:t>
            </a:r>
            <a:r>
              <a:rPr sz="2200" spc="-541" dirty="0">
                <a:latin typeface="SimSun"/>
                <a:cs typeface="SimSun"/>
              </a:rPr>
              <a:t> </a:t>
            </a:r>
            <a:r>
              <a:rPr sz="2200" spc="137" dirty="0">
                <a:latin typeface="SimSun"/>
                <a:cs typeface="SimSun"/>
              </a:rPr>
              <a:t>(</a:t>
            </a:r>
            <a:r>
              <a:rPr sz="2200" spc="215" dirty="0">
                <a:latin typeface="SimSun"/>
                <a:cs typeface="SimSun"/>
              </a:rPr>
              <a:t>)</a:t>
            </a:r>
            <a:r>
              <a:rPr sz="2200" spc="34" dirty="0">
                <a:latin typeface="SimSun"/>
                <a:cs typeface="SimSun"/>
              </a:rPr>
              <a:t>)</a:t>
            </a:r>
            <a:endParaRPr sz="2200">
              <a:latin typeface="SimSun"/>
              <a:cs typeface="SimSun"/>
            </a:endParaRPr>
          </a:p>
          <a:p>
            <a:pPr marL="21820">
              <a:lnSpc>
                <a:spcPts val="1701"/>
              </a:lnSpc>
              <a:tabLst>
                <a:tab pos="412394" algn="l"/>
              </a:tabLst>
            </a:pPr>
            <a:r>
              <a:rPr sz="2200" spc="34" dirty="0">
                <a:solidFill>
                  <a:srgbClr val="8C8C8C"/>
                </a:solidFill>
                <a:latin typeface="Tahoma"/>
                <a:cs typeface="Tahoma"/>
              </a:rPr>
              <a:t>6	</a:t>
            </a:r>
            <a:r>
              <a:rPr sz="2200" spc="189" dirty="0">
                <a:latin typeface="SimSun"/>
                <a:cs typeface="SimSun"/>
              </a:rPr>
              <a:t>[</a:t>
            </a:r>
            <a:r>
              <a:rPr sz="2200" spc="34" dirty="0">
                <a:solidFill>
                  <a:srgbClr val="BA2020"/>
                </a:solidFill>
                <a:latin typeface="SimSun"/>
                <a:cs typeface="SimSun"/>
              </a:rPr>
              <a:t>"</a:t>
            </a:r>
            <a:r>
              <a:rPr sz="2200" spc="-567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z="2200" spc="163" dirty="0">
                <a:solidFill>
                  <a:srgbClr val="BA2020"/>
                </a:solidFill>
                <a:latin typeface="SimSun"/>
                <a:cs typeface="SimSun"/>
              </a:rPr>
              <a:t>spa</a:t>
            </a:r>
            <a:r>
              <a:rPr sz="2200" spc="34" dirty="0">
                <a:solidFill>
                  <a:srgbClr val="BA2020"/>
                </a:solidFill>
                <a:latin typeface="SimSun"/>
                <a:cs typeface="SimSun"/>
              </a:rPr>
              <a:t>m</a:t>
            </a:r>
            <a:r>
              <a:rPr sz="2200" spc="-567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z="2200" spc="215" dirty="0">
                <a:solidFill>
                  <a:srgbClr val="BA2020"/>
                </a:solidFill>
                <a:latin typeface="SimSun"/>
                <a:cs typeface="SimSun"/>
              </a:rPr>
              <a:t>"</a:t>
            </a:r>
            <a:r>
              <a:rPr sz="2200" spc="34" dirty="0">
                <a:latin typeface="SimSun"/>
                <a:cs typeface="SimSun"/>
              </a:rPr>
              <a:t>,</a:t>
            </a:r>
            <a:r>
              <a:rPr sz="2200" spc="326" dirty="0">
                <a:latin typeface="SimSun"/>
                <a:cs typeface="SimSun"/>
              </a:rPr>
              <a:t> </a:t>
            </a:r>
            <a:r>
              <a:rPr sz="2200" spc="34" dirty="0">
                <a:solidFill>
                  <a:srgbClr val="BA2020"/>
                </a:solidFill>
                <a:latin typeface="SimSun"/>
                <a:cs typeface="SimSun"/>
              </a:rPr>
              <a:t>"</a:t>
            </a:r>
            <a:r>
              <a:rPr sz="2200" spc="-576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z="2200" spc="146" dirty="0">
                <a:solidFill>
                  <a:srgbClr val="BA2020"/>
                </a:solidFill>
                <a:latin typeface="SimSun"/>
                <a:cs typeface="SimSun"/>
              </a:rPr>
              <a:t>h</a:t>
            </a:r>
            <a:r>
              <a:rPr sz="2200" spc="155" dirty="0">
                <a:solidFill>
                  <a:srgbClr val="BA2020"/>
                </a:solidFill>
                <a:latin typeface="SimSun"/>
                <a:cs typeface="SimSun"/>
              </a:rPr>
              <a:t>a</a:t>
            </a:r>
            <a:r>
              <a:rPr sz="2200" spc="34" dirty="0">
                <a:solidFill>
                  <a:srgbClr val="BA2020"/>
                </a:solidFill>
                <a:latin typeface="SimSun"/>
                <a:cs typeface="SimSun"/>
              </a:rPr>
              <a:t>m</a:t>
            </a:r>
            <a:r>
              <a:rPr sz="2200" spc="-576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z="2200" spc="223" dirty="0">
                <a:solidFill>
                  <a:srgbClr val="BA2020"/>
                </a:solidFill>
                <a:latin typeface="SimSun"/>
                <a:cs typeface="SimSun"/>
              </a:rPr>
              <a:t>"</a:t>
            </a:r>
            <a:r>
              <a:rPr sz="2200" spc="34" dirty="0">
                <a:latin typeface="SimSun"/>
                <a:cs typeface="SimSun"/>
              </a:rPr>
              <a:t>,</a:t>
            </a:r>
            <a:r>
              <a:rPr sz="2200" spc="326" dirty="0">
                <a:latin typeface="SimSun"/>
                <a:cs typeface="SimSun"/>
              </a:rPr>
              <a:t> </a:t>
            </a:r>
            <a:r>
              <a:rPr sz="2200" spc="34" dirty="0">
                <a:solidFill>
                  <a:srgbClr val="BA2020"/>
                </a:solidFill>
                <a:latin typeface="SimSun"/>
                <a:cs typeface="SimSun"/>
              </a:rPr>
              <a:t>"</a:t>
            </a:r>
            <a:r>
              <a:rPr sz="2200" spc="-567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z="2200" spc="163" dirty="0">
                <a:solidFill>
                  <a:srgbClr val="BA2020"/>
                </a:solidFill>
                <a:latin typeface="SimSun"/>
                <a:cs typeface="SimSun"/>
              </a:rPr>
              <a:t>egg</a:t>
            </a:r>
            <a:r>
              <a:rPr sz="2200" spc="34" dirty="0">
                <a:solidFill>
                  <a:srgbClr val="BA2020"/>
                </a:solidFill>
                <a:latin typeface="SimSun"/>
                <a:cs typeface="SimSun"/>
              </a:rPr>
              <a:t>s</a:t>
            </a:r>
            <a:r>
              <a:rPr sz="2200" spc="-567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z="2200" spc="189" dirty="0">
                <a:solidFill>
                  <a:srgbClr val="BA2020"/>
                </a:solidFill>
                <a:latin typeface="SimSun"/>
                <a:cs typeface="SimSun"/>
              </a:rPr>
              <a:t>"</a:t>
            </a:r>
            <a:r>
              <a:rPr sz="2200" spc="34" dirty="0">
                <a:latin typeface="SimSun"/>
                <a:cs typeface="SimSun"/>
              </a:rPr>
              <a:t>]</a:t>
            </a:r>
            <a:endParaRPr sz="2200">
              <a:latin typeface="SimSun"/>
              <a:cs typeface="SimSun"/>
            </a:endParaRPr>
          </a:p>
          <a:p>
            <a:pPr marL="21820">
              <a:spcBef>
                <a:spcPts val="196"/>
              </a:spcBef>
            </a:pPr>
            <a:r>
              <a:rPr sz="2200" spc="34" dirty="0">
                <a:solidFill>
                  <a:srgbClr val="8C8C8C"/>
                </a:solidFill>
                <a:latin typeface="Tahoma"/>
                <a:cs typeface="Tahoma"/>
              </a:rPr>
              <a:t>7</a:t>
            </a:r>
            <a:endParaRPr sz="2200">
              <a:latin typeface="Tahoma"/>
              <a:cs typeface="Tahoma"/>
            </a:endParaRPr>
          </a:p>
        </p:txBody>
      </p:sp>
      <p:sp>
        <p:nvSpPr>
          <p:cNvPr id="9" name="object 15">
            <a:extLst>
              <a:ext uri="{FF2B5EF4-FFF2-40B4-BE49-F238E27FC236}">
                <a16:creationId xmlns:a16="http://schemas.microsoft.com/office/drawing/2014/main" id="{E1512CD1-4484-4DAF-A334-BE0ACC701E07}"/>
              </a:ext>
            </a:extLst>
          </p:cNvPr>
          <p:cNvSpPr txBox="1"/>
          <p:nvPr/>
        </p:nvSpPr>
        <p:spPr>
          <a:xfrm>
            <a:off x="685800" y="4652064"/>
            <a:ext cx="7986985" cy="1713702"/>
          </a:xfrm>
          <a:prstGeom prst="rect">
            <a:avLst/>
          </a:prstGeom>
        </p:spPr>
        <p:txBody>
          <a:bodyPr vert="horz" wrap="square" lIns="0" tIns="20728" rIns="0" bIns="0" rtlCol="0">
            <a:spAutoFit/>
          </a:bodyPr>
          <a:lstStyle/>
          <a:p>
            <a:pPr marL="256383" marR="8728" indent="-235655">
              <a:spcBef>
                <a:spcPts val="163"/>
              </a:spcBef>
              <a:buClr>
                <a:srgbClr val="1F973F"/>
              </a:buClr>
              <a:buSzPct val="60000"/>
              <a:buFont typeface="Lucida Sans Unicode"/>
              <a:buChar char="■"/>
              <a:tabLst>
                <a:tab pos="257474" algn="l"/>
              </a:tabLst>
            </a:pPr>
            <a:r>
              <a:rPr sz="2200" spc="-86" dirty="0">
                <a:latin typeface="Microsoft Sans Serif"/>
                <a:cs typeface="Microsoft Sans Serif"/>
              </a:rPr>
              <a:t>Вызов</a:t>
            </a:r>
            <a:r>
              <a:rPr sz="2200" spc="112" dirty="0">
                <a:latin typeface="Microsoft Sans Serif"/>
                <a:cs typeface="Microsoft Sans Serif"/>
              </a:rPr>
              <a:t> </a:t>
            </a:r>
            <a:r>
              <a:rPr sz="2200" spc="-112" dirty="0">
                <a:latin typeface="Microsoft Sans Serif"/>
                <a:cs typeface="Microsoft Sans Serif"/>
              </a:rPr>
              <a:t>метода</a:t>
            </a:r>
            <a:r>
              <a:rPr sz="2200" spc="112" dirty="0">
                <a:latin typeface="Microsoft Sans Serif"/>
                <a:cs typeface="Microsoft Sans Serif"/>
              </a:rPr>
              <a:t> </a:t>
            </a:r>
            <a:r>
              <a:rPr sz="2200" spc="52" dirty="0">
                <a:solidFill>
                  <a:srgbClr val="1F973F"/>
                </a:solidFill>
                <a:latin typeface="Trebuchet MS"/>
                <a:cs typeface="Trebuchet MS"/>
              </a:rPr>
              <a:t>keys </a:t>
            </a:r>
            <a:r>
              <a:rPr sz="2200" spc="-120" dirty="0">
                <a:latin typeface="Microsoft Sans Serif"/>
                <a:cs typeface="Microsoft Sans Serif"/>
              </a:rPr>
              <a:t>помещен</a:t>
            </a:r>
            <a:r>
              <a:rPr sz="2200" spc="112" dirty="0">
                <a:latin typeface="Microsoft Sans Serif"/>
                <a:cs typeface="Microsoft Sans Serif"/>
              </a:rPr>
              <a:t> </a:t>
            </a:r>
            <a:r>
              <a:rPr sz="2200" spc="-69" dirty="0">
                <a:latin typeface="Microsoft Sans Serif"/>
                <a:cs typeface="Microsoft Sans Serif"/>
              </a:rPr>
              <a:t>внутрь</a:t>
            </a:r>
            <a:r>
              <a:rPr sz="2200" spc="112" dirty="0">
                <a:latin typeface="Microsoft Sans Serif"/>
                <a:cs typeface="Microsoft Sans Serif"/>
              </a:rPr>
              <a:t> </a:t>
            </a:r>
            <a:r>
              <a:rPr sz="2200" spc="-60" dirty="0">
                <a:latin typeface="Microsoft Sans Serif"/>
                <a:cs typeface="Microsoft Sans Serif"/>
              </a:rPr>
              <a:t>функции</a:t>
            </a:r>
            <a:r>
              <a:rPr sz="2200" spc="103" dirty="0">
                <a:latin typeface="Microsoft Sans Serif"/>
                <a:cs typeface="Microsoft Sans Serif"/>
              </a:rPr>
              <a:t> </a:t>
            </a:r>
            <a:r>
              <a:rPr sz="2200" spc="232" dirty="0">
                <a:solidFill>
                  <a:srgbClr val="1F973F"/>
                </a:solidFill>
                <a:latin typeface="Trebuchet MS"/>
                <a:cs typeface="Trebuchet MS"/>
              </a:rPr>
              <a:t>list</a:t>
            </a:r>
            <a:r>
              <a:rPr sz="2200" spc="232" dirty="0">
                <a:latin typeface="Microsoft Sans Serif"/>
                <a:cs typeface="Microsoft Sans Serif"/>
              </a:rPr>
              <a:t>,</a:t>
            </a:r>
            <a:r>
              <a:rPr sz="2200" spc="112" dirty="0">
                <a:latin typeface="Microsoft Sans Serif"/>
                <a:cs typeface="Microsoft Sans Serif"/>
              </a:rPr>
              <a:t> </a:t>
            </a:r>
            <a:r>
              <a:rPr sz="2200" spc="-94" dirty="0">
                <a:latin typeface="Microsoft Sans Serif"/>
                <a:cs typeface="Microsoft Sans Serif"/>
              </a:rPr>
              <a:t>по</a:t>
            </a:r>
            <a:r>
              <a:rPr sz="2200" spc="112" dirty="0">
                <a:latin typeface="Microsoft Sans Serif"/>
                <a:cs typeface="Microsoft Sans Serif"/>
              </a:rPr>
              <a:t> </a:t>
            </a:r>
            <a:r>
              <a:rPr sz="2200" spc="-77" dirty="0">
                <a:latin typeface="Microsoft Sans Serif"/>
                <a:cs typeface="Microsoft Sans Serif"/>
              </a:rPr>
              <a:t>причине</a:t>
            </a:r>
            <a:r>
              <a:rPr sz="2200" spc="112" dirty="0">
                <a:latin typeface="Microsoft Sans Serif"/>
                <a:cs typeface="Microsoft Sans Serif"/>
              </a:rPr>
              <a:t> </a:t>
            </a:r>
            <a:r>
              <a:rPr sz="2200" spc="-34" dirty="0">
                <a:latin typeface="Microsoft Sans Serif"/>
                <a:cs typeface="Microsoft Sans Serif"/>
              </a:rPr>
              <a:t>того,</a:t>
            </a:r>
            <a:r>
              <a:rPr sz="2200" spc="112" dirty="0">
                <a:latin typeface="Microsoft Sans Serif"/>
                <a:cs typeface="Microsoft Sans Serif"/>
              </a:rPr>
              <a:t> </a:t>
            </a:r>
            <a:r>
              <a:rPr sz="2200" spc="-34" dirty="0">
                <a:latin typeface="Microsoft Sans Serif"/>
                <a:cs typeface="Microsoft Sans Serif"/>
              </a:rPr>
              <a:t>что</a:t>
            </a:r>
            <a:r>
              <a:rPr sz="2200" spc="112" dirty="0">
                <a:latin typeface="Microsoft Sans Serif"/>
                <a:cs typeface="Microsoft Sans Serif"/>
              </a:rPr>
              <a:t> </a:t>
            </a:r>
            <a:r>
              <a:rPr sz="2200" spc="-103" dirty="0">
                <a:latin typeface="Microsoft Sans Serif"/>
                <a:cs typeface="Microsoft Sans Serif"/>
              </a:rPr>
              <a:t>метод </a:t>
            </a:r>
            <a:r>
              <a:rPr sz="2200" spc="-430" dirty="0">
                <a:latin typeface="Microsoft Sans Serif"/>
                <a:cs typeface="Microsoft Sans Serif"/>
              </a:rPr>
              <a:t> </a:t>
            </a:r>
            <a:r>
              <a:rPr sz="2200" spc="52" dirty="0">
                <a:solidFill>
                  <a:srgbClr val="1F973F"/>
                </a:solidFill>
                <a:latin typeface="Trebuchet MS"/>
                <a:cs typeface="Trebuchet MS"/>
              </a:rPr>
              <a:t>keys </a:t>
            </a:r>
            <a:r>
              <a:rPr sz="2200" spc="-103" dirty="0">
                <a:latin typeface="Microsoft Sans Serif"/>
                <a:cs typeface="Microsoft Sans Serif"/>
              </a:rPr>
              <a:t>возвращает</a:t>
            </a:r>
            <a:r>
              <a:rPr sz="2200" spc="-94" dirty="0">
                <a:latin typeface="Microsoft Sans Serif"/>
                <a:cs typeface="Microsoft Sans Serif"/>
              </a:rPr>
              <a:t> </a:t>
            </a:r>
            <a:r>
              <a:rPr sz="2200" spc="-86" dirty="0">
                <a:latin typeface="Microsoft Sans Serif"/>
                <a:cs typeface="Microsoft Sans Serif"/>
              </a:rPr>
              <a:t>итератор</a:t>
            </a:r>
            <a:r>
              <a:rPr sz="2200" spc="-77" dirty="0">
                <a:latin typeface="Microsoft Sans Serif"/>
                <a:cs typeface="Microsoft Sans Serif"/>
              </a:rPr>
              <a:t> </a:t>
            </a:r>
            <a:r>
              <a:rPr sz="2200" spc="-103" dirty="0">
                <a:latin typeface="Microsoft Sans Serif"/>
                <a:cs typeface="Microsoft Sans Serif"/>
              </a:rPr>
              <a:t>вместо</a:t>
            </a:r>
            <a:r>
              <a:rPr sz="2200" spc="-94" dirty="0">
                <a:latin typeface="Microsoft Sans Serif"/>
                <a:cs typeface="Microsoft Sans Serif"/>
              </a:rPr>
              <a:t> </a:t>
            </a:r>
            <a:r>
              <a:rPr sz="2200" spc="-77" dirty="0">
                <a:latin typeface="Microsoft Sans Serif"/>
                <a:cs typeface="Microsoft Sans Serif"/>
              </a:rPr>
              <a:t>физического</a:t>
            </a:r>
            <a:r>
              <a:rPr sz="2200" spc="-69" dirty="0">
                <a:latin typeface="Microsoft Sans Serif"/>
                <a:cs typeface="Microsoft Sans Serif"/>
              </a:rPr>
              <a:t> </a:t>
            </a:r>
            <a:r>
              <a:rPr sz="2200" spc="-77" dirty="0">
                <a:latin typeface="Microsoft Sans Serif"/>
                <a:cs typeface="Microsoft Sans Serif"/>
              </a:rPr>
              <a:t>списка.</a:t>
            </a:r>
            <a:r>
              <a:rPr sz="2200" spc="-69" dirty="0">
                <a:latin typeface="Microsoft Sans Serif"/>
                <a:cs typeface="Microsoft Sans Serif"/>
              </a:rPr>
              <a:t> </a:t>
            </a:r>
            <a:r>
              <a:rPr sz="2200" spc="-86" dirty="0">
                <a:latin typeface="Microsoft Sans Serif"/>
                <a:cs typeface="Microsoft Sans Serif"/>
              </a:rPr>
              <a:t>Вызов</a:t>
            </a:r>
            <a:r>
              <a:rPr sz="2200" spc="-77" dirty="0">
                <a:latin typeface="Microsoft Sans Serif"/>
                <a:cs typeface="Microsoft Sans Serif"/>
              </a:rPr>
              <a:t> </a:t>
            </a:r>
            <a:r>
              <a:rPr sz="2200" spc="-60" dirty="0">
                <a:latin typeface="Microsoft Sans Serif"/>
                <a:cs typeface="Microsoft Sans Serif"/>
              </a:rPr>
              <a:t>функции </a:t>
            </a:r>
            <a:r>
              <a:rPr sz="2200" spc="292" dirty="0">
                <a:solidFill>
                  <a:srgbClr val="1F973F"/>
                </a:solidFill>
                <a:latin typeface="Trebuchet MS"/>
                <a:cs typeface="Trebuchet MS"/>
              </a:rPr>
              <a:t>list </a:t>
            </a:r>
            <a:r>
              <a:rPr sz="2200" spc="301" dirty="0">
                <a:solidFill>
                  <a:srgbClr val="1F973F"/>
                </a:solidFill>
                <a:latin typeface="Trebuchet MS"/>
                <a:cs typeface="Trebuchet MS"/>
              </a:rPr>
              <a:t> </a:t>
            </a:r>
            <a:r>
              <a:rPr sz="2200" spc="-94" dirty="0">
                <a:latin typeface="Microsoft Sans Serif"/>
                <a:cs typeface="Microsoft Sans Serif"/>
              </a:rPr>
              <a:t>получает</a:t>
            </a:r>
            <a:r>
              <a:rPr sz="2200" spc="-86" dirty="0">
                <a:latin typeface="Microsoft Sans Serif"/>
                <a:cs typeface="Microsoft Sans Serif"/>
              </a:rPr>
              <a:t> </a:t>
            </a:r>
            <a:r>
              <a:rPr sz="2200" spc="-129" dirty="0">
                <a:latin typeface="Microsoft Sans Serif"/>
                <a:cs typeface="Microsoft Sans Serif"/>
              </a:rPr>
              <a:t>все</a:t>
            </a:r>
            <a:r>
              <a:rPr sz="2200" spc="-120" dirty="0">
                <a:latin typeface="Microsoft Sans Serif"/>
                <a:cs typeface="Microsoft Sans Serif"/>
              </a:rPr>
              <a:t> </a:t>
            </a:r>
            <a:r>
              <a:rPr sz="2200" spc="-94" dirty="0">
                <a:latin typeface="Microsoft Sans Serif"/>
                <a:cs typeface="Microsoft Sans Serif"/>
              </a:rPr>
              <a:t>значения</a:t>
            </a:r>
            <a:r>
              <a:rPr sz="2200" spc="-86" dirty="0">
                <a:latin typeface="Microsoft Sans Serif"/>
                <a:cs typeface="Microsoft Sans Serif"/>
              </a:rPr>
              <a:t> </a:t>
            </a:r>
            <a:r>
              <a:rPr sz="2200" spc="-60" dirty="0">
                <a:latin typeface="Microsoft Sans Serif"/>
                <a:cs typeface="Microsoft Sans Serif"/>
              </a:rPr>
              <a:t>этого </a:t>
            </a:r>
            <a:r>
              <a:rPr sz="2200" spc="-86" dirty="0">
                <a:latin typeface="Microsoft Sans Serif"/>
                <a:cs typeface="Microsoft Sans Serif"/>
              </a:rPr>
              <a:t>итератора</a:t>
            </a:r>
            <a:r>
              <a:rPr sz="2200" spc="-77" dirty="0">
                <a:latin typeface="Microsoft Sans Serif"/>
                <a:cs typeface="Microsoft Sans Serif"/>
              </a:rPr>
              <a:t> </a:t>
            </a:r>
            <a:r>
              <a:rPr sz="2200" spc="-43" dirty="0">
                <a:latin typeface="Microsoft Sans Serif"/>
                <a:cs typeface="Microsoft Sans Serif"/>
              </a:rPr>
              <a:t>и </a:t>
            </a:r>
            <a:r>
              <a:rPr sz="2200" spc="-94" dirty="0">
                <a:latin typeface="Microsoft Sans Serif"/>
                <a:cs typeface="Microsoft Sans Serif"/>
              </a:rPr>
              <a:t>сохраняет</a:t>
            </a:r>
            <a:r>
              <a:rPr sz="2200" spc="-86" dirty="0">
                <a:latin typeface="Microsoft Sans Serif"/>
                <a:cs typeface="Microsoft Sans Serif"/>
              </a:rPr>
              <a:t> </a:t>
            </a:r>
            <a:r>
              <a:rPr sz="2200" spc="-43" dirty="0">
                <a:latin typeface="Microsoft Sans Serif"/>
                <a:cs typeface="Microsoft Sans Serif"/>
              </a:rPr>
              <a:t>их, </a:t>
            </a:r>
            <a:r>
              <a:rPr sz="2200" spc="-86" dirty="0">
                <a:latin typeface="Microsoft Sans Serif"/>
                <a:cs typeface="Microsoft Sans Serif"/>
              </a:rPr>
              <a:t>хотя</a:t>
            </a:r>
            <a:r>
              <a:rPr sz="2200" spc="-77" dirty="0">
                <a:latin typeface="Microsoft Sans Serif"/>
                <a:cs typeface="Microsoft Sans Serif"/>
              </a:rPr>
              <a:t> </a:t>
            </a:r>
            <a:r>
              <a:rPr sz="2200" spc="-94" dirty="0">
                <a:latin typeface="Microsoft Sans Serif"/>
                <a:cs typeface="Microsoft Sans Serif"/>
              </a:rPr>
              <a:t>в</a:t>
            </a:r>
            <a:r>
              <a:rPr sz="2200" spc="-86" dirty="0">
                <a:latin typeface="Microsoft Sans Serif"/>
                <a:cs typeface="Microsoft Sans Serif"/>
              </a:rPr>
              <a:t> </a:t>
            </a:r>
            <a:r>
              <a:rPr sz="2200" spc="-112" dirty="0">
                <a:latin typeface="Microsoft Sans Serif"/>
                <a:cs typeface="Microsoft Sans Serif"/>
              </a:rPr>
              <a:t>ряде</a:t>
            </a:r>
            <a:r>
              <a:rPr sz="2200" spc="-103" dirty="0">
                <a:latin typeface="Microsoft Sans Serif"/>
                <a:cs typeface="Microsoft Sans Serif"/>
              </a:rPr>
              <a:t> случаев </a:t>
            </a:r>
            <a:r>
              <a:rPr sz="2200" spc="-94" dirty="0">
                <a:latin typeface="Microsoft Sans Serif"/>
                <a:cs typeface="Microsoft Sans Serif"/>
              </a:rPr>
              <a:t> использование</a:t>
            </a:r>
            <a:r>
              <a:rPr sz="2200" spc="103" dirty="0">
                <a:latin typeface="Microsoft Sans Serif"/>
                <a:cs typeface="Microsoft Sans Serif"/>
              </a:rPr>
              <a:t> </a:t>
            </a:r>
            <a:r>
              <a:rPr sz="2200" spc="-86" dirty="0">
                <a:latin typeface="Microsoft Sans Serif"/>
                <a:cs typeface="Microsoft Sans Serif"/>
              </a:rPr>
              <a:t>списков</a:t>
            </a:r>
            <a:r>
              <a:rPr sz="2200" spc="112" dirty="0">
                <a:latin typeface="Microsoft Sans Serif"/>
                <a:cs typeface="Microsoft Sans Serif"/>
              </a:rPr>
              <a:t> </a:t>
            </a:r>
            <a:r>
              <a:rPr sz="2200" spc="-137" dirty="0">
                <a:latin typeface="Microsoft Sans Serif"/>
                <a:cs typeface="Microsoft Sans Serif"/>
              </a:rPr>
              <a:t>не</a:t>
            </a:r>
            <a:r>
              <a:rPr sz="2200" spc="112" dirty="0">
                <a:latin typeface="Microsoft Sans Serif"/>
                <a:cs typeface="Microsoft Sans Serif"/>
              </a:rPr>
              <a:t> </a:t>
            </a:r>
            <a:r>
              <a:rPr sz="2200" spc="-94" dirty="0">
                <a:latin typeface="Microsoft Sans Serif"/>
                <a:cs typeface="Microsoft Sans Serif"/>
              </a:rPr>
              <a:t>требуется.</a:t>
            </a:r>
            <a:endParaRPr sz="2200" dirty="0">
              <a:latin typeface="Microsoft Sans Serif"/>
              <a:cs typeface="Microsoft Sans Serif"/>
            </a:endParaRPr>
          </a:p>
        </p:txBody>
      </p:sp>
    </p:spTree>
    <p:extLst>
      <p:ext uri="{BB962C8B-B14F-4D97-AF65-F5344CB8AC3E}">
        <p14:creationId xmlns:p14="http://schemas.microsoft.com/office/powerpoint/2010/main" val="145404906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3">
            <a:extLst>
              <a:ext uri="{FF2B5EF4-FFF2-40B4-BE49-F238E27FC236}">
                <a16:creationId xmlns:a16="http://schemas.microsoft.com/office/drawing/2014/main" id="{B227017B-3742-4DAC-9FC0-1ADB87CFE7FD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446152" y="13266"/>
            <a:ext cx="9343646" cy="464129"/>
          </a:xfrm>
          <a:prstGeom prst="rect">
            <a:avLst/>
          </a:prstGeom>
        </p:spPr>
        <p:txBody>
          <a:bodyPr vert="horz" wrap="square" lIns="0" tIns="20728" rIns="0" bIns="0" rtlCol="0">
            <a:spAutoFit/>
          </a:bodyPr>
          <a:lstStyle/>
          <a:p>
            <a:pPr marL="21820">
              <a:spcBef>
                <a:spcPts val="163"/>
              </a:spcBef>
            </a:pPr>
            <a:r>
              <a:rPr sz="3200" spc="-77" dirty="0"/>
              <a:t>Оператор</a:t>
            </a:r>
            <a:r>
              <a:rPr sz="3200" dirty="0"/>
              <a:t> </a:t>
            </a:r>
            <a:r>
              <a:rPr sz="3200" b="0" spc="129" dirty="0">
                <a:solidFill>
                  <a:srgbClr val="1F973F"/>
                </a:solidFill>
                <a:latin typeface="Cambria"/>
                <a:cs typeface="Cambria"/>
              </a:rPr>
              <a:t>global</a:t>
            </a:r>
          </a:p>
        </p:txBody>
      </p:sp>
      <p:sp>
        <p:nvSpPr>
          <p:cNvPr id="5" name="object 13">
            <a:extLst>
              <a:ext uri="{FF2B5EF4-FFF2-40B4-BE49-F238E27FC236}">
                <a16:creationId xmlns:a16="http://schemas.microsoft.com/office/drawing/2014/main" id="{EA38888C-2664-481C-8913-93BBB5326647}"/>
              </a:ext>
            </a:extLst>
          </p:cNvPr>
          <p:cNvSpPr txBox="1"/>
          <p:nvPr/>
        </p:nvSpPr>
        <p:spPr>
          <a:xfrm>
            <a:off x="333743" y="598009"/>
            <a:ext cx="4238258" cy="2305466"/>
          </a:xfrm>
          <a:prstGeom prst="rect">
            <a:avLst/>
          </a:prstGeom>
        </p:spPr>
        <p:txBody>
          <a:bodyPr vert="horz" wrap="square" lIns="0" tIns="32729" rIns="0" bIns="0" rtlCol="0">
            <a:spAutoFit/>
          </a:bodyPr>
          <a:lstStyle/>
          <a:p>
            <a:pPr marL="21820">
              <a:spcBef>
                <a:spcPts val="258"/>
              </a:spcBef>
              <a:tabLst>
                <a:tab pos="411305" algn="l"/>
                <a:tab pos="1298282" algn="l"/>
              </a:tabLst>
            </a:pPr>
            <a:r>
              <a:rPr sz="2200" spc="-86" dirty="0">
                <a:solidFill>
                  <a:srgbClr val="8C8C8C"/>
                </a:solidFill>
                <a:latin typeface="Lucida Sans Unicode"/>
                <a:cs typeface="Lucida Sans Unicode"/>
              </a:rPr>
              <a:t>1</a:t>
            </a:r>
            <a:r>
              <a:rPr sz="2200" dirty="0">
                <a:solidFill>
                  <a:srgbClr val="8C8C8C"/>
                </a:solidFill>
                <a:latin typeface="Lucida Sans Unicode"/>
                <a:cs typeface="Lucida Sans Unicode"/>
              </a:rPr>
              <a:t>	</a:t>
            </a:r>
            <a:r>
              <a:rPr sz="2200" dirty="0">
                <a:latin typeface="Times New Roman"/>
                <a:cs typeface="Times New Roman"/>
              </a:rPr>
              <a:t>x</a:t>
            </a:r>
            <a:r>
              <a:rPr sz="2200" spc="661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=</a:t>
            </a:r>
            <a:r>
              <a:rPr sz="2200" spc="687" dirty="0">
                <a:latin typeface="Times New Roman"/>
                <a:cs typeface="Times New Roman"/>
              </a:rPr>
              <a:t> </a:t>
            </a:r>
            <a:r>
              <a:rPr sz="2200" spc="-43" dirty="0">
                <a:latin typeface="Times New Roman"/>
                <a:cs typeface="Times New Roman"/>
              </a:rPr>
              <a:t>24</a:t>
            </a:r>
            <a:r>
              <a:rPr sz="2200" dirty="0">
                <a:latin typeface="Times New Roman"/>
                <a:cs typeface="Times New Roman"/>
              </a:rPr>
              <a:t>	</a:t>
            </a:r>
            <a:r>
              <a:rPr sz="2200" dirty="0">
                <a:solidFill>
                  <a:srgbClr val="3F7F7F"/>
                </a:solidFill>
                <a:latin typeface="Times New Roman"/>
                <a:cs typeface="Times New Roman"/>
              </a:rPr>
              <a:t>#</a:t>
            </a:r>
            <a:r>
              <a:rPr sz="2200" dirty="0">
                <a:solidFill>
                  <a:srgbClr val="BA2020"/>
                </a:solidFill>
                <a:latin typeface="Times New Roman"/>
                <a:cs typeface="Times New Roman"/>
              </a:rPr>
              <a:t>Глобальная</a:t>
            </a:r>
            <a:r>
              <a:rPr sz="2200" spc="292" dirty="0">
                <a:solidFill>
                  <a:srgbClr val="BA2020"/>
                </a:solidFill>
                <a:latin typeface="Times New Roman"/>
                <a:cs typeface="Times New Roman"/>
              </a:rPr>
              <a:t>  </a:t>
            </a:r>
            <a:r>
              <a:rPr sz="2200" dirty="0">
                <a:solidFill>
                  <a:srgbClr val="BA2020"/>
                </a:solidFill>
                <a:latin typeface="Times New Roman"/>
                <a:cs typeface="Times New Roman"/>
              </a:rPr>
              <a:t>переменная</a:t>
            </a:r>
            <a:r>
              <a:rPr sz="2200" spc="292" dirty="0">
                <a:solidFill>
                  <a:srgbClr val="BA2020"/>
                </a:solidFill>
                <a:latin typeface="Times New Roman"/>
                <a:cs typeface="Times New Roman"/>
              </a:rPr>
              <a:t>  </a:t>
            </a:r>
            <a:r>
              <a:rPr sz="2200" spc="-86" dirty="0">
                <a:solidFill>
                  <a:srgbClr val="BA2020"/>
                </a:solidFill>
                <a:latin typeface="Times New Roman"/>
                <a:cs typeface="Times New Roman"/>
              </a:rPr>
              <a:t>x</a:t>
            </a:r>
            <a:endParaRPr sz="2200" dirty="0">
              <a:latin typeface="Times New Roman"/>
              <a:cs typeface="Times New Roman"/>
            </a:endParaRPr>
          </a:p>
          <a:p>
            <a:pPr marL="21820">
              <a:lnSpc>
                <a:spcPts val="1134"/>
              </a:lnSpc>
              <a:spcBef>
                <a:spcPts val="60"/>
              </a:spcBef>
            </a:pPr>
            <a:r>
              <a:rPr sz="2200" spc="-86" dirty="0">
                <a:solidFill>
                  <a:srgbClr val="8C8C8C"/>
                </a:solidFill>
                <a:latin typeface="Lucida Sans Unicode"/>
                <a:cs typeface="Lucida Sans Unicode"/>
              </a:rPr>
              <a:t>2</a:t>
            </a:r>
            <a:endParaRPr sz="2200" dirty="0">
              <a:latin typeface="Lucida Sans Unicode"/>
              <a:cs typeface="Lucida Sans Unicode"/>
            </a:endParaRPr>
          </a:p>
          <a:p>
            <a:pPr marL="21820">
              <a:lnSpc>
                <a:spcPts val="1400"/>
              </a:lnSpc>
              <a:tabLst>
                <a:tab pos="415669" algn="l"/>
              </a:tabLst>
            </a:pPr>
            <a:r>
              <a:rPr sz="2200" spc="-86" dirty="0">
                <a:solidFill>
                  <a:srgbClr val="8C8C8C"/>
                </a:solidFill>
                <a:latin typeface="Lucida Sans Unicode"/>
                <a:cs typeface="Lucida Sans Unicode"/>
              </a:rPr>
              <a:t>3</a:t>
            </a:r>
            <a:r>
              <a:rPr sz="2200" dirty="0">
                <a:solidFill>
                  <a:srgbClr val="8C8C8C"/>
                </a:solidFill>
                <a:latin typeface="Lucida Sans Unicode"/>
                <a:cs typeface="Lucida Sans Unicode"/>
              </a:rPr>
              <a:t>	</a:t>
            </a:r>
            <a:r>
              <a:rPr sz="2200" spc="206" dirty="0">
                <a:solidFill>
                  <a:srgbClr val="007F00"/>
                </a:solidFill>
                <a:latin typeface="Times New Roman"/>
                <a:cs typeface="Times New Roman"/>
              </a:rPr>
              <a:t>def</a:t>
            </a:r>
            <a:r>
              <a:rPr sz="2200" spc="765" dirty="0">
                <a:solidFill>
                  <a:srgbClr val="007F00"/>
                </a:solidFill>
                <a:latin typeface="Times New Roman"/>
                <a:cs typeface="Times New Roman"/>
              </a:rPr>
              <a:t> </a:t>
            </a:r>
            <a:r>
              <a:rPr sz="2200" spc="196" dirty="0">
                <a:latin typeface="Times New Roman"/>
                <a:cs typeface="Times New Roman"/>
              </a:rPr>
              <a:t>func</a:t>
            </a:r>
            <a:r>
              <a:rPr sz="2200" spc="-129" dirty="0">
                <a:latin typeface="Times New Roman"/>
                <a:cs typeface="Times New Roman"/>
              </a:rPr>
              <a:t> </a:t>
            </a:r>
            <a:r>
              <a:rPr sz="2200" spc="335" dirty="0">
                <a:latin typeface="Times New Roman"/>
                <a:cs typeface="Times New Roman"/>
              </a:rPr>
              <a:t>():</a:t>
            </a:r>
            <a:endParaRPr sz="2200" dirty="0">
              <a:latin typeface="Times New Roman"/>
              <a:cs typeface="Times New Roman"/>
            </a:endParaRPr>
          </a:p>
          <a:p>
            <a:pPr marL="21820">
              <a:lnSpc>
                <a:spcPts val="1512"/>
              </a:lnSpc>
              <a:tabLst>
                <a:tab pos="854248" algn="l"/>
                <a:tab pos="1852507" algn="l"/>
              </a:tabLst>
            </a:pPr>
            <a:r>
              <a:rPr sz="2200" spc="-86" dirty="0">
                <a:solidFill>
                  <a:srgbClr val="8C8C8C"/>
                </a:solidFill>
                <a:latin typeface="Lucida Sans Unicode"/>
                <a:cs typeface="Lucida Sans Unicode"/>
              </a:rPr>
              <a:t>4</a:t>
            </a:r>
            <a:r>
              <a:rPr sz="2200" dirty="0">
                <a:solidFill>
                  <a:srgbClr val="8C8C8C"/>
                </a:solidFill>
                <a:latin typeface="Lucida Sans Unicode"/>
                <a:cs typeface="Lucida Sans Unicode"/>
              </a:rPr>
              <a:t>	</a:t>
            </a:r>
            <a:r>
              <a:rPr sz="2200" dirty="0">
                <a:latin typeface="Times New Roman"/>
                <a:cs typeface="Times New Roman"/>
              </a:rPr>
              <a:t>x</a:t>
            </a:r>
            <a:r>
              <a:rPr sz="2200" spc="661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=</a:t>
            </a:r>
            <a:r>
              <a:rPr sz="2200" spc="696" dirty="0">
                <a:latin typeface="Times New Roman"/>
                <a:cs typeface="Times New Roman"/>
              </a:rPr>
              <a:t> </a:t>
            </a:r>
            <a:r>
              <a:rPr sz="2200" spc="60" dirty="0">
                <a:latin typeface="Times New Roman"/>
                <a:cs typeface="Times New Roman"/>
              </a:rPr>
              <a:t>100</a:t>
            </a:r>
            <a:r>
              <a:rPr sz="2200" dirty="0">
                <a:latin typeface="Times New Roman"/>
                <a:cs typeface="Times New Roman"/>
              </a:rPr>
              <a:t>	</a:t>
            </a:r>
            <a:r>
              <a:rPr sz="2200" dirty="0">
                <a:solidFill>
                  <a:srgbClr val="3F7F7F"/>
                </a:solidFill>
                <a:latin typeface="Times New Roman"/>
                <a:cs typeface="Times New Roman"/>
              </a:rPr>
              <a:t>#</a:t>
            </a:r>
            <a:r>
              <a:rPr sz="2200" dirty="0">
                <a:solidFill>
                  <a:srgbClr val="BA2020"/>
                </a:solidFill>
                <a:latin typeface="Times New Roman"/>
                <a:cs typeface="Times New Roman"/>
              </a:rPr>
              <a:t>Локальная</a:t>
            </a:r>
            <a:r>
              <a:rPr sz="2200" spc="850" dirty="0">
                <a:solidFill>
                  <a:srgbClr val="BA2020"/>
                </a:solidFill>
                <a:latin typeface="Times New Roman"/>
                <a:cs typeface="Times New Roman"/>
              </a:rPr>
              <a:t> </a:t>
            </a:r>
            <a:r>
              <a:rPr sz="2200" dirty="0">
                <a:solidFill>
                  <a:srgbClr val="BA2020"/>
                </a:solidFill>
                <a:latin typeface="Times New Roman"/>
                <a:cs typeface="Times New Roman"/>
              </a:rPr>
              <a:t>переменная</a:t>
            </a:r>
            <a:r>
              <a:rPr sz="2200" spc="850" dirty="0">
                <a:solidFill>
                  <a:srgbClr val="BA2020"/>
                </a:solidFill>
                <a:latin typeface="Times New Roman"/>
                <a:cs typeface="Times New Roman"/>
              </a:rPr>
              <a:t> </a:t>
            </a:r>
            <a:r>
              <a:rPr sz="2200" spc="-86" dirty="0">
                <a:solidFill>
                  <a:srgbClr val="BA2020"/>
                </a:solidFill>
                <a:latin typeface="Times New Roman"/>
                <a:cs typeface="Times New Roman"/>
              </a:rPr>
              <a:t>x</a:t>
            </a:r>
            <a:endParaRPr sz="2200" dirty="0">
              <a:latin typeface="Times New Roman"/>
              <a:cs typeface="Times New Roman"/>
            </a:endParaRPr>
          </a:p>
          <a:p>
            <a:pPr marL="21820">
              <a:lnSpc>
                <a:spcPts val="1134"/>
              </a:lnSpc>
              <a:spcBef>
                <a:spcPts val="69"/>
              </a:spcBef>
            </a:pPr>
            <a:r>
              <a:rPr sz="2200" spc="-86" dirty="0">
                <a:solidFill>
                  <a:srgbClr val="8C8C8C"/>
                </a:solidFill>
                <a:latin typeface="Lucida Sans Unicode"/>
                <a:cs typeface="Lucida Sans Unicode"/>
              </a:rPr>
              <a:t>5</a:t>
            </a:r>
            <a:endParaRPr sz="2200" dirty="0">
              <a:latin typeface="Lucida Sans Unicode"/>
              <a:cs typeface="Lucida Sans Unicode"/>
            </a:endParaRPr>
          </a:p>
          <a:p>
            <a:pPr marL="21820">
              <a:lnSpc>
                <a:spcPts val="1400"/>
              </a:lnSpc>
              <a:tabLst>
                <a:tab pos="416760" algn="l"/>
              </a:tabLst>
            </a:pPr>
            <a:r>
              <a:rPr sz="2200" spc="-86" dirty="0">
                <a:solidFill>
                  <a:srgbClr val="8C8C8C"/>
                </a:solidFill>
                <a:latin typeface="Lucida Sans Unicode"/>
                <a:cs typeface="Lucida Sans Unicode"/>
              </a:rPr>
              <a:t>6</a:t>
            </a:r>
            <a:r>
              <a:rPr sz="2200" dirty="0">
                <a:solidFill>
                  <a:srgbClr val="8C8C8C"/>
                </a:solidFill>
                <a:latin typeface="Lucida Sans Unicode"/>
                <a:cs typeface="Lucida Sans Unicode"/>
              </a:rPr>
              <a:t>	</a:t>
            </a:r>
            <a:r>
              <a:rPr sz="2200" spc="196" dirty="0">
                <a:latin typeface="Times New Roman"/>
                <a:cs typeface="Times New Roman"/>
              </a:rPr>
              <a:t>func</a:t>
            </a:r>
            <a:r>
              <a:rPr sz="2200" spc="-129" dirty="0">
                <a:latin typeface="Times New Roman"/>
                <a:cs typeface="Times New Roman"/>
              </a:rPr>
              <a:t> </a:t>
            </a:r>
            <a:r>
              <a:rPr sz="2200" spc="275" dirty="0">
                <a:latin typeface="Times New Roman"/>
                <a:cs typeface="Times New Roman"/>
              </a:rPr>
              <a:t>()</a:t>
            </a:r>
            <a:endParaRPr sz="2200" dirty="0">
              <a:latin typeface="Times New Roman"/>
              <a:cs typeface="Times New Roman"/>
            </a:endParaRPr>
          </a:p>
          <a:p>
            <a:pPr marL="21820">
              <a:lnSpc>
                <a:spcPts val="1512"/>
              </a:lnSpc>
              <a:tabLst>
                <a:tab pos="417849" algn="l"/>
                <a:tab pos="1519754" algn="l"/>
              </a:tabLst>
            </a:pPr>
            <a:r>
              <a:rPr sz="2200" spc="-86" dirty="0">
                <a:solidFill>
                  <a:srgbClr val="8C8C8C"/>
                </a:solidFill>
                <a:latin typeface="Lucida Sans Unicode"/>
                <a:cs typeface="Lucida Sans Unicode"/>
              </a:rPr>
              <a:t>7</a:t>
            </a:r>
            <a:r>
              <a:rPr sz="2200" dirty="0">
                <a:solidFill>
                  <a:srgbClr val="8C8C8C"/>
                </a:solidFill>
                <a:latin typeface="Lucida Sans Unicode"/>
                <a:cs typeface="Lucida Sans Unicode"/>
              </a:rPr>
              <a:t>	</a:t>
            </a:r>
            <a:r>
              <a:rPr sz="2200" spc="326" dirty="0">
                <a:solidFill>
                  <a:srgbClr val="007F00"/>
                </a:solidFill>
                <a:latin typeface="Times New Roman"/>
                <a:cs typeface="Times New Roman"/>
              </a:rPr>
              <a:t>print</a:t>
            </a:r>
            <a:r>
              <a:rPr sz="2200" spc="326" dirty="0">
                <a:latin typeface="Times New Roman"/>
                <a:cs typeface="Times New Roman"/>
              </a:rPr>
              <a:t>(</a:t>
            </a:r>
            <a:r>
              <a:rPr sz="2200" spc="-196" dirty="0">
                <a:latin typeface="Times New Roman"/>
                <a:cs typeface="Times New Roman"/>
              </a:rPr>
              <a:t> </a:t>
            </a:r>
            <a:r>
              <a:rPr sz="2200" spc="180" dirty="0">
                <a:latin typeface="Times New Roman"/>
                <a:cs typeface="Times New Roman"/>
              </a:rPr>
              <a:t>x)</a:t>
            </a:r>
            <a:r>
              <a:rPr sz="2200" dirty="0">
                <a:latin typeface="Times New Roman"/>
                <a:cs typeface="Times New Roman"/>
              </a:rPr>
              <a:t>	</a:t>
            </a:r>
            <a:r>
              <a:rPr sz="2200" dirty="0">
                <a:solidFill>
                  <a:srgbClr val="3F7F7F"/>
                </a:solidFill>
                <a:latin typeface="Times New Roman"/>
                <a:cs typeface="Times New Roman"/>
              </a:rPr>
              <a:t>#</a:t>
            </a:r>
            <a:r>
              <a:rPr sz="2200" dirty="0">
                <a:solidFill>
                  <a:srgbClr val="BA2020"/>
                </a:solidFill>
                <a:latin typeface="Times New Roman"/>
                <a:cs typeface="Times New Roman"/>
              </a:rPr>
              <a:t>Выводит</a:t>
            </a:r>
            <a:r>
              <a:rPr sz="2200" spc="318" dirty="0">
                <a:solidFill>
                  <a:srgbClr val="BA2020"/>
                </a:solidFill>
                <a:latin typeface="Times New Roman"/>
                <a:cs typeface="Times New Roman"/>
              </a:rPr>
              <a:t> </a:t>
            </a:r>
            <a:r>
              <a:rPr sz="2200" spc="-43" dirty="0">
                <a:solidFill>
                  <a:srgbClr val="BA2020"/>
                </a:solidFill>
                <a:latin typeface="Times New Roman"/>
                <a:cs typeface="Times New Roman"/>
              </a:rPr>
              <a:t>100</a:t>
            </a:r>
            <a:endParaRPr sz="2200" dirty="0">
              <a:latin typeface="Times New Roman"/>
              <a:cs typeface="Times New Roman"/>
            </a:endParaRPr>
          </a:p>
          <a:p>
            <a:pPr marL="21820">
              <a:spcBef>
                <a:spcPts val="60"/>
              </a:spcBef>
            </a:pPr>
            <a:r>
              <a:rPr sz="2200" spc="-86" dirty="0">
                <a:solidFill>
                  <a:srgbClr val="8C8C8C"/>
                </a:solidFill>
                <a:latin typeface="Lucida Sans Unicode"/>
                <a:cs typeface="Lucida Sans Unicode"/>
              </a:rPr>
              <a:t>8</a:t>
            </a:r>
            <a:endParaRPr sz="2200" dirty="0">
              <a:latin typeface="Lucida Sans Unicode"/>
              <a:cs typeface="Lucida Sans Unicode"/>
            </a:endParaRPr>
          </a:p>
        </p:txBody>
      </p:sp>
      <p:sp>
        <p:nvSpPr>
          <p:cNvPr id="6" name="object 23">
            <a:extLst>
              <a:ext uri="{FF2B5EF4-FFF2-40B4-BE49-F238E27FC236}">
                <a16:creationId xmlns:a16="http://schemas.microsoft.com/office/drawing/2014/main" id="{DCF5E457-1A83-4C40-9F46-D90EB3AC3F5F}"/>
              </a:ext>
            </a:extLst>
          </p:cNvPr>
          <p:cNvSpPr txBox="1"/>
          <p:nvPr/>
        </p:nvSpPr>
        <p:spPr>
          <a:xfrm>
            <a:off x="4648200" y="609600"/>
            <a:ext cx="5638800" cy="2013784"/>
          </a:xfrm>
          <a:prstGeom prst="rect">
            <a:avLst/>
          </a:prstGeom>
        </p:spPr>
        <p:txBody>
          <a:bodyPr vert="horz" wrap="square" lIns="0" tIns="20728" rIns="0" bIns="0" rtlCol="0">
            <a:spAutoFit/>
          </a:bodyPr>
          <a:lstStyle/>
          <a:p>
            <a:pPr marL="21820">
              <a:lnSpc>
                <a:spcPts val="1512"/>
              </a:lnSpc>
              <a:spcBef>
                <a:spcPts val="163"/>
              </a:spcBef>
              <a:tabLst>
                <a:tab pos="408032" algn="l"/>
                <a:tab pos="1852507" algn="l"/>
              </a:tabLst>
            </a:pPr>
            <a:r>
              <a:rPr sz="2200" spc="-86" dirty="0">
                <a:solidFill>
                  <a:srgbClr val="8C8C8C"/>
                </a:solidFill>
                <a:latin typeface="Lucida Sans Unicode"/>
                <a:cs typeface="Lucida Sans Unicode"/>
              </a:rPr>
              <a:t>1</a:t>
            </a:r>
            <a:r>
              <a:rPr sz="2200" dirty="0">
                <a:solidFill>
                  <a:srgbClr val="8C8C8C"/>
                </a:solidFill>
                <a:latin typeface="Lucida Sans Unicode"/>
                <a:cs typeface="Lucida Sans Unicode"/>
              </a:rPr>
              <a:t>	</a:t>
            </a:r>
            <a:r>
              <a:rPr sz="2200" spc="283" dirty="0">
                <a:latin typeface="Times New Roman"/>
                <a:cs typeface="Times New Roman"/>
              </a:rPr>
              <a:t>y,</a:t>
            </a:r>
            <a:r>
              <a:rPr sz="2200" spc="670" dirty="0">
                <a:latin typeface="Times New Roman"/>
                <a:cs typeface="Times New Roman"/>
              </a:rPr>
              <a:t> </a:t>
            </a:r>
            <a:r>
              <a:rPr sz="2200" spc="120" dirty="0">
                <a:latin typeface="Times New Roman"/>
                <a:cs typeface="Times New Roman"/>
              </a:rPr>
              <a:t>z</a:t>
            </a:r>
            <a:r>
              <a:rPr sz="2200" spc="670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=</a:t>
            </a:r>
            <a:r>
              <a:rPr sz="2200" spc="670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1</a:t>
            </a:r>
            <a:r>
              <a:rPr sz="2200" spc="-206" dirty="0">
                <a:latin typeface="Times New Roman"/>
                <a:cs typeface="Times New Roman"/>
              </a:rPr>
              <a:t> </a:t>
            </a:r>
            <a:r>
              <a:rPr sz="2200" spc="378" dirty="0">
                <a:latin typeface="Times New Roman"/>
                <a:cs typeface="Times New Roman"/>
              </a:rPr>
              <a:t>,</a:t>
            </a:r>
            <a:r>
              <a:rPr sz="2200" spc="670" dirty="0">
                <a:latin typeface="Times New Roman"/>
                <a:cs typeface="Times New Roman"/>
              </a:rPr>
              <a:t> </a:t>
            </a:r>
            <a:r>
              <a:rPr sz="2200" spc="-86" dirty="0">
                <a:latin typeface="Times New Roman"/>
                <a:cs typeface="Times New Roman"/>
              </a:rPr>
              <a:t>2</a:t>
            </a:r>
            <a:r>
              <a:rPr sz="2200" dirty="0">
                <a:latin typeface="Times New Roman"/>
                <a:cs typeface="Times New Roman"/>
              </a:rPr>
              <a:t>	</a:t>
            </a:r>
            <a:r>
              <a:rPr sz="2200" dirty="0">
                <a:solidFill>
                  <a:srgbClr val="3F7F7F"/>
                </a:solidFill>
                <a:latin typeface="Times New Roman"/>
                <a:cs typeface="Times New Roman"/>
              </a:rPr>
              <a:t>#</a:t>
            </a:r>
            <a:r>
              <a:rPr sz="2200" dirty="0">
                <a:solidFill>
                  <a:srgbClr val="BA2020"/>
                </a:solidFill>
                <a:latin typeface="Times New Roman"/>
                <a:cs typeface="Times New Roman"/>
              </a:rPr>
              <a:t>Глобальные</a:t>
            </a:r>
            <a:r>
              <a:rPr sz="2200" spc="687" dirty="0">
                <a:solidFill>
                  <a:srgbClr val="BA2020"/>
                </a:solidFill>
                <a:latin typeface="Times New Roman"/>
                <a:cs typeface="Times New Roman"/>
              </a:rPr>
              <a:t> </a:t>
            </a:r>
            <a:r>
              <a:rPr sz="2200" spc="-17" dirty="0">
                <a:solidFill>
                  <a:srgbClr val="BA2020"/>
                </a:solidFill>
                <a:latin typeface="Times New Roman"/>
                <a:cs typeface="Times New Roman"/>
              </a:rPr>
              <a:t>переменные</a:t>
            </a:r>
            <a:endParaRPr sz="2200" dirty="0">
              <a:latin typeface="Times New Roman"/>
              <a:cs typeface="Times New Roman"/>
            </a:endParaRPr>
          </a:p>
          <a:p>
            <a:pPr marL="21820">
              <a:lnSpc>
                <a:spcPts val="1512"/>
              </a:lnSpc>
              <a:tabLst>
                <a:tab pos="1852507" algn="l"/>
              </a:tabLst>
            </a:pPr>
            <a:r>
              <a:rPr sz="2200" spc="-86" dirty="0">
                <a:solidFill>
                  <a:srgbClr val="8C8C8C"/>
                </a:solidFill>
                <a:latin typeface="Lucida Sans Unicode"/>
                <a:cs typeface="Lucida Sans Unicode"/>
              </a:rPr>
              <a:t>2</a:t>
            </a:r>
            <a:r>
              <a:rPr sz="2200" dirty="0">
                <a:solidFill>
                  <a:srgbClr val="8C8C8C"/>
                </a:solidFill>
                <a:latin typeface="Lucida Sans Unicode"/>
                <a:cs typeface="Lucida Sans Unicode"/>
              </a:rPr>
              <a:t>	</a:t>
            </a:r>
            <a:r>
              <a:rPr sz="2200" spc="86" dirty="0">
                <a:solidFill>
                  <a:srgbClr val="3F7F7F"/>
                </a:solidFill>
                <a:latin typeface="Times New Roman"/>
                <a:cs typeface="Times New Roman"/>
              </a:rPr>
              <a:t>#</a:t>
            </a:r>
            <a:r>
              <a:rPr sz="2200" spc="86" dirty="0">
                <a:solidFill>
                  <a:srgbClr val="BA2020"/>
                </a:solidFill>
                <a:latin typeface="Times New Roman"/>
                <a:cs typeface="Times New Roman"/>
              </a:rPr>
              <a:t>в</a:t>
            </a:r>
            <a:r>
              <a:rPr sz="2200" spc="369" dirty="0">
                <a:solidFill>
                  <a:srgbClr val="BA2020"/>
                </a:solidFill>
                <a:latin typeface="Times New Roman"/>
                <a:cs typeface="Times New Roman"/>
              </a:rPr>
              <a:t> </a:t>
            </a:r>
            <a:r>
              <a:rPr sz="2200" spc="-17" dirty="0">
                <a:solidFill>
                  <a:srgbClr val="BA2020"/>
                </a:solidFill>
                <a:latin typeface="Times New Roman"/>
                <a:cs typeface="Times New Roman"/>
              </a:rPr>
              <a:t>модуле</a:t>
            </a:r>
            <a:endParaRPr sz="2200" dirty="0">
              <a:latin typeface="Times New Roman"/>
              <a:cs typeface="Times New Roman"/>
            </a:endParaRPr>
          </a:p>
          <a:p>
            <a:pPr marL="21820">
              <a:lnSpc>
                <a:spcPts val="1134"/>
              </a:lnSpc>
              <a:spcBef>
                <a:spcPts val="69"/>
              </a:spcBef>
            </a:pPr>
            <a:r>
              <a:rPr sz="2200" spc="-86" dirty="0">
                <a:solidFill>
                  <a:srgbClr val="8C8C8C"/>
                </a:solidFill>
                <a:latin typeface="Lucida Sans Unicode"/>
                <a:cs typeface="Lucida Sans Unicode"/>
              </a:rPr>
              <a:t>3</a:t>
            </a:r>
            <a:endParaRPr sz="2200" dirty="0">
              <a:latin typeface="Lucida Sans Unicode"/>
              <a:cs typeface="Lucida Sans Unicode"/>
            </a:endParaRPr>
          </a:p>
          <a:p>
            <a:pPr marL="21820">
              <a:lnSpc>
                <a:spcPts val="1400"/>
              </a:lnSpc>
              <a:tabLst>
                <a:tab pos="415669" algn="l"/>
              </a:tabLst>
            </a:pPr>
            <a:r>
              <a:rPr sz="2200" spc="-86" dirty="0">
                <a:solidFill>
                  <a:srgbClr val="8C8C8C"/>
                </a:solidFill>
                <a:latin typeface="Lucida Sans Unicode"/>
                <a:cs typeface="Lucida Sans Unicode"/>
              </a:rPr>
              <a:t>4</a:t>
            </a:r>
            <a:r>
              <a:rPr sz="2200" dirty="0">
                <a:solidFill>
                  <a:srgbClr val="8C8C8C"/>
                </a:solidFill>
                <a:latin typeface="Lucida Sans Unicode"/>
                <a:cs typeface="Lucida Sans Unicode"/>
              </a:rPr>
              <a:t>	</a:t>
            </a:r>
            <a:r>
              <a:rPr sz="2200" spc="206" dirty="0">
                <a:solidFill>
                  <a:srgbClr val="007F00"/>
                </a:solidFill>
                <a:latin typeface="Times New Roman"/>
                <a:cs typeface="Times New Roman"/>
              </a:rPr>
              <a:t>def</a:t>
            </a:r>
            <a:r>
              <a:rPr sz="2200" spc="825" dirty="0">
                <a:solidFill>
                  <a:srgbClr val="007F00"/>
                </a:solidFill>
                <a:latin typeface="Times New Roman"/>
                <a:cs typeface="Times New Roman"/>
              </a:rPr>
              <a:t> </a:t>
            </a:r>
            <a:r>
              <a:rPr sz="2200" spc="283" dirty="0">
                <a:latin typeface="Times New Roman"/>
                <a:cs typeface="Times New Roman"/>
              </a:rPr>
              <a:t>all_global</a:t>
            </a:r>
            <a:r>
              <a:rPr sz="2200" spc="-103" dirty="0">
                <a:latin typeface="Times New Roman"/>
                <a:cs typeface="Times New Roman"/>
              </a:rPr>
              <a:t> </a:t>
            </a:r>
            <a:r>
              <a:rPr sz="2200" spc="335" dirty="0">
                <a:latin typeface="Times New Roman"/>
                <a:cs typeface="Times New Roman"/>
              </a:rPr>
              <a:t>():</a:t>
            </a:r>
            <a:endParaRPr sz="2200" dirty="0">
              <a:latin typeface="Times New Roman"/>
              <a:cs typeface="Times New Roman"/>
            </a:endParaRPr>
          </a:p>
          <a:p>
            <a:pPr marL="21820">
              <a:lnSpc>
                <a:spcPts val="1366"/>
              </a:lnSpc>
              <a:tabLst>
                <a:tab pos="860794" algn="l"/>
                <a:tab pos="1962697" algn="l"/>
              </a:tabLst>
            </a:pPr>
            <a:r>
              <a:rPr sz="2200" spc="-86" dirty="0">
                <a:solidFill>
                  <a:srgbClr val="8C8C8C"/>
                </a:solidFill>
                <a:latin typeface="Lucida Sans Unicode"/>
                <a:cs typeface="Lucida Sans Unicode"/>
              </a:rPr>
              <a:t>5</a:t>
            </a:r>
            <a:r>
              <a:rPr sz="2200" dirty="0">
                <a:solidFill>
                  <a:srgbClr val="8C8C8C"/>
                </a:solidFill>
                <a:latin typeface="Lucida Sans Unicode"/>
                <a:cs typeface="Lucida Sans Unicode"/>
              </a:rPr>
              <a:t>	</a:t>
            </a:r>
            <a:r>
              <a:rPr sz="2200" spc="249" dirty="0">
                <a:solidFill>
                  <a:srgbClr val="007F00"/>
                </a:solidFill>
                <a:latin typeface="Times New Roman"/>
                <a:cs typeface="Times New Roman"/>
              </a:rPr>
              <a:t>global</a:t>
            </a:r>
            <a:r>
              <a:rPr sz="2200" spc="730" dirty="0">
                <a:solidFill>
                  <a:srgbClr val="007F00"/>
                </a:solidFill>
                <a:latin typeface="Times New Roman"/>
                <a:cs typeface="Times New Roman"/>
              </a:rPr>
              <a:t> </a:t>
            </a:r>
            <a:r>
              <a:rPr sz="2200" spc="-86" dirty="0">
                <a:latin typeface="Times New Roman"/>
                <a:cs typeface="Times New Roman"/>
              </a:rPr>
              <a:t>x</a:t>
            </a:r>
            <a:r>
              <a:rPr sz="2200" dirty="0">
                <a:latin typeface="Times New Roman"/>
                <a:cs typeface="Times New Roman"/>
              </a:rPr>
              <a:t>	</a:t>
            </a:r>
            <a:r>
              <a:rPr sz="2200" dirty="0">
                <a:solidFill>
                  <a:srgbClr val="3F7F7F"/>
                </a:solidFill>
                <a:latin typeface="Times New Roman"/>
                <a:cs typeface="Times New Roman"/>
              </a:rPr>
              <a:t>#</a:t>
            </a:r>
            <a:r>
              <a:rPr sz="2200" dirty="0">
                <a:solidFill>
                  <a:srgbClr val="BA2020"/>
                </a:solidFill>
                <a:latin typeface="Times New Roman"/>
                <a:cs typeface="Times New Roman"/>
              </a:rPr>
              <a:t>Объявление</a:t>
            </a:r>
            <a:r>
              <a:rPr sz="2200" spc="687" dirty="0">
                <a:solidFill>
                  <a:srgbClr val="BA2020"/>
                </a:solidFill>
                <a:latin typeface="Times New Roman"/>
                <a:cs typeface="Times New Roman"/>
              </a:rPr>
              <a:t> </a:t>
            </a:r>
            <a:r>
              <a:rPr sz="2200" spc="-17" dirty="0">
                <a:solidFill>
                  <a:srgbClr val="BA2020"/>
                </a:solidFill>
                <a:latin typeface="Times New Roman"/>
                <a:cs typeface="Times New Roman"/>
              </a:rPr>
              <a:t>присваеваемой</a:t>
            </a:r>
            <a:endParaRPr sz="2200" dirty="0">
              <a:latin typeface="Times New Roman"/>
              <a:cs typeface="Times New Roman"/>
            </a:endParaRPr>
          </a:p>
          <a:p>
            <a:pPr marL="21820">
              <a:lnSpc>
                <a:spcPts val="1366"/>
              </a:lnSpc>
              <a:tabLst>
                <a:tab pos="1962697" algn="l"/>
              </a:tabLst>
            </a:pPr>
            <a:r>
              <a:rPr sz="2200" spc="-86" dirty="0">
                <a:solidFill>
                  <a:srgbClr val="8C8C8C"/>
                </a:solidFill>
                <a:latin typeface="Lucida Sans Unicode"/>
                <a:cs typeface="Lucida Sans Unicode"/>
              </a:rPr>
              <a:t>6</a:t>
            </a:r>
            <a:r>
              <a:rPr sz="2200" dirty="0">
                <a:solidFill>
                  <a:srgbClr val="8C8C8C"/>
                </a:solidFill>
                <a:latin typeface="Lucida Sans Unicode"/>
                <a:cs typeface="Lucida Sans Unicode"/>
              </a:rPr>
              <a:t>	</a:t>
            </a:r>
            <a:r>
              <a:rPr sz="2200" dirty="0">
                <a:solidFill>
                  <a:srgbClr val="3F7F7F"/>
                </a:solidFill>
                <a:latin typeface="Times New Roman"/>
                <a:cs typeface="Times New Roman"/>
              </a:rPr>
              <a:t>#</a:t>
            </a:r>
            <a:r>
              <a:rPr sz="2200" dirty="0">
                <a:solidFill>
                  <a:srgbClr val="BA2020"/>
                </a:solidFill>
                <a:latin typeface="Times New Roman"/>
                <a:cs typeface="Times New Roman"/>
              </a:rPr>
              <a:t>глобальной</a:t>
            </a:r>
            <a:r>
              <a:rPr sz="2200" spc="335" dirty="0">
                <a:solidFill>
                  <a:srgbClr val="BA2020"/>
                </a:solidFill>
                <a:latin typeface="Times New Roman"/>
                <a:cs typeface="Times New Roman"/>
              </a:rPr>
              <a:t>  </a:t>
            </a:r>
            <a:r>
              <a:rPr sz="2200" spc="-17" dirty="0">
                <a:solidFill>
                  <a:srgbClr val="BA2020"/>
                </a:solidFill>
                <a:latin typeface="Times New Roman"/>
                <a:cs typeface="Times New Roman"/>
              </a:rPr>
              <a:t>переменной</a:t>
            </a:r>
            <a:endParaRPr sz="2200" dirty="0">
              <a:latin typeface="Times New Roman"/>
              <a:cs typeface="Times New Roman"/>
            </a:endParaRPr>
          </a:p>
          <a:p>
            <a:pPr marL="21820">
              <a:lnSpc>
                <a:spcPts val="1512"/>
              </a:lnSpc>
              <a:tabLst>
                <a:tab pos="854248" algn="l"/>
                <a:tab pos="2073979" algn="l"/>
              </a:tabLst>
            </a:pPr>
            <a:r>
              <a:rPr sz="2200" spc="-86" dirty="0">
                <a:solidFill>
                  <a:srgbClr val="8C8C8C"/>
                </a:solidFill>
                <a:latin typeface="Lucida Sans Unicode"/>
                <a:cs typeface="Lucida Sans Unicode"/>
              </a:rPr>
              <a:t>7</a:t>
            </a:r>
            <a:r>
              <a:rPr sz="2200" dirty="0">
                <a:solidFill>
                  <a:srgbClr val="8C8C8C"/>
                </a:solidFill>
                <a:latin typeface="Lucida Sans Unicode"/>
                <a:cs typeface="Lucida Sans Unicode"/>
              </a:rPr>
              <a:t>	</a:t>
            </a:r>
            <a:r>
              <a:rPr sz="2200" dirty="0">
                <a:latin typeface="Times New Roman"/>
                <a:cs typeface="Times New Roman"/>
              </a:rPr>
              <a:t>x</a:t>
            </a:r>
            <a:r>
              <a:rPr sz="2200" spc="661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=</a:t>
            </a:r>
            <a:r>
              <a:rPr sz="2200" spc="661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y</a:t>
            </a:r>
            <a:r>
              <a:rPr sz="2200" spc="661" dirty="0">
                <a:latin typeface="Times New Roman"/>
                <a:cs typeface="Times New Roman"/>
              </a:rPr>
              <a:t> </a:t>
            </a:r>
            <a:r>
              <a:rPr sz="2200" dirty="0">
                <a:solidFill>
                  <a:srgbClr val="AA21FF"/>
                </a:solidFill>
                <a:latin typeface="Times New Roman"/>
                <a:cs typeface="Times New Roman"/>
              </a:rPr>
              <a:t>+</a:t>
            </a:r>
            <a:r>
              <a:rPr sz="2200" spc="670" dirty="0">
                <a:solidFill>
                  <a:srgbClr val="AA21FF"/>
                </a:solidFill>
                <a:latin typeface="Times New Roman"/>
                <a:cs typeface="Times New Roman"/>
              </a:rPr>
              <a:t> </a:t>
            </a:r>
            <a:r>
              <a:rPr sz="2200" spc="34" dirty="0">
                <a:latin typeface="Times New Roman"/>
                <a:cs typeface="Times New Roman"/>
              </a:rPr>
              <a:t>z</a:t>
            </a:r>
            <a:r>
              <a:rPr sz="2200" dirty="0">
                <a:latin typeface="Times New Roman"/>
                <a:cs typeface="Times New Roman"/>
              </a:rPr>
              <a:t>	</a:t>
            </a:r>
            <a:r>
              <a:rPr sz="2200" dirty="0">
                <a:solidFill>
                  <a:srgbClr val="3F7F7F"/>
                </a:solidFill>
                <a:latin typeface="Times New Roman"/>
                <a:cs typeface="Times New Roman"/>
              </a:rPr>
              <a:t>#</a:t>
            </a:r>
            <a:r>
              <a:rPr sz="2200" dirty="0">
                <a:solidFill>
                  <a:srgbClr val="BA2020"/>
                </a:solidFill>
                <a:latin typeface="Times New Roman"/>
                <a:cs typeface="Times New Roman"/>
              </a:rPr>
              <a:t>Объявлять</a:t>
            </a:r>
            <a:r>
              <a:rPr sz="2200" spc="481" dirty="0">
                <a:solidFill>
                  <a:srgbClr val="BA2020"/>
                </a:solidFill>
                <a:latin typeface="Times New Roman"/>
                <a:cs typeface="Times New Roman"/>
              </a:rPr>
              <a:t> </a:t>
            </a:r>
            <a:r>
              <a:rPr sz="2200" dirty="0">
                <a:solidFill>
                  <a:srgbClr val="BA2020"/>
                </a:solidFill>
                <a:latin typeface="Times New Roman"/>
                <a:cs typeface="Times New Roman"/>
              </a:rPr>
              <a:t>y</a:t>
            </a:r>
            <a:r>
              <a:rPr sz="2200" spc="490" dirty="0">
                <a:solidFill>
                  <a:srgbClr val="BA2020"/>
                </a:solidFill>
                <a:latin typeface="Times New Roman"/>
                <a:cs typeface="Times New Roman"/>
              </a:rPr>
              <a:t> </a:t>
            </a:r>
            <a:r>
              <a:rPr sz="2200" dirty="0">
                <a:solidFill>
                  <a:srgbClr val="BA2020"/>
                </a:solidFill>
                <a:latin typeface="Times New Roman"/>
                <a:cs typeface="Times New Roman"/>
              </a:rPr>
              <a:t>и</a:t>
            </a:r>
            <a:r>
              <a:rPr sz="2200" spc="481" dirty="0">
                <a:solidFill>
                  <a:srgbClr val="BA2020"/>
                </a:solidFill>
                <a:latin typeface="Times New Roman"/>
                <a:cs typeface="Times New Roman"/>
              </a:rPr>
              <a:t> </a:t>
            </a:r>
            <a:r>
              <a:rPr sz="2200" spc="120" dirty="0">
                <a:solidFill>
                  <a:srgbClr val="BA2020"/>
                </a:solidFill>
                <a:latin typeface="Times New Roman"/>
                <a:cs typeface="Times New Roman"/>
              </a:rPr>
              <a:t>z</a:t>
            </a:r>
            <a:r>
              <a:rPr sz="2200" spc="490" dirty="0">
                <a:solidFill>
                  <a:srgbClr val="BA2020"/>
                </a:solidFill>
                <a:latin typeface="Times New Roman"/>
                <a:cs typeface="Times New Roman"/>
              </a:rPr>
              <a:t> </a:t>
            </a:r>
            <a:r>
              <a:rPr sz="2200" dirty="0">
                <a:solidFill>
                  <a:srgbClr val="BA2020"/>
                </a:solidFill>
                <a:latin typeface="Times New Roman"/>
                <a:cs typeface="Times New Roman"/>
              </a:rPr>
              <a:t>не</a:t>
            </a:r>
            <a:r>
              <a:rPr sz="2200" spc="490" dirty="0">
                <a:solidFill>
                  <a:srgbClr val="BA2020"/>
                </a:solidFill>
                <a:latin typeface="Times New Roman"/>
                <a:cs typeface="Times New Roman"/>
              </a:rPr>
              <a:t> </a:t>
            </a:r>
            <a:r>
              <a:rPr sz="2200" spc="-17" dirty="0">
                <a:solidFill>
                  <a:srgbClr val="BA2020"/>
                </a:solidFill>
                <a:latin typeface="Times New Roman"/>
                <a:cs typeface="Times New Roman"/>
              </a:rPr>
              <a:t>нужно</a:t>
            </a:r>
            <a:endParaRPr sz="2200" dirty="0">
              <a:latin typeface="Times New Roman"/>
              <a:cs typeface="Times New Roman"/>
            </a:endParaRPr>
          </a:p>
          <a:p>
            <a:pPr marL="21820">
              <a:spcBef>
                <a:spcPts val="60"/>
              </a:spcBef>
            </a:pPr>
            <a:r>
              <a:rPr sz="2200" spc="-86" dirty="0">
                <a:solidFill>
                  <a:srgbClr val="8C8C8C"/>
                </a:solidFill>
                <a:latin typeface="Lucida Sans Unicode"/>
                <a:cs typeface="Lucida Sans Unicode"/>
              </a:rPr>
              <a:t>8</a:t>
            </a:r>
            <a:endParaRPr sz="2200" dirty="0">
              <a:latin typeface="Lucida Sans Unicode"/>
              <a:cs typeface="Lucida Sans Unicode"/>
            </a:endParaRPr>
          </a:p>
        </p:txBody>
      </p:sp>
      <p:sp>
        <p:nvSpPr>
          <p:cNvPr id="7" name="object 24">
            <a:extLst>
              <a:ext uri="{FF2B5EF4-FFF2-40B4-BE49-F238E27FC236}">
                <a16:creationId xmlns:a16="http://schemas.microsoft.com/office/drawing/2014/main" id="{AC762973-557A-489D-9FFE-7B44DA91A526}"/>
              </a:ext>
            </a:extLst>
          </p:cNvPr>
          <p:cNvSpPr txBox="1"/>
          <p:nvPr/>
        </p:nvSpPr>
        <p:spPr>
          <a:xfrm>
            <a:off x="333742" y="2916008"/>
            <a:ext cx="9343645" cy="3222030"/>
          </a:xfrm>
          <a:prstGeom prst="rect">
            <a:avLst/>
          </a:prstGeom>
        </p:spPr>
        <p:txBody>
          <a:bodyPr vert="horz" wrap="square" lIns="0" tIns="17456" rIns="0" bIns="0" rtlCol="0">
            <a:spAutoFit/>
          </a:bodyPr>
          <a:lstStyle/>
          <a:p>
            <a:pPr marL="254201" marR="8728" indent="-233473">
              <a:lnSpc>
                <a:spcPct val="101499"/>
              </a:lnSpc>
              <a:spcBef>
                <a:spcPts val="137"/>
              </a:spcBef>
              <a:buClr>
                <a:srgbClr val="1F973F"/>
              </a:buClr>
              <a:buSzPct val="66666"/>
              <a:buFont typeface="Lucida Sans Unicode"/>
              <a:buChar char="■"/>
              <a:tabLst>
                <a:tab pos="256383" algn="l"/>
              </a:tabLst>
            </a:pPr>
            <a:r>
              <a:rPr sz="2200" spc="-86" dirty="0">
                <a:latin typeface="Microsoft Sans Serif"/>
                <a:cs typeface="Microsoft Sans Serif"/>
              </a:rPr>
              <a:t>Добавленное</a:t>
            </a:r>
            <a:r>
              <a:rPr sz="2200" spc="34" dirty="0">
                <a:latin typeface="Microsoft Sans Serif"/>
                <a:cs typeface="Microsoft Sans Serif"/>
              </a:rPr>
              <a:t> </a:t>
            </a:r>
            <a:r>
              <a:rPr sz="2200" spc="-69" dirty="0">
                <a:latin typeface="Microsoft Sans Serif"/>
                <a:cs typeface="Microsoft Sans Serif"/>
              </a:rPr>
              <a:t>объявление</a:t>
            </a:r>
            <a:r>
              <a:rPr sz="2200" spc="52" dirty="0">
                <a:latin typeface="Microsoft Sans Serif"/>
                <a:cs typeface="Microsoft Sans Serif"/>
              </a:rPr>
              <a:t> </a:t>
            </a:r>
            <a:r>
              <a:rPr sz="2200" spc="155" dirty="0">
                <a:solidFill>
                  <a:srgbClr val="1F973F"/>
                </a:solidFill>
                <a:latin typeface="Calibri"/>
                <a:cs typeface="Calibri"/>
              </a:rPr>
              <a:t>global</a:t>
            </a:r>
            <a:r>
              <a:rPr sz="2200" spc="112" dirty="0">
                <a:solidFill>
                  <a:srgbClr val="1F973F"/>
                </a:solidFill>
                <a:latin typeface="Calibri"/>
                <a:cs typeface="Calibri"/>
              </a:rPr>
              <a:t> </a:t>
            </a:r>
            <a:r>
              <a:rPr sz="2200" spc="-52" dirty="0">
                <a:latin typeface="Microsoft Sans Serif"/>
                <a:cs typeface="Microsoft Sans Serif"/>
              </a:rPr>
              <a:t>привело</a:t>
            </a:r>
            <a:r>
              <a:rPr sz="2200" spc="52" dirty="0">
                <a:latin typeface="Microsoft Sans Serif"/>
                <a:cs typeface="Microsoft Sans Serif"/>
              </a:rPr>
              <a:t> </a:t>
            </a:r>
            <a:r>
              <a:rPr sz="2200" dirty="0">
                <a:latin typeface="Microsoft Sans Serif"/>
                <a:cs typeface="Microsoft Sans Serif"/>
              </a:rPr>
              <a:t>к</a:t>
            </a:r>
            <a:r>
              <a:rPr sz="2200" spc="34" dirty="0">
                <a:latin typeface="Microsoft Sans Serif"/>
                <a:cs typeface="Microsoft Sans Serif"/>
              </a:rPr>
              <a:t> </a:t>
            </a:r>
            <a:r>
              <a:rPr sz="2200" spc="-34" dirty="0">
                <a:latin typeface="Microsoft Sans Serif"/>
                <a:cs typeface="Microsoft Sans Serif"/>
              </a:rPr>
              <a:t>тому,</a:t>
            </a:r>
            <a:r>
              <a:rPr sz="2200" spc="43" dirty="0">
                <a:latin typeface="Microsoft Sans Serif"/>
                <a:cs typeface="Microsoft Sans Serif"/>
              </a:rPr>
              <a:t> </a:t>
            </a:r>
            <a:r>
              <a:rPr sz="2200" dirty="0">
                <a:latin typeface="Microsoft Sans Serif"/>
                <a:cs typeface="Microsoft Sans Serif"/>
              </a:rPr>
              <a:t>что</a:t>
            </a:r>
            <a:r>
              <a:rPr sz="2200" spc="52" dirty="0">
                <a:latin typeface="Microsoft Sans Serif"/>
                <a:cs typeface="Microsoft Sans Serif"/>
              </a:rPr>
              <a:t> </a:t>
            </a:r>
            <a:r>
              <a:rPr sz="2200" dirty="0">
                <a:latin typeface="Microsoft Sans Serif"/>
                <a:cs typeface="Microsoft Sans Serif"/>
              </a:rPr>
              <a:t>имя</a:t>
            </a:r>
            <a:r>
              <a:rPr sz="2200" spc="43" dirty="0">
                <a:latin typeface="Microsoft Sans Serif"/>
                <a:cs typeface="Microsoft Sans Serif"/>
              </a:rPr>
              <a:t> </a:t>
            </a:r>
            <a:r>
              <a:rPr sz="2200" spc="137" dirty="0">
                <a:latin typeface="Calibri"/>
                <a:cs typeface="Calibri"/>
              </a:rPr>
              <a:t>x</a:t>
            </a:r>
            <a:r>
              <a:rPr sz="2200" spc="112" dirty="0">
                <a:latin typeface="Calibri"/>
                <a:cs typeface="Calibri"/>
              </a:rPr>
              <a:t> </a:t>
            </a:r>
            <a:r>
              <a:rPr sz="2200" spc="-17" dirty="0">
                <a:latin typeface="Microsoft Sans Serif"/>
                <a:cs typeface="Microsoft Sans Serif"/>
              </a:rPr>
              <a:t>внутри</a:t>
            </a:r>
            <a:r>
              <a:rPr sz="2200" spc="34" dirty="0">
                <a:latin typeface="Microsoft Sans Serif"/>
                <a:cs typeface="Microsoft Sans Serif"/>
              </a:rPr>
              <a:t> </a:t>
            </a:r>
            <a:r>
              <a:rPr sz="2200" spc="103" dirty="0">
                <a:solidFill>
                  <a:srgbClr val="1F973F"/>
                </a:solidFill>
                <a:latin typeface="Calibri"/>
                <a:cs typeface="Calibri"/>
              </a:rPr>
              <a:t>def</a:t>
            </a:r>
            <a:r>
              <a:rPr sz="2200" spc="112" dirty="0">
                <a:solidFill>
                  <a:srgbClr val="1F973F"/>
                </a:solidFill>
                <a:latin typeface="Calibri"/>
                <a:cs typeface="Calibri"/>
              </a:rPr>
              <a:t> </a:t>
            </a:r>
            <a:r>
              <a:rPr sz="2200" spc="-69" dirty="0">
                <a:latin typeface="Microsoft Sans Serif"/>
                <a:cs typeface="Microsoft Sans Serif"/>
              </a:rPr>
              <a:t>теперь</a:t>
            </a:r>
            <a:r>
              <a:rPr sz="2200" spc="52" dirty="0">
                <a:latin typeface="Microsoft Sans Serif"/>
                <a:cs typeface="Microsoft Sans Serif"/>
              </a:rPr>
              <a:t> </a:t>
            </a:r>
            <a:r>
              <a:rPr sz="2200" spc="-17" dirty="0">
                <a:latin typeface="Microsoft Sans Serif"/>
                <a:cs typeface="Microsoft Sans Serif"/>
              </a:rPr>
              <a:t>ссылается 	</a:t>
            </a:r>
            <a:r>
              <a:rPr sz="2200" dirty="0">
                <a:latin typeface="Microsoft Sans Serif"/>
                <a:cs typeface="Microsoft Sans Serif"/>
              </a:rPr>
              <a:t>на имя</a:t>
            </a:r>
            <a:r>
              <a:rPr sz="2200" spc="9" dirty="0">
                <a:latin typeface="Microsoft Sans Serif"/>
                <a:cs typeface="Microsoft Sans Serif"/>
              </a:rPr>
              <a:t> </a:t>
            </a:r>
            <a:r>
              <a:rPr sz="2200" spc="137" dirty="0">
                <a:latin typeface="Calibri"/>
                <a:cs typeface="Calibri"/>
              </a:rPr>
              <a:t>x</a:t>
            </a:r>
            <a:r>
              <a:rPr sz="2200" spc="69" dirty="0">
                <a:latin typeface="Calibri"/>
                <a:cs typeface="Calibri"/>
              </a:rPr>
              <a:t> </a:t>
            </a:r>
            <a:r>
              <a:rPr sz="2200" spc="-17" dirty="0">
                <a:latin typeface="Microsoft Sans Serif"/>
                <a:cs typeface="Microsoft Sans Serif"/>
              </a:rPr>
              <a:t>снаружи</a:t>
            </a:r>
            <a:r>
              <a:rPr sz="2200" spc="9" dirty="0">
                <a:latin typeface="Microsoft Sans Serif"/>
                <a:cs typeface="Microsoft Sans Serif"/>
              </a:rPr>
              <a:t> </a:t>
            </a:r>
            <a:r>
              <a:rPr sz="2200" spc="-34" dirty="0">
                <a:solidFill>
                  <a:srgbClr val="1F973F"/>
                </a:solidFill>
                <a:latin typeface="Calibri"/>
                <a:cs typeface="Calibri"/>
              </a:rPr>
              <a:t>def</a:t>
            </a:r>
            <a:r>
              <a:rPr sz="2200" spc="-34" dirty="0">
                <a:latin typeface="Microsoft Sans Serif"/>
                <a:cs typeface="Microsoft Sans Serif"/>
              </a:rPr>
              <a:t>.</a:t>
            </a:r>
            <a:endParaRPr sz="2200" dirty="0">
              <a:latin typeface="Microsoft Sans Serif"/>
              <a:cs typeface="Microsoft Sans Serif"/>
            </a:endParaRPr>
          </a:p>
          <a:p>
            <a:pPr marL="255292" indent="-233473">
              <a:spcBef>
                <a:spcPts val="430"/>
              </a:spcBef>
              <a:buClr>
                <a:srgbClr val="1F973F"/>
              </a:buClr>
              <a:buSzPct val="66666"/>
              <a:buFont typeface="Lucida Sans Unicode"/>
              <a:buChar char="■"/>
              <a:tabLst>
                <a:tab pos="255292" algn="l"/>
              </a:tabLst>
            </a:pPr>
            <a:r>
              <a:rPr sz="2200" dirty="0">
                <a:latin typeface="Microsoft Sans Serif"/>
                <a:cs typeface="Microsoft Sans Serif"/>
              </a:rPr>
              <a:t>На</a:t>
            </a:r>
            <a:r>
              <a:rPr sz="2200" spc="17" dirty="0">
                <a:latin typeface="Microsoft Sans Serif"/>
                <a:cs typeface="Microsoft Sans Serif"/>
              </a:rPr>
              <a:t> </a:t>
            </a:r>
            <a:r>
              <a:rPr sz="2200" dirty="0">
                <a:latin typeface="Microsoft Sans Serif"/>
                <a:cs typeface="Microsoft Sans Serif"/>
              </a:rPr>
              <a:t>этот</a:t>
            </a:r>
            <a:r>
              <a:rPr sz="2200" spc="26" dirty="0">
                <a:latin typeface="Microsoft Sans Serif"/>
                <a:cs typeface="Microsoft Sans Serif"/>
              </a:rPr>
              <a:t> </a:t>
            </a:r>
            <a:r>
              <a:rPr sz="2200" spc="-34" dirty="0">
                <a:latin typeface="Microsoft Sans Serif"/>
                <a:cs typeface="Microsoft Sans Serif"/>
              </a:rPr>
              <a:t>раз</a:t>
            </a:r>
            <a:r>
              <a:rPr sz="2200" spc="17" dirty="0">
                <a:latin typeface="Microsoft Sans Serif"/>
                <a:cs typeface="Microsoft Sans Serif"/>
              </a:rPr>
              <a:t> </a:t>
            </a:r>
            <a:r>
              <a:rPr sz="2200" dirty="0">
                <a:latin typeface="Microsoft Sans Serif"/>
                <a:cs typeface="Microsoft Sans Serif"/>
              </a:rPr>
              <a:t>они</a:t>
            </a:r>
            <a:r>
              <a:rPr sz="2200" spc="26" dirty="0">
                <a:latin typeface="Microsoft Sans Serif"/>
                <a:cs typeface="Microsoft Sans Serif"/>
              </a:rPr>
              <a:t> </a:t>
            </a:r>
            <a:r>
              <a:rPr sz="2200" spc="-60" dirty="0">
                <a:latin typeface="Microsoft Sans Serif"/>
                <a:cs typeface="Microsoft Sans Serif"/>
              </a:rPr>
              <a:t>представляют</a:t>
            </a:r>
            <a:r>
              <a:rPr sz="2200" spc="26" dirty="0">
                <a:latin typeface="Microsoft Sans Serif"/>
                <a:cs typeface="Microsoft Sans Serif"/>
              </a:rPr>
              <a:t> </a:t>
            </a:r>
            <a:r>
              <a:rPr sz="2200" spc="-52" dirty="0">
                <a:latin typeface="Microsoft Sans Serif"/>
                <a:cs typeface="Microsoft Sans Serif"/>
              </a:rPr>
              <a:t>собой</a:t>
            </a:r>
            <a:r>
              <a:rPr sz="2200" spc="17" dirty="0">
                <a:latin typeface="Microsoft Sans Serif"/>
                <a:cs typeface="Microsoft Sans Serif"/>
              </a:rPr>
              <a:t> </a:t>
            </a:r>
            <a:r>
              <a:rPr sz="2200" spc="-43" dirty="0">
                <a:latin typeface="Microsoft Sans Serif"/>
                <a:cs typeface="Microsoft Sans Serif"/>
              </a:rPr>
              <a:t>одну</a:t>
            </a:r>
            <a:r>
              <a:rPr sz="2200" spc="26" dirty="0">
                <a:latin typeface="Microsoft Sans Serif"/>
                <a:cs typeface="Microsoft Sans Serif"/>
              </a:rPr>
              <a:t> </a:t>
            </a:r>
            <a:r>
              <a:rPr sz="2200" dirty="0">
                <a:latin typeface="Microsoft Sans Serif"/>
                <a:cs typeface="Microsoft Sans Serif"/>
              </a:rPr>
              <a:t>и</a:t>
            </a:r>
            <a:r>
              <a:rPr sz="2200" spc="17" dirty="0">
                <a:latin typeface="Microsoft Sans Serif"/>
                <a:cs typeface="Microsoft Sans Serif"/>
              </a:rPr>
              <a:t> </a:t>
            </a:r>
            <a:r>
              <a:rPr sz="2200" dirty="0">
                <a:latin typeface="Microsoft Sans Serif"/>
                <a:cs typeface="Microsoft Sans Serif"/>
              </a:rPr>
              <a:t>ту</a:t>
            </a:r>
            <a:r>
              <a:rPr sz="2200" spc="26" dirty="0">
                <a:latin typeface="Microsoft Sans Serif"/>
                <a:cs typeface="Microsoft Sans Serif"/>
              </a:rPr>
              <a:t> </a:t>
            </a:r>
            <a:r>
              <a:rPr sz="2200" dirty="0">
                <a:latin typeface="Microsoft Sans Serif"/>
                <a:cs typeface="Microsoft Sans Serif"/>
              </a:rPr>
              <a:t>же</a:t>
            </a:r>
            <a:r>
              <a:rPr sz="2200" spc="26" dirty="0">
                <a:latin typeface="Microsoft Sans Serif"/>
                <a:cs typeface="Microsoft Sans Serif"/>
              </a:rPr>
              <a:t> </a:t>
            </a:r>
            <a:r>
              <a:rPr sz="2200" spc="-69" dirty="0">
                <a:latin typeface="Microsoft Sans Serif"/>
                <a:cs typeface="Microsoft Sans Serif"/>
              </a:rPr>
              <a:t>переменную,</a:t>
            </a:r>
            <a:r>
              <a:rPr sz="2200" spc="17" dirty="0">
                <a:latin typeface="Microsoft Sans Serif"/>
                <a:cs typeface="Microsoft Sans Serif"/>
              </a:rPr>
              <a:t> </a:t>
            </a:r>
            <a:r>
              <a:rPr sz="2200" dirty="0">
                <a:latin typeface="Microsoft Sans Serif"/>
                <a:cs typeface="Microsoft Sans Serif"/>
              </a:rPr>
              <a:t>а</a:t>
            </a:r>
            <a:r>
              <a:rPr sz="2200" spc="26" dirty="0">
                <a:latin typeface="Microsoft Sans Serif"/>
                <a:cs typeface="Microsoft Sans Serif"/>
              </a:rPr>
              <a:t> </a:t>
            </a:r>
            <a:r>
              <a:rPr sz="2200" spc="-34" dirty="0">
                <a:latin typeface="Microsoft Sans Serif"/>
                <a:cs typeface="Microsoft Sans Serif"/>
              </a:rPr>
              <a:t>потому</a:t>
            </a:r>
            <a:r>
              <a:rPr sz="2200" spc="26" dirty="0">
                <a:latin typeface="Microsoft Sans Serif"/>
                <a:cs typeface="Microsoft Sans Serif"/>
              </a:rPr>
              <a:t> </a:t>
            </a:r>
            <a:r>
              <a:rPr sz="2200" spc="-77" dirty="0">
                <a:latin typeface="Microsoft Sans Serif"/>
                <a:cs typeface="Microsoft Sans Serif"/>
              </a:rPr>
              <a:t>изменение</a:t>
            </a:r>
            <a:r>
              <a:rPr sz="2200" spc="9" dirty="0">
                <a:latin typeface="Microsoft Sans Serif"/>
                <a:cs typeface="Microsoft Sans Serif"/>
              </a:rPr>
              <a:t> </a:t>
            </a:r>
            <a:r>
              <a:rPr sz="2200" spc="52" dirty="0">
                <a:latin typeface="Calibri"/>
                <a:cs typeface="Calibri"/>
              </a:rPr>
              <a:t>x</a:t>
            </a:r>
            <a:endParaRPr sz="2200" dirty="0">
              <a:latin typeface="Calibri"/>
              <a:cs typeface="Calibri"/>
            </a:endParaRPr>
          </a:p>
          <a:p>
            <a:pPr marL="256383">
              <a:spcBef>
                <a:spcPts val="34"/>
              </a:spcBef>
            </a:pPr>
            <a:r>
              <a:rPr sz="2200" spc="-17" dirty="0">
                <a:latin typeface="Microsoft Sans Serif"/>
                <a:cs typeface="Microsoft Sans Serif"/>
              </a:rPr>
              <a:t>внутри</a:t>
            </a:r>
            <a:r>
              <a:rPr sz="2200" spc="26" dirty="0">
                <a:latin typeface="Microsoft Sans Serif"/>
                <a:cs typeface="Microsoft Sans Serif"/>
              </a:rPr>
              <a:t> </a:t>
            </a:r>
            <a:r>
              <a:rPr sz="2200" spc="-17" dirty="0">
                <a:latin typeface="Microsoft Sans Serif"/>
                <a:cs typeface="Microsoft Sans Serif"/>
              </a:rPr>
              <a:t>функции</a:t>
            </a:r>
            <a:r>
              <a:rPr sz="2200" spc="34" dirty="0">
                <a:latin typeface="Microsoft Sans Serif"/>
                <a:cs typeface="Microsoft Sans Serif"/>
              </a:rPr>
              <a:t> </a:t>
            </a:r>
            <a:r>
              <a:rPr sz="2200" spc="-43" dirty="0">
                <a:latin typeface="Microsoft Sans Serif"/>
                <a:cs typeface="Microsoft Sans Serif"/>
              </a:rPr>
              <a:t>приводит</a:t>
            </a:r>
            <a:r>
              <a:rPr sz="2200" spc="26" dirty="0">
                <a:latin typeface="Microsoft Sans Serif"/>
                <a:cs typeface="Microsoft Sans Serif"/>
              </a:rPr>
              <a:t> </a:t>
            </a:r>
            <a:r>
              <a:rPr sz="2200" dirty="0">
                <a:latin typeface="Microsoft Sans Serif"/>
                <a:cs typeface="Microsoft Sans Serif"/>
              </a:rPr>
              <a:t>к</a:t>
            </a:r>
            <a:r>
              <a:rPr sz="2200" spc="34" dirty="0">
                <a:latin typeface="Microsoft Sans Serif"/>
                <a:cs typeface="Microsoft Sans Serif"/>
              </a:rPr>
              <a:t> </a:t>
            </a:r>
            <a:r>
              <a:rPr sz="2200" spc="-60" dirty="0">
                <a:latin typeface="Microsoft Sans Serif"/>
                <a:cs typeface="Microsoft Sans Serif"/>
              </a:rPr>
              <a:t>изменению</a:t>
            </a:r>
            <a:r>
              <a:rPr sz="2200" spc="26" dirty="0">
                <a:latin typeface="Microsoft Sans Serif"/>
                <a:cs typeface="Microsoft Sans Serif"/>
              </a:rPr>
              <a:t> </a:t>
            </a:r>
            <a:r>
              <a:rPr sz="2200" spc="137" dirty="0">
                <a:solidFill>
                  <a:srgbClr val="1F973F"/>
                </a:solidFill>
                <a:latin typeface="Calibri"/>
                <a:cs typeface="Calibri"/>
              </a:rPr>
              <a:t>x</a:t>
            </a:r>
            <a:r>
              <a:rPr sz="2200" spc="94" dirty="0">
                <a:solidFill>
                  <a:srgbClr val="1F973F"/>
                </a:solidFill>
                <a:latin typeface="Calibri"/>
                <a:cs typeface="Calibri"/>
              </a:rPr>
              <a:t> </a:t>
            </a:r>
            <a:r>
              <a:rPr sz="2200" spc="-17" dirty="0">
                <a:latin typeface="Microsoft Sans Serif"/>
                <a:cs typeface="Microsoft Sans Serif"/>
              </a:rPr>
              <a:t>за</a:t>
            </a:r>
            <a:r>
              <a:rPr sz="2200" spc="34" dirty="0">
                <a:latin typeface="Microsoft Sans Serif"/>
                <a:cs typeface="Microsoft Sans Serif"/>
              </a:rPr>
              <a:t> </a:t>
            </a:r>
            <a:r>
              <a:rPr sz="2200" spc="-129" dirty="0">
                <a:latin typeface="Microsoft Sans Serif"/>
                <a:cs typeface="Microsoft Sans Serif"/>
              </a:rPr>
              <a:t>ее</a:t>
            </a:r>
            <a:r>
              <a:rPr sz="2200" spc="26" dirty="0">
                <a:latin typeface="Microsoft Sans Serif"/>
                <a:cs typeface="Microsoft Sans Serif"/>
              </a:rPr>
              <a:t> </a:t>
            </a:r>
            <a:r>
              <a:rPr sz="2200" spc="-17" dirty="0">
                <a:latin typeface="Microsoft Sans Serif"/>
                <a:cs typeface="Microsoft Sans Serif"/>
              </a:rPr>
              <a:t>пределами.</a:t>
            </a:r>
            <a:endParaRPr sz="2200" dirty="0">
              <a:latin typeface="Microsoft Sans Serif"/>
              <a:cs typeface="Microsoft Sans Serif"/>
            </a:endParaRPr>
          </a:p>
          <a:p>
            <a:pPr marL="255292" indent="-233473">
              <a:spcBef>
                <a:spcPts val="430"/>
              </a:spcBef>
              <a:buClr>
                <a:srgbClr val="1F973F"/>
              </a:buClr>
              <a:buSzPct val="66666"/>
              <a:buFont typeface="Lucida Sans Unicode"/>
              <a:buChar char="■"/>
              <a:tabLst>
                <a:tab pos="255292" algn="l"/>
              </a:tabLst>
            </a:pPr>
            <a:r>
              <a:rPr sz="2200" spc="-86" dirty="0">
                <a:latin typeface="Microsoft Sans Serif"/>
                <a:cs typeface="Microsoft Sans Serif"/>
              </a:rPr>
              <a:t>Переменные</a:t>
            </a:r>
            <a:r>
              <a:rPr sz="2200" spc="43" dirty="0">
                <a:latin typeface="Microsoft Sans Serif"/>
                <a:cs typeface="Microsoft Sans Serif"/>
              </a:rPr>
              <a:t> </a:t>
            </a:r>
            <a:r>
              <a:rPr sz="2200" spc="94" dirty="0">
                <a:latin typeface="Calibri"/>
                <a:cs typeface="Calibri"/>
              </a:rPr>
              <a:t>y</a:t>
            </a:r>
            <a:r>
              <a:rPr sz="2200" spc="112" dirty="0">
                <a:latin typeface="Calibri"/>
                <a:cs typeface="Calibri"/>
              </a:rPr>
              <a:t> </a:t>
            </a:r>
            <a:r>
              <a:rPr sz="2200" dirty="0">
                <a:latin typeface="Microsoft Sans Serif"/>
                <a:cs typeface="Microsoft Sans Serif"/>
              </a:rPr>
              <a:t>и</a:t>
            </a:r>
            <a:r>
              <a:rPr sz="2200" spc="52" dirty="0">
                <a:latin typeface="Microsoft Sans Serif"/>
                <a:cs typeface="Microsoft Sans Serif"/>
              </a:rPr>
              <a:t> </a:t>
            </a:r>
            <a:r>
              <a:rPr sz="2200" spc="196" dirty="0">
                <a:latin typeface="Calibri"/>
                <a:cs typeface="Calibri"/>
              </a:rPr>
              <a:t>z</a:t>
            </a:r>
            <a:r>
              <a:rPr sz="2200" spc="112" dirty="0">
                <a:latin typeface="Calibri"/>
                <a:cs typeface="Calibri"/>
              </a:rPr>
              <a:t> </a:t>
            </a:r>
            <a:r>
              <a:rPr sz="2200" dirty="0">
                <a:latin typeface="Microsoft Sans Serif"/>
                <a:cs typeface="Microsoft Sans Serif"/>
              </a:rPr>
              <a:t>Python</a:t>
            </a:r>
            <a:r>
              <a:rPr sz="2200" spc="52" dirty="0">
                <a:latin typeface="Microsoft Sans Serif"/>
                <a:cs typeface="Microsoft Sans Serif"/>
              </a:rPr>
              <a:t> </a:t>
            </a:r>
            <a:r>
              <a:rPr sz="2200" spc="-17" dirty="0">
                <a:latin typeface="Microsoft Sans Serif"/>
                <a:cs typeface="Microsoft Sans Serif"/>
              </a:rPr>
              <a:t>ищет</a:t>
            </a:r>
            <a:r>
              <a:rPr sz="2200" spc="52" dirty="0">
                <a:latin typeface="Microsoft Sans Serif"/>
                <a:cs typeface="Microsoft Sans Serif"/>
              </a:rPr>
              <a:t> </a:t>
            </a:r>
            <a:r>
              <a:rPr sz="2200" dirty="0">
                <a:latin typeface="Microsoft Sans Serif"/>
                <a:cs typeface="Microsoft Sans Serif"/>
              </a:rPr>
              <a:t>в</a:t>
            </a:r>
            <a:r>
              <a:rPr sz="2200" spc="52" dirty="0">
                <a:latin typeface="Microsoft Sans Serif"/>
                <a:cs typeface="Microsoft Sans Serif"/>
              </a:rPr>
              <a:t> </a:t>
            </a:r>
            <a:r>
              <a:rPr sz="2200" spc="-86" dirty="0">
                <a:latin typeface="Microsoft Sans Serif"/>
                <a:cs typeface="Microsoft Sans Serif"/>
              </a:rPr>
              <a:t>модуле</a:t>
            </a:r>
            <a:r>
              <a:rPr sz="2200" spc="52" dirty="0">
                <a:latin typeface="Microsoft Sans Serif"/>
                <a:cs typeface="Microsoft Sans Serif"/>
              </a:rPr>
              <a:t> </a:t>
            </a:r>
            <a:r>
              <a:rPr sz="2200" spc="-17" dirty="0">
                <a:latin typeface="Microsoft Sans Serif"/>
                <a:cs typeface="Microsoft Sans Serif"/>
              </a:rPr>
              <a:t>автоматически.</a:t>
            </a:r>
            <a:endParaRPr sz="2200" dirty="0">
              <a:latin typeface="Microsoft Sans Serif"/>
              <a:cs typeface="Microsoft Sans Serif"/>
            </a:endParaRPr>
          </a:p>
          <a:p>
            <a:pPr marL="254201" marR="13092" indent="-233473">
              <a:lnSpc>
                <a:spcPct val="101499"/>
              </a:lnSpc>
              <a:spcBef>
                <a:spcPts val="404"/>
              </a:spcBef>
              <a:buClr>
                <a:srgbClr val="1F973F"/>
              </a:buClr>
              <a:buSzPct val="66666"/>
              <a:buFont typeface="Lucida Sans Unicode"/>
              <a:buChar char="■"/>
              <a:tabLst>
                <a:tab pos="256383" algn="l"/>
              </a:tabLst>
            </a:pPr>
            <a:r>
              <a:rPr sz="2200" spc="-34" dirty="0">
                <a:latin typeface="Microsoft Sans Serif"/>
                <a:cs typeface="Microsoft Sans Serif"/>
              </a:rPr>
              <a:t>Кроме</a:t>
            </a:r>
            <a:r>
              <a:rPr sz="2200" spc="34" dirty="0">
                <a:latin typeface="Microsoft Sans Serif"/>
                <a:cs typeface="Microsoft Sans Serif"/>
              </a:rPr>
              <a:t> </a:t>
            </a:r>
            <a:r>
              <a:rPr sz="2200" dirty="0">
                <a:latin typeface="Microsoft Sans Serif"/>
                <a:cs typeface="Microsoft Sans Serif"/>
              </a:rPr>
              <a:t>того,</a:t>
            </a:r>
            <a:r>
              <a:rPr sz="2200" spc="34" dirty="0">
                <a:latin typeface="Microsoft Sans Serif"/>
                <a:cs typeface="Microsoft Sans Serif"/>
              </a:rPr>
              <a:t> </a:t>
            </a:r>
            <a:r>
              <a:rPr sz="2200" dirty="0">
                <a:latin typeface="Microsoft Sans Serif"/>
                <a:cs typeface="Microsoft Sans Serif"/>
              </a:rPr>
              <a:t>до</a:t>
            </a:r>
            <a:r>
              <a:rPr sz="2200" spc="34" dirty="0">
                <a:latin typeface="Microsoft Sans Serif"/>
                <a:cs typeface="Microsoft Sans Serif"/>
              </a:rPr>
              <a:t> </a:t>
            </a:r>
            <a:r>
              <a:rPr sz="2200" spc="-52" dirty="0">
                <a:latin typeface="Microsoft Sans Serif"/>
                <a:cs typeface="Microsoft Sans Serif"/>
              </a:rPr>
              <a:t>выполнения</a:t>
            </a:r>
            <a:r>
              <a:rPr sz="2200" spc="34" dirty="0">
                <a:latin typeface="Microsoft Sans Serif"/>
                <a:cs typeface="Microsoft Sans Serif"/>
              </a:rPr>
              <a:t> </a:t>
            </a:r>
            <a:r>
              <a:rPr sz="2200" spc="-17" dirty="0">
                <a:latin typeface="Microsoft Sans Serif"/>
                <a:cs typeface="Microsoft Sans Serif"/>
              </a:rPr>
              <a:t>функции</a:t>
            </a:r>
            <a:r>
              <a:rPr sz="2200" spc="34" dirty="0">
                <a:latin typeface="Microsoft Sans Serif"/>
                <a:cs typeface="Microsoft Sans Serif"/>
              </a:rPr>
              <a:t> </a:t>
            </a:r>
            <a:r>
              <a:rPr sz="2200" spc="189" dirty="0">
                <a:latin typeface="Calibri"/>
                <a:cs typeface="Calibri"/>
              </a:rPr>
              <a:t>all_global</a:t>
            </a:r>
            <a:r>
              <a:rPr sz="2200" spc="86" dirty="0">
                <a:latin typeface="Calibri"/>
                <a:cs typeface="Calibri"/>
              </a:rPr>
              <a:t> </a:t>
            </a:r>
            <a:r>
              <a:rPr sz="2200" spc="-86" dirty="0">
                <a:latin typeface="Microsoft Sans Serif"/>
                <a:cs typeface="Microsoft Sans Serif"/>
              </a:rPr>
              <a:t>переменная</a:t>
            </a:r>
            <a:r>
              <a:rPr sz="2200" spc="34" dirty="0">
                <a:latin typeface="Microsoft Sans Serif"/>
                <a:cs typeface="Microsoft Sans Serif"/>
              </a:rPr>
              <a:t> </a:t>
            </a:r>
            <a:r>
              <a:rPr sz="2200" spc="137" dirty="0">
                <a:latin typeface="Calibri"/>
                <a:cs typeface="Calibri"/>
              </a:rPr>
              <a:t>x</a:t>
            </a:r>
            <a:r>
              <a:rPr sz="2200" spc="94" dirty="0">
                <a:latin typeface="Calibri"/>
                <a:cs typeface="Calibri"/>
              </a:rPr>
              <a:t> </a:t>
            </a:r>
            <a:r>
              <a:rPr sz="2200" spc="-69" dirty="0">
                <a:latin typeface="Microsoft Sans Serif"/>
                <a:cs typeface="Microsoft Sans Serif"/>
              </a:rPr>
              <a:t>вообще</a:t>
            </a:r>
            <a:r>
              <a:rPr sz="2200" spc="34" dirty="0">
                <a:latin typeface="Microsoft Sans Serif"/>
                <a:cs typeface="Microsoft Sans Serif"/>
              </a:rPr>
              <a:t> </a:t>
            </a:r>
            <a:r>
              <a:rPr sz="2200" spc="-17" dirty="0">
                <a:latin typeface="Microsoft Sans Serif"/>
                <a:cs typeface="Microsoft Sans Serif"/>
              </a:rPr>
              <a:t>не</a:t>
            </a:r>
            <a:r>
              <a:rPr sz="2200" spc="34" dirty="0">
                <a:latin typeface="Microsoft Sans Serif"/>
                <a:cs typeface="Microsoft Sans Serif"/>
              </a:rPr>
              <a:t> </a:t>
            </a:r>
            <a:r>
              <a:rPr sz="2200" spc="-69" dirty="0">
                <a:latin typeface="Microsoft Sans Serif"/>
                <a:cs typeface="Microsoft Sans Serif"/>
              </a:rPr>
              <a:t>существует</a:t>
            </a:r>
            <a:r>
              <a:rPr sz="2200" spc="34" dirty="0">
                <a:latin typeface="Microsoft Sans Serif"/>
                <a:cs typeface="Microsoft Sans Serif"/>
              </a:rPr>
              <a:t> </a:t>
            </a:r>
            <a:r>
              <a:rPr sz="2200" spc="-43" dirty="0">
                <a:latin typeface="Microsoft Sans Serif"/>
                <a:cs typeface="Microsoft Sans Serif"/>
              </a:rPr>
              <a:t>во 	включающем</a:t>
            </a:r>
            <a:r>
              <a:rPr sz="2200" spc="17" dirty="0">
                <a:latin typeface="Microsoft Sans Serif"/>
                <a:cs typeface="Microsoft Sans Serif"/>
              </a:rPr>
              <a:t> </a:t>
            </a:r>
            <a:r>
              <a:rPr sz="2200" spc="-69" dirty="0">
                <a:latin typeface="Microsoft Sans Serif"/>
                <a:cs typeface="Microsoft Sans Serif"/>
              </a:rPr>
              <a:t>модуле;</a:t>
            </a:r>
            <a:r>
              <a:rPr sz="2200" spc="26" dirty="0">
                <a:latin typeface="Microsoft Sans Serif"/>
                <a:cs typeface="Microsoft Sans Serif"/>
              </a:rPr>
              <a:t> </a:t>
            </a:r>
            <a:r>
              <a:rPr sz="2200" dirty="0">
                <a:latin typeface="Microsoft Sans Serif"/>
                <a:cs typeface="Microsoft Sans Serif"/>
              </a:rPr>
              <a:t>в</a:t>
            </a:r>
            <a:r>
              <a:rPr sz="2200" spc="26" dirty="0">
                <a:latin typeface="Microsoft Sans Serif"/>
                <a:cs typeface="Microsoft Sans Serif"/>
              </a:rPr>
              <a:t> </a:t>
            </a:r>
            <a:r>
              <a:rPr sz="2200" spc="-43" dirty="0">
                <a:latin typeface="Microsoft Sans Serif"/>
                <a:cs typeface="Microsoft Sans Serif"/>
              </a:rPr>
              <a:t>данном</a:t>
            </a:r>
            <a:r>
              <a:rPr sz="2200" spc="26" dirty="0">
                <a:latin typeface="Microsoft Sans Serif"/>
                <a:cs typeface="Microsoft Sans Serif"/>
              </a:rPr>
              <a:t> </a:t>
            </a:r>
            <a:r>
              <a:rPr sz="2200" spc="-52" dirty="0">
                <a:latin typeface="Microsoft Sans Serif"/>
                <a:cs typeface="Microsoft Sans Serif"/>
              </a:rPr>
              <a:t>случае</a:t>
            </a:r>
            <a:r>
              <a:rPr sz="2200" spc="26" dirty="0">
                <a:latin typeface="Microsoft Sans Serif"/>
                <a:cs typeface="Microsoft Sans Serif"/>
              </a:rPr>
              <a:t> </a:t>
            </a:r>
            <a:r>
              <a:rPr sz="2200" spc="-86" dirty="0">
                <a:latin typeface="Microsoft Sans Serif"/>
                <a:cs typeface="Microsoft Sans Serif"/>
              </a:rPr>
              <a:t>первое</a:t>
            </a:r>
            <a:r>
              <a:rPr sz="2200" spc="26" dirty="0">
                <a:latin typeface="Microsoft Sans Serif"/>
                <a:cs typeface="Microsoft Sans Serif"/>
              </a:rPr>
              <a:t> </a:t>
            </a:r>
            <a:r>
              <a:rPr sz="2200" spc="-69" dirty="0">
                <a:latin typeface="Microsoft Sans Serif"/>
                <a:cs typeface="Microsoft Sans Serif"/>
              </a:rPr>
              <a:t>присваивание</a:t>
            </a:r>
            <a:r>
              <a:rPr sz="2200" spc="26" dirty="0">
                <a:latin typeface="Microsoft Sans Serif"/>
                <a:cs typeface="Microsoft Sans Serif"/>
              </a:rPr>
              <a:t> </a:t>
            </a:r>
            <a:r>
              <a:rPr sz="2200" spc="-17" dirty="0">
                <a:latin typeface="Microsoft Sans Serif"/>
                <a:cs typeface="Microsoft Sans Serif"/>
              </a:rPr>
              <a:t>внутри</a:t>
            </a:r>
            <a:r>
              <a:rPr sz="2200" spc="26" dirty="0">
                <a:latin typeface="Microsoft Sans Serif"/>
                <a:cs typeface="Microsoft Sans Serif"/>
              </a:rPr>
              <a:t> </a:t>
            </a:r>
            <a:r>
              <a:rPr sz="2200" spc="-17" dirty="0">
                <a:latin typeface="Microsoft Sans Serif"/>
                <a:cs typeface="Microsoft Sans Serif"/>
              </a:rPr>
              <a:t>функции</a:t>
            </a:r>
            <a:r>
              <a:rPr sz="2200" spc="26" dirty="0">
                <a:latin typeface="Microsoft Sans Serif"/>
                <a:cs typeface="Microsoft Sans Serif"/>
              </a:rPr>
              <a:t> </a:t>
            </a:r>
            <a:r>
              <a:rPr sz="2200" spc="-17" dirty="0">
                <a:latin typeface="Microsoft Sans Serif"/>
                <a:cs typeface="Microsoft Sans Serif"/>
              </a:rPr>
              <a:t>создает 	</a:t>
            </a:r>
            <a:r>
              <a:rPr sz="2200" spc="-77" dirty="0">
                <a:latin typeface="Microsoft Sans Serif"/>
                <a:cs typeface="Microsoft Sans Serif"/>
              </a:rPr>
              <a:t>переменную</a:t>
            </a:r>
            <a:r>
              <a:rPr sz="2200" spc="77" dirty="0">
                <a:latin typeface="Microsoft Sans Serif"/>
                <a:cs typeface="Microsoft Sans Serif"/>
              </a:rPr>
              <a:t> </a:t>
            </a:r>
            <a:r>
              <a:rPr sz="2200" spc="137" dirty="0">
                <a:latin typeface="Calibri"/>
                <a:cs typeface="Calibri"/>
              </a:rPr>
              <a:t>x</a:t>
            </a:r>
            <a:r>
              <a:rPr sz="2200" spc="146" dirty="0">
                <a:latin typeface="Calibri"/>
                <a:cs typeface="Calibri"/>
              </a:rPr>
              <a:t> </a:t>
            </a:r>
            <a:r>
              <a:rPr sz="2200" dirty="0">
                <a:latin typeface="Microsoft Sans Serif"/>
                <a:cs typeface="Microsoft Sans Serif"/>
              </a:rPr>
              <a:t>в</a:t>
            </a:r>
            <a:r>
              <a:rPr sz="2200" spc="86" dirty="0">
                <a:latin typeface="Microsoft Sans Serif"/>
                <a:cs typeface="Microsoft Sans Serif"/>
              </a:rPr>
              <a:t> </a:t>
            </a:r>
            <a:r>
              <a:rPr sz="2200" spc="-17" dirty="0">
                <a:latin typeface="Microsoft Sans Serif"/>
                <a:cs typeface="Microsoft Sans Serif"/>
              </a:rPr>
              <a:t>модуле.</a:t>
            </a:r>
            <a:endParaRPr sz="2200" dirty="0">
              <a:latin typeface="Microsoft Sans Serif"/>
              <a:cs typeface="Microsoft Sans Serif"/>
            </a:endParaRPr>
          </a:p>
        </p:txBody>
      </p:sp>
    </p:spTree>
    <p:extLst>
      <p:ext uri="{BB962C8B-B14F-4D97-AF65-F5344CB8AC3E}">
        <p14:creationId xmlns:p14="http://schemas.microsoft.com/office/powerpoint/2010/main" val="410154373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774309" y="309535"/>
            <a:ext cx="5474091" cy="464129"/>
          </a:xfrm>
          <a:prstGeom prst="rect">
            <a:avLst/>
          </a:prstGeom>
        </p:spPr>
        <p:txBody>
          <a:bodyPr vert="horz" wrap="square" lIns="0" tIns="20728" rIns="0" bIns="0" rtlCol="0">
            <a:spAutoFit/>
          </a:bodyPr>
          <a:lstStyle/>
          <a:p>
            <a:pPr marL="21820">
              <a:spcBef>
                <a:spcPts val="163"/>
              </a:spcBef>
            </a:pPr>
            <a:r>
              <a:rPr sz="3200" b="1" spc="-189" dirty="0">
                <a:latin typeface="Georgia"/>
                <a:cs typeface="Georgia"/>
              </a:rPr>
              <a:t>Изменение</a:t>
            </a:r>
            <a:r>
              <a:rPr sz="3200" b="1" spc="112" dirty="0">
                <a:latin typeface="Georgia"/>
                <a:cs typeface="Georgia"/>
              </a:rPr>
              <a:t> </a:t>
            </a:r>
            <a:r>
              <a:rPr sz="3200" b="1" spc="-155" dirty="0">
                <a:latin typeface="Georgia"/>
                <a:cs typeface="Georgia"/>
              </a:rPr>
              <a:t>словарей</a:t>
            </a:r>
            <a:endParaRPr sz="3200">
              <a:latin typeface="Georgia"/>
              <a:cs typeface="Georgia"/>
            </a:endParaRPr>
          </a:p>
        </p:txBody>
      </p:sp>
      <p:grpSp>
        <p:nvGrpSpPr>
          <p:cNvPr id="4" name="object 4"/>
          <p:cNvGrpSpPr/>
          <p:nvPr/>
        </p:nvGrpSpPr>
        <p:grpSpPr>
          <a:xfrm>
            <a:off x="1070153" y="3322259"/>
            <a:ext cx="8728" cy="2152482"/>
            <a:chOff x="622884" y="1560296"/>
            <a:chExt cx="5080" cy="1252855"/>
          </a:xfrm>
        </p:grpSpPr>
        <p:sp>
          <p:nvSpPr>
            <p:cNvPr id="5" name="object 5"/>
            <p:cNvSpPr/>
            <p:nvPr/>
          </p:nvSpPr>
          <p:spPr>
            <a:xfrm>
              <a:off x="625411" y="1560296"/>
              <a:ext cx="0" cy="114300"/>
            </a:xfrm>
            <a:custGeom>
              <a:avLst/>
              <a:gdLst/>
              <a:ahLst/>
              <a:cxnLst/>
              <a:rect l="l" t="t" r="r" b="b"/>
              <a:pathLst>
                <a:path h="114300">
                  <a:moveTo>
                    <a:pt x="0" y="113868"/>
                  </a:moveTo>
                  <a:lnTo>
                    <a:pt x="0" y="0"/>
                  </a:lnTo>
                </a:path>
              </a:pathLst>
            </a:custGeom>
            <a:ln w="5054">
              <a:solidFill>
                <a:srgbClr val="CFCFCF"/>
              </a:solidFill>
            </a:ln>
          </p:spPr>
          <p:txBody>
            <a:bodyPr wrap="square" lIns="0" tIns="0" rIns="0" bIns="0" rtlCol="0"/>
            <a:lstStyle/>
            <a:p>
              <a:endParaRPr sz="5754"/>
            </a:p>
          </p:txBody>
        </p:sp>
        <p:sp>
          <p:nvSpPr>
            <p:cNvPr id="6" name="object 6"/>
            <p:cNvSpPr/>
            <p:nvPr/>
          </p:nvSpPr>
          <p:spPr>
            <a:xfrm>
              <a:off x="625411" y="1674164"/>
              <a:ext cx="0" cy="114300"/>
            </a:xfrm>
            <a:custGeom>
              <a:avLst/>
              <a:gdLst/>
              <a:ahLst/>
              <a:cxnLst/>
              <a:rect l="l" t="t" r="r" b="b"/>
              <a:pathLst>
                <a:path h="114300">
                  <a:moveTo>
                    <a:pt x="0" y="113868"/>
                  </a:moveTo>
                  <a:lnTo>
                    <a:pt x="0" y="0"/>
                  </a:lnTo>
                </a:path>
              </a:pathLst>
            </a:custGeom>
            <a:ln w="5054">
              <a:solidFill>
                <a:srgbClr val="CFCFCF"/>
              </a:solidFill>
            </a:ln>
          </p:spPr>
          <p:txBody>
            <a:bodyPr wrap="square" lIns="0" tIns="0" rIns="0" bIns="0" rtlCol="0"/>
            <a:lstStyle/>
            <a:p>
              <a:endParaRPr sz="5754"/>
            </a:p>
          </p:txBody>
        </p:sp>
        <p:sp>
          <p:nvSpPr>
            <p:cNvPr id="7" name="object 7"/>
            <p:cNvSpPr/>
            <p:nvPr/>
          </p:nvSpPr>
          <p:spPr>
            <a:xfrm>
              <a:off x="625411" y="1788032"/>
              <a:ext cx="0" cy="114300"/>
            </a:xfrm>
            <a:custGeom>
              <a:avLst/>
              <a:gdLst/>
              <a:ahLst/>
              <a:cxnLst/>
              <a:rect l="l" t="t" r="r" b="b"/>
              <a:pathLst>
                <a:path h="114300">
                  <a:moveTo>
                    <a:pt x="0" y="113868"/>
                  </a:moveTo>
                  <a:lnTo>
                    <a:pt x="0" y="0"/>
                  </a:lnTo>
                </a:path>
              </a:pathLst>
            </a:custGeom>
            <a:ln w="5054">
              <a:solidFill>
                <a:srgbClr val="CFCFCF"/>
              </a:solidFill>
            </a:ln>
          </p:spPr>
          <p:txBody>
            <a:bodyPr wrap="square" lIns="0" tIns="0" rIns="0" bIns="0" rtlCol="0"/>
            <a:lstStyle/>
            <a:p>
              <a:endParaRPr sz="5754"/>
            </a:p>
          </p:txBody>
        </p:sp>
        <p:sp>
          <p:nvSpPr>
            <p:cNvPr id="8" name="object 8"/>
            <p:cNvSpPr/>
            <p:nvPr/>
          </p:nvSpPr>
          <p:spPr>
            <a:xfrm>
              <a:off x="625411" y="1901913"/>
              <a:ext cx="0" cy="114300"/>
            </a:xfrm>
            <a:custGeom>
              <a:avLst/>
              <a:gdLst/>
              <a:ahLst/>
              <a:cxnLst/>
              <a:rect l="l" t="t" r="r" b="b"/>
              <a:pathLst>
                <a:path h="114300">
                  <a:moveTo>
                    <a:pt x="0" y="113868"/>
                  </a:moveTo>
                  <a:lnTo>
                    <a:pt x="0" y="0"/>
                  </a:lnTo>
                </a:path>
              </a:pathLst>
            </a:custGeom>
            <a:ln w="5054">
              <a:solidFill>
                <a:srgbClr val="CFCFCF"/>
              </a:solidFill>
            </a:ln>
          </p:spPr>
          <p:txBody>
            <a:bodyPr wrap="square" lIns="0" tIns="0" rIns="0" bIns="0" rtlCol="0"/>
            <a:lstStyle/>
            <a:p>
              <a:endParaRPr sz="5754"/>
            </a:p>
          </p:txBody>
        </p:sp>
        <p:sp>
          <p:nvSpPr>
            <p:cNvPr id="9" name="object 9"/>
            <p:cNvSpPr/>
            <p:nvPr/>
          </p:nvSpPr>
          <p:spPr>
            <a:xfrm>
              <a:off x="625411" y="2015782"/>
              <a:ext cx="0" cy="114300"/>
            </a:xfrm>
            <a:custGeom>
              <a:avLst/>
              <a:gdLst/>
              <a:ahLst/>
              <a:cxnLst/>
              <a:rect l="l" t="t" r="r" b="b"/>
              <a:pathLst>
                <a:path h="114300">
                  <a:moveTo>
                    <a:pt x="0" y="113868"/>
                  </a:moveTo>
                  <a:lnTo>
                    <a:pt x="0" y="0"/>
                  </a:lnTo>
                </a:path>
              </a:pathLst>
            </a:custGeom>
            <a:ln w="5054">
              <a:solidFill>
                <a:srgbClr val="CFCFCF"/>
              </a:solidFill>
            </a:ln>
          </p:spPr>
          <p:txBody>
            <a:bodyPr wrap="square" lIns="0" tIns="0" rIns="0" bIns="0" rtlCol="0"/>
            <a:lstStyle/>
            <a:p>
              <a:endParaRPr sz="5754"/>
            </a:p>
          </p:txBody>
        </p:sp>
        <p:sp>
          <p:nvSpPr>
            <p:cNvPr id="10" name="object 10"/>
            <p:cNvSpPr/>
            <p:nvPr/>
          </p:nvSpPr>
          <p:spPr>
            <a:xfrm>
              <a:off x="625411" y="2129650"/>
              <a:ext cx="0" cy="114300"/>
            </a:xfrm>
            <a:custGeom>
              <a:avLst/>
              <a:gdLst/>
              <a:ahLst/>
              <a:cxnLst/>
              <a:rect l="l" t="t" r="r" b="b"/>
              <a:pathLst>
                <a:path h="114300">
                  <a:moveTo>
                    <a:pt x="0" y="113868"/>
                  </a:moveTo>
                  <a:lnTo>
                    <a:pt x="0" y="0"/>
                  </a:lnTo>
                </a:path>
              </a:pathLst>
            </a:custGeom>
            <a:ln w="5054">
              <a:solidFill>
                <a:srgbClr val="CFCFCF"/>
              </a:solidFill>
            </a:ln>
          </p:spPr>
          <p:txBody>
            <a:bodyPr wrap="square" lIns="0" tIns="0" rIns="0" bIns="0" rtlCol="0"/>
            <a:lstStyle/>
            <a:p>
              <a:endParaRPr sz="5754"/>
            </a:p>
          </p:txBody>
        </p:sp>
        <p:sp>
          <p:nvSpPr>
            <p:cNvPr id="11" name="object 11"/>
            <p:cNvSpPr/>
            <p:nvPr/>
          </p:nvSpPr>
          <p:spPr>
            <a:xfrm>
              <a:off x="625411" y="2243531"/>
              <a:ext cx="0" cy="114300"/>
            </a:xfrm>
            <a:custGeom>
              <a:avLst/>
              <a:gdLst/>
              <a:ahLst/>
              <a:cxnLst/>
              <a:rect l="l" t="t" r="r" b="b"/>
              <a:pathLst>
                <a:path h="114300">
                  <a:moveTo>
                    <a:pt x="0" y="113868"/>
                  </a:moveTo>
                  <a:lnTo>
                    <a:pt x="0" y="0"/>
                  </a:lnTo>
                </a:path>
              </a:pathLst>
            </a:custGeom>
            <a:ln w="5054">
              <a:solidFill>
                <a:srgbClr val="CFCFCF"/>
              </a:solidFill>
            </a:ln>
          </p:spPr>
          <p:txBody>
            <a:bodyPr wrap="square" lIns="0" tIns="0" rIns="0" bIns="0" rtlCol="0"/>
            <a:lstStyle/>
            <a:p>
              <a:endParaRPr sz="5754"/>
            </a:p>
          </p:txBody>
        </p:sp>
        <p:sp>
          <p:nvSpPr>
            <p:cNvPr id="12" name="object 12"/>
            <p:cNvSpPr/>
            <p:nvPr/>
          </p:nvSpPr>
          <p:spPr>
            <a:xfrm>
              <a:off x="625411" y="2357399"/>
              <a:ext cx="0" cy="114300"/>
            </a:xfrm>
            <a:custGeom>
              <a:avLst/>
              <a:gdLst/>
              <a:ahLst/>
              <a:cxnLst/>
              <a:rect l="l" t="t" r="r" b="b"/>
              <a:pathLst>
                <a:path h="114300">
                  <a:moveTo>
                    <a:pt x="0" y="113868"/>
                  </a:moveTo>
                  <a:lnTo>
                    <a:pt x="0" y="0"/>
                  </a:lnTo>
                </a:path>
              </a:pathLst>
            </a:custGeom>
            <a:ln w="5054">
              <a:solidFill>
                <a:srgbClr val="CFCFCF"/>
              </a:solidFill>
            </a:ln>
          </p:spPr>
          <p:txBody>
            <a:bodyPr wrap="square" lIns="0" tIns="0" rIns="0" bIns="0" rtlCol="0"/>
            <a:lstStyle/>
            <a:p>
              <a:endParaRPr sz="5754"/>
            </a:p>
          </p:txBody>
        </p:sp>
        <p:sp>
          <p:nvSpPr>
            <p:cNvPr id="13" name="object 13"/>
            <p:cNvSpPr/>
            <p:nvPr/>
          </p:nvSpPr>
          <p:spPr>
            <a:xfrm>
              <a:off x="625411" y="2471280"/>
              <a:ext cx="0" cy="114300"/>
            </a:xfrm>
            <a:custGeom>
              <a:avLst/>
              <a:gdLst/>
              <a:ahLst/>
              <a:cxnLst/>
              <a:rect l="l" t="t" r="r" b="b"/>
              <a:pathLst>
                <a:path h="114300">
                  <a:moveTo>
                    <a:pt x="0" y="113868"/>
                  </a:moveTo>
                  <a:lnTo>
                    <a:pt x="0" y="0"/>
                  </a:lnTo>
                </a:path>
              </a:pathLst>
            </a:custGeom>
            <a:ln w="5054">
              <a:solidFill>
                <a:srgbClr val="CFCFCF"/>
              </a:solidFill>
            </a:ln>
          </p:spPr>
          <p:txBody>
            <a:bodyPr wrap="square" lIns="0" tIns="0" rIns="0" bIns="0" rtlCol="0"/>
            <a:lstStyle/>
            <a:p>
              <a:endParaRPr sz="5754"/>
            </a:p>
          </p:txBody>
        </p:sp>
        <p:sp>
          <p:nvSpPr>
            <p:cNvPr id="14" name="object 14"/>
            <p:cNvSpPr/>
            <p:nvPr/>
          </p:nvSpPr>
          <p:spPr>
            <a:xfrm>
              <a:off x="625411" y="2585148"/>
              <a:ext cx="0" cy="114300"/>
            </a:xfrm>
            <a:custGeom>
              <a:avLst/>
              <a:gdLst/>
              <a:ahLst/>
              <a:cxnLst/>
              <a:rect l="l" t="t" r="r" b="b"/>
              <a:pathLst>
                <a:path h="114300">
                  <a:moveTo>
                    <a:pt x="0" y="113868"/>
                  </a:moveTo>
                  <a:lnTo>
                    <a:pt x="0" y="0"/>
                  </a:lnTo>
                </a:path>
              </a:pathLst>
            </a:custGeom>
            <a:ln w="5054">
              <a:solidFill>
                <a:srgbClr val="CFCFCF"/>
              </a:solidFill>
            </a:ln>
          </p:spPr>
          <p:txBody>
            <a:bodyPr wrap="square" lIns="0" tIns="0" rIns="0" bIns="0" rtlCol="0"/>
            <a:lstStyle/>
            <a:p>
              <a:endParaRPr sz="5754"/>
            </a:p>
          </p:txBody>
        </p:sp>
        <p:sp>
          <p:nvSpPr>
            <p:cNvPr id="15" name="object 15"/>
            <p:cNvSpPr/>
            <p:nvPr/>
          </p:nvSpPr>
          <p:spPr>
            <a:xfrm>
              <a:off x="625411" y="2699016"/>
              <a:ext cx="0" cy="114300"/>
            </a:xfrm>
            <a:custGeom>
              <a:avLst/>
              <a:gdLst/>
              <a:ahLst/>
              <a:cxnLst/>
              <a:rect l="l" t="t" r="r" b="b"/>
              <a:pathLst>
                <a:path h="114300">
                  <a:moveTo>
                    <a:pt x="0" y="113868"/>
                  </a:moveTo>
                  <a:lnTo>
                    <a:pt x="0" y="0"/>
                  </a:lnTo>
                </a:path>
              </a:pathLst>
            </a:custGeom>
            <a:ln w="5054">
              <a:solidFill>
                <a:srgbClr val="CFCFCF"/>
              </a:solidFill>
            </a:ln>
          </p:spPr>
          <p:txBody>
            <a:bodyPr wrap="square" lIns="0" tIns="0" rIns="0" bIns="0" rtlCol="0"/>
            <a:lstStyle/>
            <a:p>
              <a:endParaRPr sz="5754"/>
            </a:p>
          </p:txBody>
        </p:sp>
      </p:grpSp>
      <p:sp>
        <p:nvSpPr>
          <p:cNvPr id="16" name="object 16"/>
          <p:cNvSpPr txBox="1"/>
          <p:nvPr/>
        </p:nvSpPr>
        <p:spPr>
          <a:xfrm>
            <a:off x="685800" y="918028"/>
            <a:ext cx="8367733" cy="5202809"/>
          </a:xfrm>
          <a:prstGeom prst="rect">
            <a:avLst/>
          </a:prstGeom>
        </p:spPr>
        <p:txBody>
          <a:bodyPr vert="horz" wrap="square" lIns="0" tIns="112370" rIns="0" bIns="0" rtlCol="0">
            <a:spAutoFit/>
          </a:bodyPr>
          <a:lstStyle/>
          <a:p>
            <a:pPr marL="478946" indent="-236746">
              <a:spcBef>
                <a:spcPts val="885"/>
              </a:spcBef>
              <a:buClr>
                <a:srgbClr val="1F973F"/>
              </a:buClr>
              <a:buSzPct val="66666"/>
              <a:buFont typeface="Lucida Sans Unicode"/>
              <a:buChar char="■"/>
              <a:tabLst>
                <a:tab pos="480037" algn="l"/>
              </a:tabLst>
            </a:pPr>
            <a:r>
              <a:rPr spc="-26" dirty="0">
                <a:latin typeface="Tahoma"/>
                <a:cs typeface="Tahoma"/>
              </a:rPr>
              <a:t>Наряду</a:t>
            </a:r>
            <a:r>
              <a:rPr spc="43" dirty="0">
                <a:latin typeface="Tahoma"/>
                <a:cs typeface="Tahoma"/>
              </a:rPr>
              <a:t> </a:t>
            </a:r>
            <a:r>
              <a:rPr spc="-34" dirty="0">
                <a:latin typeface="Tahoma"/>
                <a:cs typeface="Tahoma"/>
              </a:rPr>
              <a:t>со</a:t>
            </a:r>
            <a:r>
              <a:rPr spc="52" dirty="0">
                <a:latin typeface="Tahoma"/>
                <a:cs typeface="Tahoma"/>
              </a:rPr>
              <a:t> </a:t>
            </a:r>
            <a:r>
              <a:rPr spc="-34" dirty="0">
                <a:latin typeface="Tahoma"/>
                <a:cs typeface="Tahoma"/>
              </a:rPr>
              <a:t>списками,</a:t>
            </a:r>
            <a:r>
              <a:rPr spc="52" dirty="0">
                <a:latin typeface="Tahoma"/>
                <a:cs typeface="Tahoma"/>
              </a:rPr>
              <a:t> </a:t>
            </a:r>
            <a:r>
              <a:rPr spc="-43" dirty="0">
                <a:latin typeface="Tahoma"/>
                <a:cs typeface="Tahoma"/>
              </a:rPr>
              <a:t>словари</a:t>
            </a:r>
            <a:r>
              <a:rPr spc="43" dirty="0">
                <a:latin typeface="Tahoma"/>
                <a:cs typeface="Tahoma"/>
              </a:rPr>
              <a:t> </a:t>
            </a:r>
            <a:r>
              <a:rPr spc="-26" dirty="0">
                <a:latin typeface="Tahoma"/>
                <a:cs typeface="Tahoma"/>
              </a:rPr>
              <a:t>являются</a:t>
            </a:r>
            <a:r>
              <a:rPr spc="52" dirty="0">
                <a:latin typeface="Tahoma"/>
                <a:cs typeface="Tahoma"/>
              </a:rPr>
              <a:t> </a:t>
            </a:r>
            <a:r>
              <a:rPr i="1" spc="-52" dirty="0">
                <a:solidFill>
                  <a:srgbClr val="F7931E"/>
                </a:solidFill>
                <a:latin typeface="Arial"/>
                <a:cs typeface="Arial"/>
              </a:rPr>
              <a:t>изменяемыми</a:t>
            </a:r>
            <a:r>
              <a:rPr i="1" spc="163" dirty="0">
                <a:solidFill>
                  <a:srgbClr val="F7931E"/>
                </a:solidFill>
                <a:latin typeface="Arial"/>
                <a:cs typeface="Arial"/>
              </a:rPr>
              <a:t> </a:t>
            </a:r>
            <a:r>
              <a:rPr spc="-34" dirty="0">
                <a:latin typeface="Tahoma"/>
                <a:cs typeface="Tahoma"/>
              </a:rPr>
              <a:t>объектами.</a:t>
            </a:r>
            <a:endParaRPr dirty="0">
              <a:latin typeface="Tahoma"/>
              <a:cs typeface="Tahoma"/>
            </a:endParaRPr>
          </a:p>
          <a:p>
            <a:pPr marL="478946" marR="98189" indent="-235655">
              <a:lnSpc>
                <a:spcPct val="101499"/>
              </a:lnSpc>
              <a:spcBef>
                <a:spcPts val="679"/>
              </a:spcBef>
              <a:buClr>
                <a:srgbClr val="1F973F"/>
              </a:buClr>
              <a:buSzPct val="66666"/>
              <a:buFont typeface="Lucida Sans Unicode"/>
              <a:buChar char="■"/>
              <a:tabLst>
                <a:tab pos="480037" algn="l"/>
              </a:tabLst>
            </a:pPr>
            <a:r>
              <a:rPr spc="17" dirty="0">
                <a:latin typeface="Tahoma"/>
                <a:cs typeface="Tahoma"/>
              </a:rPr>
              <a:t>Для</a:t>
            </a:r>
            <a:r>
              <a:rPr spc="60" dirty="0">
                <a:latin typeface="Tahoma"/>
                <a:cs typeface="Tahoma"/>
              </a:rPr>
              <a:t> </a:t>
            </a:r>
            <a:r>
              <a:rPr spc="-43" dirty="0">
                <a:latin typeface="Tahoma"/>
                <a:cs typeface="Tahoma"/>
              </a:rPr>
              <a:t>изменения</a:t>
            </a:r>
            <a:r>
              <a:rPr spc="60" dirty="0">
                <a:latin typeface="Tahoma"/>
                <a:cs typeface="Tahoma"/>
              </a:rPr>
              <a:t> </a:t>
            </a:r>
            <a:r>
              <a:rPr spc="-34" dirty="0">
                <a:latin typeface="Tahoma"/>
                <a:cs typeface="Tahoma"/>
              </a:rPr>
              <a:t>или</a:t>
            </a:r>
            <a:r>
              <a:rPr spc="60" dirty="0">
                <a:latin typeface="Tahoma"/>
                <a:cs typeface="Tahoma"/>
              </a:rPr>
              <a:t> </a:t>
            </a:r>
            <a:r>
              <a:rPr spc="-34" dirty="0">
                <a:latin typeface="Tahoma"/>
                <a:cs typeface="Tahoma"/>
              </a:rPr>
              <a:t>создания</a:t>
            </a:r>
            <a:r>
              <a:rPr spc="69" dirty="0">
                <a:latin typeface="Tahoma"/>
                <a:cs typeface="Tahoma"/>
              </a:rPr>
              <a:t> </a:t>
            </a:r>
            <a:r>
              <a:rPr spc="-52" dirty="0">
                <a:latin typeface="Tahoma"/>
                <a:cs typeface="Tahoma"/>
              </a:rPr>
              <a:t>элемента</a:t>
            </a:r>
            <a:r>
              <a:rPr spc="60" dirty="0">
                <a:latin typeface="Tahoma"/>
                <a:cs typeface="Tahoma"/>
              </a:rPr>
              <a:t> </a:t>
            </a:r>
            <a:r>
              <a:rPr spc="-60" dirty="0">
                <a:latin typeface="Tahoma"/>
                <a:cs typeface="Tahoma"/>
              </a:rPr>
              <a:t>необходимо</a:t>
            </a:r>
            <a:r>
              <a:rPr spc="60" dirty="0">
                <a:latin typeface="Tahoma"/>
                <a:cs typeface="Tahoma"/>
              </a:rPr>
              <a:t> </a:t>
            </a:r>
            <a:r>
              <a:rPr spc="-43" dirty="0">
                <a:latin typeface="Tahoma"/>
                <a:cs typeface="Tahoma"/>
              </a:rPr>
              <a:t>просто</a:t>
            </a:r>
            <a:r>
              <a:rPr spc="69" dirty="0">
                <a:latin typeface="Tahoma"/>
                <a:cs typeface="Tahoma"/>
              </a:rPr>
              <a:t> </a:t>
            </a:r>
            <a:r>
              <a:rPr spc="-34" dirty="0">
                <a:latin typeface="Tahoma"/>
                <a:cs typeface="Tahoma"/>
              </a:rPr>
              <a:t>выполнить</a:t>
            </a:r>
            <a:r>
              <a:rPr spc="60" dirty="0">
                <a:latin typeface="Tahoma"/>
                <a:cs typeface="Tahoma"/>
              </a:rPr>
              <a:t> </a:t>
            </a:r>
            <a:r>
              <a:rPr spc="-60" dirty="0">
                <a:latin typeface="Tahoma"/>
                <a:cs typeface="Tahoma"/>
              </a:rPr>
              <a:t>присваивание</a:t>
            </a:r>
            <a:r>
              <a:rPr spc="60" dirty="0">
                <a:latin typeface="Tahoma"/>
                <a:cs typeface="Tahoma"/>
              </a:rPr>
              <a:t> </a:t>
            </a:r>
            <a:r>
              <a:rPr spc="-60" dirty="0">
                <a:latin typeface="Tahoma"/>
                <a:cs typeface="Tahoma"/>
              </a:rPr>
              <a:t>по </a:t>
            </a:r>
            <a:r>
              <a:rPr spc="-52" dirty="0">
                <a:latin typeface="Tahoma"/>
                <a:cs typeface="Tahoma"/>
              </a:rPr>
              <a:t> </a:t>
            </a:r>
            <a:r>
              <a:rPr spc="-43" dirty="0">
                <a:latin typeface="Tahoma"/>
                <a:cs typeface="Tahoma"/>
              </a:rPr>
              <a:t>ключу.</a:t>
            </a:r>
            <a:endParaRPr dirty="0">
              <a:latin typeface="Tahoma"/>
              <a:cs typeface="Tahoma"/>
            </a:endParaRPr>
          </a:p>
          <a:p>
            <a:pPr marL="478946" marR="591318" indent="-235655">
              <a:lnSpc>
                <a:spcPct val="101499"/>
              </a:lnSpc>
              <a:spcBef>
                <a:spcPts val="687"/>
              </a:spcBef>
              <a:buClr>
                <a:srgbClr val="1F973F"/>
              </a:buClr>
              <a:buSzPct val="66666"/>
              <a:buFont typeface="Lucida Sans Unicode"/>
              <a:buChar char="■"/>
              <a:tabLst>
                <a:tab pos="480037" algn="l"/>
              </a:tabLst>
            </a:pPr>
            <a:r>
              <a:rPr spc="-34" dirty="0">
                <a:latin typeface="Tahoma"/>
                <a:cs typeface="Tahoma"/>
              </a:rPr>
              <a:t>Оператор</a:t>
            </a:r>
            <a:r>
              <a:rPr spc="34" dirty="0">
                <a:latin typeface="Tahoma"/>
                <a:cs typeface="Tahoma"/>
              </a:rPr>
              <a:t> </a:t>
            </a:r>
            <a:r>
              <a:rPr spc="26" dirty="0">
                <a:solidFill>
                  <a:srgbClr val="1F973F"/>
                </a:solidFill>
                <a:latin typeface="SimSun"/>
                <a:cs typeface="SimSun"/>
              </a:rPr>
              <a:t>del</a:t>
            </a:r>
            <a:r>
              <a:rPr spc="-249" dirty="0">
                <a:solidFill>
                  <a:srgbClr val="1F973F"/>
                </a:solidFill>
                <a:latin typeface="SimSun"/>
                <a:cs typeface="SimSun"/>
              </a:rPr>
              <a:t> </a:t>
            </a:r>
            <a:r>
              <a:rPr spc="-43" dirty="0">
                <a:latin typeface="Tahoma"/>
                <a:cs typeface="Tahoma"/>
              </a:rPr>
              <a:t>также</a:t>
            </a:r>
            <a:r>
              <a:rPr spc="43" dirty="0">
                <a:latin typeface="Tahoma"/>
                <a:cs typeface="Tahoma"/>
              </a:rPr>
              <a:t> </a:t>
            </a:r>
            <a:r>
              <a:rPr spc="-69" dirty="0">
                <a:latin typeface="Tahoma"/>
                <a:cs typeface="Tahoma"/>
              </a:rPr>
              <a:t>определен</a:t>
            </a:r>
            <a:r>
              <a:rPr spc="52" dirty="0">
                <a:latin typeface="Tahoma"/>
                <a:cs typeface="Tahoma"/>
              </a:rPr>
              <a:t> </a:t>
            </a:r>
            <a:r>
              <a:rPr spc="-9" dirty="0">
                <a:latin typeface="Tahoma"/>
                <a:cs typeface="Tahoma"/>
              </a:rPr>
              <a:t>для</a:t>
            </a:r>
            <a:r>
              <a:rPr spc="43" dirty="0">
                <a:latin typeface="Tahoma"/>
                <a:cs typeface="Tahoma"/>
              </a:rPr>
              <a:t> </a:t>
            </a:r>
            <a:r>
              <a:rPr spc="-60" dirty="0">
                <a:latin typeface="Tahoma"/>
                <a:cs typeface="Tahoma"/>
              </a:rPr>
              <a:t>словарей:</a:t>
            </a:r>
            <a:r>
              <a:rPr spc="43" dirty="0">
                <a:latin typeface="Tahoma"/>
                <a:cs typeface="Tahoma"/>
              </a:rPr>
              <a:t> </a:t>
            </a:r>
            <a:r>
              <a:rPr spc="-60" dirty="0">
                <a:latin typeface="Tahoma"/>
                <a:cs typeface="Tahoma"/>
              </a:rPr>
              <a:t>он</a:t>
            </a:r>
            <a:r>
              <a:rPr spc="52" dirty="0">
                <a:latin typeface="Tahoma"/>
                <a:cs typeface="Tahoma"/>
              </a:rPr>
              <a:t> </a:t>
            </a:r>
            <a:r>
              <a:rPr spc="-43" dirty="0">
                <a:latin typeface="Tahoma"/>
                <a:cs typeface="Tahoma"/>
              </a:rPr>
              <a:t>производит</a:t>
            </a:r>
            <a:r>
              <a:rPr spc="43" dirty="0">
                <a:latin typeface="Tahoma"/>
                <a:cs typeface="Tahoma"/>
              </a:rPr>
              <a:t> </a:t>
            </a:r>
            <a:r>
              <a:rPr spc="-69" dirty="0">
                <a:latin typeface="Tahoma"/>
                <a:cs typeface="Tahoma"/>
              </a:rPr>
              <a:t>удаление</a:t>
            </a:r>
            <a:r>
              <a:rPr spc="43" dirty="0">
                <a:latin typeface="Tahoma"/>
                <a:cs typeface="Tahoma"/>
              </a:rPr>
              <a:t> </a:t>
            </a:r>
            <a:r>
              <a:rPr spc="-43" dirty="0">
                <a:latin typeface="Tahoma"/>
                <a:cs typeface="Tahoma"/>
              </a:rPr>
              <a:t>элемента</a:t>
            </a:r>
            <a:r>
              <a:rPr spc="43" dirty="0">
                <a:latin typeface="Tahoma"/>
                <a:cs typeface="Tahoma"/>
              </a:rPr>
              <a:t> </a:t>
            </a:r>
            <a:r>
              <a:rPr spc="-17" dirty="0">
                <a:latin typeface="Tahoma"/>
                <a:cs typeface="Tahoma"/>
              </a:rPr>
              <a:t>с </a:t>
            </a:r>
            <a:r>
              <a:rPr spc="-455" dirty="0">
                <a:latin typeface="Tahoma"/>
                <a:cs typeface="Tahoma"/>
              </a:rPr>
              <a:t> </a:t>
            </a:r>
            <a:r>
              <a:rPr spc="-9" dirty="0">
                <a:latin typeface="Tahoma"/>
                <a:cs typeface="Tahoma"/>
              </a:rPr>
              <a:t>ключом,</a:t>
            </a:r>
            <a:r>
              <a:rPr spc="34" dirty="0">
                <a:latin typeface="Tahoma"/>
                <a:cs typeface="Tahoma"/>
              </a:rPr>
              <a:t> </a:t>
            </a:r>
            <a:r>
              <a:rPr spc="-34" dirty="0">
                <a:latin typeface="Tahoma"/>
                <a:cs typeface="Tahoma"/>
              </a:rPr>
              <a:t>указанным</a:t>
            </a:r>
            <a:r>
              <a:rPr spc="43" dirty="0">
                <a:latin typeface="Tahoma"/>
                <a:cs typeface="Tahoma"/>
              </a:rPr>
              <a:t> </a:t>
            </a:r>
            <a:r>
              <a:rPr spc="-52" dirty="0">
                <a:latin typeface="Tahoma"/>
                <a:cs typeface="Tahoma"/>
              </a:rPr>
              <a:t>в</a:t>
            </a:r>
            <a:r>
              <a:rPr spc="43" dirty="0">
                <a:latin typeface="Tahoma"/>
                <a:cs typeface="Tahoma"/>
              </a:rPr>
              <a:t> </a:t>
            </a:r>
            <a:r>
              <a:rPr spc="-60" dirty="0">
                <a:latin typeface="Tahoma"/>
                <a:cs typeface="Tahoma"/>
              </a:rPr>
              <a:t>качестве</a:t>
            </a:r>
            <a:r>
              <a:rPr spc="43" dirty="0">
                <a:latin typeface="Tahoma"/>
                <a:cs typeface="Tahoma"/>
              </a:rPr>
              <a:t> </a:t>
            </a:r>
            <a:r>
              <a:rPr spc="-52" dirty="0">
                <a:latin typeface="Tahoma"/>
                <a:cs typeface="Tahoma"/>
              </a:rPr>
              <a:t>индекса.</a:t>
            </a:r>
            <a:endParaRPr dirty="0">
              <a:latin typeface="Tahoma"/>
              <a:cs typeface="Tahoma"/>
            </a:endParaRPr>
          </a:p>
          <a:p>
            <a:pPr marL="98189">
              <a:lnSpc>
                <a:spcPts val="1701"/>
              </a:lnSpc>
              <a:spcBef>
                <a:spcPts val="713"/>
              </a:spcBef>
              <a:tabLst>
                <a:tab pos="488765" algn="l"/>
              </a:tabLst>
            </a:pPr>
            <a:r>
              <a:rPr sz="1100" spc="34" dirty="0">
                <a:solidFill>
                  <a:srgbClr val="8C8C8C"/>
                </a:solidFill>
                <a:latin typeface="Tahoma"/>
                <a:cs typeface="Tahoma"/>
              </a:rPr>
              <a:t>1	</a:t>
            </a:r>
            <a:r>
              <a:rPr spc="189" dirty="0">
                <a:solidFill>
                  <a:srgbClr val="AA21FF"/>
                </a:solidFill>
                <a:latin typeface="SimSun"/>
                <a:cs typeface="SimSun"/>
              </a:rPr>
              <a:t>&gt;&gt;</a:t>
            </a:r>
            <a:r>
              <a:rPr spc="34" dirty="0">
                <a:solidFill>
                  <a:srgbClr val="AA21FF"/>
                </a:solidFill>
                <a:latin typeface="SimSun"/>
                <a:cs typeface="SimSun"/>
              </a:rPr>
              <a:t>&gt;</a:t>
            </a:r>
            <a:r>
              <a:rPr spc="350" dirty="0">
                <a:solidFill>
                  <a:srgbClr val="AA21FF"/>
                </a:solidFill>
                <a:latin typeface="SimSun"/>
                <a:cs typeface="SimSun"/>
              </a:rPr>
              <a:t> </a:t>
            </a:r>
            <a:r>
              <a:rPr spc="34" dirty="0">
                <a:latin typeface="SimSun"/>
                <a:cs typeface="SimSun"/>
              </a:rPr>
              <a:t>d</a:t>
            </a:r>
            <a:r>
              <a:rPr spc="350" dirty="0">
                <a:latin typeface="SimSun"/>
                <a:cs typeface="SimSun"/>
              </a:rPr>
              <a:t> </a:t>
            </a:r>
            <a:r>
              <a:rPr spc="34" dirty="0">
                <a:latin typeface="SimSun"/>
                <a:cs typeface="SimSun"/>
              </a:rPr>
              <a:t>=</a:t>
            </a:r>
            <a:r>
              <a:rPr spc="350" dirty="0">
                <a:latin typeface="SimSun"/>
                <a:cs typeface="SimSun"/>
              </a:rPr>
              <a:t> </a:t>
            </a:r>
            <a:r>
              <a:rPr spc="189" dirty="0">
                <a:latin typeface="SimSun"/>
                <a:cs typeface="SimSun"/>
              </a:rPr>
              <a:t>{</a:t>
            </a:r>
            <a:r>
              <a:rPr spc="34" dirty="0">
                <a:solidFill>
                  <a:srgbClr val="BA2020"/>
                </a:solidFill>
                <a:latin typeface="SimSun"/>
                <a:cs typeface="SimSun"/>
              </a:rPr>
              <a:t>"</a:t>
            </a:r>
            <a:r>
              <a:rPr spc="-567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pc="163" dirty="0">
                <a:solidFill>
                  <a:srgbClr val="BA2020"/>
                </a:solidFill>
                <a:latin typeface="SimSun"/>
                <a:cs typeface="SimSun"/>
              </a:rPr>
              <a:t>spa</a:t>
            </a:r>
            <a:r>
              <a:rPr spc="34" dirty="0">
                <a:solidFill>
                  <a:srgbClr val="BA2020"/>
                </a:solidFill>
                <a:latin typeface="SimSun"/>
                <a:cs typeface="SimSun"/>
              </a:rPr>
              <a:t>m</a:t>
            </a:r>
            <a:r>
              <a:rPr spc="-567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pc="189" dirty="0">
                <a:solidFill>
                  <a:srgbClr val="BA2020"/>
                </a:solidFill>
                <a:latin typeface="SimSun"/>
                <a:cs typeface="SimSun"/>
              </a:rPr>
              <a:t>"</a:t>
            </a:r>
            <a:r>
              <a:rPr spc="34" dirty="0">
                <a:latin typeface="SimSun"/>
                <a:cs typeface="SimSun"/>
              </a:rPr>
              <a:t>:</a:t>
            </a:r>
            <a:r>
              <a:rPr spc="350" dirty="0">
                <a:latin typeface="SimSun"/>
                <a:cs typeface="SimSun"/>
              </a:rPr>
              <a:t> </a:t>
            </a:r>
            <a:r>
              <a:rPr spc="34" dirty="0">
                <a:latin typeface="SimSun"/>
                <a:cs typeface="SimSun"/>
              </a:rPr>
              <a:t>3</a:t>
            </a:r>
            <a:r>
              <a:rPr spc="-619" dirty="0">
                <a:latin typeface="SimSun"/>
                <a:cs typeface="SimSun"/>
              </a:rPr>
              <a:t> </a:t>
            </a:r>
            <a:r>
              <a:rPr spc="34" dirty="0">
                <a:latin typeface="SimSun"/>
                <a:cs typeface="SimSun"/>
              </a:rPr>
              <a:t>,</a:t>
            </a:r>
            <a:r>
              <a:rPr spc="350" dirty="0">
                <a:latin typeface="SimSun"/>
                <a:cs typeface="SimSun"/>
              </a:rPr>
              <a:t> </a:t>
            </a:r>
            <a:r>
              <a:rPr spc="34" dirty="0">
                <a:solidFill>
                  <a:srgbClr val="BA2020"/>
                </a:solidFill>
                <a:latin typeface="SimSun"/>
                <a:cs typeface="SimSun"/>
              </a:rPr>
              <a:t>"</a:t>
            </a:r>
            <a:r>
              <a:rPr spc="-576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pc="146" dirty="0">
                <a:solidFill>
                  <a:srgbClr val="BA2020"/>
                </a:solidFill>
                <a:latin typeface="SimSun"/>
                <a:cs typeface="SimSun"/>
              </a:rPr>
              <a:t>h</a:t>
            </a:r>
            <a:r>
              <a:rPr spc="155" dirty="0">
                <a:solidFill>
                  <a:srgbClr val="BA2020"/>
                </a:solidFill>
                <a:latin typeface="SimSun"/>
                <a:cs typeface="SimSun"/>
              </a:rPr>
              <a:t>a</a:t>
            </a:r>
            <a:r>
              <a:rPr spc="34" dirty="0">
                <a:solidFill>
                  <a:srgbClr val="BA2020"/>
                </a:solidFill>
                <a:latin typeface="SimSun"/>
                <a:cs typeface="SimSun"/>
              </a:rPr>
              <a:t>m</a:t>
            </a:r>
            <a:r>
              <a:rPr spc="-576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pc="189" dirty="0">
                <a:solidFill>
                  <a:srgbClr val="BA2020"/>
                </a:solidFill>
                <a:latin typeface="SimSun"/>
                <a:cs typeface="SimSun"/>
              </a:rPr>
              <a:t>"</a:t>
            </a:r>
            <a:r>
              <a:rPr spc="34" dirty="0">
                <a:latin typeface="SimSun"/>
                <a:cs typeface="SimSun"/>
              </a:rPr>
              <a:t>:</a:t>
            </a:r>
            <a:r>
              <a:rPr spc="350" dirty="0">
                <a:latin typeface="SimSun"/>
                <a:cs typeface="SimSun"/>
              </a:rPr>
              <a:t> </a:t>
            </a:r>
            <a:r>
              <a:rPr spc="34" dirty="0">
                <a:latin typeface="SimSun"/>
                <a:cs typeface="SimSun"/>
              </a:rPr>
              <a:t>2</a:t>
            </a:r>
            <a:r>
              <a:rPr spc="-619" dirty="0">
                <a:latin typeface="SimSun"/>
                <a:cs typeface="SimSun"/>
              </a:rPr>
              <a:t> </a:t>
            </a:r>
            <a:r>
              <a:rPr spc="34" dirty="0">
                <a:latin typeface="SimSun"/>
                <a:cs typeface="SimSun"/>
              </a:rPr>
              <a:t>,</a:t>
            </a:r>
            <a:r>
              <a:rPr spc="350" dirty="0">
                <a:latin typeface="SimSun"/>
                <a:cs typeface="SimSun"/>
              </a:rPr>
              <a:t> </a:t>
            </a:r>
            <a:r>
              <a:rPr spc="34" dirty="0">
                <a:solidFill>
                  <a:srgbClr val="BA2020"/>
                </a:solidFill>
                <a:latin typeface="SimSun"/>
                <a:cs typeface="SimSun"/>
              </a:rPr>
              <a:t>"</a:t>
            </a:r>
            <a:r>
              <a:rPr spc="-567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pc="163" dirty="0">
                <a:solidFill>
                  <a:srgbClr val="BA2020"/>
                </a:solidFill>
                <a:latin typeface="SimSun"/>
                <a:cs typeface="SimSun"/>
              </a:rPr>
              <a:t>egg</a:t>
            </a:r>
            <a:r>
              <a:rPr spc="34" dirty="0">
                <a:solidFill>
                  <a:srgbClr val="BA2020"/>
                </a:solidFill>
                <a:latin typeface="SimSun"/>
                <a:cs typeface="SimSun"/>
              </a:rPr>
              <a:t>s</a:t>
            </a:r>
            <a:r>
              <a:rPr spc="-567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pc="189" dirty="0">
                <a:solidFill>
                  <a:srgbClr val="BA2020"/>
                </a:solidFill>
                <a:latin typeface="SimSun"/>
                <a:cs typeface="SimSun"/>
              </a:rPr>
              <a:t>"</a:t>
            </a:r>
            <a:r>
              <a:rPr spc="34" dirty="0">
                <a:latin typeface="SimSun"/>
                <a:cs typeface="SimSun"/>
              </a:rPr>
              <a:t>:</a:t>
            </a:r>
            <a:r>
              <a:rPr spc="378" dirty="0">
                <a:latin typeface="SimSun"/>
                <a:cs typeface="SimSun"/>
              </a:rPr>
              <a:t> </a:t>
            </a:r>
            <a:r>
              <a:rPr spc="137" dirty="0">
                <a:latin typeface="SimSun"/>
                <a:cs typeface="SimSun"/>
              </a:rPr>
              <a:t>4</a:t>
            </a:r>
            <a:r>
              <a:rPr spc="34" dirty="0">
                <a:latin typeface="SimSun"/>
                <a:cs typeface="SimSun"/>
              </a:rPr>
              <a:t>}</a:t>
            </a:r>
            <a:endParaRPr dirty="0">
              <a:latin typeface="SimSun"/>
              <a:cs typeface="SimSun"/>
            </a:endParaRPr>
          </a:p>
          <a:p>
            <a:pPr marL="98189">
              <a:lnSpc>
                <a:spcPts val="1536"/>
              </a:lnSpc>
              <a:tabLst>
                <a:tab pos="488765" algn="l"/>
                <a:tab pos="5664438" algn="l"/>
              </a:tabLst>
            </a:pPr>
            <a:r>
              <a:rPr sz="1100" spc="34" dirty="0">
                <a:solidFill>
                  <a:srgbClr val="8C8C8C"/>
                </a:solidFill>
                <a:latin typeface="Tahoma"/>
                <a:cs typeface="Tahoma"/>
              </a:rPr>
              <a:t>2	</a:t>
            </a:r>
            <a:r>
              <a:rPr spc="189" dirty="0">
                <a:solidFill>
                  <a:srgbClr val="AA21FF"/>
                </a:solidFill>
                <a:latin typeface="SimSun"/>
                <a:cs typeface="SimSun"/>
              </a:rPr>
              <a:t>&gt;&gt;</a:t>
            </a:r>
            <a:r>
              <a:rPr spc="34" dirty="0">
                <a:solidFill>
                  <a:srgbClr val="AA21FF"/>
                </a:solidFill>
                <a:latin typeface="SimSun"/>
                <a:cs typeface="SimSun"/>
              </a:rPr>
              <a:t>&gt;</a:t>
            </a:r>
            <a:r>
              <a:rPr spc="350" dirty="0">
                <a:solidFill>
                  <a:srgbClr val="AA21FF"/>
                </a:solidFill>
                <a:latin typeface="SimSun"/>
                <a:cs typeface="SimSun"/>
              </a:rPr>
              <a:t> </a:t>
            </a:r>
            <a:r>
              <a:rPr spc="189" dirty="0">
                <a:latin typeface="SimSun"/>
                <a:cs typeface="SimSun"/>
              </a:rPr>
              <a:t>d[</a:t>
            </a:r>
            <a:r>
              <a:rPr spc="34" dirty="0">
                <a:solidFill>
                  <a:srgbClr val="BA2020"/>
                </a:solidFill>
                <a:latin typeface="SimSun"/>
                <a:cs typeface="SimSun"/>
              </a:rPr>
              <a:t>"</a:t>
            </a:r>
            <a:r>
              <a:rPr spc="-576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pc="155" dirty="0">
                <a:solidFill>
                  <a:srgbClr val="BA2020"/>
                </a:solidFill>
                <a:latin typeface="SimSun"/>
                <a:cs typeface="SimSun"/>
              </a:rPr>
              <a:t>h</a:t>
            </a:r>
            <a:r>
              <a:rPr spc="146" dirty="0">
                <a:solidFill>
                  <a:srgbClr val="BA2020"/>
                </a:solidFill>
                <a:latin typeface="SimSun"/>
                <a:cs typeface="SimSun"/>
              </a:rPr>
              <a:t>a</a:t>
            </a:r>
            <a:r>
              <a:rPr spc="34" dirty="0">
                <a:solidFill>
                  <a:srgbClr val="BA2020"/>
                </a:solidFill>
                <a:latin typeface="SimSun"/>
                <a:cs typeface="SimSun"/>
              </a:rPr>
              <a:t>m</a:t>
            </a:r>
            <a:r>
              <a:rPr spc="-576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pc="189" dirty="0">
                <a:solidFill>
                  <a:srgbClr val="BA2020"/>
                </a:solidFill>
                <a:latin typeface="SimSun"/>
                <a:cs typeface="SimSun"/>
              </a:rPr>
              <a:t>"</a:t>
            </a:r>
            <a:r>
              <a:rPr spc="34" dirty="0">
                <a:latin typeface="SimSun"/>
                <a:cs typeface="SimSun"/>
              </a:rPr>
              <a:t>]</a:t>
            </a:r>
            <a:r>
              <a:rPr spc="350" dirty="0">
                <a:latin typeface="SimSun"/>
                <a:cs typeface="SimSun"/>
              </a:rPr>
              <a:t> </a:t>
            </a:r>
            <a:r>
              <a:rPr spc="34" dirty="0">
                <a:latin typeface="SimSun"/>
                <a:cs typeface="SimSun"/>
              </a:rPr>
              <a:t>=</a:t>
            </a:r>
            <a:r>
              <a:rPr spc="350" dirty="0">
                <a:latin typeface="SimSun"/>
                <a:cs typeface="SimSun"/>
              </a:rPr>
              <a:t> </a:t>
            </a:r>
            <a:r>
              <a:rPr spc="189" dirty="0">
                <a:latin typeface="SimSun"/>
                <a:cs typeface="SimSun"/>
              </a:rPr>
              <a:t>[</a:t>
            </a:r>
            <a:r>
              <a:rPr spc="34" dirty="0">
                <a:solidFill>
                  <a:srgbClr val="BA2020"/>
                </a:solidFill>
                <a:latin typeface="SimSun"/>
                <a:cs typeface="SimSun"/>
              </a:rPr>
              <a:t>"</a:t>
            </a:r>
            <a:r>
              <a:rPr spc="-558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pc="163" dirty="0">
                <a:solidFill>
                  <a:srgbClr val="BA2020"/>
                </a:solidFill>
                <a:latin typeface="SimSun"/>
                <a:cs typeface="SimSun"/>
              </a:rPr>
              <a:t>gril</a:t>
            </a:r>
            <a:r>
              <a:rPr spc="34" dirty="0">
                <a:solidFill>
                  <a:srgbClr val="BA2020"/>
                </a:solidFill>
                <a:latin typeface="SimSun"/>
                <a:cs typeface="SimSun"/>
              </a:rPr>
              <a:t>l</a:t>
            </a:r>
            <a:r>
              <a:rPr spc="-558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pc="215" dirty="0">
                <a:solidFill>
                  <a:srgbClr val="BA2020"/>
                </a:solidFill>
                <a:latin typeface="SimSun"/>
                <a:cs typeface="SimSun"/>
              </a:rPr>
              <a:t>"</a:t>
            </a:r>
            <a:r>
              <a:rPr spc="34" dirty="0">
                <a:latin typeface="SimSun"/>
                <a:cs typeface="SimSun"/>
              </a:rPr>
              <a:t>,</a:t>
            </a:r>
            <a:r>
              <a:rPr spc="326" dirty="0">
                <a:latin typeface="SimSun"/>
                <a:cs typeface="SimSun"/>
              </a:rPr>
              <a:t> </a:t>
            </a:r>
            <a:r>
              <a:rPr spc="34" dirty="0">
                <a:solidFill>
                  <a:srgbClr val="BA2020"/>
                </a:solidFill>
                <a:latin typeface="SimSun"/>
                <a:cs typeface="SimSun"/>
              </a:rPr>
              <a:t>"</a:t>
            </a:r>
            <a:r>
              <a:rPr spc="-567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pc="163" dirty="0">
                <a:solidFill>
                  <a:srgbClr val="BA2020"/>
                </a:solidFill>
                <a:latin typeface="SimSun"/>
                <a:cs typeface="SimSun"/>
              </a:rPr>
              <a:t>bak</a:t>
            </a:r>
            <a:r>
              <a:rPr spc="34" dirty="0">
                <a:solidFill>
                  <a:srgbClr val="BA2020"/>
                </a:solidFill>
                <a:latin typeface="SimSun"/>
                <a:cs typeface="SimSun"/>
              </a:rPr>
              <a:t>e</a:t>
            </a:r>
            <a:r>
              <a:rPr spc="-567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pc="223" dirty="0">
                <a:solidFill>
                  <a:srgbClr val="BA2020"/>
                </a:solidFill>
                <a:latin typeface="SimSun"/>
                <a:cs typeface="SimSun"/>
              </a:rPr>
              <a:t>"</a:t>
            </a:r>
            <a:r>
              <a:rPr spc="34" dirty="0">
                <a:latin typeface="SimSun"/>
                <a:cs typeface="SimSun"/>
              </a:rPr>
              <a:t>,</a:t>
            </a:r>
            <a:r>
              <a:rPr spc="326" dirty="0">
                <a:latin typeface="SimSun"/>
                <a:cs typeface="SimSun"/>
              </a:rPr>
              <a:t> </a:t>
            </a:r>
            <a:r>
              <a:rPr spc="34" dirty="0">
                <a:solidFill>
                  <a:srgbClr val="BA2020"/>
                </a:solidFill>
                <a:latin typeface="SimSun"/>
                <a:cs typeface="SimSun"/>
              </a:rPr>
              <a:t>"</a:t>
            </a:r>
            <a:r>
              <a:rPr spc="-576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pc="155" dirty="0">
                <a:solidFill>
                  <a:srgbClr val="BA2020"/>
                </a:solidFill>
                <a:latin typeface="SimSun"/>
                <a:cs typeface="SimSun"/>
              </a:rPr>
              <a:t>fr</a:t>
            </a:r>
            <a:r>
              <a:rPr spc="34" dirty="0">
                <a:solidFill>
                  <a:srgbClr val="BA2020"/>
                </a:solidFill>
                <a:latin typeface="SimSun"/>
                <a:cs typeface="SimSun"/>
              </a:rPr>
              <a:t>y</a:t>
            </a:r>
            <a:r>
              <a:rPr spc="-576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pc="189" dirty="0">
                <a:solidFill>
                  <a:srgbClr val="BA2020"/>
                </a:solidFill>
                <a:latin typeface="SimSun"/>
                <a:cs typeface="SimSun"/>
              </a:rPr>
              <a:t>"</a:t>
            </a:r>
            <a:r>
              <a:rPr spc="34" dirty="0">
                <a:latin typeface="SimSun"/>
                <a:cs typeface="SimSun"/>
              </a:rPr>
              <a:t>]</a:t>
            </a:r>
            <a:r>
              <a:rPr dirty="0">
                <a:latin typeface="SimSun"/>
                <a:cs typeface="SimSun"/>
              </a:rPr>
              <a:t>	</a:t>
            </a:r>
            <a:r>
              <a:rPr spc="112" dirty="0">
                <a:solidFill>
                  <a:srgbClr val="3F7F7F"/>
                </a:solidFill>
                <a:latin typeface="SimSun"/>
                <a:cs typeface="SimSun"/>
              </a:rPr>
              <a:t>#</a:t>
            </a:r>
            <a:r>
              <a:rPr spc="-746" dirty="0">
                <a:solidFill>
                  <a:srgbClr val="BA2020"/>
                </a:solidFill>
                <a:latin typeface="SimSun"/>
                <a:cs typeface="SimSun"/>
              </a:rPr>
              <a:t>Замен</a:t>
            </a:r>
            <a:r>
              <a:rPr spc="-739" dirty="0">
                <a:solidFill>
                  <a:srgbClr val="BA2020"/>
                </a:solidFill>
                <a:latin typeface="SimSun"/>
                <a:cs typeface="SimSun"/>
              </a:rPr>
              <a:t>а</a:t>
            </a:r>
            <a:r>
              <a:rPr spc="26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pc="-746" dirty="0">
                <a:solidFill>
                  <a:srgbClr val="BA2020"/>
                </a:solidFill>
                <a:latin typeface="SimSun"/>
                <a:cs typeface="SimSun"/>
              </a:rPr>
              <a:t>значени</a:t>
            </a:r>
            <a:r>
              <a:rPr spc="-739" dirty="0">
                <a:solidFill>
                  <a:srgbClr val="BA2020"/>
                </a:solidFill>
                <a:latin typeface="SimSun"/>
                <a:cs typeface="SimSun"/>
              </a:rPr>
              <a:t>я</a:t>
            </a:r>
            <a:r>
              <a:rPr spc="34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pc="-746" dirty="0">
                <a:solidFill>
                  <a:srgbClr val="BA2020"/>
                </a:solidFill>
                <a:latin typeface="SimSun"/>
                <a:cs typeface="SimSun"/>
              </a:rPr>
              <a:t>н</a:t>
            </a:r>
            <a:r>
              <a:rPr spc="-739" dirty="0">
                <a:solidFill>
                  <a:srgbClr val="BA2020"/>
                </a:solidFill>
                <a:latin typeface="SimSun"/>
                <a:cs typeface="SimSun"/>
              </a:rPr>
              <a:t>а</a:t>
            </a:r>
            <a:r>
              <a:rPr spc="34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pc="-746" dirty="0">
                <a:solidFill>
                  <a:srgbClr val="BA2020"/>
                </a:solidFill>
                <a:latin typeface="SimSun"/>
                <a:cs typeface="SimSun"/>
              </a:rPr>
              <a:t>список</a:t>
            </a:r>
            <a:endParaRPr dirty="0">
              <a:latin typeface="SimSun"/>
              <a:cs typeface="SimSun"/>
            </a:endParaRPr>
          </a:p>
          <a:p>
            <a:pPr marL="98189">
              <a:lnSpc>
                <a:spcPts val="1536"/>
              </a:lnSpc>
              <a:tabLst>
                <a:tab pos="488765" algn="l"/>
              </a:tabLst>
            </a:pPr>
            <a:r>
              <a:rPr sz="1100" spc="34" dirty="0">
                <a:solidFill>
                  <a:srgbClr val="8C8C8C"/>
                </a:solidFill>
                <a:latin typeface="Tahoma"/>
                <a:cs typeface="Tahoma"/>
              </a:rPr>
              <a:t>3	</a:t>
            </a:r>
            <a:r>
              <a:rPr spc="137" dirty="0">
                <a:solidFill>
                  <a:srgbClr val="AA21FF"/>
                </a:solidFill>
                <a:latin typeface="SimSun"/>
                <a:cs typeface="SimSun"/>
              </a:rPr>
              <a:t>&gt;&gt;&gt;</a:t>
            </a:r>
            <a:r>
              <a:rPr spc="223" dirty="0">
                <a:solidFill>
                  <a:srgbClr val="AA21FF"/>
                </a:solidFill>
                <a:latin typeface="SimSun"/>
                <a:cs typeface="SimSun"/>
              </a:rPr>
              <a:t> </a:t>
            </a:r>
            <a:r>
              <a:rPr spc="34" dirty="0">
                <a:latin typeface="SimSun"/>
                <a:cs typeface="SimSun"/>
              </a:rPr>
              <a:t>d</a:t>
            </a:r>
            <a:endParaRPr dirty="0">
              <a:latin typeface="SimSun"/>
              <a:cs typeface="SimSun"/>
            </a:endParaRPr>
          </a:p>
          <a:p>
            <a:pPr marL="98189">
              <a:lnSpc>
                <a:spcPts val="1536"/>
              </a:lnSpc>
              <a:tabLst>
                <a:tab pos="488765" algn="l"/>
              </a:tabLst>
            </a:pPr>
            <a:r>
              <a:rPr sz="1100" spc="34" dirty="0">
                <a:solidFill>
                  <a:srgbClr val="8C8C8C"/>
                </a:solidFill>
                <a:latin typeface="Tahoma"/>
                <a:cs typeface="Tahoma"/>
              </a:rPr>
              <a:t>4	</a:t>
            </a:r>
            <a:r>
              <a:rPr spc="189" dirty="0">
                <a:latin typeface="SimSun"/>
                <a:cs typeface="SimSun"/>
              </a:rPr>
              <a:t>{</a:t>
            </a:r>
            <a:r>
              <a:rPr spc="34" dirty="0">
                <a:solidFill>
                  <a:srgbClr val="BA2020"/>
                </a:solidFill>
                <a:latin typeface="SimSun"/>
                <a:cs typeface="SimSun"/>
              </a:rPr>
              <a:t>"</a:t>
            </a:r>
            <a:r>
              <a:rPr spc="-567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pc="163" dirty="0">
                <a:solidFill>
                  <a:srgbClr val="BA2020"/>
                </a:solidFill>
                <a:latin typeface="SimSun"/>
                <a:cs typeface="SimSun"/>
              </a:rPr>
              <a:t>spa</a:t>
            </a:r>
            <a:r>
              <a:rPr spc="34" dirty="0">
                <a:solidFill>
                  <a:srgbClr val="BA2020"/>
                </a:solidFill>
                <a:latin typeface="SimSun"/>
                <a:cs typeface="SimSun"/>
              </a:rPr>
              <a:t>m</a:t>
            </a:r>
            <a:r>
              <a:rPr spc="-567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pc="189" dirty="0">
                <a:solidFill>
                  <a:srgbClr val="BA2020"/>
                </a:solidFill>
                <a:latin typeface="SimSun"/>
                <a:cs typeface="SimSun"/>
              </a:rPr>
              <a:t>"</a:t>
            </a:r>
            <a:r>
              <a:rPr spc="34" dirty="0">
                <a:latin typeface="SimSun"/>
                <a:cs typeface="SimSun"/>
              </a:rPr>
              <a:t>:</a:t>
            </a:r>
            <a:r>
              <a:rPr spc="350" dirty="0">
                <a:latin typeface="SimSun"/>
                <a:cs typeface="SimSun"/>
              </a:rPr>
              <a:t> </a:t>
            </a:r>
            <a:r>
              <a:rPr spc="34" dirty="0">
                <a:latin typeface="SimSun"/>
                <a:cs typeface="SimSun"/>
              </a:rPr>
              <a:t>3</a:t>
            </a:r>
            <a:r>
              <a:rPr spc="-619" dirty="0">
                <a:latin typeface="SimSun"/>
                <a:cs typeface="SimSun"/>
              </a:rPr>
              <a:t> </a:t>
            </a:r>
            <a:r>
              <a:rPr spc="34" dirty="0">
                <a:latin typeface="SimSun"/>
                <a:cs typeface="SimSun"/>
              </a:rPr>
              <a:t>,</a:t>
            </a:r>
            <a:r>
              <a:rPr spc="350" dirty="0">
                <a:latin typeface="SimSun"/>
                <a:cs typeface="SimSun"/>
              </a:rPr>
              <a:t> </a:t>
            </a:r>
            <a:r>
              <a:rPr spc="34" dirty="0">
                <a:solidFill>
                  <a:srgbClr val="BA2020"/>
                </a:solidFill>
                <a:latin typeface="SimSun"/>
                <a:cs typeface="SimSun"/>
              </a:rPr>
              <a:t>"</a:t>
            </a:r>
            <a:r>
              <a:rPr spc="-576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pc="155" dirty="0">
                <a:solidFill>
                  <a:srgbClr val="BA2020"/>
                </a:solidFill>
                <a:latin typeface="SimSun"/>
                <a:cs typeface="SimSun"/>
              </a:rPr>
              <a:t>ha</a:t>
            </a:r>
            <a:r>
              <a:rPr spc="34" dirty="0">
                <a:solidFill>
                  <a:srgbClr val="BA2020"/>
                </a:solidFill>
                <a:latin typeface="SimSun"/>
                <a:cs typeface="SimSun"/>
              </a:rPr>
              <a:t>m</a:t>
            </a:r>
            <a:r>
              <a:rPr spc="-576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pc="189" dirty="0">
                <a:solidFill>
                  <a:srgbClr val="BA2020"/>
                </a:solidFill>
                <a:latin typeface="SimSun"/>
                <a:cs typeface="SimSun"/>
              </a:rPr>
              <a:t>"</a:t>
            </a:r>
            <a:r>
              <a:rPr spc="34" dirty="0">
                <a:latin typeface="SimSun"/>
                <a:cs typeface="SimSun"/>
              </a:rPr>
              <a:t>:</a:t>
            </a:r>
            <a:r>
              <a:rPr spc="350" dirty="0">
                <a:latin typeface="SimSun"/>
                <a:cs typeface="SimSun"/>
              </a:rPr>
              <a:t> </a:t>
            </a:r>
            <a:r>
              <a:rPr spc="189" dirty="0">
                <a:latin typeface="SimSun"/>
                <a:cs typeface="SimSun"/>
              </a:rPr>
              <a:t>[</a:t>
            </a:r>
            <a:r>
              <a:rPr spc="34" dirty="0">
                <a:solidFill>
                  <a:srgbClr val="BA2020"/>
                </a:solidFill>
                <a:latin typeface="SimSun"/>
                <a:cs typeface="SimSun"/>
              </a:rPr>
              <a:t>"</a:t>
            </a:r>
            <a:r>
              <a:rPr spc="-558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pc="163" dirty="0">
                <a:solidFill>
                  <a:srgbClr val="BA2020"/>
                </a:solidFill>
                <a:latin typeface="SimSun"/>
                <a:cs typeface="SimSun"/>
              </a:rPr>
              <a:t>gril</a:t>
            </a:r>
            <a:r>
              <a:rPr spc="34" dirty="0">
                <a:solidFill>
                  <a:srgbClr val="BA2020"/>
                </a:solidFill>
                <a:latin typeface="SimSun"/>
                <a:cs typeface="SimSun"/>
              </a:rPr>
              <a:t>l</a:t>
            </a:r>
            <a:r>
              <a:rPr spc="-567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pc="223" dirty="0">
                <a:solidFill>
                  <a:srgbClr val="BA2020"/>
                </a:solidFill>
                <a:latin typeface="SimSun"/>
                <a:cs typeface="SimSun"/>
              </a:rPr>
              <a:t>"</a:t>
            </a:r>
            <a:r>
              <a:rPr spc="34" dirty="0">
                <a:latin typeface="SimSun"/>
                <a:cs typeface="SimSun"/>
              </a:rPr>
              <a:t>,</a:t>
            </a:r>
            <a:r>
              <a:rPr spc="326" dirty="0">
                <a:latin typeface="SimSun"/>
                <a:cs typeface="SimSun"/>
              </a:rPr>
              <a:t> </a:t>
            </a:r>
            <a:r>
              <a:rPr spc="34" dirty="0">
                <a:solidFill>
                  <a:srgbClr val="BA2020"/>
                </a:solidFill>
                <a:latin typeface="SimSun"/>
                <a:cs typeface="SimSun"/>
              </a:rPr>
              <a:t>"</a:t>
            </a:r>
            <a:r>
              <a:rPr spc="-567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pc="163" dirty="0">
                <a:solidFill>
                  <a:srgbClr val="BA2020"/>
                </a:solidFill>
                <a:latin typeface="SimSun"/>
                <a:cs typeface="SimSun"/>
              </a:rPr>
              <a:t>bak</a:t>
            </a:r>
            <a:r>
              <a:rPr spc="34" dirty="0">
                <a:solidFill>
                  <a:srgbClr val="BA2020"/>
                </a:solidFill>
                <a:latin typeface="SimSun"/>
                <a:cs typeface="SimSun"/>
              </a:rPr>
              <a:t>e</a:t>
            </a:r>
            <a:r>
              <a:rPr spc="-567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pc="215" dirty="0">
                <a:solidFill>
                  <a:srgbClr val="BA2020"/>
                </a:solidFill>
                <a:latin typeface="SimSun"/>
                <a:cs typeface="SimSun"/>
              </a:rPr>
              <a:t>"</a:t>
            </a:r>
            <a:r>
              <a:rPr spc="34" dirty="0">
                <a:latin typeface="SimSun"/>
                <a:cs typeface="SimSun"/>
              </a:rPr>
              <a:t>,</a:t>
            </a:r>
            <a:r>
              <a:rPr spc="326" dirty="0">
                <a:latin typeface="SimSun"/>
                <a:cs typeface="SimSun"/>
              </a:rPr>
              <a:t> </a:t>
            </a:r>
            <a:r>
              <a:rPr spc="34" dirty="0">
                <a:solidFill>
                  <a:srgbClr val="BA2020"/>
                </a:solidFill>
                <a:latin typeface="SimSun"/>
                <a:cs typeface="SimSun"/>
              </a:rPr>
              <a:t>"</a:t>
            </a:r>
            <a:r>
              <a:rPr spc="-576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pc="155" dirty="0">
                <a:solidFill>
                  <a:srgbClr val="BA2020"/>
                </a:solidFill>
                <a:latin typeface="SimSun"/>
                <a:cs typeface="SimSun"/>
              </a:rPr>
              <a:t>f</a:t>
            </a:r>
            <a:r>
              <a:rPr spc="146" dirty="0">
                <a:solidFill>
                  <a:srgbClr val="BA2020"/>
                </a:solidFill>
                <a:latin typeface="SimSun"/>
                <a:cs typeface="SimSun"/>
              </a:rPr>
              <a:t>r</a:t>
            </a:r>
            <a:r>
              <a:rPr spc="34" dirty="0">
                <a:solidFill>
                  <a:srgbClr val="BA2020"/>
                </a:solidFill>
                <a:latin typeface="SimSun"/>
                <a:cs typeface="SimSun"/>
              </a:rPr>
              <a:t>y</a:t>
            </a:r>
            <a:r>
              <a:rPr spc="-576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pc="189" dirty="0">
                <a:solidFill>
                  <a:srgbClr val="BA2020"/>
                </a:solidFill>
                <a:latin typeface="SimSun"/>
                <a:cs typeface="SimSun"/>
              </a:rPr>
              <a:t>"</a:t>
            </a:r>
            <a:r>
              <a:rPr spc="189" dirty="0">
                <a:latin typeface="SimSun"/>
                <a:cs typeface="SimSun"/>
              </a:rPr>
              <a:t>]</a:t>
            </a:r>
            <a:r>
              <a:rPr spc="34" dirty="0">
                <a:latin typeface="SimSun"/>
                <a:cs typeface="SimSun"/>
              </a:rPr>
              <a:t>,</a:t>
            </a:r>
            <a:r>
              <a:rPr spc="350" dirty="0">
                <a:latin typeface="SimSun"/>
                <a:cs typeface="SimSun"/>
              </a:rPr>
              <a:t> </a:t>
            </a:r>
            <a:r>
              <a:rPr spc="34" dirty="0">
                <a:solidFill>
                  <a:srgbClr val="BA2020"/>
                </a:solidFill>
                <a:latin typeface="SimSun"/>
                <a:cs typeface="SimSun"/>
              </a:rPr>
              <a:t>"</a:t>
            </a:r>
            <a:r>
              <a:rPr spc="-567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pc="163" dirty="0">
                <a:solidFill>
                  <a:srgbClr val="BA2020"/>
                </a:solidFill>
                <a:latin typeface="SimSun"/>
                <a:cs typeface="SimSun"/>
              </a:rPr>
              <a:t>egg</a:t>
            </a:r>
            <a:r>
              <a:rPr spc="34" dirty="0">
                <a:solidFill>
                  <a:srgbClr val="BA2020"/>
                </a:solidFill>
                <a:latin typeface="SimSun"/>
                <a:cs typeface="SimSun"/>
              </a:rPr>
              <a:t>s</a:t>
            </a:r>
            <a:r>
              <a:rPr spc="-567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pc="189" dirty="0">
                <a:solidFill>
                  <a:srgbClr val="BA2020"/>
                </a:solidFill>
                <a:latin typeface="SimSun"/>
                <a:cs typeface="SimSun"/>
              </a:rPr>
              <a:t>"</a:t>
            </a:r>
            <a:r>
              <a:rPr spc="34" dirty="0">
                <a:latin typeface="SimSun"/>
                <a:cs typeface="SimSun"/>
              </a:rPr>
              <a:t>:</a:t>
            </a:r>
            <a:r>
              <a:rPr spc="378" dirty="0">
                <a:latin typeface="SimSun"/>
                <a:cs typeface="SimSun"/>
              </a:rPr>
              <a:t> </a:t>
            </a:r>
            <a:r>
              <a:rPr spc="137" dirty="0">
                <a:latin typeface="SimSun"/>
                <a:cs typeface="SimSun"/>
              </a:rPr>
              <a:t>4</a:t>
            </a:r>
            <a:r>
              <a:rPr spc="34" dirty="0">
                <a:latin typeface="SimSun"/>
                <a:cs typeface="SimSun"/>
              </a:rPr>
              <a:t>}</a:t>
            </a:r>
            <a:endParaRPr dirty="0">
              <a:latin typeface="SimSun"/>
              <a:cs typeface="SimSun"/>
            </a:endParaRPr>
          </a:p>
          <a:p>
            <a:pPr marL="98189">
              <a:lnSpc>
                <a:spcPts val="1536"/>
              </a:lnSpc>
              <a:tabLst>
                <a:tab pos="488765" algn="l"/>
                <a:tab pos="2830035" algn="l"/>
              </a:tabLst>
            </a:pPr>
            <a:r>
              <a:rPr sz="1100" spc="34" dirty="0">
                <a:solidFill>
                  <a:srgbClr val="8C8C8C"/>
                </a:solidFill>
                <a:latin typeface="Tahoma"/>
                <a:cs typeface="Tahoma"/>
              </a:rPr>
              <a:t>5	</a:t>
            </a:r>
            <a:r>
              <a:rPr spc="189" dirty="0">
                <a:solidFill>
                  <a:srgbClr val="AA21FF"/>
                </a:solidFill>
                <a:latin typeface="SimSun"/>
                <a:cs typeface="SimSun"/>
              </a:rPr>
              <a:t>&gt;&gt;</a:t>
            </a:r>
            <a:r>
              <a:rPr spc="34" dirty="0">
                <a:solidFill>
                  <a:srgbClr val="AA21FF"/>
                </a:solidFill>
                <a:latin typeface="SimSun"/>
                <a:cs typeface="SimSun"/>
              </a:rPr>
              <a:t>&gt;</a:t>
            </a:r>
            <a:r>
              <a:rPr dirty="0">
                <a:solidFill>
                  <a:srgbClr val="AA21FF"/>
                </a:solidFill>
                <a:latin typeface="SimSun"/>
                <a:cs typeface="SimSun"/>
              </a:rPr>
              <a:t> </a:t>
            </a:r>
            <a:r>
              <a:rPr spc="-378" dirty="0">
                <a:solidFill>
                  <a:srgbClr val="AA21FF"/>
                </a:solidFill>
                <a:latin typeface="SimSun"/>
                <a:cs typeface="SimSun"/>
              </a:rPr>
              <a:t> </a:t>
            </a:r>
            <a:r>
              <a:rPr spc="155" dirty="0">
                <a:solidFill>
                  <a:srgbClr val="007F00"/>
                </a:solidFill>
                <a:latin typeface="SimSun"/>
                <a:cs typeface="SimSun"/>
              </a:rPr>
              <a:t>d</a:t>
            </a:r>
            <a:r>
              <a:rPr spc="146" dirty="0">
                <a:solidFill>
                  <a:srgbClr val="007F00"/>
                </a:solidFill>
                <a:latin typeface="SimSun"/>
                <a:cs typeface="SimSun"/>
              </a:rPr>
              <a:t>e</a:t>
            </a:r>
            <a:r>
              <a:rPr spc="34" dirty="0">
                <a:solidFill>
                  <a:srgbClr val="007F00"/>
                </a:solidFill>
                <a:latin typeface="SimSun"/>
                <a:cs typeface="SimSun"/>
              </a:rPr>
              <a:t>l</a:t>
            </a:r>
            <a:r>
              <a:rPr dirty="0">
                <a:solidFill>
                  <a:srgbClr val="007F00"/>
                </a:solidFill>
                <a:latin typeface="SimSun"/>
                <a:cs typeface="SimSun"/>
              </a:rPr>
              <a:t> </a:t>
            </a:r>
            <a:r>
              <a:rPr spc="-378" dirty="0">
                <a:solidFill>
                  <a:srgbClr val="007F00"/>
                </a:solidFill>
                <a:latin typeface="SimSun"/>
                <a:cs typeface="SimSun"/>
              </a:rPr>
              <a:t> </a:t>
            </a:r>
            <a:r>
              <a:rPr spc="189" dirty="0">
                <a:latin typeface="SimSun"/>
                <a:cs typeface="SimSun"/>
              </a:rPr>
              <a:t>d[</a:t>
            </a:r>
            <a:r>
              <a:rPr spc="34" dirty="0">
                <a:solidFill>
                  <a:srgbClr val="BA2020"/>
                </a:solidFill>
                <a:latin typeface="SimSun"/>
                <a:cs typeface="SimSun"/>
              </a:rPr>
              <a:t>"</a:t>
            </a:r>
            <a:r>
              <a:rPr spc="-567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pc="163" dirty="0">
                <a:solidFill>
                  <a:srgbClr val="BA2020"/>
                </a:solidFill>
                <a:latin typeface="SimSun"/>
                <a:cs typeface="SimSun"/>
              </a:rPr>
              <a:t>spa</a:t>
            </a:r>
            <a:r>
              <a:rPr spc="34" dirty="0">
                <a:solidFill>
                  <a:srgbClr val="BA2020"/>
                </a:solidFill>
                <a:latin typeface="SimSun"/>
                <a:cs typeface="SimSun"/>
              </a:rPr>
              <a:t>m</a:t>
            </a:r>
            <a:r>
              <a:rPr spc="-567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pc="189" dirty="0">
                <a:solidFill>
                  <a:srgbClr val="BA2020"/>
                </a:solidFill>
                <a:latin typeface="SimSun"/>
                <a:cs typeface="SimSun"/>
              </a:rPr>
              <a:t>"</a:t>
            </a:r>
            <a:r>
              <a:rPr spc="34" dirty="0">
                <a:latin typeface="SimSun"/>
                <a:cs typeface="SimSun"/>
              </a:rPr>
              <a:t>]</a:t>
            </a:r>
            <a:r>
              <a:rPr dirty="0">
                <a:latin typeface="SimSun"/>
                <a:cs typeface="SimSun"/>
              </a:rPr>
              <a:t>	</a:t>
            </a:r>
            <a:r>
              <a:rPr spc="112" dirty="0">
                <a:solidFill>
                  <a:srgbClr val="3F7F7F"/>
                </a:solidFill>
                <a:latin typeface="SimSun"/>
                <a:cs typeface="SimSun"/>
              </a:rPr>
              <a:t>#</a:t>
            </a:r>
            <a:r>
              <a:rPr spc="-746" dirty="0">
                <a:solidFill>
                  <a:srgbClr val="BA2020"/>
                </a:solidFill>
                <a:latin typeface="SimSun"/>
                <a:cs typeface="SimSun"/>
              </a:rPr>
              <a:t>Удалени</a:t>
            </a:r>
            <a:r>
              <a:rPr spc="-739" dirty="0">
                <a:solidFill>
                  <a:srgbClr val="BA2020"/>
                </a:solidFill>
                <a:latin typeface="SimSun"/>
                <a:cs typeface="SimSun"/>
              </a:rPr>
              <a:t>е</a:t>
            </a:r>
            <a:r>
              <a:rPr spc="34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pc="-746" dirty="0">
                <a:solidFill>
                  <a:srgbClr val="BA2020"/>
                </a:solidFill>
                <a:latin typeface="SimSun"/>
                <a:cs typeface="SimSun"/>
              </a:rPr>
              <a:t>элемента</a:t>
            </a:r>
            <a:endParaRPr dirty="0">
              <a:latin typeface="SimSun"/>
              <a:cs typeface="SimSun"/>
            </a:endParaRPr>
          </a:p>
          <a:p>
            <a:pPr marL="98189">
              <a:lnSpc>
                <a:spcPts val="1536"/>
              </a:lnSpc>
              <a:tabLst>
                <a:tab pos="488765" algn="l"/>
              </a:tabLst>
            </a:pPr>
            <a:r>
              <a:rPr sz="1100" spc="34" dirty="0">
                <a:solidFill>
                  <a:srgbClr val="8C8C8C"/>
                </a:solidFill>
                <a:latin typeface="Tahoma"/>
                <a:cs typeface="Tahoma"/>
              </a:rPr>
              <a:t>6	</a:t>
            </a:r>
            <a:r>
              <a:rPr spc="137" dirty="0">
                <a:solidFill>
                  <a:srgbClr val="AA21FF"/>
                </a:solidFill>
                <a:latin typeface="SimSun"/>
                <a:cs typeface="SimSun"/>
              </a:rPr>
              <a:t>&gt;&gt;&gt;</a:t>
            </a:r>
            <a:r>
              <a:rPr spc="223" dirty="0">
                <a:solidFill>
                  <a:srgbClr val="AA21FF"/>
                </a:solidFill>
                <a:latin typeface="SimSun"/>
                <a:cs typeface="SimSun"/>
              </a:rPr>
              <a:t> </a:t>
            </a:r>
            <a:r>
              <a:rPr spc="34" dirty="0">
                <a:latin typeface="SimSun"/>
                <a:cs typeface="SimSun"/>
              </a:rPr>
              <a:t>d</a:t>
            </a:r>
            <a:endParaRPr dirty="0">
              <a:latin typeface="SimSun"/>
              <a:cs typeface="SimSun"/>
            </a:endParaRPr>
          </a:p>
          <a:p>
            <a:pPr marL="98189">
              <a:lnSpc>
                <a:spcPts val="1536"/>
              </a:lnSpc>
              <a:tabLst>
                <a:tab pos="488765" algn="l"/>
              </a:tabLst>
            </a:pPr>
            <a:r>
              <a:rPr sz="1100" spc="34" dirty="0">
                <a:solidFill>
                  <a:srgbClr val="8C8C8C"/>
                </a:solidFill>
                <a:latin typeface="Tahoma"/>
                <a:cs typeface="Tahoma"/>
              </a:rPr>
              <a:t>7	</a:t>
            </a:r>
            <a:r>
              <a:rPr spc="189" dirty="0">
                <a:latin typeface="SimSun"/>
                <a:cs typeface="SimSun"/>
              </a:rPr>
              <a:t>{</a:t>
            </a:r>
            <a:r>
              <a:rPr spc="34" dirty="0">
                <a:solidFill>
                  <a:srgbClr val="BA2020"/>
                </a:solidFill>
                <a:latin typeface="SimSun"/>
                <a:cs typeface="SimSun"/>
              </a:rPr>
              <a:t>"</a:t>
            </a:r>
            <a:r>
              <a:rPr spc="-576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pc="155" dirty="0">
                <a:solidFill>
                  <a:srgbClr val="BA2020"/>
                </a:solidFill>
                <a:latin typeface="SimSun"/>
                <a:cs typeface="SimSun"/>
              </a:rPr>
              <a:t>ha</a:t>
            </a:r>
            <a:r>
              <a:rPr spc="34" dirty="0">
                <a:solidFill>
                  <a:srgbClr val="BA2020"/>
                </a:solidFill>
                <a:latin typeface="SimSun"/>
                <a:cs typeface="SimSun"/>
              </a:rPr>
              <a:t>m</a:t>
            </a:r>
            <a:r>
              <a:rPr spc="-576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pc="189" dirty="0">
                <a:solidFill>
                  <a:srgbClr val="BA2020"/>
                </a:solidFill>
                <a:latin typeface="SimSun"/>
                <a:cs typeface="SimSun"/>
              </a:rPr>
              <a:t>"</a:t>
            </a:r>
            <a:r>
              <a:rPr spc="34" dirty="0">
                <a:latin typeface="SimSun"/>
                <a:cs typeface="SimSun"/>
              </a:rPr>
              <a:t>:</a:t>
            </a:r>
            <a:r>
              <a:rPr spc="350" dirty="0">
                <a:latin typeface="SimSun"/>
                <a:cs typeface="SimSun"/>
              </a:rPr>
              <a:t> </a:t>
            </a:r>
            <a:r>
              <a:rPr spc="189" dirty="0">
                <a:latin typeface="SimSun"/>
                <a:cs typeface="SimSun"/>
              </a:rPr>
              <a:t>[</a:t>
            </a:r>
            <a:r>
              <a:rPr spc="34" dirty="0">
                <a:solidFill>
                  <a:srgbClr val="BA2020"/>
                </a:solidFill>
                <a:latin typeface="SimSun"/>
                <a:cs typeface="SimSun"/>
              </a:rPr>
              <a:t>"</a:t>
            </a:r>
            <a:r>
              <a:rPr spc="-558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pc="163" dirty="0">
                <a:solidFill>
                  <a:srgbClr val="BA2020"/>
                </a:solidFill>
                <a:latin typeface="SimSun"/>
                <a:cs typeface="SimSun"/>
              </a:rPr>
              <a:t>gril</a:t>
            </a:r>
            <a:r>
              <a:rPr spc="34" dirty="0">
                <a:solidFill>
                  <a:srgbClr val="BA2020"/>
                </a:solidFill>
                <a:latin typeface="SimSun"/>
                <a:cs typeface="SimSun"/>
              </a:rPr>
              <a:t>l</a:t>
            </a:r>
            <a:r>
              <a:rPr spc="-558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pc="223" dirty="0">
                <a:solidFill>
                  <a:srgbClr val="BA2020"/>
                </a:solidFill>
                <a:latin typeface="SimSun"/>
                <a:cs typeface="SimSun"/>
              </a:rPr>
              <a:t>"</a:t>
            </a:r>
            <a:r>
              <a:rPr spc="34" dirty="0">
                <a:latin typeface="SimSun"/>
                <a:cs typeface="SimSun"/>
              </a:rPr>
              <a:t>,</a:t>
            </a:r>
            <a:r>
              <a:rPr spc="326" dirty="0">
                <a:latin typeface="SimSun"/>
                <a:cs typeface="SimSun"/>
              </a:rPr>
              <a:t> </a:t>
            </a:r>
            <a:r>
              <a:rPr spc="34" dirty="0">
                <a:solidFill>
                  <a:srgbClr val="BA2020"/>
                </a:solidFill>
                <a:latin typeface="SimSun"/>
                <a:cs typeface="SimSun"/>
              </a:rPr>
              <a:t>"</a:t>
            </a:r>
            <a:r>
              <a:rPr spc="-567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pc="163" dirty="0">
                <a:solidFill>
                  <a:srgbClr val="BA2020"/>
                </a:solidFill>
                <a:latin typeface="SimSun"/>
                <a:cs typeface="SimSun"/>
              </a:rPr>
              <a:t>bak</a:t>
            </a:r>
            <a:r>
              <a:rPr spc="34" dirty="0">
                <a:solidFill>
                  <a:srgbClr val="BA2020"/>
                </a:solidFill>
                <a:latin typeface="SimSun"/>
                <a:cs typeface="SimSun"/>
              </a:rPr>
              <a:t>e</a:t>
            </a:r>
            <a:r>
              <a:rPr spc="-567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pc="215" dirty="0">
                <a:solidFill>
                  <a:srgbClr val="BA2020"/>
                </a:solidFill>
                <a:latin typeface="SimSun"/>
                <a:cs typeface="SimSun"/>
              </a:rPr>
              <a:t>"</a:t>
            </a:r>
            <a:r>
              <a:rPr spc="34" dirty="0">
                <a:latin typeface="SimSun"/>
                <a:cs typeface="SimSun"/>
              </a:rPr>
              <a:t>,</a:t>
            </a:r>
            <a:r>
              <a:rPr spc="326" dirty="0">
                <a:latin typeface="SimSun"/>
                <a:cs typeface="SimSun"/>
              </a:rPr>
              <a:t> </a:t>
            </a:r>
            <a:r>
              <a:rPr spc="34" dirty="0">
                <a:solidFill>
                  <a:srgbClr val="BA2020"/>
                </a:solidFill>
                <a:latin typeface="SimSun"/>
                <a:cs typeface="SimSun"/>
              </a:rPr>
              <a:t>"</a:t>
            </a:r>
            <a:r>
              <a:rPr spc="-576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pc="146" dirty="0">
                <a:solidFill>
                  <a:srgbClr val="BA2020"/>
                </a:solidFill>
                <a:latin typeface="SimSun"/>
                <a:cs typeface="SimSun"/>
              </a:rPr>
              <a:t>f</a:t>
            </a:r>
            <a:r>
              <a:rPr spc="155" dirty="0">
                <a:solidFill>
                  <a:srgbClr val="BA2020"/>
                </a:solidFill>
                <a:latin typeface="SimSun"/>
                <a:cs typeface="SimSun"/>
              </a:rPr>
              <a:t>r</a:t>
            </a:r>
            <a:r>
              <a:rPr spc="34" dirty="0">
                <a:solidFill>
                  <a:srgbClr val="BA2020"/>
                </a:solidFill>
                <a:latin typeface="SimSun"/>
                <a:cs typeface="SimSun"/>
              </a:rPr>
              <a:t>y</a:t>
            </a:r>
            <a:r>
              <a:rPr spc="-576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pc="189" dirty="0">
                <a:solidFill>
                  <a:srgbClr val="BA2020"/>
                </a:solidFill>
                <a:latin typeface="SimSun"/>
                <a:cs typeface="SimSun"/>
              </a:rPr>
              <a:t>"</a:t>
            </a:r>
            <a:r>
              <a:rPr spc="189" dirty="0">
                <a:latin typeface="SimSun"/>
                <a:cs typeface="SimSun"/>
              </a:rPr>
              <a:t>]</a:t>
            </a:r>
            <a:r>
              <a:rPr spc="34" dirty="0">
                <a:latin typeface="SimSun"/>
                <a:cs typeface="SimSun"/>
              </a:rPr>
              <a:t>,</a:t>
            </a:r>
            <a:r>
              <a:rPr spc="350" dirty="0">
                <a:latin typeface="SimSun"/>
                <a:cs typeface="SimSun"/>
              </a:rPr>
              <a:t> </a:t>
            </a:r>
            <a:r>
              <a:rPr spc="34" dirty="0">
                <a:solidFill>
                  <a:srgbClr val="BA2020"/>
                </a:solidFill>
                <a:latin typeface="SimSun"/>
                <a:cs typeface="SimSun"/>
              </a:rPr>
              <a:t>"</a:t>
            </a:r>
            <a:r>
              <a:rPr spc="-567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pc="163" dirty="0">
                <a:solidFill>
                  <a:srgbClr val="BA2020"/>
                </a:solidFill>
                <a:latin typeface="SimSun"/>
                <a:cs typeface="SimSun"/>
              </a:rPr>
              <a:t>egg</a:t>
            </a:r>
            <a:r>
              <a:rPr spc="34" dirty="0">
                <a:solidFill>
                  <a:srgbClr val="BA2020"/>
                </a:solidFill>
                <a:latin typeface="SimSun"/>
                <a:cs typeface="SimSun"/>
              </a:rPr>
              <a:t>s</a:t>
            </a:r>
            <a:r>
              <a:rPr spc="-567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pc="189" dirty="0">
                <a:solidFill>
                  <a:srgbClr val="BA2020"/>
                </a:solidFill>
                <a:latin typeface="SimSun"/>
                <a:cs typeface="SimSun"/>
              </a:rPr>
              <a:t>"</a:t>
            </a:r>
            <a:r>
              <a:rPr spc="34" dirty="0">
                <a:latin typeface="SimSun"/>
                <a:cs typeface="SimSun"/>
              </a:rPr>
              <a:t>:</a:t>
            </a:r>
            <a:r>
              <a:rPr spc="378" dirty="0">
                <a:latin typeface="SimSun"/>
                <a:cs typeface="SimSun"/>
              </a:rPr>
              <a:t> </a:t>
            </a:r>
            <a:r>
              <a:rPr spc="137" dirty="0">
                <a:latin typeface="SimSun"/>
                <a:cs typeface="SimSun"/>
              </a:rPr>
              <a:t>4</a:t>
            </a:r>
            <a:r>
              <a:rPr spc="34" dirty="0">
                <a:latin typeface="SimSun"/>
                <a:cs typeface="SimSun"/>
              </a:rPr>
              <a:t>}</a:t>
            </a:r>
            <a:endParaRPr dirty="0">
              <a:latin typeface="SimSun"/>
              <a:cs typeface="SimSun"/>
            </a:endParaRPr>
          </a:p>
          <a:p>
            <a:pPr marL="98189">
              <a:lnSpc>
                <a:spcPts val="1536"/>
              </a:lnSpc>
              <a:tabLst>
                <a:tab pos="488765" algn="l"/>
                <a:tab pos="3816295" algn="l"/>
              </a:tabLst>
            </a:pPr>
            <a:r>
              <a:rPr sz="1100" spc="34" dirty="0">
                <a:solidFill>
                  <a:srgbClr val="8C8C8C"/>
                </a:solidFill>
                <a:latin typeface="Tahoma"/>
                <a:cs typeface="Tahoma"/>
              </a:rPr>
              <a:t>8	</a:t>
            </a:r>
            <a:r>
              <a:rPr spc="189" dirty="0">
                <a:solidFill>
                  <a:srgbClr val="AA21FF"/>
                </a:solidFill>
                <a:latin typeface="SimSun"/>
                <a:cs typeface="SimSun"/>
              </a:rPr>
              <a:t>&gt;&gt;</a:t>
            </a:r>
            <a:r>
              <a:rPr spc="34" dirty="0">
                <a:solidFill>
                  <a:srgbClr val="AA21FF"/>
                </a:solidFill>
                <a:latin typeface="SimSun"/>
                <a:cs typeface="SimSun"/>
              </a:rPr>
              <a:t>&gt;</a:t>
            </a:r>
            <a:r>
              <a:rPr spc="350" dirty="0">
                <a:solidFill>
                  <a:srgbClr val="AA21FF"/>
                </a:solidFill>
                <a:latin typeface="SimSun"/>
                <a:cs typeface="SimSun"/>
              </a:rPr>
              <a:t> </a:t>
            </a:r>
            <a:r>
              <a:rPr spc="189" dirty="0">
                <a:latin typeface="SimSun"/>
                <a:cs typeface="SimSun"/>
              </a:rPr>
              <a:t>d[</a:t>
            </a:r>
            <a:r>
              <a:rPr spc="34" dirty="0">
                <a:solidFill>
                  <a:srgbClr val="BA2020"/>
                </a:solidFill>
                <a:latin typeface="SimSun"/>
                <a:cs typeface="SimSun"/>
              </a:rPr>
              <a:t>"</a:t>
            </a:r>
            <a:r>
              <a:rPr spc="-558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pc="172" dirty="0">
                <a:solidFill>
                  <a:srgbClr val="BA2020"/>
                </a:solidFill>
                <a:latin typeface="SimSun"/>
                <a:cs typeface="SimSun"/>
              </a:rPr>
              <a:t>brunc</a:t>
            </a:r>
            <a:r>
              <a:rPr spc="34" dirty="0">
                <a:solidFill>
                  <a:srgbClr val="BA2020"/>
                </a:solidFill>
                <a:latin typeface="SimSun"/>
                <a:cs typeface="SimSun"/>
              </a:rPr>
              <a:t>h</a:t>
            </a:r>
            <a:r>
              <a:rPr spc="-558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pc="189" dirty="0">
                <a:solidFill>
                  <a:srgbClr val="BA2020"/>
                </a:solidFill>
                <a:latin typeface="SimSun"/>
                <a:cs typeface="SimSun"/>
              </a:rPr>
              <a:t>"</a:t>
            </a:r>
            <a:r>
              <a:rPr spc="34" dirty="0">
                <a:latin typeface="SimSun"/>
                <a:cs typeface="SimSun"/>
              </a:rPr>
              <a:t>]</a:t>
            </a:r>
            <a:r>
              <a:rPr spc="350" dirty="0">
                <a:latin typeface="SimSun"/>
                <a:cs typeface="SimSun"/>
              </a:rPr>
              <a:t> </a:t>
            </a:r>
            <a:r>
              <a:rPr spc="34" dirty="0">
                <a:latin typeface="SimSun"/>
                <a:cs typeface="SimSun"/>
              </a:rPr>
              <a:t>=</a:t>
            </a:r>
            <a:r>
              <a:rPr spc="350" dirty="0">
                <a:latin typeface="SimSun"/>
                <a:cs typeface="SimSun"/>
              </a:rPr>
              <a:t> </a:t>
            </a:r>
            <a:r>
              <a:rPr spc="34" dirty="0">
                <a:solidFill>
                  <a:srgbClr val="BA2020"/>
                </a:solidFill>
                <a:latin typeface="SimSun"/>
                <a:cs typeface="SimSun"/>
              </a:rPr>
              <a:t>"</a:t>
            </a:r>
            <a:r>
              <a:rPr spc="-558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pc="163" dirty="0">
                <a:solidFill>
                  <a:srgbClr val="BA2020"/>
                </a:solidFill>
                <a:latin typeface="SimSun"/>
                <a:cs typeface="SimSun"/>
              </a:rPr>
              <a:t>Baco</a:t>
            </a:r>
            <a:r>
              <a:rPr spc="34" dirty="0">
                <a:solidFill>
                  <a:srgbClr val="BA2020"/>
                </a:solidFill>
                <a:latin typeface="SimSun"/>
                <a:cs typeface="SimSun"/>
              </a:rPr>
              <a:t>n</a:t>
            </a:r>
            <a:r>
              <a:rPr spc="-558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pc="34" dirty="0">
                <a:solidFill>
                  <a:srgbClr val="BA2020"/>
                </a:solidFill>
                <a:latin typeface="SimSun"/>
                <a:cs typeface="SimSun"/>
              </a:rPr>
              <a:t>"</a:t>
            </a:r>
            <a:r>
              <a:rPr dirty="0">
                <a:solidFill>
                  <a:srgbClr val="BA2020"/>
                </a:solidFill>
                <a:latin typeface="SimSun"/>
                <a:cs typeface="SimSun"/>
              </a:rPr>
              <a:t>	</a:t>
            </a:r>
            <a:r>
              <a:rPr spc="112" dirty="0">
                <a:solidFill>
                  <a:srgbClr val="3F7F7F"/>
                </a:solidFill>
                <a:latin typeface="SimSun"/>
                <a:cs typeface="SimSun"/>
              </a:rPr>
              <a:t>#</a:t>
            </a:r>
            <a:r>
              <a:rPr spc="-746" dirty="0">
                <a:solidFill>
                  <a:srgbClr val="BA2020"/>
                </a:solidFill>
                <a:latin typeface="SimSun"/>
                <a:cs typeface="SimSun"/>
              </a:rPr>
              <a:t>Добавлени</a:t>
            </a:r>
            <a:r>
              <a:rPr spc="-739" dirty="0">
                <a:solidFill>
                  <a:srgbClr val="BA2020"/>
                </a:solidFill>
                <a:latin typeface="SimSun"/>
                <a:cs typeface="SimSun"/>
              </a:rPr>
              <a:t>е</a:t>
            </a:r>
            <a:r>
              <a:rPr spc="34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pc="-746" dirty="0">
                <a:solidFill>
                  <a:srgbClr val="BA2020"/>
                </a:solidFill>
                <a:latin typeface="SimSun"/>
                <a:cs typeface="SimSun"/>
              </a:rPr>
              <a:t>новог</a:t>
            </a:r>
            <a:r>
              <a:rPr spc="-739" dirty="0">
                <a:solidFill>
                  <a:srgbClr val="BA2020"/>
                </a:solidFill>
                <a:latin typeface="SimSun"/>
                <a:cs typeface="SimSun"/>
              </a:rPr>
              <a:t>о</a:t>
            </a:r>
            <a:r>
              <a:rPr spc="34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pc="-746" dirty="0">
                <a:solidFill>
                  <a:srgbClr val="BA2020"/>
                </a:solidFill>
                <a:latin typeface="SimSun"/>
                <a:cs typeface="SimSun"/>
              </a:rPr>
              <a:t>элемента</a:t>
            </a:r>
            <a:endParaRPr dirty="0">
              <a:latin typeface="SimSun"/>
              <a:cs typeface="SimSun"/>
            </a:endParaRPr>
          </a:p>
          <a:p>
            <a:pPr marL="98189">
              <a:lnSpc>
                <a:spcPts val="1536"/>
              </a:lnSpc>
              <a:tabLst>
                <a:tab pos="488765" algn="l"/>
              </a:tabLst>
            </a:pPr>
            <a:r>
              <a:rPr sz="1100" spc="34" dirty="0">
                <a:solidFill>
                  <a:srgbClr val="8C8C8C"/>
                </a:solidFill>
                <a:latin typeface="Tahoma"/>
                <a:cs typeface="Tahoma"/>
              </a:rPr>
              <a:t>9	</a:t>
            </a:r>
            <a:r>
              <a:rPr spc="137" dirty="0">
                <a:solidFill>
                  <a:srgbClr val="AA21FF"/>
                </a:solidFill>
                <a:latin typeface="SimSun"/>
                <a:cs typeface="SimSun"/>
              </a:rPr>
              <a:t>&gt;&gt;&gt;</a:t>
            </a:r>
            <a:r>
              <a:rPr spc="223" dirty="0">
                <a:solidFill>
                  <a:srgbClr val="AA21FF"/>
                </a:solidFill>
                <a:latin typeface="SimSun"/>
                <a:cs typeface="SimSun"/>
              </a:rPr>
              <a:t> </a:t>
            </a:r>
            <a:r>
              <a:rPr spc="34" dirty="0">
                <a:latin typeface="SimSun"/>
                <a:cs typeface="SimSun"/>
              </a:rPr>
              <a:t>d</a:t>
            </a:r>
            <a:endParaRPr dirty="0">
              <a:latin typeface="SimSun"/>
              <a:cs typeface="SimSun"/>
            </a:endParaRPr>
          </a:p>
          <a:p>
            <a:pPr marL="21820">
              <a:lnSpc>
                <a:spcPts val="1701"/>
              </a:lnSpc>
              <a:tabLst>
                <a:tab pos="488765" algn="l"/>
              </a:tabLst>
            </a:pPr>
            <a:r>
              <a:rPr sz="1100" spc="34" dirty="0">
                <a:solidFill>
                  <a:srgbClr val="8C8C8C"/>
                </a:solidFill>
                <a:latin typeface="Tahoma"/>
                <a:cs typeface="Tahoma"/>
              </a:rPr>
              <a:t>10	</a:t>
            </a:r>
            <a:r>
              <a:rPr spc="189" dirty="0">
                <a:latin typeface="SimSun"/>
                <a:cs typeface="SimSun"/>
              </a:rPr>
              <a:t>{</a:t>
            </a:r>
            <a:r>
              <a:rPr spc="34" dirty="0">
                <a:solidFill>
                  <a:srgbClr val="BA2020"/>
                </a:solidFill>
                <a:latin typeface="SimSun"/>
                <a:cs typeface="SimSun"/>
              </a:rPr>
              <a:t>"</a:t>
            </a:r>
            <a:r>
              <a:rPr spc="-576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pc="155" dirty="0">
                <a:solidFill>
                  <a:srgbClr val="BA2020"/>
                </a:solidFill>
                <a:latin typeface="SimSun"/>
                <a:cs typeface="SimSun"/>
              </a:rPr>
              <a:t>ha</a:t>
            </a:r>
            <a:r>
              <a:rPr spc="34" dirty="0">
                <a:solidFill>
                  <a:srgbClr val="BA2020"/>
                </a:solidFill>
                <a:latin typeface="SimSun"/>
                <a:cs typeface="SimSun"/>
              </a:rPr>
              <a:t>m</a:t>
            </a:r>
            <a:r>
              <a:rPr spc="-576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pc="189" dirty="0">
                <a:solidFill>
                  <a:srgbClr val="BA2020"/>
                </a:solidFill>
                <a:latin typeface="SimSun"/>
                <a:cs typeface="SimSun"/>
              </a:rPr>
              <a:t>"</a:t>
            </a:r>
            <a:r>
              <a:rPr spc="34" dirty="0">
                <a:latin typeface="SimSun"/>
                <a:cs typeface="SimSun"/>
              </a:rPr>
              <a:t>:</a:t>
            </a:r>
            <a:r>
              <a:rPr spc="350" dirty="0">
                <a:latin typeface="SimSun"/>
                <a:cs typeface="SimSun"/>
              </a:rPr>
              <a:t> </a:t>
            </a:r>
            <a:r>
              <a:rPr spc="189" dirty="0">
                <a:latin typeface="SimSun"/>
                <a:cs typeface="SimSun"/>
              </a:rPr>
              <a:t>[</a:t>
            </a:r>
            <a:r>
              <a:rPr spc="34" dirty="0">
                <a:solidFill>
                  <a:srgbClr val="BA2020"/>
                </a:solidFill>
                <a:latin typeface="SimSun"/>
                <a:cs typeface="SimSun"/>
              </a:rPr>
              <a:t>"</a:t>
            </a:r>
            <a:r>
              <a:rPr spc="-558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pc="163" dirty="0">
                <a:solidFill>
                  <a:srgbClr val="BA2020"/>
                </a:solidFill>
                <a:latin typeface="SimSun"/>
                <a:cs typeface="SimSun"/>
              </a:rPr>
              <a:t>gril</a:t>
            </a:r>
            <a:r>
              <a:rPr spc="34" dirty="0">
                <a:solidFill>
                  <a:srgbClr val="BA2020"/>
                </a:solidFill>
                <a:latin typeface="SimSun"/>
                <a:cs typeface="SimSun"/>
              </a:rPr>
              <a:t>l</a:t>
            </a:r>
            <a:r>
              <a:rPr spc="-558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pc="223" dirty="0">
                <a:solidFill>
                  <a:srgbClr val="BA2020"/>
                </a:solidFill>
                <a:latin typeface="SimSun"/>
                <a:cs typeface="SimSun"/>
              </a:rPr>
              <a:t>"</a:t>
            </a:r>
            <a:r>
              <a:rPr spc="34" dirty="0">
                <a:latin typeface="SimSun"/>
                <a:cs typeface="SimSun"/>
              </a:rPr>
              <a:t>,</a:t>
            </a:r>
            <a:r>
              <a:rPr spc="326" dirty="0">
                <a:latin typeface="SimSun"/>
                <a:cs typeface="SimSun"/>
              </a:rPr>
              <a:t> </a:t>
            </a:r>
            <a:r>
              <a:rPr spc="34" dirty="0">
                <a:solidFill>
                  <a:srgbClr val="BA2020"/>
                </a:solidFill>
                <a:latin typeface="SimSun"/>
                <a:cs typeface="SimSun"/>
              </a:rPr>
              <a:t>"</a:t>
            </a:r>
            <a:r>
              <a:rPr spc="-567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pc="163" dirty="0">
                <a:solidFill>
                  <a:srgbClr val="BA2020"/>
                </a:solidFill>
                <a:latin typeface="SimSun"/>
                <a:cs typeface="SimSun"/>
              </a:rPr>
              <a:t>bak</a:t>
            </a:r>
            <a:r>
              <a:rPr spc="34" dirty="0">
                <a:solidFill>
                  <a:srgbClr val="BA2020"/>
                </a:solidFill>
                <a:latin typeface="SimSun"/>
                <a:cs typeface="SimSun"/>
              </a:rPr>
              <a:t>e</a:t>
            </a:r>
            <a:r>
              <a:rPr spc="-567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pc="215" dirty="0">
                <a:solidFill>
                  <a:srgbClr val="BA2020"/>
                </a:solidFill>
                <a:latin typeface="SimSun"/>
                <a:cs typeface="SimSun"/>
              </a:rPr>
              <a:t>"</a:t>
            </a:r>
            <a:r>
              <a:rPr spc="34" dirty="0">
                <a:latin typeface="SimSun"/>
                <a:cs typeface="SimSun"/>
              </a:rPr>
              <a:t>,</a:t>
            </a:r>
            <a:r>
              <a:rPr spc="326" dirty="0">
                <a:latin typeface="SimSun"/>
                <a:cs typeface="SimSun"/>
              </a:rPr>
              <a:t> </a:t>
            </a:r>
            <a:r>
              <a:rPr spc="34" dirty="0">
                <a:solidFill>
                  <a:srgbClr val="BA2020"/>
                </a:solidFill>
                <a:latin typeface="SimSun"/>
                <a:cs typeface="SimSun"/>
              </a:rPr>
              <a:t>"</a:t>
            </a:r>
            <a:r>
              <a:rPr spc="-576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pc="146" dirty="0">
                <a:solidFill>
                  <a:srgbClr val="BA2020"/>
                </a:solidFill>
                <a:latin typeface="SimSun"/>
                <a:cs typeface="SimSun"/>
              </a:rPr>
              <a:t>f</a:t>
            </a:r>
            <a:r>
              <a:rPr spc="155" dirty="0">
                <a:solidFill>
                  <a:srgbClr val="BA2020"/>
                </a:solidFill>
                <a:latin typeface="SimSun"/>
                <a:cs typeface="SimSun"/>
              </a:rPr>
              <a:t>r</a:t>
            </a:r>
            <a:r>
              <a:rPr spc="34" dirty="0">
                <a:solidFill>
                  <a:srgbClr val="BA2020"/>
                </a:solidFill>
                <a:latin typeface="SimSun"/>
                <a:cs typeface="SimSun"/>
              </a:rPr>
              <a:t>y</a:t>
            </a:r>
            <a:r>
              <a:rPr spc="-576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pc="189" dirty="0">
                <a:solidFill>
                  <a:srgbClr val="BA2020"/>
                </a:solidFill>
                <a:latin typeface="SimSun"/>
                <a:cs typeface="SimSun"/>
              </a:rPr>
              <a:t>"</a:t>
            </a:r>
            <a:r>
              <a:rPr spc="189" dirty="0">
                <a:latin typeface="SimSun"/>
                <a:cs typeface="SimSun"/>
              </a:rPr>
              <a:t>]</a:t>
            </a:r>
            <a:r>
              <a:rPr spc="34" dirty="0">
                <a:latin typeface="SimSun"/>
                <a:cs typeface="SimSun"/>
              </a:rPr>
              <a:t>,</a:t>
            </a:r>
            <a:r>
              <a:rPr spc="350" dirty="0">
                <a:latin typeface="SimSun"/>
                <a:cs typeface="SimSun"/>
              </a:rPr>
              <a:t> </a:t>
            </a:r>
            <a:r>
              <a:rPr spc="34" dirty="0">
                <a:solidFill>
                  <a:srgbClr val="BA2020"/>
                </a:solidFill>
                <a:latin typeface="SimSun"/>
                <a:cs typeface="SimSun"/>
              </a:rPr>
              <a:t>"</a:t>
            </a:r>
            <a:r>
              <a:rPr spc="-567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pc="163" dirty="0">
                <a:solidFill>
                  <a:srgbClr val="BA2020"/>
                </a:solidFill>
                <a:latin typeface="SimSun"/>
                <a:cs typeface="SimSun"/>
              </a:rPr>
              <a:t>egg</a:t>
            </a:r>
            <a:r>
              <a:rPr spc="34" dirty="0">
                <a:solidFill>
                  <a:srgbClr val="BA2020"/>
                </a:solidFill>
                <a:latin typeface="SimSun"/>
                <a:cs typeface="SimSun"/>
              </a:rPr>
              <a:t>s</a:t>
            </a:r>
            <a:r>
              <a:rPr spc="-567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pc="189" dirty="0">
                <a:solidFill>
                  <a:srgbClr val="BA2020"/>
                </a:solidFill>
                <a:latin typeface="SimSun"/>
                <a:cs typeface="SimSun"/>
              </a:rPr>
              <a:t>"</a:t>
            </a:r>
            <a:r>
              <a:rPr spc="34" dirty="0">
                <a:latin typeface="SimSun"/>
                <a:cs typeface="SimSun"/>
              </a:rPr>
              <a:t>:</a:t>
            </a:r>
            <a:r>
              <a:rPr spc="350" dirty="0">
                <a:latin typeface="SimSun"/>
                <a:cs typeface="SimSun"/>
              </a:rPr>
              <a:t> </a:t>
            </a:r>
            <a:r>
              <a:rPr spc="34" dirty="0">
                <a:latin typeface="SimSun"/>
                <a:cs typeface="SimSun"/>
              </a:rPr>
              <a:t>4</a:t>
            </a:r>
            <a:r>
              <a:rPr spc="-619" dirty="0">
                <a:latin typeface="SimSun"/>
                <a:cs typeface="SimSun"/>
              </a:rPr>
              <a:t> </a:t>
            </a:r>
            <a:r>
              <a:rPr spc="34" dirty="0">
                <a:latin typeface="SimSun"/>
                <a:cs typeface="SimSun"/>
              </a:rPr>
              <a:t>,</a:t>
            </a:r>
            <a:r>
              <a:rPr spc="350" dirty="0">
                <a:latin typeface="SimSun"/>
                <a:cs typeface="SimSun"/>
              </a:rPr>
              <a:t> </a:t>
            </a:r>
            <a:r>
              <a:rPr spc="34" dirty="0">
                <a:solidFill>
                  <a:srgbClr val="BA2020"/>
                </a:solidFill>
                <a:latin typeface="SimSun"/>
                <a:cs typeface="SimSun"/>
              </a:rPr>
              <a:t>"</a:t>
            </a:r>
            <a:r>
              <a:rPr spc="-558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pc="172" dirty="0">
                <a:solidFill>
                  <a:srgbClr val="BA2020"/>
                </a:solidFill>
                <a:latin typeface="SimSun"/>
                <a:cs typeface="SimSun"/>
              </a:rPr>
              <a:t>bru</a:t>
            </a:r>
            <a:r>
              <a:rPr spc="163" dirty="0">
                <a:solidFill>
                  <a:srgbClr val="BA2020"/>
                </a:solidFill>
                <a:latin typeface="SimSun"/>
                <a:cs typeface="SimSun"/>
              </a:rPr>
              <a:t>n</a:t>
            </a:r>
            <a:r>
              <a:rPr spc="172" dirty="0">
                <a:solidFill>
                  <a:srgbClr val="BA2020"/>
                </a:solidFill>
                <a:latin typeface="SimSun"/>
                <a:cs typeface="SimSun"/>
              </a:rPr>
              <a:t>c</a:t>
            </a:r>
            <a:r>
              <a:rPr spc="34" dirty="0">
                <a:solidFill>
                  <a:srgbClr val="BA2020"/>
                </a:solidFill>
                <a:latin typeface="SimSun"/>
                <a:cs typeface="SimSun"/>
              </a:rPr>
              <a:t>h</a:t>
            </a:r>
            <a:r>
              <a:rPr spc="-558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pc="189" dirty="0">
                <a:solidFill>
                  <a:srgbClr val="BA2020"/>
                </a:solidFill>
                <a:latin typeface="SimSun"/>
                <a:cs typeface="SimSun"/>
              </a:rPr>
              <a:t>"</a:t>
            </a:r>
            <a:r>
              <a:rPr spc="34" dirty="0">
                <a:latin typeface="SimSun"/>
                <a:cs typeface="SimSun"/>
              </a:rPr>
              <a:t>:</a:t>
            </a:r>
            <a:r>
              <a:rPr spc="350" dirty="0">
                <a:latin typeface="SimSun"/>
                <a:cs typeface="SimSun"/>
              </a:rPr>
              <a:t> </a:t>
            </a:r>
            <a:r>
              <a:rPr spc="34" dirty="0">
                <a:solidFill>
                  <a:srgbClr val="BA2020"/>
                </a:solidFill>
                <a:latin typeface="SimSun"/>
                <a:cs typeface="SimSun"/>
              </a:rPr>
              <a:t>"</a:t>
            </a:r>
            <a:r>
              <a:rPr spc="-558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pc="163" dirty="0">
                <a:solidFill>
                  <a:srgbClr val="BA2020"/>
                </a:solidFill>
                <a:latin typeface="SimSun"/>
                <a:cs typeface="SimSun"/>
              </a:rPr>
              <a:t>Baco</a:t>
            </a:r>
            <a:r>
              <a:rPr spc="34" dirty="0">
                <a:solidFill>
                  <a:srgbClr val="BA2020"/>
                </a:solidFill>
                <a:latin typeface="SimSun"/>
                <a:cs typeface="SimSun"/>
              </a:rPr>
              <a:t>n</a:t>
            </a:r>
            <a:r>
              <a:rPr spc="-558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pc="189" dirty="0">
                <a:solidFill>
                  <a:srgbClr val="BA2020"/>
                </a:solidFill>
                <a:latin typeface="SimSun"/>
                <a:cs typeface="SimSun"/>
              </a:rPr>
              <a:t>"</a:t>
            </a:r>
            <a:r>
              <a:rPr spc="34" dirty="0">
                <a:latin typeface="SimSun"/>
                <a:cs typeface="SimSun"/>
              </a:rPr>
              <a:t>}</a:t>
            </a:r>
            <a:endParaRPr dirty="0">
              <a:latin typeface="SimSun"/>
              <a:cs typeface="SimSun"/>
            </a:endParaRPr>
          </a:p>
          <a:p>
            <a:pPr marL="21820">
              <a:spcBef>
                <a:spcPts val="196"/>
              </a:spcBef>
            </a:pPr>
            <a:r>
              <a:rPr sz="1100" spc="34" dirty="0">
                <a:solidFill>
                  <a:srgbClr val="8C8C8C"/>
                </a:solidFill>
                <a:latin typeface="Tahoma"/>
                <a:cs typeface="Tahoma"/>
              </a:rPr>
              <a:t>11</a:t>
            </a:r>
            <a:endParaRPr sz="1100" dirty="0">
              <a:latin typeface="Tahoma"/>
              <a:cs typeface="Tahoma"/>
            </a:endParaRPr>
          </a:p>
          <a:p>
            <a:pPr>
              <a:spcBef>
                <a:spcPts val="77"/>
              </a:spcBef>
            </a:pPr>
            <a:endParaRPr dirty="0">
              <a:latin typeface="Tahoma"/>
              <a:cs typeface="Tahoma"/>
            </a:endParaRPr>
          </a:p>
          <a:p>
            <a:pPr marL="478946" indent="-236746">
              <a:buClr>
                <a:srgbClr val="1F973F"/>
              </a:buClr>
              <a:buSzPct val="66666"/>
              <a:buFont typeface="Lucida Sans Unicode"/>
              <a:buChar char="■"/>
              <a:tabLst>
                <a:tab pos="480037" algn="l"/>
              </a:tabLst>
            </a:pPr>
            <a:r>
              <a:rPr spc="-43" dirty="0">
                <a:latin typeface="Tahoma"/>
                <a:cs typeface="Tahoma"/>
              </a:rPr>
              <a:t>Присваивание</a:t>
            </a:r>
            <a:r>
              <a:rPr spc="52" dirty="0">
                <a:latin typeface="Tahoma"/>
                <a:cs typeface="Tahoma"/>
              </a:rPr>
              <a:t> </a:t>
            </a:r>
            <a:r>
              <a:rPr spc="-52" dirty="0">
                <a:latin typeface="Tahoma"/>
                <a:cs typeface="Tahoma"/>
              </a:rPr>
              <a:t>по</a:t>
            </a:r>
            <a:r>
              <a:rPr spc="43" dirty="0">
                <a:latin typeface="Tahoma"/>
                <a:cs typeface="Tahoma"/>
              </a:rPr>
              <a:t> </a:t>
            </a:r>
            <a:r>
              <a:rPr i="1" spc="-52" dirty="0">
                <a:solidFill>
                  <a:srgbClr val="F7931E"/>
                </a:solidFill>
                <a:latin typeface="Arial"/>
                <a:cs typeface="Arial"/>
              </a:rPr>
              <a:t>новому</a:t>
            </a:r>
            <a:r>
              <a:rPr i="1" spc="275" dirty="0">
                <a:solidFill>
                  <a:srgbClr val="F7931E"/>
                </a:solidFill>
                <a:latin typeface="Arial"/>
                <a:cs typeface="Arial"/>
              </a:rPr>
              <a:t> </a:t>
            </a:r>
            <a:r>
              <a:rPr spc="-17" dirty="0">
                <a:latin typeface="Tahoma"/>
                <a:cs typeface="Tahoma"/>
              </a:rPr>
              <a:t>ключу</a:t>
            </a:r>
            <a:r>
              <a:rPr spc="52" dirty="0">
                <a:latin typeface="Tahoma"/>
                <a:cs typeface="Tahoma"/>
              </a:rPr>
              <a:t> </a:t>
            </a:r>
            <a:r>
              <a:rPr spc="-52" dirty="0">
                <a:latin typeface="Tahoma"/>
                <a:cs typeface="Tahoma"/>
              </a:rPr>
              <a:t>словаря</a:t>
            </a:r>
            <a:r>
              <a:rPr spc="60" dirty="0">
                <a:latin typeface="Tahoma"/>
                <a:cs typeface="Tahoma"/>
              </a:rPr>
              <a:t> </a:t>
            </a:r>
            <a:r>
              <a:rPr spc="-43" dirty="0">
                <a:latin typeface="Tahoma"/>
                <a:cs typeface="Tahoma"/>
              </a:rPr>
              <a:t>приводит</a:t>
            </a:r>
            <a:r>
              <a:rPr spc="52" dirty="0">
                <a:latin typeface="Tahoma"/>
                <a:cs typeface="Tahoma"/>
              </a:rPr>
              <a:t> </a:t>
            </a:r>
            <a:r>
              <a:rPr dirty="0">
                <a:latin typeface="Tahoma"/>
                <a:cs typeface="Tahoma"/>
              </a:rPr>
              <a:t>к</a:t>
            </a:r>
            <a:r>
              <a:rPr spc="60" dirty="0">
                <a:latin typeface="Tahoma"/>
                <a:cs typeface="Tahoma"/>
              </a:rPr>
              <a:t> </a:t>
            </a:r>
            <a:r>
              <a:rPr spc="-34" dirty="0">
                <a:latin typeface="Tahoma"/>
                <a:cs typeface="Tahoma"/>
              </a:rPr>
              <a:t>созданию</a:t>
            </a:r>
            <a:r>
              <a:rPr spc="52" dirty="0">
                <a:latin typeface="Tahoma"/>
                <a:cs typeface="Tahoma"/>
              </a:rPr>
              <a:t> </a:t>
            </a:r>
            <a:r>
              <a:rPr spc="-52" dirty="0">
                <a:latin typeface="Tahoma"/>
                <a:cs typeface="Tahoma"/>
              </a:rPr>
              <a:t>нового</a:t>
            </a:r>
            <a:r>
              <a:rPr spc="52" dirty="0">
                <a:latin typeface="Tahoma"/>
                <a:cs typeface="Tahoma"/>
              </a:rPr>
              <a:t> </a:t>
            </a:r>
            <a:r>
              <a:rPr spc="-52" dirty="0">
                <a:latin typeface="Tahoma"/>
                <a:cs typeface="Tahoma"/>
              </a:rPr>
              <a:t>элемента.</a:t>
            </a:r>
            <a:endParaRPr dirty="0">
              <a:latin typeface="Tahoma"/>
              <a:cs typeface="Tahoma"/>
            </a:endParaRPr>
          </a:p>
        </p:txBody>
      </p:sp>
    </p:spTree>
  </p:cSld>
  <p:clrMapOvr>
    <a:masterClrMapping/>
  </p:clrMapOvr>
  <p:transition>
    <p:cut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609600" y="89466"/>
            <a:ext cx="8305800" cy="464129"/>
          </a:xfrm>
          <a:prstGeom prst="rect">
            <a:avLst/>
          </a:prstGeom>
        </p:spPr>
        <p:txBody>
          <a:bodyPr vert="horz" wrap="square" lIns="0" tIns="20728" rIns="0" bIns="0" rtlCol="0">
            <a:spAutoFit/>
          </a:bodyPr>
          <a:lstStyle/>
          <a:p>
            <a:pPr marL="21820">
              <a:spcBef>
                <a:spcPts val="163"/>
              </a:spcBef>
            </a:pPr>
            <a:r>
              <a:rPr sz="3200" b="1" spc="-172" dirty="0">
                <a:latin typeface="Georgia"/>
                <a:cs typeface="Georgia"/>
              </a:rPr>
              <a:t>Распространенные</a:t>
            </a:r>
            <a:r>
              <a:rPr sz="3200" b="1" spc="223" dirty="0">
                <a:latin typeface="Georgia"/>
                <a:cs typeface="Georgia"/>
              </a:rPr>
              <a:t> </a:t>
            </a:r>
            <a:r>
              <a:rPr sz="3200" b="1" spc="-146" dirty="0">
                <a:latin typeface="Georgia"/>
                <a:cs typeface="Georgia"/>
              </a:rPr>
              <a:t>методы  </a:t>
            </a:r>
            <a:r>
              <a:rPr sz="3200" b="1" spc="-155" dirty="0">
                <a:latin typeface="Georgia"/>
                <a:cs typeface="Georgia"/>
              </a:rPr>
              <a:t>словарей</a:t>
            </a:r>
            <a:endParaRPr sz="3200" dirty="0">
              <a:latin typeface="Georgia"/>
              <a:cs typeface="Georgia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857375" y="838200"/>
            <a:ext cx="8034988" cy="2346534"/>
          </a:xfrm>
          <a:prstGeom prst="rect">
            <a:avLst/>
          </a:prstGeom>
        </p:spPr>
        <p:txBody>
          <a:bodyPr vert="horz" wrap="square" lIns="0" tIns="17456" rIns="0" bIns="0" rtlCol="0">
            <a:spAutoFit/>
          </a:bodyPr>
          <a:lstStyle/>
          <a:p>
            <a:pPr marL="256383" marR="531314" indent="-235655">
              <a:lnSpc>
                <a:spcPct val="101499"/>
              </a:lnSpc>
              <a:spcBef>
                <a:spcPts val="137"/>
              </a:spcBef>
              <a:buClr>
                <a:srgbClr val="1F973F"/>
              </a:buClr>
              <a:buSzPct val="66666"/>
              <a:buFont typeface="Lucida Sans Unicode"/>
              <a:buChar char="■"/>
              <a:tabLst>
                <a:tab pos="257474" algn="l"/>
              </a:tabLst>
            </a:pPr>
            <a:r>
              <a:rPr sz="2000" spc="-9" dirty="0">
                <a:latin typeface="Tahoma"/>
                <a:cs typeface="Tahoma"/>
              </a:rPr>
              <a:t>Методы</a:t>
            </a:r>
            <a:r>
              <a:rPr sz="2000" spc="43" dirty="0">
                <a:latin typeface="Tahoma"/>
                <a:cs typeface="Tahoma"/>
              </a:rPr>
              <a:t> </a:t>
            </a:r>
            <a:r>
              <a:rPr sz="2000" spc="26" dirty="0">
                <a:solidFill>
                  <a:srgbClr val="1F973F"/>
                </a:solidFill>
                <a:latin typeface="SimSun"/>
                <a:cs typeface="SimSun"/>
              </a:rPr>
              <a:t>values</a:t>
            </a:r>
            <a:r>
              <a:rPr sz="2000" spc="-241" dirty="0">
                <a:solidFill>
                  <a:srgbClr val="1F973F"/>
                </a:solidFill>
                <a:latin typeface="SimSun"/>
                <a:cs typeface="SimSun"/>
              </a:rPr>
              <a:t> </a:t>
            </a:r>
            <a:r>
              <a:rPr sz="2000" spc="-26" dirty="0">
                <a:latin typeface="Tahoma"/>
                <a:cs typeface="Tahoma"/>
              </a:rPr>
              <a:t>и</a:t>
            </a:r>
            <a:r>
              <a:rPr sz="2000" spc="52" dirty="0">
                <a:latin typeface="Tahoma"/>
                <a:cs typeface="Tahoma"/>
              </a:rPr>
              <a:t> </a:t>
            </a:r>
            <a:r>
              <a:rPr sz="2000" spc="26" dirty="0">
                <a:solidFill>
                  <a:srgbClr val="1F973F"/>
                </a:solidFill>
                <a:latin typeface="SimSun"/>
                <a:cs typeface="SimSun"/>
              </a:rPr>
              <a:t>items</a:t>
            </a:r>
            <a:r>
              <a:rPr sz="2000" spc="-241" dirty="0">
                <a:solidFill>
                  <a:srgbClr val="1F973F"/>
                </a:solidFill>
                <a:latin typeface="SimSun"/>
                <a:cs typeface="SimSun"/>
              </a:rPr>
              <a:t> </a:t>
            </a:r>
            <a:r>
              <a:rPr sz="2000" spc="-52" dirty="0">
                <a:latin typeface="Tahoma"/>
                <a:cs typeface="Tahoma"/>
              </a:rPr>
              <a:t>возвращают,</a:t>
            </a:r>
            <a:r>
              <a:rPr sz="2000" spc="52" dirty="0">
                <a:latin typeface="Tahoma"/>
                <a:cs typeface="Tahoma"/>
              </a:rPr>
              <a:t> </a:t>
            </a:r>
            <a:r>
              <a:rPr sz="2000" spc="-52" dirty="0">
                <a:latin typeface="Tahoma"/>
                <a:cs typeface="Tahoma"/>
              </a:rPr>
              <a:t>соответственно,</a:t>
            </a:r>
            <a:r>
              <a:rPr sz="2000" spc="52" dirty="0">
                <a:latin typeface="Tahoma"/>
                <a:cs typeface="Tahoma"/>
              </a:rPr>
              <a:t> </a:t>
            </a:r>
            <a:r>
              <a:rPr sz="2000" spc="-52" dirty="0">
                <a:latin typeface="Tahoma"/>
                <a:cs typeface="Tahoma"/>
              </a:rPr>
              <a:t>значения</a:t>
            </a:r>
            <a:r>
              <a:rPr sz="2000" spc="52" dirty="0">
                <a:latin typeface="Tahoma"/>
                <a:cs typeface="Tahoma"/>
              </a:rPr>
              <a:t> </a:t>
            </a:r>
            <a:r>
              <a:rPr sz="2000" spc="-52" dirty="0">
                <a:latin typeface="Tahoma"/>
                <a:cs typeface="Tahoma"/>
              </a:rPr>
              <a:t>словаря</a:t>
            </a:r>
            <a:r>
              <a:rPr sz="2000" spc="52" dirty="0">
                <a:latin typeface="Tahoma"/>
                <a:cs typeface="Tahoma"/>
              </a:rPr>
              <a:t> </a:t>
            </a:r>
            <a:r>
              <a:rPr sz="2000" spc="-26" dirty="0">
                <a:latin typeface="Tahoma"/>
                <a:cs typeface="Tahoma"/>
              </a:rPr>
              <a:t>и</a:t>
            </a:r>
            <a:r>
              <a:rPr sz="2000" spc="52" dirty="0">
                <a:latin typeface="Tahoma"/>
                <a:cs typeface="Tahoma"/>
              </a:rPr>
              <a:t> </a:t>
            </a:r>
            <a:r>
              <a:rPr sz="2000" spc="-34" dirty="0">
                <a:latin typeface="Tahoma"/>
                <a:cs typeface="Tahoma"/>
              </a:rPr>
              <a:t>список </a:t>
            </a:r>
            <a:r>
              <a:rPr sz="2000" spc="-26" dirty="0">
                <a:latin typeface="Tahoma"/>
                <a:cs typeface="Tahoma"/>
              </a:rPr>
              <a:t> </a:t>
            </a:r>
            <a:r>
              <a:rPr sz="2000" spc="-52" dirty="0">
                <a:latin typeface="Tahoma"/>
                <a:cs typeface="Tahoma"/>
              </a:rPr>
              <a:t>кортежей</a:t>
            </a:r>
            <a:r>
              <a:rPr sz="2000" spc="34" dirty="0">
                <a:latin typeface="Tahoma"/>
                <a:cs typeface="Tahoma"/>
              </a:rPr>
              <a:t> </a:t>
            </a:r>
            <a:r>
              <a:rPr sz="2000" spc="-17" dirty="0">
                <a:latin typeface="Tahoma"/>
                <a:cs typeface="Tahoma"/>
              </a:rPr>
              <a:t>с</a:t>
            </a:r>
            <a:r>
              <a:rPr sz="2000" spc="43" dirty="0">
                <a:latin typeface="Tahoma"/>
                <a:cs typeface="Tahoma"/>
              </a:rPr>
              <a:t> </a:t>
            </a:r>
            <a:r>
              <a:rPr sz="2000" spc="-34" dirty="0">
                <a:latin typeface="Tahoma"/>
                <a:cs typeface="Tahoma"/>
              </a:rPr>
              <a:t>парами</a:t>
            </a:r>
            <a:r>
              <a:rPr sz="2000" spc="43" dirty="0">
                <a:latin typeface="Tahoma"/>
                <a:cs typeface="Tahoma"/>
              </a:rPr>
              <a:t> </a:t>
            </a:r>
            <a:r>
              <a:rPr sz="2000" dirty="0">
                <a:latin typeface="Tahoma"/>
                <a:cs typeface="Tahoma"/>
              </a:rPr>
              <a:t>«ключ:</a:t>
            </a:r>
            <a:r>
              <a:rPr sz="2000" spc="43" dirty="0">
                <a:latin typeface="Tahoma"/>
                <a:cs typeface="Tahoma"/>
              </a:rPr>
              <a:t> </a:t>
            </a:r>
            <a:r>
              <a:rPr sz="2000" spc="-52" dirty="0">
                <a:latin typeface="Tahoma"/>
                <a:cs typeface="Tahoma"/>
              </a:rPr>
              <a:t>значение».</a:t>
            </a:r>
            <a:endParaRPr sz="2000" dirty="0">
              <a:latin typeface="Tahoma"/>
              <a:cs typeface="Tahoma"/>
            </a:endParaRPr>
          </a:p>
          <a:p>
            <a:pPr marL="256383" marR="476764" indent="-235655">
              <a:lnSpc>
                <a:spcPct val="101499"/>
              </a:lnSpc>
              <a:spcBef>
                <a:spcPts val="679"/>
              </a:spcBef>
              <a:buClr>
                <a:srgbClr val="1F973F"/>
              </a:buClr>
              <a:buSzPct val="66666"/>
              <a:buFont typeface="Lucida Sans Unicode"/>
              <a:buChar char="■"/>
              <a:tabLst>
                <a:tab pos="257474" algn="l"/>
              </a:tabLst>
            </a:pPr>
            <a:r>
              <a:rPr sz="2000" spc="-26" dirty="0">
                <a:latin typeface="Tahoma"/>
                <a:cs typeface="Tahoma"/>
              </a:rPr>
              <a:t>Совместно</a:t>
            </a:r>
            <a:r>
              <a:rPr sz="2000" spc="52" dirty="0">
                <a:latin typeface="Tahoma"/>
                <a:cs typeface="Tahoma"/>
              </a:rPr>
              <a:t> </a:t>
            </a:r>
            <a:r>
              <a:rPr sz="2000" spc="-17" dirty="0">
                <a:latin typeface="Tahoma"/>
                <a:cs typeface="Tahoma"/>
              </a:rPr>
              <a:t>с</a:t>
            </a:r>
            <a:r>
              <a:rPr sz="2000" spc="52" dirty="0">
                <a:latin typeface="Tahoma"/>
                <a:cs typeface="Tahoma"/>
              </a:rPr>
              <a:t> </a:t>
            </a:r>
            <a:r>
              <a:rPr sz="2000" spc="-17" dirty="0">
                <a:latin typeface="Tahoma"/>
                <a:cs typeface="Tahoma"/>
              </a:rPr>
              <a:t>методом</a:t>
            </a:r>
            <a:r>
              <a:rPr sz="2000" spc="34" dirty="0">
                <a:latin typeface="Tahoma"/>
                <a:cs typeface="Tahoma"/>
              </a:rPr>
              <a:t> </a:t>
            </a:r>
            <a:r>
              <a:rPr sz="2000" spc="26" dirty="0">
                <a:solidFill>
                  <a:srgbClr val="1F973F"/>
                </a:solidFill>
                <a:latin typeface="SimSun"/>
                <a:cs typeface="SimSun"/>
              </a:rPr>
              <a:t>keys</a:t>
            </a:r>
            <a:r>
              <a:rPr sz="2000" spc="-241" dirty="0">
                <a:solidFill>
                  <a:srgbClr val="1F973F"/>
                </a:solidFill>
                <a:latin typeface="SimSun"/>
                <a:cs typeface="SimSun"/>
              </a:rPr>
              <a:t> </a:t>
            </a:r>
            <a:r>
              <a:rPr sz="2000" spc="-34" dirty="0">
                <a:latin typeface="Tahoma"/>
                <a:cs typeface="Tahoma"/>
              </a:rPr>
              <a:t>их</a:t>
            </a:r>
            <a:r>
              <a:rPr sz="2000" spc="52" dirty="0">
                <a:latin typeface="Tahoma"/>
                <a:cs typeface="Tahoma"/>
              </a:rPr>
              <a:t> </a:t>
            </a:r>
            <a:r>
              <a:rPr sz="2000" spc="-60" dirty="0">
                <a:latin typeface="Tahoma"/>
                <a:cs typeface="Tahoma"/>
              </a:rPr>
              <a:t>удобно</a:t>
            </a:r>
            <a:r>
              <a:rPr sz="2000" spc="60" dirty="0">
                <a:latin typeface="Tahoma"/>
                <a:cs typeface="Tahoma"/>
              </a:rPr>
              <a:t> </a:t>
            </a:r>
            <a:r>
              <a:rPr sz="2000" spc="-43" dirty="0">
                <a:latin typeface="Tahoma"/>
                <a:cs typeface="Tahoma"/>
              </a:rPr>
              <a:t>использовать</a:t>
            </a:r>
            <a:r>
              <a:rPr sz="2000" spc="52" dirty="0">
                <a:latin typeface="Tahoma"/>
                <a:cs typeface="Tahoma"/>
              </a:rPr>
              <a:t> </a:t>
            </a:r>
            <a:r>
              <a:rPr sz="2000" spc="-52" dirty="0">
                <a:latin typeface="Tahoma"/>
                <a:cs typeface="Tahoma"/>
              </a:rPr>
              <a:t>в</a:t>
            </a:r>
            <a:r>
              <a:rPr sz="2000" spc="52" dirty="0">
                <a:latin typeface="Tahoma"/>
                <a:cs typeface="Tahoma"/>
              </a:rPr>
              <a:t> </a:t>
            </a:r>
            <a:r>
              <a:rPr sz="2000" spc="-34" dirty="0">
                <a:latin typeface="Tahoma"/>
                <a:cs typeface="Tahoma"/>
              </a:rPr>
              <a:t>циклах,</a:t>
            </a:r>
            <a:r>
              <a:rPr sz="2000" spc="52" dirty="0">
                <a:latin typeface="Tahoma"/>
                <a:cs typeface="Tahoma"/>
              </a:rPr>
              <a:t> </a:t>
            </a:r>
            <a:r>
              <a:rPr sz="2000" spc="-52" dirty="0">
                <a:latin typeface="Tahoma"/>
                <a:cs typeface="Tahoma"/>
              </a:rPr>
              <a:t>которые</a:t>
            </a:r>
            <a:r>
              <a:rPr sz="2000" spc="52" dirty="0">
                <a:latin typeface="Tahoma"/>
                <a:cs typeface="Tahoma"/>
              </a:rPr>
              <a:t> </a:t>
            </a:r>
            <a:r>
              <a:rPr sz="2000" spc="-26" dirty="0">
                <a:latin typeface="Tahoma"/>
                <a:cs typeface="Tahoma"/>
              </a:rPr>
              <a:t>нужны</a:t>
            </a:r>
            <a:r>
              <a:rPr sz="2000" spc="52" dirty="0">
                <a:latin typeface="Tahoma"/>
                <a:cs typeface="Tahoma"/>
              </a:rPr>
              <a:t> </a:t>
            </a:r>
            <a:r>
              <a:rPr sz="2000" spc="-9" dirty="0">
                <a:latin typeface="Tahoma"/>
                <a:cs typeface="Tahoma"/>
              </a:rPr>
              <a:t>для </a:t>
            </a:r>
            <a:r>
              <a:rPr sz="2000" spc="-455" dirty="0">
                <a:latin typeface="Tahoma"/>
                <a:cs typeface="Tahoma"/>
              </a:rPr>
              <a:t> </a:t>
            </a:r>
            <a:r>
              <a:rPr sz="2000" spc="-69" dirty="0">
                <a:latin typeface="Tahoma"/>
                <a:cs typeface="Tahoma"/>
              </a:rPr>
              <a:t>прохода</a:t>
            </a:r>
            <a:r>
              <a:rPr sz="2000" spc="34" dirty="0">
                <a:latin typeface="Tahoma"/>
                <a:cs typeface="Tahoma"/>
              </a:rPr>
              <a:t> </a:t>
            </a:r>
            <a:r>
              <a:rPr sz="2000" spc="-60" dirty="0" err="1">
                <a:latin typeface="Tahoma"/>
                <a:cs typeface="Tahoma"/>
              </a:rPr>
              <a:t>по</a:t>
            </a:r>
            <a:r>
              <a:rPr sz="2000" spc="43" dirty="0">
                <a:latin typeface="Tahoma"/>
                <a:cs typeface="Tahoma"/>
              </a:rPr>
              <a:t> </a:t>
            </a:r>
            <a:r>
              <a:rPr sz="2000" spc="-34" dirty="0" err="1">
                <a:latin typeface="Tahoma"/>
                <a:cs typeface="Tahoma"/>
              </a:rPr>
              <a:t>элементам</a:t>
            </a:r>
            <a:r>
              <a:rPr sz="2000" spc="-34" dirty="0">
                <a:latin typeface="Tahoma"/>
                <a:cs typeface="Tahoma"/>
              </a:rPr>
              <a:t>.</a:t>
            </a:r>
            <a:endParaRPr sz="2000" dirty="0">
              <a:latin typeface="Tahoma"/>
              <a:cs typeface="Tahoma"/>
            </a:endParaRPr>
          </a:p>
          <a:p>
            <a:pPr marL="256383" marR="8728" indent="-235655">
              <a:lnSpc>
                <a:spcPct val="101499"/>
              </a:lnSpc>
              <a:spcBef>
                <a:spcPts val="687"/>
              </a:spcBef>
              <a:buClr>
                <a:srgbClr val="1F973F"/>
              </a:buClr>
              <a:buSzPct val="66666"/>
              <a:buFont typeface="Lucida Sans Unicode"/>
              <a:buChar char="■"/>
              <a:tabLst>
                <a:tab pos="257474" algn="l"/>
              </a:tabLst>
            </a:pPr>
            <a:r>
              <a:rPr sz="2000" spc="34" dirty="0">
                <a:latin typeface="Tahoma"/>
                <a:cs typeface="Tahoma"/>
              </a:rPr>
              <a:t>Как</a:t>
            </a:r>
            <a:r>
              <a:rPr sz="2000" spc="52" dirty="0">
                <a:latin typeface="Tahoma"/>
                <a:cs typeface="Tahoma"/>
              </a:rPr>
              <a:t> </a:t>
            </a:r>
            <a:r>
              <a:rPr sz="2000" spc="-26" dirty="0">
                <a:latin typeface="Tahoma"/>
                <a:cs typeface="Tahoma"/>
              </a:rPr>
              <a:t>и</a:t>
            </a:r>
            <a:r>
              <a:rPr sz="2000" spc="60" dirty="0">
                <a:latin typeface="Tahoma"/>
                <a:cs typeface="Tahoma"/>
              </a:rPr>
              <a:t> </a:t>
            </a:r>
            <a:r>
              <a:rPr sz="2000" spc="-34" dirty="0">
                <a:latin typeface="Tahoma"/>
                <a:cs typeface="Tahoma"/>
              </a:rPr>
              <a:t>метод</a:t>
            </a:r>
            <a:r>
              <a:rPr sz="2000" spc="52" dirty="0">
                <a:latin typeface="Tahoma"/>
                <a:cs typeface="Tahoma"/>
              </a:rPr>
              <a:t> </a:t>
            </a:r>
            <a:r>
              <a:rPr sz="2000" spc="9" dirty="0">
                <a:solidFill>
                  <a:srgbClr val="1F973F"/>
                </a:solidFill>
                <a:latin typeface="SimSun"/>
                <a:cs typeface="SimSun"/>
              </a:rPr>
              <a:t>keys</a:t>
            </a:r>
            <a:r>
              <a:rPr sz="2000" spc="9" dirty="0">
                <a:latin typeface="Tahoma"/>
                <a:cs typeface="Tahoma"/>
              </a:rPr>
              <a:t>,</a:t>
            </a:r>
            <a:r>
              <a:rPr sz="2000" spc="60" dirty="0">
                <a:latin typeface="Tahoma"/>
                <a:cs typeface="Tahoma"/>
              </a:rPr>
              <a:t> </a:t>
            </a:r>
            <a:r>
              <a:rPr sz="2000" spc="-26" dirty="0">
                <a:latin typeface="Tahoma"/>
                <a:cs typeface="Tahoma"/>
              </a:rPr>
              <a:t>методы</a:t>
            </a:r>
            <a:r>
              <a:rPr sz="2000" spc="52" dirty="0">
                <a:latin typeface="Tahoma"/>
                <a:cs typeface="Tahoma"/>
              </a:rPr>
              <a:t> </a:t>
            </a:r>
            <a:r>
              <a:rPr sz="2000" spc="26" dirty="0">
                <a:solidFill>
                  <a:srgbClr val="1F973F"/>
                </a:solidFill>
                <a:latin typeface="SimSun"/>
                <a:cs typeface="SimSun"/>
              </a:rPr>
              <a:t>values</a:t>
            </a:r>
            <a:r>
              <a:rPr sz="2000" spc="-232" dirty="0">
                <a:solidFill>
                  <a:srgbClr val="1F973F"/>
                </a:solidFill>
                <a:latin typeface="SimSun"/>
                <a:cs typeface="SimSun"/>
              </a:rPr>
              <a:t> </a:t>
            </a:r>
            <a:r>
              <a:rPr sz="2000" spc="-26" dirty="0">
                <a:latin typeface="Tahoma"/>
                <a:cs typeface="Tahoma"/>
              </a:rPr>
              <a:t>и</a:t>
            </a:r>
            <a:r>
              <a:rPr sz="2000" spc="52" dirty="0">
                <a:latin typeface="Tahoma"/>
                <a:cs typeface="Tahoma"/>
              </a:rPr>
              <a:t> </a:t>
            </a:r>
            <a:r>
              <a:rPr sz="2000" spc="26" dirty="0">
                <a:solidFill>
                  <a:srgbClr val="1F973F"/>
                </a:solidFill>
                <a:latin typeface="SimSun"/>
                <a:cs typeface="SimSun"/>
              </a:rPr>
              <a:t>items</a:t>
            </a:r>
            <a:r>
              <a:rPr sz="2000" spc="-232" dirty="0">
                <a:solidFill>
                  <a:srgbClr val="1F973F"/>
                </a:solidFill>
                <a:latin typeface="SimSun"/>
                <a:cs typeface="SimSun"/>
              </a:rPr>
              <a:t> </a:t>
            </a:r>
            <a:r>
              <a:rPr sz="2000" spc="-43" dirty="0">
                <a:latin typeface="Tahoma"/>
                <a:cs typeface="Tahoma"/>
              </a:rPr>
              <a:t>возвращают</a:t>
            </a:r>
            <a:r>
              <a:rPr sz="2000" spc="52" dirty="0">
                <a:latin typeface="Tahoma"/>
                <a:cs typeface="Tahoma"/>
              </a:rPr>
              <a:t> </a:t>
            </a:r>
            <a:r>
              <a:rPr sz="2000" spc="-43" dirty="0">
                <a:latin typeface="Tahoma"/>
                <a:cs typeface="Tahoma"/>
              </a:rPr>
              <a:t>итераторы,</a:t>
            </a:r>
            <a:r>
              <a:rPr sz="2000" spc="60" dirty="0">
                <a:latin typeface="Tahoma"/>
                <a:cs typeface="Tahoma"/>
              </a:rPr>
              <a:t> </a:t>
            </a:r>
            <a:r>
              <a:rPr sz="2000" spc="-34" dirty="0">
                <a:latin typeface="Tahoma"/>
                <a:cs typeface="Tahoma"/>
              </a:rPr>
              <a:t>поэтому</a:t>
            </a:r>
            <a:r>
              <a:rPr sz="2000" spc="52" dirty="0">
                <a:latin typeface="Tahoma"/>
                <a:cs typeface="Tahoma"/>
              </a:rPr>
              <a:t> </a:t>
            </a:r>
            <a:r>
              <a:rPr sz="2000" spc="-34" dirty="0">
                <a:latin typeface="Tahoma"/>
                <a:cs typeface="Tahoma"/>
              </a:rPr>
              <a:t>их</a:t>
            </a:r>
            <a:r>
              <a:rPr sz="2000" spc="60" dirty="0">
                <a:latin typeface="Tahoma"/>
                <a:cs typeface="Tahoma"/>
              </a:rPr>
              <a:t> </a:t>
            </a:r>
            <a:r>
              <a:rPr sz="2000" spc="-34" dirty="0">
                <a:latin typeface="Tahoma"/>
                <a:cs typeface="Tahoma"/>
              </a:rPr>
              <a:t>вызовы </a:t>
            </a:r>
            <a:r>
              <a:rPr sz="2000" spc="-455" dirty="0">
                <a:latin typeface="Tahoma"/>
                <a:cs typeface="Tahoma"/>
              </a:rPr>
              <a:t> </a:t>
            </a:r>
            <a:r>
              <a:rPr sz="2000" spc="-43" dirty="0">
                <a:latin typeface="Tahoma"/>
                <a:cs typeface="Tahoma"/>
              </a:rPr>
              <a:t>помещены</a:t>
            </a:r>
            <a:r>
              <a:rPr sz="2000" spc="34" dirty="0">
                <a:latin typeface="Tahoma"/>
                <a:cs typeface="Tahoma"/>
              </a:rPr>
              <a:t> </a:t>
            </a:r>
            <a:r>
              <a:rPr sz="2000" spc="-52" dirty="0">
                <a:latin typeface="Tahoma"/>
                <a:cs typeface="Tahoma"/>
              </a:rPr>
              <a:t>в</a:t>
            </a:r>
            <a:r>
              <a:rPr sz="2000" spc="43" dirty="0">
                <a:latin typeface="Tahoma"/>
                <a:cs typeface="Tahoma"/>
              </a:rPr>
              <a:t> </a:t>
            </a:r>
            <a:r>
              <a:rPr sz="2000" spc="-26" dirty="0">
                <a:latin typeface="Tahoma"/>
                <a:cs typeface="Tahoma"/>
              </a:rPr>
              <a:t>функцию</a:t>
            </a:r>
            <a:r>
              <a:rPr sz="2000" spc="43" dirty="0">
                <a:latin typeface="Tahoma"/>
                <a:cs typeface="Tahoma"/>
              </a:rPr>
              <a:t> </a:t>
            </a:r>
            <a:r>
              <a:rPr sz="2000" dirty="0">
                <a:solidFill>
                  <a:srgbClr val="1F973F"/>
                </a:solidFill>
                <a:latin typeface="SimSun"/>
                <a:cs typeface="SimSun"/>
              </a:rPr>
              <a:t>list</a:t>
            </a:r>
            <a:r>
              <a:rPr sz="2000" dirty="0">
                <a:latin typeface="Tahoma"/>
                <a:cs typeface="Tahoma"/>
              </a:rPr>
              <a:t>:</a:t>
            </a:r>
          </a:p>
        </p:txBody>
      </p:sp>
      <p:graphicFrame>
        <p:nvGraphicFramePr>
          <p:cNvPr id="5" name="object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63915618"/>
              </p:ext>
            </p:extLst>
          </p:nvPr>
        </p:nvGraphicFramePr>
        <p:xfrm>
          <a:off x="990600" y="4038600"/>
          <a:ext cx="7467599" cy="1594738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3457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5247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1805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36960">
                <a:tc>
                  <a:txBody>
                    <a:bodyPr/>
                    <a:lstStyle/>
                    <a:p>
                      <a:pPr marL="31750">
                        <a:lnSpc>
                          <a:spcPct val="100000"/>
                        </a:lnSpc>
                        <a:spcBef>
                          <a:spcPts val="155"/>
                        </a:spcBef>
                      </a:pPr>
                      <a:r>
                        <a:rPr sz="1200" dirty="0">
                          <a:solidFill>
                            <a:srgbClr val="8C8C8C"/>
                          </a:solidFill>
                          <a:latin typeface="Tahoma"/>
                          <a:cs typeface="Tahoma"/>
                        </a:rPr>
                        <a:t>1</a:t>
                      </a:r>
                      <a:r>
                        <a:rPr lang="kk-KZ" sz="1200" dirty="0">
                          <a:solidFill>
                            <a:srgbClr val="8C8C8C"/>
                          </a:solidFill>
                          <a:latin typeface="Tahoma"/>
                          <a:cs typeface="Tahoma"/>
                        </a:rPr>
                        <a:t>2</a:t>
                      </a:r>
                      <a:endParaRPr sz="1200" dirty="0">
                        <a:latin typeface="Tahoma"/>
                        <a:cs typeface="Tahoma"/>
                      </a:endParaRPr>
                    </a:p>
                  </a:txBody>
                  <a:tcPr marL="0" marR="0" marT="33820" marB="0">
                    <a:lnR w="6350">
                      <a:solidFill>
                        <a:srgbClr val="CFCFCF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118110">
                        <a:lnSpc>
                          <a:spcPts val="935"/>
                        </a:lnSpc>
                      </a:pPr>
                      <a:r>
                        <a:rPr sz="2000" spc="80" dirty="0">
                          <a:solidFill>
                            <a:srgbClr val="AA21FF"/>
                          </a:solidFill>
                          <a:latin typeface="SimSun"/>
                          <a:cs typeface="SimSun"/>
                        </a:rPr>
                        <a:t>&gt;&gt;&gt;</a:t>
                      </a:r>
                      <a:endParaRPr sz="20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CFCFCF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 marL="3810">
                        <a:lnSpc>
                          <a:spcPts val="935"/>
                        </a:lnSpc>
                      </a:pPr>
                      <a:r>
                        <a:rPr sz="2000" dirty="0">
                          <a:latin typeface="SimSun"/>
                          <a:cs typeface="SimSun"/>
                        </a:rPr>
                        <a:t>d</a:t>
                      </a:r>
                      <a:r>
                        <a:rPr sz="2000" spc="204" dirty="0">
                          <a:latin typeface="SimSun"/>
                          <a:cs typeface="SimSun"/>
                        </a:rPr>
                        <a:t> </a:t>
                      </a:r>
                      <a:r>
                        <a:rPr sz="2000" dirty="0">
                          <a:latin typeface="SimSun"/>
                          <a:cs typeface="SimSun"/>
                        </a:rPr>
                        <a:t>=</a:t>
                      </a:r>
                      <a:r>
                        <a:rPr sz="2000" spc="204" dirty="0">
                          <a:latin typeface="SimSun"/>
                          <a:cs typeface="SimSun"/>
                        </a:rPr>
                        <a:t> </a:t>
                      </a:r>
                      <a:r>
                        <a:rPr sz="2000" spc="90" dirty="0">
                          <a:latin typeface="SimSun"/>
                          <a:cs typeface="SimSun"/>
                        </a:rPr>
                        <a:t>{</a:t>
                      </a:r>
                      <a:r>
                        <a:rPr sz="2000" dirty="0">
                          <a:solidFill>
                            <a:srgbClr val="BA2020"/>
                          </a:solidFill>
                          <a:latin typeface="SimSun"/>
                          <a:cs typeface="SimSun"/>
                        </a:rPr>
                        <a:t>"</a:t>
                      </a:r>
                      <a:r>
                        <a:rPr sz="2000" spc="-330" dirty="0">
                          <a:solidFill>
                            <a:srgbClr val="BA2020"/>
                          </a:solidFill>
                          <a:latin typeface="SimSun"/>
                          <a:cs typeface="SimSun"/>
                        </a:rPr>
                        <a:t> </a:t>
                      </a:r>
                      <a:r>
                        <a:rPr sz="2000" spc="75" dirty="0">
                          <a:solidFill>
                            <a:srgbClr val="BA2020"/>
                          </a:solidFill>
                          <a:latin typeface="SimSun"/>
                          <a:cs typeface="SimSun"/>
                        </a:rPr>
                        <a:t>spa</a:t>
                      </a:r>
                      <a:r>
                        <a:rPr sz="2000" dirty="0">
                          <a:solidFill>
                            <a:srgbClr val="BA2020"/>
                          </a:solidFill>
                          <a:latin typeface="SimSun"/>
                          <a:cs typeface="SimSun"/>
                        </a:rPr>
                        <a:t>m</a:t>
                      </a:r>
                      <a:r>
                        <a:rPr sz="2000" spc="-330" dirty="0">
                          <a:solidFill>
                            <a:srgbClr val="BA2020"/>
                          </a:solidFill>
                          <a:latin typeface="SimSun"/>
                          <a:cs typeface="SimSun"/>
                        </a:rPr>
                        <a:t> </a:t>
                      </a:r>
                      <a:r>
                        <a:rPr sz="2000" spc="90" dirty="0">
                          <a:solidFill>
                            <a:srgbClr val="BA2020"/>
                          </a:solidFill>
                          <a:latin typeface="SimSun"/>
                          <a:cs typeface="SimSun"/>
                        </a:rPr>
                        <a:t>"</a:t>
                      </a:r>
                      <a:r>
                        <a:rPr sz="2000" dirty="0">
                          <a:latin typeface="SimSun"/>
                          <a:cs typeface="SimSun"/>
                        </a:rPr>
                        <a:t>:</a:t>
                      </a:r>
                      <a:r>
                        <a:rPr sz="2000" spc="204" dirty="0">
                          <a:latin typeface="SimSun"/>
                          <a:cs typeface="SimSun"/>
                        </a:rPr>
                        <a:t> </a:t>
                      </a:r>
                      <a:r>
                        <a:rPr sz="2000" dirty="0">
                          <a:latin typeface="SimSun"/>
                          <a:cs typeface="SimSun"/>
                        </a:rPr>
                        <a:t>4</a:t>
                      </a:r>
                      <a:r>
                        <a:rPr sz="2000" spc="-360" dirty="0">
                          <a:latin typeface="SimSun"/>
                          <a:cs typeface="SimSun"/>
                        </a:rPr>
                        <a:t> </a:t>
                      </a:r>
                      <a:r>
                        <a:rPr sz="2000" dirty="0">
                          <a:latin typeface="SimSun"/>
                          <a:cs typeface="SimSun"/>
                        </a:rPr>
                        <a:t>,</a:t>
                      </a:r>
                      <a:r>
                        <a:rPr sz="2000" spc="204" dirty="0">
                          <a:latin typeface="SimSun"/>
                          <a:cs typeface="SimSun"/>
                        </a:rPr>
                        <a:t> </a:t>
                      </a:r>
                      <a:r>
                        <a:rPr sz="2000" dirty="0">
                          <a:solidFill>
                            <a:srgbClr val="BA2020"/>
                          </a:solidFill>
                          <a:latin typeface="SimSun"/>
                          <a:cs typeface="SimSun"/>
                        </a:rPr>
                        <a:t>"</a:t>
                      </a:r>
                      <a:r>
                        <a:rPr sz="2000" spc="-335" dirty="0">
                          <a:solidFill>
                            <a:srgbClr val="BA2020"/>
                          </a:solidFill>
                          <a:latin typeface="SimSun"/>
                          <a:cs typeface="SimSun"/>
                        </a:rPr>
                        <a:t> </a:t>
                      </a:r>
                      <a:r>
                        <a:rPr sz="2000" spc="65" dirty="0">
                          <a:solidFill>
                            <a:srgbClr val="BA2020"/>
                          </a:solidFill>
                          <a:latin typeface="SimSun"/>
                          <a:cs typeface="SimSun"/>
                        </a:rPr>
                        <a:t>h</a:t>
                      </a:r>
                      <a:r>
                        <a:rPr sz="2000" spc="70" dirty="0">
                          <a:solidFill>
                            <a:srgbClr val="BA2020"/>
                          </a:solidFill>
                          <a:latin typeface="SimSun"/>
                          <a:cs typeface="SimSun"/>
                        </a:rPr>
                        <a:t>a</a:t>
                      </a:r>
                      <a:r>
                        <a:rPr sz="2000" dirty="0">
                          <a:solidFill>
                            <a:srgbClr val="BA2020"/>
                          </a:solidFill>
                          <a:latin typeface="SimSun"/>
                          <a:cs typeface="SimSun"/>
                        </a:rPr>
                        <a:t>m</a:t>
                      </a:r>
                      <a:r>
                        <a:rPr sz="2000" spc="-335" dirty="0">
                          <a:solidFill>
                            <a:srgbClr val="BA2020"/>
                          </a:solidFill>
                          <a:latin typeface="SimSun"/>
                          <a:cs typeface="SimSun"/>
                        </a:rPr>
                        <a:t> </a:t>
                      </a:r>
                      <a:r>
                        <a:rPr sz="2000" spc="90" dirty="0">
                          <a:solidFill>
                            <a:srgbClr val="BA2020"/>
                          </a:solidFill>
                          <a:latin typeface="SimSun"/>
                          <a:cs typeface="SimSun"/>
                        </a:rPr>
                        <a:t>"</a:t>
                      </a:r>
                      <a:r>
                        <a:rPr sz="2000" dirty="0">
                          <a:latin typeface="SimSun"/>
                          <a:cs typeface="SimSun"/>
                        </a:rPr>
                        <a:t>:</a:t>
                      </a:r>
                      <a:r>
                        <a:rPr sz="2000" spc="204" dirty="0">
                          <a:latin typeface="SimSun"/>
                          <a:cs typeface="SimSun"/>
                        </a:rPr>
                        <a:t> </a:t>
                      </a:r>
                      <a:r>
                        <a:rPr sz="2000" dirty="0">
                          <a:latin typeface="SimSun"/>
                          <a:cs typeface="SimSun"/>
                        </a:rPr>
                        <a:t>1</a:t>
                      </a:r>
                      <a:r>
                        <a:rPr sz="2000" spc="-360" dirty="0">
                          <a:latin typeface="SimSun"/>
                          <a:cs typeface="SimSun"/>
                        </a:rPr>
                        <a:t> </a:t>
                      </a:r>
                      <a:r>
                        <a:rPr sz="2000" dirty="0">
                          <a:latin typeface="SimSun"/>
                          <a:cs typeface="SimSun"/>
                        </a:rPr>
                        <a:t>,</a:t>
                      </a:r>
                      <a:r>
                        <a:rPr sz="2000" spc="204" dirty="0">
                          <a:latin typeface="SimSun"/>
                          <a:cs typeface="SimSun"/>
                        </a:rPr>
                        <a:t> </a:t>
                      </a:r>
                      <a:r>
                        <a:rPr sz="2000" dirty="0">
                          <a:solidFill>
                            <a:srgbClr val="BA2020"/>
                          </a:solidFill>
                          <a:latin typeface="SimSun"/>
                          <a:cs typeface="SimSun"/>
                        </a:rPr>
                        <a:t>"</a:t>
                      </a:r>
                      <a:r>
                        <a:rPr sz="2000" spc="-330" dirty="0">
                          <a:solidFill>
                            <a:srgbClr val="BA2020"/>
                          </a:solidFill>
                          <a:latin typeface="SimSun"/>
                          <a:cs typeface="SimSun"/>
                        </a:rPr>
                        <a:t> </a:t>
                      </a:r>
                      <a:r>
                        <a:rPr sz="2000" spc="75" dirty="0">
                          <a:solidFill>
                            <a:srgbClr val="BA2020"/>
                          </a:solidFill>
                          <a:latin typeface="SimSun"/>
                          <a:cs typeface="SimSun"/>
                        </a:rPr>
                        <a:t>egg</a:t>
                      </a:r>
                      <a:r>
                        <a:rPr sz="2000" dirty="0">
                          <a:solidFill>
                            <a:srgbClr val="BA2020"/>
                          </a:solidFill>
                          <a:latin typeface="SimSun"/>
                          <a:cs typeface="SimSun"/>
                        </a:rPr>
                        <a:t>s</a:t>
                      </a:r>
                      <a:r>
                        <a:rPr sz="2000" spc="-330" dirty="0">
                          <a:solidFill>
                            <a:srgbClr val="BA2020"/>
                          </a:solidFill>
                          <a:latin typeface="SimSun"/>
                          <a:cs typeface="SimSun"/>
                        </a:rPr>
                        <a:t> </a:t>
                      </a:r>
                      <a:r>
                        <a:rPr sz="2000" spc="90" dirty="0">
                          <a:solidFill>
                            <a:srgbClr val="BA2020"/>
                          </a:solidFill>
                          <a:latin typeface="SimSun"/>
                          <a:cs typeface="SimSun"/>
                        </a:rPr>
                        <a:t>"</a:t>
                      </a:r>
                      <a:r>
                        <a:rPr sz="2000" dirty="0">
                          <a:latin typeface="SimSun"/>
                          <a:cs typeface="SimSun"/>
                        </a:rPr>
                        <a:t>:</a:t>
                      </a:r>
                      <a:r>
                        <a:rPr sz="2000" spc="220" dirty="0">
                          <a:latin typeface="SimSun"/>
                          <a:cs typeface="SimSun"/>
                        </a:rPr>
                        <a:t> </a:t>
                      </a:r>
                      <a:r>
                        <a:rPr sz="2000" spc="60" dirty="0">
                          <a:latin typeface="SimSun"/>
                          <a:cs typeface="SimSun"/>
                        </a:rPr>
                        <a:t>2</a:t>
                      </a:r>
                      <a:r>
                        <a:rPr sz="2000" dirty="0">
                          <a:latin typeface="SimSun"/>
                          <a:cs typeface="SimSun"/>
                        </a:rPr>
                        <a:t>}</a:t>
                      </a:r>
                      <a:endParaRPr sz="2000">
                        <a:latin typeface="SimSun"/>
                        <a:cs typeface="SimSun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1111">
                <a:tc>
                  <a:txBody>
                    <a:bodyPr/>
                    <a:lstStyle/>
                    <a:p>
                      <a:pPr marL="31750">
                        <a:lnSpc>
                          <a:spcPts val="640"/>
                        </a:lnSpc>
                      </a:pPr>
                      <a:r>
                        <a:rPr sz="1200" dirty="0">
                          <a:solidFill>
                            <a:srgbClr val="8C8C8C"/>
                          </a:solidFill>
                          <a:latin typeface="Tahoma"/>
                          <a:cs typeface="Tahoma"/>
                        </a:rPr>
                        <a:t>2</a:t>
                      </a:r>
                      <a:endParaRPr sz="1200">
                        <a:latin typeface="Tahoma"/>
                        <a:cs typeface="Tahoma"/>
                      </a:endParaRPr>
                    </a:p>
                  </a:txBody>
                  <a:tcPr marL="0" marR="0" marT="0" marB="0">
                    <a:lnR w="6350">
                      <a:solidFill>
                        <a:srgbClr val="CFCFCF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CFCFCF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08719">
                <a:tc>
                  <a:txBody>
                    <a:bodyPr/>
                    <a:lstStyle/>
                    <a:p>
                      <a:pPr marL="31750">
                        <a:lnSpc>
                          <a:spcPct val="100000"/>
                        </a:lnSpc>
                        <a:spcBef>
                          <a:spcPts val="125"/>
                        </a:spcBef>
                      </a:pPr>
                      <a:r>
                        <a:rPr sz="1200" dirty="0">
                          <a:solidFill>
                            <a:srgbClr val="8C8C8C"/>
                          </a:solidFill>
                          <a:latin typeface="Tahoma"/>
                          <a:cs typeface="Tahoma"/>
                        </a:rPr>
                        <a:t>3</a:t>
                      </a:r>
                      <a:endParaRPr sz="1200">
                        <a:latin typeface="Tahoma"/>
                        <a:cs typeface="Tahoma"/>
                      </a:endParaRPr>
                    </a:p>
                  </a:txBody>
                  <a:tcPr marL="0" marR="0" marT="27274" marB="0">
                    <a:lnR w="6350">
                      <a:solidFill>
                        <a:srgbClr val="CFCFCF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118110">
                        <a:lnSpc>
                          <a:spcPts val="855"/>
                        </a:lnSpc>
                      </a:pPr>
                      <a:r>
                        <a:rPr sz="2000" spc="80" dirty="0">
                          <a:solidFill>
                            <a:srgbClr val="AA21FF"/>
                          </a:solidFill>
                          <a:latin typeface="SimSun"/>
                          <a:cs typeface="SimSun"/>
                        </a:rPr>
                        <a:t>&gt;&gt;&gt;</a:t>
                      </a:r>
                      <a:endParaRPr sz="20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CFCFCF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 marL="7620">
                        <a:lnSpc>
                          <a:spcPts val="855"/>
                        </a:lnSpc>
                      </a:pPr>
                      <a:r>
                        <a:rPr sz="2000" spc="75" dirty="0">
                          <a:solidFill>
                            <a:srgbClr val="007F00"/>
                          </a:solidFill>
                          <a:latin typeface="SimSun"/>
                          <a:cs typeface="SimSun"/>
                        </a:rPr>
                        <a:t>lis</a:t>
                      </a:r>
                      <a:r>
                        <a:rPr sz="2000" dirty="0">
                          <a:solidFill>
                            <a:srgbClr val="007F00"/>
                          </a:solidFill>
                          <a:latin typeface="SimSun"/>
                          <a:cs typeface="SimSun"/>
                        </a:rPr>
                        <a:t>t</a:t>
                      </a:r>
                      <a:r>
                        <a:rPr sz="2000" spc="-330" dirty="0">
                          <a:solidFill>
                            <a:srgbClr val="007F00"/>
                          </a:solidFill>
                          <a:latin typeface="SimSun"/>
                          <a:cs typeface="SimSun"/>
                        </a:rPr>
                        <a:t> </a:t>
                      </a:r>
                      <a:r>
                        <a:rPr sz="2000" dirty="0">
                          <a:latin typeface="SimSun"/>
                          <a:cs typeface="SimSun"/>
                        </a:rPr>
                        <a:t>(</a:t>
                      </a:r>
                      <a:r>
                        <a:rPr sz="2000" spc="-360" dirty="0">
                          <a:latin typeface="SimSun"/>
                          <a:cs typeface="SimSun"/>
                        </a:rPr>
                        <a:t> </a:t>
                      </a:r>
                      <a:r>
                        <a:rPr sz="2000" spc="90" dirty="0">
                          <a:latin typeface="SimSun"/>
                          <a:cs typeface="SimSun"/>
                        </a:rPr>
                        <a:t>d</a:t>
                      </a:r>
                      <a:r>
                        <a:rPr sz="2000" dirty="0">
                          <a:latin typeface="SimSun"/>
                          <a:cs typeface="SimSun"/>
                        </a:rPr>
                        <a:t>.</a:t>
                      </a:r>
                      <a:r>
                        <a:rPr sz="2000" spc="-325" dirty="0">
                          <a:latin typeface="SimSun"/>
                          <a:cs typeface="SimSun"/>
                        </a:rPr>
                        <a:t> </a:t>
                      </a:r>
                      <a:r>
                        <a:rPr sz="2000" spc="80" dirty="0">
                          <a:latin typeface="SimSun"/>
                          <a:cs typeface="SimSun"/>
                        </a:rPr>
                        <a:t>value</a:t>
                      </a:r>
                      <a:r>
                        <a:rPr sz="2000" dirty="0">
                          <a:latin typeface="SimSun"/>
                          <a:cs typeface="SimSun"/>
                        </a:rPr>
                        <a:t>s</a:t>
                      </a:r>
                      <a:r>
                        <a:rPr sz="2000" spc="-310" dirty="0">
                          <a:latin typeface="SimSun"/>
                          <a:cs typeface="SimSun"/>
                        </a:rPr>
                        <a:t> </a:t>
                      </a:r>
                      <a:r>
                        <a:rPr sz="2000" spc="60" dirty="0">
                          <a:latin typeface="SimSun"/>
                          <a:cs typeface="SimSun"/>
                        </a:rPr>
                        <a:t>(</a:t>
                      </a:r>
                      <a:r>
                        <a:rPr sz="2000" spc="105" dirty="0">
                          <a:latin typeface="SimSun"/>
                          <a:cs typeface="SimSun"/>
                        </a:rPr>
                        <a:t>)</a:t>
                      </a:r>
                      <a:r>
                        <a:rPr sz="2000" dirty="0">
                          <a:latin typeface="SimSun"/>
                          <a:cs typeface="SimSun"/>
                        </a:rPr>
                        <a:t>)</a:t>
                      </a:r>
                      <a:endParaRPr sz="2000">
                        <a:latin typeface="SimSun"/>
                        <a:cs typeface="SimSun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17098">
                <a:tc>
                  <a:txBody>
                    <a:bodyPr/>
                    <a:lstStyle/>
                    <a:p>
                      <a:pPr marL="31750">
                        <a:lnSpc>
                          <a:spcPct val="100000"/>
                        </a:lnSpc>
                        <a:spcBef>
                          <a:spcPts val="65"/>
                        </a:spcBef>
                      </a:pPr>
                      <a:r>
                        <a:rPr sz="1200" dirty="0">
                          <a:solidFill>
                            <a:srgbClr val="8C8C8C"/>
                          </a:solidFill>
                          <a:latin typeface="Tahoma"/>
                          <a:cs typeface="Tahoma"/>
                        </a:rPr>
                        <a:t>4</a:t>
                      </a:r>
                      <a:endParaRPr sz="1200">
                        <a:latin typeface="Tahoma"/>
                        <a:cs typeface="Tahoma"/>
                      </a:endParaRPr>
                    </a:p>
                  </a:txBody>
                  <a:tcPr marL="0" marR="0" marT="14183" marB="0">
                    <a:lnR w="6350">
                      <a:solidFill>
                        <a:srgbClr val="CFCFCF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119380">
                        <a:lnSpc>
                          <a:spcPts val="844"/>
                        </a:lnSpc>
                      </a:pPr>
                      <a:r>
                        <a:rPr sz="2000" spc="55" dirty="0">
                          <a:latin typeface="SimSun"/>
                          <a:cs typeface="SimSun"/>
                        </a:rPr>
                        <a:t>[</a:t>
                      </a:r>
                      <a:r>
                        <a:rPr sz="2000" dirty="0">
                          <a:latin typeface="SimSun"/>
                          <a:cs typeface="SimSun"/>
                        </a:rPr>
                        <a:t>4</a:t>
                      </a:r>
                      <a:r>
                        <a:rPr sz="2000" spc="-340" dirty="0">
                          <a:latin typeface="SimSun"/>
                          <a:cs typeface="SimSun"/>
                        </a:rPr>
                        <a:t> </a:t>
                      </a:r>
                      <a:r>
                        <a:rPr sz="2000" dirty="0">
                          <a:latin typeface="SimSun"/>
                          <a:cs typeface="SimSun"/>
                        </a:rPr>
                        <a:t>,</a:t>
                      </a:r>
                      <a:endParaRPr sz="20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CFCFCF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 marL="3810">
                        <a:lnSpc>
                          <a:spcPts val="844"/>
                        </a:lnSpc>
                      </a:pPr>
                      <a:r>
                        <a:rPr sz="2000" dirty="0">
                          <a:latin typeface="SimSun"/>
                          <a:cs typeface="SimSun"/>
                        </a:rPr>
                        <a:t>1</a:t>
                      </a:r>
                      <a:r>
                        <a:rPr sz="2000" spc="-360" dirty="0">
                          <a:latin typeface="SimSun"/>
                          <a:cs typeface="SimSun"/>
                        </a:rPr>
                        <a:t> </a:t>
                      </a:r>
                      <a:r>
                        <a:rPr sz="2000" dirty="0">
                          <a:latin typeface="SimSun"/>
                          <a:cs typeface="SimSun"/>
                        </a:rPr>
                        <a:t>,</a:t>
                      </a:r>
                      <a:r>
                        <a:rPr sz="2000" spc="220" dirty="0">
                          <a:latin typeface="SimSun"/>
                          <a:cs typeface="SimSun"/>
                        </a:rPr>
                        <a:t> </a:t>
                      </a:r>
                      <a:r>
                        <a:rPr sz="2000" spc="60" dirty="0">
                          <a:latin typeface="SimSun"/>
                          <a:cs typeface="SimSun"/>
                        </a:rPr>
                        <a:t>2</a:t>
                      </a:r>
                      <a:r>
                        <a:rPr sz="2000" dirty="0">
                          <a:latin typeface="SimSun"/>
                          <a:cs typeface="SimSun"/>
                        </a:rPr>
                        <a:t>]</a:t>
                      </a:r>
                      <a:endParaRPr sz="2000">
                        <a:latin typeface="SimSun"/>
                        <a:cs typeface="SimSun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82556">
                <a:tc>
                  <a:txBody>
                    <a:bodyPr/>
                    <a:lstStyle/>
                    <a:p>
                      <a:pPr marL="31750">
                        <a:lnSpc>
                          <a:spcPts val="685"/>
                        </a:lnSpc>
                      </a:pPr>
                      <a:r>
                        <a:rPr sz="1200" dirty="0">
                          <a:solidFill>
                            <a:srgbClr val="8C8C8C"/>
                          </a:solidFill>
                          <a:latin typeface="Tahoma"/>
                          <a:cs typeface="Tahoma"/>
                        </a:rPr>
                        <a:t>5</a:t>
                      </a:r>
                      <a:endParaRPr sz="1200">
                        <a:latin typeface="Tahoma"/>
                        <a:cs typeface="Tahoma"/>
                      </a:endParaRPr>
                    </a:p>
                  </a:txBody>
                  <a:tcPr marL="0" marR="0" marT="0" marB="0">
                    <a:lnR w="6350">
                      <a:solidFill>
                        <a:srgbClr val="CFCFCF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CFCFCF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74187">
                <a:tc>
                  <a:txBody>
                    <a:bodyPr/>
                    <a:lstStyle/>
                    <a:p>
                      <a:pPr marL="31750">
                        <a:lnSpc>
                          <a:spcPts val="670"/>
                        </a:lnSpc>
                        <a:spcBef>
                          <a:spcPts val="25"/>
                        </a:spcBef>
                      </a:pPr>
                      <a:r>
                        <a:rPr sz="1200" dirty="0">
                          <a:solidFill>
                            <a:srgbClr val="8C8C8C"/>
                          </a:solidFill>
                          <a:latin typeface="Tahoma"/>
                          <a:cs typeface="Tahoma"/>
                        </a:rPr>
                        <a:t>6</a:t>
                      </a:r>
                      <a:endParaRPr sz="1200">
                        <a:latin typeface="Tahoma"/>
                        <a:cs typeface="Tahoma"/>
                      </a:endParaRPr>
                    </a:p>
                  </a:txBody>
                  <a:tcPr marL="0" marR="0" marT="5455" marB="0">
                    <a:lnR w="6350">
                      <a:solidFill>
                        <a:srgbClr val="CFCFCF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118110">
                        <a:lnSpc>
                          <a:spcPts val="700"/>
                        </a:lnSpc>
                      </a:pPr>
                      <a:r>
                        <a:rPr sz="2000" spc="80" dirty="0">
                          <a:solidFill>
                            <a:srgbClr val="AA21FF"/>
                          </a:solidFill>
                          <a:latin typeface="SimSun"/>
                          <a:cs typeface="SimSun"/>
                        </a:rPr>
                        <a:t>&gt;&gt;&gt;</a:t>
                      </a:r>
                      <a:endParaRPr sz="20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CFCFCF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 marL="7620">
                        <a:lnSpc>
                          <a:spcPts val="700"/>
                        </a:lnSpc>
                      </a:pPr>
                      <a:r>
                        <a:rPr sz="2000" spc="75" dirty="0">
                          <a:solidFill>
                            <a:srgbClr val="007F00"/>
                          </a:solidFill>
                          <a:latin typeface="SimSun"/>
                          <a:cs typeface="SimSun"/>
                        </a:rPr>
                        <a:t>lis</a:t>
                      </a:r>
                      <a:r>
                        <a:rPr sz="2000" dirty="0">
                          <a:solidFill>
                            <a:srgbClr val="007F00"/>
                          </a:solidFill>
                          <a:latin typeface="SimSun"/>
                          <a:cs typeface="SimSun"/>
                        </a:rPr>
                        <a:t>t</a:t>
                      </a:r>
                      <a:r>
                        <a:rPr sz="2000" spc="-330" dirty="0">
                          <a:solidFill>
                            <a:srgbClr val="007F00"/>
                          </a:solidFill>
                          <a:latin typeface="SimSun"/>
                          <a:cs typeface="SimSun"/>
                        </a:rPr>
                        <a:t> </a:t>
                      </a:r>
                      <a:r>
                        <a:rPr sz="2000" dirty="0">
                          <a:latin typeface="SimSun"/>
                          <a:cs typeface="SimSun"/>
                        </a:rPr>
                        <a:t>(</a:t>
                      </a:r>
                      <a:r>
                        <a:rPr sz="2000" spc="-360" dirty="0">
                          <a:latin typeface="SimSun"/>
                          <a:cs typeface="SimSun"/>
                        </a:rPr>
                        <a:t> </a:t>
                      </a:r>
                      <a:r>
                        <a:rPr sz="2000" spc="90" dirty="0">
                          <a:latin typeface="SimSun"/>
                          <a:cs typeface="SimSun"/>
                        </a:rPr>
                        <a:t>d</a:t>
                      </a:r>
                      <a:r>
                        <a:rPr sz="2000" dirty="0">
                          <a:latin typeface="SimSun"/>
                          <a:cs typeface="SimSun"/>
                        </a:rPr>
                        <a:t>.</a:t>
                      </a:r>
                      <a:r>
                        <a:rPr sz="2000" spc="-325" dirty="0">
                          <a:latin typeface="SimSun"/>
                          <a:cs typeface="SimSun"/>
                        </a:rPr>
                        <a:t> </a:t>
                      </a:r>
                      <a:r>
                        <a:rPr sz="2000" spc="75" dirty="0">
                          <a:latin typeface="SimSun"/>
                          <a:cs typeface="SimSun"/>
                        </a:rPr>
                        <a:t>item</a:t>
                      </a:r>
                      <a:r>
                        <a:rPr sz="2000" dirty="0">
                          <a:latin typeface="SimSun"/>
                          <a:cs typeface="SimSun"/>
                        </a:rPr>
                        <a:t>s</a:t>
                      </a:r>
                      <a:r>
                        <a:rPr sz="2000" spc="-310" dirty="0">
                          <a:latin typeface="SimSun"/>
                          <a:cs typeface="SimSun"/>
                        </a:rPr>
                        <a:t> </a:t>
                      </a:r>
                      <a:r>
                        <a:rPr sz="2000" spc="60" dirty="0">
                          <a:latin typeface="SimSun"/>
                          <a:cs typeface="SimSun"/>
                        </a:rPr>
                        <a:t>(</a:t>
                      </a:r>
                      <a:r>
                        <a:rPr sz="2000" spc="105" dirty="0">
                          <a:latin typeface="SimSun"/>
                          <a:cs typeface="SimSun"/>
                        </a:rPr>
                        <a:t>)</a:t>
                      </a:r>
                      <a:r>
                        <a:rPr sz="2000" dirty="0">
                          <a:latin typeface="SimSun"/>
                          <a:cs typeface="SimSun"/>
                        </a:rPr>
                        <a:t>)</a:t>
                      </a:r>
                      <a:endParaRPr sz="2000">
                        <a:latin typeface="SimSun"/>
                        <a:cs typeface="SimSun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30174">
                <a:tc>
                  <a:txBody>
                    <a:bodyPr/>
                    <a:lstStyle/>
                    <a:p>
                      <a:pPr marL="31750">
                        <a:lnSpc>
                          <a:spcPct val="100000"/>
                        </a:lnSpc>
                        <a:spcBef>
                          <a:spcPts val="125"/>
                        </a:spcBef>
                      </a:pPr>
                      <a:r>
                        <a:rPr sz="1200" dirty="0">
                          <a:solidFill>
                            <a:srgbClr val="8C8C8C"/>
                          </a:solidFill>
                          <a:latin typeface="Tahoma"/>
                          <a:cs typeface="Tahoma"/>
                        </a:rPr>
                        <a:t>7</a:t>
                      </a:r>
                      <a:endParaRPr sz="1200">
                        <a:latin typeface="Tahoma"/>
                        <a:cs typeface="Tahoma"/>
                      </a:endParaRPr>
                    </a:p>
                  </a:txBody>
                  <a:tcPr marL="0" marR="0" marT="27274" marB="0">
                    <a:lnR w="6350">
                      <a:solidFill>
                        <a:srgbClr val="CFCFCF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120014">
                        <a:lnSpc>
                          <a:spcPts val="905"/>
                        </a:lnSpc>
                      </a:pPr>
                      <a:r>
                        <a:rPr sz="2000" spc="60" dirty="0">
                          <a:latin typeface="SimSun"/>
                          <a:cs typeface="SimSun"/>
                        </a:rPr>
                        <a:t>[</a:t>
                      </a:r>
                      <a:r>
                        <a:rPr sz="2000" spc="105" dirty="0">
                          <a:latin typeface="SimSun"/>
                          <a:cs typeface="SimSun"/>
                        </a:rPr>
                        <a:t>(</a:t>
                      </a:r>
                      <a:r>
                        <a:rPr sz="2000" dirty="0">
                          <a:solidFill>
                            <a:srgbClr val="BA2020"/>
                          </a:solidFill>
                          <a:latin typeface="SimSun"/>
                          <a:cs typeface="SimSun"/>
                        </a:rPr>
                        <a:t>"</a:t>
                      </a:r>
                      <a:r>
                        <a:rPr sz="2000" spc="-330" dirty="0">
                          <a:solidFill>
                            <a:srgbClr val="BA2020"/>
                          </a:solidFill>
                          <a:latin typeface="SimSun"/>
                          <a:cs typeface="SimSun"/>
                        </a:rPr>
                        <a:t> </a:t>
                      </a:r>
                      <a:r>
                        <a:rPr sz="2000" dirty="0">
                          <a:solidFill>
                            <a:srgbClr val="BA2020"/>
                          </a:solidFill>
                          <a:latin typeface="SimSun"/>
                          <a:cs typeface="SimSun"/>
                        </a:rPr>
                        <a:t>s</a:t>
                      </a:r>
                      <a:endParaRPr sz="20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CFCFCF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 marL="5080">
                        <a:lnSpc>
                          <a:spcPts val="905"/>
                        </a:lnSpc>
                      </a:pPr>
                      <a:r>
                        <a:rPr sz="2000" spc="75" dirty="0">
                          <a:solidFill>
                            <a:srgbClr val="BA2020"/>
                          </a:solidFill>
                          <a:latin typeface="SimSun"/>
                          <a:cs typeface="SimSun"/>
                        </a:rPr>
                        <a:t>pa</a:t>
                      </a:r>
                      <a:r>
                        <a:rPr sz="2000" dirty="0">
                          <a:solidFill>
                            <a:srgbClr val="BA2020"/>
                          </a:solidFill>
                          <a:latin typeface="SimSun"/>
                          <a:cs typeface="SimSun"/>
                        </a:rPr>
                        <a:t>m</a:t>
                      </a:r>
                      <a:r>
                        <a:rPr sz="2000" spc="-330" dirty="0">
                          <a:solidFill>
                            <a:srgbClr val="BA2020"/>
                          </a:solidFill>
                          <a:latin typeface="SimSun"/>
                          <a:cs typeface="SimSun"/>
                        </a:rPr>
                        <a:t> </a:t>
                      </a:r>
                      <a:r>
                        <a:rPr sz="2000" spc="110" dirty="0">
                          <a:solidFill>
                            <a:srgbClr val="BA2020"/>
                          </a:solidFill>
                          <a:latin typeface="SimSun"/>
                          <a:cs typeface="SimSun"/>
                        </a:rPr>
                        <a:t>"</a:t>
                      </a:r>
                      <a:r>
                        <a:rPr sz="2000" dirty="0">
                          <a:latin typeface="SimSun"/>
                          <a:cs typeface="SimSun"/>
                        </a:rPr>
                        <a:t>,</a:t>
                      </a:r>
                      <a:r>
                        <a:rPr sz="2000" spc="204" dirty="0">
                          <a:latin typeface="SimSun"/>
                          <a:cs typeface="SimSun"/>
                        </a:rPr>
                        <a:t> </a:t>
                      </a:r>
                      <a:r>
                        <a:rPr sz="2000" spc="60" dirty="0">
                          <a:latin typeface="SimSun"/>
                          <a:cs typeface="SimSun"/>
                        </a:rPr>
                        <a:t>4</a:t>
                      </a:r>
                      <a:r>
                        <a:rPr sz="2000" dirty="0">
                          <a:latin typeface="SimSun"/>
                          <a:cs typeface="SimSun"/>
                        </a:rPr>
                        <a:t>)</a:t>
                      </a:r>
                      <a:r>
                        <a:rPr sz="2000" spc="-325" dirty="0">
                          <a:latin typeface="SimSun"/>
                          <a:cs typeface="SimSun"/>
                        </a:rPr>
                        <a:t> </a:t>
                      </a:r>
                      <a:r>
                        <a:rPr sz="2000" dirty="0">
                          <a:latin typeface="SimSun"/>
                          <a:cs typeface="SimSun"/>
                        </a:rPr>
                        <a:t>,</a:t>
                      </a:r>
                      <a:r>
                        <a:rPr sz="2000" spc="190" dirty="0">
                          <a:latin typeface="SimSun"/>
                          <a:cs typeface="SimSun"/>
                        </a:rPr>
                        <a:t> </a:t>
                      </a:r>
                      <a:r>
                        <a:rPr sz="2000" spc="90" dirty="0">
                          <a:latin typeface="SimSun"/>
                          <a:cs typeface="SimSun"/>
                        </a:rPr>
                        <a:t>(</a:t>
                      </a:r>
                      <a:r>
                        <a:rPr sz="2000" dirty="0">
                          <a:solidFill>
                            <a:srgbClr val="BA2020"/>
                          </a:solidFill>
                          <a:latin typeface="SimSun"/>
                          <a:cs typeface="SimSun"/>
                        </a:rPr>
                        <a:t>"</a:t>
                      </a:r>
                      <a:r>
                        <a:rPr sz="2000" spc="-335" dirty="0">
                          <a:solidFill>
                            <a:srgbClr val="BA2020"/>
                          </a:solidFill>
                          <a:latin typeface="SimSun"/>
                          <a:cs typeface="SimSun"/>
                        </a:rPr>
                        <a:t> </a:t>
                      </a:r>
                      <a:r>
                        <a:rPr sz="2000" spc="65" dirty="0">
                          <a:solidFill>
                            <a:srgbClr val="BA2020"/>
                          </a:solidFill>
                          <a:latin typeface="SimSun"/>
                          <a:cs typeface="SimSun"/>
                        </a:rPr>
                        <a:t>h</a:t>
                      </a:r>
                      <a:r>
                        <a:rPr sz="2000" spc="70" dirty="0">
                          <a:solidFill>
                            <a:srgbClr val="BA2020"/>
                          </a:solidFill>
                          <a:latin typeface="SimSun"/>
                          <a:cs typeface="SimSun"/>
                        </a:rPr>
                        <a:t>a</a:t>
                      </a:r>
                      <a:r>
                        <a:rPr sz="2000" dirty="0">
                          <a:solidFill>
                            <a:srgbClr val="BA2020"/>
                          </a:solidFill>
                          <a:latin typeface="SimSun"/>
                          <a:cs typeface="SimSun"/>
                        </a:rPr>
                        <a:t>m</a:t>
                      </a:r>
                      <a:r>
                        <a:rPr sz="2000" spc="-335" dirty="0">
                          <a:solidFill>
                            <a:srgbClr val="BA2020"/>
                          </a:solidFill>
                          <a:latin typeface="SimSun"/>
                          <a:cs typeface="SimSun"/>
                        </a:rPr>
                        <a:t> </a:t>
                      </a:r>
                      <a:r>
                        <a:rPr sz="2000" spc="110" dirty="0">
                          <a:solidFill>
                            <a:srgbClr val="BA2020"/>
                          </a:solidFill>
                          <a:latin typeface="SimSun"/>
                          <a:cs typeface="SimSun"/>
                        </a:rPr>
                        <a:t>"</a:t>
                      </a:r>
                      <a:r>
                        <a:rPr sz="2000" dirty="0">
                          <a:latin typeface="SimSun"/>
                          <a:cs typeface="SimSun"/>
                        </a:rPr>
                        <a:t>,</a:t>
                      </a:r>
                      <a:r>
                        <a:rPr sz="2000" spc="204" dirty="0">
                          <a:latin typeface="SimSun"/>
                          <a:cs typeface="SimSun"/>
                        </a:rPr>
                        <a:t> </a:t>
                      </a:r>
                      <a:r>
                        <a:rPr sz="2000" spc="60" dirty="0">
                          <a:latin typeface="SimSun"/>
                          <a:cs typeface="SimSun"/>
                        </a:rPr>
                        <a:t>1</a:t>
                      </a:r>
                      <a:r>
                        <a:rPr sz="2000" dirty="0">
                          <a:latin typeface="SimSun"/>
                          <a:cs typeface="SimSun"/>
                        </a:rPr>
                        <a:t>)</a:t>
                      </a:r>
                      <a:r>
                        <a:rPr sz="2000" spc="-325" dirty="0">
                          <a:latin typeface="SimSun"/>
                          <a:cs typeface="SimSun"/>
                        </a:rPr>
                        <a:t> </a:t>
                      </a:r>
                      <a:r>
                        <a:rPr sz="2000" dirty="0">
                          <a:latin typeface="SimSun"/>
                          <a:cs typeface="SimSun"/>
                        </a:rPr>
                        <a:t>,</a:t>
                      </a:r>
                      <a:r>
                        <a:rPr sz="2000" spc="190" dirty="0">
                          <a:latin typeface="SimSun"/>
                          <a:cs typeface="SimSun"/>
                        </a:rPr>
                        <a:t> </a:t>
                      </a:r>
                      <a:r>
                        <a:rPr sz="2000" spc="90" dirty="0">
                          <a:latin typeface="SimSun"/>
                          <a:cs typeface="SimSun"/>
                        </a:rPr>
                        <a:t>(</a:t>
                      </a:r>
                      <a:r>
                        <a:rPr sz="2000" dirty="0">
                          <a:solidFill>
                            <a:srgbClr val="BA2020"/>
                          </a:solidFill>
                          <a:latin typeface="SimSun"/>
                          <a:cs typeface="SimSun"/>
                        </a:rPr>
                        <a:t>"</a:t>
                      </a:r>
                      <a:r>
                        <a:rPr sz="2000" spc="-330" dirty="0">
                          <a:solidFill>
                            <a:srgbClr val="BA2020"/>
                          </a:solidFill>
                          <a:latin typeface="SimSun"/>
                          <a:cs typeface="SimSun"/>
                        </a:rPr>
                        <a:t> </a:t>
                      </a:r>
                      <a:r>
                        <a:rPr sz="2000" spc="75" dirty="0">
                          <a:solidFill>
                            <a:srgbClr val="BA2020"/>
                          </a:solidFill>
                          <a:latin typeface="SimSun"/>
                          <a:cs typeface="SimSun"/>
                        </a:rPr>
                        <a:t>egg</a:t>
                      </a:r>
                      <a:r>
                        <a:rPr sz="2000" dirty="0">
                          <a:solidFill>
                            <a:srgbClr val="BA2020"/>
                          </a:solidFill>
                          <a:latin typeface="SimSun"/>
                          <a:cs typeface="SimSun"/>
                        </a:rPr>
                        <a:t>s</a:t>
                      </a:r>
                      <a:r>
                        <a:rPr sz="2000" spc="-330" dirty="0">
                          <a:solidFill>
                            <a:srgbClr val="BA2020"/>
                          </a:solidFill>
                          <a:latin typeface="SimSun"/>
                          <a:cs typeface="SimSun"/>
                        </a:rPr>
                        <a:t> </a:t>
                      </a:r>
                      <a:r>
                        <a:rPr sz="2000" spc="105" dirty="0">
                          <a:solidFill>
                            <a:srgbClr val="BA2020"/>
                          </a:solidFill>
                          <a:latin typeface="SimSun"/>
                          <a:cs typeface="SimSun"/>
                        </a:rPr>
                        <a:t>"</a:t>
                      </a:r>
                      <a:r>
                        <a:rPr sz="2000" dirty="0">
                          <a:latin typeface="SimSun"/>
                          <a:cs typeface="SimSun"/>
                        </a:rPr>
                        <a:t>,</a:t>
                      </a:r>
                      <a:r>
                        <a:rPr sz="2000" spc="204" dirty="0">
                          <a:latin typeface="SimSun"/>
                          <a:cs typeface="SimSun"/>
                        </a:rPr>
                        <a:t> </a:t>
                      </a:r>
                      <a:r>
                        <a:rPr sz="2000" spc="60" dirty="0">
                          <a:latin typeface="SimSun"/>
                          <a:cs typeface="SimSun"/>
                        </a:rPr>
                        <a:t>2</a:t>
                      </a:r>
                      <a:r>
                        <a:rPr sz="2000" spc="105" dirty="0">
                          <a:latin typeface="SimSun"/>
                          <a:cs typeface="SimSun"/>
                        </a:rPr>
                        <a:t>)</a:t>
                      </a:r>
                      <a:r>
                        <a:rPr sz="2000" dirty="0">
                          <a:latin typeface="SimSun"/>
                          <a:cs typeface="SimSun"/>
                        </a:rPr>
                        <a:t>]</a:t>
                      </a:r>
                      <a:endParaRPr sz="2000">
                        <a:latin typeface="SimSun"/>
                        <a:cs typeface="SimSun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82498">
                <a:tc>
                  <a:txBody>
                    <a:bodyPr/>
                    <a:lstStyle/>
                    <a:p>
                      <a:pPr marL="31750">
                        <a:lnSpc>
                          <a:spcPts val="685"/>
                        </a:lnSpc>
                      </a:pPr>
                      <a:r>
                        <a:rPr sz="1200" dirty="0">
                          <a:solidFill>
                            <a:srgbClr val="8C8C8C"/>
                          </a:solidFill>
                          <a:latin typeface="Tahoma"/>
                          <a:cs typeface="Tahoma"/>
                        </a:rPr>
                        <a:t>8</a:t>
                      </a:r>
                      <a:endParaRPr sz="1200">
                        <a:latin typeface="Tahoma"/>
                        <a:cs typeface="Tahoma"/>
                      </a:endParaRPr>
                    </a:p>
                  </a:txBody>
                  <a:tcPr marL="0" marR="0" marT="0" marB="0">
                    <a:lnR w="6350">
                      <a:solidFill>
                        <a:srgbClr val="CFCFCF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CFCFCF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cut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718543" y="96467"/>
            <a:ext cx="4738079" cy="907327"/>
          </a:xfrm>
          <a:prstGeom prst="rect">
            <a:avLst/>
          </a:prstGeom>
        </p:spPr>
        <p:txBody>
          <a:bodyPr vert="horz" wrap="square" lIns="0" tIns="20728" rIns="0" bIns="0" rtlCol="0">
            <a:spAutoFit/>
          </a:bodyPr>
          <a:lstStyle/>
          <a:p>
            <a:pPr marL="21820">
              <a:spcBef>
                <a:spcPts val="163"/>
              </a:spcBef>
            </a:pPr>
            <a:r>
              <a:rPr sz="3200" b="1" spc="-172" dirty="0">
                <a:latin typeface="Georgia"/>
                <a:cs typeface="Georgia"/>
              </a:rPr>
              <a:t>Распространенные</a:t>
            </a:r>
            <a:r>
              <a:rPr sz="3200" b="1" spc="223" dirty="0">
                <a:latin typeface="Georgia"/>
                <a:cs typeface="Georgia"/>
              </a:rPr>
              <a:t> </a:t>
            </a:r>
            <a:r>
              <a:rPr sz="3200" b="1" spc="-146" dirty="0">
                <a:latin typeface="Georgia"/>
                <a:cs typeface="Georgia"/>
              </a:rPr>
              <a:t>методы  </a:t>
            </a:r>
            <a:r>
              <a:rPr sz="3200" b="1" spc="-155" dirty="0">
                <a:latin typeface="Georgia"/>
                <a:cs typeface="Georgia"/>
              </a:rPr>
              <a:t>словарей</a:t>
            </a:r>
            <a:endParaRPr sz="3200" dirty="0">
              <a:latin typeface="Georgia"/>
              <a:cs typeface="Georgia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762845" y="1126765"/>
            <a:ext cx="8214998" cy="1960210"/>
          </a:xfrm>
          <a:prstGeom prst="rect">
            <a:avLst/>
          </a:prstGeom>
        </p:spPr>
        <p:txBody>
          <a:bodyPr vert="horz" wrap="square" lIns="0" tIns="17456" rIns="0" bIns="0" rtlCol="0">
            <a:spAutoFit/>
          </a:bodyPr>
          <a:lstStyle/>
          <a:p>
            <a:pPr marL="256383" marR="50184" indent="-235655">
              <a:lnSpc>
                <a:spcPct val="101499"/>
              </a:lnSpc>
              <a:spcBef>
                <a:spcPts val="137"/>
              </a:spcBef>
              <a:buClr>
                <a:srgbClr val="1F973F"/>
              </a:buClr>
              <a:buSzPct val="66666"/>
              <a:buFont typeface="Lucida Sans Unicode"/>
              <a:buChar char="■"/>
              <a:tabLst>
                <a:tab pos="257474" algn="l"/>
              </a:tabLst>
            </a:pPr>
            <a:r>
              <a:rPr sz="2000" spc="43" dirty="0">
                <a:latin typeface="Tahoma"/>
                <a:cs typeface="Tahoma"/>
              </a:rPr>
              <a:t>Во</a:t>
            </a:r>
            <a:r>
              <a:rPr sz="2000" spc="60" dirty="0">
                <a:latin typeface="Tahoma"/>
                <a:cs typeface="Tahoma"/>
              </a:rPr>
              <a:t> </a:t>
            </a:r>
            <a:r>
              <a:rPr sz="2000" spc="-17" dirty="0">
                <a:latin typeface="Tahoma"/>
                <a:cs typeface="Tahoma"/>
              </a:rPr>
              <a:t>многих</a:t>
            </a:r>
            <a:r>
              <a:rPr sz="2000" spc="60" dirty="0">
                <a:latin typeface="Tahoma"/>
                <a:cs typeface="Tahoma"/>
              </a:rPr>
              <a:t> </a:t>
            </a:r>
            <a:r>
              <a:rPr sz="2000" spc="-34" dirty="0">
                <a:latin typeface="Tahoma"/>
                <a:cs typeface="Tahoma"/>
              </a:rPr>
              <a:t>случаях</a:t>
            </a:r>
            <a:r>
              <a:rPr sz="2000" spc="60" dirty="0">
                <a:latin typeface="Tahoma"/>
                <a:cs typeface="Tahoma"/>
              </a:rPr>
              <a:t> </a:t>
            </a:r>
            <a:r>
              <a:rPr sz="2000" spc="-43" dirty="0">
                <a:latin typeface="Tahoma"/>
                <a:cs typeface="Tahoma"/>
              </a:rPr>
              <a:t>невозможно</a:t>
            </a:r>
            <a:r>
              <a:rPr sz="2000" spc="60" dirty="0">
                <a:latin typeface="Tahoma"/>
                <a:cs typeface="Tahoma"/>
              </a:rPr>
              <a:t> </a:t>
            </a:r>
            <a:r>
              <a:rPr sz="2000" spc="-43" dirty="0">
                <a:latin typeface="Tahoma"/>
                <a:cs typeface="Tahoma"/>
              </a:rPr>
              <a:t>предугадать</a:t>
            </a:r>
            <a:r>
              <a:rPr sz="2000" spc="60" dirty="0">
                <a:latin typeface="Tahoma"/>
                <a:cs typeface="Tahoma"/>
              </a:rPr>
              <a:t> </a:t>
            </a:r>
            <a:r>
              <a:rPr sz="2000" spc="-43" dirty="0">
                <a:latin typeface="Tahoma"/>
                <a:cs typeface="Tahoma"/>
              </a:rPr>
              <a:t>содержимое</a:t>
            </a:r>
            <a:r>
              <a:rPr sz="2000" spc="60" dirty="0">
                <a:latin typeface="Tahoma"/>
                <a:cs typeface="Tahoma"/>
              </a:rPr>
              <a:t> </a:t>
            </a:r>
            <a:r>
              <a:rPr sz="2000" spc="-52" dirty="0">
                <a:latin typeface="Tahoma"/>
                <a:cs typeface="Tahoma"/>
              </a:rPr>
              <a:t>словаря</a:t>
            </a:r>
            <a:r>
              <a:rPr sz="2000" spc="60" dirty="0">
                <a:latin typeface="Tahoma"/>
                <a:cs typeface="Tahoma"/>
              </a:rPr>
              <a:t> </a:t>
            </a:r>
            <a:r>
              <a:rPr sz="2000" spc="-34" dirty="0">
                <a:latin typeface="Tahoma"/>
                <a:cs typeface="Tahoma"/>
              </a:rPr>
              <a:t>до</a:t>
            </a:r>
            <a:r>
              <a:rPr sz="2000" spc="60" dirty="0">
                <a:latin typeface="Tahoma"/>
                <a:cs typeface="Tahoma"/>
              </a:rPr>
              <a:t> </a:t>
            </a:r>
            <a:r>
              <a:rPr sz="2000" spc="-52" dirty="0">
                <a:latin typeface="Tahoma"/>
                <a:cs typeface="Tahoma"/>
              </a:rPr>
              <a:t>запуска</a:t>
            </a:r>
            <a:r>
              <a:rPr sz="2000" spc="60" dirty="0">
                <a:latin typeface="Tahoma"/>
                <a:cs typeface="Tahoma"/>
              </a:rPr>
              <a:t> </a:t>
            </a:r>
            <a:r>
              <a:rPr sz="2000" spc="-26" dirty="0">
                <a:latin typeface="Tahoma"/>
                <a:cs typeface="Tahoma"/>
              </a:rPr>
              <a:t>программы </a:t>
            </a:r>
            <a:r>
              <a:rPr sz="2000" spc="-464" dirty="0">
                <a:latin typeface="Tahoma"/>
                <a:cs typeface="Tahoma"/>
              </a:rPr>
              <a:t> </a:t>
            </a:r>
            <a:r>
              <a:rPr sz="2000" spc="-34" dirty="0">
                <a:latin typeface="Tahoma"/>
                <a:cs typeface="Tahoma"/>
              </a:rPr>
              <a:t>или</a:t>
            </a:r>
            <a:r>
              <a:rPr sz="2000" spc="34" dirty="0">
                <a:latin typeface="Tahoma"/>
                <a:cs typeface="Tahoma"/>
              </a:rPr>
              <a:t> </a:t>
            </a:r>
            <a:r>
              <a:rPr sz="2000" spc="-43" dirty="0">
                <a:latin typeface="Tahoma"/>
                <a:cs typeface="Tahoma"/>
              </a:rPr>
              <a:t>при</a:t>
            </a:r>
            <a:r>
              <a:rPr sz="2000" spc="43" dirty="0">
                <a:latin typeface="Tahoma"/>
                <a:cs typeface="Tahoma"/>
              </a:rPr>
              <a:t> </a:t>
            </a:r>
            <a:r>
              <a:rPr sz="2000" spc="-52" dirty="0">
                <a:latin typeface="Tahoma"/>
                <a:cs typeface="Tahoma"/>
              </a:rPr>
              <a:t>написании</a:t>
            </a:r>
            <a:r>
              <a:rPr sz="2000" spc="43" dirty="0">
                <a:latin typeface="Tahoma"/>
                <a:cs typeface="Tahoma"/>
              </a:rPr>
              <a:t> </a:t>
            </a:r>
            <a:r>
              <a:rPr sz="2000" spc="-52" dirty="0">
                <a:latin typeface="Tahoma"/>
                <a:cs typeface="Tahoma"/>
              </a:rPr>
              <a:t>кода.</a:t>
            </a:r>
            <a:endParaRPr sz="2000">
              <a:latin typeface="Tahoma"/>
              <a:cs typeface="Tahoma"/>
            </a:endParaRPr>
          </a:p>
          <a:p>
            <a:pPr marL="256383" indent="-235655">
              <a:spcBef>
                <a:spcPts val="711"/>
              </a:spcBef>
              <a:buClr>
                <a:srgbClr val="1F973F"/>
              </a:buClr>
              <a:buSzPct val="66666"/>
              <a:buFont typeface="Lucida Sans Unicode"/>
              <a:buChar char="■"/>
              <a:tabLst>
                <a:tab pos="257474" algn="l"/>
              </a:tabLst>
            </a:pPr>
            <a:r>
              <a:rPr sz="2000" spc="-43" dirty="0">
                <a:latin typeface="Tahoma"/>
                <a:cs typeface="Tahoma"/>
              </a:rPr>
              <a:t>Извлечение</a:t>
            </a:r>
            <a:r>
              <a:rPr sz="2000" spc="17" dirty="0">
                <a:latin typeface="Tahoma"/>
                <a:cs typeface="Tahoma"/>
              </a:rPr>
              <a:t> </a:t>
            </a:r>
            <a:r>
              <a:rPr sz="2000" spc="-60" dirty="0">
                <a:latin typeface="Tahoma"/>
                <a:cs typeface="Tahoma"/>
              </a:rPr>
              <a:t>по</a:t>
            </a:r>
            <a:r>
              <a:rPr sz="2000" spc="17" dirty="0">
                <a:latin typeface="Tahoma"/>
                <a:cs typeface="Tahoma"/>
              </a:rPr>
              <a:t> </a:t>
            </a:r>
            <a:r>
              <a:rPr sz="2000" spc="-43" dirty="0">
                <a:latin typeface="Tahoma"/>
                <a:cs typeface="Tahoma"/>
              </a:rPr>
              <a:t>несуществующему</a:t>
            </a:r>
            <a:r>
              <a:rPr sz="2000" spc="26" dirty="0">
                <a:latin typeface="Tahoma"/>
                <a:cs typeface="Tahoma"/>
              </a:rPr>
              <a:t> </a:t>
            </a:r>
            <a:r>
              <a:rPr sz="2000" spc="-17" dirty="0">
                <a:latin typeface="Tahoma"/>
                <a:cs typeface="Tahoma"/>
              </a:rPr>
              <a:t>ключу</a:t>
            </a:r>
            <a:r>
              <a:rPr sz="2000" spc="26" dirty="0">
                <a:latin typeface="Tahoma"/>
                <a:cs typeface="Tahoma"/>
              </a:rPr>
              <a:t> </a:t>
            </a:r>
            <a:r>
              <a:rPr sz="2000" spc="-60" dirty="0">
                <a:latin typeface="Tahoma"/>
                <a:cs typeface="Tahoma"/>
              </a:rPr>
              <a:t>интерпретируется</a:t>
            </a:r>
            <a:r>
              <a:rPr sz="2000" spc="26" dirty="0">
                <a:latin typeface="Tahoma"/>
                <a:cs typeface="Tahoma"/>
              </a:rPr>
              <a:t> </a:t>
            </a:r>
            <a:r>
              <a:rPr sz="2000" spc="-43" dirty="0">
                <a:latin typeface="Tahoma"/>
                <a:cs typeface="Tahoma"/>
              </a:rPr>
              <a:t>как</a:t>
            </a:r>
            <a:r>
              <a:rPr sz="2000" spc="17" dirty="0">
                <a:latin typeface="Tahoma"/>
                <a:cs typeface="Tahoma"/>
              </a:rPr>
              <a:t> </a:t>
            </a:r>
            <a:r>
              <a:rPr sz="2000" spc="-43" dirty="0">
                <a:latin typeface="Tahoma"/>
                <a:cs typeface="Tahoma"/>
              </a:rPr>
              <a:t>ошибка,</a:t>
            </a:r>
            <a:r>
              <a:rPr sz="2000" spc="26" dirty="0">
                <a:latin typeface="Tahoma"/>
                <a:cs typeface="Tahoma"/>
              </a:rPr>
              <a:t> </a:t>
            </a:r>
            <a:r>
              <a:rPr sz="2000" spc="-52" dirty="0">
                <a:latin typeface="Tahoma"/>
                <a:cs typeface="Tahoma"/>
              </a:rPr>
              <a:t>однако</a:t>
            </a:r>
            <a:r>
              <a:rPr sz="2000" spc="26" dirty="0">
                <a:latin typeface="Tahoma"/>
                <a:cs typeface="Tahoma"/>
              </a:rPr>
              <a:t> </a:t>
            </a:r>
            <a:r>
              <a:rPr sz="2000" spc="-34" dirty="0">
                <a:latin typeface="Tahoma"/>
                <a:cs typeface="Tahoma"/>
              </a:rPr>
              <a:t>метод</a:t>
            </a:r>
            <a:r>
              <a:rPr sz="2000" spc="17" dirty="0">
                <a:latin typeface="Tahoma"/>
                <a:cs typeface="Tahoma"/>
              </a:rPr>
              <a:t> </a:t>
            </a:r>
            <a:r>
              <a:rPr sz="2000" spc="26" dirty="0">
                <a:solidFill>
                  <a:srgbClr val="1F973F"/>
                </a:solidFill>
                <a:latin typeface="SimSun"/>
                <a:cs typeface="SimSun"/>
              </a:rPr>
              <a:t>get</a:t>
            </a:r>
            <a:endParaRPr sz="2000">
              <a:latin typeface="SimSun"/>
              <a:cs typeface="SimSun"/>
            </a:endParaRPr>
          </a:p>
          <a:p>
            <a:pPr marL="256383">
              <a:spcBef>
                <a:spcPts val="26"/>
              </a:spcBef>
            </a:pPr>
            <a:r>
              <a:rPr sz="2000" spc="-52" dirty="0">
                <a:latin typeface="Tahoma"/>
                <a:cs typeface="Tahoma"/>
              </a:rPr>
              <a:t>возвращает</a:t>
            </a:r>
            <a:r>
              <a:rPr sz="2000" spc="60" dirty="0">
                <a:latin typeface="Tahoma"/>
                <a:cs typeface="Tahoma"/>
              </a:rPr>
              <a:t> </a:t>
            </a:r>
            <a:r>
              <a:rPr sz="2000" spc="-52" dirty="0">
                <a:latin typeface="Tahoma"/>
                <a:cs typeface="Tahoma"/>
              </a:rPr>
              <a:t>в</a:t>
            </a:r>
            <a:r>
              <a:rPr sz="2000" spc="60" dirty="0">
                <a:latin typeface="Tahoma"/>
                <a:cs typeface="Tahoma"/>
              </a:rPr>
              <a:t> </a:t>
            </a:r>
            <a:r>
              <a:rPr sz="2000" spc="-34" dirty="0">
                <a:latin typeface="Tahoma"/>
                <a:cs typeface="Tahoma"/>
              </a:rPr>
              <a:t>таких</a:t>
            </a:r>
            <a:r>
              <a:rPr sz="2000" spc="60" dirty="0">
                <a:latin typeface="Tahoma"/>
                <a:cs typeface="Tahoma"/>
              </a:rPr>
              <a:t> </a:t>
            </a:r>
            <a:r>
              <a:rPr sz="2000" spc="-34" dirty="0">
                <a:latin typeface="Tahoma"/>
                <a:cs typeface="Tahoma"/>
              </a:rPr>
              <a:t>случаях</a:t>
            </a:r>
            <a:r>
              <a:rPr sz="2000" spc="60" dirty="0">
                <a:latin typeface="Tahoma"/>
                <a:cs typeface="Tahoma"/>
              </a:rPr>
              <a:t> </a:t>
            </a:r>
            <a:r>
              <a:rPr sz="2000" spc="-52" dirty="0">
                <a:latin typeface="Tahoma"/>
                <a:cs typeface="Tahoma"/>
              </a:rPr>
              <a:t>стандартное</a:t>
            </a:r>
            <a:r>
              <a:rPr sz="2000" spc="60" dirty="0">
                <a:latin typeface="Tahoma"/>
                <a:cs typeface="Tahoma"/>
              </a:rPr>
              <a:t> </a:t>
            </a:r>
            <a:r>
              <a:rPr sz="2000" spc="-69" dirty="0">
                <a:latin typeface="Tahoma"/>
                <a:cs typeface="Tahoma"/>
              </a:rPr>
              <a:t>значение</a:t>
            </a:r>
            <a:r>
              <a:rPr sz="2000" spc="69" dirty="0">
                <a:latin typeface="Tahoma"/>
                <a:cs typeface="Tahoma"/>
              </a:rPr>
              <a:t> </a:t>
            </a:r>
            <a:r>
              <a:rPr sz="2000" spc="-60" dirty="0">
                <a:latin typeface="Tahoma"/>
                <a:cs typeface="Tahoma"/>
              </a:rPr>
              <a:t>–</a:t>
            </a:r>
            <a:r>
              <a:rPr sz="2000" spc="60" dirty="0">
                <a:latin typeface="Tahoma"/>
                <a:cs typeface="Tahoma"/>
              </a:rPr>
              <a:t> </a:t>
            </a:r>
            <a:r>
              <a:rPr sz="2000" spc="26" dirty="0">
                <a:solidFill>
                  <a:srgbClr val="1F973F"/>
                </a:solidFill>
                <a:latin typeface="SimSun"/>
                <a:cs typeface="SimSun"/>
              </a:rPr>
              <a:t>None</a:t>
            </a:r>
            <a:r>
              <a:rPr sz="2000" spc="-232" dirty="0">
                <a:solidFill>
                  <a:srgbClr val="1F973F"/>
                </a:solidFill>
                <a:latin typeface="SimSun"/>
                <a:cs typeface="SimSun"/>
              </a:rPr>
              <a:t> </a:t>
            </a:r>
            <a:r>
              <a:rPr sz="2000" spc="-34" dirty="0">
                <a:latin typeface="Tahoma"/>
                <a:cs typeface="Tahoma"/>
              </a:rPr>
              <a:t>или</a:t>
            </a:r>
            <a:r>
              <a:rPr sz="2000" spc="60" dirty="0">
                <a:latin typeface="Tahoma"/>
                <a:cs typeface="Tahoma"/>
              </a:rPr>
              <a:t> </a:t>
            </a:r>
            <a:r>
              <a:rPr sz="2000" spc="-77" dirty="0">
                <a:latin typeface="Tahoma"/>
                <a:cs typeface="Tahoma"/>
              </a:rPr>
              <a:t>переданное</a:t>
            </a:r>
            <a:r>
              <a:rPr sz="2000" spc="60" dirty="0">
                <a:latin typeface="Tahoma"/>
                <a:cs typeface="Tahoma"/>
              </a:rPr>
              <a:t> </a:t>
            </a:r>
            <a:r>
              <a:rPr sz="2000" spc="-34" dirty="0">
                <a:latin typeface="Tahoma"/>
                <a:cs typeface="Tahoma"/>
              </a:rPr>
              <a:t>ему</a:t>
            </a:r>
            <a:r>
              <a:rPr sz="2000" spc="69" dirty="0">
                <a:latin typeface="Tahoma"/>
                <a:cs typeface="Tahoma"/>
              </a:rPr>
              <a:t> </a:t>
            </a:r>
            <a:r>
              <a:rPr sz="2000" spc="-60" dirty="0">
                <a:latin typeface="Tahoma"/>
                <a:cs typeface="Tahoma"/>
              </a:rPr>
              <a:t>значение.</a:t>
            </a:r>
            <a:endParaRPr sz="2000">
              <a:latin typeface="Tahoma"/>
              <a:cs typeface="Tahoma"/>
            </a:endParaRPr>
          </a:p>
        </p:txBody>
      </p:sp>
      <p:graphicFrame>
        <p:nvGraphicFramePr>
          <p:cNvPr id="5" name="object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35888039"/>
              </p:ext>
            </p:extLst>
          </p:nvPr>
        </p:nvGraphicFramePr>
        <p:xfrm>
          <a:off x="755757" y="3377100"/>
          <a:ext cx="7931043" cy="258135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3068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5423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94612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15505">
                <a:tc>
                  <a:txBody>
                    <a:bodyPr/>
                    <a:lstStyle/>
                    <a:p>
                      <a:pPr marR="56515" algn="r">
                        <a:lnSpc>
                          <a:spcPct val="100000"/>
                        </a:lnSpc>
                        <a:spcBef>
                          <a:spcPts val="155"/>
                        </a:spcBef>
                      </a:pPr>
                      <a:r>
                        <a:rPr sz="1600" dirty="0">
                          <a:solidFill>
                            <a:srgbClr val="8C8C8C"/>
                          </a:solidFill>
                          <a:latin typeface="Tahoma"/>
                          <a:cs typeface="Tahoma"/>
                        </a:rPr>
                        <a:t>1</a:t>
                      </a:r>
                      <a:endParaRPr sz="1600">
                        <a:latin typeface="Tahoma"/>
                        <a:cs typeface="Tahoma"/>
                      </a:endParaRPr>
                    </a:p>
                  </a:txBody>
                  <a:tcPr marL="0" marR="0" marT="33820" marB="0">
                    <a:lnR w="6350">
                      <a:solidFill>
                        <a:srgbClr val="CFCFCF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118110">
                        <a:lnSpc>
                          <a:spcPts val="890"/>
                        </a:lnSpc>
                      </a:pPr>
                      <a:r>
                        <a:rPr sz="2800" spc="80" dirty="0">
                          <a:solidFill>
                            <a:srgbClr val="AA21FF"/>
                          </a:solidFill>
                          <a:latin typeface="SimSun"/>
                          <a:cs typeface="SimSun"/>
                        </a:rPr>
                        <a:t>&gt;&gt;&gt;</a:t>
                      </a:r>
                      <a:endParaRPr sz="28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CFCFCF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 marL="6985">
                        <a:lnSpc>
                          <a:spcPts val="890"/>
                        </a:lnSpc>
                      </a:pPr>
                      <a:r>
                        <a:rPr sz="2800" spc="90" dirty="0">
                          <a:latin typeface="SimSun"/>
                          <a:cs typeface="SimSun"/>
                        </a:rPr>
                        <a:t>d</a:t>
                      </a:r>
                      <a:r>
                        <a:rPr sz="2800" dirty="0">
                          <a:latin typeface="SimSun"/>
                          <a:cs typeface="SimSun"/>
                        </a:rPr>
                        <a:t>.</a:t>
                      </a:r>
                      <a:r>
                        <a:rPr sz="2800" spc="-335" dirty="0">
                          <a:latin typeface="SimSun"/>
                          <a:cs typeface="SimSun"/>
                        </a:rPr>
                        <a:t> </a:t>
                      </a:r>
                      <a:r>
                        <a:rPr sz="2800" spc="70" dirty="0">
                          <a:latin typeface="SimSun"/>
                          <a:cs typeface="SimSun"/>
                        </a:rPr>
                        <a:t>g</a:t>
                      </a:r>
                      <a:r>
                        <a:rPr sz="2800" spc="65" dirty="0">
                          <a:latin typeface="SimSun"/>
                          <a:cs typeface="SimSun"/>
                        </a:rPr>
                        <a:t>e</a:t>
                      </a:r>
                      <a:r>
                        <a:rPr sz="2800" dirty="0">
                          <a:latin typeface="SimSun"/>
                          <a:cs typeface="SimSun"/>
                        </a:rPr>
                        <a:t>t</a:t>
                      </a:r>
                      <a:r>
                        <a:rPr sz="2800" spc="-335" dirty="0">
                          <a:latin typeface="SimSun"/>
                          <a:cs typeface="SimSun"/>
                        </a:rPr>
                        <a:t> </a:t>
                      </a:r>
                      <a:r>
                        <a:rPr sz="2800" spc="90" dirty="0">
                          <a:latin typeface="SimSun"/>
                          <a:cs typeface="SimSun"/>
                        </a:rPr>
                        <a:t>(</a:t>
                      </a:r>
                      <a:r>
                        <a:rPr sz="2800" dirty="0">
                          <a:solidFill>
                            <a:srgbClr val="BA2020"/>
                          </a:solidFill>
                          <a:latin typeface="SimSun"/>
                          <a:cs typeface="SimSun"/>
                        </a:rPr>
                        <a:t>"</a:t>
                      </a:r>
                      <a:r>
                        <a:rPr sz="2800" spc="-330" dirty="0">
                          <a:solidFill>
                            <a:srgbClr val="BA2020"/>
                          </a:solidFill>
                          <a:latin typeface="SimSun"/>
                          <a:cs typeface="SimSun"/>
                        </a:rPr>
                        <a:t> </a:t>
                      </a:r>
                      <a:r>
                        <a:rPr sz="2800" spc="75" dirty="0">
                          <a:solidFill>
                            <a:srgbClr val="BA2020"/>
                          </a:solidFill>
                          <a:latin typeface="SimSun"/>
                          <a:cs typeface="SimSun"/>
                        </a:rPr>
                        <a:t>spa</a:t>
                      </a:r>
                      <a:r>
                        <a:rPr sz="2800" dirty="0">
                          <a:solidFill>
                            <a:srgbClr val="BA2020"/>
                          </a:solidFill>
                          <a:latin typeface="SimSun"/>
                          <a:cs typeface="SimSun"/>
                        </a:rPr>
                        <a:t>m</a:t>
                      </a:r>
                      <a:r>
                        <a:rPr sz="2800" spc="-330" dirty="0">
                          <a:solidFill>
                            <a:srgbClr val="BA2020"/>
                          </a:solidFill>
                          <a:latin typeface="SimSun"/>
                          <a:cs typeface="SimSun"/>
                        </a:rPr>
                        <a:t> </a:t>
                      </a:r>
                      <a:r>
                        <a:rPr sz="2800" spc="90" dirty="0">
                          <a:solidFill>
                            <a:srgbClr val="BA2020"/>
                          </a:solidFill>
                          <a:latin typeface="SimSun"/>
                          <a:cs typeface="SimSun"/>
                        </a:rPr>
                        <a:t>"</a:t>
                      </a:r>
                      <a:r>
                        <a:rPr sz="2800" dirty="0">
                          <a:latin typeface="SimSun"/>
                          <a:cs typeface="SimSun"/>
                        </a:rPr>
                        <a:t>)</a:t>
                      </a:r>
                      <a:endParaRPr sz="2800">
                        <a:latin typeface="SimSun"/>
                        <a:cs typeface="SimSun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7098">
                <a:tc>
                  <a:txBody>
                    <a:bodyPr/>
                    <a:lstStyle/>
                    <a:p>
                      <a:pPr marR="56515" algn="r">
                        <a:lnSpc>
                          <a:spcPct val="100000"/>
                        </a:lnSpc>
                        <a:spcBef>
                          <a:spcPts val="65"/>
                        </a:spcBef>
                      </a:pPr>
                      <a:r>
                        <a:rPr sz="1600" dirty="0">
                          <a:solidFill>
                            <a:srgbClr val="8C8C8C"/>
                          </a:solidFill>
                          <a:latin typeface="Tahoma"/>
                          <a:cs typeface="Tahoma"/>
                        </a:rPr>
                        <a:t>2</a:t>
                      </a:r>
                      <a:endParaRPr sz="1600">
                        <a:latin typeface="Tahoma"/>
                        <a:cs typeface="Tahoma"/>
                      </a:endParaRPr>
                    </a:p>
                  </a:txBody>
                  <a:tcPr marL="0" marR="0" marT="14183" marB="0">
                    <a:lnR w="6350">
                      <a:solidFill>
                        <a:srgbClr val="CFCFCF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118110">
                        <a:lnSpc>
                          <a:spcPts val="844"/>
                        </a:lnSpc>
                      </a:pPr>
                      <a:r>
                        <a:rPr sz="2800" dirty="0">
                          <a:latin typeface="SimSun"/>
                          <a:cs typeface="SimSun"/>
                        </a:rPr>
                        <a:t>4</a:t>
                      </a:r>
                      <a:endParaRPr sz="28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CFCFCF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6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1101">
                <a:tc>
                  <a:txBody>
                    <a:bodyPr/>
                    <a:lstStyle/>
                    <a:p>
                      <a:pPr marR="56515" algn="r">
                        <a:lnSpc>
                          <a:spcPts val="640"/>
                        </a:lnSpc>
                      </a:pPr>
                      <a:r>
                        <a:rPr sz="1600" dirty="0">
                          <a:solidFill>
                            <a:srgbClr val="8C8C8C"/>
                          </a:solidFill>
                          <a:latin typeface="Tahoma"/>
                          <a:cs typeface="Tahoma"/>
                        </a:rPr>
                        <a:t>3</a:t>
                      </a:r>
                      <a:endParaRPr sz="1600">
                        <a:latin typeface="Tahoma"/>
                        <a:cs typeface="Tahoma"/>
                      </a:endParaRPr>
                    </a:p>
                  </a:txBody>
                  <a:tcPr marL="0" marR="0" marT="0" marB="0">
                    <a:lnR w="6350">
                      <a:solidFill>
                        <a:srgbClr val="CFCFCF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CFCFCF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0174">
                <a:tc>
                  <a:txBody>
                    <a:bodyPr/>
                    <a:lstStyle/>
                    <a:p>
                      <a:pPr marR="56515" algn="r">
                        <a:lnSpc>
                          <a:spcPct val="100000"/>
                        </a:lnSpc>
                        <a:spcBef>
                          <a:spcPts val="125"/>
                        </a:spcBef>
                      </a:pPr>
                      <a:r>
                        <a:rPr sz="1600" dirty="0">
                          <a:solidFill>
                            <a:srgbClr val="8C8C8C"/>
                          </a:solidFill>
                          <a:latin typeface="Tahoma"/>
                          <a:cs typeface="Tahoma"/>
                        </a:rPr>
                        <a:t>4</a:t>
                      </a:r>
                      <a:endParaRPr sz="1600">
                        <a:latin typeface="Tahoma"/>
                        <a:cs typeface="Tahoma"/>
                      </a:endParaRPr>
                    </a:p>
                  </a:txBody>
                  <a:tcPr marL="0" marR="0" marT="27274" marB="0">
                    <a:lnR w="6350">
                      <a:solidFill>
                        <a:srgbClr val="CFCFCF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118110">
                        <a:lnSpc>
                          <a:spcPts val="905"/>
                        </a:lnSpc>
                      </a:pPr>
                      <a:r>
                        <a:rPr sz="2800" spc="80" dirty="0">
                          <a:solidFill>
                            <a:srgbClr val="AA21FF"/>
                          </a:solidFill>
                          <a:latin typeface="SimSun"/>
                          <a:cs typeface="SimSun"/>
                        </a:rPr>
                        <a:t>&gt;&gt;&gt;</a:t>
                      </a:r>
                      <a:endParaRPr sz="28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CFCFCF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 marL="6985">
                        <a:lnSpc>
                          <a:spcPts val="905"/>
                        </a:lnSpc>
                      </a:pPr>
                      <a:r>
                        <a:rPr sz="2800" spc="90" dirty="0">
                          <a:latin typeface="SimSun"/>
                          <a:cs typeface="SimSun"/>
                        </a:rPr>
                        <a:t>d</a:t>
                      </a:r>
                      <a:r>
                        <a:rPr sz="2800" dirty="0">
                          <a:latin typeface="SimSun"/>
                          <a:cs typeface="SimSun"/>
                        </a:rPr>
                        <a:t>.</a:t>
                      </a:r>
                      <a:r>
                        <a:rPr sz="2800" spc="-335" dirty="0">
                          <a:latin typeface="SimSun"/>
                          <a:cs typeface="SimSun"/>
                        </a:rPr>
                        <a:t> </a:t>
                      </a:r>
                      <a:r>
                        <a:rPr sz="2800" spc="70" dirty="0">
                          <a:latin typeface="SimSun"/>
                          <a:cs typeface="SimSun"/>
                        </a:rPr>
                        <a:t>g</a:t>
                      </a:r>
                      <a:r>
                        <a:rPr sz="2800" spc="65" dirty="0">
                          <a:latin typeface="SimSun"/>
                          <a:cs typeface="SimSun"/>
                        </a:rPr>
                        <a:t>e</a:t>
                      </a:r>
                      <a:r>
                        <a:rPr sz="2800" dirty="0">
                          <a:latin typeface="SimSun"/>
                          <a:cs typeface="SimSun"/>
                        </a:rPr>
                        <a:t>t</a:t>
                      </a:r>
                      <a:r>
                        <a:rPr sz="2800" spc="-335" dirty="0">
                          <a:latin typeface="SimSun"/>
                          <a:cs typeface="SimSun"/>
                        </a:rPr>
                        <a:t> </a:t>
                      </a:r>
                      <a:r>
                        <a:rPr sz="2800" spc="90" dirty="0">
                          <a:latin typeface="SimSun"/>
                          <a:cs typeface="SimSun"/>
                        </a:rPr>
                        <a:t>(</a:t>
                      </a:r>
                      <a:r>
                        <a:rPr sz="2800" dirty="0">
                          <a:solidFill>
                            <a:srgbClr val="BA2020"/>
                          </a:solidFill>
                          <a:latin typeface="SimSun"/>
                          <a:cs typeface="SimSun"/>
                        </a:rPr>
                        <a:t>"</a:t>
                      </a:r>
                      <a:r>
                        <a:rPr sz="2800" spc="-325" dirty="0">
                          <a:solidFill>
                            <a:srgbClr val="BA2020"/>
                          </a:solidFill>
                          <a:latin typeface="SimSun"/>
                          <a:cs typeface="SimSun"/>
                        </a:rPr>
                        <a:t> </a:t>
                      </a:r>
                      <a:r>
                        <a:rPr sz="2800" spc="80" dirty="0">
                          <a:solidFill>
                            <a:srgbClr val="BA2020"/>
                          </a:solidFill>
                          <a:latin typeface="SimSun"/>
                          <a:cs typeface="SimSun"/>
                        </a:rPr>
                        <a:t>banan</a:t>
                      </a:r>
                      <a:r>
                        <a:rPr sz="2800" dirty="0">
                          <a:solidFill>
                            <a:srgbClr val="BA2020"/>
                          </a:solidFill>
                          <a:latin typeface="SimSun"/>
                          <a:cs typeface="SimSun"/>
                        </a:rPr>
                        <a:t>a</a:t>
                      </a:r>
                      <a:r>
                        <a:rPr sz="2800" spc="-325" dirty="0">
                          <a:solidFill>
                            <a:srgbClr val="BA2020"/>
                          </a:solidFill>
                          <a:latin typeface="SimSun"/>
                          <a:cs typeface="SimSun"/>
                        </a:rPr>
                        <a:t> </a:t>
                      </a:r>
                      <a:r>
                        <a:rPr sz="2800" spc="90" dirty="0">
                          <a:solidFill>
                            <a:srgbClr val="BA2020"/>
                          </a:solidFill>
                          <a:latin typeface="SimSun"/>
                          <a:cs typeface="SimSun"/>
                        </a:rPr>
                        <a:t>"</a:t>
                      </a:r>
                      <a:r>
                        <a:rPr sz="2800" dirty="0">
                          <a:latin typeface="SimSun"/>
                          <a:cs typeface="SimSun"/>
                        </a:rPr>
                        <a:t>)</a:t>
                      </a:r>
                      <a:endParaRPr sz="2800">
                        <a:latin typeface="SimSun"/>
                        <a:cs typeface="SimSun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1111">
                <a:tc>
                  <a:txBody>
                    <a:bodyPr/>
                    <a:lstStyle/>
                    <a:p>
                      <a:pPr marR="56515" algn="r">
                        <a:lnSpc>
                          <a:spcPts val="640"/>
                        </a:lnSpc>
                      </a:pPr>
                      <a:r>
                        <a:rPr sz="1600" dirty="0">
                          <a:solidFill>
                            <a:srgbClr val="8C8C8C"/>
                          </a:solidFill>
                          <a:latin typeface="Tahoma"/>
                          <a:cs typeface="Tahoma"/>
                        </a:rPr>
                        <a:t>5</a:t>
                      </a:r>
                      <a:endParaRPr sz="1600">
                        <a:latin typeface="Tahoma"/>
                        <a:cs typeface="Tahoma"/>
                      </a:endParaRPr>
                    </a:p>
                  </a:txBody>
                  <a:tcPr marL="0" marR="0" marT="0" marB="0">
                    <a:lnR w="6350">
                      <a:solidFill>
                        <a:srgbClr val="CFCFCF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CFCFCF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08707">
                <a:tc>
                  <a:txBody>
                    <a:bodyPr/>
                    <a:lstStyle/>
                    <a:p>
                      <a:pPr marR="56515" algn="r">
                        <a:lnSpc>
                          <a:spcPct val="100000"/>
                        </a:lnSpc>
                        <a:spcBef>
                          <a:spcPts val="125"/>
                        </a:spcBef>
                      </a:pPr>
                      <a:r>
                        <a:rPr sz="1600" dirty="0">
                          <a:solidFill>
                            <a:srgbClr val="8C8C8C"/>
                          </a:solidFill>
                          <a:latin typeface="Tahoma"/>
                          <a:cs typeface="Tahoma"/>
                        </a:rPr>
                        <a:t>6</a:t>
                      </a:r>
                      <a:endParaRPr sz="1600">
                        <a:latin typeface="Tahoma"/>
                        <a:cs typeface="Tahoma"/>
                      </a:endParaRPr>
                    </a:p>
                  </a:txBody>
                  <a:tcPr marL="0" marR="0" marT="27274" marB="0">
                    <a:lnR w="6350">
                      <a:solidFill>
                        <a:srgbClr val="CFCFCF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118110">
                        <a:lnSpc>
                          <a:spcPts val="855"/>
                        </a:lnSpc>
                      </a:pPr>
                      <a:r>
                        <a:rPr sz="2800" spc="80" dirty="0">
                          <a:solidFill>
                            <a:srgbClr val="AA21FF"/>
                          </a:solidFill>
                          <a:latin typeface="SimSun"/>
                          <a:cs typeface="SimSun"/>
                        </a:rPr>
                        <a:t>&gt;&gt;&gt;</a:t>
                      </a:r>
                      <a:endParaRPr sz="28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CFCFCF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 marL="10795">
                        <a:lnSpc>
                          <a:spcPts val="855"/>
                        </a:lnSpc>
                      </a:pPr>
                      <a:r>
                        <a:rPr sz="2800" spc="75" dirty="0">
                          <a:solidFill>
                            <a:srgbClr val="007F00"/>
                          </a:solidFill>
                          <a:latin typeface="SimSun"/>
                          <a:cs typeface="SimSun"/>
                        </a:rPr>
                        <a:t>prin</a:t>
                      </a:r>
                      <a:r>
                        <a:rPr sz="2800" dirty="0">
                          <a:solidFill>
                            <a:srgbClr val="007F00"/>
                          </a:solidFill>
                          <a:latin typeface="SimSun"/>
                          <a:cs typeface="SimSun"/>
                        </a:rPr>
                        <a:t>t</a:t>
                      </a:r>
                      <a:r>
                        <a:rPr sz="2800" spc="-330" dirty="0">
                          <a:solidFill>
                            <a:srgbClr val="007F00"/>
                          </a:solidFill>
                          <a:latin typeface="SimSun"/>
                          <a:cs typeface="SimSun"/>
                        </a:rPr>
                        <a:t> </a:t>
                      </a:r>
                      <a:r>
                        <a:rPr sz="2800" dirty="0">
                          <a:latin typeface="SimSun"/>
                          <a:cs typeface="SimSun"/>
                        </a:rPr>
                        <a:t>(</a:t>
                      </a:r>
                      <a:r>
                        <a:rPr sz="2800" spc="-360" dirty="0">
                          <a:latin typeface="SimSun"/>
                          <a:cs typeface="SimSun"/>
                        </a:rPr>
                        <a:t> </a:t>
                      </a:r>
                      <a:r>
                        <a:rPr sz="2800" spc="90" dirty="0">
                          <a:latin typeface="SimSun"/>
                          <a:cs typeface="SimSun"/>
                        </a:rPr>
                        <a:t>d</a:t>
                      </a:r>
                      <a:r>
                        <a:rPr sz="2800" dirty="0">
                          <a:latin typeface="SimSun"/>
                          <a:cs typeface="SimSun"/>
                        </a:rPr>
                        <a:t>.</a:t>
                      </a:r>
                      <a:r>
                        <a:rPr sz="2800" spc="-335" dirty="0">
                          <a:latin typeface="SimSun"/>
                          <a:cs typeface="SimSun"/>
                        </a:rPr>
                        <a:t> </a:t>
                      </a:r>
                      <a:r>
                        <a:rPr sz="2800" spc="65" dirty="0">
                          <a:latin typeface="SimSun"/>
                          <a:cs typeface="SimSun"/>
                        </a:rPr>
                        <a:t>g</a:t>
                      </a:r>
                      <a:r>
                        <a:rPr sz="2800" spc="70" dirty="0">
                          <a:latin typeface="SimSun"/>
                          <a:cs typeface="SimSun"/>
                        </a:rPr>
                        <a:t>e</a:t>
                      </a:r>
                      <a:r>
                        <a:rPr sz="2800" dirty="0">
                          <a:latin typeface="SimSun"/>
                          <a:cs typeface="SimSun"/>
                        </a:rPr>
                        <a:t>t</a:t>
                      </a:r>
                      <a:r>
                        <a:rPr sz="2800" spc="-335" dirty="0">
                          <a:latin typeface="SimSun"/>
                          <a:cs typeface="SimSun"/>
                        </a:rPr>
                        <a:t> </a:t>
                      </a:r>
                      <a:r>
                        <a:rPr sz="2800" spc="90" dirty="0">
                          <a:latin typeface="SimSun"/>
                          <a:cs typeface="SimSun"/>
                        </a:rPr>
                        <a:t>(</a:t>
                      </a:r>
                      <a:r>
                        <a:rPr sz="2800" dirty="0">
                          <a:solidFill>
                            <a:srgbClr val="BA2020"/>
                          </a:solidFill>
                          <a:latin typeface="SimSun"/>
                          <a:cs typeface="SimSun"/>
                        </a:rPr>
                        <a:t>"</a:t>
                      </a:r>
                      <a:r>
                        <a:rPr sz="2800" spc="-325" dirty="0">
                          <a:solidFill>
                            <a:srgbClr val="BA2020"/>
                          </a:solidFill>
                          <a:latin typeface="SimSun"/>
                          <a:cs typeface="SimSun"/>
                        </a:rPr>
                        <a:t> </a:t>
                      </a:r>
                      <a:r>
                        <a:rPr sz="2800" spc="80" dirty="0">
                          <a:solidFill>
                            <a:srgbClr val="BA2020"/>
                          </a:solidFill>
                          <a:latin typeface="SimSun"/>
                          <a:cs typeface="SimSun"/>
                        </a:rPr>
                        <a:t>b</a:t>
                      </a:r>
                      <a:r>
                        <a:rPr sz="2800" spc="75" dirty="0">
                          <a:solidFill>
                            <a:srgbClr val="BA2020"/>
                          </a:solidFill>
                          <a:latin typeface="SimSun"/>
                          <a:cs typeface="SimSun"/>
                        </a:rPr>
                        <a:t>a</a:t>
                      </a:r>
                      <a:r>
                        <a:rPr sz="2800" spc="80" dirty="0">
                          <a:solidFill>
                            <a:srgbClr val="BA2020"/>
                          </a:solidFill>
                          <a:latin typeface="SimSun"/>
                          <a:cs typeface="SimSun"/>
                        </a:rPr>
                        <a:t>nan</a:t>
                      </a:r>
                      <a:r>
                        <a:rPr sz="2800" dirty="0">
                          <a:solidFill>
                            <a:srgbClr val="BA2020"/>
                          </a:solidFill>
                          <a:latin typeface="SimSun"/>
                          <a:cs typeface="SimSun"/>
                        </a:rPr>
                        <a:t>a</a:t>
                      </a:r>
                      <a:r>
                        <a:rPr sz="2800" spc="-325" dirty="0">
                          <a:solidFill>
                            <a:srgbClr val="BA2020"/>
                          </a:solidFill>
                          <a:latin typeface="SimSun"/>
                          <a:cs typeface="SimSun"/>
                        </a:rPr>
                        <a:t> </a:t>
                      </a:r>
                      <a:r>
                        <a:rPr sz="2800" spc="90" dirty="0">
                          <a:solidFill>
                            <a:srgbClr val="BA2020"/>
                          </a:solidFill>
                          <a:latin typeface="SimSun"/>
                          <a:cs typeface="SimSun"/>
                        </a:rPr>
                        <a:t>"</a:t>
                      </a:r>
                      <a:r>
                        <a:rPr sz="2800" spc="90" dirty="0">
                          <a:latin typeface="SimSun"/>
                          <a:cs typeface="SimSun"/>
                        </a:rPr>
                        <a:t>)</a:t>
                      </a:r>
                      <a:r>
                        <a:rPr sz="2800" dirty="0">
                          <a:latin typeface="SimSun"/>
                          <a:cs typeface="SimSun"/>
                        </a:rPr>
                        <a:t>)</a:t>
                      </a:r>
                      <a:endParaRPr sz="2800">
                        <a:latin typeface="SimSun"/>
                        <a:cs typeface="SimSun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17098">
                <a:tc>
                  <a:txBody>
                    <a:bodyPr/>
                    <a:lstStyle/>
                    <a:p>
                      <a:pPr marR="56515" algn="r">
                        <a:lnSpc>
                          <a:spcPct val="100000"/>
                        </a:lnSpc>
                        <a:spcBef>
                          <a:spcPts val="65"/>
                        </a:spcBef>
                      </a:pPr>
                      <a:r>
                        <a:rPr sz="1600" dirty="0">
                          <a:solidFill>
                            <a:srgbClr val="8C8C8C"/>
                          </a:solidFill>
                          <a:latin typeface="Tahoma"/>
                          <a:cs typeface="Tahoma"/>
                        </a:rPr>
                        <a:t>7</a:t>
                      </a:r>
                      <a:endParaRPr sz="1600">
                        <a:latin typeface="Tahoma"/>
                        <a:cs typeface="Tahoma"/>
                      </a:endParaRPr>
                    </a:p>
                  </a:txBody>
                  <a:tcPr marL="0" marR="0" marT="14183" marB="0">
                    <a:lnR w="6350">
                      <a:solidFill>
                        <a:srgbClr val="CFCFCF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121920">
                        <a:lnSpc>
                          <a:spcPts val="844"/>
                        </a:lnSpc>
                      </a:pPr>
                      <a:r>
                        <a:rPr sz="2800" spc="75" dirty="0">
                          <a:latin typeface="SimSun"/>
                          <a:cs typeface="SimSun"/>
                        </a:rPr>
                        <a:t>Non</a:t>
                      </a:r>
                      <a:r>
                        <a:rPr sz="2800" dirty="0">
                          <a:latin typeface="SimSun"/>
                          <a:cs typeface="SimSun"/>
                        </a:rPr>
                        <a:t>e</a:t>
                      </a:r>
                      <a:endParaRPr sz="28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CFCFCF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6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61111">
                <a:tc>
                  <a:txBody>
                    <a:bodyPr/>
                    <a:lstStyle/>
                    <a:p>
                      <a:pPr marR="56515" algn="r">
                        <a:lnSpc>
                          <a:spcPts val="640"/>
                        </a:lnSpc>
                      </a:pPr>
                      <a:r>
                        <a:rPr sz="1600" dirty="0">
                          <a:solidFill>
                            <a:srgbClr val="8C8C8C"/>
                          </a:solidFill>
                          <a:latin typeface="Tahoma"/>
                          <a:cs typeface="Tahoma"/>
                        </a:rPr>
                        <a:t>8</a:t>
                      </a:r>
                      <a:endParaRPr sz="1600">
                        <a:latin typeface="Tahoma"/>
                        <a:cs typeface="Tahoma"/>
                      </a:endParaRPr>
                    </a:p>
                  </a:txBody>
                  <a:tcPr marL="0" marR="0" marT="0" marB="0">
                    <a:lnR w="6350">
                      <a:solidFill>
                        <a:srgbClr val="CFCFCF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CFCFCF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08719">
                <a:tc>
                  <a:txBody>
                    <a:bodyPr/>
                    <a:lstStyle/>
                    <a:p>
                      <a:pPr marR="56515" algn="r">
                        <a:lnSpc>
                          <a:spcPct val="100000"/>
                        </a:lnSpc>
                        <a:spcBef>
                          <a:spcPts val="125"/>
                        </a:spcBef>
                      </a:pPr>
                      <a:r>
                        <a:rPr sz="1600" dirty="0">
                          <a:solidFill>
                            <a:srgbClr val="8C8C8C"/>
                          </a:solidFill>
                          <a:latin typeface="Tahoma"/>
                          <a:cs typeface="Tahoma"/>
                        </a:rPr>
                        <a:t>9</a:t>
                      </a:r>
                      <a:endParaRPr sz="1600">
                        <a:latin typeface="Tahoma"/>
                        <a:cs typeface="Tahoma"/>
                      </a:endParaRPr>
                    </a:p>
                  </a:txBody>
                  <a:tcPr marL="0" marR="0" marT="27274" marB="0">
                    <a:lnR w="6350">
                      <a:solidFill>
                        <a:srgbClr val="CFCFCF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118110">
                        <a:lnSpc>
                          <a:spcPts val="855"/>
                        </a:lnSpc>
                      </a:pPr>
                      <a:r>
                        <a:rPr sz="2800" spc="80" dirty="0">
                          <a:solidFill>
                            <a:srgbClr val="AA21FF"/>
                          </a:solidFill>
                          <a:latin typeface="SimSun"/>
                          <a:cs typeface="SimSun"/>
                        </a:rPr>
                        <a:t>&gt;&gt;&gt;</a:t>
                      </a:r>
                      <a:endParaRPr sz="28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CFCFCF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 marL="6985">
                        <a:lnSpc>
                          <a:spcPts val="855"/>
                        </a:lnSpc>
                      </a:pPr>
                      <a:r>
                        <a:rPr sz="2800" spc="90" dirty="0">
                          <a:latin typeface="SimSun"/>
                          <a:cs typeface="SimSun"/>
                        </a:rPr>
                        <a:t>d</a:t>
                      </a:r>
                      <a:r>
                        <a:rPr sz="2800" dirty="0">
                          <a:latin typeface="SimSun"/>
                          <a:cs typeface="SimSun"/>
                        </a:rPr>
                        <a:t>.</a:t>
                      </a:r>
                      <a:r>
                        <a:rPr sz="2800" spc="-335" dirty="0">
                          <a:latin typeface="SimSun"/>
                          <a:cs typeface="SimSun"/>
                        </a:rPr>
                        <a:t> </a:t>
                      </a:r>
                      <a:r>
                        <a:rPr sz="2800" spc="70" dirty="0">
                          <a:latin typeface="SimSun"/>
                          <a:cs typeface="SimSun"/>
                        </a:rPr>
                        <a:t>g</a:t>
                      </a:r>
                      <a:r>
                        <a:rPr sz="2800" spc="65" dirty="0">
                          <a:latin typeface="SimSun"/>
                          <a:cs typeface="SimSun"/>
                        </a:rPr>
                        <a:t>e</a:t>
                      </a:r>
                      <a:r>
                        <a:rPr sz="2800" dirty="0">
                          <a:latin typeface="SimSun"/>
                          <a:cs typeface="SimSun"/>
                        </a:rPr>
                        <a:t>t</a:t>
                      </a:r>
                      <a:r>
                        <a:rPr sz="2800" spc="-335" dirty="0">
                          <a:latin typeface="SimSun"/>
                          <a:cs typeface="SimSun"/>
                        </a:rPr>
                        <a:t> </a:t>
                      </a:r>
                      <a:r>
                        <a:rPr sz="2800" spc="90" dirty="0">
                          <a:latin typeface="SimSun"/>
                          <a:cs typeface="SimSun"/>
                        </a:rPr>
                        <a:t>(</a:t>
                      </a:r>
                      <a:r>
                        <a:rPr sz="2800" dirty="0">
                          <a:solidFill>
                            <a:srgbClr val="BA2020"/>
                          </a:solidFill>
                          <a:latin typeface="SimSun"/>
                          <a:cs typeface="SimSun"/>
                        </a:rPr>
                        <a:t>"</a:t>
                      </a:r>
                      <a:r>
                        <a:rPr sz="2800" spc="-325" dirty="0">
                          <a:solidFill>
                            <a:srgbClr val="BA2020"/>
                          </a:solidFill>
                          <a:latin typeface="SimSun"/>
                          <a:cs typeface="SimSun"/>
                        </a:rPr>
                        <a:t> </a:t>
                      </a:r>
                      <a:r>
                        <a:rPr sz="2800" spc="80" dirty="0">
                          <a:solidFill>
                            <a:srgbClr val="BA2020"/>
                          </a:solidFill>
                          <a:latin typeface="SimSun"/>
                          <a:cs typeface="SimSun"/>
                        </a:rPr>
                        <a:t>banan</a:t>
                      </a:r>
                      <a:r>
                        <a:rPr sz="2800" dirty="0">
                          <a:solidFill>
                            <a:srgbClr val="BA2020"/>
                          </a:solidFill>
                          <a:latin typeface="SimSun"/>
                          <a:cs typeface="SimSun"/>
                        </a:rPr>
                        <a:t>a</a:t>
                      </a:r>
                      <a:r>
                        <a:rPr sz="2800" spc="-325" dirty="0">
                          <a:solidFill>
                            <a:srgbClr val="BA2020"/>
                          </a:solidFill>
                          <a:latin typeface="SimSun"/>
                          <a:cs typeface="SimSun"/>
                        </a:rPr>
                        <a:t> </a:t>
                      </a:r>
                      <a:r>
                        <a:rPr sz="2800" spc="110" dirty="0">
                          <a:solidFill>
                            <a:srgbClr val="BA2020"/>
                          </a:solidFill>
                          <a:latin typeface="SimSun"/>
                          <a:cs typeface="SimSun"/>
                        </a:rPr>
                        <a:t>"</a:t>
                      </a:r>
                      <a:r>
                        <a:rPr sz="2800" dirty="0">
                          <a:latin typeface="SimSun"/>
                          <a:cs typeface="SimSun"/>
                        </a:rPr>
                        <a:t>,</a:t>
                      </a:r>
                      <a:r>
                        <a:rPr sz="2800" spc="190" dirty="0">
                          <a:latin typeface="SimSun"/>
                          <a:cs typeface="SimSun"/>
                        </a:rPr>
                        <a:t> </a:t>
                      </a:r>
                      <a:r>
                        <a:rPr sz="2800" dirty="0">
                          <a:solidFill>
                            <a:srgbClr val="BA2020"/>
                          </a:solidFill>
                          <a:latin typeface="SimSun"/>
                          <a:cs typeface="SimSun"/>
                        </a:rPr>
                        <a:t>"</a:t>
                      </a:r>
                      <a:r>
                        <a:rPr sz="2800" spc="-325" dirty="0">
                          <a:solidFill>
                            <a:srgbClr val="BA2020"/>
                          </a:solidFill>
                          <a:latin typeface="SimSun"/>
                          <a:cs typeface="SimSun"/>
                        </a:rPr>
                        <a:t> </a:t>
                      </a:r>
                      <a:r>
                        <a:rPr sz="2800" spc="75" dirty="0">
                          <a:solidFill>
                            <a:srgbClr val="BA2020"/>
                          </a:solidFill>
                          <a:latin typeface="SimSun"/>
                          <a:cs typeface="SimSun"/>
                        </a:rPr>
                        <a:t>Empt</a:t>
                      </a:r>
                      <a:r>
                        <a:rPr sz="2800" dirty="0">
                          <a:solidFill>
                            <a:srgbClr val="BA2020"/>
                          </a:solidFill>
                          <a:latin typeface="SimSun"/>
                          <a:cs typeface="SimSun"/>
                        </a:rPr>
                        <a:t>y</a:t>
                      </a:r>
                      <a:r>
                        <a:rPr sz="2800" spc="-325" dirty="0">
                          <a:solidFill>
                            <a:srgbClr val="BA2020"/>
                          </a:solidFill>
                          <a:latin typeface="SimSun"/>
                          <a:cs typeface="SimSun"/>
                        </a:rPr>
                        <a:t> </a:t>
                      </a:r>
                      <a:r>
                        <a:rPr sz="2800" spc="90" dirty="0">
                          <a:solidFill>
                            <a:srgbClr val="BA2020"/>
                          </a:solidFill>
                          <a:latin typeface="SimSun"/>
                          <a:cs typeface="SimSun"/>
                        </a:rPr>
                        <a:t>"</a:t>
                      </a:r>
                      <a:r>
                        <a:rPr sz="2800" dirty="0">
                          <a:latin typeface="SimSun"/>
                          <a:cs typeface="SimSun"/>
                        </a:rPr>
                        <a:t>)</a:t>
                      </a:r>
                      <a:endParaRPr sz="2800">
                        <a:latin typeface="SimSun"/>
                        <a:cs typeface="SimSun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17098">
                <a:tc>
                  <a:txBody>
                    <a:bodyPr/>
                    <a:lstStyle/>
                    <a:p>
                      <a:pPr marR="56515" algn="r">
                        <a:lnSpc>
                          <a:spcPct val="100000"/>
                        </a:lnSpc>
                        <a:spcBef>
                          <a:spcPts val="65"/>
                        </a:spcBef>
                      </a:pPr>
                      <a:r>
                        <a:rPr sz="1600" spc="20" dirty="0">
                          <a:solidFill>
                            <a:srgbClr val="8C8C8C"/>
                          </a:solidFill>
                          <a:latin typeface="Tahoma"/>
                          <a:cs typeface="Tahoma"/>
                        </a:rPr>
                        <a:t>10</a:t>
                      </a:r>
                      <a:endParaRPr sz="1600">
                        <a:latin typeface="Tahoma"/>
                        <a:cs typeface="Tahoma"/>
                      </a:endParaRPr>
                    </a:p>
                  </a:txBody>
                  <a:tcPr marL="0" marR="0" marT="14183" marB="0">
                    <a:lnR w="6350">
                      <a:solidFill>
                        <a:srgbClr val="CFCFCF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118110">
                        <a:lnSpc>
                          <a:spcPts val="844"/>
                        </a:lnSpc>
                      </a:pPr>
                      <a:r>
                        <a:rPr sz="2800" dirty="0">
                          <a:solidFill>
                            <a:srgbClr val="BA2020"/>
                          </a:solidFill>
                          <a:latin typeface="SimSun"/>
                          <a:cs typeface="SimSun"/>
                        </a:rPr>
                        <a:t>"</a:t>
                      </a:r>
                      <a:r>
                        <a:rPr sz="2800" spc="-325" dirty="0">
                          <a:solidFill>
                            <a:srgbClr val="BA2020"/>
                          </a:solidFill>
                          <a:latin typeface="SimSun"/>
                          <a:cs typeface="SimSun"/>
                        </a:rPr>
                        <a:t> </a:t>
                      </a:r>
                      <a:r>
                        <a:rPr sz="2800" spc="75" dirty="0">
                          <a:solidFill>
                            <a:srgbClr val="BA2020"/>
                          </a:solidFill>
                          <a:latin typeface="SimSun"/>
                          <a:cs typeface="SimSun"/>
                        </a:rPr>
                        <a:t>Em</a:t>
                      </a:r>
                      <a:r>
                        <a:rPr sz="2800" dirty="0">
                          <a:solidFill>
                            <a:srgbClr val="BA2020"/>
                          </a:solidFill>
                          <a:latin typeface="SimSun"/>
                          <a:cs typeface="SimSun"/>
                        </a:rPr>
                        <a:t>p</a:t>
                      </a:r>
                      <a:endParaRPr sz="28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CFCFCF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 marL="4445">
                        <a:lnSpc>
                          <a:spcPts val="844"/>
                        </a:lnSpc>
                      </a:pPr>
                      <a:r>
                        <a:rPr sz="2800" spc="75" dirty="0">
                          <a:solidFill>
                            <a:srgbClr val="BA2020"/>
                          </a:solidFill>
                          <a:latin typeface="SimSun"/>
                          <a:cs typeface="SimSun"/>
                        </a:rPr>
                        <a:t>t</a:t>
                      </a:r>
                      <a:r>
                        <a:rPr sz="2800" dirty="0">
                          <a:solidFill>
                            <a:srgbClr val="BA2020"/>
                          </a:solidFill>
                          <a:latin typeface="SimSun"/>
                          <a:cs typeface="SimSun"/>
                        </a:rPr>
                        <a:t>y</a:t>
                      </a:r>
                      <a:r>
                        <a:rPr sz="2800" spc="-325" dirty="0">
                          <a:solidFill>
                            <a:srgbClr val="BA2020"/>
                          </a:solidFill>
                          <a:latin typeface="SimSun"/>
                          <a:cs typeface="SimSun"/>
                        </a:rPr>
                        <a:t> </a:t>
                      </a:r>
                      <a:r>
                        <a:rPr sz="2800" dirty="0">
                          <a:solidFill>
                            <a:srgbClr val="BA2020"/>
                          </a:solidFill>
                          <a:latin typeface="SimSun"/>
                          <a:cs typeface="SimSun"/>
                        </a:rPr>
                        <a:t>"</a:t>
                      </a:r>
                      <a:endParaRPr sz="2800">
                        <a:latin typeface="SimSun"/>
                        <a:cs typeface="SimSun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82498">
                <a:tc>
                  <a:txBody>
                    <a:bodyPr/>
                    <a:lstStyle/>
                    <a:p>
                      <a:pPr marR="56515" algn="r">
                        <a:lnSpc>
                          <a:spcPts val="685"/>
                        </a:lnSpc>
                      </a:pPr>
                      <a:r>
                        <a:rPr sz="1600" spc="20" dirty="0">
                          <a:solidFill>
                            <a:srgbClr val="8C8C8C"/>
                          </a:solidFill>
                          <a:latin typeface="Tahoma"/>
                          <a:cs typeface="Tahoma"/>
                        </a:rPr>
                        <a:t>11</a:t>
                      </a:r>
                      <a:endParaRPr sz="1600">
                        <a:latin typeface="Tahoma"/>
                        <a:cs typeface="Tahoma"/>
                      </a:endParaRPr>
                    </a:p>
                  </a:txBody>
                  <a:tcPr marL="0" marR="0" marT="0" marB="0">
                    <a:lnR w="6350">
                      <a:solidFill>
                        <a:srgbClr val="CFCFCF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CFCFCF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cut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609600" y="318066"/>
            <a:ext cx="8686800" cy="464129"/>
          </a:xfrm>
          <a:prstGeom prst="rect">
            <a:avLst/>
          </a:prstGeom>
        </p:spPr>
        <p:txBody>
          <a:bodyPr vert="horz" wrap="square" lIns="0" tIns="20728" rIns="0" bIns="0" rtlCol="0">
            <a:spAutoFit/>
          </a:bodyPr>
          <a:lstStyle/>
          <a:p>
            <a:pPr marL="21820">
              <a:spcBef>
                <a:spcPts val="163"/>
              </a:spcBef>
            </a:pPr>
            <a:r>
              <a:rPr sz="3200" b="1" spc="-172" dirty="0">
                <a:latin typeface="Georgia"/>
                <a:cs typeface="Georgia"/>
              </a:rPr>
              <a:t>Распространенные</a:t>
            </a:r>
            <a:r>
              <a:rPr sz="3200" b="1" spc="223" dirty="0">
                <a:latin typeface="Georgia"/>
                <a:cs typeface="Georgia"/>
              </a:rPr>
              <a:t> </a:t>
            </a:r>
            <a:r>
              <a:rPr sz="3200" b="1" spc="-146" dirty="0">
                <a:latin typeface="Georgia"/>
                <a:cs typeface="Georgia"/>
              </a:rPr>
              <a:t>методы  </a:t>
            </a:r>
            <a:r>
              <a:rPr sz="3200" b="1" spc="-155" dirty="0">
                <a:latin typeface="Georgia"/>
                <a:cs typeface="Georgia"/>
              </a:rPr>
              <a:t>словарей</a:t>
            </a:r>
            <a:endParaRPr sz="3200">
              <a:latin typeface="Georgia"/>
              <a:cs typeface="Georgia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645042" y="990294"/>
            <a:ext cx="8019714" cy="1357930"/>
          </a:xfrm>
          <a:prstGeom prst="rect">
            <a:avLst/>
          </a:prstGeom>
        </p:spPr>
        <p:txBody>
          <a:bodyPr vert="horz" wrap="square" lIns="0" tIns="17456" rIns="0" bIns="0" rtlCol="0">
            <a:spAutoFit/>
          </a:bodyPr>
          <a:lstStyle/>
          <a:p>
            <a:pPr marL="256383" marR="8728" indent="-235655">
              <a:lnSpc>
                <a:spcPct val="101499"/>
              </a:lnSpc>
              <a:spcBef>
                <a:spcPts val="137"/>
              </a:spcBef>
              <a:buClr>
                <a:srgbClr val="1F973F"/>
              </a:buClr>
              <a:buSzPct val="66666"/>
              <a:buFont typeface="Lucida Sans Unicode"/>
              <a:buChar char="■"/>
              <a:tabLst>
                <a:tab pos="257474" algn="l"/>
              </a:tabLst>
            </a:pPr>
            <a:r>
              <a:rPr sz="2200" spc="-9" dirty="0">
                <a:latin typeface="Tahoma"/>
                <a:cs typeface="Tahoma"/>
              </a:rPr>
              <a:t>Метод</a:t>
            </a:r>
            <a:r>
              <a:rPr sz="2200" spc="52" dirty="0">
                <a:latin typeface="Tahoma"/>
                <a:cs typeface="Tahoma"/>
              </a:rPr>
              <a:t> </a:t>
            </a:r>
            <a:r>
              <a:rPr sz="2200" spc="26" dirty="0">
                <a:solidFill>
                  <a:srgbClr val="1F973F"/>
                </a:solidFill>
                <a:latin typeface="SimSun"/>
                <a:cs typeface="SimSun"/>
              </a:rPr>
              <a:t>update</a:t>
            </a:r>
            <a:r>
              <a:rPr sz="2200" spc="-241" dirty="0">
                <a:solidFill>
                  <a:srgbClr val="1F973F"/>
                </a:solidFill>
                <a:latin typeface="SimSun"/>
                <a:cs typeface="SimSun"/>
              </a:rPr>
              <a:t> </a:t>
            </a:r>
            <a:r>
              <a:rPr sz="2200" i="1" spc="-120" dirty="0">
                <a:latin typeface="Arial"/>
                <a:cs typeface="Arial"/>
              </a:rPr>
              <a:t>объединяет</a:t>
            </a:r>
            <a:r>
              <a:rPr sz="2200" i="1" spc="-17" dirty="0">
                <a:latin typeface="Arial"/>
                <a:cs typeface="Arial"/>
              </a:rPr>
              <a:t> </a:t>
            </a:r>
            <a:r>
              <a:rPr sz="2200" spc="-17" dirty="0">
                <a:latin typeface="Tahoma"/>
                <a:cs typeface="Tahoma"/>
              </a:rPr>
              <a:t>ключи</a:t>
            </a:r>
            <a:r>
              <a:rPr sz="2200" spc="52" dirty="0">
                <a:latin typeface="Tahoma"/>
                <a:cs typeface="Tahoma"/>
              </a:rPr>
              <a:t> </a:t>
            </a:r>
            <a:r>
              <a:rPr sz="2200" spc="-26" dirty="0">
                <a:latin typeface="Tahoma"/>
                <a:cs typeface="Tahoma"/>
              </a:rPr>
              <a:t>и</a:t>
            </a:r>
            <a:r>
              <a:rPr sz="2200" spc="52" dirty="0">
                <a:latin typeface="Tahoma"/>
                <a:cs typeface="Tahoma"/>
              </a:rPr>
              <a:t> </a:t>
            </a:r>
            <a:r>
              <a:rPr sz="2200" spc="-52" dirty="0">
                <a:latin typeface="Tahoma"/>
                <a:cs typeface="Tahoma"/>
              </a:rPr>
              <a:t>значения</a:t>
            </a:r>
            <a:r>
              <a:rPr sz="2200" spc="52" dirty="0">
                <a:latin typeface="Tahoma"/>
                <a:cs typeface="Tahoma"/>
              </a:rPr>
              <a:t> </a:t>
            </a:r>
            <a:r>
              <a:rPr sz="2200" spc="-43" dirty="0">
                <a:latin typeface="Tahoma"/>
                <a:cs typeface="Tahoma"/>
              </a:rPr>
              <a:t>одного</a:t>
            </a:r>
            <a:r>
              <a:rPr sz="2200" spc="52" dirty="0">
                <a:latin typeface="Tahoma"/>
                <a:cs typeface="Tahoma"/>
              </a:rPr>
              <a:t> </a:t>
            </a:r>
            <a:r>
              <a:rPr sz="2200" spc="-52" dirty="0">
                <a:latin typeface="Tahoma"/>
                <a:cs typeface="Tahoma"/>
              </a:rPr>
              <a:t>словаря</a:t>
            </a:r>
            <a:r>
              <a:rPr sz="2200" spc="52" dirty="0">
                <a:latin typeface="Tahoma"/>
                <a:cs typeface="Tahoma"/>
              </a:rPr>
              <a:t> </a:t>
            </a:r>
            <a:r>
              <a:rPr sz="2200" spc="-17" dirty="0">
                <a:latin typeface="Tahoma"/>
                <a:cs typeface="Tahoma"/>
              </a:rPr>
              <a:t>с</a:t>
            </a:r>
            <a:r>
              <a:rPr sz="2200" spc="52" dirty="0">
                <a:latin typeface="Tahoma"/>
                <a:cs typeface="Tahoma"/>
              </a:rPr>
              <a:t> </a:t>
            </a:r>
            <a:r>
              <a:rPr sz="2200" spc="-9" dirty="0">
                <a:latin typeface="Tahoma"/>
                <a:cs typeface="Tahoma"/>
              </a:rPr>
              <a:t>ключами</a:t>
            </a:r>
            <a:r>
              <a:rPr sz="2200" spc="52" dirty="0">
                <a:latin typeface="Tahoma"/>
                <a:cs typeface="Tahoma"/>
              </a:rPr>
              <a:t> </a:t>
            </a:r>
            <a:r>
              <a:rPr sz="2200" spc="-26" dirty="0">
                <a:latin typeface="Tahoma"/>
                <a:cs typeface="Tahoma"/>
              </a:rPr>
              <a:t>и</a:t>
            </a:r>
            <a:r>
              <a:rPr sz="2200" spc="52" dirty="0">
                <a:latin typeface="Tahoma"/>
                <a:cs typeface="Tahoma"/>
              </a:rPr>
              <a:t> </a:t>
            </a:r>
            <a:r>
              <a:rPr sz="2200" spc="-43" dirty="0">
                <a:latin typeface="Tahoma"/>
                <a:cs typeface="Tahoma"/>
              </a:rPr>
              <a:t>значениями </a:t>
            </a:r>
            <a:r>
              <a:rPr sz="2200" spc="-464" dirty="0">
                <a:latin typeface="Tahoma"/>
                <a:cs typeface="Tahoma"/>
              </a:rPr>
              <a:t> </a:t>
            </a:r>
            <a:r>
              <a:rPr sz="2200" spc="-26" dirty="0">
                <a:latin typeface="Tahoma"/>
                <a:cs typeface="Tahoma"/>
              </a:rPr>
              <a:t>другого</a:t>
            </a:r>
            <a:r>
              <a:rPr sz="2200" spc="43" dirty="0">
                <a:latin typeface="Tahoma"/>
                <a:cs typeface="Tahoma"/>
              </a:rPr>
              <a:t> </a:t>
            </a:r>
            <a:r>
              <a:rPr sz="2200" spc="-52" dirty="0">
                <a:latin typeface="Tahoma"/>
                <a:cs typeface="Tahoma"/>
              </a:rPr>
              <a:t>словаря,</a:t>
            </a:r>
            <a:r>
              <a:rPr sz="2200" spc="52" dirty="0">
                <a:latin typeface="Tahoma"/>
                <a:cs typeface="Tahoma"/>
              </a:rPr>
              <a:t> </a:t>
            </a:r>
            <a:r>
              <a:rPr sz="2200" spc="-60" dirty="0">
                <a:latin typeface="Tahoma"/>
                <a:cs typeface="Tahoma"/>
              </a:rPr>
              <a:t>переписывая</a:t>
            </a:r>
            <a:r>
              <a:rPr sz="2200" spc="52" dirty="0">
                <a:latin typeface="Tahoma"/>
                <a:cs typeface="Tahoma"/>
              </a:rPr>
              <a:t> </a:t>
            </a:r>
            <a:r>
              <a:rPr sz="2200" spc="-52" dirty="0">
                <a:latin typeface="Tahoma"/>
                <a:cs typeface="Tahoma"/>
              </a:rPr>
              <a:t>значения</a:t>
            </a:r>
            <a:r>
              <a:rPr sz="2200" spc="52" dirty="0">
                <a:latin typeface="Tahoma"/>
                <a:cs typeface="Tahoma"/>
              </a:rPr>
              <a:t> </a:t>
            </a:r>
            <a:r>
              <a:rPr sz="2200" spc="-43" dirty="0">
                <a:latin typeface="Tahoma"/>
                <a:cs typeface="Tahoma"/>
              </a:rPr>
              <a:t>одинаковых</a:t>
            </a:r>
            <a:r>
              <a:rPr sz="2200" spc="52" dirty="0">
                <a:latin typeface="Tahoma"/>
                <a:cs typeface="Tahoma"/>
              </a:rPr>
              <a:t> </a:t>
            </a:r>
            <a:r>
              <a:rPr sz="2200" spc="-34" dirty="0">
                <a:latin typeface="Tahoma"/>
                <a:cs typeface="Tahoma"/>
              </a:rPr>
              <a:t>ключей</a:t>
            </a:r>
            <a:r>
              <a:rPr sz="2200" spc="43" dirty="0">
                <a:latin typeface="Tahoma"/>
                <a:cs typeface="Tahoma"/>
              </a:rPr>
              <a:t> </a:t>
            </a:r>
            <a:r>
              <a:rPr sz="2200" spc="-52" dirty="0">
                <a:latin typeface="Tahoma"/>
                <a:cs typeface="Tahoma"/>
              </a:rPr>
              <a:t>при</a:t>
            </a:r>
            <a:r>
              <a:rPr sz="2200" spc="52" dirty="0">
                <a:latin typeface="Tahoma"/>
                <a:cs typeface="Tahoma"/>
              </a:rPr>
              <a:t> </a:t>
            </a:r>
            <a:r>
              <a:rPr sz="2200" spc="-52" dirty="0">
                <a:latin typeface="Tahoma"/>
                <a:cs typeface="Tahoma"/>
              </a:rPr>
              <a:t>возникновении </a:t>
            </a:r>
            <a:r>
              <a:rPr sz="2200" spc="-43" dirty="0">
                <a:latin typeface="Tahoma"/>
                <a:cs typeface="Tahoma"/>
              </a:rPr>
              <a:t> конфликтов:</a:t>
            </a:r>
            <a:endParaRPr sz="2200" dirty="0">
              <a:latin typeface="Tahoma"/>
              <a:cs typeface="Tahoma"/>
            </a:endParaRPr>
          </a:p>
        </p:txBody>
      </p:sp>
      <p:graphicFrame>
        <p:nvGraphicFramePr>
          <p:cNvPr id="5" name="object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35444998"/>
              </p:ext>
            </p:extLst>
          </p:nvPr>
        </p:nvGraphicFramePr>
        <p:xfrm>
          <a:off x="762000" y="2720845"/>
          <a:ext cx="8686800" cy="225552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0566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88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51231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36948">
                <a:tc>
                  <a:txBody>
                    <a:bodyPr/>
                    <a:lstStyle/>
                    <a:p>
                      <a:pPr marL="31750">
                        <a:lnSpc>
                          <a:spcPct val="100000"/>
                        </a:lnSpc>
                        <a:spcBef>
                          <a:spcPts val="155"/>
                        </a:spcBef>
                      </a:pPr>
                      <a:r>
                        <a:rPr sz="1200" dirty="0">
                          <a:solidFill>
                            <a:srgbClr val="8C8C8C"/>
                          </a:solidFill>
                          <a:latin typeface="Tahoma"/>
                          <a:cs typeface="Tahoma"/>
                        </a:rPr>
                        <a:t>1</a:t>
                      </a:r>
                      <a:endParaRPr sz="1200">
                        <a:latin typeface="Tahoma"/>
                        <a:cs typeface="Tahoma"/>
                      </a:endParaRPr>
                    </a:p>
                  </a:txBody>
                  <a:tcPr marL="0" marR="0" marT="33820" marB="0">
                    <a:lnR w="6350">
                      <a:solidFill>
                        <a:srgbClr val="CFCFCF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118110">
                        <a:lnSpc>
                          <a:spcPct val="100000"/>
                        </a:lnSpc>
                      </a:pPr>
                      <a:r>
                        <a:rPr sz="2000" spc="80" dirty="0">
                          <a:solidFill>
                            <a:srgbClr val="AA21FF"/>
                          </a:solidFill>
                          <a:latin typeface="SimSun"/>
                          <a:cs typeface="SimSun"/>
                        </a:rPr>
                        <a:t>&gt;&gt;&gt;</a:t>
                      </a:r>
                      <a:endParaRPr sz="20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CFCFCF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 marL="4445">
                        <a:lnSpc>
                          <a:spcPct val="100000"/>
                        </a:lnSpc>
                      </a:pPr>
                      <a:r>
                        <a:rPr sz="2000" dirty="0">
                          <a:latin typeface="SimSun"/>
                          <a:cs typeface="SimSun"/>
                        </a:rPr>
                        <a:t>d</a:t>
                      </a:r>
                      <a:r>
                        <a:rPr sz="2000" spc="204" dirty="0">
                          <a:latin typeface="SimSun"/>
                          <a:cs typeface="SimSun"/>
                        </a:rPr>
                        <a:t> </a:t>
                      </a:r>
                      <a:r>
                        <a:rPr sz="2000" dirty="0">
                          <a:latin typeface="SimSun"/>
                          <a:cs typeface="SimSun"/>
                        </a:rPr>
                        <a:t>=</a:t>
                      </a:r>
                      <a:r>
                        <a:rPr sz="2000" spc="204" dirty="0">
                          <a:latin typeface="SimSun"/>
                          <a:cs typeface="SimSun"/>
                        </a:rPr>
                        <a:t> </a:t>
                      </a:r>
                      <a:r>
                        <a:rPr sz="2000" spc="90" dirty="0">
                          <a:latin typeface="SimSun"/>
                          <a:cs typeface="SimSun"/>
                        </a:rPr>
                        <a:t>{</a:t>
                      </a:r>
                      <a:r>
                        <a:rPr sz="2000" dirty="0">
                          <a:solidFill>
                            <a:srgbClr val="BA2020"/>
                          </a:solidFill>
                          <a:latin typeface="SimSun"/>
                          <a:cs typeface="SimSun"/>
                        </a:rPr>
                        <a:t>"</a:t>
                      </a:r>
                      <a:r>
                        <a:rPr sz="2000" spc="-325" dirty="0">
                          <a:solidFill>
                            <a:srgbClr val="BA2020"/>
                          </a:solidFill>
                          <a:latin typeface="SimSun"/>
                          <a:cs typeface="SimSun"/>
                        </a:rPr>
                        <a:t> </a:t>
                      </a:r>
                      <a:r>
                        <a:rPr sz="2000" spc="80" dirty="0">
                          <a:solidFill>
                            <a:srgbClr val="BA2020"/>
                          </a:solidFill>
                          <a:latin typeface="SimSun"/>
                          <a:cs typeface="SimSun"/>
                        </a:rPr>
                        <a:t>buritt</a:t>
                      </a:r>
                      <a:r>
                        <a:rPr sz="2000" dirty="0">
                          <a:solidFill>
                            <a:srgbClr val="BA2020"/>
                          </a:solidFill>
                          <a:latin typeface="SimSun"/>
                          <a:cs typeface="SimSun"/>
                        </a:rPr>
                        <a:t>o</a:t>
                      </a:r>
                      <a:r>
                        <a:rPr sz="2000" spc="-325" dirty="0">
                          <a:solidFill>
                            <a:srgbClr val="BA2020"/>
                          </a:solidFill>
                          <a:latin typeface="SimSun"/>
                          <a:cs typeface="SimSun"/>
                        </a:rPr>
                        <a:t> </a:t>
                      </a:r>
                      <a:r>
                        <a:rPr sz="2000" spc="90" dirty="0">
                          <a:solidFill>
                            <a:srgbClr val="BA2020"/>
                          </a:solidFill>
                          <a:latin typeface="SimSun"/>
                          <a:cs typeface="SimSun"/>
                        </a:rPr>
                        <a:t>"</a:t>
                      </a:r>
                      <a:r>
                        <a:rPr sz="2000" dirty="0">
                          <a:latin typeface="SimSun"/>
                          <a:cs typeface="SimSun"/>
                        </a:rPr>
                        <a:t>:</a:t>
                      </a:r>
                      <a:r>
                        <a:rPr sz="2000" spc="204" dirty="0">
                          <a:latin typeface="SimSun"/>
                          <a:cs typeface="SimSun"/>
                        </a:rPr>
                        <a:t> </a:t>
                      </a:r>
                      <a:r>
                        <a:rPr sz="2000" dirty="0">
                          <a:latin typeface="SimSun"/>
                          <a:cs typeface="SimSun"/>
                        </a:rPr>
                        <a:t>2</a:t>
                      </a:r>
                      <a:r>
                        <a:rPr sz="2000" spc="-360" dirty="0">
                          <a:latin typeface="SimSun"/>
                          <a:cs typeface="SimSun"/>
                        </a:rPr>
                        <a:t> </a:t>
                      </a:r>
                      <a:r>
                        <a:rPr sz="2000" dirty="0">
                          <a:latin typeface="SimSun"/>
                          <a:cs typeface="SimSun"/>
                        </a:rPr>
                        <a:t>,</a:t>
                      </a:r>
                      <a:r>
                        <a:rPr sz="2000" spc="204" dirty="0">
                          <a:latin typeface="SimSun"/>
                          <a:cs typeface="SimSun"/>
                        </a:rPr>
                        <a:t> </a:t>
                      </a:r>
                      <a:r>
                        <a:rPr sz="2000" dirty="0">
                          <a:solidFill>
                            <a:srgbClr val="BA2020"/>
                          </a:solidFill>
                          <a:latin typeface="SimSun"/>
                          <a:cs typeface="SimSun"/>
                        </a:rPr>
                        <a:t>"</a:t>
                      </a:r>
                      <a:r>
                        <a:rPr sz="2000" spc="-325" dirty="0">
                          <a:solidFill>
                            <a:srgbClr val="BA2020"/>
                          </a:solidFill>
                          <a:latin typeface="SimSun"/>
                          <a:cs typeface="SimSun"/>
                        </a:rPr>
                        <a:t> </a:t>
                      </a:r>
                      <a:r>
                        <a:rPr sz="2000" spc="80" dirty="0">
                          <a:solidFill>
                            <a:srgbClr val="BA2020"/>
                          </a:solidFill>
                          <a:latin typeface="SimSun"/>
                          <a:cs typeface="SimSun"/>
                        </a:rPr>
                        <a:t>burge</a:t>
                      </a:r>
                      <a:r>
                        <a:rPr sz="2000" dirty="0">
                          <a:solidFill>
                            <a:srgbClr val="BA2020"/>
                          </a:solidFill>
                          <a:latin typeface="SimSun"/>
                          <a:cs typeface="SimSun"/>
                        </a:rPr>
                        <a:t>r</a:t>
                      </a:r>
                      <a:r>
                        <a:rPr sz="2000" spc="-325" dirty="0">
                          <a:solidFill>
                            <a:srgbClr val="BA2020"/>
                          </a:solidFill>
                          <a:latin typeface="SimSun"/>
                          <a:cs typeface="SimSun"/>
                        </a:rPr>
                        <a:t> </a:t>
                      </a:r>
                      <a:r>
                        <a:rPr sz="2000" spc="90" dirty="0">
                          <a:solidFill>
                            <a:srgbClr val="BA2020"/>
                          </a:solidFill>
                          <a:latin typeface="SimSun"/>
                          <a:cs typeface="SimSun"/>
                        </a:rPr>
                        <a:t>"</a:t>
                      </a:r>
                      <a:r>
                        <a:rPr sz="2000" dirty="0">
                          <a:latin typeface="SimSun"/>
                          <a:cs typeface="SimSun"/>
                        </a:rPr>
                        <a:t>:</a:t>
                      </a:r>
                      <a:r>
                        <a:rPr sz="2000" spc="220" dirty="0">
                          <a:latin typeface="SimSun"/>
                          <a:cs typeface="SimSun"/>
                        </a:rPr>
                        <a:t> </a:t>
                      </a:r>
                      <a:r>
                        <a:rPr sz="2000" spc="60" dirty="0">
                          <a:latin typeface="SimSun"/>
                          <a:cs typeface="SimSun"/>
                        </a:rPr>
                        <a:t>3</a:t>
                      </a:r>
                      <a:r>
                        <a:rPr sz="2000" dirty="0">
                          <a:latin typeface="SimSun"/>
                          <a:cs typeface="SimSun"/>
                        </a:rPr>
                        <a:t>}</a:t>
                      </a:r>
                      <a:endParaRPr sz="2000">
                        <a:latin typeface="SimSun"/>
                        <a:cs typeface="SimSun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1111">
                <a:tc>
                  <a:txBody>
                    <a:bodyPr/>
                    <a:lstStyle/>
                    <a:p>
                      <a:pPr marL="31750">
                        <a:lnSpc>
                          <a:spcPct val="100000"/>
                        </a:lnSpc>
                      </a:pPr>
                      <a:r>
                        <a:rPr sz="1200" dirty="0">
                          <a:solidFill>
                            <a:srgbClr val="8C8C8C"/>
                          </a:solidFill>
                          <a:latin typeface="Tahoma"/>
                          <a:cs typeface="Tahoma"/>
                        </a:rPr>
                        <a:t>2</a:t>
                      </a:r>
                      <a:endParaRPr sz="1200">
                        <a:latin typeface="Tahoma"/>
                        <a:cs typeface="Tahoma"/>
                      </a:endParaRPr>
                    </a:p>
                  </a:txBody>
                  <a:tcPr marL="0" marR="0" marT="0" marB="0">
                    <a:lnR w="6350">
                      <a:solidFill>
                        <a:srgbClr val="CFCFCF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CFCFCF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0174">
                <a:tc>
                  <a:txBody>
                    <a:bodyPr/>
                    <a:lstStyle/>
                    <a:p>
                      <a:pPr marL="31750">
                        <a:lnSpc>
                          <a:spcPct val="100000"/>
                        </a:lnSpc>
                        <a:spcBef>
                          <a:spcPts val="125"/>
                        </a:spcBef>
                      </a:pPr>
                      <a:r>
                        <a:rPr sz="1200" dirty="0">
                          <a:solidFill>
                            <a:srgbClr val="8C8C8C"/>
                          </a:solidFill>
                          <a:latin typeface="Tahoma"/>
                          <a:cs typeface="Tahoma"/>
                        </a:rPr>
                        <a:t>3</a:t>
                      </a:r>
                      <a:endParaRPr sz="1200">
                        <a:latin typeface="Tahoma"/>
                        <a:cs typeface="Tahoma"/>
                      </a:endParaRPr>
                    </a:p>
                  </a:txBody>
                  <a:tcPr marL="0" marR="0" marT="27274" marB="0">
                    <a:lnR w="6350">
                      <a:solidFill>
                        <a:srgbClr val="CFCFCF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118110">
                        <a:lnSpc>
                          <a:spcPct val="100000"/>
                        </a:lnSpc>
                      </a:pPr>
                      <a:r>
                        <a:rPr sz="2000" spc="80" dirty="0">
                          <a:solidFill>
                            <a:srgbClr val="AA21FF"/>
                          </a:solidFill>
                          <a:latin typeface="SimSun"/>
                          <a:cs typeface="SimSun"/>
                        </a:rPr>
                        <a:t>&gt;&gt;&gt;</a:t>
                      </a:r>
                      <a:endParaRPr sz="20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CFCFCF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 marL="6350">
                        <a:lnSpc>
                          <a:spcPct val="100000"/>
                        </a:lnSpc>
                      </a:pPr>
                      <a:r>
                        <a:rPr sz="2000" spc="60" dirty="0">
                          <a:latin typeface="SimSun"/>
                          <a:cs typeface="SimSun"/>
                        </a:rPr>
                        <a:t>d</a:t>
                      </a:r>
                      <a:r>
                        <a:rPr sz="2000" dirty="0">
                          <a:latin typeface="SimSun"/>
                          <a:cs typeface="SimSun"/>
                        </a:rPr>
                        <a:t>1</a:t>
                      </a:r>
                      <a:r>
                        <a:rPr sz="2000" spc="220" dirty="0">
                          <a:latin typeface="SimSun"/>
                          <a:cs typeface="SimSun"/>
                        </a:rPr>
                        <a:t> </a:t>
                      </a:r>
                      <a:r>
                        <a:rPr sz="2000" dirty="0">
                          <a:latin typeface="SimSun"/>
                          <a:cs typeface="SimSun"/>
                        </a:rPr>
                        <a:t>=</a:t>
                      </a:r>
                      <a:r>
                        <a:rPr sz="2000" spc="204" dirty="0">
                          <a:latin typeface="SimSun"/>
                          <a:cs typeface="SimSun"/>
                        </a:rPr>
                        <a:t> </a:t>
                      </a:r>
                      <a:r>
                        <a:rPr sz="2000" spc="90" dirty="0">
                          <a:latin typeface="SimSun"/>
                          <a:cs typeface="SimSun"/>
                        </a:rPr>
                        <a:t>{</a:t>
                      </a:r>
                      <a:r>
                        <a:rPr sz="2000" dirty="0">
                          <a:solidFill>
                            <a:srgbClr val="BA2020"/>
                          </a:solidFill>
                          <a:latin typeface="SimSun"/>
                          <a:cs typeface="SimSun"/>
                        </a:rPr>
                        <a:t>"</a:t>
                      </a:r>
                      <a:r>
                        <a:rPr sz="2000" spc="-325" dirty="0">
                          <a:solidFill>
                            <a:srgbClr val="BA2020"/>
                          </a:solidFill>
                          <a:latin typeface="SimSun"/>
                          <a:cs typeface="SimSun"/>
                        </a:rPr>
                        <a:t> </a:t>
                      </a:r>
                      <a:r>
                        <a:rPr sz="2000" spc="75" dirty="0">
                          <a:solidFill>
                            <a:srgbClr val="BA2020"/>
                          </a:solidFill>
                          <a:latin typeface="SimSun"/>
                          <a:cs typeface="SimSun"/>
                        </a:rPr>
                        <a:t>pizz</a:t>
                      </a:r>
                      <a:r>
                        <a:rPr sz="2000" dirty="0">
                          <a:solidFill>
                            <a:srgbClr val="BA2020"/>
                          </a:solidFill>
                          <a:latin typeface="SimSun"/>
                          <a:cs typeface="SimSun"/>
                        </a:rPr>
                        <a:t>a</a:t>
                      </a:r>
                      <a:r>
                        <a:rPr sz="2000" spc="-325" dirty="0">
                          <a:solidFill>
                            <a:srgbClr val="BA2020"/>
                          </a:solidFill>
                          <a:latin typeface="SimSun"/>
                          <a:cs typeface="SimSun"/>
                        </a:rPr>
                        <a:t> </a:t>
                      </a:r>
                      <a:r>
                        <a:rPr sz="2000" spc="90" dirty="0">
                          <a:solidFill>
                            <a:srgbClr val="BA2020"/>
                          </a:solidFill>
                          <a:latin typeface="SimSun"/>
                          <a:cs typeface="SimSun"/>
                        </a:rPr>
                        <a:t>"</a:t>
                      </a:r>
                      <a:r>
                        <a:rPr sz="2000" dirty="0">
                          <a:latin typeface="SimSun"/>
                          <a:cs typeface="SimSun"/>
                        </a:rPr>
                        <a:t>:</a:t>
                      </a:r>
                      <a:r>
                        <a:rPr sz="2000" spc="204" dirty="0">
                          <a:latin typeface="SimSun"/>
                          <a:cs typeface="SimSun"/>
                        </a:rPr>
                        <a:t> </a:t>
                      </a:r>
                      <a:r>
                        <a:rPr sz="2000" dirty="0">
                          <a:latin typeface="SimSun"/>
                          <a:cs typeface="SimSun"/>
                        </a:rPr>
                        <a:t>2</a:t>
                      </a:r>
                      <a:r>
                        <a:rPr sz="2000" spc="-360" dirty="0">
                          <a:latin typeface="SimSun"/>
                          <a:cs typeface="SimSun"/>
                        </a:rPr>
                        <a:t> </a:t>
                      </a:r>
                      <a:r>
                        <a:rPr sz="2000" dirty="0">
                          <a:latin typeface="SimSun"/>
                          <a:cs typeface="SimSun"/>
                        </a:rPr>
                        <a:t>,</a:t>
                      </a:r>
                      <a:r>
                        <a:rPr sz="2000" spc="204" dirty="0">
                          <a:latin typeface="SimSun"/>
                          <a:cs typeface="SimSun"/>
                        </a:rPr>
                        <a:t> </a:t>
                      </a:r>
                      <a:r>
                        <a:rPr sz="2000" dirty="0">
                          <a:solidFill>
                            <a:srgbClr val="BA2020"/>
                          </a:solidFill>
                          <a:latin typeface="SimSun"/>
                          <a:cs typeface="SimSun"/>
                        </a:rPr>
                        <a:t>"</a:t>
                      </a:r>
                      <a:r>
                        <a:rPr sz="2000" spc="-325" dirty="0">
                          <a:solidFill>
                            <a:srgbClr val="BA2020"/>
                          </a:solidFill>
                          <a:latin typeface="SimSun"/>
                          <a:cs typeface="SimSun"/>
                        </a:rPr>
                        <a:t> </a:t>
                      </a:r>
                      <a:r>
                        <a:rPr sz="2000" spc="80" dirty="0">
                          <a:solidFill>
                            <a:srgbClr val="BA2020"/>
                          </a:solidFill>
                          <a:latin typeface="SimSun"/>
                          <a:cs typeface="SimSun"/>
                        </a:rPr>
                        <a:t>nacho</a:t>
                      </a:r>
                      <a:r>
                        <a:rPr sz="2000" dirty="0">
                          <a:solidFill>
                            <a:srgbClr val="BA2020"/>
                          </a:solidFill>
                          <a:latin typeface="SimSun"/>
                          <a:cs typeface="SimSun"/>
                        </a:rPr>
                        <a:t>s</a:t>
                      </a:r>
                      <a:r>
                        <a:rPr sz="2000" spc="-325" dirty="0">
                          <a:solidFill>
                            <a:srgbClr val="BA2020"/>
                          </a:solidFill>
                          <a:latin typeface="SimSun"/>
                          <a:cs typeface="SimSun"/>
                        </a:rPr>
                        <a:t> </a:t>
                      </a:r>
                      <a:r>
                        <a:rPr sz="2000" spc="90" dirty="0">
                          <a:solidFill>
                            <a:srgbClr val="BA2020"/>
                          </a:solidFill>
                          <a:latin typeface="SimSun"/>
                          <a:cs typeface="SimSun"/>
                        </a:rPr>
                        <a:t>"</a:t>
                      </a:r>
                      <a:r>
                        <a:rPr sz="2000" dirty="0">
                          <a:latin typeface="SimSun"/>
                          <a:cs typeface="SimSun"/>
                        </a:rPr>
                        <a:t>:</a:t>
                      </a:r>
                      <a:r>
                        <a:rPr sz="2000" spc="220" dirty="0">
                          <a:latin typeface="SimSun"/>
                          <a:cs typeface="SimSun"/>
                        </a:rPr>
                        <a:t> </a:t>
                      </a:r>
                      <a:r>
                        <a:rPr sz="2000" spc="60" dirty="0">
                          <a:latin typeface="SimSun"/>
                          <a:cs typeface="SimSun"/>
                        </a:rPr>
                        <a:t>5</a:t>
                      </a:r>
                      <a:r>
                        <a:rPr sz="2000" dirty="0">
                          <a:latin typeface="SimSun"/>
                          <a:cs typeface="SimSun"/>
                        </a:rPr>
                        <a:t>}</a:t>
                      </a:r>
                      <a:endParaRPr sz="2000">
                        <a:latin typeface="SimSun"/>
                        <a:cs typeface="SimSun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1101">
                <a:tc>
                  <a:txBody>
                    <a:bodyPr/>
                    <a:lstStyle/>
                    <a:p>
                      <a:pPr marL="31750">
                        <a:lnSpc>
                          <a:spcPct val="100000"/>
                        </a:lnSpc>
                      </a:pPr>
                      <a:r>
                        <a:rPr sz="1200" dirty="0">
                          <a:solidFill>
                            <a:srgbClr val="8C8C8C"/>
                          </a:solidFill>
                          <a:latin typeface="Tahoma"/>
                          <a:cs typeface="Tahoma"/>
                        </a:rPr>
                        <a:t>4</a:t>
                      </a:r>
                      <a:endParaRPr sz="1200">
                        <a:latin typeface="Tahoma"/>
                        <a:cs typeface="Tahoma"/>
                      </a:endParaRPr>
                    </a:p>
                  </a:txBody>
                  <a:tcPr marL="0" marR="0" marT="0" marB="0">
                    <a:lnR w="6350">
                      <a:solidFill>
                        <a:srgbClr val="CFCFCF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CFCFCF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0174">
                <a:tc>
                  <a:txBody>
                    <a:bodyPr/>
                    <a:lstStyle/>
                    <a:p>
                      <a:pPr marL="31750">
                        <a:lnSpc>
                          <a:spcPct val="100000"/>
                        </a:lnSpc>
                        <a:spcBef>
                          <a:spcPts val="125"/>
                        </a:spcBef>
                      </a:pPr>
                      <a:r>
                        <a:rPr sz="1200" dirty="0">
                          <a:solidFill>
                            <a:srgbClr val="8C8C8C"/>
                          </a:solidFill>
                          <a:latin typeface="Tahoma"/>
                          <a:cs typeface="Tahoma"/>
                        </a:rPr>
                        <a:t>5</a:t>
                      </a:r>
                      <a:endParaRPr sz="1200">
                        <a:latin typeface="Tahoma"/>
                        <a:cs typeface="Tahoma"/>
                      </a:endParaRPr>
                    </a:p>
                  </a:txBody>
                  <a:tcPr marL="0" marR="0" marT="27274" marB="0">
                    <a:lnR w="6350">
                      <a:solidFill>
                        <a:srgbClr val="CFCFCF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118110">
                        <a:lnSpc>
                          <a:spcPct val="100000"/>
                        </a:lnSpc>
                      </a:pPr>
                      <a:r>
                        <a:rPr sz="2000" spc="80" dirty="0">
                          <a:solidFill>
                            <a:srgbClr val="AA21FF"/>
                          </a:solidFill>
                          <a:latin typeface="SimSun"/>
                          <a:cs typeface="SimSun"/>
                        </a:rPr>
                        <a:t>&gt;&gt;&gt;</a:t>
                      </a:r>
                      <a:endParaRPr sz="20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CFCFCF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 marL="4445">
                        <a:lnSpc>
                          <a:spcPct val="100000"/>
                        </a:lnSpc>
                      </a:pPr>
                      <a:r>
                        <a:rPr sz="2000" spc="90" dirty="0">
                          <a:latin typeface="SimSun"/>
                          <a:cs typeface="SimSun"/>
                        </a:rPr>
                        <a:t>d</a:t>
                      </a:r>
                      <a:r>
                        <a:rPr sz="2000" dirty="0">
                          <a:latin typeface="SimSun"/>
                          <a:cs typeface="SimSun"/>
                        </a:rPr>
                        <a:t>.</a:t>
                      </a:r>
                      <a:r>
                        <a:rPr sz="2000" spc="-325" dirty="0">
                          <a:latin typeface="SimSun"/>
                          <a:cs typeface="SimSun"/>
                        </a:rPr>
                        <a:t> </a:t>
                      </a:r>
                      <a:r>
                        <a:rPr sz="2000" spc="80" dirty="0">
                          <a:latin typeface="SimSun"/>
                          <a:cs typeface="SimSun"/>
                        </a:rPr>
                        <a:t>updat</a:t>
                      </a:r>
                      <a:r>
                        <a:rPr sz="2000" dirty="0">
                          <a:latin typeface="SimSun"/>
                          <a:cs typeface="SimSun"/>
                        </a:rPr>
                        <a:t>e</a:t>
                      </a:r>
                      <a:r>
                        <a:rPr sz="2000" spc="-325" dirty="0">
                          <a:latin typeface="SimSun"/>
                          <a:cs typeface="SimSun"/>
                        </a:rPr>
                        <a:t> </a:t>
                      </a:r>
                      <a:r>
                        <a:rPr sz="2000" dirty="0">
                          <a:latin typeface="SimSun"/>
                          <a:cs typeface="SimSun"/>
                        </a:rPr>
                        <a:t>(</a:t>
                      </a:r>
                      <a:r>
                        <a:rPr sz="2000" spc="-340" dirty="0">
                          <a:latin typeface="SimSun"/>
                          <a:cs typeface="SimSun"/>
                        </a:rPr>
                        <a:t> </a:t>
                      </a:r>
                      <a:r>
                        <a:rPr sz="2000" spc="60" dirty="0">
                          <a:latin typeface="SimSun"/>
                          <a:cs typeface="SimSun"/>
                        </a:rPr>
                        <a:t>d</a:t>
                      </a:r>
                      <a:r>
                        <a:rPr sz="2000" dirty="0">
                          <a:latin typeface="SimSun"/>
                          <a:cs typeface="SimSun"/>
                        </a:rPr>
                        <a:t>1</a:t>
                      </a:r>
                      <a:r>
                        <a:rPr sz="2000" spc="-345" dirty="0">
                          <a:latin typeface="SimSun"/>
                          <a:cs typeface="SimSun"/>
                        </a:rPr>
                        <a:t> </a:t>
                      </a:r>
                      <a:r>
                        <a:rPr sz="2000" dirty="0">
                          <a:latin typeface="SimSun"/>
                          <a:cs typeface="SimSun"/>
                        </a:rPr>
                        <a:t>)</a:t>
                      </a:r>
                      <a:endParaRPr sz="2000">
                        <a:latin typeface="SimSun"/>
                        <a:cs typeface="SimSun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61111">
                <a:tc>
                  <a:txBody>
                    <a:bodyPr/>
                    <a:lstStyle/>
                    <a:p>
                      <a:pPr marL="31750">
                        <a:lnSpc>
                          <a:spcPct val="100000"/>
                        </a:lnSpc>
                      </a:pPr>
                      <a:r>
                        <a:rPr sz="1200" dirty="0">
                          <a:solidFill>
                            <a:srgbClr val="8C8C8C"/>
                          </a:solidFill>
                          <a:latin typeface="Tahoma"/>
                          <a:cs typeface="Tahoma"/>
                        </a:rPr>
                        <a:t>6</a:t>
                      </a:r>
                      <a:endParaRPr sz="1200">
                        <a:latin typeface="Tahoma"/>
                        <a:cs typeface="Tahoma"/>
                      </a:endParaRPr>
                    </a:p>
                  </a:txBody>
                  <a:tcPr marL="0" marR="0" marT="0" marB="0">
                    <a:lnR w="6350">
                      <a:solidFill>
                        <a:srgbClr val="CFCFCF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CFCFCF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08707">
                <a:tc>
                  <a:txBody>
                    <a:bodyPr/>
                    <a:lstStyle/>
                    <a:p>
                      <a:pPr marL="31750">
                        <a:lnSpc>
                          <a:spcPct val="100000"/>
                        </a:lnSpc>
                        <a:spcBef>
                          <a:spcPts val="125"/>
                        </a:spcBef>
                      </a:pPr>
                      <a:r>
                        <a:rPr sz="1200" dirty="0">
                          <a:solidFill>
                            <a:srgbClr val="8C8C8C"/>
                          </a:solidFill>
                          <a:latin typeface="Tahoma"/>
                          <a:cs typeface="Tahoma"/>
                        </a:rPr>
                        <a:t>7</a:t>
                      </a:r>
                      <a:endParaRPr sz="1200">
                        <a:latin typeface="Tahoma"/>
                        <a:cs typeface="Tahoma"/>
                      </a:endParaRPr>
                    </a:p>
                  </a:txBody>
                  <a:tcPr marL="0" marR="0" marT="27274" marB="0">
                    <a:lnR w="6350">
                      <a:solidFill>
                        <a:srgbClr val="CFCFCF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118110">
                        <a:lnSpc>
                          <a:spcPct val="100000"/>
                        </a:lnSpc>
                      </a:pPr>
                      <a:r>
                        <a:rPr sz="2000" spc="80" dirty="0">
                          <a:solidFill>
                            <a:srgbClr val="AA21FF"/>
                          </a:solidFill>
                          <a:latin typeface="SimSun"/>
                          <a:cs typeface="SimSun"/>
                        </a:rPr>
                        <a:t>&gt;&gt;&gt;</a:t>
                      </a:r>
                      <a:endParaRPr sz="20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CFCFCF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 marL="4445">
                        <a:lnSpc>
                          <a:spcPct val="100000"/>
                        </a:lnSpc>
                      </a:pPr>
                      <a:r>
                        <a:rPr sz="2000" dirty="0">
                          <a:latin typeface="SimSun"/>
                          <a:cs typeface="SimSun"/>
                        </a:rPr>
                        <a:t>d</a:t>
                      </a:r>
                      <a:endParaRPr sz="2000">
                        <a:latin typeface="SimSun"/>
                        <a:cs typeface="SimSun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17098">
                <a:tc>
                  <a:txBody>
                    <a:bodyPr/>
                    <a:lstStyle/>
                    <a:p>
                      <a:pPr marL="31750">
                        <a:lnSpc>
                          <a:spcPct val="100000"/>
                        </a:lnSpc>
                        <a:spcBef>
                          <a:spcPts val="65"/>
                        </a:spcBef>
                      </a:pPr>
                      <a:r>
                        <a:rPr sz="1200" dirty="0">
                          <a:solidFill>
                            <a:srgbClr val="8C8C8C"/>
                          </a:solidFill>
                          <a:latin typeface="Tahoma"/>
                          <a:cs typeface="Tahoma"/>
                        </a:rPr>
                        <a:t>8</a:t>
                      </a:r>
                      <a:endParaRPr sz="1200">
                        <a:latin typeface="Tahoma"/>
                        <a:cs typeface="Tahoma"/>
                      </a:endParaRPr>
                    </a:p>
                  </a:txBody>
                  <a:tcPr marL="0" marR="0" marT="14183" marB="0">
                    <a:lnR w="6350">
                      <a:solidFill>
                        <a:srgbClr val="CFCFCF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118110">
                        <a:lnSpc>
                          <a:spcPct val="100000"/>
                        </a:lnSpc>
                      </a:pPr>
                      <a:r>
                        <a:rPr sz="2000" spc="90" dirty="0">
                          <a:latin typeface="SimSun"/>
                          <a:cs typeface="SimSun"/>
                        </a:rPr>
                        <a:t>{</a:t>
                      </a:r>
                      <a:r>
                        <a:rPr sz="2000" dirty="0">
                          <a:solidFill>
                            <a:srgbClr val="BA2020"/>
                          </a:solidFill>
                          <a:latin typeface="SimSun"/>
                          <a:cs typeface="SimSun"/>
                        </a:rPr>
                        <a:t>"</a:t>
                      </a:r>
                      <a:r>
                        <a:rPr sz="2000" spc="-325" dirty="0">
                          <a:solidFill>
                            <a:srgbClr val="BA2020"/>
                          </a:solidFill>
                          <a:latin typeface="SimSun"/>
                          <a:cs typeface="SimSun"/>
                        </a:rPr>
                        <a:t> </a:t>
                      </a:r>
                      <a:r>
                        <a:rPr sz="2000" spc="80" dirty="0">
                          <a:solidFill>
                            <a:srgbClr val="BA2020"/>
                          </a:solidFill>
                          <a:latin typeface="SimSun"/>
                          <a:cs typeface="SimSun"/>
                        </a:rPr>
                        <a:t>b</a:t>
                      </a:r>
                      <a:r>
                        <a:rPr sz="2000" dirty="0">
                          <a:solidFill>
                            <a:srgbClr val="BA2020"/>
                          </a:solidFill>
                          <a:latin typeface="SimSun"/>
                          <a:cs typeface="SimSun"/>
                        </a:rPr>
                        <a:t>u</a:t>
                      </a:r>
                      <a:endParaRPr sz="20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CFCFCF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 marL="5715">
                        <a:lnSpc>
                          <a:spcPct val="100000"/>
                        </a:lnSpc>
                      </a:pPr>
                      <a:r>
                        <a:rPr sz="2000" spc="80" dirty="0">
                          <a:solidFill>
                            <a:srgbClr val="BA2020"/>
                          </a:solidFill>
                          <a:latin typeface="SimSun"/>
                          <a:cs typeface="SimSun"/>
                        </a:rPr>
                        <a:t>ritt</a:t>
                      </a:r>
                      <a:r>
                        <a:rPr sz="2000" dirty="0">
                          <a:solidFill>
                            <a:srgbClr val="BA2020"/>
                          </a:solidFill>
                          <a:latin typeface="SimSun"/>
                          <a:cs typeface="SimSun"/>
                        </a:rPr>
                        <a:t>o</a:t>
                      </a:r>
                      <a:r>
                        <a:rPr sz="2000" spc="-325" dirty="0">
                          <a:solidFill>
                            <a:srgbClr val="BA2020"/>
                          </a:solidFill>
                          <a:latin typeface="SimSun"/>
                          <a:cs typeface="SimSun"/>
                        </a:rPr>
                        <a:t> </a:t>
                      </a:r>
                      <a:r>
                        <a:rPr sz="2000" spc="90" dirty="0">
                          <a:solidFill>
                            <a:srgbClr val="BA2020"/>
                          </a:solidFill>
                          <a:latin typeface="SimSun"/>
                          <a:cs typeface="SimSun"/>
                        </a:rPr>
                        <a:t>"</a:t>
                      </a:r>
                      <a:r>
                        <a:rPr sz="2000" dirty="0">
                          <a:latin typeface="SimSun"/>
                          <a:cs typeface="SimSun"/>
                        </a:rPr>
                        <a:t>:</a:t>
                      </a:r>
                      <a:r>
                        <a:rPr sz="2000" spc="204" dirty="0">
                          <a:latin typeface="SimSun"/>
                          <a:cs typeface="SimSun"/>
                        </a:rPr>
                        <a:t> </a:t>
                      </a:r>
                      <a:r>
                        <a:rPr sz="2000" dirty="0">
                          <a:latin typeface="SimSun"/>
                          <a:cs typeface="SimSun"/>
                        </a:rPr>
                        <a:t>2</a:t>
                      </a:r>
                      <a:r>
                        <a:rPr sz="2000" spc="-360" dirty="0">
                          <a:latin typeface="SimSun"/>
                          <a:cs typeface="SimSun"/>
                        </a:rPr>
                        <a:t> </a:t>
                      </a:r>
                      <a:r>
                        <a:rPr sz="2000" dirty="0">
                          <a:latin typeface="SimSun"/>
                          <a:cs typeface="SimSun"/>
                        </a:rPr>
                        <a:t>,</a:t>
                      </a:r>
                      <a:r>
                        <a:rPr sz="2000" spc="204" dirty="0">
                          <a:latin typeface="SimSun"/>
                          <a:cs typeface="SimSun"/>
                        </a:rPr>
                        <a:t> </a:t>
                      </a:r>
                      <a:r>
                        <a:rPr sz="2000" dirty="0">
                          <a:solidFill>
                            <a:srgbClr val="BA2020"/>
                          </a:solidFill>
                          <a:latin typeface="SimSun"/>
                          <a:cs typeface="SimSun"/>
                        </a:rPr>
                        <a:t>"</a:t>
                      </a:r>
                      <a:r>
                        <a:rPr sz="2000" spc="-325" dirty="0">
                          <a:solidFill>
                            <a:srgbClr val="BA2020"/>
                          </a:solidFill>
                          <a:latin typeface="SimSun"/>
                          <a:cs typeface="SimSun"/>
                        </a:rPr>
                        <a:t> </a:t>
                      </a:r>
                      <a:r>
                        <a:rPr sz="2000" spc="75" dirty="0">
                          <a:solidFill>
                            <a:srgbClr val="BA2020"/>
                          </a:solidFill>
                          <a:latin typeface="SimSun"/>
                          <a:cs typeface="SimSun"/>
                        </a:rPr>
                        <a:t>b</a:t>
                      </a:r>
                      <a:r>
                        <a:rPr sz="2000" spc="80" dirty="0">
                          <a:solidFill>
                            <a:srgbClr val="BA2020"/>
                          </a:solidFill>
                          <a:latin typeface="SimSun"/>
                          <a:cs typeface="SimSun"/>
                        </a:rPr>
                        <a:t>urge</a:t>
                      </a:r>
                      <a:r>
                        <a:rPr sz="2000" dirty="0">
                          <a:solidFill>
                            <a:srgbClr val="BA2020"/>
                          </a:solidFill>
                          <a:latin typeface="SimSun"/>
                          <a:cs typeface="SimSun"/>
                        </a:rPr>
                        <a:t>r</a:t>
                      </a:r>
                      <a:r>
                        <a:rPr sz="2000" spc="-325" dirty="0">
                          <a:solidFill>
                            <a:srgbClr val="BA2020"/>
                          </a:solidFill>
                          <a:latin typeface="SimSun"/>
                          <a:cs typeface="SimSun"/>
                        </a:rPr>
                        <a:t> </a:t>
                      </a:r>
                      <a:r>
                        <a:rPr sz="2000" spc="90" dirty="0">
                          <a:solidFill>
                            <a:srgbClr val="BA2020"/>
                          </a:solidFill>
                          <a:latin typeface="SimSun"/>
                          <a:cs typeface="SimSun"/>
                        </a:rPr>
                        <a:t>"</a:t>
                      </a:r>
                      <a:r>
                        <a:rPr sz="2000" dirty="0">
                          <a:latin typeface="SimSun"/>
                          <a:cs typeface="SimSun"/>
                        </a:rPr>
                        <a:t>:</a:t>
                      </a:r>
                      <a:r>
                        <a:rPr sz="2000" spc="204" dirty="0">
                          <a:latin typeface="SimSun"/>
                          <a:cs typeface="SimSun"/>
                        </a:rPr>
                        <a:t> </a:t>
                      </a:r>
                      <a:r>
                        <a:rPr sz="2000" dirty="0">
                          <a:latin typeface="SimSun"/>
                          <a:cs typeface="SimSun"/>
                        </a:rPr>
                        <a:t>3</a:t>
                      </a:r>
                      <a:r>
                        <a:rPr sz="2000" spc="-360" dirty="0">
                          <a:latin typeface="SimSun"/>
                          <a:cs typeface="SimSun"/>
                        </a:rPr>
                        <a:t> </a:t>
                      </a:r>
                      <a:r>
                        <a:rPr sz="2000" dirty="0">
                          <a:latin typeface="SimSun"/>
                          <a:cs typeface="SimSun"/>
                        </a:rPr>
                        <a:t>,</a:t>
                      </a:r>
                      <a:r>
                        <a:rPr sz="2000" spc="204" dirty="0">
                          <a:latin typeface="SimSun"/>
                          <a:cs typeface="SimSun"/>
                        </a:rPr>
                        <a:t> </a:t>
                      </a:r>
                      <a:r>
                        <a:rPr sz="2000" dirty="0">
                          <a:solidFill>
                            <a:srgbClr val="BA2020"/>
                          </a:solidFill>
                          <a:latin typeface="SimSun"/>
                          <a:cs typeface="SimSun"/>
                        </a:rPr>
                        <a:t>"</a:t>
                      </a:r>
                      <a:r>
                        <a:rPr sz="2000" spc="-325" dirty="0">
                          <a:solidFill>
                            <a:srgbClr val="BA2020"/>
                          </a:solidFill>
                          <a:latin typeface="SimSun"/>
                          <a:cs typeface="SimSun"/>
                        </a:rPr>
                        <a:t> </a:t>
                      </a:r>
                      <a:r>
                        <a:rPr sz="2000" spc="75" dirty="0">
                          <a:solidFill>
                            <a:srgbClr val="BA2020"/>
                          </a:solidFill>
                          <a:latin typeface="SimSun"/>
                          <a:cs typeface="SimSun"/>
                        </a:rPr>
                        <a:t>pizz</a:t>
                      </a:r>
                      <a:r>
                        <a:rPr sz="2000" dirty="0">
                          <a:solidFill>
                            <a:srgbClr val="BA2020"/>
                          </a:solidFill>
                          <a:latin typeface="SimSun"/>
                          <a:cs typeface="SimSun"/>
                        </a:rPr>
                        <a:t>a</a:t>
                      </a:r>
                      <a:r>
                        <a:rPr sz="2000" spc="-325" dirty="0">
                          <a:solidFill>
                            <a:srgbClr val="BA2020"/>
                          </a:solidFill>
                          <a:latin typeface="SimSun"/>
                          <a:cs typeface="SimSun"/>
                        </a:rPr>
                        <a:t> </a:t>
                      </a:r>
                      <a:r>
                        <a:rPr sz="2000" spc="90" dirty="0">
                          <a:solidFill>
                            <a:srgbClr val="BA2020"/>
                          </a:solidFill>
                          <a:latin typeface="SimSun"/>
                          <a:cs typeface="SimSun"/>
                        </a:rPr>
                        <a:t>"</a:t>
                      </a:r>
                      <a:r>
                        <a:rPr sz="2000" dirty="0">
                          <a:latin typeface="SimSun"/>
                          <a:cs typeface="SimSun"/>
                        </a:rPr>
                        <a:t>:</a:t>
                      </a:r>
                      <a:r>
                        <a:rPr sz="2000" spc="204" dirty="0">
                          <a:latin typeface="SimSun"/>
                          <a:cs typeface="SimSun"/>
                        </a:rPr>
                        <a:t> </a:t>
                      </a:r>
                      <a:r>
                        <a:rPr sz="2000" dirty="0">
                          <a:latin typeface="SimSun"/>
                          <a:cs typeface="SimSun"/>
                        </a:rPr>
                        <a:t>2</a:t>
                      </a:r>
                      <a:r>
                        <a:rPr sz="2000" spc="-360" dirty="0">
                          <a:latin typeface="SimSun"/>
                          <a:cs typeface="SimSun"/>
                        </a:rPr>
                        <a:t> </a:t>
                      </a:r>
                      <a:r>
                        <a:rPr sz="2000" dirty="0">
                          <a:latin typeface="SimSun"/>
                          <a:cs typeface="SimSun"/>
                        </a:rPr>
                        <a:t>,</a:t>
                      </a:r>
                      <a:r>
                        <a:rPr sz="2000" spc="204" dirty="0">
                          <a:latin typeface="SimSun"/>
                          <a:cs typeface="SimSun"/>
                        </a:rPr>
                        <a:t> </a:t>
                      </a:r>
                      <a:r>
                        <a:rPr sz="2000" dirty="0">
                          <a:solidFill>
                            <a:srgbClr val="BA2020"/>
                          </a:solidFill>
                          <a:latin typeface="SimSun"/>
                          <a:cs typeface="SimSun"/>
                        </a:rPr>
                        <a:t>"</a:t>
                      </a:r>
                      <a:r>
                        <a:rPr sz="2000" spc="-325" dirty="0">
                          <a:solidFill>
                            <a:srgbClr val="BA2020"/>
                          </a:solidFill>
                          <a:latin typeface="SimSun"/>
                          <a:cs typeface="SimSun"/>
                        </a:rPr>
                        <a:t> </a:t>
                      </a:r>
                      <a:r>
                        <a:rPr sz="2000" spc="80" dirty="0">
                          <a:solidFill>
                            <a:srgbClr val="BA2020"/>
                          </a:solidFill>
                          <a:latin typeface="SimSun"/>
                          <a:cs typeface="SimSun"/>
                        </a:rPr>
                        <a:t>nacho</a:t>
                      </a:r>
                      <a:r>
                        <a:rPr sz="2000" dirty="0">
                          <a:solidFill>
                            <a:srgbClr val="BA2020"/>
                          </a:solidFill>
                          <a:latin typeface="SimSun"/>
                          <a:cs typeface="SimSun"/>
                        </a:rPr>
                        <a:t>s</a:t>
                      </a:r>
                      <a:r>
                        <a:rPr sz="2000" spc="-325" dirty="0">
                          <a:solidFill>
                            <a:srgbClr val="BA2020"/>
                          </a:solidFill>
                          <a:latin typeface="SimSun"/>
                          <a:cs typeface="SimSun"/>
                        </a:rPr>
                        <a:t> </a:t>
                      </a:r>
                      <a:r>
                        <a:rPr sz="2000" spc="90" dirty="0">
                          <a:solidFill>
                            <a:srgbClr val="BA2020"/>
                          </a:solidFill>
                          <a:latin typeface="SimSun"/>
                          <a:cs typeface="SimSun"/>
                        </a:rPr>
                        <a:t>"</a:t>
                      </a:r>
                      <a:r>
                        <a:rPr sz="2000" dirty="0">
                          <a:latin typeface="SimSun"/>
                          <a:cs typeface="SimSun"/>
                        </a:rPr>
                        <a:t>:</a:t>
                      </a:r>
                      <a:r>
                        <a:rPr sz="2000" spc="220" dirty="0">
                          <a:latin typeface="SimSun"/>
                          <a:cs typeface="SimSun"/>
                        </a:rPr>
                        <a:t> </a:t>
                      </a:r>
                      <a:r>
                        <a:rPr sz="2000" spc="60" dirty="0">
                          <a:latin typeface="SimSun"/>
                          <a:cs typeface="SimSun"/>
                        </a:rPr>
                        <a:t>5</a:t>
                      </a:r>
                      <a:r>
                        <a:rPr sz="2000" dirty="0">
                          <a:latin typeface="SimSun"/>
                          <a:cs typeface="SimSun"/>
                        </a:rPr>
                        <a:t>}</a:t>
                      </a:r>
                      <a:endParaRPr sz="2000">
                        <a:latin typeface="SimSun"/>
                        <a:cs typeface="SimSun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82508">
                <a:tc>
                  <a:txBody>
                    <a:bodyPr/>
                    <a:lstStyle/>
                    <a:p>
                      <a:pPr marL="31750">
                        <a:lnSpc>
                          <a:spcPct val="100000"/>
                        </a:lnSpc>
                      </a:pPr>
                      <a:r>
                        <a:rPr sz="1200" dirty="0">
                          <a:solidFill>
                            <a:srgbClr val="8C8C8C"/>
                          </a:solidFill>
                          <a:latin typeface="Tahoma"/>
                          <a:cs typeface="Tahoma"/>
                        </a:rPr>
                        <a:t>9</a:t>
                      </a:r>
                      <a:endParaRPr sz="1200">
                        <a:latin typeface="Tahoma"/>
                        <a:cs typeface="Tahoma"/>
                      </a:endParaRPr>
                    </a:p>
                  </a:txBody>
                  <a:tcPr marL="0" marR="0" marT="0" marB="0">
                    <a:lnR w="6350">
                      <a:solidFill>
                        <a:srgbClr val="CFCFCF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CFCFCF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cut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788485" y="394266"/>
            <a:ext cx="8203115" cy="464129"/>
          </a:xfrm>
          <a:prstGeom prst="rect">
            <a:avLst/>
          </a:prstGeom>
        </p:spPr>
        <p:txBody>
          <a:bodyPr vert="horz" wrap="square" lIns="0" tIns="20728" rIns="0" bIns="0" rtlCol="0">
            <a:spAutoFit/>
          </a:bodyPr>
          <a:lstStyle/>
          <a:p>
            <a:pPr marL="21820">
              <a:spcBef>
                <a:spcPts val="163"/>
              </a:spcBef>
            </a:pPr>
            <a:r>
              <a:rPr sz="3200" b="1" spc="-172" dirty="0">
                <a:latin typeface="Georgia"/>
                <a:cs typeface="Georgia"/>
              </a:rPr>
              <a:t>Распространенные</a:t>
            </a:r>
            <a:r>
              <a:rPr sz="3200" b="1" spc="223" dirty="0">
                <a:latin typeface="Georgia"/>
                <a:cs typeface="Georgia"/>
              </a:rPr>
              <a:t> </a:t>
            </a:r>
            <a:r>
              <a:rPr sz="3200" b="1" spc="-146" dirty="0">
                <a:latin typeface="Georgia"/>
                <a:cs typeface="Georgia"/>
              </a:rPr>
              <a:t>методы  </a:t>
            </a:r>
            <a:r>
              <a:rPr sz="3200" b="1" spc="-155" dirty="0">
                <a:latin typeface="Georgia"/>
                <a:cs typeface="Georgia"/>
              </a:rPr>
              <a:t>словарей</a:t>
            </a:r>
            <a:endParaRPr sz="3200" dirty="0">
              <a:latin typeface="Georgia"/>
              <a:cs typeface="Georgia"/>
            </a:endParaRPr>
          </a:p>
        </p:txBody>
      </p:sp>
      <p:grpSp>
        <p:nvGrpSpPr>
          <p:cNvPr id="4" name="object 4"/>
          <p:cNvGrpSpPr/>
          <p:nvPr/>
        </p:nvGrpSpPr>
        <p:grpSpPr>
          <a:xfrm>
            <a:off x="1070153" y="3183552"/>
            <a:ext cx="8728" cy="2347766"/>
            <a:chOff x="622884" y="1479562"/>
            <a:chExt cx="5080" cy="1366520"/>
          </a:xfrm>
        </p:grpSpPr>
        <p:sp>
          <p:nvSpPr>
            <p:cNvPr id="5" name="object 5"/>
            <p:cNvSpPr/>
            <p:nvPr/>
          </p:nvSpPr>
          <p:spPr>
            <a:xfrm>
              <a:off x="625411" y="1479562"/>
              <a:ext cx="0" cy="114300"/>
            </a:xfrm>
            <a:custGeom>
              <a:avLst/>
              <a:gdLst/>
              <a:ahLst/>
              <a:cxnLst/>
              <a:rect l="l" t="t" r="r" b="b"/>
              <a:pathLst>
                <a:path h="114300">
                  <a:moveTo>
                    <a:pt x="0" y="113868"/>
                  </a:moveTo>
                  <a:lnTo>
                    <a:pt x="0" y="0"/>
                  </a:lnTo>
                </a:path>
              </a:pathLst>
            </a:custGeom>
            <a:ln w="5054">
              <a:solidFill>
                <a:srgbClr val="CFCFCF"/>
              </a:solidFill>
            </a:ln>
          </p:spPr>
          <p:txBody>
            <a:bodyPr wrap="square" lIns="0" tIns="0" rIns="0" bIns="0" rtlCol="0"/>
            <a:lstStyle/>
            <a:p>
              <a:endParaRPr sz="5754"/>
            </a:p>
          </p:txBody>
        </p:sp>
        <p:sp>
          <p:nvSpPr>
            <p:cNvPr id="6" name="object 6"/>
            <p:cNvSpPr/>
            <p:nvPr/>
          </p:nvSpPr>
          <p:spPr>
            <a:xfrm>
              <a:off x="625411" y="1593443"/>
              <a:ext cx="0" cy="114300"/>
            </a:xfrm>
            <a:custGeom>
              <a:avLst/>
              <a:gdLst/>
              <a:ahLst/>
              <a:cxnLst/>
              <a:rect l="l" t="t" r="r" b="b"/>
              <a:pathLst>
                <a:path h="114300">
                  <a:moveTo>
                    <a:pt x="0" y="113868"/>
                  </a:moveTo>
                  <a:lnTo>
                    <a:pt x="0" y="0"/>
                  </a:lnTo>
                </a:path>
              </a:pathLst>
            </a:custGeom>
            <a:ln w="5054">
              <a:solidFill>
                <a:srgbClr val="CFCFCF"/>
              </a:solidFill>
            </a:ln>
          </p:spPr>
          <p:txBody>
            <a:bodyPr wrap="square" lIns="0" tIns="0" rIns="0" bIns="0" rtlCol="0"/>
            <a:lstStyle/>
            <a:p>
              <a:endParaRPr sz="5754"/>
            </a:p>
          </p:txBody>
        </p:sp>
        <p:sp>
          <p:nvSpPr>
            <p:cNvPr id="7" name="object 7"/>
            <p:cNvSpPr/>
            <p:nvPr/>
          </p:nvSpPr>
          <p:spPr>
            <a:xfrm>
              <a:off x="625411" y="1707311"/>
              <a:ext cx="0" cy="114300"/>
            </a:xfrm>
            <a:custGeom>
              <a:avLst/>
              <a:gdLst/>
              <a:ahLst/>
              <a:cxnLst/>
              <a:rect l="l" t="t" r="r" b="b"/>
              <a:pathLst>
                <a:path h="114300">
                  <a:moveTo>
                    <a:pt x="0" y="113868"/>
                  </a:moveTo>
                  <a:lnTo>
                    <a:pt x="0" y="0"/>
                  </a:lnTo>
                </a:path>
              </a:pathLst>
            </a:custGeom>
            <a:ln w="5054">
              <a:solidFill>
                <a:srgbClr val="CFCFCF"/>
              </a:solidFill>
            </a:ln>
          </p:spPr>
          <p:txBody>
            <a:bodyPr wrap="square" lIns="0" tIns="0" rIns="0" bIns="0" rtlCol="0"/>
            <a:lstStyle/>
            <a:p>
              <a:endParaRPr sz="5754"/>
            </a:p>
          </p:txBody>
        </p:sp>
        <p:sp>
          <p:nvSpPr>
            <p:cNvPr id="8" name="object 8"/>
            <p:cNvSpPr/>
            <p:nvPr/>
          </p:nvSpPr>
          <p:spPr>
            <a:xfrm>
              <a:off x="625411" y="1821179"/>
              <a:ext cx="0" cy="114300"/>
            </a:xfrm>
            <a:custGeom>
              <a:avLst/>
              <a:gdLst/>
              <a:ahLst/>
              <a:cxnLst/>
              <a:rect l="l" t="t" r="r" b="b"/>
              <a:pathLst>
                <a:path h="114300">
                  <a:moveTo>
                    <a:pt x="0" y="113868"/>
                  </a:moveTo>
                  <a:lnTo>
                    <a:pt x="0" y="0"/>
                  </a:lnTo>
                </a:path>
              </a:pathLst>
            </a:custGeom>
            <a:ln w="5054">
              <a:solidFill>
                <a:srgbClr val="CFCFCF"/>
              </a:solidFill>
            </a:ln>
          </p:spPr>
          <p:txBody>
            <a:bodyPr wrap="square" lIns="0" tIns="0" rIns="0" bIns="0" rtlCol="0"/>
            <a:lstStyle/>
            <a:p>
              <a:endParaRPr sz="5754"/>
            </a:p>
          </p:txBody>
        </p:sp>
        <p:sp>
          <p:nvSpPr>
            <p:cNvPr id="9" name="object 9"/>
            <p:cNvSpPr/>
            <p:nvPr/>
          </p:nvSpPr>
          <p:spPr>
            <a:xfrm>
              <a:off x="625411" y="1935060"/>
              <a:ext cx="0" cy="114300"/>
            </a:xfrm>
            <a:custGeom>
              <a:avLst/>
              <a:gdLst/>
              <a:ahLst/>
              <a:cxnLst/>
              <a:rect l="l" t="t" r="r" b="b"/>
              <a:pathLst>
                <a:path h="114300">
                  <a:moveTo>
                    <a:pt x="0" y="113868"/>
                  </a:moveTo>
                  <a:lnTo>
                    <a:pt x="0" y="0"/>
                  </a:lnTo>
                </a:path>
              </a:pathLst>
            </a:custGeom>
            <a:ln w="5054">
              <a:solidFill>
                <a:srgbClr val="CFCFCF"/>
              </a:solidFill>
            </a:ln>
          </p:spPr>
          <p:txBody>
            <a:bodyPr wrap="square" lIns="0" tIns="0" rIns="0" bIns="0" rtlCol="0"/>
            <a:lstStyle/>
            <a:p>
              <a:endParaRPr sz="5754"/>
            </a:p>
          </p:txBody>
        </p:sp>
        <p:sp>
          <p:nvSpPr>
            <p:cNvPr id="10" name="object 10"/>
            <p:cNvSpPr/>
            <p:nvPr/>
          </p:nvSpPr>
          <p:spPr>
            <a:xfrm>
              <a:off x="625411" y="2048929"/>
              <a:ext cx="0" cy="114300"/>
            </a:xfrm>
            <a:custGeom>
              <a:avLst/>
              <a:gdLst/>
              <a:ahLst/>
              <a:cxnLst/>
              <a:rect l="l" t="t" r="r" b="b"/>
              <a:pathLst>
                <a:path h="114300">
                  <a:moveTo>
                    <a:pt x="0" y="113868"/>
                  </a:moveTo>
                  <a:lnTo>
                    <a:pt x="0" y="0"/>
                  </a:lnTo>
                </a:path>
              </a:pathLst>
            </a:custGeom>
            <a:ln w="5054">
              <a:solidFill>
                <a:srgbClr val="CFCFCF"/>
              </a:solidFill>
            </a:ln>
          </p:spPr>
          <p:txBody>
            <a:bodyPr wrap="square" lIns="0" tIns="0" rIns="0" bIns="0" rtlCol="0"/>
            <a:lstStyle/>
            <a:p>
              <a:endParaRPr sz="5754"/>
            </a:p>
          </p:txBody>
        </p:sp>
        <p:sp>
          <p:nvSpPr>
            <p:cNvPr id="11" name="object 11"/>
            <p:cNvSpPr/>
            <p:nvPr/>
          </p:nvSpPr>
          <p:spPr>
            <a:xfrm>
              <a:off x="625411" y="2162797"/>
              <a:ext cx="0" cy="114300"/>
            </a:xfrm>
            <a:custGeom>
              <a:avLst/>
              <a:gdLst/>
              <a:ahLst/>
              <a:cxnLst/>
              <a:rect l="l" t="t" r="r" b="b"/>
              <a:pathLst>
                <a:path h="114300">
                  <a:moveTo>
                    <a:pt x="0" y="113868"/>
                  </a:moveTo>
                  <a:lnTo>
                    <a:pt x="0" y="0"/>
                  </a:lnTo>
                </a:path>
              </a:pathLst>
            </a:custGeom>
            <a:ln w="5054">
              <a:solidFill>
                <a:srgbClr val="CFCFCF"/>
              </a:solidFill>
            </a:ln>
          </p:spPr>
          <p:txBody>
            <a:bodyPr wrap="square" lIns="0" tIns="0" rIns="0" bIns="0" rtlCol="0"/>
            <a:lstStyle/>
            <a:p>
              <a:endParaRPr sz="5754"/>
            </a:p>
          </p:txBody>
        </p:sp>
        <p:sp>
          <p:nvSpPr>
            <p:cNvPr id="12" name="object 12"/>
            <p:cNvSpPr/>
            <p:nvPr/>
          </p:nvSpPr>
          <p:spPr>
            <a:xfrm>
              <a:off x="625411" y="2276678"/>
              <a:ext cx="0" cy="114300"/>
            </a:xfrm>
            <a:custGeom>
              <a:avLst/>
              <a:gdLst/>
              <a:ahLst/>
              <a:cxnLst/>
              <a:rect l="l" t="t" r="r" b="b"/>
              <a:pathLst>
                <a:path h="114300">
                  <a:moveTo>
                    <a:pt x="0" y="113868"/>
                  </a:moveTo>
                  <a:lnTo>
                    <a:pt x="0" y="0"/>
                  </a:lnTo>
                </a:path>
              </a:pathLst>
            </a:custGeom>
            <a:ln w="5054">
              <a:solidFill>
                <a:srgbClr val="CFCFCF"/>
              </a:solidFill>
            </a:ln>
          </p:spPr>
          <p:txBody>
            <a:bodyPr wrap="square" lIns="0" tIns="0" rIns="0" bIns="0" rtlCol="0"/>
            <a:lstStyle/>
            <a:p>
              <a:endParaRPr sz="5754"/>
            </a:p>
          </p:txBody>
        </p:sp>
        <p:sp>
          <p:nvSpPr>
            <p:cNvPr id="13" name="object 13"/>
            <p:cNvSpPr/>
            <p:nvPr/>
          </p:nvSpPr>
          <p:spPr>
            <a:xfrm>
              <a:off x="625411" y="2390546"/>
              <a:ext cx="0" cy="114300"/>
            </a:xfrm>
            <a:custGeom>
              <a:avLst/>
              <a:gdLst/>
              <a:ahLst/>
              <a:cxnLst/>
              <a:rect l="l" t="t" r="r" b="b"/>
              <a:pathLst>
                <a:path h="114300">
                  <a:moveTo>
                    <a:pt x="0" y="113868"/>
                  </a:moveTo>
                  <a:lnTo>
                    <a:pt x="0" y="0"/>
                  </a:lnTo>
                </a:path>
              </a:pathLst>
            </a:custGeom>
            <a:ln w="5054">
              <a:solidFill>
                <a:srgbClr val="CFCFCF"/>
              </a:solidFill>
            </a:ln>
          </p:spPr>
          <p:txBody>
            <a:bodyPr wrap="square" lIns="0" tIns="0" rIns="0" bIns="0" rtlCol="0"/>
            <a:lstStyle/>
            <a:p>
              <a:endParaRPr sz="5754"/>
            </a:p>
          </p:txBody>
        </p:sp>
        <p:sp>
          <p:nvSpPr>
            <p:cNvPr id="14" name="object 14"/>
            <p:cNvSpPr/>
            <p:nvPr/>
          </p:nvSpPr>
          <p:spPr>
            <a:xfrm>
              <a:off x="625411" y="2504427"/>
              <a:ext cx="0" cy="114300"/>
            </a:xfrm>
            <a:custGeom>
              <a:avLst/>
              <a:gdLst/>
              <a:ahLst/>
              <a:cxnLst/>
              <a:rect l="l" t="t" r="r" b="b"/>
              <a:pathLst>
                <a:path h="114300">
                  <a:moveTo>
                    <a:pt x="0" y="113868"/>
                  </a:moveTo>
                  <a:lnTo>
                    <a:pt x="0" y="0"/>
                  </a:lnTo>
                </a:path>
              </a:pathLst>
            </a:custGeom>
            <a:ln w="5054">
              <a:solidFill>
                <a:srgbClr val="CFCFCF"/>
              </a:solidFill>
            </a:ln>
          </p:spPr>
          <p:txBody>
            <a:bodyPr wrap="square" lIns="0" tIns="0" rIns="0" bIns="0" rtlCol="0"/>
            <a:lstStyle/>
            <a:p>
              <a:endParaRPr sz="5754"/>
            </a:p>
          </p:txBody>
        </p:sp>
        <p:sp>
          <p:nvSpPr>
            <p:cNvPr id="15" name="object 15"/>
            <p:cNvSpPr/>
            <p:nvPr/>
          </p:nvSpPr>
          <p:spPr>
            <a:xfrm>
              <a:off x="625411" y="2618295"/>
              <a:ext cx="0" cy="114300"/>
            </a:xfrm>
            <a:custGeom>
              <a:avLst/>
              <a:gdLst/>
              <a:ahLst/>
              <a:cxnLst/>
              <a:rect l="l" t="t" r="r" b="b"/>
              <a:pathLst>
                <a:path h="114300">
                  <a:moveTo>
                    <a:pt x="0" y="113868"/>
                  </a:moveTo>
                  <a:lnTo>
                    <a:pt x="0" y="0"/>
                  </a:lnTo>
                </a:path>
              </a:pathLst>
            </a:custGeom>
            <a:ln w="5054">
              <a:solidFill>
                <a:srgbClr val="CFCFCF"/>
              </a:solidFill>
            </a:ln>
          </p:spPr>
          <p:txBody>
            <a:bodyPr wrap="square" lIns="0" tIns="0" rIns="0" bIns="0" rtlCol="0"/>
            <a:lstStyle/>
            <a:p>
              <a:endParaRPr sz="5754"/>
            </a:p>
          </p:txBody>
        </p:sp>
        <p:sp>
          <p:nvSpPr>
            <p:cNvPr id="16" name="object 16"/>
            <p:cNvSpPr/>
            <p:nvPr/>
          </p:nvSpPr>
          <p:spPr>
            <a:xfrm>
              <a:off x="625411" y="2732163"/>
              <a:ext cx="0" cy="114300"/>
            </a:xfrm>
            <a:custGeom>
              <a:avLst/>
              <a:gdLst/>
              <a:ahLst/>
              <a:cxnLst/>
              <a:rect l="l" t="t" r="r" b="b"/>
              <a:pathLst>
                <a:path h="114300">
                  <a:moveTo>
                    <a:pt x="0" y="113868"/>
                  </a:moveTo>
                  <a:lnTo>
                    <a:pt x="0" y="0"/>
                  </a:lnTo>
                </a:path>
              </a:pathLst>
            </a:custGeom>
            <a:ln w="5054">
              <a:solidFill>
                <a:srgbClr val="CFCFCF"/>
              </a:solidFill>
            </a:ln>
          </p:spPr>
          <p:txBody>
            <a:bodyPr wrap="square" lIns="0" tIns="0" rIns="0" bIns="0" rtlCol="0"/>
            <a:lstStyle/>
            <a:p>
              <a:endParaRPr sz="5754"/>
            </a:p>
          </p:txBody>
        </p:sp>
      </p:grpSp>
      <p:sp>
        <p:nvSpPr>
          <p:cNvPr id="17" name="object 17"/>
          <p:cNvSpPr txBox="1"/>
          <p:nvPr/>
        </p:nvSpPr>
        <p:spPr>
          <a:xfrm>
            <a:off x="788485" y="1241588"/>
            <a:ext cx="8031715" cy="4153419"/>
          </a:xfrm>
          <a:prstGeom prst="rect">
            <a:avLst/>
          </a:prstGeom>
        </p:spPr>
        <p:txBody>
          <a:bodyPr vert="horz" wrap="square" lIns="0" tIns="112370" rIns="0" bIns="0" rtlCol="0">
            <a:spAutoFit/>
          </a:bodyPr>
          <a:lstStyle/>
          <a:p>
            <a:pPr marL="478946" indent="-236746">
              <a:spcBef>
                <a:spcPts val="885"/>
              </a:spcBef>
              <a:buClr>
                <a:srgbClr val="1F973F"/>
              </a:buClr>
              <a:buSzPct val="66666"/>
              <a:buFont typeface="Lucida Sans Unicode"/>
              <a:buChar char="■"/>
              <a:tabLst>
                <a:tab pos="480037" algn="l"/>
              </a:tabLst>
            </a:pPr>
            <a:r>
              <a:rPr spc="-9" dirty="0">
                <a:latin typeface="Tahoma"/>
                <a:cs typeface="Tahoma"/>
              </a:rPr>
              <a:t>Метод</a:t>
            </a:r>
            <a:r>
              <a:rPr spc="43" dirty="0">
                <a:latin typeface="Tahoma"/>
                <a:cs typeface="Tahoma"/>
              </a:rPr>
              <a:t> </a:t>
            </a:r>
            <a:r>
              <a:rPr spc="26" dirty="0">
                <a:solidFill>
                  <a:srgbClr val="1F973F"/>
                </a:solidFill>
                <a:latin typeface="SimSun"/>
                <a:cs typeface="SimSun"/>
              </a:rPr>
              <a:t>pop</a:t>
            </a:r>
            <a:r>
              <a:rPr spc="-249" dirty="0">
                <a:solidFill>
                  <a:srgbClr val="1F973F"/>
                </a:solidFill>
                <a:latin typeface="SimSun"/>
                <a:cs typeface="SimSun"/>
              </a:rPr>
              <a:t> </a:t>
            </a:r>
            <a:r>
              <a:rPr spc="-52" dirty="0">
                <a:latin typeface="Tahoma"/>
                <a:cs typeface="Tahoma"/>
              </a:rPr>
              <a:t>удаляет</a:t>
            </a:r>
            <a:r>
              <a:rPr spc="43" dirty="0">
                <a:latin typeface="Tahoma"/>
                <a:cs typeface="Tahoma"/>
              </a:rPr>
              <a:t> </a:t>
            </a:r>
            <a:r>
              <a:rPr spc="-9" dirty="0">
                <a:latin typeface="Tahoma"/>
                <a:cs typeface="Tahoma"/>
              </a:rPr>
              <a:t>ключ</a:t>
            </a:r>
            <a:r>
              <a:rPr spc="43" dirty="0">
                <a:latin typeface="Tahoma"/>
                <a:cs typeface="Tahoma"/>
              </a:rPr>
              <a:t> </a:t>
            </a:r>
            <a:r>
              <a:rPr spc="-17" dirty="0">
                <a:latin typeface="Tahoma"/>
                <a:cs typeface="Tahoma"/>
              </a:rPr>
              <a:t>из</a:t>
            </a:r>
            <a:r>
              <a:rPr spc="43" dirty="0">
                <a:latin typeface="Tahoma"/>
                <a:cs typeface="Tahoma"/>
              </a:rPr>
              <a:t> </a:t>
            </a:r>
            <a:r>
              <a:rPr spc="-43" dirty="0">
                <a:latin typeface="Tahoma"/>
                <a:cs typeface="Tahoma"/>
              </a:rPr>
              <a:t>словаря</a:t>
            </a:r>
            <a:r>
              <a:rPr spc="43" dirty="0">
                <a:latin typeface="Tahoma"/>
                <a:cs typeface="Tahoma"/>
              </a:rPr>
              <a:t> </a:t>
            </a:r>
            <a:r>
              <a:rPr spc="-26" dirty="0">
                <a:latin typeface="Tahoma"/>
                <a:cs typeface="Tahoma"/>
              </a:rPr>
              <a:t>и</a:t>
            </a:r>
            <a:r>
              <a:rPr spc="43" dirty="0">
                <a:latin typeface="Tahoma"/>
                <a:cs typeface="Tahoma"/>
              </a:rPr>
              <a:t> </a:t>
            </a:r>
            <a:r>
              <a:rPr spc="-52" dirty="0">
                <a:latin typeface="Tahoma"/>
                <a:cs typeface="Tahoma"/>
              </a:rPr>
              <a:t>возвращает</a:t>
            </a:r>
            <a:r>
              <a:rPr spc="43" dirty="0">
                <a:latin typeface="Tahoma"/>
                <a:cs typeface="Tahoma"/>
              </a:rPr>
              <a:t> </a:t>
            </a:r>
            <a:r>
              <a:rPr spc="-52" dirty="0">
                <a:latin typeface="Tahoma"/>
                <a:cs typeface="Tahoma"/>
              </a:rPr>
              <a:t>ассоциированное</a:t>
            </a:r>
            <a:r>
              <a:rPr spc="43" dirty="0">
                <a:latin typeface="Tahoma"/>
                <a:cs typeface="Tahoma"/>
              </a:rPr>
              <a:t> </a:t>
            </a:r>
            <a:r>
              <a:rPr spc="-17" dirty="0">
                <a:latin typeface="Tahoma"/>
                <a:cs typeface="Tahoma"/>
              </a:rPr>
              <a:t>с</a:t>
            </a:r>
            <a:r>
              <a:rPr spc="43" dirty="0">
                <a:latin typeface="Tahoma"/>
                <a:cs typeface="Tahoma"/>
              </a:rPr>
              <a:t> </a:t>
            </a:r>
            <a:r>
              <a:rPr spc="-9" dirty="0">
                <a:latin typeface="Tahoma"/>
                <a:cs typeface="Tahoma"/>
              </a:rPr>
              <a:t>ним</a:t>
            </a:r>
            <a:r>
              <a:rPr spc="52" dirty="0">
                <a:latin typeface="Tahoma"/>
                <a:cs typeface="Tahoma"/>
              </a:rPr>
              <a:t> </a:t>
            </a:r>
            <a:r>
              <a:rPr spc="-60" dirty="0">
                <a:latin typeface="Tahoma"/>
                <a:cs typeface="Tahoma"/>
              </a:rPr>
              <a:t>значение.</a:t>
            </a:r>
            <a:endParaRPr dirty="0">
              <a:latin typeface="Tahoma"/>
              <a:cs typeface="Tahoma"/>
            </a:endParaRPr>
          </a:p>
          <a:p>
            <a:pPr marL="478946" marR="906616" indent="-235655">
              <a:lnSpc>
                <a:spcPct val="101499"/>
              </a:lnSpc>
              <a:spcBef>
                <a:spcPts val="679"/>
              </a:spcBef>
              <a:buClr>
                <a:srgbClr val="1F973F"/>
              </a:buClr>
              <a:buSzPct val="66666"/>
              <a:buFont typeface="Lucida Sans Unicode"/>
              <a:buChar char="■"/>
              <a:tabLst>
                <a:tab pos="480037" algn="l"/>
              </a:tabLst>
            </a:pPr>
            <a:r>
              <a:rPr spc="43" dirty="0">
                <a:latin typeface="Tahoma"/>
                <a:cs typeface="Tahoma"/>
              </a:rPr>
              <a:t>Во</a:t>
            </a:r>
            <a:r>
              <a:rPr spc="52" dirty="0">
                <a:latin typeface="Tahoma"/>
                <a:cs typeface="Tahoma"/>
              </a:rPr>
              <a:t> </a:t>
            </a:r>
            <a:r>
              <a:rPr spc="-9" dirty="0">
                <a:latin typeface="Tahoma"/>
                <a:cs typeface="Tahoma"/>
              </a:rPr>
              <a:t>многом</a:t>
            </a:r>
            <a:r>
              <a:rPr spc="52" dirty="0">
                <a:latin typeface="Tahoma"/>
                <a:cs typeface="Tahoma"/>
              </a:rPr>
              <a:t> </a:t>
            </a:r>
            <a:r>
              <a:rPr spc="-26" dirty="0">
                <a:latin typeface="Tahoma"/>
                <a:cs typeface="Tahoma"/>
              </a:rPr>
              <a:t>этот</a:t>
            </a:r>
            <a:r>
              <a:rPr spc="52" dirty="0">
                <a:latin typeface="Tahoma"/>
                <a:cs typeface="Tahoma"/>
              </a:rPr>
              <a:t> </a:t>
            </a:r>
            <a:r>
              <a:rPr spc="-34" dirty="0">
                <a:latin typeface="Tahoma"/>
                <a:cs typeface="Tahoma"/>
              </a:rPr>
              <a:t>метод</a:t>
            </a:r>
            <a:r>
              <a:rPr spc="52" dirty="0">
                <a:latin typeface="Tahoma"/>
                <a:cs typeface="Tahoma"/>
              </a:rPr>
              <a:t> </a:t>
            </a:r>
            <a:r>
              <a:rPr spc="-69" dirty="0">
                <a:latin typeface="Tahoma"/>
                <a:cs typeface="Tahoma"/>
              </a:rPr>
              <a:t>похож</a:t>
            </a:r>
            <a:r>
              <a:rPr spc="52" dirty="0">
                <a:latin typeface="Tahoma"/>
                <a:cs typeface="Tahoma"/>
              </a:rPr>
              <a:t> </a:t>
            </a:r>
            <a:r>
              <a:rPr spc="-60" dirty="0">
                <a:latin typeface="Tahoma"/>
                <a:cs typeface="Tahoma"/>
              </a:rPr>
              <a:t>на</a:t>
            </a:r>
            <a:r>
              <a:rPr spc="52" dirty="0">
                <a:latin typeface="Tahoma"/>
                <a:cs typeface="Tahoma"/>
              </a:rPr>
              <a:t> </a:t>
            </a:r>
            <a:r>
              <a:rPr spc="-43" dirty="0">
                <a:latin typeface="Tahoma"/>
                <a:cs typeface="Tahoma"/>
              </a:rPr>
              <a:t>одноименный</a:t>
            </a:r>
            <a:r>
              <a:rPr spc="52" dirty="0">
                <a:latin typeface="Tahoma"/>
                <a:cs typeface="Tahoma"/>
              </a:rPr>
              <a:t> </a:t>
            </a:r>
            <a:r>
              <a:rPr spc="-9" dirty="0">
                <a:latin typeface="Tahoma"/>
                <a:cs typeface="Tahoma"/>
              </a:rPr>
              <a:t>для</a:t>
            </a:r>
            <a:r>
              <a:rPr spc="52" dirty="0">
                <a:latin typeface="Tahoma"/>
                <a:cs typeface="Tahoma"/>
              </a:rPr>
              <a:t> </a:t>
            </a:r>
            <a:r>
              <a:rPr spc="-43" dirty="0">
                <a:latin typeface="Tahoma"/>
                <a:cs typeface="Tahoma"/>
              </a:rPr>
              <a:t>списков,</a:t>
            </a:r>
            <a:r>
              <a:rPr spc="60" dirty="0">
                <a:latin typeface="Tahoma"/>
                <a:cs typeface="Tahoma"/>
              </a:rPr>
              <a:t> </a:t>
            </a:r>
            <a:r>
              <a:rPr spc="-52" dirty="0">
                <a:latin typeface="Tahoma"/>
                <a:cs typeface="Tahoma"/>
              </a:rPr>
              <a:t>однако</a:t>
            </a:r>
            <a:r>
              <a:rPr spc="52" dirty="0">
                <a:latin typeface="Tahoma"/>
                <a:cs typeface="Tahoma"/>
              </a:rPr>
              <a:t> </a:t>
            </a:r>
            <a:r>
              <a:rPr spc="-34" dirty="0">
                <a:latin typeface="Tahoma"/>
                <a:cs typeface="Tahoma"/>
              </a:rPr>
              <a:t>вместо </a:t>
            </a:r>
            <a:r>
              <a:rPr spc="-464" dirty="0">
                <a:latin typeface="Tahoma"/>
                <a:cs typeface="Tahoma"/>
              </a:rPr>
              <a:t> </a:t>
            </a:r>
            <a:r>
              <a:rPr spc="-52" dirty="0">
                <a:latin typeface="Tahoma"/>
                <a:cs typeface="Tahoma"/>
              </a:rPr>
              <a:t>необязательного</a:t>
            </a:r>
            <a:r>
              <a:rPr spc="34" dirty="0">
                <a:latin typeface="Tahoma"/>
                <a:cs typeface="Tahoma"/>
              </a:rPr>
              <a:t> </a:t>
            </a:r>
            <a:r>
              <a:rPr spc="-52" dirty="0">
                <a:latin typeface="Tahoma"/>
                <a:cs typeface="Tahoma"/>
              </a:rPr>
              <a:t>индекса</a:t>
            </a:r>
            <a:r>
              <a:rPr spc="43" dirty="0">
                <a:latin typeface="Tahoma"/>
                <a:cs typeface="Tahoma"/>
              </a:rPr>
              <a:t> </a:t>
            </a:r>
            <a:r>
              <a:rPr spc="-60" dirty="0">
                <a:latin typeface="Tahoma"/>
                <a:cs typeface="Tahoma"/>
              </a:rPr>
              <a:t>он</a:t>
            </a:r>
            <a:r>
              <a:rPr spc="43" dirty="0">
                <a:latin typeface="Tahoma"/>
                <a:cs typeface="Tahoma"/>
              </a:rPr>
              <a:t> </a:t>
            </a:r>
            <a:r>
              <a:rPr spc="-43" dirty="0">
                <a:latin typeface="Tahoma"/>
                <a:cs typeface="Tahoma"/>
              </a:rPr>
              <a:t>принимает</a:t>
            </a:r>
            <a:r>
              <a:rPr spc="43" dirty="0">
                <a:latin typeface="Tahoma"/>
                <a:cs typeface="Tahoma"/>
              </a:rPr>
              <a:t> </a:t>
            </a:r>
            <a:r>
              <a:rPr spc="-34" dirty="0">
                <a:latin typeface="Tahoma"/>
                <a:cs typeface="Tahoma"/>
              </a:rPr>
              <a:t>ключ:</a:t>
            </a:r>
            <a:endParaRPr dirty="0">
              <a:latin typeface="Tahoma"/>
              <a:cs typeface="Tahoma"/>
            </a:endParaRPr>
          </a:p>
          <a:p>
            <a:pPr>
              <a:spcBef>
                <a:spcPts val="69"/>
              </a:spcBef>
            </a:pPr>
            <a:endParaRPr sz="2800" dirty="0">
              <a:latin typeface="Tahoma"/>
              <a:cs typeface="Tahoma"/>
            </a:endParaRPr>
          </a:p>
          <a:p>
            <a:pPr marL="98189">
              <a:lnSpc>
                <a:spcPts val="1701"/>
              </a:lnSpc>
              <a:spcBef>
                <a:spcPts val="9"/>
              </a:spcBef>
              <a:tabLst>
                <a:tab pos="488765" algn="l"/>
              </a:tabLst>
            </a:pPr>
            <a:r>
              <a:rPr sz="1100" spc="34" dirty="0">
                <a:solidFill>
                  <a:srgbClr val="8C8C8C"/>
                </a:solidFill>
                <a:latin typeface="Tahoma"/>
                <a:cs typeface="Tahoma"/>
              </a:rPr>
              <a:t>1	</a:t>
            </a:r>
            <a:r>
              <a:rPr spc="137" dirty="0">
                <a:solidFill>
                  <a:srgbClr val="AA21FF"/>
                </a:solidFill>
                <a:latin typeface="SimSun"/>
                <a:cs typeface="SimSun"/>
              </a:rPr>
              <a:t>&gt;&gt;&gt;</a:t>
            </a:r>
            <a:r>
              <a:rPr spc="223" dirty="0">
                <a:solidFill>
                  <a:srgbClr val="AA21FF"/>
                </a:solidFill>
                <a:latin typeface="SimSun"/>
                <a:cs typeface="SimSun"/>
              </a:rPr>
              <a:t> </a:t>
            </a:r>
            <a:r>
              <a:rPr spc="34" dirty="0">
                <a:latin typeface="SimSun"/>
                <a:cs typeface="SimSun"/>
              </a:rPr>
              <a:t>d</a:t>
            </a:r>
            <a:endParaRPr dirty="0">
              <a:latin typeface="SimSun"/>
              <a:cs typeface="SimSun"/>
            </a:endParaRPr>
          </a:p>
          <a:p>
            <a:pPr marL="98189">
              <a:lnSpc>
                <a:spcPts val="1701"/>
              </a:lnSpc>
              <a:tabLst>
                <a:tab pos="488765" algn="l"/>
              </a:tabLst>
            </a:pPr>
            <a:r>
              <a:rPr sz="1100" spc="34" dirty="0">
                <a:solidFill>
                  <a:srgbClr val="8C8C8C"/>
                </a:solidFill>
                <a:latin typeface="Tahoma"/>
                <a:cs typeface="Tahoma"/>
              </a:rPr>
              <a:t>2	</a:t>
            </a:r>
            <a:r>
              <a:rPr spc="189" dirty="0">
                <a:latin typeface="SimSun"/>
                <a:cs typeface="SimSun"/>
              </a:rPr>
              <a:t>{</a:t>
            </a:r>
            <a:r>
              <a:rPr spc="34" dirty="0">
                <a:solidFill>
                  <a:srgbClr val="BA2020"/>
                </a:solidFill>
                <a:latin typeface="SimSun"/>
                <a:cs typeface="SimSun"/>
              </a:rPr>
              <a:t>"</a:t>
            </a:r>
            <a:r>
              <a:rPr spc="-558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pc="172" dirty="0">
                <a:solidFill>
                  <a:srgbClr val="BA2020"/>
                </a:solidFill>
                <a:latin typeface="SimSun"/>
                <a:cs typeface="SimSun"/>
              </a:rPr>
              <a:t>buritt</a:t>
            </a:r>
            <a:r>
              <a:rPr spc="34" dirty="0">
                <a:solidFill>
                  <a:srgbClr val="BA2020"/>
                </a:solidFill>
                <a:latin typeface="SimSun"/>
                <a:cs typeface="SimSun"/>
              </a:rPr>
              <a:t>o</a:t>
            </a:r>
            <a:r>
              <a:rPr spc="-558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pc="189" dirty="0">
                <a:solidFill>
                  <a:srgbClr val="BA2020"/>
                </a:solidFill>
                <a:latin typeface="SimSun"/>
                <a:cs typeface="SimSun"/>
              </a:rPr>
              <a:t>"</a:t>
            </a:r>
            <a:r>
              <a:rPr spc="34" dirty="0">
                <a:latin typeface="SimSun"/>
                <a:cs typeface="SimSun"/>
              </a:rPr>
              <a:t>:</a:t>
            </a:r>
            <a:r>
              <a:rPr spc="350" dirty="0">
                <a:latin typeface="SimSun"/>
                <a:cs typeface="SimSun"/>
              </a:rPr>
              <a:t> </a:t>
            </a:r>
            <a:r>
              <a:rPr spc="34" dirty="0">
                <a:latin typeface="SimSun"/>
                <a:cs typeface="SimSun"/>
              </a:rPr>
              <a:t>2</a:t>
            </a:r>
            <a:r>
              <a:rPr spc="-619" dirty="0">
                <a:latin typeface="SimSun"/>
                <a:cs typeface="SimSun"/>
              </a:rPr>
              <a:t> </a:t>
            </a:r>
            <a:r>
              <a:rPr spc="34" dirty="0">
                <a:latin typeface="SimSun"/>
                <a:cs typeface="SimSun"/>
              </a:rPr>
              <a:t>,</a:t>
            </a:r>
            <a:r>
              <a:rPr spc="350" dirty="0">
                <a:latin typeface="SimSun"/>
                <a:cs typeface="SimSun"/>
              </a:rPr>
              <a:t> </a:t>
            </a:r>
            <a:r>
              <a:rPr spc="34" dirty="0">
                <a:solidFill>
                  <a:srgbClr val="BA2020"/>
                </a:solidFill>
                <a:latin typeface="SimSun"/>
                <a:cs typeface="SimSun"/>
              </a:rPr>
              <a:t>"</a:t>
            </a:r>
            <a:r>
              <a:rPr spc="-558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pc="163" dirty="0">
                <a:solidFill>
                  <a:srgbClr val="BA2020"/>
                </a:solidFill>
                <a:latin typeface="SimSun"/>
                <a:cs typeface="SimSun"/>
              </a:rPr>
              <a:t>b</a:t>
            </a:r>
            <a:r>
              <a:rPr spc="172" dirty="0">
                <a:solidFill>
                  <a:srgbClr val="BA2020"/>
                </a:solidFill>
                <a:latin typeface="SimSun"/>
                <a:cs typeface="SimSun"/>
              </a:rPr>
              <a:t>urge</a:t>
            </a:r>
            <a:r>
              <a:rPr spc="34" dirty="0">
                <a:solidFill>
                  <a:srgbClr val="BA2020"/>
                </a:solidFill>
                <a:latin typeface="SimSun"/>
                <a:cs typeface="SimSun"/>
              </a:rPr>
              <a:t>r</a:t>
            </a:r>
            <a:r>
              <a:rPr spc="-558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pc="189" dirty="0">
                <a:solidFill>
                  <a:srgbClr val="BA2020"/>
                </a:solidFill>
                <a:latin typeface="SimSun"/>
                <a:cs typeface="SimSun"/>
              </a:rPr>
              <a:t>"</a:t>
            </a:r>
            <a:r>
              <a:rPr spc="34" dirty="0">
                <a:latin typeface="SimSun"/>
                <a:cs typeface="SimSun"/>
              </a:rPr>
              <a:t>:</a:t>
            </a:r>
            <a:r>
              <a:rPr spc="350" dirty="0">
                <a:latin typeface="SimSun"/>
                <a:cs typeface="SimSun"/>
              </a:rPr>
              <a:t> </a:t>
            </a:r>
            <a:r>
              <a:rPr spc="34" dirty="0">
                <a:latin typeface="SimSun"/>
                <a:cs typeface="SimSun"/>
              </a:rPr>
              <a:t>3</a:t>
            </a:r>
            <a:r>
              <a:rPr spc="-619" dirty="0">
                <a:latin typeface="SimSun"/>
                <a:cs typeface="SimSun"/>
              </a:rPr>
              <a:t> </a:t>
            </a:r>
            <a:r>
              <a:rPr spc="34" dirty="0">
                <a:latin typeface="SimSun"/>
                <a:cs typeface="SimSun"/>
              </a:rPr>
              <a:t>,</a:t>
            </a:r>
            <a:r>
              <a:rPr spc="350" dirty="0">
                <a:latin typeface="SimSun"/>
                <a:cs typeface="SimSun"/>
              </a:rPr>
              <a:t> </a:t>
            </a:r>
            <a:r>
              <a:rPr spc="34" dirty="0">
                <a:solidFill>
                  <a:srgbClr val="BA2020"/>
                </a:solidFill>
                <a:latin typeface="SimSun"/>
                <a:cs typeface="SimSun"/>
              </a:rPr>
              <a:t>"</a:t>
            </a:r>
            <a:r>
              <a:rPr spc="-558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pc="163" dirty="0">
                <a:solidFill>
                  <a:srgbClr val="BA2020"/>
                </a:solidFill>
                <a:latin typeface="SimSun"/>
                <a:cs typeface="SimSun"/>
              </a:rPr>
              <a:t>pizz</a:t>
            </a:r>
            <a:r>
              <a:rPr spc="34" dirty="0">
                <a:solidFill>
                  <a:srgbClr val="BA2020"/>
                </a:solidFill>
                <a:latin typeface="SimSun"/>
                <a:cs typeface="SimSun"/>
              </a:rPr>
              <a:t>a</a:t>
            </a:r>
            <a:r>
              <a:rPr spc="-558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pc="189" dirty="0">
                <a:solidFill>
                  <a:srgbClr val="BA2020"/>
                </a:solidFill>
                <a:latin typeface="SimSun"/>
                <a:cs typeface="SimSun"/>
              </a:rPr>
              <a:t>"</a:t>
            </a:r>
            <a:r>
              <a:rPr spc="34" dirty="0">
                <a:latin typeface="SimSun"/>
                <a:cs typeface="SimSun"/>
              </a:rPr>
              <a:t>:</a:t>
            </a:r>
            <a:r>
              <a:rPr spc="350" dirty="0">
                <a:latin typeface="SimSun"/>
                <a:cs typeface="SimSun"/>
              </a:rPr>
              <a:t> </a:t>
            </a:r>
            <a:r>
              <a:rPr spc="34" dirty="0">
                <a:latin typeface="SimSun"/>
                <a:cs typeface="SimSun"/>
              </a:rPr>
              <a:t>2</a:t>
            </a:r>
            <a:r>
              <a:rPr spc="-619" dirty="0">
                <a:latin typeface="SimSun"/>
                <a:cs typeface="SimSun"/>
              </a:rPr>
              <a:t> </a:t>
            </a:r>
            <a:r>
              <a:rPr spc="34" dirty="0">
                <a:latin typeface="SimSun"/>
                <a:cs typeface="SimSun"/>
              </a:rPr>
              <a:t>,</a:t>
            </a:r>
            <a:r>
              <a:rPr spc="350" dirty="0">
                <a:latin typeface="SimSun"/>
                <a:cs typeface="SimSun"/>
              </a:rPr>
              <a:t> </a:t>
            </a:r>
            <a:r>
              <a:rPr spc="34" dirty="0">
                <a:solidFill>
                  <a:srgbClr val="BA2020"/>
                </a:solidFill>
                <a:latin typeface="SimSun"/>
                <a:cs typeface="SimSun"/>
              </a:rPr>
              <a:t>"</a:t>
            </a:r>
            <a:r>
              <a:rPr spc="-558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pc="172" dirty="0">
                <a:solidFill>
                  <a:srgbClr val="BA2020"/>
                </a:solidFill>
                <a:latin typeface="SimSun"/>
                <a:cs typeface="SimSun"/>
              </a:rPr>
              <a:t>nacho</a:t>
            </a:r>
            <a:r>
              <a:rPr spc="34" dirty="0">
                <a:solidFill>
                  <a:srgbClr val="BA2020"/>
                </a:solidFill>
                <a:latin typeface="SimSun"/>
                <a:cs typeface="SimSun"/>
              </a:rPr>
              <a:t>s</a:t>
            </a:r>
            <a:r>
              <a:rPr spc="-558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pc="189" dirty="0">
                <a:solidFill>
                  <a:srgbClr val="BA2020"/>
                </a:solidFill>
                <a:latin typeface="SimSun"/>
                <a:cs typeface="SimSun"/>
              </a:rPr>
              <a:t>"</a:t>
            </a:r>
            <a:r>
              <a:rPr spc="34" dirty="0">
                <a:latin typeface="SimSun"/>
                <a:cs typeface="SimSun"/>
              </a:rPr>
              <a:t>:</a:t>
            </a:r>
            <a:r>
              <a:rPr spc="378" dirty="0">
                <a:latin typeface="SimSun"/>
                <a:cs typeface="SimSun"/>
              </a:rPr>
              <a:t> </a:t>
            </a:r>
            <a:r>
              <a:rPr spc="137" dirty="0">
                <a:latin typeface="SimSun"/>
                <a:cs typeface="SimSun"/>
              </a:rPr>
              <a:t>5</a:t>
            </a:r>
            <a:r>
              <a:rPr spc="34" dirty="0">
                <a:latin typeface="SimSun"/>
                <a:cs typeface="SimSun"/>
              </a:rPr>
              <a:t>}</a:t>
            </a:r>
            <a:endParaRPr dirty="0">
              <a:latin typeface="SimSun"/>
              <a:cs typeface="SimSun"/>
            </a:endParaRPr>
          </a:p>
          <a:p>
            <a:pPr marL="98189">
              <a:lnSpc>
                <a:spcPts val="1134"/>
              </a:lnSpc>
              <a:spcBef>
                <a:spcPts val="196"/>
              </a:spcBef>
            </a:pPr>
            <a:r>
              <a:rPr sz="1100" spc="34" dirty="0">
                <a:solidFill>
                  <a:srgbClr val="8C8C8C"/>
                </a:solidFill>
                <a:latin typeface="Tahoma"/>
                <a:cs typeface="Tahoma"/>
              </a:rPr>
              <a:t>3</a:t>
            </a:r>
            <a:endParaRPr sz="1100" dirty="0">
              <a:latin typeface="Tahoma"/>
              <a:cs typeface="Tahoma"/>
            </a:endParaRPr>
          </a:p>
          <a:p>
            <a:pPr marL="98189">
              <a:lnSpc>
                <a:spcPts val="1589"/>
              </a:lnSpc>
              <a:tabLst>
                <a:tab pos="488765" algn="l"/>
              </a:tabLst>
            </a:pPr>
            <a:r>
              <a:rPr sz="1100" spc="34" dirty="0">
                <a:solidFill>
                  <a:srgbClr val="8C8C8C"/>
                </a:solidFill>
                <a:latin typeface="Tahoma"/>
                <a:cs typeface="Tahoma"/>
              </a:rPr>
              <a:t>4	</a:t>
            </a:r>
            <a:r>
              <a:rPr spc="189" dirty="0">
                <a:solidFill>
                  <a:srgbClr val="AA21FF"/>
                </a:solidFill>
                <a:latin typeface="SimSun"/>
                <a:cs typeface="SimSun"/>
              </a:rPr>
              <a:t>&gt;&gt;</a:t>
            </a:r>
            <a:r>
              <a:rPr spc="34" dirty="0">
                <a:solidFill>
                  <a:srgbClr val="AA21FF"/>
                </a:solidFill>
                <a:latin typeface="SimSun"/>
                <a:cs typeface="SimSun"/>
              </a:rPr>
              <a:t>&gt;</a:t>
            </a:r>
            <a:r>
              <a:rPr spc="350" dirty="0">
                <a:solidFill>
                  <a:srgbClr val="AA21FF"/>
                </a:solidFill>
                <a:latin typeface="SimSun"/>
                <a:cs typeface="SimSun"/>
              </a:rPr>
              <a:t> </a:t>
            </a:r>
            <a:r>
              <a:rPr spc="189" dirty="0">
                <a:latin typeface="SimSun"/>
                <a:cs typeface="SimSun"/>
              </a:rPr>
              <a:t>d</a:t>
            </a:r>
            <a:r>
              <a:rPr spc="34" dirty="0">
                <a:latin typeface="SimSun"/>
                <a:cs typeface="SimSun"/>
              </a:rPr>
              <a:t>.</a:t>
            </a:r>
            <a:r>
              <a:rPr spc="-576" dirty="0">
                <a:latin typeface="SimSun"/>
                <a:cs typeface="SimSun"/>
              </a:rPr>
              <a:t> </a:t>
            </a:r>
            <a:r>
              <a:rPr spc="155" dirty="0">
                <a:latin typeface="SimSun"/>
                <a:cs typeface="SimSun"/>
              </a:rPr>
              <a:t>p</a:t>
            </a:r>
            <a:r>
              <a:rPr spc="146" dirty="0">
                <a:latin typeface="SimSun"/>
                <a:cs typeface="SimSun"/>
              </a:rPr>
              <a:t>o</a:t>
            </a:r>
            <a:r>
              <a:rPr spc="34" dirty="0">
                <a:latin typeface="SimSun"/>
                <a:cs typeface="SimSun"/>
              </a:rPr>
              <a:t>p</a:t>
            </a:r>
            <a:r>
              <a:rPr spc="-576" dirty="0">
                <a:latin typeface="SimSun"/>
                <a:cs typeface="SimSun"/>
              </a:rPr>
              <a:t> </a:t>
            </a:r>
            <a:r>
              <a:rPr spc="189" dirty="0">
                <a:latin typeface="SimSun"/>
                <a:cs typeface="SimSun"/>
              </a:rPr>
              <a:t>(</a:t>
            </a:r>
            <a:r>
              <a:rPr spc="34" dirty="0">
                <a:solidFill>
                  <a:srgbClr val="BA2020"/>
                </a:solidFill>
                <a:latin typeface="SimSun"/>
                <a:cs typeface="SimSun"/>
              </a:rPr>
              <a:t>"</a:t>
            </a:r>
            <a:r>
              <a:rPr spc="-558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pc="172" dirty="0">
                <a:solidFill>
                  <a:srgbClr val="BA2020"/>
                </a:solidFill>
                <a:latin typeface="SimSun"/>
                <a:cs typeface="SimSun"/>
              </a:rPr>
              <a:t>burge</a:t>
            </a:r>
            <a:r>
              <a:rPr spc="34" dirty="0">
                <a:solidFill>
                  <a:srgbClr val="BA2020"/>
                </a:solidFill>
                <a:latin typeface="SimSun"/>
                <a:cs typeface="SimSun"/>
              </a:rPr>
              <a:t>r</a:t>
            </a:r>
            <a:r>
              <a:rPr spc="-558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pc="189" dirty="0">
                <a:solidFill>
                  <a:srgbClr val="BA2020"/>
                </a:solidFill>
                <a:latin typeface="SimSun"/>
                <a:cs typeface="SimSun"/>
              </a:rPr>
              <a:t>"</a:t>
            </a:r>
            <a:r>
              <a:rPr spc="34" dirty="0">
                <a:latin typeface="SimSun"/>
                <a:cs typeface="SimSun"/>
              </a:rPr>
              <a:t>)</a:t>
            </a:r>
            <a:endParaRPr dirty="0">
              <a:latin typeface="SimSun"/>
              <a:cs typeface="SimSun"/>
            </a:endParaRPr>
          </a:p>
          <a:p>
            <a:pPr marL="98189">
              <a:lnSpc>
                <a:spcPts val="1701"/>
              </a:lnSpc>
              <a:tabLst>
                <a:tab pos="488765" algn="l"/>
              </a:tabLst>
            </a:pPr>
            <a:r>
              <a:rPr sz="1100" spc="34" dirty="0">
                <a:solidFill>
                  <a:srgbClr val="8C8C8C"/>
                </a:solidFill>
                <a:latin typeface="Tahoma"/>
                <a:cs typeface="Tahoma"/>
              </a:rPr>
              <a:t>5	</a:t>
            </a:r>
            <a:r>
              <a:rPr spc="34" dirty="0">
                <a:latin typeface="SimSun"/>
                <a:cs typeface="SimSun"/>
              </a:rPr>
              <a:t>3</a:t>
            </a:r>
            <a:endParaRPr dirty="0">
              <a:latin typeface="SimSun"/>
              <a:cs typeface="SimSun"/>
            </a:endParaRPr>
          </a:p>
          <a:p>
            <a:pPr marL="98189">
              <a:lnSpc>
                <a:spcPts val="1134"/>
              </a:lnSpc>
              <a:spcBef>
                <a:spcPts val="196"/>
              </a:spcBef>
            </a:pPr>
            <a:r>
              <a:rPr sz="1100" spc="34" dirty="0">
                <a:solidFill>
                  <a:srgbClr val="8C8C8C"/>
                </a:solidFill>
                <a:latin typeface="Tahoma"/>
                <a:cs typeface="Tahoma"/>
              </a:rPr>
              <a:t>6</a:t>
            </a:r>
            <a:endParaRPr sz="1100" dirty="0">
              <a:latin typeface="Tahoma"/>
              <a:cs typeface="Tahoma"/>
            </a:endParaRPr>
          </a:p>
          <a:p>
            <a:pPr marL="98189">
              <a:lnSpc>
                <a:spcPts val="1589"/>
              </a:lnSpc>
              <a:tabLst>
                <a:tab pos="488765" algn="l"/>
              </a:tabLst>
            </a:pPr>
            <a:r>
              <a:rPr sz="1100" spc="34" dirty="0">
                <a:solidFill>
                  <a:srgbClr val="8C8C8C"/>
                </a:solidFill>
                <a:latin typeface="Tahoma"/>
                <a:cs typeface="Tahoma"/>
              </a:rPr>
              <a:t>7	</a:t>
            </a:r>
            <a:r>
              <a:rPr spc="189" dirty="0">
                <a:solidFill>
                  <a:srgbClr val="AA21FF"/>
                </a:solidFill>
                <a:latin typeface="SimSun"/>
                <a:cs typeface="SimSun"/>
              </a:rPr>
              <a:t>&gt;&gt;</a:t>
            </a:r>
            <a:r>
              <a:rPr spc="34" dirty="0">
                <a:solidFill>
                  <a:srgbClr val="AA21FF"/>
                </a:solidFill>
                <a:latin typeface="SimSun"/>
                <a:cs typeface="SimSun"/>
              </a:rPr>
              <a:t>&gt;</a:t>
            </a:r>
            <a:r>
              <a:rPr spc="350" dirty="0">
                <a:solidFill>
                  <a:srgbClr val="AA21FF"/>
                </a:solidFill>
                <a:latin typeface="SimSun"/>
                <a:cs typeface="SimSun"/>
              </a:rPr>
              <a:t> </a:t>
            </a:r>
            <a:r>
              <a:rPr spc="189" dirty="0">
                <a:latin typeface="SimSun"/>
                <a:cs typeface="SimSun"/>
              </a:rPr>
              <a:t>d</a:t>
            </a:r>
            <a:r>
              <a:rPr spc="34" dirty="0">
                <a:latin typeface="SimSun"/>
                <a:cs typeface="SimSun"/>
              </a:rPr>
              <a:t>.</a:t>
            </a:r>
            <a:r>
              <a:rPr spc="-576" dirty="0">
                <a:latin typeface="SimSun"/>
                <a:cs typeface="SimSun"/>
              </a:rPr>
              <a:t> </a:t>
            </a:r>
            <a:r>
              <a:rPr spc="155" dirty="0">
                <a:latin typeface="SimSun"/>
                <a:cs typeface="SimSun"/>
              </a:rPr>
              <a:t>p</a:t>
            </a:r>
            <a:r>
              <a:rPr spc="146" dirty="0">
                <a:latin typeface="SimSun"/>
                <a:cs typeface="SimSun"/>
              </a:rPr>
              <a:t>o</a:t>
            </a:r>
            <a:r>
              <a:rPr spc="34" dirty="0">
                <a:latin typeface="SimSun"/>
                <a:cs typeface="SimSun"/>
              </a:rPr>
              <a:t>p</a:t>
            </a:r>
            <a:r>
              <a:rPr spc="-576" dirty="0">
                <a:latin typeface="SimSun"/>
                <a:cs typeface="SimSun"/>
              </a:rPr>
              <a:t> </a:t>
            </a:r>
            <a:r>
              <a:rPr spc="189" dirty="0">
                <a:latin typeface="SimSun"/>
                <a:cs typeface="SimSun"/>
              </a:rPr>
              <a:t>(</a:t>
            </a:r>
            <a:r>
              <a:rPr spc="34" dirty="0">
                <a:solidFill>
                  <a:srgbClr val="BA2020"/>
                </a:solidFill>
                <a:latin typeface="SimSun"/>
                <a:cs typeface="SimSun"/>
              </a:rPr>
              <a:t>"</a:t>
            </a:r>
            <a:r>
              <a:rPr spc="-558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pc="163" dirty="0">
                <a:solidFill>
                  <a:srgbClr val="BA2020"/>
                </a:solidFill>
                <a:latin typeface="SimSun"/>
                <a:cs typeface="SimSun"/>
              </a:rPr>
              <a:t>pizz</a:t>
            </a:r>
            <a:r>
              <a:rPr spc="34" dirty="0">
                <a:solidFill>
                  <a:srgbClr val="BA2020"/>
                </a:solidFill>
                <a:latin typeface="SimSun"/>
                <a:cs typeface="SimSun"/>
              </a:rPr>
              <a:t>a</a:t>
            </a:r>
            <a:r>
              <a:rPr spc="-558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pc="189" dirty="0">
                <a:solidFill>
                  <a:srgbClr val="BA2020"/>
                </a:solidFill>
                <a:latin typeface="SimSun"/>
                <a:cs typeface="SimSun"/>
              </a:rPr>
              <a:t>"</a:t>
            </a:r>
            <a:r>
              <a:rPr spc="34" dirty="0">
                <a:latin typeface="SimSun"/>
                <a:cs typeface="SimSun"/>
              </a:rPr>
              <a:t>)</a:t>
            </a:r>
            <a:endParaRPr dirty="0">
              <a:latin typeface="SimSun"/>
              <a:cs typeface="SimSun"/>
            </a:endParaRPr>
          </a:p>
          <a:p>
            <a:pPr marL="98189">
              <a:lnSpc>
                <a:spcPts val="1701"/>
              </a:lnSpc>
              <a:tabLst>
                <a:tab pos="488765" algn="l"/>
              </a:tabLst>
            </a:pPr>
            <a:r>
              <a:rPr sz="1100" spc="34" dirty="0">
                <a:solidFill>
                  <a:srgbClr val="8C8C8C"/>
                </a:solidFill>
                <a:latin typeface="Tahoma"/>
                <a:cs typeface="Tahoma"/>
              </a:rPr>
              <a:t>8	</a:t>
            </a:r>
            <a:r>
              <a:rPr spc="34" dirty="0">
                <a:latin typeface="SimSun"/>
                <a:cs typeface="SimSun"/>
              </a:rPr>
              <a:t>2</a:t>
            </a:r>
            <a:endParaRPr dirty="0">
              <a:latin typeface="SimSun"/>
              <a:cs typeface="SimSun"/>
            </a:endParaRPr>
          </a:p>
          <a:p>
            <a:pPr marL="98189">
              <a:lnSpc>
                <a:spcPts val="1134"/>
              </a:lnSpc>
              <a:spcBef>
                <a:spcPts val="196"/>
              </a:spcBef>
            </a:pPr>
            <a:r>
              <a:rPr sz="1100" spc="34" dirty="0">
                <a:solidFill>
                  <a:srgbClr val="8C8C8C"/>
                </a:solidFill>
                <a:latin typeface="Tahoma"/>
                <a:cs typeface="Tahoma"/>
              </a:rPr>
              <a:t>9</a:t>
            </a:r>
            <a:endParaRPr sz="1100" dirty="0">
              <a:latin typeface="Tahoma"/>
              <a:cs typeface="Tahoma"/>
            </a:endParaRPr>
          </a:p>
          <a:p>
            <a:pPr marL="21820">
              <a:lnSpc>
                <a:spcPts val="1589"/>
              </a:lnSpc>
              <a:tabLst>
                <a:tab pos="488765" algn="l"/>
              </a:tabLst>
            </a:pPr>
            <a:r>
              <a:rPr sz="1100" spc="34" dirty="0">
                <a:solidFill>
                  <a:srgbClr val="8C8C8C"/>
                </a:solidFill>
                <a:latin typeface="Tahoma"/>
                <a:cs typeface="Tahoma"/>
              </a:rPr>
              <a:t>10	</a:t>
            </a:r>
            <a:r>
              <a:rPr spc="137" dirty="0">
                <a:solidFill>
                  <a:srgbClr val="AA21FF"/>
                </a:solidFill>
                <a:latin typeface="SimSun"/>
                <a:cs typeface="SimSun"/>
              </a:rPr>
              <a:t>&gt;&gt;&gt;</a:t>
            </a:r>
            <a:r>
              <a:rPr spc="223" dirty="0">
                <a:solidFill>
                  <a:srgbClr val="AA21FF"/>
                </a:solidFill>
                <a:latin typeface="SimSun"/>
                <a:cs typeface="SimSun"/>
              </a:rPr>
              <a:t> </a:t>
            </a:r>
            <a:r>
              <a:rPr spc="34" dirty="0">
                <a:latin typeface="SimSun"/>
                <a:cs typeface="SimSun"/>
              </a:rPr>
              <a:t>d</a:t>
            </a:r>
            <a:endParaRPr dirty="0">
              <a:latin typeface="SimSun"/>
              <a:cs typeface="SimSun"/>
            </a:endParaRPr>
          </a:p>
          <a:p>
            <a:pPr marL="21820">
              <a:lnSpc>
                <a:spcPts val="1701"/>
              </a:lnSpc>
              <a:tabLst>
                <a:tab pos="488765" algn="l"/>
              </a:tabLst>
            </a:pPr>
            <a:r>
              <a:rPr sz="1100" spc="34" dirty="0">
                <a:solidFill>
                  <a:srgbClr val="8C8C8C"/>
                </a:solidFill>
                <a:latin typeface="Tahoma"/>
                <a:cs typeface="Tahoma"/>
              </a:rPr>
              <a:t>11	</a:t>
            </a:r>
            <a:r>
              <a:rPr spc="189" dirty="0">
                <a:latin typeface="SimSun"/>
                <a:cs typeface="SimSun"/>
              </a:rPr>
              <a:t>{</a:t>
            </a:r>
            <a:r>
              <a:rPr spc="34" dirty="0">
                <a:solidFill>
                  <a:srgbClr val="BA2020"/>
                </a:solidFill>
                <a:latin typeface="SimSun"/>
                <a:cs typeface="SimSun"/>
              </a:rPr>
              <a:t>"</a:t>
            </a:r>
            <a:r>
              <a:rPr spc="-558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pc="172" dirty="0">
                <a:solidFill>
                  <a:srgbClr val="BA2020"/>
                </a:solidFill>
                <a:latin typeface="SimSun"/>
                <a:cs typeface="SimSun"/>
              </a:rPr>
              <a:t>buritt</a:t>
            </a:r>
            <a:r>
              <a:rPr spc="34" dirty="0">
                <a:solidFill>
                  <a:srgbClr val="BA2020"/>
                </a:solidFill>
                <a:latin typeface="SimSun"/>
                <a:cs typeface="SimSun"/>
              </a:rPr>
              <a:t>o</a:t>
            </a:r>
            <a:r>
              <a:rPr spc="-558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pc="189" dirty="0">
                <a:solidFill>
                  <a:srgbClr val="BA2020"/>
                </a:solidFill>
                <a:latin typeface="SimSun"/>
                <a:cs typeface="SimSun"/>
              </a:rPr>
              <a:t>"</a:t>
            </a:r>
            <a:r>
              <a:rPr spc="34" dirty="0">
                <a:latin typeface="SimSun"/>
                <a:cs typeface="SimSun"/>
              </a:rPr>
              <a:t>:</a:t>
            </a:r>
            <a:r>
              <a:rPr spc="350" dirty="0">
                <a:latin typeface="SimSun"/>
                <a:cs typeface="SimSun"/>
              </a:rPr>
              <a:t> </a:t>
            </a:r>
            <a:r>
              <a:rPr spc="34" dirty="0">
                <a:latin typeface="SimSun"/>
                <a:cs typeface="SimSun"/>
              </a:rPr>
              <a:t>2</a:t>
            </a:r>
            <a:r>
              <a:rPr spc="-619" dirty="0">
                <a:latin typeface="SimSun"/>
                <a:cs typeface="SimSun"/>
              </a:rPr>
              <a:t> </a:t>
            </a:r>
            <a:r>
              <a:rPr spc="34" dirty="0">
                <a:latin typeface="SimSun"/>
                <a:cs typeface="SimSun"/>
              </a:rPr>
              <a:t>,</a:t>
            </a:r>
            <a:r>
              <a:rPr spc="350" dirty="0">
                <a:latin typeface="SimSun"/>
                <a:cs typeface="SimSun"/>
              </a:rPr>
              <a:t> </a:t>
            </a:r>
            <a:r>
              <a:rPr spc="34" dirty="0">
                <a:solidFill>
                  <a:srgbClr val="BA2020"/>
                </a:solidFill>
                <a:latin typeface="SimSun"/>
                <a:cs typeface="SimSun"/>
              </a:rPr>
              <a:t>"</a:t>
            </a:r>
            <a:r>
              <a:rPr spc="-558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pc="163" dirty="0">
                <a:solidFill>
                  <a:srgbClr val="BA2020"/>
                </a:solidFill>
                <a:latin typeface="SimSun"/>
                <a:cs typeface="SimSun"/>
              </a:rPr>
              <a:t>n</a:t>
            </a:r>
            <a:r>
              <a:rPr spc="172" dirty="0">
                <a:solidFill>
                  <a:srgbClr val="BA2020"/>
                </a:solidFill>
                <a:latin typeface="SimSun"/>
                <a:cs typeface="SimSun"/>
              </a:rPr>
              <a:t>acho</a:t>
            </a:r>
            <a:r>
              <a:rPr spc="34" dirty="0">
                <a:solidFill>
                  <a:srgbClr val="BA2020"/>
                </a:solidFill>
                <a:latin typeface="SimSun"/>
                <a:cs typeface="SimSun"/>
              </a:rPr>
              <a:t>s</a:t>
            </a:r>
            <a:r>
              <a:rPr spc="-558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pc="189" dirty="0">
                <a:solidFill>
                  <a:srgbClr val="BA2020"/>
                </a:solidFill>
                <a:latin typeface="SimSun"/>
                <a:cs typeface="SimSun"/>
              </a:rPr>
              <a:t>"</a:t>
            </a:r>
            <a:r>
              <a:rPr spc="34" dirty="0">
                <a:latin typeface="SimSun"/>
                <a:cs typeface="SimSun"/>
              </a:rPr>
              <a:t>:</a:t>
            </a:r>
            <a:r>
              <a:rPr spc="378" dirty="0">
                <a:latin typeface="SimSun"/>
                <a:cs typeface="SimSun"/>
              </a:rPr>
              <a:t> </a:t>
            </a:r>
            <a:r>
              <a:rPr spc="137" dirty="0">
                <a:latin typeface="SimSun"/>
                <a:cs typeface="SimSun"/>
              </a:rPr>
              <a:t>5</a:t>
            </a:r>
            <a:r>
              <a:rPr spc="34" dirty="0">
                <a:latin typeface="SimSun"/>
                <a:cs typeface="SimSun"/>
              </a:rPr>
              <a:t>}</a:t>
            </a:r>
            <a:endParaRPr dirty="0">
              <a:latin typeface="SimSun"/>
              <a:cs typeface="SimSun"/>
            </a:endParaRPr>
          </a:p>
          <a:p>
            <a:pPr marL="21820">
              <a:spcBef>
                <a:spcPts val="206"/>
              </a:spcBef>
            </a:pPr>
            <a:r>
              <a:rPr sz="1100" spc="34" dirty="0">
                <a:solidFill>
                  <a:srgbClr val="8C8C8C"/>
                </a:solidFill>
                <a:latin typeface="Tahoma"/>
                <a:cs typeface="Tahoma"/>
              </a:rPr>
              <a:t>12</a:t>
            </a:r>
            <a:endParaRPr sz="1100" dirty="0">
              <a:latin typeface="Tahoma"/>
              <a:cs typeface="Tahoma"/>
            </a:endParaRPr>
          </a:p>
        </p:txBody>
      </p:sp>
    </p:spTree>
  </p:cSld>
  <p:clrMapOvr>
    <a:masterClrMapping/>
  </p:clrMapOvr>
  <p:transition>
    <p:cut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865052" y="227249"/>
            <a:ext cx="6907348" cy="464129"/>
          </a:xfrm>
          <a:prstGeom prst="rect">
            <a:avLst/>
          </a:prstGeom>
        </p:spPr>
        <p:txBody>
          <a:bodyPr vert="horz" wrap="square" lIns="0" tIns="20728" rIns="0" bIns="0" rtlCol="0">
            <a:spAutoFit/>
          </a:bodyPr>
          <a:lstStyle/>
          <a:p>
            <a:pPr marL="21820">
              <a:spcBef>
                <a:spcPts val="163"/>
              </a:spcBef>
            </a:pPr>
            <a:r>
              <a:rPr sz="3200" b="1" spc="-196" dirty="0">
                <a:latin typeface="Georgia"/>
                <a:cs typeface="Georgia"/>
              </a:rPr>
              <a:t>Вложенные</a:t>
            </a:r>
            <a:r>
              <a:rPr sz="3200" b="1" spc="180" dirty="0">
                <a:latin typeface="Georgia"/>
                <a:cs typeface="Georgia"/>
              </a:rPr>
              <a:t> </a:t>
            </a:r>
            <a:r>
              <a:rPr sz="3200" b="1" spc="-163" dirty="0">
                <a:latin typeface="Georgia"/>
                <a:cs typeface="Georgia"/>
              </a:rPr>
              <a:t>словари</a:t>
            </a:r>
            <a:endParaRPr sz="3200" dirty="0">
              <a:latin typeface="Georgia"/>
              <a:cs typeface="Georgia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865052" y="708118"/>
            <a:ext cx="7660785" cy="1036593"/>
          </a:xfrm>
          <a:prstGeom prst="rect">
            <a:avLst/>
          </a:prstGeom>
        </p:spPr>
        <p:txBody>
          <a:bodyPr vert="horz" wrap="square" lIns="0" tIns="20728" rIns="0" bIns="0" rtlCol="0">
            <a:spAutoFit/>
          </a:bodyPr>
          <a:lstStyle/>
          <a:p>
            <a:pPr marL="256383" indent="-235655">
              <a:spcBef>
                <a:spcPts val="163"/>
              </a:spcBef>
              <a:buClr>
                <a:srgbClr val="1F973F"/>
              </a:buClr>
              <a:buSzPct val="66666"/>
              <a:buFont typeface="Lucida Sans Unicode"/>
              <a:buChar char="■"/>
              <a:tabLst>
                <a:tab pos="257474" algn="l"/>
              </a:tabLst>
            </a:pPr>
            <a:r>
              <a:rPr sz="2200" spc="-34" dirty="0">
                <a:latin typeface="Tahoma"/>
                <a:cs typeface="Tahoma"/>
              </a:rPr>
              <a:t>Встроенные</a:t>
            </a:r>
            <a:r>
              <a:rPr sz="2200" spc="60" dirty="0">
                <a:latin typeface="Tahoma"/>
                <a:cs typeface="Tahoma"/>
              </a:rPr>
              <a:t> </a:t>
            </a:r>
            <a:r>
              <a:rPr sz="2200" spc="-26" dirty="0">
                <a:latin typeface="Tahoma"/>
                <a:cs typeface="Tahoma"/>
              </a:rPr>
              <a:t>типы</a:t>
            </a:r>
            <a:r>
              <a:rPr sz="2200" spc="60" dirty="0">
                <a:latin typeface="Tahoma"/>
                <a:cs typeface="Tahoma"/>
              </a:rPr>
              <a:t> </a:t>
            </a:r>
            <a:r>
              <a:rPr sz="2200" dirty="0">
                <a:latin typeface="Tahoma"/>
                <a:cs typeface="Tahoma"/>
              </a:rPr>
              <a:t>Python</a:t>
            </a:r>
            <a:r>
              <a:rPr sz="2200" spc="60" dirty="0">
                <a:latin typeface="Tahoma"/>
                <a:cs typeface="Tahoma"/>
              </a:rPr>
              <a:t> </a:t>
            </a:r>
            <a:r>
              <a:rPr sz="2200" spc="-34" dirty="0">
                <a:latin typeface="Tahoma"/>
                <a:cs typeface="Tahoma"/>
              </a:rPr>
              <a:t>позволяют</a:t>
            </a:r>
            <a:r>
              <a:rPr sz="2200" spc="60" dirty="0">
                <a:latin typeface="Tahoma"/>
                <a:cs typeface="Tahoma"/>
              </a:rPr>
              <a:t> </a:t>
            </a:r>
            <a:r>
              <a:rPr sz="2200" spc="-17" dirty="0">
                <a:latin typeface="Tahoma"/>
                <a:cs typeface="Tahoma"/>
              </a:rPr>
              <a:t>с</a:t>
            </a:r>
            <a:r>
              <a:rPr sz="2200" spc="60" dirty="0">
                <a:latin typeface="Tahoma"/>
                <a:cs typeface="Tahoma"/>
              </a:rPr>
              <a:t> </a:t>
            </a:r>
            <a:r>
              <a:rPr sz="2200" spc="-43" dirty="0">
                <a:latin typeface="Tahoma"/>
                <a:cs typeface="Tahoma"/>
              </a:rPr>
              <a:t>легкостью</a:t>
            </a:r>
            <a:r>
              <a:rPr sz="2200" spc="60" dirty="0">
                <a:latin typeface="Tahoma"/>
                <a:cs typeface="Tahoma"/>
              </a:rPr>
              <a:t> </a:t>
            </a:r>
            <a:r>
              <a:rPr sz="2200" spc="-43" dirty="0">
                <a:latin typeface="Tahoma"/>
                <a:cs typeface="Tahoma"/>
              </a:rPr>
              <a:t>представлять</a:t>
            </a:r>
            <a:r>
              <a:rPr sz="2200" spc="52" dirty="0">
                <a:latin typeface="Tahoma"/>
                <a:cs typeface="Tahoma"/>
              </a:rPr>
              <a:t> </a:t>
            </a:r>
            <a:r>
              <a:rPr sz="2200" i="1" spc="-112" dirty="0">
                <a:latin typeface="Arial"/>
                <a:cs typeface="Arial"/>
              </a:rPr>
              <a:t>структурированную</a:t>
            </a:r>
            <a:endParaRPr sz="2200" dirty="0">
              <a:latin typeface="Arial"/>
              <a:cs typeface="Arial"/>
            </a:endParaRPr>
          </a:p>
          <a:p>
            <a:pPr marL="256383">
              <a:spcBef>
                <a:spcPts val="26"/>
              </a:spcBef>
            </a:pPr>
            <a:r>
              <a:rPr sz="2200" spc="-26" dirty="0">
                <a:latin typeface="Tahoma"/>
                <a:cs typeface="Tahoma"/>
              </a:rPr>
              <a:t>информацию,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60" dirty="0">
                <a:latin typeface="Tahoma"/>
                <a:cs typeface="Tahoma"/>
              </a:rPr>
              <a:t>особенно,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43" dirty="0">
                <a:latin typeface="Tahoma"/>
                <a:cs typeface="Tahoma"/>
              </a:rPr>
              <a:t>когда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52" dirty="0">
                <a:latin typeface="Tahoma"/>
                <a:cs typeface="Tahoma"/>
              </a:rPr>
              <a:t>они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52" dirty="0">
                <a:latin typeface="Tahoma"/>
                <a:cs typeface="Tahoma"/>
              </a:rPr>
              <a:t>вложены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26" dirty="0">
                <a:latin typeface="Tahoma"/>
                <a:cs typeface="Tahoma"/>
              </a:rPr>
              <a:t>друг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52" dirty="0">
                <a:latin typeface="Tahoma"/>
                <a:cs typeface="Tahoma"/>
              </a:rPr>
              <a:t>в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34" dirty="0">
                <a:latin typeface="Tahoma"/>
                <a:cs typeface="Tahoma"/>
              </a:rPr>
              <a:t>друга.</a:t>
            </a:r>
            <a:endParaRPr sz="2200" dirty="0">
              <a:latin typeface="Tahoma"/>
              <a:cs typeface="Tahoma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2710551" y="2093019"/>
            <a:ext cx="5683949" cy="649308"/>
          </a:xfrm>
          <a:prstGeom prst="rect">
            <a:avLst/>
          </a:prstGeom>
        </p:spPr>
        <p:txBody>
          <a:bodyPr vert="horz" wrap="square" lIns="0" tIns="20728" rIns="0" bIns="0" rtlCol="0">
            <a:spAutoFit/>
          </a:bodyPr>
          <a:lstStyle/>
          <a:p>
            <a:pPr marL="21820">
              <a:lnSpc>
                <a:spcPts val="1701"/>
              </a:lnSpc>
              <a:spcBef>
                <a:spcPts val="163"/>
              </a:spcBef>
            </a:pPr>
            <a:r>
              <a:rPr sz="1546" spc="34" dirty="0">
                <a:solidFill>
                  <a:srgbClr val="BA2020"/>
                </a:solidFill>
                <a:latin typeface="SimSun"/>
                <a:cs typeface="SimSun"/>
              </a:rPr>
              <a:t>"</a:t>
            </a:r>
            <a:r>
              <a:rPr sz="1546" spc="-567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z="1546" spc="163" dirty="0">
                <a:solidFill>
                  <a:srgbClr val="BA2020"/>
                </a:solidFill>
                <a:latin typeface="SimSun"/>
                <a:cs typeface="SimSun"/>
              </a:rPr>
              <a:t>job</a:t>
            </a:r>
            <a:r>
              <a:rPr sz="1546" spc="34" dirty="0">
                <a:solidFill>
                  <a:srgbClr val="BA2020"/>
                </a:solidFill>
                <a:latin typeface="SimSun"/>
                <a:cs typeface="SimSun"/>
              </a:rPr>
              <a:t>s</a:t>
            </a:r>
            <a:r>
              <a:rPr sz="1546" spc="-567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z="1546" spc="189" dirty="0">
                <a:solidFill>
                  <a:srgbClr val="BA2020"/>
                </a:solidFill>
                <a:latin typeface="SimSun"/>
                <a:cs typeface="SimSun"/>
              </a:rPr>
              <a:t>"</a:t>
            </a:r>
            <a:r>
              <a:rPr sz="1546" spc="34" dirty="0">
                <a:latin typeface="SimSun"/>
                <a:cs typeface="SimSun"/>
              </a:rPr>
              <a:t>:</a:t>
            </a:r>
            <a:r>
              <a:rPr sz="1546" spc="350" dirty="0">
                <a:latin typeface="SimSun"/>
                <a:cs typeface="SimSun"/>
              </a:rPr>
              <a:t> </a:t>
            </a:r>
            <a:r>
              <a:rPr sz="1546" spc="189" dirty="0">
                <a:latin typeface="SimSun"/>
                <a:cs typeface="SimSun"/>
              </a:rPr>
              <a:t>[</a:t>
            </a:r>
            <a:r>
              <a:rPr sz="1546" spc="34" dirty="0">
                <a:solidFill>
                  <a:srgbClr val="BA2020"/>
                </a:solidFill>
                <a:latin typeface="SimSun"/>
                <a:cs typeface="SimSun"/>
              </a:rPr>
              <a:t>"</a:t>
            </a:r>
            <a:r>
              <a:rPr sz="1546" spc="-550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z="1546" spc="172" dirty="0">
                <a:solidFill>
                  <a:srgbClr val="BA2020"/>
                </a:solidFill>
                <a:latin typeface="SimSun"/>
                <a:cs typeface="SimSun"/>
              </a:rPr>
              <a:t>d</a:t>
            </a:r>
            <a:r>
              <a:rPr sz="1546" spc="180" dirty="0">
                <a:solidFill>
                  <a:srgbClr val="BA2020"/>
                </a:solidFill>
                <a:latin typeface="SimSun"/>
                <a:cs typeface="SimSun"/>
              </a:rPr>
              <a:t>e</a:t>
            </a:r>
            <a:r>
              <a:rPr sz="1546" spc="172" dirty="0">
                <a:solidFill>
                  <a:srgbClr val="BA2020"/>
                </a:solidFill>
                <a:latin typeface="SimSun"/>
                <a:cs typeface="SimSun"/>
              </a:rPr>
              <a:t>v</a:t>
            </a:r>
            <a:r>
              <a:rPr sz="1546" spc="180" dirty="0">
                <a:solidFill>
                  <a:srgbClr val="BA2020"/>
                </a:solidFill>
                <a:latin typeface="SimSun"/>
                <a:cs typeface="SimSun"/>
              </a:rPr>
              <a:t>e</a:t>
            </a:r>
            <a:r>
              <a:rPr sz="1546" spc="172" dirty="0">
                <a:solidFill>
                  <a:srgbClr val="BA2020"/>
                </a:solidFill>
                <a:latin typeface="SimSun"/>
                <a:cs typeface="SimSun"/>
              </a:rPr>
              <a:t>lo</a:t>
            </a:r>
            <a:r>
              <a:rPr sz="1546" spc="180" dirty="0">
                <a:solidFill>
                  <a:srgbClr val="BA2020"/>
                </a:solidFill>
                <a:latin typeface="SimSun"/>
                <a:cs typeface="SimSun"/>
              </a:rPr>
              <a:t>p</a:t>
            </a:r>
            <a:r>
              <a:rPr sz="1546" spc="172" dirty="0">
                <a:solidFill>
                  <a:srgbClr val="BA2020"/>
                </a:solidFill>
                <a:latin typeface="SimSun"/>
                <a:cs typeface="SimSun"/>
              </a:rPr>
              <a:t>e</a:t>
            </a:r>
            <a:r>
              <a:rPr sz="1546" spc="34" dirty="0">
                <a:solidFill>
                  <a:srgbClr val="BA2020"/>
                </a:solidFill>
                <a:latin typeface="SimSun"/>
                <a:cs typeface="SimSun"/>
              </a:rPr>
              <a:t>r</a:t>
            </a:r>
            <a:r>
              <a:rPr sz="1546" spc="-550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z="1546" spc="223" dirty="0">
                <a:solidFill>
                  <a:srgbClr val="BA2020"/>
                </a:solidFill>
                <a:latin typeface="SimSun"/>
                <a:cs typeface="SimSun"/>
              </a:rPr>
              <a:t>"</a:t>
            </a:r>
            <a:r>
              <a:rPr sz="1546" spc="34" dirty="0">
                <a:latin typeface="SimSun"/>
                <a:cs typeface="SimSun"/>
              </a:rPr>
              <a:t>,</a:t>
            </a:r>
            <a:r>
              <a:rPr sz="1546" spc="326" dirty="0">
                <a:latin typeface="SimSun"/>
                <a:cs typeface="SimSun"/>
              </a:rPr>
              <a:t> </a:t>
            </a:r>
            <a:r>
              <a:rPr sz="1546" spc="34" dirty="0">
                <a:solidFill>
                  <a:srgbClr val="BA2020"/>
                </a:solidFill>
                <a:latin typeface="SimSun"/>
                <a:cs typeface="SimSun"/>
              </a:rPr>
              <a:t>"</a:t>
            </a:r>
            <a:r>
              <a:rPr sz="1546" spc="-550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z="1546" spc="172" dirty="0">
                <a:solidFill>
                  <a:srgbClr val="BA2020"/>
                </a:solidFill>
                <a:latin typeface="SimSun"/>
                <a:cs typeface="SimSun"/>
              </a:rPr>
              <a:t>p</a:t>
            </a:r>
            <a:r>
              <a:rPr sz="1546" spc="180" dirty="0">
                <a:solidFill>
                  <a:srgbClr val="BA2020"/>
                </a:solidFill>
                <a:latin typeface="SimSun"/>
                <a:cs typeface="SimSun"/>
              </a:rPr>
              <a:t>r</a:t>
            </a:r>
            <a:r>
              <a:rPr sz="1546" spc="172" dirty="0">
                <a:solidFill>
                  <a:srgbClr val="BA2020"/>
                </a:solidFill>
                <a:latin typeface="SimSun"/>
                <a:cs typeface="SimSun"/>
              </a:rPr>
              <a:t>o</a:t>
            </a:r>
            <a:r>
              <a:rPr sz="1546" spc="180" dirty="0">
                <a:solidFill>
                  <a:srgbClr val="BA2020"/>
                </a:solidFill>
                <a:latin typeface="SimSun"/>
                <a:cs typeface="SimSun"/>
              </a:rPr>
              <a:t>f</a:t>
            </a:r>
            <a:r>
              <a:rPr sz="1546" spc="172" dirty="0">
                <a:solidFill>
                  <a:srgbClr val="BA2020"/>
                </a:solidFill>
                <a:latin typeface="SimSun"/>
                <a:cs typeface="SimSun"/>
              </a:rPr>
              <a:t>e</a:t>
            </a:r>
            <a:r>
              <a:rPr sz="1546" spc="180" dirty="0">
                <a:solidFill>
                  <a:srgbClr val="BA2020"/>
                </a:solidFill>
                <a:latin typeface="SimSun"/>
                <a:cs typeface="SimSun"/>
              </a:rPr>
              <a:t>s</a:t>
            </a:r>
            <a:r>
              <a:rPr sz="1546" spc="172" dirty="0">
                <a:solidFill>
                  <a:srgbClr val="BA2020"/>
                </a:solidFill>
                <a:latin typeface="SimSun"/>
                <a:cs typeface="SimSun"/>
              </a:rPr>
              <a:t>s</a:t>
            </a:r>
            <a:r>
              <a:rPr sz="1546" spc="180" dirty="0">
                <a:solidFill>
                  <a:srgbClr val="BA2020"/>
                </a:solidFill>
                <a:latin typeface="SimSun"/>
                <a:cs typeface="SimSun"/>
              </a:rPr>
              <a:t>o</a:t>
            </a:r>
            <a:r>
              <a:rPr sz="1546" spc="34" dirty="0">
                <a:solidFill>
                  <a:srgbClr val="BA2020"/>
                </a:solidFill>
                <a:latin typeface="SimSun"/>
                <a:cs typeface="SimSun"/>
              </a:rPr>
              <a:t>r</a:t>
            </a:r>
            <a:r>
              <a:rPr sz="1546" spc="-550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z="1546" spc="189" dirty="0">
                <a:solidFill>
                  <a:srgbClr val="BA2020"/>
                </a:solidFill>
                <a:latin typeface="SimSun"/>
                <a:cs typeface="SimSun"/>
              </a:rPr>
              <a:t>"</a:t>
            </a:r>
            <a:r>
              <a:rPr sz="1546" spc="189" dirty="0">
                <a:latin typeface="SimSun"/>
                <a:cs typeface="SimSun"/>
              </a:rPr>
              <a:t>]</a:t>
            </a:r>
            <a:r>
              <a:rPr sz="1546" spc="34" dirty="0">
                <a:latin typeface="SimSun"/>
                <a:cs typeface="SimSun"/>
              </a:rPr>
              <a:t>,</a:t>
            </a:r>
            <a:endParaRPr sz="1546">
              <a:latin typeface="SimSun"/>
              <a:cs typeface="SimSun"/>
            </a:endParaRPr>
          </a:p>
          <a:p>
            <a:pPr marL="21820">
              <a:lnSpc>
                <a:spcPts val="1536"/>
              </a:lnSpc>
            </a:pPr>
            <a:r>
              <a:rPr sz="1546" spc="34" dirty="0">
                <a:solidFill>
                  <a:srgbClr val="BA2020"/>
                </a:solidFill>
                <a:latin typeface="SimSun"/>
                <a:cs typeface="SimSun"/>
              </a:rPr>
              <a:t>"</a:t>
            </a:r>
            <a:r>
              <a:rPr sz="1546" spc="-576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z="1546" spc="146" dirty="0">
                <a:solidFill>
                  <a:srgbClr val="BA2020"/>
                </a:solidFill>
                <a:latin typeface="SimSun"/>
                <a:cs typeface="SimSun"/>
              </a:rPr>
              <a:t>w</a:t>
            </a:r>
            <a:r>
              <a:rPr sz="1546" spc="155" dirty="0">
                <a:solidFill>
                  <a:srgbClr val="BA2020"/>
                </a:solidFill>
                <a:latin typeface="SimSun"/>
                <a:cs typeface="SimSun"/>
              </a:rPr>
              <a:t>e</a:t>
            </a:r>
            <a:r>
              <a:rPr sz="1546" spc="34" dirty="0">
                <a:solidFill>
                  <a:srgbClr val="BA2020"/>
                </a:solidFill>
                <a:latin typeface="SimSun"/>
                <a:cs typeface="SimSun"/>
              </a:rPr>
              <a:t>b</a:t>
            </a:r>
            <a:r>
              <a:rPr sz="1546" spc="-576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z="1546" spc="189" dirty="0">
                <a:solidFill>
                  <a:srgbClr val="BA2020"/>
                </a:solidFill>
                <a:latin typeface="SimSun"/>
                <a:cs typeface="SimSun"/>
              </a:rPr>
              <a:t>"</a:t>
            </a:r>
            <a:r>
              <a:rPr sz="1546" spc="34" dirty="0">
                <a:latin typeface="SimSun"/>
                <a:cs typeface="SimSun"/>
              </a:rPr>
              <a:t>:</a:t>
            </a:r>
            <a:r>
              <a:rPr sz="1546" spc="350" dirty="0">
                <a:latin typeface="SimSun"/>
                <a:cs typeface="SimSun"/>
              </a:rPr>
              <a:t> </a:t>
            </a:r>
            <a:r>
              <a:rPr sz="1546" spc="34" dirty="0">
                <a:solidFill>
                  <a:srgbClr val="BA2020"/>
                </a:solidFill>
                <a:latin typeface="SimSun"/>
                <a:cs typeface="SimSun"/>
              </a:rPr>
              <a:t>"</a:t>
            </a:r>
            <a:r>
              <a:rPr sz="1546" spc="-576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z="1546" spc="155" dirty="0">
                <a:solidFill>
                  <a:srgbClr val="BA2020"/>
                </a:solidFill>
                <a:latin typeface="SimSun"/>
                <a:cs typeface="SimSun"/>
              </a:rPr>
              <a:t>w</a:t>
            </a:r>
            <a:r>
              <a:rPr sz="1546" spc="146" dirty="0">
                <a:solidFill>
                  <a:srgbClr val="BA2020"/>
                </a:solidFill>
                <a:latin typeface="SimSun"/>
                <a:cs typeface="SimSun"/>
              </a:rPr>
              <a:t>w</a:t>
            </a:r>
            <a:r>
              <a:rPr sz="1546" spc="34" dirty="0">
                <a:solidFill>
                  <a:srgbClr val="BA2020"/>
                </a:solidFill>
                <a:latin typeface="SimSun"/>
                <a:cs typeface="SimSun"/>
              </a:rPr>
              <a:t>w</a:t>
            </a:r>
            <a:r>
              <a:rPr sz="1546" spc="-576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z="1546" spc="34" dirty="0">
                <a:solidFill>
                  <a:srgbClr val="BA2020"/>
                </a:solidFill>
                <a:latin typeface="SimSun"/>
                <a:cs typeface="SimSun"/>
              </a:rPr>
              <a:t>.</a:t>
            </a:r>
            <a:r>
              <a:rPr sz="1546" spc="-567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z="1546" spc="163" dirty="0">
                <a:solidFill>
                  <a:srgbClr val="BA2020"/>
                </a:solidFill>
                <a:latin typeface="SimSun"/>
                <a:cs typeface="SimSun"/>
              </a:rPr>
              <a:t>joh</a:t>
            </a:r>
            <a:r>
              <a:rPr sz="1546" spc="34" dirty="0">
                <a:solidFill>
                  <a:srgbClr val="BA2020"/>
                </a:solidFill>
                <a:latin typeface="SimSun"/>
                <a:cs typeface="SimSun"/>
              </a:rPr>
              <a:t>n</a:t>
            </a:r>
            <a:r>
              <a:rPr sz="1546" spc="-567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z="1546" spc="34" dirty="0">
                <a:solidFill>
                  <a:srgbClr val="BA2020"/>
                </a:solidFill>
                <a:latin typeface="SimSun"/>
                <a:cs typeface="SimSun"/>
              </a:rPr>
              <a:t>.</a:t>
            </a:r>
            <a:r>
              <a:rPr sz="1546" spc="-576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z="1546" spc="146" dirty="0">
                <a:solidFill>
                  <a:srgbClr val="BA2020"/>
                </a:solidFill>
                <a:latin typeface="SimSun"/>
                <a:cs typeface="SimSun"/>
              </a:rPr>
              <a:t>o</a:t>
            </a:r>
            <a:r>
              <a:rPr sz="1546" spc="155" dirty="0">
                <a:solidFill>
                  <a:srgbClr val="BA2020"/>
                </a:solidFill>
                <a:latin typeface="SimSun"/>
                <a:cs typeface="SimSun"/>
              </a:rPr>
              <a:t>r</a:t>
            </a:r>
            <a:r>
              <a:rPr sz="1546" spc="34" dirty="0">
                <a:solidFill>
                  <a:srgbClr val="BA2020"/>
                </a:solidFill>
                <a:latin typeface="SimSun"/>
                <a:cs typeface="SimSun"/>
              </a:rPr>
              <a:t>g</a:t>
            </a:r>
            <a:r>
              <a:rPr sz="1546" spc="-576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z="1546" spc="34" dirty="0">
                <a:solidFill>
                  <a:srgbClr val="BA2020"/>
                </a:solidFill>
                <a:latin typeface="SimSun"/>
                <a:cs typeface="SimSun"/>
              </a:rPr>
              <a:t>/</a:t>
            </a:r>
            <a:r>
              <a:rPr sz="1546" spc="-567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z="1546" spc="163" dirty="0">
                <a:solidFill>
                  <a:srgbClr val="BA2020"/>
                </a:solidFill>
                <a:latin typeface="SimSun"/>
                <a:cs typeface="SimSun"/>
              </a:rPr>
              <a:t>joh</a:t>
            </a:r>
            <a:r>
              <a:rPr sz="1546" spc="34" dirty="0">
                <a:solidFill>
                  <a:srgbClr val="BA2020"/>
                </a:solidFill>
                <a:latin typeface="SimSun"/>
                <a:cs typeface="SimSun"/>
              </a:rPr>
              <a:t>n</a:t>
            </a:r>
            <a:r>
              <a:rPr sz="1546" spc="-567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z="1546" spc="215" dirty="0">
                <a:solidFill>
                  <a:srgbClr val="BA2020"/>
                </a:solidFill>
                <a:latin typeface="SimSun"/>
                <a:cs typeface="SimSun"/>
              </a:rPr>
              <a:t>"</a:t>
            </a:r>
            <a:r>
              <a:rPr sz="1546" spc="34" dirty="0">
                <a:latin typeface="SimSun"/>
                <a:cs typeface="SimSun"/>
              </a:rPr>
              <a:t>,</a:t>
            </a:r>
            <a:endParaRPr sz="1546">
              <a:latin typeface="SimSun"/>
              <a:cs typeface="SimSun"/>
            </a:endParaRPr>
          </a:p>
          <a:p>
            <a:pPr marL="21820">
              <a:lnSpc>
                <a:spcPts val="1701"/>
              </a:lnSpc>
            </a:pPr>
            <a:r>
              <a:rPr sz="1546" spc="34" dirty="0">
                <a:solidFill>
                  <a:srgbClr val="BA2020"/>
                </a:solidFill>
                <a:latin typeface="SimSun"/>
                <a:cs typeface="SimSun"/>
              </a:rPr>
              <a:t>"</a:t>
            </a:r>
            <a:r>
              <a:rPr sz="1546" spc="-567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z="1546" spc="163" dirty="0">
                <a:solidFill>
                  <a:srgbClr val="BA2020"/>
                </a:solidFill>
                <a:latin typeface="SimSun"/>
                <a:cs typeface="SimSun"/>
              </a:rPr>
              <a:t>hom</a:t>
            </a:r>
            <a:r>
              <a:rPr sz="1546" spc="34" dirty="0">
                <a:solidFill>
                  <a:srgbClr val="BA2020"/>
                </a:solidFill>
                <a:latin typeface="SimSun"/>
                <a:cs typeface="SimSun"/>
              </a:rPr>
              <a:t>e</a:t>
            </a:r>
            <a:r>
              <a:rPr sz="1546" spc="-567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z="1546" spc="189" dirty="0">
                <a:solidFill>
                  <a:srgbClr val="BA2020"/>
                </a:solidFill>
                <a:latin typeface="SimSun"/>
                <a:cs typeface="SimSun"/>
              </a:rPr>
              <a:t>"</a:t>
            </a:r>
            <a:r>
              <a:rPr sz="1546" spc="34" dirty="0">
                <a:latin typeface="SimSun"/>
                <a:cs typeface="SimSun"/>
              </a:rPr>
              <a:t>:</a:t>
            </a:r>
            <a:r>
              <a:rPr sz="1546" spc="350" dirty="0">
                <a:latin typeface="SimSun"/>
                <a:cs typeface="SimSun"/>
              </a:rPr>
              <a:t> </a:t>
            </a:r>
            <a:r>
              <a:rPr sz="1546" spc="189" dirty="0">
                <a:latin typeface="SimSun"/>
                <a:cs typeface="SimSun"/>
              </a:rPr>
              <a:t>{</a:t>
            </a:r>
            <a:r>
              <a:rPr sz="1546" spc="34" dirty="0">
                <a:solidFill>
                  <a:srgbClr val="BA2020"/>
                </a:solidFill>
                <a:latin typeface="SimSun"/>
                <a:cs typeface="SimSun"/>
              </a:rPr>
              <a:t>"</a:t>
            </a:r>
            <a:r>
              <a:rPr sz="1546" spc="-558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z="1546" spc="163" dirty="0">
                <a:solidFill>
                  <a:srgbClr val="BA2020"/>
                </a:solidFill>
                <a:latin typeface="SimSun"/>
                <a:cs typeface="SimSun"/>
              </a:rPr>
              <a:t>stat</a:t>
            </a:r>
            <a:r>
              <a:rPr sz="1546" spc="34" dirty="0">
                <a:solidFill>
                  <a:srgbClr val="BA2020"/>
                </a:solidFill>
                <a:latin typeface="SimSun"/>
                <a:cs typeface="SimSun"/>
              </a:rPr>
              <a:t>e</a:t>
            </a:r>
            <a:r>
              <a:rPr sz="1546" spc="-567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z="1546" spc="189" dirty="0">
                <a:solidFill>
                  <a:srgbClr val="BA2020"/>
                </a:solidFill>
                <a:latin typeface="SimSun"/>
                <a:cs typeface="SimSun"/>
              </a:rPr>
              <a:t>"</a:t>
            </a:r>
            <a:r>
              <a:rPr sz="1546" spc="34" dirty="0">
                <a:latin typeface="SimSun"/>
                <a:cs typeface="SimSun"/>
              </a:rPr>
              <a:t>:</a:t>
            </a:r>
            <a:r>
              <a:rPr sz="1546" spc="350" dirty="0">
                <a:latin typeface="SimSun"/>
                <a:cs typeface="SimSun"/>
              </a:rPr>
              <a:t> </a:t>
            </a:r>
            <a:r>
              <a:rPr sz="1546" spc="34" dirty="0">
                <a:solidFill>
                  <a:srgbClr val="BA2020"/>
                </a:solidFill>
                <a:latin typeface="SimSun"/>
                <a:cs typeface="SimSun"/>
              </a:rPr>
              <a:t>"</a:t>
            </a:r>
            <a:r>
              <a:rPr sz="1546" spc="-550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z="1546" spc="180" dirty="0">
                <a:solidFill>
                  <a:srgbClr val="BA2020"/>
                </a:solidFill>
                <a:latin typeface="SimSun"/>
                <a:cs typeface="SimSun"/>
              </a:rPr>
              <a:t>Overworke</a:t>
            </a:r>
            <a:r>
              <a:rPr sz="1546" spc="34" dirty="0">
                <a:solidFill>
                  <a:srgbClr val="BA2020"/>
                </a:solidFill>
                <a:latin typeface="SimSun"/>
                <a:cs typeface="SimSun"/>
              </a:rPr>
              <a:t>d</a:t>
            </a:r>
            <a:r>
              <a:rPr sz="1546" spc="-550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z="1546" spc="215" dirty="0">
                <a:solidFill>
                  <a:srgbClr val="BA2020"/>
                </a:solidFill>
                <a:latin typeface="SimSun"/>
                <a:cs typeface="SimSun"/>
              </a:rPr>
              <a:t>"</a:t>
            </a:r>
            <a:r>
              <a:rPr sz="1546" spc="34" dirty="0">
                <a:latin typeface="SimSun"/>
                <a:cs typeface="SimSun"/>
              </a:rPr>
              <a:t>,</a:t>
            </a:r>
            <a:r>
              <a:rPr sz="1546" spc="326" dirty="0">
                <a:latin typeface="SimSun"/>
                <a:cs typeface="SimSun"/>
              </a:rPr>
              <a:t> </a:t>
            </a:r>
            <a:r>
              <a:rPr sz="1546" spc="34" dirty="0">
                <a:solidFill>
                  <a:srgbClr val="BA2020"/>
                </a:solidFill>
                <a:latin typeface="SimSun"/>
                <a:cs typeface="SimSun"/>
              </a:rPr>
              <a:t>"</a:t>
            </a:r>
            <a:r>
              <a:rPr sz="1546" spc="-576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z="1546" spc="146" dirty="0">
                <a:solidFill>
                  <a:srgbClr val="BA2020"/>
                </a:solidFill>
                <a:latin typeface="SimSun"/>
                <a:cs typeface="SimSun"/>
              </a:rPr>
              <a:t>z</a:t>
            </a:r>
            <a:r>
              <a:rPr sz="1546" spc="155" dirty="0">
                <a:solidFill>
                  <a:srgbClr val="BA2020"/>
                </a:solidFill>
                <a:latin typeface="SimSun"/>
                <a:cs typeface="SimSun"/>
              </a:rPr>
              <a:t>i</a:t>
            </a:r>
            <a:r>
              <a:rPr sz="1546" spc="34" dirty="0">
                <a:solidFill>
                  <a:srgbClr val="BA2020"/>
                </a:solidFill>
                <a:latin typeface="SimSun"/>
                <a:cs typeface="SimSun"/>
              </a:rPr>
              <a:t>p</a:t>
            </a:r>
            <a:r>
              <a:rPr sz="1546" spc="-576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z="1546" spc="189" dirty="0">
                <a:solidFill>
                  <a:srgbClr val="BA2020"/>
                </a:solidFill>
                <a:latin typeface="SimSun"/>
                <a:cs typeface="SimSun"/>
              </a:rPr>
              <a:t>"</a:t>
            </a:r>
            <a:r>
              <a:rPr sz="1546" spc="34" dirty="0">
                <a:latin typeface="SimSun"/>
                <a:cs typeface="SimSun"/>
              </a:rPr>
              <a:t>:</a:t>
            </a:r>
            <a:r>
              <a:rPr sz="1546" dirty="0">
                <a:latin typeface="SimSun"/>
                <a:cs typeface="SimSun"/>
              </a:rPr>
              <a:t> </a:t>
            </a:r>
            <a:r>
              <a:rPr sz="1546" spc="-361" dirty="0">
                <a:latin typeface="SimSun"/>
                <a:cs typeface="SimSun"/>
              </a:rPr>
              <a:t> </a:t>
            </a:r>
            <a:r>
              <a:rPr sz="1546" spc="172" dirty="0">
                <a:latin typeface="SimSun"/>
                <a:cs typeface="SimSun"/>
              </a:rPr>
              <a:t>13546}</a:t>
            </a:r>
            <a:r>
              <a:rPr sz="1546" spc="34" dirty="0">
                <a:latin typeface="SimSun"/>
                <a:cs typeface="SimSun"/>
              </a:rPr>
              <a:t>}</a:t>
            </a:r>
            <a:endParaRPr sz="1546">
              <a:latin typeface="SimSun"/>
              <a:cs typeface="SimSun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840758" y="1897363"/>
            <a:ext cx="3745297" cy="1025949"/>
          </a:xfrm>
          <a:prstGeom prst="rect">
            <a:avLst/>
          </a:prstGeom>
        </p:spPr>
        <p:txBody>
          <a:bodyPr vert="horz" wrap="square" lIns="0" tIns="20728" rIns="0" bIns="0" rtlCol="0">
            <a:spAutoFit/>
          </a:bodyPr>
          <a:lstStyle/>
          <a:p>
            <a:pPr marL="21820">
              <a:lnSpc>
                <a:spcPts val="1701"/>
              </a:lnSpc>
              <a:spcBef>
                <a:spcPts val="163"/>
              </a:spcBef>
              <a:tabLst>
                <a:tab pos="412394" algn="l"/>
              </a:tabLst>
            </a:pPr>
            <a:r>
              <a:rPr sz="1031" spc="34" dirty="0">
                <a:solidFill>
                  <a:srgbClr val="8C8C8C"/>
                </a:solidFill>
                <a:latin typeface="Tahoma"/>
                <a:cs typeface="Tahoma"/>
              </a:rPr>
              <a:t>1	</a:t>
            </a:r>
            <a:r>
              <a:rPr sz="1546" spc="189" dirty="0">
                <a:solidFill>
                  <a:srgbClr val="AA21FF"/>
                </a:solidFill>
                <a:latin typeface="SimSun"/>
                <a:cs typeface="SimSun"/>
              </a:rPr>
              <a:t>&gt;&gt;</a:t>
            </a:r>
            <a:r>
              <a:rPr sz="1546" spc="34" dirty="0">
                <a:solidFill>
                  <a:srgbClr val="AA21FF"/>
                </a:solidFill>
                <a:latin typeface="SimSun"/>
                <a:cs typeface="SimSun"/>
              </a:rPr>
              <a:t>&gt;</a:t>
            </a:r>
            <a:r>
              <a:rPr sz="1546" dirty="0">
                <a:solidFill>
                  <a:srgbClr val="AA21FF"/>
                </a:solidFill>
                <a:latin typeface="SimSun"/>
                <a:cs typeface="SimSun"/>
              </a:rPr>
              <a:t> </a:t>
            </a:r>
            <a:r>
              <a:rPr sz="1546" spc="-369" dirty="0">
                <a:solidFill>
                  <a:srgbClr val="AA21FF"/>
                </a:solidFill>
                <a:latin typeface="SimSun"/>
                <a:cs typeface="SimSun"/>
              </a:rPr>
              <a:t> </a:t>
            </a:r>
            <a:r>
              <a:rPr sz="1546" spc="163" dirty="0">
                <a:latin typeface="SimSun"/>
                <a:cs typeface="SimSun"/>
              </a:rPr>
              <a:t>dat</a:t>
            </a:r>
            <a:r>
              <a:rPr sz="1546" spc="34" dirty="0">
                <a:latin typeface="SimSun"/>
                <a:cs typeface="SimSun"/>
              </a:rPr>
              <a:t>a</a:t>
            </a:r>
            <a:r>
              <a:rPr sz="1546" dirty="0">
                <a:latin typeface="SimSun"/>
                <a:cs typeface="SimSun"/>
              </a:rPr>
              <a:t> </a:t>
            </a:r>
            <a:r>
              <a:rPr sz="1546" spc="-369" dirty="0">
                <a:latin typeface="SimSun"/>
                <a:cs typeface="SimSun"/>
              </a:rPr>
              <a:t> </a:t>
            </a:r>
            <a:r>
              <a:rPr sz="1546" spc="34" dirty="0">
                <a:latin typeface="SimSun"/>
                <a:cs typeface="SimSun"/>
              </a:rPr>
              <a:t>=</a:t>
            </a:r>
            <a:r>
              <a:rPr sz="1546" spc="350" dirty="0">
                <a:latin typeface="SimSun"/>
                <a:cs typeface="SimSun"/>
              </a:rPr>
              <a:t> </a:t>
            </a:r>
            <a:r>
              <a:rPr sz="1546" spc="189" dirty="0">
                <a:latin typeface="SimSun"/>
                <a:cs typeface="SimSun"/>
              </a:rPr>
              <a:t>{</a:t>
            </a:r>
            <a:r>
              <a:rPr sz="1546" spc="34" dirty="0">
                <a:solidFill>
                  <a:srgbClr val="BA2020"/>
                </a:solidFill>
                <a:latin typeface="SimSun"/>
                <a:cs typeface="SimSun"/>
              </a:rPr>
              <a:t>"</a:t>
            </a:r>
            <a:r>
              <a:rPr sz="1546" spc="-567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z="1546" spc="163" dirty="0">
                <a:solidFill>
                  <a:srgbClr val="BA2020"/>
                </a:solidFill>
                <a:latin typeface="SimSun"/>
                <a:cs typeface="SimSun"/>
              </a:rPr>
              <a:t>n</a:t>
            </a:r>
            <a:r>
              <a:rPr sz="1546" spc="155" dirty="0">
                <a:solidFill>
                  <a:srgbClr val="BA2020"/>
                </a:solidFill>
                <a:latin typeface="SimSun"/>
                <a:cs typeface="SimSun"/>
              </a:rPr>
              <a:t>a</a:t>
            </a:r>
            <a:r>
              <a:rPr sz="1546" spc="163" dirty="0">
                <a:solidFill>
                  <a:srgbClr val="BA2020"/>
                </a:solidFill>
                <a:latin typeface="SimSun"/>
                <a:cs typeface="SimSun"/>
              </a:rPr>
              <a:t>m</a:t>
            </a:r>
            <a:r>
              <a:rPr sz="1546" spc="34" dirty="0">
                <a:solidFill>
                  <a:srgbClr val="BA2020"/>
                </a:solidFill>
                <a:latin typeface="SimSun"/>
                <a:cs typeface="SimSun"/>
              </a:rPr>
              <a:t>e</a:t>
            </a:r>
            <a:r>
              <a:rPr sz="1546" spc="-567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z="1546" spc="189" dirty="0">
                <a:solidFill>
                  <a:srgbClr val="BA2020"/>
                </a:solidFill>
                <a:latin typeface="SimSun"/>
                <a:cs typeface="SimSun"/>
              </a:rPr>
              <a:t>"</a:t>
            </a:r>
            <a:r>
              <a:rPr sz="1546" spc="34" dirty="0">
                <a:latin typeface="SimSun"/>
                <a:cs typeface="SimSun"/>
              </a:rPr>
              <a:t>:</a:t>
            </a:r>
            <a:r>
              <a:rPr sz="1546" spc="350" dirty="0">
                <a:latin typeface="SimSun"/>
                <a:cs typeface="SimSun"/>
              </a:rPr>
              <a:t> </a:t>
            </a:r>
            <a:r>
              <a:rPr sz="1546" spc="34" dirty="0">
                <a:solidFill>
                  <a:srgbClr val="BA2020"/>
                </a:solidFill>
                <a:latin typeface="SimSun"/>
                <a:cs typeface="SimSun"/>
              </a:rPr>
              <a:t>"</a:t>
            </a:r>
            <a:r>
              <a:rPr sz="1546" spc="-567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z="1546" spc="163" dirty="0">
                <a:solidFill>
                  <a:srgbClr val="BA2020"/>
                </a:solidFill>
                <a:latin typeface="SimSun"/>
                <a:cs typeface="SimSun"/>
              </a:rPr>
              <a:t>Joh</a:t>
            </a:r>
            <a:r>
              <a:rPr sz="1546" spc="34" dirty="0">
                <a:solidFill>
                  <a:srgbClr val="BA2020"/>
                </a:solidFill>
                <a:latin typeface="SimSun"/>
                <a:cs typeface="SimSun"/>
              </a:rPr>
              <a:t>n</a:t>
            </a:r>
            <a:r>
              <a:rPr sz="1546" spc="-567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z="1546" spc="223" dirty="0">
                <a:solidFill>
                  <a:srgbClr val="BA2020"/>
                </a:solidFill>
                <a:latin typeface="SimSun"/>
                <a:cs typeface="SimSun"/>
              </a:rPr>
              <a:t>"</a:t>
            </a:r>
            <a:r>
              <a:rPr sz="1546" spc="34" dirty="0">
                <a:latin typeface="SimSun"/>
                <a:cs typeface="SimSun"/>
              </a:rPr>
              <a:t>,</a:t>
            </a:r>
            <a:endParaRPr sz="1546" dirty="0">
              <a:latin typeface="SimSun"/>
              <a:cs typeface="SimSun"/>
            </a:endParaRPr>
          </a:p>
          <a:p>
            <a:pPr marL="21820">
              <a:lnSpc>
                <a:spcPts val="1536"/>
              </a:lnSpc>
              <a:tabLst>
                <a:tab pos="417849" algn="l"/>
              </a:tabLst>
            </a:pPr>
            <a:r>
              <a:rPr sz="1031" spc="34" dirty="0">
                <a:solidFill>
                  <a:srgbClr val="8C8C8C"/>
                </a:solidFill>
                <a:latin typeface="Tahoma"/>
                <a:cs typeface="Tahoma"/>
              </a:rPr>
              <a:t>2	</a:t>
            </a:r>
            <a:r>
              <a:rPr sz="1546" spc="112" dirty="0">
                <a:latin typeface="SimSun"/>
                <a:cs typeface="SimSun"/>
              </a:rPr>
              <a:t>...</a:t>
            </a:r>
            <a:endParaRPr sz="1546" dirty="0">
              <a:latin typeface="SimSun"/>
              <a:cs typeface="SimSun"/>
            </a:endParaRPr>
          </a:p>
          <a:p>
            <a:pPr marL="21820">
              <a:lnSpc>
                <a:spcPts val="1536"/>
              </a:lnSpc>
              <a:tabLst>
                <a:tab pos="417849" algn="l"/>
              </a:tabLst>
            </a:pPr>
            <a:r>
              <a:rPr sz="1031" spc="34" dirty="0">
                <a:solidFill>
                  <a:srgbClr val="8C8C8C"/>
                </a:solidFill>
                <a:latin typeface="Tahoma"/>
                <a:cs typeface="Tahoma"/>
              </a:rPr>
              <a:t>3	</a:t>
            </a:r>
            <a:r>
              <a:rPr sz="1546" spc="112" dirty="0">
                <a:latin typeface="SimSun"/>
                <a:cs typeface="SimSun"/>
              </a:rPr>
              <a:t>...</a:t>
            </a:r>
            <a:endParaRPr sz="1546" dirty="0">
              <a:latin typeface="SimSun"/>
              <a:cs typeface="SimSun"/>
            </a:endParaRPr>
          </a:p>
          <a:p>
            <a:pPr marL="21820">
              <a:lnSpc>
                <a:spcPts val="1701"/>
              </a:lnSpc>
              <a:tabLst>
                <a:tab pos="417849" algn="l"/>
              </a:tabLst>
            </a:pPr>
            <a:r>
              <a:rPr sz="1031" spc="34" dirty="0">
                <a:solidFill>
                  <a:srgbClr val="8C8C8C"/>
                </a:solidFill>
                <a:latin typeface="Tahoma"/>
                <a:cs typeface="Tahoma"/>
              </a:rPr>
              <a:t>4	</a:t>
            </a:r>
            <a:r>
              <a:rPr sz="1546" spc="112" dirty="0">
                <a:latin typeface="SimSun"/>
                <a:cs typeface="SimSun"/>
              </a:rPr>
              <a:t>...</a:t>
            </a:r>
            <a:endParaRPr sz="1546" dirty="0">
              <a:latin typeface="SimSun"/>
              <a:cs typeface="SimSun"/>
            </a:endParaRPr>
          </a:p>
          <a:p>
            <a:pPr marL="21820">
              <a:spcBef>
                <a:spcPts val="196"/>
              </a:spcBef>
            </a:pPr>
            <a:r>
              <a:rPr sz="1031" spc="34" dirty="0">
                <a:solidFill>
                  <a:srgbClr val="8C8C8C"/>
                </a:solidFill>
                <a:latin typeface="Tahoma"/>
                <a:cs typeface="Tahoma"/>
              </a:rPr>
              <a:t>5</a:t>
            </a:r>
            <a:endParaRPr sz="1031" dirty="0">
              <a:latin typeface="Tahoma"/>
              <a:cs typeface="Tahoma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735226" y="3118968"/>
            <a:ext cx="7790611" cy="2700284"/>
          </a:xfrm>
          <a:prstGeom prst="rect">
            <a:avLst/>
          </a:prstGeom>
        </p:spPr>
        <p:txBody>
          <a:bodyPr vert="horz" wrap="square" lIns="0" tIns="17456" rIns="0" bIns="0" rtlCol="0">
            <a:spAutoFit/>
          </a:bodyPr>
          <a:lstStyle/>
          <a:p>
            <a:pPr marL="402577" marR="8728" indent="-235655">
              <a:lnSpc>
                <a:spcPct val="101499"/>
              </a:lnSpc>
              <a:spcBef>
                <a:spcPts val="137"/>
              </a:spcBef>
              <a:buClr>
                <a:srgbClr val="1F973F"/>
              </a:buClr>
              <a:buSzPct val="66666"/>
              <a:buFont typeface="Lucida Sans Unicode"/>
              <a:buChar char="■"/>
              <a:tabLst>
                <a:tab pos="403668" algn="l"/>
              </a:tabLst>
            </a:pPr>
            <a:r>
              <a:rPr sz="2200" spc="17" dirty="0">
                <a:latin typeface="Tahoma"/>
                <a:cs typeface="Tahoma"/>
              </a:rPr>
              <a:t>Для</a:t>
            </a:r>
            <a:r>
              <a:rPr sz="2200" spc="52" dirty="0">
                <a:latin typeface="Tahoma"/>
                <a:cs typeface="Tahoma"/>
              </a:rPr>
              <a:t> </a:t>
            </a:r>
            <a:r>
              <a:rPr sz="2200" spc="-34" dirty="0">
                <a:latin typeface="Tahoma"/>
                <a:cs typeface="Tahoma"/>
              </a:rPr>
              <a:t>доступа</a:t>
            </a:r>
            <a:r>
              <a:rPr sz="2200" spc="60" dirty="0">
                <a:latin typeface="Tahoma"/>
                <a:cs typeface="Tahoma"/>
              </a:rPr>
              <a:t> </a:t>
            </a:r>
            <a:r>
              <a:rPr sz="2200" dirty="0">
                <a:latin typeface="Tahoma"/>
                <a:cs typeface="Tahoma"/>
              </a:rPr>
              <a:t>к</a:t>
            </a:r>
            <a:r>
              <a:rPr sz="2200" spc="52" dirty="0">
                <a:latin typeface="Tahoma"/>
                <a:cs typeface="Tahoma"/>
              </a:rPr>
              <a:t> </a:t>
            </a:r>
            <a:r>
              <a:rPr sz="2200" spc="-43" dirty="0">
                <a:latin typeface="Tahoma"/>
                <a:cs typeface="Tahoma"/>
              </a:rPr>
              <a:t>компонентам</a:t>
            </a:r>
            <a:r>
              <a:rPr sz="2200" spc="60" dirty="0">
                <a:latin typeface="Tahoma"/>
                <a:cs typeface="Tahoma"/>
              </a:rPr>
              <a:t> </a:t>
            </a:r>
            <a:r>
              <a:rPr sz="2200" spc="-52" dirty="0">
                <a:latin typeface="Tahoma"/>
                <a:cs typeface="Tahoma"/>
              </a:rPr>
              <a:t>вложенных</a:t>
            </a:r>
            <a:r>
              <a:rPr sz="2200" spc="60" dirty="0">
                <a:latin typeface="Tahoma"/>
                <a:cs typeface="Tahoma"/>
              </a:rPr>
              <a:t> </a:t>
            </a:r>
            <a:r>
              <a:rPr sz="2200" spc="-43" dirty="0">
                <a:latin typeface="Tahoma"/>
                <a:cs typeface="Tahoma"/>
              </a:rPr>
              <a:t>объектов</a:t>
            </a:r>
            <a:r>
              <a:rPr sz="2200" spc="52" dirty="0">
                <a:latin typeface="Tahoma"/>
                <a:cs typeface="Tahoma"/>
              </a:rPr>
              <a:t> </a:t>
            </a:r>
            <a:r>
              <a:rPr sz="2200" spc="-43" dirty="0">
                <a:latin typeface="Tahoma"/>
                <a:cs typeface="Tahoma"/>
              </a:rPr>
              <a:t>нужно</a:t>
            </a:r>
            <a:r>
              <a:rPr sz="2200" spc="60" dirty="0">
                <a:latin typeface="Tahoma"/>
                <a:cs typeface="Tahoma"/>
              </a:rPr>
              <a:t> </a:t>
            </a:r>
            <a:r>
              <a:rPr sz="2200" spc="-43" dirty="0">
                <a:latin typeface="Tahoma"/>
                <a:cs typeface="Tahoma"/>
              </a:rPr>
              <a:t>просто</a:t>
            </a:r>
            <a:r>
              <a:rPr sz="2200" spc="52" dirty="0">
                <a:latin typeface="Tahoma"/>
                <a:cs typeface="Tahoma"/>
              </a:rPr>
              <a:t> </a:t>
            </a:r>
            <a:r>
              <a:rPr sz="2200" spc="-34" dirty="0">
                <a:latin typeface="Tahoma"/>
                <a:cs typeface="Tahoma"/>
              </a:rPr>
              <a:t>составить</a:t>
            </a:r>
            <a:r>
              <a:rPr sz="2200" spc="60" dirty="0">
                <a:latin typeface="Tahoma"/>
                <a:cs typeface="Tahoma"/>
              </a:rPr>
              <a:t> </a:t>
            </a:r>
            <a:r>
              <a:rPr sz="2200" spc="-52" dirty="0">
                <a:latin typeface="Tahoma"/>
                <a:cs typeface="Tahoma"/>
              </a:rPr>
              <a:t>цепочку </a:t>
            </a:r>
            <a:r>
              <a:rPr sz="2200" spc="-43" dirty="0">
                <a:latin typeface="Tahoma"/>
                <a:cs typeface="Tahoma"/>
              </a:rPr>
              <a:t> </a:t>
            </a:r>
            <a:r>
              <a:rPr sz="2200" spc="-60" dirty="0">
                <a:latin typeface="Tahoma"/>
                <a:cs typeface="Tahoma"/>
              </a:rPr>
              <a:t>операций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52" dirty="0">
                <a:latin typeface="Tahoma"/>
                <a:cs typeface="Tahoma"/>
              </a:rPr>
              <a:t>индексирования:</a:t>
            </a:r>
            <a:endParaRPr sz="2200" dirty="0">
              <a:latin typeface="Tahoma"/>
              <a:cs typeface="Tahoma"/>
            </a:endParaRPr>
          </a:p>
          <a:p>
            <a:pPr>
              <a:spcBef>
                <a:spcPts val="77"/>
              </a:spcBef>
            </a:pPr>
            <a:endParaRPr sz="1374" dirty="0">
              <a:latin typeface="Tahoma"/>
              <a:cs typeface="Tahoma"/>
            </a:endParaRPr>
          </a:p>
          <a:p>
            <a:pPr marL="21820">
              <a:lnSpc>
                <a:spcPts val="1701"/>
              </a:lnSpc>
              <a:tabLst>
                <a:tab pos="412394" algn="l"/>
              </a:tabLst>
            </a:pPr>
            <a:r>
              <a:rPr sz="1031" spc="34" dirty="0">
                <a:solidFill>
                  <a:srgbClr val="8C8C8C"/>
                </a:solidFill>
                <a:latin typeface="Tahoma"/>
                <a:cs typeface="Tahoma"/>
              </a:rPr>
              <a:t>1	</a:t>
            </a:r>
            <a:r>
              <a:rPr sz="1546" spc="189" dirty="0">
                <a:solidFill>
                  <a:srgbClr val="AA21FF"/>
                </a:solidFill>
                <a:latin typeface="SimSun"/>
                <a:cs typeface="SimSun"/>
              </a:rPr>
              <a:t>&gt;&gt;</a:t>
            </a:r>
            <a:r>
              <a:rPr sz="1546" spc="34" dirty="0">
                <a:solidFill>
                  <a:srgbClr val="AA21FF"/>
                </a:solidFill>
                <a:latin typeface="SimSun"/>
                <a:cs typeface="SimSun"/>
              </a:rPr>
              <a:t>&gt;</a:t>
            </a:r>
            <a:r>
              <a:rPr sz="1546" dirty="0">
                <a:solidFill>
                  <a:srgbClr val="AA21FF"/>
                </a:solidFill>
                <a:latin typeface="SimSun"/>
                <a:cs typeface="SimSun"/>
              </a:rPr>
              <a:t> </a:t>
            </a:r>
            <a:r>
              <a:rPr sz="1546" spc="-369" dirty="0">
                <a:solidFill>
                  <a:srgbClr val="AA21FF"/>
                </a:solidFill>
                <a:latin typeface="SimSun"/>
                <a:cs typeface="SimSun"/>
              </a:rPr>
              <a:t> </a:t>
            </a:r>
            <a:r>
              <a:rPr sz="1546" spc="163" dirty="0">
                <a:latin typeface="SimSun"/>
                <a:cs typeface="SimSun"/>
              </a:rPr>
              <a:t>dat</a:t>
            </a:r>
            <a:r>
              <a:rPr sz="1546" spc="34" dirty="0">
                <a:latin typeface="SimSun"/>
                <a:cs typeface="SimSun"/>
              </a:rPr>
              <a:t>a</a:t>
            </a:r>
            <a:r>
              <a:rPr sz="1546" spc="-567" dirty="0">
                <a:latin typeface="SimSun"/>
                <a:cs typeface="SimSun"/>
              </a:rPr>
              <a:t> </a:t>
            </a:r>
            <a:r>
              <a:rPr sz="1546" spc="189" dirty="0">
                <a:latin typeface="SimSun"/>
                <a:cs typeface="SimSun"/>
              </a:rPr>
              <a:t>[</a:t>
            </a:r>
            <a:r>
              <a:rPr sz="1546" spc="34" dirty="0">
                <a:solidFill>
                  <a:srgbClr val="BA2020"/>
                </a:solidFill>
                <a:latin typeface="SimSun"/>
                <a:cs typeface="SimSun"/>
              </a:rPr>
              <a:t>"</a:t>
            </a:r>
            <a:r>
              <a:rPr sz="1546" spc="-567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z="1546" spc="163" dirty="0">
                <a:solidFill>
                  <a:srgbClr val="BA2020"/>
                </a:solidFill>
                <a:latin typeface="SimSun"/>
                <a:cs typeface="SimSun"/>
              </a:rPr>
              <a:t>nam</a:t>
            </a:r>
            <a:r>
              <a:rPr sz="1546" spc="34" dirty="0">
                <a:solidFill>
                  <a:srgbClr val="BA2020"/>
                </a:solidFill>
                <a:latin typeface="SimSun"/>
                <a:cs typeface="SimSun"/>
              </a:rPr>
              <a:t>e</a:t>
            </a:r>
            <a:r>
              <a:rPr sz="1546" spc="-567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z="1546" spc="189" dirty="0">
                <a:solidFill>
                  <a:srgbClr val="BA2020"/>
                </a:solidFill>
                <a:latin typeface="SimSun"/>
                <a:cs typeface="SimSun"/>
              </a:rPr>
              <a:t>"</a:t>
            </a:r>
            <a:r>
              <a:rPr sz="1546" spc="34" dirty="0">
                <a:latin typeface="SimSun"/>
                <a:cs typeface="SimSun"/>
              </a:rPr>
              <a:t>]</a:t>
            </a:r>
            <a:endParaRPr sz="1546" dirty="0">
              <a:latin typeface="SimSun"/>
              <a:cs typeface="SimSun"/>
            </a:endParaRPr>
          </a:p>
          <a:p>
            <a:pPr marL="21820">
              <a:lnSpc>
                <a:spcPts val="1536"/>
              </a:lnSpc>
              <a:tabLst>
                <a:tab pos="412394" algn="l"/>
              </a:tabLst>
            </a:pPr>
            <a:r>
              <a:rPr sz="1031" spc="34" dirty="0">
                <a:solidFill>
                  <a:srgbClr val="8C8C8C"/>
                </a:solidFill>
                <a:latin typeface="Tahoma"/>
                <a:cs typeface="Tahoma"/>
              </a:rPr>
              <a:t>2	</a:t>
            </a:r>
            <a:r>
              <a:rPr sz="1546" spc="34" dirty="0">
                <a:solidFill>
                  <a:srgbClr val="BA2020"/>
                </a:solidFill>
                <a:latin typeface="SimSun"/>
                <a:cs typeface="SimSun"/>
              </a:rPr>
              <a:t>"</a:t>
            </a:r>
            <a:r>
              <a:rPr sz="1546" spc="-567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z="1546" spc="163" dirty="0">
                <a:solidFill>
                  <a:srgbClr val="BA2020"/>
                </a:solidFill>
                <a:latin typeface="SimSun"/>
                <a:cs typeface="SimSun"/>
              </a:rPr>
              <a:t>Joh</a:t>
            </a:r>
            <a:r>
              <a:rPr sz="1546" spc="34" dirty="0">
                <a:solidFill>
                  <a:srgbClr val="BA2020"/>
                </a:solidFill>
                <a:latin typeface="SimSun"/>
                <a:cs typeface="SimSun"/>
              </a:rPr>
              <a:t>n</a:t>
            </a:r>
            <a:r>
              <a:rPr sz="1546" spc="-567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z="1546" spc="34" dirty="0">
                <a:solidFill>
                  <a:srgbClr val="BA2020"/>
                </a:solidFill>
                <a:latin typeface="SimSun"/>
                <a:cs typeface="SimSun"/>
              </a:rPr>
              <a:t>"</a:t>
            </a:r>
            <a:endParaRPr sz="1546" dirty="0">
              <a:latin typeface="SimSun"/>
              <a:cs typeface="SimSun"/>
            </a:endParaRPr>
          </a:p>
          <a:p>
            <a:pPr marL="21820">
              <a:lnSpc>
                <a:spcPts val="1536"/>
              </a:lnSpc>
              <a:tabLst>
                <a:tab pos="412394" algn="l"/>
              </a:tabLst>
            </a:pPr>
            <a:r>
              <a:rPr sz="1031" spc="34" dirty="0">
                <a:solidFill>
                  <a:srgbClr val="8C8C8C"/>
                </a:solidFill>
                <a:latin typeface="Tahoma"/>
                <a:cs typeface="Tahoma"/>
              </a:rPr>
              <a:t>3	</a:t>
            </a:r>
            <a:r>
              <a:rPr sz="1546" spc="189" dirty="0">
                <a:solidFill>
                  <a:srgbClr val="AA21FF"/>
                </a:solidFill>
                <a:latin typeface="SimSun"/>
                <a:cs typeface="SimSun"/>
              </a:rPr>
              <a:t>&gt;&gt;</a:t>
            </a:r>
            <a:r>
              <a:rPr sz="1546" spc="34" dirty="0">
                <a:solidFill>
                  <a:srgbClr val="AA21FF"/>
                </a:solidFill>
                <a:latin typeface="SimSun"/>
                <a:cs typeface="SimSun"/>
              </a:rPr>
              <a:t>&gt;</a:t>
            </a:r>
            <a:r>
              <a:rPr sz="1546" dirty="0">
                <a:solidFill>
                  <a:srgbClr val="AA21FF"/>
                </a:solidFill>
                <a:latin typeface="SimSun"/>
                <a:cs typeface="SimSun"/>
              </a:rPr>
              <a:t> </a:t>
            </a:r>
            <a:r>
              <a:rPr sz="1546" spc="-369" dirty="0">
                <a:solidFill>
                  <a:srgbClr val="AA21FF"/>
                </a:solidFill>
                <a:latin typeface="SimSun"/>
                <a:cs typeface="SimSun"/>
              </a:rPr>
              <a:t> </a:t>
            </a:r>
            <a:r>
              <a:rPr sz="1546" spc="163" dirty="0">
                <a:latin typeface="SimSun"/>
                <a:cs typeface="SimSun"/>
              </a:rPr>
              <a:t>dat</a:t>
            </a:r>
            <a:r>
              <a:rPr sz="1546" spc="34" dirty="0">
                <a:latin typeface="SimSun"/>
                <a:cs typeface="SimSun"/>
              </a:rPr>
              <a:t>a</a:t>
            </a:r>
            <a:r>
              <a:rPr sz="1546" spc="-567" dirty="0">
                <a:latin typeface="SimSun"/>
                <a:cs typeface="SimSun"/>
              </a:rPr>
              <a:t> </a:t>
            </a:r>
            <a:r>
              <a:rPr sz="1546" spc="189" dirty="0">
                <a:latin typeface="SimSun"/>
                <a:cs typeface="SimSun"/>
              </a:rPr>
              <a:t>[</a:t>
            </a:r>
            <a:r>
              <a:rPr sz="1546" spc="34" dirty="0">
                <a:solidFill>
                  <a:srgbClr val="BA2020"/>
                </a:solidFill>
                <a:latin typeface="SimSun"/>
                <a:cs typeface="SimSun"/>
              </a:rPr>
              <a:t>"</a:t>
            </a:r>
            <a:r>
              <a:rPr sz="1546" spc="-567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z="1546" spc="163" dirty="0">
                <a:solidFill>
                  <a:srgbClr val="BA2020"/>
                </a:solidFill>
                <a:latin typeface="SimSun"/>
                <a:cs typeface="SimSun"/>
              </a:rPr>
              <a:t>job</a:t>
            </a:r>
            <a:r>
              <a:rPr sz="1546" spc="34" dirty="0">
                <a:solidFill>
                  <a:srgbClr val="BA2020"/>
                </a:solidFill>
                <a:latin typeface="SimSun"/>
                <a:cs typeface="SimSun"/>
              </a:rPr>
              <a:t>s</a:t>
            </a:r>
            <a:r>
              <a:rPr sz="1546" spc="-567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z="1546" spc="189" dirty="0">
                <a:solidFill>
                  <a:srgbClr val="BA2020"/>
                </a:solidFill>
                <a:latin typeface="SimSun"/>
                <a:cs typeface="SimSun"/>
              </a:rPr>
              <a:t>"</a:t>
            </a:r>
            <a:r>
              <a:rPr sz="1546" spc="34" dirty="0">
                <a:latin typeface="SimSun"/>
                <a:cs typeface="SimSun"/>
              </a:rPr>
              <a:t>]</a:t>
            </a:r>
            <a:endParaRPr sz="1546" dirty="0">
              <a:latin typeface="SimSun"/>
              <a:cs typeface="SimSun"/>
            </a:endParaRPr>
          </a:p>
          <a:p>
            <a:pPr marL="21820">
              <a:lnSpc>
                <a:spcPts val="1536"/>
              </a:lnSpc>
              <a:tabLst>
                <a:tab pos="412394" algn="l"/>
              </a:tabLst>
            </a:pPr>
            <a:r>
              <a:rPr sz="1031" spc="34" dirty="0">
                <a:solidFill>
                  <a:srgbClr val="8C8C8C"/>
                </a:solidFill>
                <a:latin typeface="Tahoma"/>
                <a:cs typeface="Tahoma"/>
              </a:rPr>
              <a:t>4	</a:t>
            </a:r>
            <a:r>
              <a:rPr sz="1546" spc="189" dirty="0">
                <a:latin typeface="SimSun"/>
                <a:cs typeface="SimSun"/>
              </a:rPr>
              <a:t>[</a:t>
            </a:r>
            <a:r>
              <a:rPr sz="1546" spc="34" dirty="0">
                <a:solidFill>
                  <a:srgbClr val="BA2020"/>
                </a:solidFill>
                <a:latin typeface="SimSun"/>
                <a:cs typeface="SimSun"/>
              </a:rPr>
              <a:t>"</a:t>
            </a:r>
            <a:r>
              <a:rPr sz="1546" spc="-550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z="1546" spc="172" dirty="0">
                <a:solidFill>
                  <a:srgbClr val="BA2020"/>
                </a:solidFill>
                <a:latin typeface="SimSun"/>
                <a:cs typeface="SimSun"/>
              </a:rPr>
              <a:t>d</a:t>
            </a:r>
            <a:r>
              <a:rPr sz="1546" spc="180" dirty="0">
                <a:solidFill>
                  <a:srgbClr val="BA2020"/>
                </a:solidFill>
                <a:latin typeface="SimSun"/>
                <a:cs typeface="SimSun"/>
              </a:rPr>
              <a:t>e</a:t>
            </a:r>
            <a:r>
              <a:rPr sz="1546" spc="172" dirty="0">
                <a:solidFill>
                  <a:srgbClr val="BA2020"/>
                </a:solidFill>
                <a:latin typeface="SimSun"/>
                <a:cs typeface="SimSun"/>
              </a:rPr>
              <a:t>v</a:t>
            </a:r>
            <a:r>
              <a:rPr sz="1546" spc="180" dirty="0">
                <a:solidFill>
                  <a:srgbClr val="BA2020"/>
                </a:solidFill>
                <a:latin typeface="SimSun"/>
                <a:cs typeface="SimSun"/>
              </a:rPr>
              <a:t>e</a:t>
            </a:r>
            <a:r>
              <a:rPr sz="1546" spc="172" dirty="0">
                <a:solidFill>
                  <a:srgbClr val="BA2020"/>
                </a:solidFill>
                <a:latin typeface="SimSun"/>
                <a:cs typeface="SimSun"/>
              </a:rPr>
              <a:t>l</a:t>
            </a:r>
            <a:r>
              <a:rPr sz="1546" spc="180" dirty="0">
                <a:solidFill>
                  <a:srgbClr val="BA2020"/>
                </a:solidFill>
                <a:latin typeface="SimSun"/>
                <a:cs typeface="SimSun"/>
              </a:rPr>
              <a:t>o</a:t>
            </a:r>
            <a:r>
              <a:rPr sz="1546" spc="172" dirty="0">
                <a:solidFill>
                  <a:srgbClr val="BA2020"/>
                </a:solidFill>
                <a:latin typeface="SimSun"/>
                <a:cs typeface="SimSun"/>
              </a:rPr>
              <a:t>p</a:t>
            </a:r>
            <a:r>
              <a:rPr sz="1546" spc="180" dirty="0">
                <a:solidFill>
                  <a:srgbClr val="BA2020"/>
                </a:solidFill>
                <a:latin typeface="SimSun"/>
                <a:cs typeface="SimSun"/>
              </a:rPr>
              <a:t>e</a:t>
            </a:r>
            <a:r>
              <a:rPr sz="1546" spc="34" dirty="0">
                <a:solidFill>
                  <a:srgbClr val="BA2020"/>
                </a:solidFill>
                <a:latin typeface="SimSun"/>
                <a:cs typeface="SimSun"/>
              </a:rPr>
              <a:t>r</a:t>
            </a:r>
            <a:r>
              <a:rPr sz="1546" spc="-550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z="1546" spc="223" dirty="0">
                <a:solidFill>
                  <a:srgbClr val="BA2020"/>
                </a:solidFill>
                <a:latin typeface="SimSun"/>
                <a:cs typeface="SimSun"/>
              </a:rPr>
              <a:t>"</a:t>
            </a:r>
            <a:r>
              <a:rPr sz="1546" spc="34" dirty="0">
                <a:latin typeface="SimSun"/>
                <a:cs typeface="SimSun"/>
              </a:rPr>
              <a:t>,</a:t>
            </a:r>
            <a:r>
              <a:rPr sz="1546" spc="326" dirty="0">
                <a:latin typeface="SimSun"/>
                <a:cs typeface="SimSun"/>
              </a:rPr>
              <a:t> </a:t>
            </a:r>
            <a:r>
              <a:rPr sz="1546" spc="34" dirty="0">
                <a:solidFill>
                  <a:srgbClr val="BA2020"/>
                </a:solidFill>
                <a:latin typeface="SimSun"/>
                <a:cs typeface="SimSun"/>
              </a:rPr>
              <a:t>"</a:t>
            </a:r>
            <a:r>
              <a:rPr sz="1546" spc="-550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z="1546" spc="180" dirty="0">
                <a:solidFill>
                  <a:srgbClr val="BA2020"/>
                </a:solidFill>
                <a:latin typeface="SimSun"/>
                <a:cs typeface="SimSun"/>
              </a:rPr>
              <a:t>p</a:t>
            </a:r>
            <a:r>
              <a:rPr sz="1546" spc="172" dirty="0">
                <a:solidFill>
                  <a:srgbClr val="BA2020"/>
                </a:solidFill>
                <a:latin typeface="SimSun"/>
                <a:cs typeface="SimSun"/>
              </a:rPr>
              <a:t>r</a:t>
            </a:r>
            <a:r>
              <a:rPr sz="1546" spc="180" dirty="0">
                <a:solidFill>
                  <a:srgbClr val="BA2020"/>
                </a:solidFill>
                <a:latin typeface="SimSun"/>
                <a:cs typeface="SimSun"/>
              </a:rPr>
              <a:t>o</a:t>
            </a:r>
            <a:r>
              <a:rPr sz="1546" spc="172" dirty="0">
                <a:solidFill>
                  <a:srgbClr val="BA2020"/>
                </a:solidFill>
                <a:latin typeface="SimSun"/>
                <a:cs typeface="SimSun"/>
              </a:rPr>
              <a:t>fe</a:t>
            </a:r>
            <a:r>
              <a:rPr sz="1546" spc="180" dirty="0">
                <a:solidFill>
                  <a:srgbClr val="BA2020"/>
                </a:solidFill>
                <a:latin typeface="SimSun"/>
                <a:cs typeface="SimSun"/>
              </a:rPr>
              <a:t>s</a:t>
            </a:r>
            <a:r>
              <a:rPr sz="1546" spc="172" dirty="0">
                <a:solidFill>
                  <a:srgbClr val="BA2020"/>
                </a:solidFill>
                <a:latin typeface="SimSun"/>
                <a:cs typeface="SimSun"/>
              </a:rPr>
              <a:t>s</a:t>
            </a:r>
            <a:r>
              <a:rPr sz="1546" spc="180" dirty="0">
                <a:solidFill>
                  <a:srgbClr val="BA2020"/>
                </a:solidFill>
                <a:latin typeface="SimSun"/>
                <a:cs typeface="SimSun"/>
              </a:rPr>
              <a:t>o</a:t>
            </a:r>
            <a:r>
              <a:rPr sz="1546" spc="34" dirty="0">
                <a:solidFill>
                  <a:srgbClr val="BA2020"/>
                </a:solidFill>
                <a:latin typeface="SimSun"/>
                <a:cs typeface="SimSun"/>
              </a:rPr>
              <a:t>r</a:t>
            </a:r>
            <a:r>
              <a:rPr sz="1546" spc="-550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z="1546" spc="189" dirty="0">
                <a:solidFill>
                  <a:srgbClr val="BA2020"/>
                </a:solidFill>
                <a:latin typeface="SimSun"/>
                <a:cs typeface="SimSun"/>
              </a:rPr>
              <a:t>"</a:t>
            </a:r>
            <a:r>
              <a:rPr sz="1546" spc="34" dirty="0">
                <a:latin typeface="SimSun"/>
                <a:cs typeface="SimSun"/>
              </a:rPr>
              <a:t>]</a:t>
            </a:r>
            <a:endParaRPr sz="1546" dirty="0">
              <a:latin typeface="SimSun"/>
              <a:cs typeface="SimSun"/>
            </a:endParaRPr>
          </a:p>
          <a:p>
            <a:pPr marL="21820">
              <a:lnSpc>
                <a:spcPts val="1536"/>
              </a:lnSpc>
              <a:tabLst>
                <a:tab pos="412394" algn="l"/>
              </a:tabLst>
            </a:pPr>
            <a:r>
              <a:rPr sz="1031" spc="34" dirty="0">
                <a:solidFill>
                  <a:srgbClr val="8C8C8C"/>
                </a:solidFill>
                <a:latin typeface="Tahoma"/>
                <a:cs typeface="Tahoma"/>
              </a:rPr>
              <a:t>5	</a:t>
            </a:r>
            <a:r>
              <a:rPr sz="1546" spc="189" dirty="0">
                <a:solidFill>
                  <a:srgbClr val="AA21FF"/>
                </a:solidFill>
                <a:latin typeface="SimSun"/>
                <a:cs typeface="SimSun"/>
              </a:rPr>
              <a:t>&gt;&gt;</a:t>
            </a:r>
            <a:r>
              <a:rPr sz="1546" spc="34" dirty="0">
                <a:solidFill>
                  <a:srgbClr val="AA21FF"/>
                </a:solidFill>
                <a:latin typeface="SimSun"/>
                <a:cs typeface="SimSun"/>
              </a:rPr>
              <a:t>&gt;</a:t>
            </a:r>
            <a:r>
              <a:rPr sz="1546" dirty="0">
                <a:solidFill>
                  <a:srgbClr val="AA21FF"/>
                </a:solidFill>
                <a:latin typeface="SimSun"/>
                <a:cs typeface="SimSun"/>
              </a:rPr>
              <a:t> </a:t>
            </a:r>
            <a:r>
              <a:rPr sz="1546" spc="-369" dirty="0">
                <a:solidFill>
                  <a:srgbClr val="AA21FF"/>
                </a:solidFill>
                <a:latin typeface="SimSun"/>
                <a:cs typeface="SimSun"/>
              </a:rPr>
              <a:t> </a:t>
            </a:r>
            <a:r>
              <a:rPr sz="1546" spc="163" dirty="0">
                <a:latin typeface="SimSun"/>
                <a:cs typeface="SimSun"/>
              </a:rPr>
              <a:t>dat</a:t>
            </a:r>
            <a:r>
              <a:rPr sz="1546" spc="34" dirty="0">
                <a:latin typeface="SimSun"/>
                <a:cs typeface="SimSun"/>
              </a:rPr>
              <a:t>a</a:t>
            </a:r>
            <a:r>
              <a:rPr sz="1546" spc="-567" dirty="0">
                <a:latin typeface="SimSun"/>
                <a:cs typeface="SimSun"/>
              </a:rPr>
              <a:t> </a:t>
            </a:r>
            <a:r>
              <a:rPr sz="1546" spc="189" dirty="0">
                <a:latin typeface="SimSun"/>
                <a:cs typeface="SimSun"/>
              </a:rPr>
              <a:t>[</a:t>
            </a:r>
            <a:r>
              <a:rPr sz="1546" spc="34" dirty="0">
                <a:solidFill>
                  <a:srgbClr val="BA2020"/>
                </a:solidFill>
                <a:latin typeface="SimSun"/>
                <a:cs typeface="SimSun"/>
              </a:rPr>
              <a:t>"</a:t>
            </a:r>
            <a:r>
              <a:rPr sz="1546" spc="-567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z="1546" spc="163" dirty="0">
                <a:solidFill>
                  <a:srgbClr val="BA2020"/>
                </a:solidFill>
                <a:latin typeface="SimSun"/>
                <a:cs typeface="SimSun"/>
              </a:rPr>
              <a:t>job</a:t>
            </a:r>
            <a:r>
              <a:rPr sz="1546" spc="34" dirty="0">
                <a:solidFill>
                  <a:srgbClr val="BA2020"/>
                </a:solidFill>
                <a:latin typeface="SimSun"/>
                <a:cs typeface="SimSun"/>
              </a:rPr>
              <a:t>s</a:t>
            </a:r>
            <a:r>
              <a:rPr sz="1546" spc="-567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z="1546" spc="34" dirty="0">
                <a:solidFill>
                  <a:srgbClr val="BA2020"/>
                </a:solidFill>
                <a:latin typeface="SimSun"/>
                <a:cs typeface="SimSun"/>
              </a:rPr>
              <a:t>"</a:t>
            </a:r>
            <a:r>
              <a:rPr sz="1546" spc="-567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z="1546" spc="163" dirty="0">
                <a:latin typeface="SimSun"/>
                <a:cs typeface="SimSun"/>
              </a:rPr>
              <a:t>][1</a:t>
            </a:r>
            <a:r>
              <a:rPr sz="1546" spc="34" dirty="0">
                <a:latin typeface="SimSun"/>
                <a:cs typeface="SimSun"/>
              </a:rPr>
              <a:t>]</a:t>
            </a:r>
            <a:endParaRPr sz="1546" dirty="0">
              <a:latin typeface="SimSun"/>
              <a:cs typeface="SimSun"/>
            </a:endParaRPr>
          </a:p>
          <a:p>
            <a:pPr marL="21820">
              <a:lnSpc>
                <a:spcPts val="1536"/>
              </a:lnSpc>
              <a:tabLst>
                <a:tab pos="412394" algn="l"/>
              </a:tabLst>
            </a:pPr>
            <a:r>
              <a:rPr sz="1031" spc="34" dirty="0">
                <a:solidFill>
                  <a:srgbClr val="8C8C8C"/>
                </a:solidFill>
                <a:latin typeface="Tahoma"/>
                <a:cs typeface="Tahoma"/>
              </a:rPr>
              <a:t>6	</a:t>
            </a:r>
            <a:r>
              <a:rPr sz="1546" spc="34" dirty="0">
                <a:solidFill>
                  <a:srgbClr val="BA2020"/>
                </a:solidFill>
                <a:latin typeface="SimSun"/>
                <a:cs typeface="SimSun"/>
              </a:rPr>
              <a:t>"</a:t>
            </a:r>
            <a:r>
              <a:rPr sz="1546" spc="-550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z="1546" spc="172" dirty="0">
                <a:solidFill>
                  <a:srgbClr val="BA2020"/>
                </a:solidFill>
                <a:latin typeface="SimSun"/>
                <a:cs typeface="SimSun"/>
              </a:rPr>
              <a:t>p</a:t>
            </a:r>
            <a:r>
              <a:rPr sz="1546" spc="180" dirty="0">
                <a:solidFill>
                  <a:srgbClr val="BA2020"/>
                </a:solidFill>
                <a:latin typeface="SimSun"/>
                <a:cs typeface="SimSun"/>
              </a:rPr>
              <a:t>r</a:t>
            </a:r>
            <a:r>
              <a:rPr sz="1546" spc="172" dirty="0">
                <a:solidFill>
                  <a:srgbClr val="BA2020"/>
                </a:solidFill>
                <a:latin typeface="SimSun"/>
                <a:cs typeface="SimSun"/>
              </a:rPr>
              <a:t>o</a:t>
            </a:r>
            <a:r>
              <a:rPr sz="1546" spc="180" dirty="0">
                <a:solidFill>
                  <a:srgbClr val="BA2020"/>
                </a:solidFill>
                <a:latin typeface="SimSun"/>
                <a:cs typeface="SimSun"/>
              </a:rPr>
              <a:t>f</a:t>
            </a:r>
            <a:r>
              <a:rPr sz="1546" spc="172" dirty="0">
                <a:solidFill>
                  <a:srgbClr val="BA2020"/>
                </a:solidFill>
                <a:latin typeface="SimSun"/>
                <a:cs typeface="SimSun"/>
              </a:rPr>
              <a:t>e</a:t>
            </a:r>
            <a:r>
              <a:rPr sz="1546" spc="180" dirty="0">
                <a:solidFill>
                  <a:srgbClr val="BA2020"/>
                </a:solidFill>
                <a:latin typeface="SimSun"/>
                <a:cs typeface="SimSun"/>
              </a:rPr>
              <a:t>s</a:t>
            </a:r>
            <a:r>
              <a:rPr sz="1546" spc="172" dirty="0">
                <a:solidFill>
                  <a:srgbClr val="BA2020"/>
                </a:solidFill>
                <a:latin typeface="SimSun"/>
                <a:cs typeface="SimSun"/>
              </a:rPr>
              <a:t>s</a:t>
            </a:r>
            <a:r>
              <a:rPr sz="1546" spc="180" dirty="0">
                <a:solidFill>
                  <a:srgbClr val="BA2020"/>
                </a:solidFill>
                <a:latin typeface="SimSun"/>
                <a:cs typeface="SimSun"/>
              </a:rPr>
              <a:t>o</a:t>
            </a:r>
            <a:r>
              <a:rPr sz="1546" spc="34" dirty="0">
                <a:solidFill>
                  <a:srgbClr val="BA2020"/>
                </a:solidFill>
                <a:latin typeface="SimSun"/>
                <a:cs typeface="SimSun"/>
              </a:rPr>
              <a:t>r</a:t>
            </a:r>
            <a:r>
              <a:rPr sz="1546" spc="-550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z="1546" spc="34" dirty="0">
                <a:solidFill>
                  <a:srgbClr val="BA2020"/>
                </a:solidFill>
                <a:latin typeface="SimSun"/>
                <a:cs typeface="SimSun"/>
              </a:rPr>
              <a:t>"</a:t>
            </a:r>
            <a:endParaRPr sz="1546" dirty="0">
              <a:latin typeface="SimSun"/>
              <a:cs typeface="SimSun"/>
            </a:endParaRPr>
          </a:p>
          <a:p>
            <a:pPr marL="21820">
              <a:lnSpc>
                <a:spcPts val="1536"/>
              </a:lnSpc>
              <a:tabLst>
                <a:tab pos="412394" algn="l"/>
              </a:tabLst>
            </a:pPr>
            <a:r>
              <a:rPr sz="1031" spc="34" dirty="0">
                <a:solidFill>
                  <a:srgbClr val="8C8C8C"/>
                </a:solidFill>
                <a:latin typeface="Tahoma"/>
                <a:cs typeface="Tahoma"/>
              </a:rPr>
              <a:t>7	</a:t>
            </a:r>
            <a:r>
              <a:rPr sz="1546" spc="189" dirty="0">
                <a:solidFill>
                  <a:srgbClr val="AA21FF"/>
                </a:solidFill>
                <a:latin typeface="SimSun"/>
                <a:cs typeface="SimSun"/>
              </a:rPr>
              <a:t>&gt;&gt;</a:t>
            </a:r>
            <a:r>
              <a:rPr sz="1546" spc="34" dirty="0">
                <a:solidFill>
                  <a:srgbClr val="AA21FF"/>
                </a:solidFill>
                <a:latin typeface="SimSun"/>
                <a:cs typeface="SimSun"/>
              </a:rPr>
              <a:t>&gt;</a:t>
            </a:r>
            <a:r>
              <a:rPr sz="1546" dirty="0">
                <a:solidFill>
                  <a:srgbClr val="AA21FF"/>
                </a:solidFill>
                <a:latin typeface="SimSun"/>
                <a:cs typeface="SimSun"/>
              </a:rPr>
              <a:t> </a:t>
            </a:r>
            <a:r>
              <a:rPr sz="1546" spc="-369" dirty="0">
                <a:solidFill>
                  <a:srgbClr val="AA21FF"/>
                </a:solidFill>
                <a:latin typeface="SimSun"/>
                <a:cs typeface="SimSun"/>
              </a:rPr>
              <a:t> </a:t>
            </a:r>
            <a:r>
              <a:rPr sz="1546" spc="163" dirty="0">
                <a:latin typeface="SimSun"/>
                <a:cs typeface="SimSun"/>
              </a:rPr>
              <a:t>dat</a:t>
            </a:r>
            <a:r>
              <a:rPr sz="1546" spc="34" dirty="0">
                <a:latin typeface="SimSun"/>
                <a:cs typeface="SimSun"/>
              </a:rPr>
              <a:t>a</a:t>
            </a:r>
            <a:r>
              <a:rPr sz="1546" spc="-567" dirty="0">
                <a:latin typeface="SimSun"/>
                <a:cs typeface="SimSun"/>
              </a:rPr>
              <a:t> </a:t>
            </a:r>
            <a:r>
              <a:rPr sz="1546" spc="189" dirty="0">
                <a:latin typeface="SimSun"/>
                <a:cs typeface="SimSun"/>
              </a:rPr>
              <a:t>[</a:t>
            </a:r>
            <a:r>
              <a:rPr sz="1546" spc="34" dirty="0">
                <a:solidFill>
                  <a:srgbClr val="BA2020"/>
                </a:solidFill>
                <a:latin typeface="SimSun"/>
                <a:cs typeface="SimSun"/>
              </a:rPr>
              <a:t>"</a:t>
            </a:r>
            <a:r>
              <a:rPr sz="1546" spc="-567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z="1546" spc="163" dirty="0">
                <a:solidFill>
                  <a:srgbClr val="BA2020"/>
                </a:solidFill>
                <a:latin typeface="SimSun"/>
                <a:cs typeface="SimSun"/>
              </a:rPr>
              <a:t>hom</a:t>
            </a:r>
            <a:r>
              <a:rPr sz="1546" spc="34" dirty="0">
                <a:solidFill>
                  <a:srgbClr val="BA2020"/>
                </a:solidFill>
                <a:latin typeface="SimSun"/>
                <a:cs typeface="SimSun"/>
              </a:rPr>
              <a:t>e</a:t>
            </a:r>
            <a:r>
              <a:rPr sz="1546" spc="-567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z="1546" spc="223" dirty="0">
                <a:solidFill>
                  <a:srgbClr val="BA2020"/>
                </a:solidFill>
                <a:latin typeface="SimSun"/>
                <a:cs typeface="SimSun"/>
              </a:rPr>
              <a:t>"</a:t>
            </a:r>
            <a:r>
              <a:rPr sz="1546" spc="137" dirty="0">
                <a:latin typeface="SimSun"/>
                <a:cs typeface="SimSun"/>
              </a:rPr>
              <a:t>]</a:t>
            </a:r>
            <a:r>
              <a:rPr sz="1546" spc="215" dirty="0">
                <a:latin typeface="SimSun"/>
                <a:cs typeface="SimSun"/>
              </a:rPr>
              <a:t>[</a:t>
            </a:r>
            <a:r>
              <a:rPr sz="1546" spc="34" dirty="0">
                <a:solidFill>
                  <a:srgbClr val="BA2020"/>
                </a:solidFill>
                <a:latin typeface="SimSun"/>
                <a:cs typeface="SimSun"/>
              </a:rPr>
              <a:t>"</a:t>
            </a:r>
            <a:r>
              <a:rPr sz="1546" spc="-558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z="1546" spc="163" dirty="0">
                <a:solidFill>
                  <a:srgbClr val="BA2020"/>
                </a:solidFill>
                <a:latin typeface="SimSun"/>
                <a:cs typeface="SimSun"/>
              </a:rPr>
              <a:t>stat</a:t>
            </a:r>
            <a:r>
              <a:rPr sz="1546" spc="34" dirty="0">
                <a:solidFill>
                  <a:srgbClr val="BA2020"/>
                </a:solidFill>
                <a:latin typeface="SimSun"/>
                <a:cs typeface="SimSun"/>
              </a:rPr>
              <a:t>e</a:t>
            </a:r>
            <a:r>
              <a:rPr sz="1546" spc="-558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z="1546" spc="189" dirty="0">
                <a:solidFill>
                  <a:srgbClr val="BA2020"/>
                </a:solidFill>
                <a:latin typeface="SimSun"/>
                <a:cs typeface="SimSun"/>
              </a:rPr>
              <a:t>"</a:t>
            </a:r>
            <a:r>
              <a:rPr sz="1546" spc="34" dirty="0">
                <a:latin typeface="SimSun"/>
                <a:cs typeface="SimSun"/>
              </a:rPr>
              <a:t>]</a:t>
            </a:r>
            <a:endParaRPr sz="1546" dirty="0">
              <a:latin typeface="SimSun"/>
              <a:cs typeface="SimSun"/>
            </a:endParaRPr>
          </a:p>
          <a:p>
            <a:pPr marL="21820">
              <a:lnSpc>
                <a:spcPts val="1701"/>
              </a:lnSpc>
              <a:tabLst>
                <a:tab pos="412394" algn="l"/>
              </a:tabLst>
            </a:pPr>
            <a:r>
              <a:rPr sz="1031" spc="34" dirty="0">
                <a:solidFill>
                  <a:srgbClr val="8C8C8C"/>
                </a:solidFill>
                <a:latin typeface="Tahoma"/>
                <a:cs typeface="Tahoma"/>
              </a:rPr>
              <a:t>8	</a:t>
            </a:r>
            <a:r>
              <a:rPr sz="1546" spc="34" dirty="0">
                <a:solidFill>
                  <a:srgbClr val="BA2020"/>
                </a:solidFill>
                <a:latin typeface="SimSun"/>
                <a:cs typeface="SimSun"/>
              </a:rPr>
              <a:t>"</a:t>
            </a:r>
            <a:r>
              <a:rPr sz="1546" spc="-550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z="1546" spc="180" dirty="0">
                <a:solidFill>
                  <a:srgbClr val="BA2020"/>
                </a:solidFill>
                <a:latin typeface="SimSun"/>
                <a:cs typeface="SimSun"/>
              </a:rPr>
              <a:t>Overworke</a:t>
            </a:r>
            <a:r>
              <a:rPr sz="1546" spc="34" dirty="0">
                <a:solidFill>
                  <a:srgbClr val="BA2020"/>
                </a:solidFill>
                <a:latin typeface="SimSun"/>
                <a:cs typeface="SimSun"/>
              </a:rPr>
              <a:t>d</a:t>
            </a:r>
            <a:r>
              <a:rPr sz="1546" spc="-550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z="1546" spc="34" dirty="0">
                <a:solidFill>
                  <a:srgbClr val="BA2020"/>
                </a:solidFill>
                <a:latin typeface="SimSun"/>
                <a:cs typeface="SimSun"/>
              </a:rPr>
              <a:t>"</a:t>
            </a:r>
            <a:endParaRPr sz="1546" dirty="0">
              <a:latin typeface="SimSun"/>
              <a:cs typeface="SimSun"/>
            </a:endParaRPr>
          </a:p>
          <a:p>
            <a:pPr marL="21820">
              <a:spcBef>
                <a:spcPts val="196"/>
              </a:spcBef>
            </a:pPr>
            <a:r>
              <a:rPr sz="1031" spc="34" dirty="0">
                <a:solidFill>
                  <a:srgbClr val="8C8C8C"/>
                </a:solidFill>
                <a:latin typeface="Tahoma"/>
                <a:cs typeface="Tahoma"/>
              </a:rPr>
              <a:t>9</a:t>
            </a:r>
            <a:endParaRPr sz="1031" dirty="0">
              <a:latin typeface="Tahoma"/>
              <a:cs typeface="Tahoma"/>
            </a:endParaRPr>
          </a:p>
        </p:txBody>
      </p:sp>
    </p:spTree>
  </p:cSld>
  <p:clrMapOvr>
    <a:masterClrMapping/>
  </p:clrMapOvr>
  <p:transition>
    <p:cut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838200" y="394266"/>
            <a:ext cx="7010400" cy="464129"/>
          </a:xfrm>
          <a:prstGeom prst="rect">
            <a:avLst/>
          </a:prstGeom>
        </p:spPr>
        <p:txBody>
          <a:bodyPr vert="horz" wrap="square" lIns="0" tIns="20728" rIns="0" bIns="0" rtlCol="0">
            <a:spAutoFit/>
          </a:bodyPr>
          <a:lstStyle/>
          <a:p>
            <a:pPr marL="21820">
              <a:spcBef>
                <a:spcPts val="163"/>
              </a:spcBef>
            </a:pPr>
            <a:r>
              <a:rPr sz="3200" b="1" spc="-189" dirty="0">
                <a:latin typeface="Georgia"/>
                <a:cs typeface="Georgia"/>
              </a:rPr>
              <a:t>Инициализация</a:t>
            </a:r>
            <a:r>
              <a:rPr sz="3200" b="1" spc="120" dirty="0">
                <a:latin typeface="Georgia"/>
                <a:cs typeface="Georgia"/>
              </a:rPr>
              <a:t> </a:t>
            </a:r>
            <a:r>
              <a:rPr sz="3200" b="1" spc="-155" dirty="0">
                <a:latin typeface="Georgia"/>
                <a:cs typeface="Georgia"/>
              </a:rPr>
              <a:t>словарей</a:t>
            </a:r>
            <a:endParaRPr sz="3200">
              <a:latin typeface="Georgia"/>
              <a:cs typeface="Georgia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381000" y="1409336"/>
            <a:ext cx="8393917" cy="3602710"/>
          </a:xfrm>
          <a:prstGeom prst="rect">
            <a:avLst/>
          </a:prstGeom>
        </p:spPr>
        <p:txBody>
          <a:bodyPr vert="horz" wrap="square" lIns="0" tIns="17456" rIns="0" bIns="0" rtlCol="0">
            <a:spAutoFit/>
          </a:bodyPr>
          <a:lstStyle/>
          <a:p>
            <a:pPr marL="402577" marR="9819">
              <a:lnSpc>
                <a:spcPct val="101499"/>
              </a:lnSpc>
              <a:spcBef>
                <a:spcPts val="137"/>
              </a:spcBef>
            </a:pPr>
            <a:r>
              <a:rPr sz="2000" spc="137" dirty="0">
                <a:latin typeface="Tahoma"/>
                <a:cs typeface="Tahoma"/>
              </a:rPr>
              <a:t>В</a:t>
            </a:r>
            <a:r>
              <a:rPr sz="2000" spc="43" dirty="0">
                <a:latin typeface="Tahoma"/>
                <a:cs typeface="Tahoma"/>
              </a:rPr>
              <a:t> </a:t>
            </a:r>
            <a:r>
              <a:rPr sz="2000" spc="-60" dirty="0">
                <a:latin typeface="Tahoma"/>
                <a:cs typeface="Tahoma"/>
              </a:rPr>
              <a:t>качестве</a:t>
            </a:r>
            <a:r>
              <a:rPr sz="2000" spc="52" dirty="0">
                <a:latin typeface="Tahoma"/>
                <a:cs typeface="Tahoma"/>
              </a:rPr>
              <a:t> </a:t>
            </a:r>
            <a:r>
              <a:rPr sz="2000" spc="-34" dirty="0">
                <a:latin typeface="Tahoma"/>
                <a:cs typeface="Tahoma"/>
              </a:rPr>
              <a:t>иллюстрации</a:t>
            </a:r>
            <a:r>
              <a:rPr sz="2000" spc="43" dirty="0">
                <a:latin typeface="Tahoma"/>
                <a:cs typeface="Tahoma"/>
              </a:rPr>
              <a:t> </a:t>
            </a:r>
            <a:r>
              <a:rPr sz="2000" spc="-43" dirty="0">
                <a:latin typeface="Tahoma"/>
                <a:cs typeface="Tahoma"/>
              </a:rPr>
              <a:t>стандартного</a:t>
            </a:r>
            <a:r>
              <a:rPr sz="2000" spc="52" dirty="0">
                <a:latin typeface="Tahoma"/>
                <a:cs typeface="Tahoma"/>
              </a:rPr>
              <a:t> </a:t>
            </a:r>
            <a:r>
              <a:rPr sz="2000" spc="-52" dirty="0">
                <a:latin typeface="Tahoma"/>
                <a:cs typeface="Tahoma"/>
              </a:rPr>
              <a:t>способа</a:t>
            </a:r>
            <a:r>
              <a:rPr sz="2000" spc="52" dirty="0">
                <a:latin typeface="Tahoma"/>
                <a:cs typeface="Tahoma"/>
              </a:rPr>
              <a:t> </a:t>
            </a:r>
            <a:r>
              <a:rPr sz="2000" spc="-34" dirty="0">
                <a:latin typeface="Tahoma"/>
                <a:cs typeface="Tahoma"/>
              </a:rPr>
              <a:t>инициализации</a:t>
            </a:r>
            <a:r>
              <a:rPr sz="2000" spc="43" dirty="0">
                <a:latin typeface="Tahoma"/>
                <a:cs typeface="Tahoma"/>
              </a:rPr>
              <a:t> </a:t>
            </a:r>
            <a:r>
              <a:rPr sz="2000" spc="-43" dirty="0">
                <a:latin typeface="Tahoma"/>
                <a:cs typeface="Tahoma"/>
              </a:rPr>
              <a:t>словаря,</a:t>
            </a:r>
            <a:r>
              <a:rPr sz="2000" spc="52" dirty="0">
                <a:latin typeface="Tahoma"/>
                <a:cs typeface="Tahoma"/>
              </a:rPr>
              <a:t> </a:t>
            </a:r>
            <a:r>
              <a:rPr sz="2000" spc="-17" dirty="0">
                <a:latin typeface="Tahoma"/>
                <a:cs typeface="Tahoma"/>
              </a:rPr>
              <a:t>рассмотрим </a:t>
            </a:r>
            <a:r>
              <a:rPr sz="2000" spc="-9" dirty="0">
                <a:latin typeface="Tahoma"/>
                <a:cs typeface="Tahoma"/>
              </a:rPr>
              <a:t> </a:t>
            </a:r>
            <a:r>
              <a:rPr sz="2000" spc="-60" dirty="0">
                <a:latin typeface="Tahoma"/>
                <a:cs typeface="Tahoma"/>
              </a:rPr>
              <a:t>объединение</a:t>
            </a:r>
            <a:r>
              <a:rPr sz="2000" spc="43" dirty="0">
                <a:latin typeface="Tahoma"/>
                <a:cs typeface="Tahoma"/>
              </a:rPr>
              <a:t> </a:t>
            </a:r>
            <a:r>
              <a:rPr sz="2000" spc="-60" dirty="0">
                <a:latin typeface="Tahoma"/>
                <a:cs typeface="Tahoma"/>
              </a:rPr>
              <a:t>его</a:t>
            </a:r>
            <a:r>
              <a:rPr sz="2000" spc="52" dirty="0">
                <a:latin typeface="Tahoma"/>
                <a:cs typeface="Tahoma"/>
              </a:rPr>
              <a:t> </a:t>
            </a:r>
            <a:r>
              <a:rPr sz="2000" spc="-34" dirty="0">
                <a:latin typeface="Tahoma"/>
                <a:cs typeface="Tahoma"/>
              </a:rPr>
              <a:t>ключей</a:t>
            </a:r>
            <a:r>
              <a:rPr sz="2000" spc="52" dirty="0">
                <a:latin typeface="Tahoma"/>
                <a:cs typeface="Tahoma"/>
              </a:rPr>
              <a:t> </a:t>
            </a:r>
            <a:r>
              <a:rPr sz="2000" spc="-26" dirty="0">
                <a:latin typeface="Tahoma"/>
                <a:cs typeface="Tahoma"/>
              </a:rPr>
              <a:t>и</a:t>
            </a:r>
            <a:r>
              <a:rPr sz="2000" spc="52" dirty="0">
                <a:latin typeface="Tahoma"/>
                <a:cs typeface="Tahoma"/>
              </a:rPr>
              <a:t> </a:t>
            </a:r>
            <a:r>
              <a:rPr sz="2000" spc="-52" dirty="0">
                <a:latin typeface="Tahoma"/>
                <a:cs typeface="Tahoma"/>
              </a:rPr>
              <a:t>значений</a:t>
            </a:r>
            <a:r>
              <a:rPr sz="2000" spc="52" dirty="0">
                <a:latin typeface="Tahoma"/>
                <a:cs typeface="Tahoma"/>
              </a:rPr>
              <a:t> </a:t>
            </a:r>
            <a:r>
              <a:rPr sz="2000" spc="-52" dirty="0">
                <a:latin typeface="Tahoma"/>
                <a:cs typeface="Tahoma"/>
              </a:rPr>
              <a:t>при</a:t>
            </a:r>
            <a:r>
              <a:rPr sz="2000" spc="52" dirty="0">
                <a:latin typeface="Tahoma"/>
                <a:cs typeface="Tahoma"/>
              </a:rPr>
              <a:t> </a:t>
            </a:r>
            <a:r>
              <a:rPr sz="2000" spc="-26" dirty="0">
                <a:latin typeface="Tahoma"/>
                <a:cs typeface="Tahoma"/>
              </a:rPr>
              <a:t>помощи</a:t>
            </a:r>
            <a:r>
              <a:rPr sz="2000" spc="43" dirty="0">
                <a:latin typeface="Tahoma"/>
                <a:cs typeface="Tahoma"/>
              </a:rPr>
              <a:t> </a:t>
            </a:r>
            <a:r>
              <a:rPr sz="2000" spc="-26" dirty="0">
                <a:latin typeface="Tahoma"/>
                <a:cs typeface="Tahoma"/>
              </a:rPr>
              <a:t>функции</a:t>
            </a:r>
            <a:r>
              <a:rPr sz="2000" spc="43" dirty="0">
                <a:latin typeface="Tahoma"/>
                <a:cs typeface="Tahoma"/>
              </a:rPr>
              <a:t> </a:t>
            </a:r>
            <a:r>
              <a:rPr sz="2000" spc="26" dirty="0">
                <a:solidFill>
                  <a:srgbClr val="1F973F"/>
                </a:solidFill>
                <a:latin typeface="SimSun"/>
                <a:cs typeface="SimSun"/>
              </a:rPr>
              <a:t>zip</a:t>
            </a:r>
            <a:r>
              <a:rPr sz="2000" spc="-241" dirty="0">
                <a:solidFill>
                  <a:srgbClr val="1F973F"/>
                </a:solidFill>
                <a:latin typeface="SimSun"/>
                <a:cs typeface="SimSun"/>
              </a:rPr>
              <a:t> </a:t>
            </a:r>
            <a:r>
              <a:rPr sz="2000" spc="-17" dirty="0">
                <a:latin typeface="Tahoma"/>
                <a:cs typeface="Tahoma"/>
              </a:rPr>
              <a:t>с</a:t>
            </a:r>
            <a:r>
              <a:rPr sz="2000" spc="52" dirty="0">
                <a:latin typeface="Tahoma"/>
                <a:cs typeface="Tahoma"/>
              </a:rPr>
              <a:t> </a:t>
            </a:r>
            <a:r>
              <a:rPr sz="2000" spc="-52" dirty="0">
                <a:latin typeface="Tahoma"/>
                <a:cs typeface="Tahoma"/>
              </a:rPr>
              <a:t>последующей</a:t>
            </a:r>
            <a:r>
              <a:rPr sz="2000" spc="52" dirty="0">
                <a:latin typeface="Tahoma"/>
                <a:cs typeface="Tahoma"/>
              </a:rPr>
              <a:t> </a:t>
            </a:r>
            <a:r>
              <a:rPr sz="2000" spc="-69" dirty="0">
                <a:latin typeface="Tahoma"/>
                <a:cs typeface="Tahoma"/>
              </a:rPr>
              <a:t>передачей </a:t>
            </a:r>
            <a:r>
              <a:rPr sz="2000" spc="-60" dirty="0">
                <a:latin typeface="Tahoma"/>
                <a:cs typeface="Tahoma"/>
              </a:rPr>
              <a:t> </a:t>
            </a:r>
            <a:r>
              <a:rPr sz="2000" spc="-52" dirty="0">
                <a:latin typeface="Tahoma"/>
                <a:cs typeface="Tahoma"/>
              </a:rPr>
              <a:t>результата</a:t>
            </a:r>
            <a:r>
              <a:rPr sz="2000" spc="34" dirty="0">
                <a:latin typeface="Tahoma"/>
                <a:cs typeface="Tahoma"/>
              </a:rPr>
              <a:t> </a:t>
            </a:r>
            <a:r>
              <a:rPr sz="2000" spc="-43" dirty="0">
                <a:latin typeface="Tahoma"/>
                <a:cs typeface="Tahoma"/>
              </a:rPr>
              <a:t>вызову</a:t>
            </a:r>
            <a:r>
              <a:rPr sz="2000" spc="43" dirty="0">
                <a:latin typeface="Tahoma"/>
                <a:cs typeface="Tahoma"/>
              </a:rPr>
              <a:t> </a:t>
            </a:r>
            <a:r>
              <a:rPr sz="2000" dirty="0">
                <a:solidFill>
                  <a:srgbClr val="1F973F"/>
                </a:solidFill>
                <a:latin typeface="SimSun"/>
                <a:cs typeface="SimSun"/>
              </a:rPr>
              <a:t>dict</a:t>
            </a:r>
            <a:r>
              <a:rPr sz="2000" dirty="0">
                <a:latin typeface="Tahoma"/>
                <a:cs typeface="Tahoma"/>
              </a:rPr>
              <a:t>:</a:t>
            </a:r>
          </a:p>
          <a:p>
            <a:pPr>
              <a:spcBef>
                <a:spcPts val="69"/>
              </a:spcBef>
            </a:pPr>
            <a:endParaRPr sz="3200" dirty="0">
              <a:latin typeface="Tahoma"/>
              <a:cs typeface="Tahoma"/>
            </a:endParaRPr>
          </a:p>
          <a:p>
            <a:pPr marL="21820">
              <a:lnSpc>
                <a:spcPts val="1701"/>
              </a:lnSpc>
              <a:tabLst>
                <a:tab pos="412394" algn="l"/>
              </a:tabLst>
            </a:pPr>
            <a:r>
              <a:rPr sz="1200" spc="34" dirty="0">
                <a:solidFill>
                  <a:srgbClr val="8C8C8C"/>
                </a:solidFill>
                <a:latin typeface="Tahoma"/>
                <a:cs typeface="Tahoma"/>
              </a:rPr>
              <a:t>1	</a:t>
            </a:r>
            <a:r>
              <a:rPr sz="2000" spc="189" dirty="0">
                <a:solidFill>
                  <a:srgbClr val="AA21FF"/>
                </a:solidFill>
                <a:latin typeface="SimSun"/>
                <a:cs typeface="SimSun"/>
              </a:rPr>
              <a:t>&gt;&gt;</a:t>
            </a:r>
            <a:r>
              <a:rPr sz="2000" spc="34" dirty="0">
                <a:solidFill>
                  <a:srgbClr val="AA21FF"/>
                </a:solidFill>
                <a:latin typeface="SimSun"/>
                <a:cs typeface="SimSun"/>
              </a:rPr>
              <a:t>&gt;</a:t>
            </a:r>
            <a:r>
              <a:rPr sz="2000" dirty="0">
                <a:solidFill>
                  <a:srgbClr val="AA21FF"/>
                </a:solidFill>
                <a:latin typeface="SimSun"/>
                <a:cs typeface="SimSun"/>
              </a:rPr>
              <a:t> </a:t>
            </a:r>
            <a:r>
              <a:rPr sz="2000" spc="-369" dirty="0">
                <a:solidFill>
                  <a:srgbClr val="AA21FF"/>
                </a:solidFill>
                <a:latin typeface="SimSun"/>
                <a:cs typeface="SimSun"/>
              </a:rPr>
              <a:t> </a:t>
            </a:r>
            <a:r>
              <a:rPr sz="2000" spc="163" dirty="0">
                <a:solidFill>
                  <a:srgbClr val="007F00"/>
                </a:solidFill>
                <a:latin typeface="SimSun"/>
                <a:cs typeface="SimSun"/>
              </a:rPr>
              <a:t>lis</a:t>
            </a:r>
            <a:r>
              <a:rPr sz="2000" spc="34" dirty="0">
                <a:solidFill>
                  <a:srgbClr val="007F00"/>
                </a:solidFill>
                <a:latin typeface="SimSun"/>
                <a:cs typeface="SimSun"/>
              </a:rPr>
              <a:t>t</a:t>
            </a:r>
            <a:r>
              <a:rPr sz="2000" spc="-567" dirty="0">
                <a:solidFill>
                  <a:srgbClr val="007F00"/>
                </a:solidFill>
                <a:latin typeface="SimSun"/>
                <a:cs typeface="SimSun"/>
              </a:rPr>
              <a:t> </a:t>
            </a:r>
            <a:r>
              <a:rPr sz="2000" spc="34" dirty="0">
                <a:latin typeface="SimSun"/>
                <a:cs typeface="SimSun"/>
              </a:rPr>
              <a:t>(</a:t>
            </a:r>
            <a:r>
              <a:rPr sz="2000" spc="-576" dirty="0">
                <a:latin typeface="SimSun"/>
                <a:cs typeface="SimSun"/>
              </a:rPr>
              <a:t> </a:t>
            </a:r>
            <a:r>
              <a:rPr sz="2000" spc="146" dirty="0">
                <a:solidFill>
                  <a:srgbClr val="007F00"/>
                </a:solidFill>
                <a:latin typeface="SimSun"/>
                <a:cs typeface="SimSun"/>
              </a:rPr>
              <a:t>z</a:t>
            </a:r>
            <a:r>
              <a:rPr sz="2000" spc="155" dirty="0">
                <a:solidFill>
                  <a:srgbClr val="007F00"/>
                </a:solidFill>
                <a:latin typeface="SimSun"/>
                <a:cs typeface="SimSun"/>
              </a:rPr>
              <a:t>i</a:t>
            </a:r>
            <a:r>
              <a:rPr sz="2000" spc="34" dirty="0">
                <a:solidFill>
                  <a:srgbClr val="007F00"/>
                </a:solidFill>
                <a:latin typeface="SimSun"/>
                <a:cs typeface="SimSun"/>
              </a:rPr>
              <a:t>p</a:t>
            </a:r>
            <a:r>
              <a:rPr sz="2000" spc="-550" dirty="0">
                <a:solidFill>
                  <a:srgbClr val="007F00"/>
                </a:solidFill>
                <a:latin typeface="SimSun"/>
                <a:cs typeface="SimSun"/>
              </a:rPr>
              <a:t> </a:t>
            </a:r>
            <a:r>
              <a:rPr sz="2000" spc="137" dirty="0">
                <a:latin typeface="SimSun"/>
                <a:cs typeface="SimSun"/>
              </a:rPr>
              <a:t>(</a:t>
            </a:r>
            <a:r>
              <a:rPr sz="2000" spc="215" dirty="0">
                <a:latin typeface="SimSun"/>
                <a:cs typeface="SimSun"/>
              </a:rPr>
              <a:t>[</a:t>
            </a:r>
            <a:r>
              <a:rPr sz="2000" spc="34" dirty="0">
                <a:solidFill>
                  <a:srgbClr val="BA2020"/>
                </a:solidFill>
                <a:latin typeface="SimSun"/>
                <a:cs typeface="SimSun"/>
              </a:rPr>
              <a:t>"</a:t>
            </a:r>
            <a:r>
              <a:rPr sz="2000" spc="-619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z="2000" spc="189" dirty="0">
                <a:solidFill>
                  <a:srgbClr val="BA2020"/>
                </a:solidFill>
                <a:latin typeface="SimSun"/>
                <a:cs typeface="SimSun"/>
              </a:rPr>
              <a:t>a</a:t>
            </a:r>
            <a:r>
              <a:rPr sz="2000" spc="223" dirty="0">
                <a:solidFill>
                  <a:srgbClr val="BA2020"/>
                </a:solidFill>
                <a:latin typeface="SimSun"/>
                <a:cs typeface="SimSun"/>
              </a:rPr>
              <a:t>"</a:t>
            </a:r>
            <a:r>
              <a:rPr sz="2000" spc="34" dirty="0">
                <a:latin typeface="SimSun"/>
                <a:cs typeface="SimSun"/>
              </a:rPr>
              <a:t>,</a:t>
            </a:r>
            <a:r>
              <a:rPr sz="2000" spc="326" dirty="0">
                <a:latin typeface="SimSun"/>
                <a:cs typeface="SimSun"/>
              </a:rPr>
              <a:t> </a:t>
            </a:r>
            <a:r>
              <a:rPr sz="2000" spc="34" dirty="0">
                <a:solidFill>
                  <a:srgbClr val="BA2020"/>
                </a:solidFill>
                <a:latin typeface="SimSun"/>
                <a:cs typeface="SimSun"/>
              </a:rPr>
              <a:t>"</a:t>
            </a:r>
            <a:r>
              <a:rPr sz="2000" spc="-619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z="2000" spc="189" dirty="0">
                <a:solidFill>
                  <a:srgbClr val="BA2020"/>
                </a:solidFill>
                <a:latin typeface="SimSun"/>
                <a:cs typeface="SimSun"/>
              </a:rPr>
              <a:t>b</a:t>
            </a:r>
            <a:r>
              <a:rPr sz="2000" spc="215" dirty="0">
                <a:solidFill>
                  <a:srgbClr val="BA2020"/>
                </a:solidFill>
                <a:latin typeface="SimSun"/>
                <a:cs typeface="SimSun"/>
              </a:rPr>
              <a:t>"</a:t>
            </a:r>
            <a:r>
              <a:rPr sz="2000" spc="34" dirty="0">
                <a:latin typeface="SimSun"/>
                <a:cs typeface="SimSun"/>
              </a:rPr>
              <a:t>,</a:t>
            </a:r>
            <a:r>
              <a:rPr sz="2000" spc="326" dirty="0">
                <a:latin typeface="SimSun"/>
                <a:cs typeface="SimSun"/>
              </a:rPr>
              <a:t> </a:t>
            </a:r>
            <a:r>
              <a:rPr sz="2000" spc="34" dirty="0">
                <a:solidFill>
                  <a:srgbClr val="BA2020"/>
                </a:solidFill>
                <a:latin typeface="SimSun"/>
                <a:cs typeface="SimSun"/>
              </a:rPr>
              <a:t>"</a:t>
            </a:r>
            <a:r>
              <a:rPr sz="2000" spc="-619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z="2000" spc="189" dirty="0">
                <a:solidFill>
                  <a:srgbClr val="BA2020"/>
                </a:solidFill>
                <a:latin typeface="SimSun"/>
                <a:cs typeface="SimSun"/>
              </a:rPr>
              <a:t>c"</a:t>
            </a:r>
            <a:r>
              <a:rPr sz="2000" spc="189" dirty="0">
                <a:latin typeface="SimSun"/>
                <a:cs typeface="SimSun"/>
              </a:rPr>
              <a:t>]</a:t>
            </a:r>
            <a:r>
              <a:rPr sz="2000" spc="34" dirty="0">
                <a:latin typeface="SimSun"/>
                <a:cs typeface="SimSun"/>
              </a:rPr>
              <a:t>,</a:t>
            </a:r>
            <a:r>
              <a:rPr sz="2000" spc="369" dirty="0">
                <a:latin typeface="SimSun"/>
                <a:cs typeface="SimSun"/>
              </a:rPr>
              <a:t> </a:t>
            </a:r>
            <a:r>
              <a:rPr sz="2000" spc="129" dirty="0">
                <a:latin typeface="SimSun"/>
                <a:cs typeface="SimSun"/>
              </a:rPr>
              <a:t>[</a:t>
            </a:r>
            <a:r>
              <a:rPr sz="2000" spc="34" dirty="0">
                <a:latin typeface="SimSun"/>
                <a:cs typeface="SimSun"/>
              </a:rPr>
              <a:t>1</a:t>
            </a:r>
            <a:r>
              <a:rPr sz="2000" spc="-584" dirty="0">
                <a:latin typeface="SimSun"/>
                <a:cs typeface="SimSun"/>
              </a:rPr>
              <a:t> </a:t>
            </a:r>
            <a:r>
              <a:rPr sz="2000" spc="34" dirty="0">
                <a:latin typeface="SimSun"/>
                <a:cs typeface="SimSun"/>
              </a:rPr>
              <a:t>,</a:t>
            </a:r>
            <a:r>
              <a:rPr sz="2000" spc="369" dirty="0">
                <a:latin typeface="SimSun"/>
                <a:cs typeface="SimSun"/>
              </a:rPr>
              <a:t> </a:t>
            </a:r>
            <a:r>
              <a:rPr sz="2000" spc="34" dirty="0">
                <a:latin typeface="SimSun"/>
                <a:cs typeface="SimSun"/>
              </a:rPr>
              <a:t>2</a:t>
            </a:r>
            <a:r>
              <a:rPr sz="2000" spc="-619" dirty="0">
                <a:latin typeface="SimSun"/>
                <a:cs typeface="SimSun"/>
              </a:rPr>
              <a:t> </a:t>
            </a:r>
            <a:r>
              <a:rPr sz="2000" spc="34" dirty="0">
                <a:latin typeface="SimSun"/>
                <a:cs typeface="SimSun"/>
              </a:rPr>
              <a:t>,</a:t>
            </a:r>
            <a:r>
              <a:rPr sz="2000" dirty="0">
                <a:latin typeface="SimSun"/>
                <a:cs typeface="SimSun"/>
              </a:rPr>
              <a:t> </a:t>
            </a:r>
            <a:r>
              <a:rPr sz="2000" spc="-378" dirty="0">
                <a:latin typeface="SimSun"/>
                <a:cs typeface="SimSun"/>
              </a:rPr>
              <a:t> </a:t>
            </a:r>
            <a:r>
              <a:rPr sz="2000" spc="155" dirty="0">
                <a:latin typeface="SimSun"/>
                <a:cs typeface="SimSun"/>
              </a:rPr>
              <a:t>3</a:t>
            </a:r>
            <a:r>
              <a:rPr sz="2000" spc="146" dirty="0">
                <a:latin typeface="SimSun"/>
                <a:cs typeface="SimSun"/>
              </a:rPr>
              <a:t>]</a:t>
            </a:r>
            <a:r>
              <a:rPr sz="2000" spc="34" dirty="0">
                <a:latin typeface="SimSun"/>
                <a:cs typeface="SimSun"/>
              </a:rPr>
              <a:t>)</a:t>
            </a:r>
            <a:r>
              <a:rPr sz="2000" spc="-576" dirty="0">
                <a:latin typeface="SimSun"/>
                <a:cs typeface="SimSun"/>
              </a:rPr>
              <a:t> </a:t>
            </a:r>
            <a:r>
              <a:rPr sz="2000" spc="34" dirty="0">
                <a:latin typeface="SimSun"/>
                <a:cs typeface="SimSun"/>
              </a:rPr>
              <a:t>)</a:t>
            </a:r>
            <a:r>
              <a:rPr sz="2000" spc="350" dirty="0">
                <a:latin typeface="SimSun"/>
                <a:cs typeface="SimSun"/>
              </a:rPr>
              <a:t> </a:t>
            </a:r>
            <a:r>
              <a:rPr sz="2000" spc="112" dirty="0">
                <a:solidFill>
                  <a:srgbClr val="3F7F7F"/>
                </a:solidFill>
                <a:latin typeface="SimSun"/>
                <a:cs typeface="SimSun"/>
              </a:rPr>
              <a:t>#</a:t>
            </a:r>
            <a:r>
              <a:rPr sz="2000" spc="-746" dirty="0">
                <a:solidFill>
                  <a:srgbClr val="BA2020"/>
                </a:solidFill>
                <a:latin typeface="SimSun"/>
                <a:cs typeface="SimSun"/>
              </a:rPr>
              <a:t>Упаковк</a:t>
            </a:r>
            <a:r>
              <a:rPr sz="2000" spc="-739" dirty="0">
                <a:solidFill>
                  <a:srgbClr val="BA2020"/>
                </a:solidFill>
                <a:latin typeface="SimSun"/>
                <a:cs typeface="SimSun"/>
              </a:rPr>
              <a:t>а</a:t>
            </a:r>
            <a:r>
              <a:rPr sz="2000" spc="26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z="2000" spc="-746" dirty="0">
                <a:solidFill>
                  <a:srgbClr val="BA2020"/>
                </a:solidFill>
                <a:latin typeface="SimSun"/>
                <a:cs typeface="SimSun"/>
              </a:rPr>
              <a:t>ключе</a:t>
            </a:r>
            <a:r>
              <a:rPr sz="2000" spc="-739" dirty="0">
                <a:solidFill>
                  <a:srgbClr val="BA2020"/>
                </a:solidFill>
                <a:latin typeface="SimSun"/>
                <a:cs typeface="SimSun"/>
              </a:rPr>
              <a:t>й</a:t>
            </a:r>
            <a:r>
              <a:rPr sz="2000" spc="34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z="2000" spc="-739" dirty="0">
                <a:solidFill>
                  <a:srgbClr val="BA2020"/>
                </a:solidFill>
                <a:latin typeface="SimSun"/>
                <a:cs typeface="SimSun"/>
              </a:rPr>
              <a:t>и</a:t>
            </a:r>
            <a:r>
              <a:rPr sz="2000" spc="34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z="2000" spc="-746" dirty="0">
                <a:solidFill>
                  <a:srgbClr val="BA2020"/>
                </a:solidFill>
                <a:latin typeface="SimSun"/>
                <a:cs typeface="SimSun"/>
              </a:rPr>
              <a:t>значений</a:t>
            </a:r>
            <a:endParaRPr sz="2000" dirty="0">
              <a:latin typeface="SimSun"/>
              <a:cs typeface="SimSun"/>
            </a:endParaRPr>
          </a:p>
          <a:p>
            <a:pPr marL="21820">
              <a:lnSpc>
                <a:spcPts val="1701"/>
              </a:lnSpc>
              <a:tabLst>
                <a:tab pos="415669" algn="l"/>
              </a:tabLst>
            </a:pPr>
            <a:r>
              <a:rPr sz="1200" spc="34" dirty="0">
                <a:solidFill>
                  <a:srgbClr val="8C8C8C"/>
                </a:solidFill>
                <a:latin typeface="Tahoma"/>
                <a:cs typeface="Tahoma"/>
              </a:rPr>
              <a:t>2	</a:t>
            </a:r>
            <a:r>
              <a:rPr sz="2000" spc="137" dirty="0">
                <a:latin typeface="SimSun"/>
                <a:cs typeface="SimSun"/>
              </a:rPr>
              <a:t>[</a:t>
            </a:r>
            <a:r>
              <a:rPr sz="2000" spc="215" dirty="0">
                <a:latin typeface="SimSun"/>
                <a:cs typeface="SimSun"/>
              </a:rPr>
              <a:t>(</a:t>
            </a:r>
            <a:r>
              <a:rPr sz="2000" spc="34" dirty="0">
                <a:solidFill>
                  <a:srgbClr val="BA2020"/>
                </a:solidFill>
                <a:latin typeface="SimSun"/>
                <a:cs typeface="SimSun"/>
              </a:rPr>
              <a:t>"</a:t>
            </a:r>
            <a:r>
              <a:rPr sz="2000" spc="-619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z="2000" spc="189" dirty="0">
                <a:solidFill>
                  <a:srgbClr val="BA2020"/>
                </a:solidFill>
                <a:latin typeface="SimSun"/>
                <a:cs typeface="SimSun"/>
              </a:rPr>
              <a:t>a</a:t>
            </a:r>
            <a:r>
              <a:rPr sz="2000" spc="223" dirty="0">
                <a:solidFill>
                  <a:srgbClr val="BA2020"/>
                </a:solidFill>
                <a:latin typeface="SimSun"/>
                <a:cs typeface="SimSun"/>
              </a:rPr>
              <a:t>"</a:t>
            </a:r>
            <a:r>
              <a:rPr sz="2000" spc="34" dirty="0">
                <a:latin typeface="SimSun"/>
                <a:cs typeface="SimSun"/>
              </a:rPr>
              <a:t>,</a:t>
            </a:r>
            <a:r>
              <a:rPr sz="2000" spc="350" dirty="0">
                <a:latin typeface="SimSun"/>
                <a:cs typeface="SimSun"/>
              </a:rPr>
              <a:t> </a:t>
            </a:r>
            <a:r>
              <a:rPr sz="2000" spc="137" dirty="0">
                <a:latin typeface="SimSun"/>
                <a:cs typeface="SimSun"/>
              </a:rPr>
              <a:t>1</a:t>
            </a:r>
            <a:r>
              <a:rPr sz="2000" spc="34" dirty="0">
                <a:latin typeface="SimSun"/>
                <a:cs typeface="SimSun"/>
              </a:rPr>
              <a:t>)</a:t>
            </a:r>
            <a:r>
              <a:rPr sz="2000" spc="-567" dirty="0">
                <a:latin typeface="SimSun"/>
                <a:cs typeface="SimSun"/>
              </a:rPr>
              <a:t> </a:t>
            </a:r>
            <a:r>
              <a:rPr sz="2000" spc="34" dirty="0">
                <a:latin typeface="SimSun"/>
                <a:cs typeface="SimSun"/>
              </a:rPr>
              <a:t>,</a:t>
            </a:r>
            <a:r>
              <a:rPr sz="2000" spc="326" dirty="0">
                <a:latin typeface="SimSun"/>
                <a:cs typeface="SimSun"/>
              </a:rPr>
              <a:t> </a:t>
            </a:r>
            <a:r>
              <a:rPr sz="2000" spc="189" dirty="0">
                <a:latin typeface="SimSun"/>
                <a:cs typeface="SimSun"/>
              </a:rPr>
              <a:t>(</a:t>
            </a:r>
            <a:r>
              <a:rPr sz="2000" spc="34" dirty="0">
                <a:solidFill>
                  <a:srgbClr val="BA2020"/>
                </a:solidFill>
                <a:latin typeface="SimSun"/>
                <a:cs typeface="SimSun"/>
              </a:rPr>
              <a:t>"</a:t>
            </a:r>
            <a:r>
              <a:rPr sz="2000" spc="-619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z="2000" spc="189" dirty="0">
                <a:solidFill>
                  <a:srgbClr val="BA2020"/>
                </a:solidFill>
                <a:latin typeface="SimSun"/>
                <a:cs typeface="SimSun"/>
              </a:rPr>
              <a:t>b</a:t>
            </a:r>
            <a:r>
              <a:rPr sz="2000" spc="215" dirty="0">
                <a:solidFill>
                  <a:srgbClr val="BA2020"/>
                </a:solidFill>
                <a:latin typeface="SimSun"/>
                <a:cs typeface="SimSun"/>
              </a:rPr>
              <a:t>"</a:t>
            </a:r>
            <a:r>
              <a:rPr sz="2000" spc="34" dirty="0">
                <a:latin typeface="SimSun"/>
                <a:cs typeface="SimSun"/>
              </a:rPr>
              <a:t>,</a:t>
            </a:r>
            <a:r>
              <a:rPr sz="2000" spc="350" dirty="0">
                <a:latin typeface="SimSun"/>
                <a:cs typeface="SimSun"/>
              </a:rPr>
              <a:t> </a:t>
            </a:r>
            <a:r>
              <a:rPr sz="2000" spc="137" dirty="0">
                <a:latin typeface="SimSun"/>
                <a:cs typeface="SimSun"/>
              </a:rPr>
              <a:t>2</a:t>
            </a:r>
            <a:r>
              <a:rPr sz="2000" spc="34" dirty="0">
                <a:latin typeface="SimSun"/>
                <a:cs typeface="SimSun"/>
              </a:rPr>
              <a:t>)</a:t>
            </a:r>
            <a:r>
              <a:rPr sz="2000" spc="-558" dirty="0">
                <a:latin typeface="SimSun"/>
                <a:cs typeface="SimSun"/>
              </a:rPr>
              <a:t> </a:t>
            </a:r>
            <a:r>
              <a:rPr sz="2000" spc="34" dirty="0">
                <a:latin typeface="SimSun"/>
                <a:cs typeface="SimSun"/>
              </a:rPr>
              <a:t>,</a:t>
            </a:r>
            <a:r>
              <a:rPr sz="2000" spc="326" dirty="0">
                <a:latin typeface="SimSun"/>
                <a:cs typeface="SimSun"/>
              </a:rPr>
              <a:t> </a:t>
            </a:r>
            <a:r>
              <a:rPr sz="2000" spc="189" dirty="0">
                <a:latin typeface="SimSun"/>
                <a:cs typeface="SimSun"/>
              </a:rPr>
              <a:t>(</a:t>
            </a:r>
            <a:r>
              <a:rPr sz="2000" spc="34" dirty="0">
                <a:solidFill>
                  <a:srgbClr val="BA2020"/>
                </a:solidFill>
                <a:latin typeface="SimSun"/>
                <a:cs typeface="SimSun"/>
              </a:rPr>
              <a:t>"</a:t>
            </a:r>
            <a:r>
              <a:rPr sz="2000" spc="-619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z="2000" spc="189" dirty="0">
                <a:solidFill>
                  <a:srgbClr val="BA2020"/>
                </a:solidFill>
                <a:latin typeface="SimSun"/>
                <a:cs typeface="SimSun"/>
              </a:rPr>
              <a:t>c</a:t>
            </a:r>
            <a:r>
              <a:rPr sz="2000" spc="215" dirty="0">
                <a:solidFill>
                  <a:srgbClr val="BA2020"/>
                </a:solidFill>
                <a:latin typeface="SimSun"/>
                <a:cs typeface="SimSun"/>
              </a:rPr>
              <a:t>"</a:t>
            </a:r>
            <a:r>
              <a:rPr sz="2000" spc="34" dirty="0">
                <a:latin typeface="SimSun"/>
                <a:cs typeface="SimSun"/>
              </a:rPr>
              <a:t>,</a:t>
            </a:r>
            <a:r>
              <a:rPr sz="2000" spc="350" dirty="0">
                <a:latin typeface="SimSun"/>
                <a:cs typeface="SimSun"/>
              </a:rPr>
              <a:t> </a:t>
            </a:r>
            <a:r>
              <a:rPr sz="2000" spc="137" dirty="0">
                <a:latin typeface="SimSun"/>
                <a:cs typeface="SimSun"/>
              </a:rPr>
              <a:t>3</a:t>
            </a:r>
            <a:r>
              <a:rPr sz="2000" spc="223" dirty="0">
                <a:latin typeface="SimSun"/>
                <a:cs typeface="SimSun"/>
              </a:rPr>
              <a:t>)</a:t>
            </a:r>
            <a:r>
              <a:rPr sz="2000" spc="34" dirty="0">
                <a:latin typeface="SimSun"/>
                <a:cs typeface="SimSun"/>
              </a:rPr>
              <a:t>]</a:t>
            </a:r>
            <a:endParaRPr sz="2000" dirty="0">
              <a:latin typeface="SimSun"/>
              <a:cs typeface="SimSun"/>
            </a:endParaRPr>
          </a:p>
          <a:p>
            <a:pPr marL="21820">
              <a:lnSpc>
                <a:spcPts val="1134"/>
              </a:lnSpc>
              <a:spcBef>
                <a:spcPts val="196"/>
              </a:spcBef>
            </a:pPr>
            <a:r>
              <a:rPr sz="1200" spc="34" dirty="0">
                <a:solidFill>
                  <a:srgbClr val="8C8C8C"/>
                </a:solidFill>
                <a:latin typeface="Tahoma"/>
                <a:cs typeface="Tahoma"/>
              </a:rPr>
              <a:t>3</a:t>
            </a:r>
            <a:endParaRPr sz="1200" dirty="0">
              <a:latin typeface="Tahoma"/>
              <a:cs typeface="Tahoma"/>
            </a:endParaRPr>
          </a:p>
          <a:p>
            <a:pPr marL="21820">
              <a:lnSpc>
                <a:spcPts val="1751"/>
              </a:lnSpc>
              <a:tabLst>
                <a:tab pos="412394" algn="l"/>
              </a:tabLst>
            </a:pPr>
            <a:r>
              <a:rPr sz="1200" spc="34" dirty="0">
                <a:solidFill>
                  <a:srgbClr val="8C8C8C"/>
                </a:solidFill>
                <a:latin typeface="Tahoma"/>
                <a:cs typeface="Tahoma"/>
              </a:rPr>
              <a:t>4	</a:t>
            </a:r>
            <a:r>
              <a:rPr sz="2000" spc="189" dirty="0">
                <a:solidFill>
                  <a:srgbClr val="AA21FF"/>
                </a:solidFill>
                <a:latin typeface="SimSun"/>
                <a:cs typeface="SimSun"/>
              </a:rPr>
              <a:t>&gt;&gt;</a:t>
            </a:r>
            <a:r>
              <a:rPr sz="2000" spc="34" dirty="0">
                <a:solidFill>
                  <a:srgbClr val="AA21FF"/>
                </a:solidFill>
                <a:latin typeface="SimSun"/>
                <a:cs typeface="SimSun"/>
              </a:rPr>
              <a:t>&gt;</a:t>
            </a:r>
            <a:r>
              <a:rPr sz="2000" spc="350" dirty="0">
                <a:solidFill>
                  <a:srgbClr val="AA21FF"/>
                </a:solidFill>
                <a:latin typeface="SimSun"/>
                <a:cs typeface="SimSun"/>
              </a:rPr>
              <a:t> </a:t>
            </a:r>
            <a:r>
              <a:rPr sz="2000" spc="34" dirty="0">
                <a:latin typeface="SimSun"/>
                <a:cs typeface="SimSun"/>
              </a:rPr>
              <a:t>d</a:t>
            </a:r>
            <a:r>
              <a:rPr sz="2000" spc="350" dirty="0">
                <a:latin typeface="SimSun"/>
                <a:cs typeface="SimSun"/>
              </a:rPr>
              <a:t> </a:t>
            </a:r>
            <a:r>
              <a:rPr sz="2000" spc="34" dirty="0">
                <a:latin typeface="SimSun"/>
                <a:cs typeface="SimSun"/>
              </a:rPr>
              <a:t>=</a:t>
            </a:r>
            <a:r>
              <a:rPr sz="2000" dirty="0">
                <a:latin typeface="SimSun"/>
                <a:cs typeface="SimSun"/>
              </a:rPr>
              <a:t> </a:t>
            </a:r>
            <a:r>
              <a:rPr sz="2000" spc="-369" dirty="0">
                <a:latin typeface="SimSun"/>
                <a:cs typeface="SimSun"/>
              </a:rPr>
              <a:t> </a:t>
            </a:r>
            <a:r>
              <a:rPr sz="2000" spc="163" dirty="0">
                <a:solidFill>
                  <a:srgbClr val="007F00"/>
                </a:solidFill>
                <a:latin typeface="SimSun"/>
                <a:cs typeface="SimSun"/>
              </a:rPr>
              <a:t>dic</a:t>
            </a:r>
            <a:r>
              <a:rPr sz="2000" spc="34" dirty="0">
                <a:solidFill>
                  <a:srgbClr val="007F00"/>
                </a:solidFill>
                <a:latin typeface="SimSun"/>
                <a:cs typeface="SimSun"/>
              </a:rPr>
              <a:t>t</a:t>
            </a:r>
            <a:r>
              <a:rPr sz="2000" spc="-567" dirty="0">
                <a:solidFill>
                  <a:srgbClr val="007F00"/>
                </a:solidFill>
                <a:latin typeface="SimSun"/>
                <a:cs typeface="SimSun"/>
              </a:rPr>
              <a:t> </a:t>
            </a:r>
            <a:r>
              <a:rPr sz="2000" spc="34" dirty="0">
                <a:latin typeface="SimSun"/>
                <a:cs typeface="SimSun"/>
              </a:rPr>
              <a:t>(</a:t>
            </a:r>
            <a:r>
              <a:rPr sz="2000" spc="-576" dirty="0">
                <a:latin typeface="SimSun"/>
                <a:cs typeface="SimSun"/>
              </a:rPr>
              <a:t> </a:t>
            </a:r>
            <a:r>
              <a:rPr sz="2000" spc="155" dirty="0">
                <a:solidFill>
                  <a:srgbClr val="007F00"/>
                </a:solidFill>
                <a:latin typeface="SimSun"/>
                <a:cs typeface="SimSun"/>
              </a:rPr>
              <a:t>zi</a:t>
            </a:r>
            <a:r>
              <a:rPr sz="2000" spc="34" dirty="0">
                <a:solidFill>
                  <a:srgbClr val="007F00"/>
                </a:solidFill>
                <a:latin typeface="SimSun"/>
                <a:cs typeface="SimSun"/>
              </a:rPr>
              <a:t>p</a:t>
            </a:r>
            <a:r>
              <a:rPr sz="2000" spc="-550" dirty="0">
                <a:solidFill>
                  <a:srgbClr val="007F00"/>
                </a:solidFill>
                <a:latin typeface="SimSun"/>
                <a:cs typeface="SimSun"/>
              </a:rPr>
              <a:t> </a:t>
            </a:r>
            <a:r>
              <a:rPr sz="2000" spc="137" dirty="0">
                <a:latin typeface="SimSun"/>
                <a:cs typeface="SimSun"/>
              </a:rPr>
              <a:t>(</a:t>
            </a:r>
            <a:r>
              <a:rPr sz="2000" spc="223" dirty="0">
                <a:latin typeface="SimSun"/>
                <a:cs typeface="SimSun"/>
              </a:rPr>
              <a:t>[</a:t>
            </a:r>
            <a:r>
              <a:rPr sz="2000" spc="34" dirty="0">
                <a:solidFill>
                  <a:srgbClr val="BA2020"/>
                </a:solidFill>
                <a:latin typeface="SimSun"/>
                <a:cs typeface="SimSun"/>
              </a:rPr>
              <a:t>"</a:t>
            </a:r>
            <a:r>
              <a:rPr sz="2000" spc="-619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z="2000" spc="189" dirty="0">
                <a:solidFill>
                  <a:srgbClr val="BA2020"/>
                </a:solidFill>
                <a:latin typeface="SimSun"/>
                <a:cs typeface="SimSun"/>
              </a:rPr>
              <a:t>a</a:t>
            </a:r>
            <a:r>
              <a:rPr sz="2000" spc="215" dirty="0">
                <a:solidFill>
                  <a:srgbClr val="BA2020"/>
                </a:solidFill>
                <a:latin typeface="SimSun"/>
                <a:cs typeface="SimSun"/>
              </a:rPr>
              <a:t>"</a:t>
            </a:r>
            <a:r>
              <a:rPr sz="2000" spc="34" dirty="0">
                <a:latin typeface="SimSun"/>
                <a:cs typeface="SimSun"/>
              </a:rPr>
              <a:t>,</a:t>
            </a:r>
            <a:r>
              <a:rPr sz="2000" spc="326" dirty="0">
                <a:latin typeface="SimSun"/>
                <a:cs typeface="SimSun"/>
              </a:rPr>
              <a:t> </a:t>
            </a:r>
            <a:r>
              <a:rPr sz="2000" spc="34" dirty="0">
                <a:solidFill>
                  <a:srgbClr val="BA2020"/>
                </a:solidFill>
                <a:latin typeface="SimSun"/>
                <a:cs typeface="SimSun"/>
              </a:rPr>
              <a:t>"</a:t>
            </a:r>
            <a:r>
              <a:rPr sz="2000" spc="-619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z="2000" spc="189" dirty="0">
                <a:solidFill>
                  <a:srgbClr val="BA2020"/>
                </a:solidFill>
                <a:latin typeface="SimSun"/>
                <a:cs typeface="SimSun"/>
              </a:rPr>
              <a:t>b</a:t>
            </a:r>
            <a:r>
              <a:rPr sz="2000" spc="223" dirty="0">
                <a:solidFill>
                  <a:srgbClr val="BA2020"/>
                </a:solidFill>
                <a:latin typeface="SimSun"/>
                <a:cs typeface="SimSun"/>
              </a:rPr>
              <a:t>"</a:t>
            </a:r>
            <a:r>
              <a:rPr sz="2000" spc="34" dirty="0">
                <a:latin typeface="SimSun"/>
                <a:cs typeface="SimSun"/>
              </a:rPr>
              <a:t>,</a:t>
            </a:r>
            <a:r>
              <a:rPr sz="2000" spc="326" dirty="0">
                <a:latin typeface="SimSun"/>
                <a:cs typeface="SimSun"/>
              </a:rPr>
              <a:t> </a:t>
            </a:r>
            <a:r>
              <a:rPr sz="2000" spc="34" dirty="0">
                <a:solidFill>
                  <a:srgbClr val="BA2020"/>
                </a:solidFill>
                <a:latin typeface="SimSun"/>
                <a:cs typeface="SimSun"/>
              </a:rPr>
              <a:t>"</a:t>
            </a:r>
            <a:r>
              <a:rPr sz="2000" spc="-619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z="2000" spc="189" dirty="0">
                <a:solidFill>
                  <a:srgbClr val="BA2020"/>
                </a:solidFill>
                <a:latin typeface="SimSun"/>
                <a:cs typeface="SimSun"/>
              </a:rPr>
              <a:t>c"</a:t>
            </a:r>
            <a:r>
              <a:rPr sz="2000" spc="189" dirty="0">
                <a:latin typeface="SimSun"/>
                <a:cs typeface="SimSun"/>
              </a:rPr>
              <a:t>]</a:t>
            </a:r>
            <a:r>
              <a:rPr sz="2000" spc="34" dirty="0">
                <a:latin typeface="SimSun"/>
                <a:cs typeface="SimSun"/>
              </a:rPr>
              <a:t>,</a:t>
            </a:r>
            <a:r>
              <a:rPr sz="2000" spc="369" dirty="0">
                <a:latin typeface="SimSun"/>
                <a:cs typeface="SimSun"/>
              </a:rPr>
              <a:t> </a:t>
            </a:r>
            <a:r>
              <a:rPr sz="2000" spc="129" dirty="0">
                <a:latin typeface="SimSun"/>
                <a:cs typeface="SimSun"/>
              </a:rPr>
              <a:t>[</a:t>
            </a:r>
            <a:r>
              <a:rPr sz="2000" spc="34" dirty="0">
                <a:latin typeface="SimSun"/>
                <a:cs typeface="SimSun"/>
              </a:rPr>
              <a:t>1</a:t>
            </a:r>
            <a:r>
              <a:rPr sz="2000" spc="-584" dirty="0">
                <a:latin typeface="SimSun"/>
                <a:cs typeface="SimSun"/>
              </a:rPr>
              <a:t> </a:t>
            </a:r>
            <a:r>
              <a:rPr sz="2000" spc="34" dirty="0">
                <a:latin typeface="SimSun"/>
                <a:cs typeface="SimSun"/>
              </a:rPr>
              <a:t>,</a:t>
            </a:r>
            <a:r>
              <a:rPr sz="2000" spc="369" dirty="0">
                <a:latin typeface="SimSun"/>
                <a:cs typeface="SimSun"/>
              </a:rPr>
              <a:t> </a:t>
            </a:r>
            <a:r>
              <a:rPr sz="2000" spc="34" dirty="0">
                <a:latin typeface="SimSun"/>
                <a:cs typeface="SimSun"/>
              </a:rPr>
              <a:t>2</a:t>
            </a:r>
            <a:r>
              <a:rPr sz="2000" spc="-619" dirty="0">
                <a:latin typeface="SimSun"/>
                <a:cs typeface="SimSun"/>
              </a:rPr>
              <a:t> </a:t>
            </a:r>
            <a:r>
              <a:rPr sz="2000" spc="34" dirty="0">
                <a:latin typeface="SimSun"/>
                <a:cs typeface="SimSun"/>
              </a:rPr>
              <a:t>,</a:t>
            </a:r>
            <a:r>
              <a:rPr sz="2000" dirty="0">
                <a:latin typeface="SimSun"/>
                <a:cs typeface="SimSun"/>
              </a:rPr>
              <a:t> </a:t>
            </a:r>
            <a:r>
              <a:rPr sz="2000" spc="-378" dirty="0">
                <a:latin typeface="SimSun"/>
                <a:cs typeface="SimSun"/>
              </a:rPr>
              <a:t> </a:t>
            </a:r>
            <a:r>
              <a:rPr sz="2000" spc="155" dirty="0">
                <a:latin typeface="SimSun"/>
                <a:cs typeface="SimSun"/>
              </a:rPr>
              <a:t>3]</a:t>
            </a:r>
            <a:r>
              <a:rPr sz="2000" spc="34" dirty="0">
                <a:latin typeface="SimSun"/>
                <a:cs typeface="SimSun"/>
              </a:rPr>
              <a:t>)</a:t>
            </a:r>
            <a:r>
              <a:rPr sz="2000" spc="-576" dirty="0">
                <a:latin typeface="SimSun"/>
                <a:cs typeface="SimSun"/>
              </a:rPr>
              <a:t> </a:t>
            </a:r>
            <a:r>
              <a:rPr sz="2000" spc="34" dirty="0">
                <a:latin typeface="SimSun"/>
                <a:cs typeface="SimSun"/>
              </a:rPr>
              <a:t>)</a:t>
            </a:r>
            <a:endParaRPr sz="2000" dirty="0">
              <a:latin typeface="SimSun"/>
              <a:cs typeface="SimSun"/>
            </a:endParaRPr>
          </a:p>
          <a:p>
            <a:pPr marL="21820">
              <a:lnSpc>
                <a:spcPts val="1134"/>
              </a:lnSpc>
              <a:spcBef>
                <a:spcPts val="206"/>
              </a:spcBef>
            </a:pPr>
            <a:r>
              <a:rPr sz="1200" spc="34" dirty="0">
                <a:solidFill>
                  <a:srgbClr val="8C8C8C"/>
                </a:solidFill>
                <a:latin typeface="Tahoma"/>
                <a:cs typeface="Tahoma"/>
              </a:rPr>
              <a:t>5</a:t>
            </a:r>
            <a:endParaRPr sz="1200" dirty="0">
              <a:latin typeface="Tahoma"/>
              <a:cs typeface="Tahoma"/>
            </a:endParaRPr>
          </a:p>
          <a:p>
            <a:pPr marL="21820">
              <a:lnSpc>
                <a:spcPts val="1589"/>
              </a:lnSpc>
              <a:tabLst>
                <a:tab pos="412394" algn="l"/>
              </a:tabLst>
            </a:pPr>
            <a:r>
              <a:rPr sz="1200" spc="34" dirty="0">
                <a:solidFill>
                  <a:srgbClr val="8C8C8C"/>
                </a:solidFill>
                <a:latin typeface="Tahoma"/>
                <a:cs typeface="Tahoma"/>
              </a:rPr>
              <a:t>6	</a:t>
            </a:r>
            <a:r>
              <a:rPr sz="2000" spc="137" dirty="0">
                <a:solidFill>
                  <a:srgbClr val="AA21FF"/>
                </a:solidFill>
                <a:latin typeface="SimSun"/>
                <a:cs typeface="SimSun"/>
              </a:rPr>
              <a:t>&gt;&gt;&gt;</a:t>
            </a:r>
            <a:r>
              <a:rPr sz="2000" spc="223" dirty="0">
                <a:solidFill>
                  <a:srgbClr val="AA21FF"/>
                </a:solidFill>
                <a:latin typeface="SimSun"/>
                <a:cs typeface="SimSun"/>
              </a:rPr>
              <a:t> </a:t>
            </a:r>
            <a:r>
              <a:rPr sz="2000" spc="34" dirty="0">
                <a:latin typeface="SimSun"/>
                <a:cs typeface="SimSun"/>
              </a:rPr>
              <a:t>d</a:t>
            </a:r>
            <a:endParaRPr sz="2000" dirty="0">
              <a:latin typeface="SimSun"/>
              <a:cs typeface="SimSun"/>
            </a:endParaRPr>
          </a:p>
          <a:p>
            <a:pPr marL="21820">
              <a:lnSpc>
                <a:spcPts val="1701"/>
              </a:lnSpc>
              <a:tabLst>
                <a:tab pos="412394" algn="l"/>
              </a:tabLst>
            </a:pPr>
            <a:r>
              <a:rPr sz="1200" spc="34" dirty="0">
                <a:solidFill>
                  <a:srgbClr val="8C8C8C"/>
                </a:solidFill>
                <a:latin typeface="Tahoma"/>
                <a:cs typeface="Tahoma"/>
              </a:rPr>
              <a:t>7	</a:t>
            </a:r>
            <a:r>
              <a:rPr sz="2000" spc="189" dirty="0">
                <a:latin typeface="SimSun"/>
                <a:cs typeface="SimSun"/>
              </a:rPr>
              <a:t>{</a:t>
            </a:r>
            <a:r>
              <a:rPr sz="2000" spc="34" dirty="0">
                <a:solidFill>
                  <a:srgbClr val="BA2020"/>
                </a:solidFill>
                <a:latin typeface="SimSun"/>
                <a:cs typeface="SimSun"/>
              </a:rPr>
              <a:t>"</a:t>
            </a:r>
            <a:r>
              <a:rPr sz="2000" spc="-619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z="2000" spc="189" dirty="0">
                <a:solidFill>
                  <a:srgbClr val="BA2020"/>
                </a:solidFill>
                <a:latin typeface="SimSun"/>
                <a:cs typeface="SimSun"/>
              </a:rPr>
              <a:t>a"</a:t>
            </a:r>
            <a:r>
              <a:rPr sz="2000" spc="34" dirty="0">
                <a:latin typeface="SimSun"/>
                <a:cs typeface="SimSun"/>
              </a:rPr>
              <a:t>:</a:t>
            </a:r>
            <a:r>
              <a:rPr sz="2000" spc="350" dirty="0">
                <a:latin typeface="SimSun"/>
                <a:cs typeface="SimSun"/>
              </a:rPr>
              <a:t> </a:t>
            </a:r>
            <a:r>
              <a:rPr sz="2000" spc="34" dirty="0">
                <a:latin typeface="SimSun"/>
                <a:cs typeface="SimSun"/>
              </a:rPr>
              <a:t>1</a:t>
            </a:r>
            <a:r>
              <a:rPr sz="2000" spc="-619" dirty="0">
                <a:latin typeface="SimSun"/>
                <a:cs typeface="SimSun"/>
              </a:rPr>
              <a:t> </a:t>
            </a:r>
            <a:r>
              <a:rPr sz="2000" spc="34" dirty="0">
                <a:latin typeface="SimSun"/>
                <a:cs typeface="SimSun"/>
              </a:rPr>
              <a:t>,</a:t>
            </a:r>
            <a:r>
              <a:rPr sz="2000" spc="350" dirty="0">
                <a:latin typeface="SimSun"/>
                <a:cs typeface="SimSun"/>
              </a:rPr>
              <a:t> </a:t>
            </a:r>
            <a:r>
              <a:rPr sz="2000" spc="34" dirty="0">
                <a:solidFill>
                  <a:srgbClr val="BA2020"/>
                </a:solidFill>
                <a:latin typeface="SimSun"/>
                <a:cs typeface="SimSun"/>
              </a:rPr>
              <a:t>"</a:t>
            </a:r>
            <a:r>
              <a:rPr sz="2000" spc="-619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z="2000" spc="189" dirty="0">
                <a:solidFill>
                  <a:srgbClr val="BA2020"/>
                </a:solidFill>
                <a:latin typeface="SimSun"/>
                <a:cs typeface="SimSun"/>
              </a:rPr>
              <a:t>b"</a:t>
            </a:r>
            <a:r>
              <a:rPr sz="2000" spc="34" dirty="0">
                <a:latin typeface="SimSun"/>
                <a:cs typeface="SimSun"/>
              </a:rPr>
              <a:t>:</a:t>
            </a:r>
            <a:r>
              <a:rPr sz="2000" spc="350" dirty="0">
                <a:latin typeface="SimSun"/>
                <a:cs typeface="SimSun"/>
              </a:rPr>
              <a:t> </a:t>
            </a:r>
            <a:r>
              <a:rPr sz="2000" spc="34" dirty="0">
                <a:latin typeface="SimSun"/>
                <a:cs typeface="SimSun"/>
              </a:rPr>
              <a:t>2</a:t>
            </a:r>
            <a:r>
              <a:rPr sz="2000" spc="-619" dirty="0">
                <a:latin typeface="SimSun"/>
                <a:cs typeface="SimSun"/>
              </a:rPr>
              <a:t> </a:t>
            </a:r>
            <a:r>
              <a:rPr sz="2000" spc="34" dirty="0">
                <a:latin typeface="SimSun"/>
                <a:cs typeface="SimSun"/>
              </a:rPr>
              <a:t>,</a:t>
            </a:r>
            <a:r>
              <a:rPr sz="2000" spc="350" dirty="0">
                <a:latin typeface="SimSun"/>
                <a:cs typeface="SimSun"/>
              </a:rPr>
              <a:t> </a:t>
            </a:r>
            <a:r>
              <a:rPr sz="2000" spc="34" dirty="0">
                <a:solidFill>
                  <a:srgbClr val="BA2020"/>
                </a:solidFill>
                <a:latin typeface="SimSun"/>
                <a:cs typeface="SimSun"/>
              </a:rPr>
              <a:t>"</a:t>
            </a:r>
            <a:r>
              <a:rPr sz="2000" spc="-619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z="2000" spc="189" dirty="0">
                <a:solidFill>
                  <a:srgbClr val="BA2020"/>
                </a:solidFill>
                <a:latin typeface="SimSun"/>
                <a:cs typeface="SimSun"/>
              </a:rPr>
              <a:t>c"</a:t>
            </a:r>
            <a:r>
              <a:rPr sz="2000" spc="34" dirty="0">
                <a:latin typeface="SimSun"/>
                <a:cs typeface="SimSun"/>
              </a:rPr>
              <a:t>:</a:t>
            </a:r>
            <a:r>
              <a:rPr sz="2000" spc="378" dirty="0">
                <a:latin typeface="SimSun"/>
                <a:cs typeface="SimSun"/>
              </a:rPr>
              <a:t> </a:t>
            </a:r>
            <a:r>
              <a:rPr sz="2000" spc="137" dirty="0">
                <a:latin typeface="SimSun"/>
                <a:cs typeface="SimSun"/>
              </a:rPr>
              <a:t>3</a:t>
            </a:r>
            <a:r>
              <a:rPr sz="2000" spc="34" dirty="0">
                <a:latin typeface="SimSun"/>
                <a:cs typeface="SimSun"/>
              </a:rPr>
              <a:t>}</a:t>
            </a:r>
            <a:endParaRPr sz="2000" dirty="0">
              <a:latin typeface="SimSun"/>
              <a:cs typeface="SimSun"/>
            </a:endParaRPr>
          </a:p>
          <a:p>
            <a:pPr marL="21820">
              <a:spcBef>
                <a:spcPts val="196"/>
              </a:spcBef>
            </a:pPr>
            <a:r>
              <a:rPr sz="1200" spc="34" dirty="0">
                <a:solidFill>
                  <a:srgbClr val="8C8C8C"/>
                </a:solidFill>
                <a:latin typeface="Tahoma"/>
                <a:cs typeface="Tahoma"/>
              </a:rPr>
              <a:t>8</a:t>
            </a:r>
            <a:endParaRPr sz="1200" dirty="0">
              <a:latin typeface="Tahoma"/>
              <a:cs typeface="Tahoma"/>
            </a:endParaRPr>
          </a:p>
        </p:txBody>
      </p:sp>
    </p:spTree>
  </p:cSld>
  <p:clrMapOvr>
    <a:masterClrMapping/>
  </p:clrMapOvr>
  <p:transition>
    <p:cut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ject 7"/>
          <p:cNvSpPr txBox="1"/>
          <p:nvPr/>
        </p:nvSpPr>
        <p:spPr>
          <a:xfrm>
            <a:off x="458972" y="715910"/>
            <a:ext cx="8839200" cy="1395108"/>
          </a:xfrm>
          <a:prstGeom prst="rect">
            <a:avLst/>
          </a:prstGeom>
        </p:spPr>
        <p:txBody>
          <a:bodyPr vert="horz" wrap="square" lIns="0" tIns="40496" rIns="0" bIns="0" rtlCol="0">
            <a:spAutoFit/>
          </a:bodyPr>
          <a:lstStyle/>
          <a:p>
            <a:pPr>
              <a:buFont typeface="+mj-lt"/>
              <a:buAutoNum type="arabicPeriod"/>
              <a:tabLst>
                <a:tab pos="124351" algn="l"/>
              </a:tabLst>
            </a:pPr>
            <a:r>
              <a:rPr lang="ru-RU" sz="2200" spc="-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Кортежи</a:t>
            </a:r>
          </a:p>
          <a:p>
            <a:pPr>
              <a:buFont typeface="+mj-lt"/>
              <a:buAutoNum type="arabicPeriod"/>
              <a:tabLst>
                <a:tab pos="124351" algn="l"/>
              </a:tabLst>
            </a:pPr>
            <a:r>
              <a:rPr lang="ru-RU" sz="2200" spc="-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Операции над кортежами</a:t>
            </a:r>
          </a:p>
          <a:p>
            <a:pPr>
              <a:buFont typeface="+mj-lt"/>
              <a:buAutoNum type="arabicPeriod"/>
              <a:tabLst>
                <a:tab pos="124351" algn="l"/>
              </a:tabLst>
            </a:pPr>
            <a:r>
              <a:rPr lang="ru-RU" sz="2200" spc="-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Словари</a:t>
            </a:r>
          </a:p>
          <a:p>
            <a:pPr>
              <a:buFont typeface="+mj-lt"/>
              <a:buAutoNum type="arabicPeriod"/>
              <a:tabLst>
                <a:tab pos="124351" algn="l"/>
              </a:tabLst>
            </a:pPr>
            <a:endParaRPr lang="ru-RU" sz="2200" spc="-3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D8B9182-1CE6-4996-8969-9DE87C1415FB}"/>
              </a:ext>
            </a:extLst>
          </p:cNvPr>
          <p:cNvSpPr txBox="1"/>
          <p:nvPr/>
        </p:nvSpPr>
        <p:spPr>
          <a:xfrm>
            <a:off x="457200" y="152400"/>
            <a:ext cx="125776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План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75EB42D-390B-4837-B677-E889FB157F21}"/>
              </a:ext>
            </a:extLst>
          </p:cNvPr>
          <p:cNvSpPr txBox="1"/>
          <p:nvPr/>
        </p:nvSpPr>
        <p:spPr>
          <a:xfrm>
            <a:off x="382772" y="3843278"/>
            <a:ext cx="8991600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kk-KZ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Кучин Н.В., Павлова М.М. Основы программирования на языке СИ: Учеб. пособие / СПбГУАП, 2001. -86 с.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kk-KZ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Керниган Б., Ритчи Д. Язык программирования Си. 2-е изда­ние. - М.: Вильямс , 2013. - 304 с.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kk-KZ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Трой Д.А.</a:t>
            </a:r>
            <a:r>
              <a:rPr lang="kk-KZ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Программирование на языке Си для персонального компьютера IBM PC/ Пер.с англ. </a:t>
            </a:r>
            <a:r>
              <a:rPr lang="kk-KZ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В.А.Кузьмина</a:t>
            </a:r>
            <a:r>
              <a:rPr lang="kk-KZ" dirty="0">
                <a:latin typeface="Times New Roman" panose="02020603050405020304" pitchFamily="18" charset="0"/>
                <a:cs typeface="Times New Roman" panose="02020603050405020304" pitchFamily="18" charset="0"/>
              </a:rPr>
              <a:t>; Под ред. </a:t>
            </a:r>
            <a:r>
              <a:rPr lang="kk-KZ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И. В. Емелина. </a:t>
            </a:r>
            <a:r>
              <a:rPr lang="kk-KZ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М.: Радио и связь, 1991. 429 с.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kk-KZ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Уинер Р.</a:t>
            </a:r>
            <a:r>
              <a:rPr lang="kk-KZ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Язык Турбо Си/ Пер. с англ. </a:t>
            </a:r>
            <a:r>
              <a:rPr lang="kk-KZ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М. П. Матенина;</a:t>
            </a:r>
            <a:r>
              <a:rPr lang="kk-KZ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Под ред. </a:t>
            </a:r>
            <a:r>
              <a:rPr lang="kk-KZ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В. Мартынюка.</a:t>
            </a:r>
            <a:r>
              <a:rPr lang="kk-KZ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М.: Мир 1991. 384 с.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kk-KZ" dirty="0">
                <a:latin typeface="Times New Roman" panose="02020603050405020304" pitchFamily="18" charset="0"/>
                <a:cs typeface="Times New Roman" panose="02020603050405020304" pitchFamily="18" charset="0"/>
              </a:rPr>
              <a:t>5. Абрамов С.А. Задачи по программированию. М., 1988.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kk-KZ" dirty="0">
                <a:latin typeface="Times New Roman" panose="02020603050405020304" pitchFamily="18" charset="0"/>
                <a:cs typeface="Times New Roman" panose="02020603050405020304" pitchFamily="18" charset="0"/>
              </a:rPr>
              <a:t>6. Серікбаева Ә. Б., Паскаль тіліне арналған есептер жинағы, - Карағанды: 2004, 86 б.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3C938661-C309-4D69-9109-0EE1983E7B89}"/>
              </a:ext>
            </a:extLst>
          </p:cNvPr>
          <p:cNvSpPr txBox="1"/>
          <p:nvPr/>
        </p:nvSpPr>
        <p:spPr>
          <a:xfrm>
            <a:off x="494414" y="3192592"/>
            <a:ext cx="8305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Литература:</a:t>
            </a:r>
          </a:p>
        </p:txBody>
      </p:sp>
    </p:spTree>
  </p:cSld>
  <p:clrMapOvr>
    <a:masterClrMapping/>
  </p:clrMapOvr>
  <p:transition>
    <p:cut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bject 3">
            <a:extLst>
              <a:ext uri="{FF2B5EF4-FFF2-40B4-BE49-F238E27FC236}">
                <a16:creationId xmlns:a16="http://schemas.microsoft.com/office/drawing/2014/main" id="{55A28801-8774-4D19-AD23-391E7AD93B32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787353" y="165666"/>
            <a:ext cx="9302407" cy="464129"/>
          </a:xfrm>
          <a:prstGeom prst="rect">
            <a:avLst/>
          </a:prstGeom>
        </p:spPr>
        <p:txBody>
          <a:bodyPr vert="horz" wrap="square" lIns="0" tIns="20728" rIns="0" bIns="0" rtlCol="0">
            <a:spAutoFit/>
          </a:bodyPr>
          <a:lstStyle/>
          <a:p>
            <a:pPr marL="21820">
              <a:spcBef>
                <a:spcPts val="163"/>
              </a:spcBef>
            </a:pPr>
            <a:r>
              <a:rPr sz="3200" spc="-17" dirty="0"/>
              <a:t>Кортежи</a:t>
            </a:r>
          </a:p>
        </p:txBody>
      </p:sp>
      <p:sp>
        <p:nvSpPr>
          <p:cNvPr id="9" name="object 4">
            <a:extLst>
              <a:ext uri="{FF2B5EF4-FFF2-40B4-BE49-F238E27FC236}">
                <a16:creationId xmlns:a16="http://schemas.microsoft.com/office/drawing/2014/main" id="{0C767888-D96C-45C8-97B6-A0F36031DF3D}"/>
              </a:ext>
            </a:extLst>
          </p:cNvPr>
          <p:cNvSpPr txBox="1"/>
          <p:nvPr/>
        </p:nvSpPr>
        <p:spPr>
          <a:xfrm>
            <a:off x="445187" y="533400"/>
            <a:ext cx="9144000" cy="1240956"/>
          </a:xfrm>
          <a:prstGeom prst="rect">
            <a:avLst/>
          </a:prstGeom>
        </p:spPr>
        <p:txBody>
          <a:bodyPr vert="horz" wrap="square" lIns="0" tIns="112370" rIns="0" bIns="0" rtlCol="0">
            <a:spAutoFit/>
          </a:bodyPr>
          <a:lstStyle/>
          <a:p>
            <a:pPr marL="255292" indent="-233473">
              <a:spcBef>
                <a:spcPts val="885"/>
              </a:spcBef>
              <a:buClr>
                <a:srgbClr val="1F973F"/>
              </a:buClr>
              <a:buSzPct val="66666"/>
              <a:buFont typeface="Lucida Sans Unicode"/>
              <a:buChar char="■"/>
              <a:tabLst>
                <a:tab pos="255292" algn="l"/>
              </a:tabLst>
            </a:pPr>
            <a:r>
              <a:rPr sz="2200" dirty="0">
                <a:latin typeface="Microsoft Sans Serif"/>
                <a:cs typeface="Microsoft Sans Serif"/>
              </a:rPr>
              <a:t>Кортежи</a:t>
            </a:r>
            <a:r>
              <a:rPr sz="2200" spc="9" dirty="0">
                <a:latin typeface="Microsoft Sans Serif"/>
                <a:cs typeface="Microsoft Sans Serif"/>
              </a:rPr>
              <a:t> </a:t>
            </a:r>
            <a:r>
              <a:rPr sz="2200" spc="-17" dirty="0">
                <a:latin typeface="Microsoft Sans Serif"/>
                <a:cs typeface="Microsoft Sans Serif"/>
              </a:rPr>
              <a:t>служат</a:t>
            </a:r>
            <a:r>
              <a:rPr sz="2200" spc="9" dirty="0">
                <a:latin typeface="Microsoft Sans Serif"/>
                <a:cs typeface="Microsoft Sans Serif"/>
              </a:rPr>
              <a:t> </a:t>
            </a:r>
            <a:r>
              <a:rPr sz="2200" dirty="0">
                <a:latin typeface="Microsoft Sans Serif"/>
                <a:cs typeface="Microsoft Sans Serif"/>
              </a:rPr>
              <a:t>для</a:t>
            </a:r>
            <a:r>
              <a:rPr sz="2200" spc="17" dirty="0">
                <a:latin typeface="Microsoft Sans Serif"/>
                <a:cs typeface="Microsoft Sans Serif"/>
              </a:rPr>
              <a:t> </a:t>
            </a:r>
            <a:r>
              <a:rPr sz="2200" spc="-60" dirty="0">
                <a:latin typeface="Microsoft Sans Serif"/>
                <a:cs typeface="Microsoft Sans Serif"/>
              </a:rPr>
              <a:t>хранения</a:t>
            </a:r>
            <a:r>
              <a:rPr sz="2200" spc="9" dirty="0">
                <a:latin typeface="Microsoft Sans Serif"/>
                <a:cs typeface="Microsoft Sans Serif"/>
              </a:rPr>
              <a:t> </a:t>
            </a:r>
            <a:r>
              <a:rPr sz="2200" spc="-60" dirty="0">
                <a:latin typeface="Microsoft Sans Serif"/>
                <a:cs typeface="Microsoft Sans Serif"/>
              </a:rPr>
              <a:t>нескольких</a:t>
            </a:r>
            <a:r>
              <a:rPr sz="2200" spc="17" dirty="0">
                <a:latin typeface="Microsoft Sans Serif"/>
                <a:cs typeface="Microsoft Sans Serif"/>
              </a:rPr>
              <a:t> </a:t>
            </a:r>
            <a:r>
              <a:rPr sz="2200" spc="-60" dirty="0">
                <a:latin typeface="Microsoft Sans Serif"/>
                <a:cs typeface="Microsoft Sans Serif"/>
              </a:rPr>
              <a:t>объектов</a:t>
            </a:r>
            <a:r>
              <a:rPr sz="2200" spc="9" dirty="0">
                <a:latin typeface="Microsoft Sans Serif"/>
                <a:cs typeface="Microsoft Sans Serif"/>
              </a:rPr>
              <a:t> </a:t>
            </a:r>
            <a:r>
              <a:rPr sz="2200" spc="-17" dirty="0">
                <a:latin typeface="Microsoft Sans Serif"/>
                <a:cs typeface="Microsoft Sans Serif"/>
              </a:rPr>
              <a:t>вместе.</a:t>
            </a:r>
            <a:endParaRPr sz="2200" dirty="0">
              <a:latin typeface="Microsoft Sans Serif"/>
              <a:cs typeface="Microsoft Sans Serif"/>
            </a:endParaRPr>
          </a:p>
          <a:p>
            <a:pPr marL="255292" indent="-233473">
              <a:lnSpc>
                <a:spcPct val="80000"/>
              </a:lnSpc>
              <a:spcBef>
                <a:spcPts val="711"/>
              </a:spcBef>
              <a:buClr>
                <a:srgbClr val="1F973F"/>
              </a:buClr>
              <a:buSzPct val="66666"/>
              <a:buFont typeface="Lucida Sans Unicode"/>
              <a:buChar char="■"/>
              <a:tabLst>
                <a:tab pos="255292" algn="l"/>
              </a:tabLst>
            </a:pPr>
            <a:r>
              <a:rPr sz="2200" spc="-17" dirty="0">
                <a:latin typeface="Microsoft Sans Serif"/>
                <a:cs typeface="Microsoft Sans Serif"/>
              </a:rPr>
              <a:t>Аналог</a:t>
            </a:r>
            <a:r>
              <a:rPr sz="2200" spc="9" dirty="0">
                <a:latin typeface="Microsoft Sans Serif"/>
                <a:cs typeface="Microsoft Sans Serif"/>
              </a:rPr>
              <a:t> </a:t>
            </a:r>
            <a:r>
              <a:rPr sz="2200" spc="-34" dirty="0">
                <a:latin typeface="Microsoft Sans Serif"/>
                <a:cs typeface="Microsoft Sans Serif"/>
              </a:rPr>
              <a:t>списков,</a:t>
            </a:r>
            <a:r>
              <a:rPr sz="2200" spc="9" dirty="0">
                <a:latin typeface="Microsoft Sans Serif"/>
                <a:cs typeface="Microsoft Sans Serif"/>
              </a:rPr>
              <a:t> </a:t>
            </a:r>
            <a:r>
              <a:rPr sz="2200" dirty="0">
                <a:latin typeface="Microsoft Sans Serif"/>
                <a:cs typeface="Microsoft Sans Serif"/>
              </a:rPr>
              <a:t>но</a:t>
            </a:r>
            <a:r>
              <a:rPr sz="2200" spc="9" dirty="0">
                <a:latin typeface="Microsoft Sans Serif"/>
                <a:cs typeface="Microsoft Sans Serif"/>
              </a:rPr>
              <a:t> </a:t>
            </a:r>
            <a:r>
              <a:rPr sz="2200" spc="-69" dirty="0">
                <a:latin typeface="Microsoft Sans Serif"/>
                <a:cs typeface="Microsoft Sans Serif"/>
              </a:rPr>
              <a:t>без</a:t>
            </a:r>
            <a:r>
              <a:rPr sz="2200" spc="17" dirty="0">
                <a:latin typeface="Microsoft Sans Serif"/>
                <a:cs typeface="Microsoft Sans Serif"/>
              </a:rPr>
              <a:t> </a:t>
            </a:r>
            <a:r>
              <a:rPr sz="2200" spc="-43" dirty="0">
                <a:latin typeface="Microsoft Sans Serif"/>
                <a:cs typeface="Microsoft Sans Serif"/>
              </a:rPr>
              <a:t>обширной</a:t>
            </a:r>
            <a:r>
              <a:rPr sz="2200" spc="9" dirty="0">
                <a:latin typeface="Microsoft Sans Serif"/>
                <a:cs typeface="Microsoft Sans Serif"/>
              </a:rPr>
              <a:t> </a:t>
            </a:r>
            <a:r>
              <a:rPr sz="2200" spc="-52" dirty="0">
                <a:latin typeface="Microsoft Sans Serif"/>
                <a:cs typeface="Microsoft Sans Serif"/>
              </a:rPr>
              <a:t>функциональности</a:t>
            </a:r>
            <a:r>
              <a:rPr sz="2200" dirty="0">
                <a:latin typeface="Microsoft Sans Serif"/>
                <a:cs typeface="Microsoft Sans Serif"/>
              </a:rPr>
              <a:t> </a:t>
            </a:r>
            <a:r>
              <a:rPr sz="2200" i="1" spc="-43" dirty="0">
                <a:solidFill>
                  <a:srgbClr val="F7931E"/>
                </a:solidFill>
                <a:latin typeface="Arial"/>
                <a:cs typeface="Arial"/>
              </a:rPr>
              <a:t>класса</a:t>
            </a:r>
            <a:r>
              <a:rPr sz="2200" i="1" spc="-9" dirty="0">
                <a:solidFill>
                  <a:srgbClr val="F7931E"/>
                </a:solidFill>
                <a:latin typeface="Arial"/>
                <a:cs typeface="Arial"/>
              </a:rPr>
              <a:t> </a:t>
            </a:r>
            <a:r>
              <a:rPr sz="2200" i="1" spc="-17" dirty="0">
                <a:solidFill>
                  <a:srgbClr val="F7931E"/>
                </a:solidFill>
                <a:latin typeface="Arial"/>
                <a:cs typeface="Arial"/>
              </a:rPr>
              <a:t>списков</a:t>
            </a:r>
            <a:r>
              <a:rPr sz="2200" spc="-17" dirty="0">
                <a:latin typeface="Microsoft Sans Serif"/>
                <a:cs typeface="Microsoft Sans Serif"/>
              </a:rPr>
              <a:t>.</a:t>
            </a:r>
            <a:endParaRPr sz="2200" dirty="0">
              <a:latin typeface="Microsoft Sans Serif"/>
              <a:cs typeface="Microsoft Sans Serif"/>
            </a:endParaRPr>
          </a:p>
          <a:p>
            <a:pPr marL="255292" indent="-233473">
              <a:spcBef>
                <a:spcPts val="703"/>
              </a:spcBef>
              <a:buClr>
                <a:srgbClr val="1F973F"/>
              </a:buClr>
              <a:buSzPct val="66666"/>
              <a:buFont typeface="Lucida Sans Unicode"/>
              <a:buChar char="■"/>
              <a:tabLst>
                <a:tab pos="255292" algn="l"/>
              </a:tabLst>
            </a:pPr>
            <a:r>
              <a:rPr sz="2200" dirty="0">
                <a:latin typeface="Microsoft Sans Serif"/>
                <a:cs typeface="Microsoft Sans Serif"/>
              </a:rPr>
              <a:t>Кортежи</a:t>
            </a:r>
            <a:r>
              <a:rPr sz="2200" spc="9" dirty="0">
                <a:latin typeface="Microsoft Sans Serif"/>
                <a:cs typeface="Microsoft Sans Serif"/>
              </a:rPr>
              <a:t> </a:t>
            </a:r>
            <a:r>
              <a:rPr sz="2200" i="1" spc="-52" dirty="0">
                <a:solidFill>
                  <a:srgbClr val="F7931E"/>
                </a:solidFill>
                <a:latin typeface="Arial"/>
                <a:cs typeface="Arial"/>
              </a:rPr>
              <a:t>неизменяемы</a:t>
            </a:r>
            <a:r>
              <a:rPr sz="2200" spc="-52" dirty="0">
                <a:latin typeface="Microsoft Sans Serif"/>
                <a:cs typeface="Microsoft Sans Serif"/>
              </a:rPr>
              <a:t>,</a:t>
            </a:r>
            <a:r>
              <a:rPr sz="2200" spc="17" dirty="0">
                <a:latin typeface="Microsoft Sans Serif"/>
                <a:cs typeface="Microsoft Sans Serif"/>
              </a:rPr>
              <a:t> </a:t>
            </a:r>
            <a:r>
              <a:rPr sz="2200" dirty="0">
                <a:latin typeface="Microsoft Sans Serif"/>
                <a:cs typeface="Microsoft Sans Serif"/>
              </a:rPr>
              <a:t>так</a:t>
            </a:r>
            <a:r>
              <a:rPr sz="2200" spc="17" dirty="0">
                <a:latin typeface="Microsoft Sans Serif"/>
                <a:cs typeface="Microsoft Sans Serif"/>
              </a:rPr>
              <a:t> </a:t>
            </a:r>
            <a:r>
              <a:rPr sz="2200" dirty="0">
                <a:latin typeface="Microsoft Sans Serif"/>
                <a:cs typeface="Microsoft Sans Serif"/>
              </a:rPr>
              <a:t>же,</a:t>
            </a:r>
            <a:r>
              <a:rPr sz="2200" spc="17" dirty="0">
                <a:latin typeface="Microsoft Sans Serif"/>
                <a:cs typeface="Microsoft Sans Serif"/>
              </a:rPr>
              <a:t> </a:t>
            </a:r>
            <a:r>
              <a:rPr sz="2200" dirty="0">
                <a:latin typeface="Microsoft Sans Serif"/>
                <a:cs typeface="Microsoft Sans Serif"/>
              </a:rPr>
              <a:t>как</a:t>
            </a:r>
            <a:r>
              <a:rPr sz="2200" spc="17" dirty="0">
                <a:latin typeface="Microsoft Sans Serif"/>
                <a:cs typeface="Microsoft Sans Serif"/>
              </a:rPr>
              <a:t> </a:t>
            </a:r>
            <a:r>
              <a:rPr sz="2200" dirty="0">
                <a:latin typeface="Microsoft Sans Serif"/>
                <a:cs typeface="Microsoft Sans Serif"/>
              </a:rPr>
              <a:t>и</a:t>
            </a:r>
            <a:r>
              <a:rPr sz="2200" spc="9" dirty="0">
                <a:latin typeface="Microsoft Sans Serif"/>
                <a:cs typeface="Microsoft Sans Serif"/>
              </a:rPr>
              <a:t> </a:t>
            </a:r>
            <a:r>
              <a:rPr sz="2200" spc="-17" dirty="0">
                <a:latin typeface="Microsoft Sans Serif"/>
                <a:cs typeface="Microsoft Sans Serif"/>
              </a:rPr>
              <a:t>строки.</a:t>
            </a:r>
            <a:endParaRPr sz="2200" dirty="0">
              <a:latin typeface="Microsoft Sans Serif"/>
              <a:cs typeface="Microsoft Sans Serif"/>
            </a:endParaRPr>
          </a:p>
        </p:txBody>
      </p:sp>
      <p:graphicFrame>
        <p:nvGraphicFramePr>
          <p:cNvPr id="10" name="object 5">
            <a:extLst>
              <a:ext uri="{FF2B5EF4-FFF2-40B4-BE49-F238E27FC236}">
                <a16:creationId xmlns:a16="http://schemas.microsoft.com/office/drawing/2014/main" id="{BEE75EA1-F5C1-4E25-823F-91C0749800B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90170719"/>
              </p:ext>
            </p:extLst>
          </p:nvPr>
        </p:nvGraphicFramePr>
        <p:xfrm>
          <a:off x="696584" y="1920240"/>
          <a:ext cx="8512831" cy="463296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6252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8875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0372">
                <a:tc>
                  <a:txBody>
                    <a:bodyPr/>
                    <a:lstStyle/>
                    <a:p>
                      <a:pPr marL="75565">
                        <a:lnSpc>
                          <a:spcPct val="80000"/>
                        </a:lnSpc>
                      </a:pPr>
                      <a:r>
                        <a:rPr sz="2000" b="1" spc="-10" dirty="0">
                          <a:latin typeface="Times New Roman"/>
                          <a:cs typeface="Times New Roman"/>
                        </a:rPr>
                        <a:t>Операция</a:t>
                      </a:r>
                      <a:endParaRPr sz="2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75565">
                        <a:lnSpc>
                          <a:spcPct val="80000"/>
                        </a:lnSpc>
                      </a:pPr>
                      <a:r>
                        <a:rPr sz="2000" b="1" spc="-10" dirty="0">
                          <a:latin typeface="Times New Roman"/>
                          <a:cs typeface="Times New Roman"/>
                        </a:rPr>
                        <a:t>Описание</a:t>
                      </a:r>
                      <a:endParaRPr sz="2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2736">
                <a:tc>
                  <a:txBody>
                    <a:bodyPr/>
                    <a:lstStyle/>
                    <a:p>
                      <a:pPr marL="75565">
                        <a:lnSpc>
                          <a:spcPct val="80000"/>
                        </a:lnSpc>
                      </a:pPr>
                      <a:r>
                        <a:rPr sz="2000" spc="65" dirty="0">
                          <a:latin typeface="Cambria"/>
                          <a:cs typeface="Cambria"/>
                        </a:rPr>
                        <a:t>()</a:t>
                      </a:r>
                      <a:endParaRPr sz="2000">
                        <a:latin typeface="Cambria"/>
                        <a:cs typeface="Cambria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 marL="75565">
                        <a:lnSpc>
                          <a:spcPct val="80000"/>
                        </a:lnSpc>
                      </a:pPr>
                      <a:r>
                        <a:rPr sz="2000" dirty="0">
                          <a:latin typeface="Tahoma"/>
                          <a:cs typeface="Tahoma"/>
                        </a:rPr>
                        <a:t>Пустой</a:t>
                      </a:r>
                      <a:r>
                        <a:rPr sz="2000" spc="270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2000" spc="-10" dirty="0">
                          <a:latin typeface="Tahoma"/>
                          <a:cs typeface="Tahoma"/>
                        </a:rPr>
                        <a:t>кортеж</a:t>
                      </a:r>
                      <a:endParaRPr sz="2000">
                        <a:latin typeface="Tahoma"/>
                        <a:cs typeface="Tahoma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1645">
                <a:tc>
                  <a:txBody>
                    <a:bodyPr/>
                    <a:lstStyle/>
                    <a:p>
                      <a:pPr marL="75565">
                        <a:lnSpc>
                          <a:spcPct val="80000"/>
                        </a:lnSpc>
                      </a:pPr>
                      <a:r>
                        <a:rPr sz="2000" spc="114" dirty="0">
                          <a:latin typeface="Cambria"/>
                          <a:cs typeface="Cambria"/>
                        </a:rPr>
                        <a:t>t</a:t>
                      </a:r>
                      <a:r>
                        <a:rPr sz="2000" spc="180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2000" dirty="0">
                          <a:latin typeface="Cambria"/>
                          <a:cs typeface="Cambria"/>
                        </a:rPr>
                        <a:t>=</a:t>
                      </a:r>
                      <a:r>
                        <a:rPr sz="2000" spc="180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2000" spc="85" dirty="0">
                          <a:latin typeface="Cambria"/>
                          <a:cs typeface="Cambria"/>
                        </a:rPr>
                        <a:t>(0,</a:t>
                      </a:r>
                      <a:r>
                        <a:rPr sz="2000" spc="180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2000" spc="40" dirty="0">
                          <a:latin typeface="Cambria"/>
                          <a:cs typeface="Cambria"/>
                        </a:rPr>
                        <a:t>)</a:t>
                      </a:r>
                      <a:endParaRPr sz="2000">
                        <a:latin typeface="Cambria"/>
                        <a:cs typeface="Cambria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75565">
                        <a:lnSpc>
                          <a:spcPct val="80000"/>
                        </a:lnSpc>
                      </a:pPr>
                      <a:r>
                        <a:rPr sz="2000" spc="30" dirty="0">
                          <a:latin typeface="Tahoma"/>
                          <a:cs typeface="Tahoma"/>
                        </a:rPr>
                        <a:t>Одноэлементный</a:t>
                      </a:r>
                      <a:r>
                        <a:rPr sz="2000" spc="80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2000" spc="30" dirty="0">
                          <a:latin typeface="Tahoma"/>
                          <a:cs typeface="Tahoma"/>
                        </a:rPr>
                        <a:t>кортеж</a:t>
                      </a:r>
                      <a:r>
                        <a:rPr sz="2000" spc="80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2000" spc="30" dirty="0">
                          <a:latin typeface="Tahoma"/>
                          <a:cs typeface="Tahoma"/>
                        </a:rPr>
                        <a:t>(не</a:t>
                      </a:r>
                      <a:r>
                        <a:rPr sz="2000" spc="80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2000" spc="-10" dirty="0">
                          <a:latin typeface="Tahoma"/>
                          <a:cs typeface="Tahoma"/>
                        </a:rPr>
                        <a:t>выражение)</a:t>
                      </a:r>
                      <a:endParaRPr sz="2000">
                        <a:latin typeface="Tahoma"/>
                        <a:cs typeface="Tahoma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1645">
                <a:tc>
                  <a:txBody>
                    <a:bodyPr/>
                    <a:lstStyle/>
                    <a:p>
                      <a:pPr marL="75565">
                        <a:lnSpc>
                          <a:spcPct val="80000"/>
                        </a:lnSpc>
                      </a:pPr>
                      <a:r>
                        <a:rPr sz="2000" spc="114" dirty="0">
                          <a:latin typeface="Cambria"/>
                          <a:cs typeface="Cambria"/>
                        </a:rPr>
                        <a:t>t</a:t>
                      </a:r>
                      <a:r>
                        <a:rPr sz="2000" spc="180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2000" dirty="0">
                          <a:latin typeface="Cambria"/>
                          <a:cs typeface="Cambria"/>
                        </a:rPr>
                        <a:t>=</a:t>
                      </a:r>
                      <a:r>
                        <a:rPr sz="2000" spc="185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2000" spc="85" dirty="0">
                          <a:latin typeface="Cambria"/>
                          <a:cs typeface="Cambria"/>
                        </a:rPr>
                        <a:t>(0,</a:t>
                      </a:r>
                      <a:r>
                        <a:rPr sz="2000" spc="185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2000" spc="135" dirty="0">
                          <a:solidFill>
                            <a:srgbClr val="BA2020"/>
                          </a:solidFill>
                          <a:latin typeface="Trebuchet MS"/>
                          <a:cs typeface="Trebuchet MS"/>
                        </a:rPr>
                        <a:t>'</a:t>
                      </a:r>
                      <a:r>
                        <a:rPr sz="2000" spc="135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Hi</a:t>
                      </a:r>
                      <a:r>
                        <a:rPr sz="2000" spc="135" dirty="0">
                          <a:solidFill>
                            <a:srgbClr val="BA2020"/>
                          </a:solidFill>
                          <a:latin typeface="Trebuchet MS"/>
                          <a:cs typeface="Trebuchet MS"/>
                        </a:rPr>
                        <a:t>'</a:t>
                      </a:r>
                      <a:r>
                        <a:rPr sz="2000" spc="135" dirty="0">
                          <a:latin typeface="Cambria"/>
                          <a:cs typeface="Cambria"/>
                        </a:rPr>
                        <a:t>,</a:t>
                      </a:r>
                      <a:r>
                        <a:rPr sz="2000" spc="185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2000" spc="85" dirty="0">
                          <a:latin typeface="Cambria"/>
                          <a:cs typeface="Cambria"/>
                        </a:rPr>
                        <a:t>1.2,</a:t>
                      </a:r>
                      <a:r>
                        <a:rPr sz="2000" spc="185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2000" spc="-25" dirty="0">
                          <a:latin typeface="Cambria"/>
                          <a:cs typeface="Cambria"/>
                        </a:rPr>
                        <a:t>3)</a:t>
                      </a:r>
                      <a:endParaRPr sz="2000">
                        <a:latin typeface="Cambria"/>
                        <a:cs typeface="Cambria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75565">
                        <a:lnSpc>
                          <a:spcPct val="80000"/>
                        </a:lnSpc>
                      </a:pPr>
                      <a:r>
                        <a:rPr sz="2000" spc="50" dirty="0">
                          <a:latin typeface="Tahoma"/>
                          <a:cs typeface="Tahoma"/>
                        </a:rPr>
                        <a:t>Кортеж</a:t>
                      </a:r>
                      <a:r>
                        <a:rPr sz="2000" spc="125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2000" dirty="0">
                          <a:latin typeface="Tahoma"/>
                          <a:cs typeface="Tahoma"/>
                        </a:rPr>
                        <a:t>из</a:t>
                      </a:r>
                      <a:r>
                        <a:rPr sz="2000" spc="125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2000" dirty="0">
                          <a:latin typeface="Tahoma"/>
                          <a:cs typeface="Tahoma"/>
                        </a:rPr>
                        <a:t>четырех</a:t>
                      </a:r>
                      <a:r>
                        <a:rPr sz="2000" spc="125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2000" spc="-10" dirty="0">
                          <a:latin typeface="Tahoma"/>
                          <a:cs typeface="Tahoma"/>
                        </a:rPr>
                        <a:t>элементов</a:t>
                      </a:r>
                      <a:endParaRPr sz="2000">
                        <a:latin typeface="Tahoma"/>
                        <a:cs typeface="Tahoma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1645">
                <a:tc>
                  <a:txBody>
                    <a:bodyPr/>
                    <a:lstStyle/>
                    <a:p>
                      <a:pPr marL="75565">
                        <a:lnSpc>
                          <a:spcPct val="80000"/>
                        </a:lnSpc>
                      </a:pPr>
                      <a:r>
                        <a:rPr sz="2000" spc="114" dirty="0">
                          <a:latin typeface="Cambria"/>
                          <a:cs typeface="Cambria"/>
                        </a:rPr>
                        <a:t>t</a:t>
                      </a:r>
                      <a:r>
                        <a:rPr sz="2000" spc="180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2000" dirty="0">
                          <a:latin typeface="Cambria"/>
                          <a:cs typeface="Cambria"/>
                        </a:rPr>
                        <a:t>=</a:t>
                      </a:r>
                      <a:r>
                        <a:rPr sz="2000" spc="185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2000" spc="85" dirty="0">
                          <a:latin typeface="Cambria"/>
                          <a:cs typeface="Cambria"/>
                        </a:rPr>
                        <a:t>0,</a:t>
                      </a:r>
                      <a:r>
                        <a:rPr sz="2000" spc="185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2000" spc="135" dirty="0">
                          <a:solidFill>
                            <a:srgbClr val="BA2020"/>
                          </a:solidFill>
                          <a:latin typeface="Trebuchet MS"/>
                          <a:cs typeface="Trebuchet MS"/>
                        </a:rPr>
                        <a:t>'</a:t>
                      </a:r>
                      <a:r>
                        <a:rPr sz="2000" spc="135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Hi</a:t>
                      </a:r>
                      <a:r>
                        <a:rPr sz="2000" spc="135" dirty="0">
                          <a:solidFill>
                            <a:srgbClr val="BA2020"/>
                          </a:solidFill>
                          <a:latin typeface="Trebuchet MS"/>
                          <a:cs typeface="Trebuchet MS"/>
                        </a:rPr>
                        <a:t>'</a:t>
                      </a:r>
                      <a:r>
                        <a:rPr sz="2000" spc="135" dirty="0">
                          <a:latin typeface="Cambria"/>
                          <a:cs typeface="Cambria"/>
                        </a:rPr>
                        <a:t>,</a:t>
                      </a:r>
                      <a:r>
                        <a:rPr sz="2000" spc="180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2000" spc="85" dirty="0">
                          <a:latin typeface="Cambria"/>
                          <a:cs typeface="Cambria"/>
                        </a:rPr>
                        <a:t>1.2,</a:t>
                      </a:r>
                      <a:r>
                        <a:rPr sz="2000" spc="185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2000" spc="-50" dirty="0">
                          <a:latin typeface="Cambria"/>
                          <a:cs typeface="Cambria"/>
                        </a:rPr>
                        <a:t>3</a:t>
                      </a:r>
                      <a:endParaRPr sz="2000">
                        <a:latin typeface="Cambria"/>
                        <a:cs typeface="Cambria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75565">
                        <a:lnSpc>
                          <a:spcPct val="80000"/>
                        </a:lnSpc>
                      </a:pPr>
                      <a:r>
                        <a:rPr sz="2000" spc="10" dirty="0">
                          <a:latin typeface="Tahoma"/>
                          <a:cs typeface="Tahoma"/>
                        </a:rPr>
                        <a:t>Такой</a:t>
                      </a:r>
                      <a:r>
                        <a:rPr sz="2000" spc="135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2000" spc="10" dirty="0">
                          <a:latin typeface="Tahoma"/>
                          <a:cs typeface="Tahoma"/>
                        </a:rPr>
                        <a:t>же</a:t>
                      </a:r>
                      <a:r>
                        <a:rPr sz="2000" spc="140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2000" spc="10" dirty="0">
                          <a:latin typeface="Tahoma"/>
                          <a:cs typeface="Tahoma"/>
                        </a:rPr>
                        <a:t>кортеж,</a:t>
                      </a:r>
                      <a:r>
                        <a:rPr sz="2000" spc="140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2000" spc="10" dirty="0">
                          <a:latin typeface="Tahoma"/>
                          <a:cs typeface="Tahoma"/>
                        </a:rPr>
                        <a:t>как</a:t>
                      </a:r>
                      <a:r>
                        <a:rPr sz="2000" spc="140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2000" spc="10" dirty="0">
                          <a:latin typeface="Tahoma"/>
                          <a:cs typeface="Tahoma"/>
                        </a:rPr>
                        <a:t>в</a:t>
                      </a:r>
                      <a:r>
                        <a:rPr sz="2000" spc="140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2000" spc="10" dirty="0">
                          <a:latin typeface="Tahoma"/>
                          <a:cs typeface="Tahoma"/>
                        </a:rPr>
                        <a:t>предыдущей</a:t>
                      </a:r>
                      <a:r>
                        <a:rPr sz="2000" spc="140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2000" spc="-10" dirty="0">
                          <a:latin typeface="Tahoma"/>
                          <a:cs typeface="Tahoma"/>
                        </a:rPr>
                        <a:t>строке</a:t>
                      </a:r>
                      <a:endParaRPr sz="2000">
                        <a:latin typeface="Tahoma"/>
                        <a:cs typeface="Tahoma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51645">
                <a:tc>
                  <a:txBody>
                    <a:bodyPr/>
                    <a:lstStyle/>
                    <a:p>
                      <a:pPr marL="75565">
                        <a:lnSpc>
                          <a:spcPct val="80000"/>
                        </a:lnSpc>
                      </a:pPr>
                      <a:r>
                        <a:rPr sz="2000" spc="114" dirty="0">
                          <a:latin typeface="Cambria"/>
                          <a:cs typeface="Cambria"/>
                        </a:rPr>
                        <a:t>t</a:t>
                      </a:r>
                      <a:r>
                        <a:rPr sz="2000" spc="185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2000" dirty="0">
                          <a:latin typeface="Cambria"/>
                          <a:cs typeface="Cambria"/>
                        </a:rPr>
                        <a:t>=</a:t>
                      </a:r>
                      <a:r>
                        <a:rPr sz="2000" spc="190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2000" spc="100" dirty="0">
                          <a:latin typeface="Cambria"/>
                          <a:cs typeface="Cambria"/>
                        </a:rPr>
                        <a:t>(</a:t>
                      </a:r>
                      <a:r>
                        <a:rPr sz="2000" spc="100" dirty="0">
                          <a:solidFill>
                            <a:srgbClr val="BA2020"/>
                          </a:solidFill>
                          <a:latin typeface="Trebuchet MS"/>
                          <a:cs typeface="Trebuchet MS"/>
                        </a:rPr>
                        <a:t>'</a:t>
                      </a:r>
                      <a:r>
                        <a:rPr sz="2000" spc="100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John</a:t>
                      </a:r>
                      <a:r>
                        <a:rPr sz="2000" spc="100" dirty="0">
                          <a:solidFill>
                            <a:srgbClr val="BA2020"/>
                          </a:solidFill>
                          <a:latin typeface="Trebuchet MS"/>
                          <a:cs typeface="Trebuchet MS"/>
                        </a:rPr>
                        <a:t>'</a:t>
                      </a:r>
                      <a:r>
                        <a:rPr sz="2000" spc="100" dirty="0">
                          <a:latin typeface="Cambria"/>
                          <a:cs typeface="Cambria"/>
                        </a:rPr>
                        <a:t>,</a:t>
                      </a:r>
                      <a:r>
                        <a:rPr sz="2000" spc="190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2000" spc="110" dirty="0">
                          <a:latin typeface="Cambria"/>
                          <a:cs typeface="Cambria"/>
                        </a:rPr>
                        <a:t>(</a:t>
                      </a:r>
                      <a:r>
                        <a:rPr sz="2000" spc="110" dirty="0">
                          <a:solidFill>
                            <a:srgbClr val="BA2020"/>
                          </a:solidFill>
                          <a:latin typeface="Trebuchet MS"/>
                          <a:cs typeface="Trebuchet MS"/>
                        </a:rPr>
                        <a:t>'</a:t>
                      </a:r>
                      <a:r>
                        <a:rPr sz="2000" spc="110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prof</a:t>
                      </a:r>
                      <a:r>
                        <a:rPr sz="2000" spc="110" dirty="0">
                          <a:solidFill>
                            <a:srgbClr val="BA2020"/>
                          </a:solidFill>
                          <a:latin typeface="Trebuchet MS"/>
                          <a:cs typeface="Trebuchet MS"/>
                        </a:rPr>
                        <a:t>'</a:t>
                      </a:r>
                      <a:r>
                        <a:rPr sz="2000" spc="110" dirty="0">
                          <a:latin typeface="Cambria"/>
                          <a:cs typeface="Cambria"/>
                        </a:rPr>
                        <a:t>,</a:t>
                      </a:r>
                      <a:r>
                        <a:rPr sz="2000" spc="185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2000" spc="80" dirty="0">
                          <a:solidFill>
                            <a:srgbClr val="BA2020"/>
                          </a:solidFill>
                          <a:latin typeface="Trebuchet MS"/>
                          <a:cs typeface="Trebuchet MS"/>
                        </a:rPr>
                        <a:t>'</a:t>
                      </a:r>
                      <a:r>
                        <a:rPr sz="2000" spc="80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dev</a:t>
                      </a:r>
                      <a:r>
                        <a:rPr sz="2000" spc="80" dirty="0">
                          <a:solidFill>
                            <a:srgbClr val="BA2020"/>
                          </a:solidFill>
                          <a:latin typeface="Trebuchet MS"/>
                          <a:cs typeface="Trebuchet MS"/>
                        </a:rPr>
                        <a:t>'</a:t>
                      </a:r>
                      <a:r>
                        <a:rPr sz="2000" spc="80" dirty="0">
                          <a:latin typeface="Cambria"/>
                          <a:cs typeface="Cambria"/>
                        </a:rPr>
                        <a:t>))</a:t>
                      </a:r>
                      <a:endParaRPr sz="2000">
                        <a:latin typeface="Cambria"/>
                        <a:cs typeface="Cambria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75565">
                        <a:lnSpc>
                          <a:spcPct val="80000"/>
                        </a:lnSpc>
                      </a:pPr>
                      <a:r>
                        <a:rPr sz="2000" spc="10" dirty="0">
                          <a:latin typeface="Tahoma"/>
                          <a:cs typeface="Tahoma"/>
                        </a:rPr>
                        <a:t>Вложенные</a:t>
                      </a:r>
                      <a:r>
                        <a:rPr sz="2000" spc="265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2000" spc="-10" dirty="0">
                          <a:latin typeface="Tahoma"/>
                          <a:cs typeface="Tahoma"/>
                        </a:rPr>
                        <a:t>кортежи</a:t>
                      </a:r>
                      <a:endParaRPr sz="2000">
                        <a:latin typeface="Tahoma"/>
                        <a:cs typeface="Tahoma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51645">
                <a:tc>
                  <a:txBody>
                    <a:bodyPr/>
                    <a:lstStyle/>
                    <a:p>
                      <a:pPr marL="75565">
                        <a:lnSpc>
                          <a:spcPct val="80000"/>
                        </a:lnSpc>
                      </a:pPr>
                      <a:r>
                        <a:rPr sz="2000" spc="114" dirty="0">
                          <a:latin typeface="Cambria"/>
                          <a:cs typeface="Cambria"/>
                        </a:rPr>
                        <a:t>t</a:t>
                      </a:r>
                      <a:r>
                        <a:rPr sz="2000" spc="175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2000" dirty="0">
                          <a:latin typeface="Cambria"/>
                          <a:cs typeface="Cambria"/>
                        </a:rPr>
                        <a:t>=</a:t>
                      </a:r>
                      <a:r>
                        <a:rPr sz="2000" spc="175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2000" spc="75" dirty="0">
                          <a:solidFill>
                            <a:srgbClr val="1F973F"/>
                          </a:solidFill>
                          <a:latin typeface="Cambria"/>
                          <a:cs typeface="Cambria"/>
                        </a:rPr>
                        <a:t>tuple</a:t>
                      </a:r>
                      <a:r>
                        <a:rPr sz="2000" spc="75" dirty="0">
                          <a:latin typeface="Cambria"/>
                          <a:cs typeface="Cambria"/>
                        </a:rPr>
                        <a:t>(</a:t>
                      </a:r>
                      <a:r>
                        <a:rPr sz="2000" spc="75" dirty="0">
                          <a:solidFill>
                            <a:srgbClr val="BA2020"/>
                          </a:solidFill>
                          <a:latin typeface="Trebuchet MS"/>
                          <a:cs typeface="Trebuchet MS"/>
                        </a:rPr>
                        <a:t>'</a:t>
                      </a:r>
                      <a:r>
                        <a:rPr sz="2000" spc="75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hello</a:t>
                      </a:r>
                      <a:r>
                        <a:rPr sz="2000" spc="75" dirty="0">
                          <a:solidFill>
                            <a:srgbClr val="BA2020"/>
                          </a:solidFill>
                          <a:latin typeface="Trebuchet MS"/>
                          <a:cs typeface="Trebuchet MS"/>
                        </a:rPr>
                        <a:t>'</a:t>
                      </a:r>
                      <a:r>
                        <a:rPr sz="2000" spc="75" dirty="0">
                          <a:latin typeface="Cambria"/>
                          <a:cs typeface="Cambria"/>
                        </a:rPr>
                        <a:t>)</a:t>
                      </a:r>
                      <a:endParaRPr sz="2000">
                        <a:latin typeface="Cambria"/>
                        <a:cs typeface="Cambria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75565">
                        <a:lnSpc>
                          <a:spcPct val="80000"/>
                        </a:lnSpc>
                      </a:pPr>
                      <a:r>
                        <a:rPr sz="2000" spc="50" dirty="0">
                          <a:latin typeface="Tahoma"/>
                          <a:cs typeface="Tahoma"/>
                        </a:rPr>
                        <a:t>Кортеж</a:t>
                      </a:r>
                      <a:r>
                        <a:rPr sz="2000" spc="130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2000" spc="10" dirty="0">
                          <a:latin typeface="Tahoma"/>
                          <a:cs typeface="Tahoma"/>
                        </a:rPr>
                        <a:t>из</a:t>
                      </a:r>
                      <a:r>
                        <a:rPr sz="2000" spc="130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2000" spc="10" dirty="0">
                          <a:latin typeface="Tahoma"/>
                          <a:cs typeface="Tahoma"/>
                        </a:rPr>
                        <a:t>элементов</a:t>
                      </a:r>
                      <a:r>
                        <a:rPr sz="2000" spc="135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2000" spc="10" dirty="0">
                          <a:latin typeface="Tahoma"/>
                          <a:cs typeface="Tahoma"/>
                        </a:rPr>
                        <a:t>итерируемого</a:t>
                      </a:r>
                      <a:r>
                        <a:rPr sz="2000" spc="130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2000" spc="-10" dirty="0">
                          <a:latin typeface="Tahoma"/>
                          <a:cs typeface="Tahoma"/>
                        </a:rPr>
                        <a:t>объекта</a:t>
                      </a:r>
                      <a:endParaRPr sz="2000">
                        <a:latin typeface="Tahoma"/>
                        <a:cs typeface="Tahoma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51645">
                <a:tc>
                  <a:txBody>
                    <a:bodyPr/>
                    <a:lstStyle/>
                    <a:p>
                      <a:pPr marL="75565">
                        <a:lnSpc>
                          <a:spcPct val="80000"/>
                        </a:lnSpc>
                      </a:pPr>
                      <a:r>
                        <a:rPr sz="2000" spc="100" dirty="0">
                          <a:latin typeface="Cambria"/>
                          <a:cs typeface="Cambria"/>
                        </a:rPr>
                        <a:t>t[i]</a:t>
                      </a:r>
                      <a:endParaRPr sz="2000">
                        <a:latin typeface="Cambria"/>
                        <a:cs typeface="Cambria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75565">
                        <a:lnSpc>
                          <a:spcPct val="80000"/>
                        </a:lnSpc>
                      </a:pPr>
                      <a:r>
                        <a:rPr sz="2000" spc="-10" dirty="0">
                          <a:latin typeface="Tahoma"/>
                          <a:cs typeface="Tahoma"/>
                        </a:rPr>
                        <a:t>Индекс</a:t>
                      </a:r>
                      <a:endParaRPr sz="2000">
                        <a:latin typeface="Tahoma"/>
                        <a:cs typeface="Tahoma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51645">
                <a:tc>
                  <a:txBody>
                    <a:bodyPr/>
                    <a:lstStyle/>
                    <a:p>
                      <a:pPr marL="75565">
                        <a:lnSpc>
                          <a:spcPct val="80000"/>
                        </a:lnSpc>
                      </a:pPr>
                      <a:r>
                        <a:rPr sz="2000" spc="105" dirty="0">
                          <a:latin typeface="Cambria"/>
                          <a:cs typeface="Cambria"/>
                        </a:rPr>
                        <a:t>t[i][j]</a:t>
                      </a:r>
                      <a:endParaRPr sz="2000">
                        <a:latin typeface="Cambria"/>
                        <a:cs typeface="Cambria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75565">
                        <a:lnSpc>
                          <a:spcPct val="80000"/>
                        </a:lnSpc>
                      </a:pPr>
                      <a:r>
                        <a:rPr sz="2000" dirty="0">
                          <a:latin typeface="Tahoma"/>
                          <a:cs typeface="Tahoma"/>
                        </a:rPr>
                        <a:t>Индекс</a:t>
                      </a:r>
                      <a:r>
                        <a:rPr sz="2000" spc="260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2000" spc="-10" dirty="0">
                          <a:latin typeface="Tahoma"/>
                          <a:cs typeface="Tahoma"/>
                        </a:rPr>
                        <a:t>индекса</a:t>
                      </a:r>
                      <a:endParaRPr sz="2000">
                        <a:latin typeface="Tahoma"/>
                        <a:cs typeface="Tahoma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51645">
                <a:tc>
                  <a:txBody>
                    <a:bodyPr/>
                    <a:lstStyle/>
                    <a:p>
                      <a:pPr marL="75565">
                        <a:lnSpc>
                          <a:spcPct val="80000"/>
                        </a:lnSpc>
                      </a:pPr>
                      <a:r>
                        <a:rPr sz="2000" spc="120" dirty="0">
                          <a:latin typeface="Cambria"/>
                          <a:cs typeface="Cambria"/>
                        </a:rPr>
                        <a:t>t[i:j]</a:t>
                      </a:r>
                      <a:endParaRPr sz="2000">
                        <a:latin typeface="Cambria"/>
                        <a:cs typeface="Cambria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75565">
                        <a:lnSpc>
                          <a:spcPct val="80000"/>
                        </a:lnSpc>
                      </a:pPr>
                      <a:r>
                        <a:rPr sz="2000" spc="-20" dirty="0">
                          <a:latin typeface="Tahoma"/>
                          <a:cs typeface="Tahoma"/>
                        </a:rPr>
                        <a:t>Срез</a:t>
                      </a:r>
                      <a:endParaRPr sz="2000">
                        <a:latin typeface="Tahoma"/>
                        <a:cs typeface="Tahoma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51645">
                <a:tc>
                  <a:txBody>
                    <a:bodyPr/>
                    <a:lstStyle/>
                    <a:p>
                      <a:pPr marL="75565">
                        <a:lnSpc>
                          <a:spcPct val="80000"/>
                        </a:lnSpc>
                      </a:pPr>
                      <a:r>
                        <a:rPr sz="2000" spc="65" dirty="0">
                          <a:solidFill>
                            <a:srgbClr val="1F973F"/>
                          </a:solidFill>
                          <a:latin typeface="Cambria"/>
                          <a:cs typeface="Cambria"/>
                        </a:rPr>
                        <a:t>len</a:t>
                      </a:r>
                      <a:r>
                        <a:rPr sz="2000" spc="65" dirty="0">
                          <a:latin typeface="Cambria"/>
                          <a:cs typeface="Cambria"/>
                        </a:rPr>
                        <a:t>(t)</a:t>
                      </a:r>
                      <a:endParaRPr sz="2000">
                        <a:latin typeface="Cambria"/>
                        <a:cs typeface="Cambria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75565">
                        <a:lnSpc>
                          <a:spcPct val="80000"/>
                        </a:lnSpc>
                      </a:pPr>
                      <a:r>
                        <a:rPr sz="2000" dirty="0">
                          <a:latin typeface="Tahoma"/>
                          <a:cs typeface="Tahoma"/>
                        </a:rPr>
                        <a:t>Длина</a:t>
                      </a:r>
                      <a:r>
                        <a:rPr sz="2000" spc="250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2000" spc="-10" dirty="0">
                          <a:latin typeface="Tahoma"/>
                          <a:cs typeface="Tahoma"/>
                        </a:rPr>
                        <a:t>кортежа</a:t>
                      </a:r>
                      <a:endParaRPr sz="2000">
                        <a:latin typeface="Tahoma"/>
                        <a:cs typeface="Tahoma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51645">
                <a:tc>
                  <a:txBody>
                    <a:bodyPr/>
                    <a:lstStyle/>
                    <a:p>
                      <a:pPr marL="75565">
                        <a:lnSpc>
                          <a:spcPct val="80000"/>
                        </a:lnSpc>
                      </a:pPr>
                      <a:r>
                        <a:rPr sz="2000" dirty="0">
                          <a:latin typeface="Cambria"/>
                          <a:cs typeface="Cambria"/>
                        </a:rPr>
                        <a:t>t1</a:t>
                      </a:r>
                      <a:r>
                        <a:rPr sz="2000" spc="220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2000" dirty="0">
                          <a:solidFill>
                            <a:srgbClr val="AA21FF"/>
                          </a:solidFill>
                          <a:latin typeface="Cambria"/>
                          <a:cs typeface="Cambria"/>
                        </a:rPr>
                        <a:t>+</a:t>
                      </a:r>
                      <a:r>
                        <a:rPr sz="2000" spc="225" dirty="0">
                          <a:solidFill>
                            <a:srgbClr val="AA21FF"/>
                          </a:solidFill>
                          <a:latin typeface="Cambria"/>
                          <a:cs typeface="Cambria"/>
                        </a:rPr>
                        <a:t> </a:t>
                      </a:r>
                      <a:r>
                        <a:rPr sz="2000" spc="-35" dirty="0">
                          <a:latin typeface="Cambria"/>
                          <a:cs typeface="Cambria"/>
                        </a:rPr>
                        <a:t>t2</a:t>
                      </a:r>
                      <a:endParaRPr sz="2000">
                        <a:latin typeface="Cambria"/>
                        <a:cs typeface="Cambria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75565">
                        <a:lnSpc>
                          <a:spcPct val="80000"/>
                        </a:lnSpc>
                      </a:pPr>
                      <a:r>
                        <a:rPr sz="2000" spc="-10" dirty="0">
                          <a:latin typeface="Tahoma"/>
                          <a:cs typeface="Tahoma"/>
                        </a:rPr>
                        <a:t>Конкатенация</a:t>
                      </a:r>
                      <a:endParaRPr sz="2000">
                        <a:latin typeface="Tahoma"/>
                        <a:cs typeface="Tahoma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151645">
                <a:tc>
                  <a:txBody>
                    <a:bodyPr/>
                    <a:lstStyle/>
                    <a:p>
                      <a:pPr marL="75565">
                        <a:lnSpc>
                          <a:spcPct val="80000"/>
                        </a:lnSpc>
                      </a:pPr>
                      <a:r>
                        <a:rPr sz="2000" spc="114" dirty="0">
                          <a:latin typeface="Cambria"/>
                          <a:cs typeface="Cambria"/>
                        </a:rPr>
                        <a:t>t</a:t>
                      </a:r>
                      <a:r>
                        <a:rPr sz="2000" spc="185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2000" spc="50" dirty="0">
                          <a:solidFill>
                            <a:srgbClr val="AA21FF"/>
                          </a:solidFill>
                          <a:latin typeface="Cambria"/>
                          <a:cs typeface="Cambria"/>
                        </a:rPr>
                        <a:t>*</a:t>
                      </a:r>
                      <a:r>
                        <a:rPr sz="2000" spc="185" dirty="0">
                          <a:solidFill>
                            <a:srgbClr val="AA21FF"/>
                          </a:solidFill>
                          <a:latin typeface="Cambria"/>
                          <a:cs typeface="Cambria"/>
                        </a:rPr>
                        <a:t> </a:t>
                      </a:r>
                      <a:r>
                        <a:rPr sz="2000" spc="-60" dirty="0">
                          <a:latin typeface="Cambria"/>
                          <a:cs typeface="Cambria"/>
                        </a:rPr>
                        <a:t>3</a:t>
                      </a:r>
                      <a:endParaRPr sz="2000">
                        <a:latin typeface="Cambria"/>
                        <a:cs typeface="Cambria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75565">
                        <a:lnSpc>
                          <a:spcPct val="80000"/>
                        </a:lnSpc>
                      </a:pPr>
                      <a:r>
                        <a:rPr sz="2000" spc="-10" dirty="0">
                          <a:latin typeface="Tahoma"/>
                          <a:cs typeface="Tahoma"/>
                        </a:rPr>
                        <a:t>Повторение</a:t>
                      </a:r>
                      <a:endParaRPr sz="2000">
                        <a:latin typeface="Tahoma"/>
                        <a:cs typeface="Tahoma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151645">
                <a:tc>
                  <a:txBody>
                    <a:bodyPr/>
                    <a:lstStyle/>
                    <a:p>
                      <a:pPr marL="75565">
                        <a:lnSpc>
                          <a:spcPct val="80000"/>
                        </a:lnSpc>
                      </a:pPr>
                      <a:r>
                        <a:rPr sz="2000" spc="50" dirty="0">
                          <a:solidFill>
                            <a:srgbClr val="BA2020"/>
                          </a:solidFill>
                          <a:latin typeface="Trebuchet MS"/>
                          <a:cs typeface="Trebuchet MS"/>
                        </a:rPr>
                        <a:t>'</a:t>
                      </a:r>
                      <a:r>
                        <a:rPr sz="2000" spc="50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spam</a:t>
                      </a:r>
                      <a:r>
                        <a:rPr sz="2000" spc="50" dirty="0">
                          <a:solidFill>
                            <a:srgbClr val="BA2020"/>
                          </a:solidFill>
                          <a:latin typeface="Trebuchet MS"/>
                          <a:cs typeface="Trebuchet MS"/>
                        </a:rPr>
                        <a:t>'</a:t>
                      </a:r>
                      <a:r>
                        <a:rPr sz="2000" spc="130" dirty="0">
                          <a:solidFill>
                            <a:srgbClr val="BA2020"/>
                          </a:solidFill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2000" spc="65" dirty="0">
                          <a:solidFill>
                            <a:srgbClr val="1F973F"/>
                          </a:solidFill>
                          <a:latin typeface="Cambria"/>
                          <a:cs typeface="Cambria"/>
                        </a:rPr>
                        <a:t>in</a:t>
                      </a:r>
                      <a:r>
                        <a:rPr sz="2000" spc="190" dirty="0">
                          <a:solidFill>
                            <a:srgbClr val="1F973F"/>
                          </a:solidFill>
                          <a:latin typeface="Cambria"/>
                          <a:cs typeface="Cambria"/>
                        </a:rPr>
                        <a:t> </a:t>
                      </a:r>
                      <a:r>
                        <a:rPr sz="2000" spc="65" dirty="0">
                          <a:latin typeface="Cambria"/>
                          <a:cs typeface="Cambria"/>
                        </a:rPr>
                        <a:t>t</a:t>
                      </a:r>
                      <a:endParaRPr sz="2000">
                        <a:latin typeface="Cambria"/>
                        <a:cs typeface="Cambria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75565">
                        <a:lnSpc>
                          <a:spcPct val="80000"/>
                        </a:lnSpc>
                      </a:pPr>
                      <a:r>
                        <a:rPr sz="2000" dirty="0">
                          <a:latin typeface="Tahoma"/>
                          <a:cs typeface="Tahoma"/>
                        </a:rPr>
                        <a:t>Проверка</a:t>
                      </a:r>
                      <a:r>
                        <a:rPr sz="2000" spc="254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2000" spc="-10" dirty="0">
                          <a:latin typeface="Tahoma"/>
                          <a:cs typeface="Tahoma"/>
                        </a:rPr>
                        <a:t>вхождения</a:t>
                      </a:r>
                      <a:endParaRPr sz="2000">
                        <a:latin typeface="Tahoma"/>
                        <a:cs typeface="Tahoma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151645">
                <a:tc>
                  <a:txBody>
                    <a:bodyPr/>
                    <a:lstStyle/>
                    <a:p>
                      <a:pPr marL="75565">
                        <a:lnSpc>
                          <a:spcPct val="80000"/>
                        </a:lnSpc>
                      </a:pPr>
                      <a:r>
                        <a:rPr sz="2000" spc="75" dirty="0">
                          <a:latin typeface="Cambria"/>
                          <a:cs typeface="Cambria"/>
                        </a:rPr>
                        <a:t>t.index(</a:t>
                      </a:r>
                      <a:r>
                        <a:rPr sz="2000" spc="75" dirty="0">
                          <a:solidFill>
                            <a:srgbClr val="BA2020"/>
                          </a:solidFill>
                          <a:latin typeface="Trebuchet MS"/>
                          <a:cs typeface="Trebuchet MS"/>
                        </a:rPr>
                        <a:t>'</a:t>
                      </a:r>
                      <a:r>
                        <a:rPr sz="2000" spc="75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Hi</a:t>
                      </a:r>
                      <a:r>
                        <a:rPr sz="2000" spc="75" dirty="0">
                          <a:solidFill>
                            <a:srgbClr val="BA2020"/>
                          </a:solidFill>
                          <a:latin typeface="Trebuchet MS"/>
                          <a:cs typeface="Trebuchet MS"/>
                        </a:rPr>
                        <a:t>'</a:t>
                      </a:r>
                      <a:r>
                        <a:rPr sz="2000" spc="75" dirty="0">
                          <a:latin typeface="Cambria"/>
                          <a:cs typeface="Cambria"/>
                        </a:rPr>
                        <a:t>)</a:t>
                      </a:r>
                      <a:endParaRPr sz="2000">
                        <a:latin typeface="Cambria"/>
                        <a:cs typeface="Cambria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75565">
                        <a:lnSpc>
                          <a:spcPct val="80000"/>
                        </a:lnSpc>
                      </a:pPr>
                      <a:r>
                        <a:rPr sz="2000" dirty="0">
                          <a:latin typeface="Tahoma"/>
                          <a:cs typeface="Tahoma"/>
                        </a:rPr>
                        <a:t>Поиск</a:t>
                      </a:r>
                      <a:r>
                        <a:rPr sz="2000" spc="240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2000" dirty="0">
                          <a:latin typeface="Tahoma"/>
                          <a:cs typeface="Tahoma"/>
                        </a:rPr>
                        <a:t>индекса</a:t>
                      </a:r>
                      <a:r>
                        <a:rPr sz="2000" spc="240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2000" spc="-10" dirty="0">
                          <a:latin typeface="Tahoma"/>
                          <a:cs typeface="Tahoma"/>
                        </a:rPr>
                        <a:t>элемента</a:t>
                      </a:r>
                      <a:endParaRPr sz="2000">
                        <a:latin typeface="Tahoma"/>
                        <a:cs typeface="Tahoma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159281">
                <a:tc>
                  <a:txBody>
                    <a:bodyPr/>
                    <a:lstStyle/>
                    <a:p>
                      <a:pPr marL="75565">
                        <a:lnSpc>
                          <a:spcPct val="80000"/>
                        </a:lnSpc>
                      </a:pPr>
                      <a:r>
                        <a:rPr sz="2000" spc="75" dirty="0">
                          <a:latin typeface="Cambria"/>
                          <a:cs typeface="Cambria"/>
                        </a:rPr>
                        <a:t>t.count(</a:t>
                      </a:r>
                      <a:r>
                        <a:rPr sz="2000" spc="75" dirty="0">
                          <a:solidFill>
                            <a:srgbClr val="BA2020"/>
                          </a:solidFill>
                          <a:latin typeface="Trebuchet MS"/>
                          <a:cs typeface="Trebuchet MS"/>
                        </a:rPr>
                        <a:t>'</a:t>
                      </a:r>
                      <a:r>
                        <a:rPr sz="2000" spc="75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hello</a:t>
                      </a:r>
                      <a:r>
                        <a:rPr sz="2000" spc="75" dirty="0">
                          <a:solidFill>
                            <a:srgbClr val="BA2020"/>
                          </a:solidFill>
                          <a:latin typeface="Trebuchet MS"/>
                          <a:cs typeface="Trebuchet MS"/>
                        </a:rPr>
                        <a:t>'</a:t>
                      </a:r>
                      <a:r>
                        <a:rPr sz="2000" spc="75" dirty="0">
                          <a:latin typeface="Cambria"/>
                          <a:cs typeface="Cambria"/>
                        </a:rPr>
                        <a:t>)</a:t>
                      </a:r>
                      <a:endParaRPr sz="2000">
                        <a:latin typeface="Cambria"/>
                        <a:cs typeface="Cambria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75565">
                        <a:lnSpc>
                          <a:spcPct val="80000"/>
                        </a:lnSpc>
                      </a:pPr>
                      <a:r>
                        <a:rPr sz="2000" spc="10" dirty="0">
                          <a:latin typeface="Tahoma"/>
                          <a:cs typeface="Tahoma"/>
                        </a:rPr>
                        <a:t>Подсчет</a:t>
                      </a:r>
                      <a:r>
                        <a:rPr sz="2000" spc="225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2000" spc="10" dirty="0">
                          <a:latin typeface="Tahoma"/>
                          <a:cs typeface="Tahoma"/>
                        </a:rPr>
                        <a:t>повторений</a:t>
                      </a:r>
                      <a:r>
                        <a:rPr sz="2000" spc="225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2000" spc="-10" dirty="0">
                          <a:latin typeface="Tahoma"/>
                          <a:cs typeface="Tahoma"/>
                        </a:rPr>
                        <a:t>элемента</a:t>
                      </a:r>
                      <a:endParaRPr sz="2000" dirty="0">
                        <a:latin typeface="Tahoma"/>
                        <a:cs typeface="Tahoma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cut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ject 3">
            <a:extLst>
              <a:ext uri="{FF2B5EF4-FFF2-40B4-BE49-F238E27FC236}">
                <a16:creationId xmlns:a16="http://schemas.microsoft.com/office/drawing/2014/main" id="{2A24C41E-D6BC-4EF4-8ABA-C872E19A067B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637651" y="103664"/>
            <a:ext cx="9302407" cy="464129"/>
          </a:xfrm>
          <a:prstGeom prst="rect">
            <a:avLst/>
          </a:prstGeom>
        </p:spPr>
        <p:txBody>
          <a:bodyPr vert="horz" wrap="square" lIns="0" tIns="20728" rIns="0" bIns="0" rtlCol="0">
            <a:spAutoFit/>
          </a:bodyPr>
          <a:lstStyle/>
          <a:p>
            <a:pPr marL="21820">
              <a:spcBef>
                <a:spcPts val="163"/>
              </a:spcBef>
            </a:pPr>
            <a:r>
              <a:rPr sz="3200" dirty="0"/>
              <a:t>Операции</a:t>
            </a:r>
            <a:r>
              <a:rPr sz="3200" spc="86" dirty="0"/>
              <a:t> </a:t>
            </a:r>
            <a:r>
              <a:rPr sz="3200" dirty="0"/>
              <a:t>над</a:t>
            </a:r>
            <a:r>
              <a:rPr sz="3200" spc="86" dirty="0"/>
              <a:t> </a:t>
            </a:r>
            <a:r>
              <a:rPr sz="3200" spc="-17" dirty="0"/>
              <a:t>кортежами</a:t>
            </a:r>
          </a:p>
        </p:txBody>
      </p:sp>
      <p:sp>
        <p:nvSpPr>
          <p:cNvPr id="7" name="object 4">
            <a:extLst>
              <a:ext uri="{FF2B5EF4-FFF2-40B4-BE49-F238E27FC236}">
                <a16:creationId xmlns:a16="http://schemas.microsoft.com/office/drawing/2014/main" id="{F83E1297-1FC7-4DA7-B1D5-49EE2D5B2FAE}"/>
              </a:ext>
            </a:extLst>
          </p:cNvPr>
          <p:cNvSpPr txBox="1"/>
          <p:nvPr/>
        </p:nvSpPr>
        <p:spPr>
          <a:xfrm>
            <a:off x="743460" y="633506"/>
            <a:ext cx="7849523" cy="636484"/>
          </a:xfrm>
          <a:prstGeom prst="rect">
            <a:avLst/>
          </a:prstGeom>
        </p:spPr>
        <p:txBody>
          <a:bodyPr vert="horz" wrap="square" lIns="0" tIns="20728" rIns="0" bIns="0" rtlCol="0">
            <a:spAutoFit/>
          </a:bodyPr>
          <a:lstStyle/>
          <a:p>
            <a:pPr marL="255292" indent="-233473">
              <a:spcBef>
                <a:spcPts val="163"/>
              </a:spcBef>
              <a:buClr>
                <a:srgbClr val="1F973F"/>
              </a:buClr>
              <a:buSzPct val="66666"/>
              <a:buFont typeface="Lucida Sans Unicode"/>
              <a:buChar char="■"/>
              <a:tabLst>
                <a:tab pos="255292" algn="l"/>
              </a:tabLst>
            </a:pPr>
            <a:r>
              <a:rPr sz="2000" dirty="0">
                <a:latin typeface="Microsoft Sans Serif"/>
                <a:cs typeface="Microsoft Sans Serif"/>
              </a:rPr>
              <a:t>Кортежи</a:t>
            </a:r>
            <a:r>
              <a:rPr sz="2000" spc="26" dirty="0">
                <a:latin typeface="Microsoft Sans Serif"/>
                <a:cs typeface="Microsoft Sans Serif"/>
              </a:rPr>
              <a:t> </a:t>
            </a:r>
            <a:r>
              <a:rPr sz="2000" spc="-60" dirty="0">
                <a:latin typeface="Microsoft Sans Serif"/>
                <a:cs typeface="Microsoft Sans Serif"/>
              </a:rPr>
              <a:t>поддерживают</a:t>
            </a:r>
            <a:r>
              <a:rPr sz="2000" spc="26" dirty="0">
                <a:latin typeface="Microsoft Sans Serif"/>
                <a:cs typeface="Microsoft Sans Serif"/>
              </a:rPr>
              <a:t> </a:t>
            </a:r>
            <a:r>
              <a:rPr sz="2000" spc="-52" dirty="0">
                <a:latin typeface="Microsoft Sans Serif"/>
                <a:cs typeface="Microsoft Sans Serif"/>
              </a:rPr>
              <a:t>обычные</a:t>
            </a:r>
            <a:r>
              <a:rPr sz="2000" spc="34" dirty="0">
                <a:latin typeface="Microsoft Sans Serif"/>
                <a:cs typeface="Microsoft Sans Serif"/>
              </a:rPr>
              <a:t> </a:t>
            </a:r>
            <a:r>
              <a:rPr sz="2000" spc="-43" dirty="0">
                <a:latin typeface="Microsoft Sans Serif"/>
                <a:cs typeface="Microsoft Sans Serif"/>
              </a:rPr>
              <a:t>операции,</a:t>
            </a:r>
            <a:r>
              <a:rPr sz="2000" spc="26" dirty="0">
                <a:latin typeface="Microsoft Sans Serif"/>
                <a:cs typeface="Microsoft Sans Serif"/>
              </a:rPr>
              <a:t> </a:t>
            </a:r>
            <a:r>
              <a:rPr sz="2000" spc="-60" dirty="0">
                <a:latin typeface="Microsoft Sans Serif"/>
                <a:cs typeface="Microsoft Sans Serif"/>
              </a:rPr>
              <a:t>специфичные</a:t>
            </a:r>
            <a:r>
              <a:rPr sz="2000" spc="34" dirty="0">
                <a:latin typeface="Microsoft Sans Serif"/>
                <a:cs typeface="Microsoft Sans Serif"/>
              </a:rPr>
              <a:t> </a:t>
            </a:r>
            <a:r>
              <a:rPr sz="2000" dirty="0">
                <a:latin typeface="Microsoft Sans Serif"/>
                <a:cs typeface="Microsoft Sans Serif"/>
              </a:rPr>
              <a:t>для</a:t>
            </a:r>
            <a:r>
              <a:rPr sz="2000" spc="26" dirty="0">
                <a:latin typeface="Microsoft Sans Serif"/>
                <a:cs typeface="Microsoft Sans Serif"/>
              </a:rPr>
              <a:t> </a:t>
            </a:r>
            <a:r>
              <a:rPr sz="2000" spc="-43" dirty="0">
                <a:latin typeface="Microsoft Sans Serif"/>
                <a:cs typeface="Microsoft Sans Serif"/>
              </a:rPr>
              <a:t>последовательностей:</a:t>
            </a:r>
            <a:endParaRPr sz="2000" dirty="0">
              <a:latin typeface="Microsoft Sans Serif"/>
              <a:cs typeface="Microsoft Sans Serif"/>
            </a:endParaRPr>
          </a:p>
        </p:txBody>
      </p:sp>
      <p:sp>
        <p:nvSpPr>
          <p:cNvPr id="8" name="object 19">
            <a:extLst>
              <a:ext uri="{FF2B5EF4-FFF2-40B4-BE49-F238E27FC236}">
                <a16:creationId xmlns:a16="http://schemas.microsoft.com/office/drawing/2014/main" id="{2AF8FD98-9B06-458A-8A6C-D3D9A80DDB3F}"/>
              </a:ext>
            </a:extLst>
          </p:cNvPr>
          <p:cNvSpPr txBox="1"/>
          <p:nvPr/>
        </p:nvSpPr>
        <p:spPr>
          <a:xfrm>
            <a:off x="938393" y="1265504"/>
            <a:ext cx="9008753" cy="2411001"/>
          </a:xfrm>
          <a:prstGeom prst="rect">
            <a:avLst/>
          </a:prstGeom>
        </p:spPr>
        <p:txBody>
          <a:bodyPr vert="horz" wrap="square" lIns="0" tIns="38184" rIns="0" bIns="0" rtlCol="0">
            <a:spAutoFit/>
          </a:bodyPr>
          <a:lstStyle/>
          <a:p>
            <a:pPr marL="141829">
              <a:spcBef>
                <a:spcPts val="301"/>
              </a:spcBef>
            </a:pPr>
            <a:r>
              <a:rPr sz="2000" spc="-86" dirty="0">
                <a:solidFill>
                  <a:srgbClr val="8C8C8C"/>
                </a:solidFill>
                <a:latin typeface="Tahoma"/>
                <a:cs typeface="Tahoma"/>
              </a:rPr>
              <a:t>1</a:t>
            </a:r>
            <a:endParaRPr sz="2000" dirty="0">
              <a:latin typeface="Tahoma"/>
              <a:cs typeface="Tahoma"/>
            </a:endParaRPr>
          </a:p>
          <a:p>
            <a:pPr marL="141829">
              <a:spcBef>
                <a:spcPts val="137"/>
              </a:spcBef>
            </a:pPr>
            <a:r>
              <a:rPr sz="2000" spc="-86" dirty="0">
                <a:solidFill>
                  <a:srgbClr val="8C8C8C"/>
                </a:solidFill>
                <a:latin typeface="Tahoma"/>
                <a:cs typeface="Tahoma"/>
              </a:rPr>
              <a:t>2</a:t>
            </a:r>
            <a:endParaRPr sz="2000" dirty="0">
              <a:latin typeface="Tahoma"/>
              <a:cs typeface="Tahoma"/>
            </a:endParaRPr>
          </a:p>
          <a:p>
            <a:pPr marL="141829">
              <a:lnSpc>
                <a:spcPts val="1220"/>
              </a:lnSpc>
              <a:spcBef>
                <a:spcPts val="129"/>
              </a:spcBef>
            </a:pPr>
            <a:r>
              <a:rPr sz="2000" spc="-86" dirty="0">
                <a:solidFill>
                  <a:srgbClr val="8C8C8C"/>
                </a:solidFill>
                <a:latin typeface="Tahoma"/>
                <a:cs typeface="Tahoma"/>
              </a:rPr>
              <a:t>3</a:t>
            </a:r>
            <a:endParaRPr sz="2000" dirty="0">
              <a:latin typeface="Tahoma"/>
              <a:cs typeface="Tahoma"/>
            </a:endParaRPr>
          </a:p>
          <a:p>
            <a:pPr marL="141829">
              <a:lnSpc>
                <a:spcPts val="1493"/>
              </a:lnSpc>
              <a:tabLst>
                <a:tab pos="531314" algn="l"/>
              </a:tabLst>
            </a:pPr>
            <a:r>
              <a:rPr sz="2000" spc="-86" dirty="0">
                <a:solidFill>
                  <a:srgbClr val="8C8C8C"/>
                </a:solidFill>
                <a:latin typeface="Tahoma"/>
                <a:cs typeface="Tahoma"/>
              </a:rPr>
              <a:t>4</a:t>
            </a:r>
            <a:r>
              <a:rPr sz="2000" dirty="0">
                <a:solidFill>
                  <a:srgbClr val="8C8C8C"/>
                </a:solidFill>
                <a:latin typeface="Tahoma"/>
                <a:cs typeface="Tahoma"/>
              </a:rPr>
              <a:t>	</a:t>
            </a:r>
            <a:r>
              <a:rPr sz="2000" dirty="0">
                <a:solidFill>
                  <a:srgbClr val="AA21FF"/>
                </a:solidFill>
                <a:latin typeface="Cambria"/>
                <a:cs typeface="Cambria"/>
              </a:rPr>
              <a:t>&gt;&gt;&gt;</a:t>
            </a:r>
            <a:r>
              <a:rPr sz="2000" spc="722" dirty="0">
                <a:solidFill>
                  <a:srgbClr val="AA21FF"/>
                </a:solidFill>
                <a:latin typeface="Cambria"/>
                <a:cs typeface="Cambria"/>
              </a:rPr>
              <a:t> </a:t>
            </a:r>
            <a:r>
              <a:rPr sz="2000" spc="129" dirty="0">
                <a:latin typeface="Cambria"/>
                <a:cs typeface="Cambria"/>
              </a:rPr>
              <a:t>(1</a:t>
            </a:r>
            <a:r>
              <a:rPr sz="2000" spc="-120" dirty="0">
                <a:latin typeface="Cambria"/>
                <a:cs typeface="Cambria"/>
              </a:rPr>
              <a:t> </a:t>
            </a:r>
            <a:r>
              <a:rPr sz="2000" spc="447" dirty="0">
                <a:latin typeface="Cambria"/>
                <a:cs typeface="Cambria"/>
              </a:rPr>
              <a:t>,</a:t>
            </a:r>
            <a:r>
              <a:rPr sz="2000" spc="746" dirty="0">
                <a:latin typeface="Cambria"/>
                <a:cs typeface="Cambria"/>
              </a:rPr>
              <a:t> </a:t>
            </a:r>
            <a:r>
              <a:rPr sz="2000" spc="137" dirty="0">
                <a:latin typeface="Cambria"/>
                <a:cs typeface="Cambria"/>
              </a:rPr>
              <a:t>2)</a:t>
            </a:r>
            <a:r>
              <a:rPr sz="2000" spc="730" dirty="0">
                <a:latin typeface="Cambria"/>
                <a:cs typeface="Cambria"/>
              </a:rPr>
              <a:t> </a:t>
            </a:r>
            <a:r>
              <a:rPr sz="2000" baseline="27777" dirty="0">
                <a:solidFill>
                  <a:srgbClr val="AA21FF"/>
                </a:solidFill>
                <a:latin typeface="Lucida Sans Unicode"/>
                <a:cs typeface="Lucida Sans Unicode"/>
              </a:rPr>
              <a:t>∗</a:t>
            </a:r>
            <a:r>
              <a:rPr sz="2000" spc="1146" baseline="27777" dirty="0">
                <a:solidFill>
                  <a:srgbClr val="AA21FF"/>
                </a:solidFill>
                <a:latin typeface="Lucida Sans Unicode"/>
                <a:cs typeface="Lucida Sans Unicode"/>
              </a:rPr>
              <a:t> </a:t>
            </a:r>
            <a:r>
              <a:rPr sz="2000" spc="-86" dirty="0">
                <a:latin typeface="Cambria"/>
                <a:cs typeface="Cambria"/>
              </a:rPr>
              <a:t>5</a:t>
            </a:r>
            <a:endParaRPr sz="2000" dirty="0">
              <a:latin typeface="Cambria"/>
              <a:cs typeface="Cambria"/>
            </a:endParaRPr>
          </a:p>
          <a:p>
            <a:pPr marL="141829">
              <a:lnSpc>
                <a:spcPts val="1512"/>
              </a:lnSpc>
              <a:tabLst>
                <a:tab pos="533496" algn="l"/>
                <a:tab pos="4078134" algn="l"/>
              </a:tabLst>
            </a:pPr>
            <a:r>
              <a:rPr sz="2000" spc="-86" dirty="0">
                <a:solidFill>
                  <a:srgbClr val="8C8C8C"/>
                </a:solidFill>
                <a:latin typeface="Tahoma"/>
                <a:cs typeface="Tahoma"/>
              </a:rPr>
              <a:t>5</a:t>
            </a:r>
            <a:r>
              <a:rPr sz="2000" dirty="0">
                <a:solidFill>
                  <a:srgbClr val="8C8C8C"/>
                </a:solidFill>
                <a:latin typeface="Tahoma"/>
                <a:cs typeface="Tahoma"/>
              </a:rPr>
              <a:t>	</a:t>
            </a:r>
            <a:r>
              <a:rPr sz="2000" spc="129" dirty="0">
                <a:latin typeface="Cambria"/>
                <a:cs typeface="Cambria"/>
              </a:rPr>
              <a:t>(1</a:t>
            </a:r>
            <a:r>
              <a:rPr sz="2000" spc="-129" dirty="0">
                <a:latin typeface="Cambria"/>
                <a:cs typeface="Cambria"/>
              </a:rPr>
              <a:t> </a:t>
            </a:r>
            <a:r>
              <a:rPr sz="2000" spc="447" dirty="0">
                <a:latin typeface="Cambria"/>
                <a:cs typeface="Cambria"/>
              </a:rPr>
              <a:t>,</a:t>
            </a:r>
            <a:r>
              <a:rPr sz="2000" spc="730" dirty="0">
                <a:latin typeface="Cambria"/>
                <a:cs typeface="Cambria"/>
              </a:rPr>
              <a:t> </a:t>
            </a:r>
            <a:r>
              <a:rPr sz="2000" spc="-43" dirty="0">
                <a:latin typeface="Cambria"/>
                <a:cs typeface="Cambria"/>
              </a:rPr>
              <a:t>2</a:t>
            </a:r>
            <a:r>
              <a:rPr sz="2000" spc="-163" dirty="0">
                <a:latin typeface="Cambria"/>
                <a:cs typeface="Cambria"/>
              </a:rPr>
              <a:t> </a:t>
            </a:r>
            <a:r>
              <a:rPr sz="2000" spc="447" dirty="0">
                <a:latin typeface="Cambria"/>
                <a:cs typeface="Cambria"/>
              </a:rPr>
              <a:t>,</a:t>
            </a:r>
            <a:r>
              <a:rPr sz="2000" spc="713" dirty="0">
                <a:latin typeface="Cambria"/>
                <a:cs typeface="Cambria"/>
              </a:rPr>
              <a:t> </a:t>
            </a:r>
            <a:r>
              <a:rPr sz="2000" spc="-43" dirty="0">
                <a:latin typeface="Cambria"/>
                <a:cs typeface="Cambria"/>
              </a:rPr>
              <a:t>1</a:t>
            </a:r>
            <a:r>
              <a:rPr sz="2000" spc="-155" dirty="0">
                <a:latin typeface="Cambria"/>
                <a:cs typeface="Cambria"/>
              </a:rPr>
              <a:t> </a:t>
            </a:r>
            <a:r>
              <a:rPr sz="2000" spc="447" dirty="0">
                <a:latin typeface="Cambria"/>
                <a:cs typeface="Cambria"/>
              </a:rPr>
              <a:t>,</a:t>
            </a:r>
            <a:r>
              <a:rPr sz="2000" spc="713" dirty="0">
                <a:latin typeface="Cambria"/>
                <a:cs typeface="Cambria"/>
              </a:rPr>
              <a:t> </a:t>
            </a:r>
            <a:r>
              <a:rPr sz="2000" spc="-43" dirty="0">
                <a:latin typeface="Cambria"/>
                <a:cs typeface="Cambria"/>
              </a:rPr>
              <a:t>2</a:t>
            </a:r>
            <a:r>
              <a:rPr sz="2000" spc="-163" dirty="0">
                <a:latin typeface="Cambria"/>
                <a:cs typeface="Cambria"/>
              </a:rPr>
              <a:t> </a:t>
            </a:r>
            <a:r>
              <a:rPr sz="2000" spc="447" dirty="0">
                <a:latin typeface="Cambria"/>
                <a:cs typeface="Cambria"/>
              </a:rPr>
              <a:t>,</a:t>
            </a:r>
            <a:r>
              <a:rPr sz="2000" spc="713" dirty="0">
                <a:latin typeface="Cambria"/>
                <a:cs typeface="Cambria"/>
              </a:rPr>
              <a:t> </a:t>
            </a:r>
            <a:r>
              <a:rPr sz="2000" spc="-43" dirty="0">
                <a:latin typeface="Cambria"/>
                <a:cs typeface="Cambria"/>
              </a:rPr>
              <a:t>1</a:t>
            </a:r>
            <a:r>
              <a:rPr sz="2000" spc="-155" dirty="0">
                <a:latin typeface="Cambria"/>
                <a:cs typeface="Cambria"/>
              </a:rPr>
              <a:t> </a:t>
            </a:r>
            <a:r>
              <a:rPr sz="2000" spc="447" dirty="0">
                <a:latin typeface="Cambria"/>
                <a:cs typeface="Cambria"/>
              </a:rPr>
              <a:t>,</a:t>
            </a:r>
            <a:r>
              <a:rPr sz="2000" spc="713" dirty="0">
                <a:latin typeface="Cambria"/>
                <a:cs typeface="Cambria"/>
              </a:rPr>
              <a:t> </a:t>
            </a:r>
            <a:r>
              <a:rPr sz="2000" spc="-43" dirty="0">
                <a:latin typeface="Cambria"/>
                <a:cs typeface="Cambria"/>
              </a:rPr>
              <a:t>2</a:t>
            </a:r>
            <a:r>
              <a:rPr sz="2000" spc="-163" dirty="0">
                <a:latin typeface="Cambria"/>
                <a:cs typeface="Cambria"/>
              </a:rPr>
              <a:t> </a:t>
            </a:r>
            <a:r>
              <a:rPr sz="2000" spc="447" dirty="0">
                <a:latin typeface="Cambria"/>
                <a:cs typeface="Cambria"/>
              </a:rPr>
              <a:t>,</a:t>
            </a:r>
            <a:r>
              <a:rPr sz="2000" spc="713" dirty="0">
                <a:latin typeface="Cambria"/>
                <a:cs typeface="Cambria"/>
              </a:rPr>
              <a:t> </a:t>
            </a:r>
            <a:r>
              <a:rPr sz="2000" spc="-43" dirty="0">
                <a:latin typeface="Cambria"/>
                <a:cs typeface="Cambria"/>
              </a:rPr>
              <a:t>1</a:t>
            </a:r>
            <a:r>
              <a:rPr sz="2000" spc="-163" dirty="0">
                <a:latin typeface="Cambria"/>
                <a:cs typeface="Cambria"/>
              </a:rPr>
              <a:t> </a:t>
            </a:r>
            <a:r>
              <a:rPr sz="2000" spc="447" dirty="0">
                <a:latin typeface="Cambria"/>
                <a:cs typeface="Cambria"/>
              </a:rPr>
              <a:t>,</a:t>
            </a:r>
            <a:r>
              <a:rPr sz="2000" spc="722" dirty="0">
                <a:latin typeface="Cambria"/>
                <a:cs typeface="Cambria"/>
              </a:rPr>
              <a:t> </a:t>
            </a:r>
            <a:r>
              <a:rPr sz="2000" spc="-43" dirty="0">
                <a:latin typeface="Cambria"/>
                <a:cs typeface="Cambria"/>
              </a:rPr>
              <a:t>2</a:t>
            </a:r>
            <a:r>
              <a:rPr sz="2000" spc="-163" dirty="0">
                <a:latin typeface="Cambria"/>
                <a:cs typeface="Cambria"/>
              </a:rPr>
              <a:t> </a:t>
            </a:r>
            <a:r>
              <a:rPr sz="2000" spc="447" dirty="0">
                <a:latin typeface="Cambria"/>
                <a:cs typeface="Cambria"/>
              </a:rPr>
              <a:t>,</a:t>
            </a:r>
            <a:r>
              <a:rPr sz="2000" spc="713" dirty="0">
                <a:latin typeface="Cambria"/>
                <a:cs typeface="Cambria"/>
              </a:rPr>
              <a:t> </a:t>
            </a:r>
            <a:r>
              <a:rPr sz="2000" spc="-43" dirty="0">
                <a:latin typeface="Cambria"/>
                <a:cs typeface="Cambria"/>
              </a:rPr>
              <a:t>1</a:t>
            </a:r>
            <a:r>
              <a:rPr sz="2000" spc="-163" dirty="0">
                <a:latin typeface="Cambria"/>
                <a:cs typeface="Cambria"/>
              </a:rPr>
              <a:t> </a:t>
            </a:r>
            <a:r>
              <a:rPr sz="2000" spc="447" dirty="0">
                <a:latin typeface="Cambria"/>
                <a:cs typeface="Cambria"/>
              </a:rPr>
              <a:t>,</a:t>
            </a:r>
            <a:r>
              <a:rPr sz="2000" spc="746" dirty="0">
                <a:latin typeface="Cambria"/>
                <a:cs typeface="Cambria"/>
              </a:rPr>
              <a:t> </a:t>
            </a:r>
            <a:r>
              <a:rPr sz="2000" spc="94" dirty="0">
                <a:latin typeface="Cambria"/>
                <a:cs typeface="Cambria"/>
              </a:rPr>
              <a:t>2)</a:t>
            </a:r>
            <a:r>
              <a:rPr sz="2000" dirty="0">
                <a:latin typeface="Cambria"/>
                <a:cs typeface="Cambria"/>
              </a:rPr>
              <a:t>	</a:t>
            </a:r>
            <a:r>
              <a:rPr sz="2000" spc="-17" dirty="0">
                <a:solidFill>
                  <a:srgbClr val="3F7F7F"/>
                </a:solidFill>
                <a:latin typeface="Cambria"/>
                <a:cs typeface="Cambria"/>
              </a:rPr>
              <a:t>#</a:t>
            </a:r>
            <a:r>
              <a:rPr sz="2000" spc="-17" dirty="0">
                <a:solidFill>
                  <a:srgbClr val="BA2020"/>
                </a:solidFill>
                <a:latin typeface="Cambria"/>
                <a:cs typeface="Cambria"/>
              </a:rPr>
              <a:t>Повторение</a:t>
            </a:r>
            <a:endParaRPr sz="2000" dirty="0">
              <a:latin typeface="Cambria"/>
              <a:cs typeface="Cambria"/>
            </a:endParaRPr>
          </a:p>
          <a:p>
            <a:pPr marL="141829">
              <a:lnSpc>
                <a:spcPts val="1134"/>
              </a:lnSpc>
              <a:spcBef>
                <a:spcPts val="60"/>
              </a:spcBef>
            </a:pPr>
            <a:r>
              <a:rPr sz="2000" spc="-86" dirty="0">
                <a:solidFill>
                  <a:srgbClr val="8C8C8C"/>
                </a:solidFill>
                <a:latin typeface="Tahoma"/>
                <a:cs typeface="Tahoma"/>
              </a:rPr>
              <a:t>6</a:t>
            </a:r>
            <a:endParaRPr sz="2000" dirty="0">
              <a:latin typeface="Tahoma"/>
              <a:cs typeface="Tahoma"/>
            </a:endParaRPr>
          </a:p>
          <a:p>
            <a:pPr marL="141829">
              <a:lnSpc>
                <a:spcPts val="1546"/>
              </a:lnSpc>
              <a:tabLst>
                <a:tab pos="531314" algn="l"/>
              </a:tabLst>
            </a:pPr>
            <a:r>
              <a:rPr sz="2000" spc="-86" dirty="0">
                <a:solidFill>
                  <a:srgbClr val="8C8C8C"/>
                </a:solidFill>
                <a:latin typeface="Tahoma"/>
                <a:cs typeface="Tahoma"/>
              </a:rPr>
              <a:t>7</a:t>
            </a:r>
            <a:r>
              <a:rPr sz="2000" dirty="0">
                <a:solidFill>
                  <a:srgbClr val="8C8C8C"/>
                </a:solidFill>
                <a:latin typeface="Tahoma"/>
                <a:cs typeface="Tahoma"/>
              </a:rPr>
              <a:t>	</a:t>
            </a:r>
            <a:r>
              <a:rPr sz="2000" dirty="0">
                <a:solidFill>
                  <a:srgbClr val="AA21FF"/>
                </a:solidFill>
                <a:latin typeface="Cambria"/>
                <a:cs typeface="Cambria"/>
              </a:rPr>
              <a:t>&gt;&gt;&gt;</a:t>
            </a:r>
            <a:r>
              <a:rPr sz="2000" spc="730" dirty="0">
                <a:solidFill>
                  <a:srgbClr val="AA21FF"/>
                </a:solidFill>
                <a:latin typeface="Cambria"/>
                <a:cs typeface="Cambria"/>
              </a:rPr>
              <a:t> </a:t>
            </a:r>
            <a:r>
              <a:rPr sz="2000" spc="249" dirty="0">
                <a:latin typeface="Cambria"/>
                <a:cs typeface="Cambria"/>
              </a:rPr>
              <a:t>t</a:t>
            </a:r>
            <a:r>
              <a:rPr sz="2000" spc="739" dirty="0">
                <a:latin typeface="Cambria"/>
                <a:cs typeface="Cambria"/>
              </a:rPr>
              <a:t> </a:t>
            </a:r>
            <a:r>
              <a:rPr sz="2000" dirty="0">
                <a:latin typeface="Cambria"/>
                <a:cs typeface="Cambria"/>
              </a:rPr>
              <a:t>=</a:t>
            </a:r>
            <a:r>
              <a:rPr sz="2000" spc="756" dirty="0">
                <a:latin typeface="Cambria"/>
                <a:cs typeface="Cambria"/>
              </a:rPr>
              <a:t> </a:t>
            </a:r>
            <a:r>
              <a:rPr sz="2000" spc="112" dirty="0">
                <a:latin typeface="Cambria"/>
                <a:cs typeface="Cambria"/>
              </a:rPr>
              <a:t>(10</a:t>
            </a:r>
            <a:r>
              <a:rPr sz="2000" spc="-103" dirty="0">
                <a:latin typeface="Cambria"/>
                <a:cs typeface="Cambria"/>
              </a:rPr>
              <a:t> </a:t>
            </a:r>
            <a:r>
              <a:rPr sz="2000" spc="447" dirty="0">
                <a:latin typeface="Cambria"/>
                <a:cs typeface="Cambria"/>
              </a:rPr>
              <a:t>,</a:t>
            </a:r>
            <a:r>
              <a:rPr sz="2000" spc="773" dirty="0">
                <a:latin typeface="Cambria"/>
                <a:cs typeface="Cambria"/>
              </a:rPr>
              <a:t> </a:t>
            </a:r>
            <a:r>
              <a:rPr sz="2000" dirty="0">
                <a:latin typeface="Cambria"/>
                <a:cs typeface="Cambria"/>
              </a:rPr>
              <a:t>20</a:t>
            </a:r>
            <a:r>
              <a:rPr sz="2000" spc="-120" dirty="0">
                <a:latin typeface="Cambria"/>
                <a:cs typeface="Cambria"/>
              </a:rPr>
              <a:t> </a:t>
            </a:r>
            <a:r>
              <a:rPr sz="2000" spc="447" dirty="0">
                <a:latin typeface="Cambria"/>
                <a:cs typeface="Cambria"/>
              </a:rPr>
              <a:t>,</a:t>
            </a:r>
            <a:r>
              <a:rPr sz="2000" spc="773" dirty="0">
                <a:latin typeface="Cambria"/>
                <a:cs typeface="Cambria"/>
              </a:rPr>
              <a:t> </a:t>
            </a:r>
            <a:r>
              <a:rPr sz="2000" dirty="0">
                <a:latin typeface="Cambria"/>
                <a:cs typeface="Cambria"/>
              </a:rPr>
              <a:t>30</a:t>
            </a:r>
            <a:r>
              <a:rPr sz="2000" spc="-129" dirty="0">
                <a:latin typeface="Cambria"/>
                <a:cs typeface="Cambria"/>
              </a:rPr>
              <a:t> </a:t>
            </a:r>
            <a:r>
              <a:rPr sz="2000" spc="447" dirty="0">
                <a:latin typeface="Cambria"/>
                <a:cs typeface="Cambria"/>
              </a:rPr>
              <a:t>,</a:t>
            </a:r>
            <a:r>
              <a:rPr sz="2000" spc="773" dirty="0">
                <a:latin typeface="Cambria"/>
                <a:cs typeface="Cambria"/>
              </a:rPr>
              <a:t> </a:t>
            </a:r>
            <a:r>
              <a:rPr sz="2000" dirty="0">
                <a:latin typeface="Cambria"/>
                <a:cs typeface="Cambria"/>
              </a:rPr>
              <a:t>40</a:t>
            </a:r>
            <a:r>
              <a:rPr sz="2000" spc="-120" dirty="0">
                <a:latin typeface="Cambria"/>
                <a:cs typeface="Cambria"/>
              </a:rPr>
              <a:t> </a:t>
            </a:r>
            <a:r>
              <a:rPr sz="2000" spc="447" dirty="0">
                <a:latin typeface="Cambria"/>
                <a:cs typeface="Cambria"/>
              </a:rPr>
              <a:t>,</a:t>
            </a:r>
            <a:r>
              <a:rPr sz="2000" spc="782" dirty="0">
                <a:latin typeface="Cambria"/>
                <a:cs typeface="Cambria"/>
              </a:rPr>
              <a:t> </a:t>
            </a:r>
            <a:r>
              <a:rPr sz="2000" spc="69" dirty="0">
                <a:latin typeface="Cambria"/>
                <a:cs typeface="Cambria"/>
              </a:rPr>
              <a:t>50)</a:t>
            </a:r>
            <a:endParaRPr sz="2000" dirty="0">
              <a:latin typeface="Cambria"/>
              <a:cs typeface="Cambria"/>
            </a:endParaRPr>
          </a:p>
          <a:p>
            <a:pPr marL="141829">
              <a:lnSpc>
                <a:spcPts val="1134"/>
              </a:lnSpc>
              <a:spcBef>
                <a:spcPts val="69"/>
              </a:spcBef>
            </a:pPr>
            <a:r>
              <a:rPr sz="2000" spc="-86" dirty="0">
                <a:solidFill>
                  <a:srgbClr val="8C8C8C"/>
                </a:solidFill>
                <a:latin typeface="Tahoma"/>
                <a:cs typeface="Tahoma"/>
              </a:rPr>
              <a:t>8</a:t>
            </a:r>
            <a:endParaRPr sz="2000" dirty="0">
              <a:latin typeface="Tahoma"/>
              <a:cs typeface="Tahoma"/>
            </a:endParaRPr>
          </a:p>
          <a:p>
            <a:pPr marL="141829">
              <a:lnSpc>
                <a:spcPts val="1400"/>
              </a:lnSpc>
              <a:tabLst>
                <a:tab pos="531314" algn="l"/>
                <a:tab pos="4078134" algn="l"/>
              </a:tabLst>
            </a:pPr>
            <a:r>
              <a:rPr sz="2000" spc="-86" dirty="0">
                <a:solidFill>
                  <a:srgbClr val="8C8C8C"/>
                </a:solidFill>
                <a:latin typeface="Tahoma"/>
                <a:cs typeface="Tahoma"/>
              </a:rPr>
              <a:t>9</a:t>
            </a:r>
            <a:r>
              <a:rPr sz="2000" dirty="0">
                <a:solidFill>
                  <a:srgbClr val="8C8C8C"/>
                </a:solidFill>
                <a:latin typeface="Tahoma"/>
                <a:cs typeface="Tahoma"/>
              </a:rPr>
              <a:t>	</a:t>
            </a:r>
            <a:r>
              <a:rPr sz="2000" dirty="0">
                <a:solidFill>
                  <a:srgbClr val="AA21FF"/>
                </a:solidFill>
                <a:latin typeface="Cambria"/>
                <a:cs typeface="Cambria"/>
              </a:rPr>
              <a:t>&gt;&gt;&gt;</a:t>
            </a:r>
            <a:r>
              <a:rPr sz="2000" spc="808" dirty="0">
                <a:solidFill>
                  <a:srgbClr val="AA21FF"/>
                </a:solidFill>
                <a:latin typeface="Cambria"/>
                <a:cs typeface="Cambria"/>
              </a:rPr>
              <a:t> </a:t>
            </a:r>
            <a:r>
              <a:rPr sz="2000" spc="335" dirty="0">
                <a:latin typeface="Cambria"/>
                <a:cs typeface="Cambria"/>
              </a:rPr>
              <a:t>t[0],</a:t>
            </a:r>
            <a:r>
              <a:rPr sz="2000" spc="842" dirty="0">
                <a:latin typeface="Cambria"/>
                <a:cs typeface="Cambria"/>
              </a:rPr>
              <a:t> </a:t>
            </a:r>
            <a:r>
              <a:rPr sz="2000" spc="266" dirty="0">
                <a:latin typeface="Cambria"/>
                <a:cs typeface="Cambria"/>
              </a:rPr>
              <a:t>t[1:3]</a:t>
            </a:r>
            <a:r>
              <a:rPr sz="2000" dirty="0">
                <a:latin typeface="Cambria"/>
                <a:cs typeface="Cambria"/>
              </a:rPr>
              <a:t>	</a:t>
            </a:r>
            <a:r>
              <a:rPr sz="2000" dirty="0">
                <a:solidFill>
                  <a:srgbClr val="3F7F7F"/>
                </a:solidFill>
                <a:latin typeface="Cambria"/>
                <a:cs typeface="Cambria"/>
              </a:rPr>
              <a:t>#</a:t>
            </a:r>
            <a:r>
              <a:rPr sz="2000" dirty="0">
                <a:solidFill>
                  <a:srgbClr val="BA2020"/>
                </a:solidFill>
                <a:latin typeface="Cambria"/>
                <a:cs typeface="Cambria"/>
              </a:rPr>
              <a:t>Индексация,</a:t>
            </a:r>
            <a:r>
              <a:rPr sz="2000" spc="507" dirty="0">
                <a:solidFill>
                  <a:srgbClr val="BA2020"/>
                </a:solidFill>
                <a:latin typeface="Cambria"/>
                <a:cs typeface="Cambria"/>
              </a:rPr>
              <a:t> </a:t>
            </a:r>
            <a:r>
              <a:rPr sz="2000" spc="-17" dirty="0">
                <a:solidFill>
                  <a:srgbClr val="BA2020"/>
                </a:solidFill>
                <a:latin typeface="Cambria"/>
                <a:cs typeface="Cambria"/>
              </a:rPr>
              <a:t>срезы</a:t>
            </a:r>
            <a:endParaRPr sz="2000" dirty="0">
              <a:latin typeface="Cambria"/>
              <a:cs typeface="Cambria"/>
            </a:endParaRPr>
          </a:p>
          <a:p>
            <a:pPr marL="65460">
              <a:lnSpc>
                <a:spcPts val="1512"/>
              </a:lnSpc>
              <a:tabLst>
                <a:tab pos="534587" algn="l"/>
              </a:tabLst>
            </a:pPr>
            <a:r>
              <a:rPr sz="2000" spc="-43" dirty="0">
                <a:solidFill>
                  <a:srgbClr val="8C8C8C"/>
                </a:solidFill>
                <a:latin typeface="Tahoma"/>
                <a:cs typeface="Tahoma"/>
              </a:rPr>
              <a:t>10</a:t>
            </a:r>
            <a:r>
              <a:rPr sz="2000" dirty="0">
                <a:solidFill>
                  <a:srgbClr val="8C8C8C"/>
                </a:solidFill>
                <a:latin typeface="Tahoma"/>
                <a:cs typeface="Tahoma"/>
              </a:rPr>
              <a:t>	</a:t>
            </a:r>
            <a:r>
              <a:rPr sz="2000" spc="112" dirty="0">
                <a:latin typeface="Cambria"/>
                <a:cs typeface="Cambria"/>
              </a:rPr>
              <a:t>(10</a:t>
            </a:r>
            <a:r>
              <a:rPr sz="2000" spc="-112" dirty="0">
                <a:latin typeface="Cambria"/>
                <a:cs typeface="Cambria"/>
              </a:rPr>
              <a:t> </a:t>
            </a:r>
            <a:r>
              <a:rPr sz="2000" spc="447" dirty="0">
                <a:latin typeface="Cambria"/>
                <a:cs typeface="Cambria"/>
              </a:rPr>
              <a:t>,</a:t>
            </a:r>
            <a:r>
              <a:rPr sz="2000" spc="756" dirty="0">
                <a:latin typeface="Cambria"/>
                <a:cs typeface="Cambria"/>
              </a:rPr>
              <a:t> </a:t>
            </a:r>
            <a:r>
              <a:rPr sz="2000" spc="112" dirty="0">
                <a:latin typeface="Cambria"/>
                <a:cs typeface="Cambria"/>
              </a:rPr>
              <a:t>(20</a:t>
            </a:r>
            <a:r>
              <a:rPr sz="2000" spc="-112" dirty="0">
                <a:latin typeface="Cambria"/>
                <a:cs typeface="Cambria"/>
              </a:rPr>
              <a:t> </a:t>
            </a:r>
            <a:r>
              <a:rPr sz="2000" spc="447" dirty="0">
                <a:latin typeface="Cambria"/>
                <a:cs typeface="Cambria"/>
              </a:rPr>
              <a:t>,</a:t>
            </a:r>
            <a:r>
              <a:rPr sz="2000" spc="773" dirty="0">
                <a:latin typeface="Cambria"/>
                <a:cs typeface="Cambria"/>
              </a:rPr>
              <a:t> </a:t>
            </a:r>
            <a:r>
              <a:rPr sz="2000" spc="146" dirty="0">
                <a:latin typeface="Cambria"/>
                <a:cs typeface="Cambria"/>
              </a:rPr>
              <a:t>30))</a:t>
            </a:r>
            <a:endParaRPr sz="2000" dirty="0">
              <a:latin typeface="Cambria"/>
              <a:cs typeface="Cambria"/>
            </a:endParaRPr>
          </a:p>
          <a:p>
            <a:pPr marL="65460">
              <a:spcBef>
                <a:spcPts val="60"/>
              </a:spcBef>
            </a:pPr>
            <a:r>
              <a:rPr sz="2000" spc="-43" dirty="0">
                <a:solidFill>
                  <a:srgbClr val="8C8C8C"/>
                </a:solidFill>
                <a:latin typeface="Tahoma"/>
                <a:cs typeface="Tahoma"/>
              </a:rPr>
              <a:t>11</a:t>
            </a:r>
            <a:endParaRPr sz="2000" dirty="0">
              <a:latin typeface="Tahoma"/>
              <a:cs typeface="Tahoma"/>
            </a:endParaRPr>
          </a:p>
        </p:txBody>
      </p:sp>
      <p:sp>
        <p:nvSpPr>
          <p:cNvPr id="9" name="object 20">
            <a:extLst>
              <a:ext uri="{FF2B5EF4-FFF2-40B4-BE49-F238E27FC236}">
                <a16:creationId xmlns:a16="http://schemas.microsoft.com/office/drawing/2014/main" id="{73F31E5C-4C47-4DF6-B755-5847AA60440F}"/>
              </a:ext>
            </a:extLst>
          </p:cNvPr>
          <p:cNvSpPr txBox="1"/>
          <p:nvPr/>
        </p:nvSpPr>
        <p:spPr>
          <a:xfrm>
            <a:off x="1255915" y="3706063"/>
            <a:ext cx="8040485" cy="328707"/>
          </a:xfrm>
          <a:prstGeom prst="rect">
            <a:avLst/>
          </a:prstGeom>
        </p:spPr>
        <p:txBody>
          <a:bodyPr vert="horz" wrap="square" lIns="0" tIns="20728" rIns="0" bIns="0" rtlCol="0">
            <a:spAutoFit/>
          </a:bodyPr>
          <a:lstStyle/>
          <a:p>
            <a:pPr marL="255292" indent="-233473">
              <a:spcBef>
                <a:spcPts val="163"/>
              </a:spcBef>
              <a:buClr>
                <a:srgbClr val="1F973F"/>
              </a:buClr>
              <a:buSzPct val="66666"/>
              <a:buFont typeface="Lucida Sans Unicode"/>
              <a:buChar char="■"/>
              <a:tabLst>
                <a:tab pos="255292" algn="l"/>
              </a:tabLst>
            </a:pPr>
            <a:r>
              <a:rPr sz="2000" spc="-77" dirty="0">
                <a:latin typeface="Microsoft Sans Serif"/>
                <a:cs typeface="Microsoft Sans Serif"/>
              </a:rPr>
              <a:t>Создание</a:t>
            </a:r>
            <a:r>
              <a:rPr sz="2000" spc="26" dirty="0">
                <a:latin typeface="Microsoft Sans Serif"/>
                <a:cs typeface="Microsoft Sans Serif"/>
              </a:rPr>
              <a:t> </a:t>
            </a:r>
            <a:r>
              <a:rPr sz="2000" spc="-43" dirty="0">
                <a:latin typeface="Microsoft Sans Serif"/>
                <a:cs typeface="Microsoft Sans Serif"/>
              </a:rPr>
              <a:t>кортежа</a:t>
            </a:r>
            <a:r>
              <a:rPr sz="2000" spc="26" dirty="0">
                <a:latin typeface="Microsoft Sans Serif"/>
                <a:cs typeface="Microsoft Sans Serif"/>
              </a:rPr>
              <a:t> </a:t>
            </a:r>
            <a:r>
              <a:rPr sz="2000" dirty="0">
                <a:latin typeface="Microsoft Sans Serif"/>
                <a:cs typeface="Microsoft Sans Serif"/>
              </a:rPr>
              <a:t>из</a:t>
            </a:r>
            <a:r>
              <a:rPr sz="2000" spc="26" dirty="0">
                <a:latin typeface="Microsoft Sans Serif"/>
                <a:cs typeface="Microsoft Sans Serif"/>
              </a:rPr>
              <a:t> </a:t>
            </a:r>
            <a:r>
              <a:rPr sz="2000" spc="-43" dirty="0">
                <a:latin typeface="Microsoft Sans Serif"/>
                <a:cs typeface="Microsoft Sans Serif"/>
              </a:rPr>
              <a:t>одного</a:t>
            </a:r>
            <a:r>
              <a:rPr sz="2000" spc="26" dirty="0">
                <a:latin typeface="Microsoft Sans Serif"/>
                <a:cs typeface="Microsoft Sans Serif"/>
              </a:rPr>
              <a:t> </a:t>
            </a:r>
            <a:r>
              <a:rPr sz="2000" spc="-34" dirty="0">
                <a:latin typeface="Microsoft Sans Serif"/>
                <a:cs typeface="Microsoft Sans Serif"/>
              </a:rPr>
              <a:t>элемента:</a:t>
            </a:r>
            <a:endParaRPr sz="2000" dirty="0">
              <a:latin typeface="Microsoft Sans Serif"/>
              <a:cs typeface="Microsoft Sans Serif"/>
            </a:endParaRPr>
          </a:p>
        </p:txBody>
      </p:sp>
      <p:sp>
        <p:nvSpPr>
          <p:cNvPr id="10" name="object 34">
            <a:extLst>
              <a:ext uri="{FF2B5EF4-FFF2-40B4-BE49-F238E27FC236}">
                <a16:creationId xmlns:a16="http://schemas.microsoft.com/office/drawing/2014/main" id="{43860A3C-9ACF-449E-9108-4A3587CC893F}"/>
              </a:ext>
            </a:extLst>
          </p:cNvPr>
          <p:cNvSpPr txBox="1"/>
          <p:nvPr/>
        </p:nvSpPr>
        <p:spPr>
          <a:xfrm>
            <a:off x="938392" y="4082049"/>
            <a:ext cx="6072007" cy="2059244"/>
          </a:xfrm>
          <a:prstGeom prst="rect">
            <a:avLst/>
          </a:prstGeom>
        </p:spPr>
        <p:txBody>
          <a:bodyPr vert="horz" wrap="square" lIns="0" tIns="32729" rIns="0" bIns="0" rtlCol="0">
            <a:spAutoFit/>
          </a:bodyPr>
          <a:lstStyle/>
          <a:p>
            <a:pPr marL="98189">
              <a:spcBef>
                <a:spcPts val="258"/>
              </a:spcBef>
              <a:tabLst>
                <a:tab pos="487674" algn="l"/>
              </a:tabLst>
            </a:pPr>
            <a:r>
              <a:rPr sz="2000" spc="-86" dirty="0">
                <a:solidFill>
                  <a:srgbClr val="8C8C8C"/>
                </a:solidFill>
                <a:latin typeface="Tahoma"/>
                <a:cs typeface="Tahoma"/>
              </a:rPr>
              <a:t>1</a:t>
            </a:r>
            <a:r>
              <a:rPr sz="2000" dirty="0">
                <a:solidFill>
                  <a:srgbClr val="8C8C8C"/>
                </a:solidFill>
                <a:latin typeface="Tahoma"/>
                <a:cs typeface="Tahoma"/>
              </a:rPr>
              <a:t>	</a:t>
            </a:r>
            <a:r>
              <a:rPr sz="2000" dirty="0">
                <a:solidFill>
                  <a:srgbClr val="AA21FF"/>
                </a:solidFill>
                <a:latin typeface="Cambria"/>
                <a:cs typeface="Cambria"/>
              </a:rPr>
              <a:t>&gt;&gt;&gt;</a:t>
            </a:r>
            <a:r>
              <a:rPr sz="2000" spc="773" dirty="0">
                <a:solidFill>
                  <a:srgbClr val="AA21FF"/>
                </a:solidFill>
                <a:latin typeface="Cambria"/>
                <a:cs typeface="Cambria"/>
              </a:rPr>
              <a:t> </a:t>
            </a:r>
            <a:r>
              <a:rPr sz="2000" dirty="0">
                <a:latin typeface="Cambria"/>
                <a:cs typeface="Cambria"/>
              </a:rPr>
              <a:t>x</a:t>
            </a:r>
            <a:r>
              <a:rPr sz="2000" spc="773" dirty="0">
                <a:latin typeface="Cambria"/>
                <a:cs typeface="Cambria"/>
              </a:rPr>
              <a:t> </a:t>
            </a:r>
            <a:r>
              <a:rPr sz="2000" dirty="0">
                <a:latin typeface="Cambria"/>
                <a:cs typeface="Cambria"/>
              </a:rPr>
              <a:t>=</a:t>
            </a:r>
            <a:r>
              <a:rPr sz="2000" spc="816" dirty="0">
                <a:latin typeface="Cambria"/>
                <a:cs typeface="Cambria"/>
              </a:rPr>
              <a:t> </a:t>
            </a:r>
            <a:r>
              <a:rPr sz="2000" spc="137" dirty="0">
                <a:latin typeface="Cambria"/>
                <a:cs typeface="Cambria"/>
              </a:rPr>
              <a:t>(30)</a:t>
            </a:r>
            <a:endParaRPr sz="2000" dirty="0">
              <a:latin typeface="Cambria"/>
              <a:cs typeface="Cambria"/>
            </a:endParaRPr>
          </a:p>
          <a:p>
            <a:pPr marL="98189">
              <a:lnSpc>
                <a:spcPts val="1134"/>
              </a:lnSpc>
              <a:spcBef>
                <a:spcPts val="60"/>
              </a:spcBef>
            </a:pPr>
            <a:r>
              <a:rPr sz="2000" spc="-86" dirty="0">
                <a:solidFill>
                  <a:srgbClr val="8C8C8C"/>
                </a:solidFill>
                <a:latin typeface="Tahoma"/>
                <a:cs typeface="Tahoma"/>
              </a:rPr>
              <a:t>2</a:t>
            </a:r>
            <a:endParaRPr sz="2000" dirty="0">
              <a:latin typeface="Tahoma"/>
              <a:cs typeface="Tahoma"/>
            </a:endParaRPr>
          </a:p>
          <a:p>
            <a:pPr marL="98189">
              <a:lnSpc>
                <a:spcPts val="1400"/>
              </a:lnSpc>
              <a:tabLst>
                <a:tab pos="487674" algn="l"/>
              </a:tabLst>
            </a:pPr>
            <a:r>
              <a:rPr sz="2000" spc="-86" dirty="0">
                <a:solidFill>
                  <a:srgbClr val="8C8C8C"/>
                </a:solidFill>
                <a:latin typeface="Tahoma"/>
                <a:cs typeface="Tahoma"/>
              </a:rPr>
              <a:t>3</a:t>
            </a:r>
            <a:r>
              <a:rPr sz="2000" dirty="0">
                <a:solidFill>
                  <a:srgbClr val="8C8C8C"/>
                </a:solidFill>
                <a:latin typeface="Tahoma"/>
                <a:cs typeface="Tahoma"/>
              </a:rPr>
              <a:t>	</a:t>
            </a:r>
            <a:r>
              <a:rPr sz="2000" dirty="0">
                <a:solidFill>
                  <a:srgbClr val="AA21FF"/>
                </a:solidFill>
                <a:latin typeface="Cambria"/>
                <a:cs typeface="Cambria"/>
              </a:rPr>
              <a:t>&gt;&gt;&gt;</a:t>
            </a:r>
            <a:r>
              <a:rPr sz="2000" spc="292" dirty="0">
                <a:solidFill>
                  <a:srgbClr val="AA21FF"/>
                </a:solidFill>
                <a:latin typeface="Cambria"/>
                <a:cs typeface="Cambria"/>
              </a:rPr>
              <a:t>  </a:t>
            </a:r>
            <a:r>
              <a:rPr sz="2000" spc="-86" dirty="0">
                <a:latin typeface="Cambria"/>
                <a:cs typeface="Cambria"/>
              </a:rPr>
              <a:t>x</a:t>
            </a:r>
            <a:endParaRPr sz="2000" dirty="0">
              <a:latin typeface="Cambria"/>
              <a:cs typeface="Cambria"/>
            </a:endParaRPr>
          </a:p>
          <a:p>
            <a:pPr marL="98189">
              <a:lnSpc>
                <a:spcPts val="1512"/>
              </a:lnSpc>
              <a:tabLst>
                <a:tab pos="490947" algn="l"/>
              </a:tabLst>
            </a:pPr>
            <a:r>
              <a:rPr sz="2000" spc="-86" dirty="0">
                <a:solidFill>
                  <a:srgbClr val="8C8C8C"/>
                </a:solidFill>
                <a:latin typeface="Tahoma"/>
                <a:cs typeface="Tahoma"/>
              </a:rPr>
              <a:t>4</a:t>
            </a:r>
            <a:r>
              <a:rPr sz="2000" dirty="0">
                <a:solidFill>
                  <a:srgbClr val="8C8C8C"/>
                </a:solidFill>
                <a:latin typeface="Tahoma"/>
                <a:cs typeface="Tahoma"/>
              </a:rPr>
              <a:t>	</a:t>
            </a:r>
            <a:r>
              <a:rPr sz="2000" spc="-43" dirty="0">
                <a:latin typeface="Cambria"/>
                <a:cs typeface="Cambria"/>
              </a:rPr>
              <a:t>30</a:t>
            </a:r>
            <a:endParaRPr sz="2000" dirty="0">
              <a:latin typeface="Cambria"/>
              <a:cs typeface="Cambria"/>
            </a:endParaRPr>
          </a:p>
          <a:p>
            <a:pPr marL="98189">
              <a:lnSpc>
                <a:spcPts val="1134"/>
              </a:lnSpc>
              <a:spcBef>
                <a:spcPts val="69"/>
              </a:spcBef>
            </a:pPr>
            <a:r>
              <a:rPr sz="2000" spc="-86" dirty="0">
                <a:solidFill>
                  <a:srgbClr val="8C8C8C"/>
                </a:solidFill>
                <a:latin typeface="Tahoma"/>
                <a:cs typeface="Tahoma"/>
              </a:rPr>
              <a:t>5</a:t>
            </a:r>
            <a:endParaRPr sz="2000" dirty="0">
              <a:latin typeface="Tahoma"/>
              <a:cs typeface="Tahoma"/>
            </a:endParaRPr>
          </a:p>
          <a:p>
            <a:pPr marL="98189">
              <a:lnSpc>
                <a:spcPts val="1546"/>
              </a:lnSpc>
              <a:tabLst>
                <a:tab pos="487674" algn="l"/>
              </a:tabLst>
            </a:pPr>
            <a:r>
              <a:rPr sz="2000" spc="-86" dirty="0">
                <a:solidFill>
                  <a:srgbClr val="8C8C8C"/>
                </a:solidFill>
                <a:latin typeface="Tahoma"/>
                <a:cs typeface="Tahoma"/>
              </a:rPr>
              <a:t>6</a:t>
            </a:r>
            <a:r>
              <a:rPr sz="2000" dirty="0">
                <a:solidFill>
                  <a:srgbClr val="8C8C8C"/>
                </a:solidFill>
                <a:latin typeface="Tahoma"/>
                <a:cs typeface="Tahoma"/>
              </a:rPr>
              <a:t>	</a:t>
            </a:r>
            <a:r>
              <a:rPr sz="2000" dirty="0">
                <a:solidFill>
                  <a:srgbClr val="AA21FF"/>
                </a:solidFill>
                <a:latin typeface="Cambria"/>
                <a:cs typeface="Cambria"/>
              </a:rPr>
              <a:t>&gt;&gt;&gt;</a:t>
            </a:r>
            <a:r>
              <a:rPr sz="2000" spc="746" dirty="0">
                <a:solidFill>
                  <a:srgbClr val="AA21FF"/>
                </a:solidFill>
                <a:latin typeface="Cambria"/>
                <a:cs typeface="Cambria"/>
              </a:rPr>
              <a:t> </a:t>
            </a:r>
            <a:r>
              <a:rPr sz="2000" dirty="0">
                <a:latin typeface="Cambria"/>
                <a:cs typeface="Cambria"/>
              </a:rPr>
              <a:t>y</a:t>
            </a:r>
            <a:r>
              <a:rPr sz="2000" spc="746" dirty="0">
                <a:latin typeface="Cambria"/>
                <a:cs typeface="Cambria"/>
              </a:rPr>
              <a:t> </a:t>
            </a:r>
            <a:r>
              <a:rPr sz="2000" dirty="0">
                <a:latin typeface="Cambria"/>
                <a:cs typeface="Cambria"/>
              </a:rPr>
              <a:t>=</a:t>
            </a:r>
            <a:r>
              <a:rPr sz="2000" spc="782" dirty="0">
                <a:latin typeface="Cambria"/>
                <a:cs typeface="Cambria"/>
              </a:rPr>
              <a:t> </a:t>
            </a:r>
            <a:r>
              <a:rPr sz="2000" spc="112" dirty="0">
                <a:latin typeface="Cambria"/>
                <a:cs typeface="Cambria"/>
              </a:rPr>
              <a:t>(30</a:t>
            </a:r>
            <a:r>
              <a:rPr sz="2000" spc="-103" dirty="0">
                <a:latin typeface="Cambria"/>
                <a:cs typeface="Cambria"/>
              </a:rPr>
              <a:t> </a:t>
            </a:r>
            <a:r>
              <a:rPr sz="2000" spc="447" dirty="0">
                <a:latin typeface="Cambria"/>
                <a:cs typeface="Cambria"/>
              </a:rPr>
              <a:t>,</a:t>
            </a:r>
            <a:r>
              <a:rPr sz="2000" spc="773" dirty="0">
                <a:latin typeface="Cambria"/>
                <a:cs typeface="Cambria"/>
              </a:rPr>
              <a:t> </a:t>
            </a:r>
            <a:r>
              <a:rPr sz="2000" spc="120" dirty="0">
                <a:latin typeface="Cambria"/>
                <a:cs typeface="Cambria"/>
              </a:rPr>
              <a:t>)</a:t>
            </a:r>
            <a:endParaRPr sz="2000" dirty="0">
              <a:latin typeface="Cambria"/>
              <a:cs typeface="Cambria"/>
            </a:endParaRPr>
          </a:p>
          <a:p>
            <a:pPr marL="98189">
              <a:lnSpc>
                <a:spcPts val="1134"/>
              </a:lnSpc>
              <a:spcBef>
                <a:spcPts val="60"/>
              </a:spcBef>
            </a:pPr>
            <a:r>
              <a:rPr sz="2000" spc="-86" dirty="0">
                <a:solidFill>
                  <a:srgbClr val="8C8C8C"/>
                </a:solidFill>
                <a:latin typeface="Tahoma"/>
                <a:cs typeface="Tahoma"/>
              </a:rPr>
              <a:t>7</a:t>
            </a:r>
            <a:endParaRPr sz="2000" dirty="0">
              <a:latin typeface="Tahoma"/>
              <a:cs typeface="Tahoma"/>
            </a:endParaRPr>
          </a:p>
          <a:p>
            <a:pPr marL="98189">
              <a:lnSpc>
                <a:spcPts val="1400"/>
              </a:lnSpc>
              <a:tabLst>
                <a:tab pos="487674" algn="l"/>
              </a:tabLst>
            </a:pPr>
            <a:r>
              <a:rPr sz="2000" spc="-86" dirty="0">
                <a:solidFill>
                  <a:srgbClr val="8C8C8C"/>
                </a:solidFill>
                <a:latin typeface="Tahoma"/>
                <a:cs typeface="Tahoma"/>
              </a:rPr>
              <a:t>8</a:t>
            </a:r>
            <a:r>
              <a:rPr sz="2000" dirty="0">
                <a:solidFill>
                  <a:srgbClr val="8C8C8C"/>
                </a:solidFill>
                <a:latin typeface="Tahoma"/>
                <a:cs typeface="Tahoma"/>
              </a:rPr>
              <a:t>	</a:t>
            </a:r>
            <a:r>
              <a:rPr sz="2000" dirty="0">
                <a:solidFill>
                  <a:srgbClr val="AA21FF"/>
                </a:solidFill>
                <a:latin typeface="Cambria"/>
                <a:cs typeface="Cambria"/>
              </a:rPr>
              <a:t>&gt;&gt;&gt;</a:t>
            </a:r>
            <a:r>
              <a:rPr sz="2000" spc="292" dirty="0">
                <a:solidFill>
                  <a:srgbClr val="AA21FF"/>
                </a:solidFill>
                <a:latin typeface="Cambria"/>
                <a:cs typeface="Cambria"/>
              </a:rPr>
              <a:t>  </a:t>
            </a:r>
            <a:r>
              <a:rPr sz="2000" spc="-86" dirty="0">
                <a:latin typeface="Cambria"/>
                <a:cs typeface="Cambria"/>
              </a:rPr>
              <a:t>y</a:t>
            </a:r>
            <a:endParaRPr sz="2000" dirty="0">
              <a:latin typeface="Cambria"/>
              <a:cs typeface="Cambria"/>
            </a:endParaRPr>
          </a:p>
          <a:p>
            <a:pPr marL="98189">
              <a:lnSpc>
                <a:spcPts val="1512"/>
              </a:lnSpc>
              <a:tabLst>
                <a:tab pos="492038" algn="l"/>
              </a:tabLst>
            </a:pPr>
            <a:r>
              <a:rPr sz="2000" spc="-86" dirty="0">
                <a:solidFill>
                  <a:srgbClr val="8C8C8C"/>
                </a:solidFill>
                <a:latin typeface="Tahoma"/>
                <a:cs typeface="Tahoma"/>
              </a:rPr>
              <a:t>9</a:t>
            </a:r>
            <a:r>
              <a:rPr sz="2000" dirty="0">
                <a:solidFill>
                  <a:srgbClr val="8C8C8C"/>
                </a:solidFill>
                <a:latin typeface="Tahoma"/>
                <a:cs typeface="Tahoma"/>
              </a:rPr>
              <a:t>	</a:t>
            </a:r>
            <a:r>
              <a:rPr sz="2000" spc="112" dirty="0">
                <a:latin typeface="Cambria"/>
                <a:cs typeface="Cambria"/>
              </a:rPr>
              <a:t>(30</a:t>
            </a:r>
            <a:r>
              <a:rPr sz="2000" spc="-77" dirty="0">
                <a:latin typeface="Cambria"/>
                <a:cs typeface="Cambria"/>
              </a:rPr>
              <a:t> </a:t>
            </a:r>
            <a:r>
              <a:rPr sz="2000" spc="335" dirty="0">
                <a:latin typeface="Cambria"/>
                <a:cs typeface="Cambria"/>
              </a:rPr>
              <a:t>,)</a:t>
            </a:r>
            <a:endParaRPr sz="2000" dirty="0">
              <a:latin typeface="Cambria"/>
              <a:cs typeface="Cambria"/>
            </a:endParaRPr>
          </a:p>
          <a:p>
            <a:pPr marL="21820">
              <a:spcBef>
                <a:spcPts val="60"/>
              </a:spcBef>
            </a:pPr>
            <a:r>
              <a:rPr sz="2000" spc="-43" dirty="0">
                <a:solidFill>
                  <a:srgbClr val="8C8C8C"/>
                </a:solidFill>
                <a:latin typeface="Tahoma"/>
                <a:cs typeface="Tahoma"/>
              </a:rPr>
              <a:t>10</a:t>
            </a:r>
            <a:endParaRPr sz="2000" dirty="0">
              <a:latin typeface="Tahoma"/>
              <a:cs typeface="Tahoma"/>
            </a:endParaRPr>
          </a:p>
        </p:txBody>
      </p:sp>
      <p:graphicFrame>
        <p:nvGraphicFramePr>
          <p:cNvPr id="11" name="object 18">
            <a:extLst>
              <a:ext uri="{FF2B5EF4-FFF2-40B4-BE49-F238E27FC236}">
                <a16:creationId xmlns:a16="http://schemas.microsoft.com/office/drawing/2014/main" id="{63241032-78A1-4DB2-BB68-144E235CD6C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64572974"/>
              </p:ext>
            </p:extLst>
          </p:nvPr>
        </p:nvGraphicFramePr>
        <p:xfrm>
          <a:off x="1219200" y="1468222"/>
          <a:ext cx="3810000" cy="384022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4271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4025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4257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92011">
                <a:tc>
                  <a:txBody>
                    <a:bodyPr/>
                    <a:lstStyle/>
                    <a:p>
                      <a:pPr algn="ctr">
                        <a:lnSpc>
                          <a:spcPts val="780"/>
                        </a:lnSpc>
                      </a:pPr>
                      <a:r>
                        <a:rPr sz="2000" dirty="0">
                          <a:solidFill>
                            <a:srgbClr val="AA21FF"/>
                          </a:solidFill>
                          <a:latin typeface="Cambria"/>
                          <a:cs typeface="Cambria"/>
                        </a:rPr>
                        <a:t>&gt;&gt;&gt;</a:t>
                      </a:r>
                      <a:r>
                        <a:rPr sz="2000" spc="170" dirty="0">
                          <a:solidFill>
                            <a:srgbClr val="AA21FF"/>
                          </a:solidFill>
                          <a:latin typeface="Cambria"/>
                          <a:cs typeface="Cambria"/>
                        </a:rPr>
                        <a:t>  </a:t>
                      </a:r>
                      <a:r>
                        <a:rPr sz="2000" spc="65" dirty="0">
                          <a:latin typeface="Cambria"/>
                          <a:cs typeface="Cambria"/>
                        </a:rPr>
                        <a:t>(10</a:t>
                      </a:r>
                      <a:r>
                        <a:rPr sz="2000" spc="-45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2000" spc="210" dirty="0">
                          <a:latin typeface="Cambria"/>
                          <a:cs typeface="Cambria"/>
                        </a:rPr>
                        <a:t>,</a:t>
                      </a:r>
                      <a:endParaRPr sz="2000" dirty="0">
                        <a:latin typeface="Cambria"/>
                        <a:cs typeface="Cambri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780"/>
                        </a:lnSpc>
                      </a:pPr>
                      <a:r>
                        <a:rPr sz="2000" spc="40" dirty="0">
                          <a:latin typeface="Cambria"/>
                          <a:cs typeface="Cambria"/>
                        </a:rPr>
                        <a:t>20)</a:t>
                      </a:r>
                      <a:endParaRPr sz="2000">
                        <a:latin typeface="Cambria"/>
                        <a:cs typeface="Cambri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8100">
                        <a:lnSpc>
                          <a:spcPts val="780"/>
                        </a:lnSpc>
                      </a:pPr>
                      <a:r>
                        <a:rPr sz="2000" dirty="0">
                          <a:solidFill>
                            <a:srgbClr val="AA21FF"/>
                          </a:solidFill>
                          <a:latin typeface="Cambria"/>
                          <a:cs typeface="Cambria"/>
                        </a:rPr>
                        <a:t>+</a:t>
                      </a:r>
                      <a:r>
                        <a:rPr sz="2000" spc="415" dirty="0">
                          <a:solidFill>
                            <a:srgbClr val="AA21FF"/>
                          </a:solidFill>
                          <a:latin typeface="Cambria"/>
                          <a:cs typeface="Cambria"/>
                        </a:rPr>
                        <a:t> </a:t>
                      </a:r>
                      <a:r>
                        <a:rPr sz="2000" spc="65" dirty="0">
                          <a:latin typeface="Cambria"/>
                          <a:cs typeface="Cambria"/>
                        </a:rPr>
                        <a:t>(30</a:t>
                      </a:r>
                      <a:r>
                        <a:rPr sz="2000" spc="-65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2000" spc="260" dirty="0">
                          <a:latin typeface="Cambria"/>
                          <a:cs typeface="Cambria"/>
                        </a:rPr>
                        <a:t>,</a:t>
                      </a:r>
                      <a:r>
                        <a:rPr sz="2000" spc="440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2000" spc="40" dirty="0">
                          <a:latin typeface="Cambria"/>
                          <a:cs typeface="Cambria"/>
                        </a:rPr>
                        <a:t>40)</a:t>
                      </a:r>
                      <a:endParaRPr sz="2000">
                        <a:latin typeface="Cambria"/>
                        <a:cs typeface="Cambria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2011">
                <a:tc>
                  <a:txBody>
                    <a:bodyPr/>
                    <a:lstStyle/>
                    <a:p>
                      <a:pPr algn="ctr">
                        <a:lnSpc>
                          <a:spcPts val="755"/>
                        </a:lnSpc>
                      </a:pPr>
                      <a:r>
                        <a:rPr sz="2000" spc="65" dirty="0">
                          <a:latin typeface="Cambria"/>
                          <a:cs typeface="Cambria"/>
                        </a:rPr>
                        <a:t>(10</a:t>
                      </a:r>
                      <a:r>
                        <a:rPr sz="2000" spc="-65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2000" spc="260" dirty="0">
                          <a:latin typeface="Cambria"/>
                          <a:cs typeface="Cambria"/>
                        </a:rPr>
                        <a:t>,</a:t>
                      </a:r>
                      <a:r>
                        <a:rPr sz="2000" spc="450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2000" dirty="0">
                          <a:latin typeface="Cambria"/>
                          <a:cs typeface="Cambria"/>
                        </a:rPr>
                        <a:t>20</a:t>
                      </a:r>
                      <a:r>
                        <a:rPr sz="2000" spc="-75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2000" spc="210" dirty="0">
                          <a:latin typeface="Cambria"/>
                          <a:cs typeface="Cambria"/>
                        </a:rPr>
                        <a:t>,</a:t>
                      </a:r>
                      <a:endParaRPr sz="2000">
                        <a:latin typeface="Cambria"/>
                        <a:cs typeface="Cambri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755"/>
                        </a:lnSpc>
                      </a:pPr>
                      <a:r>
                        <a:rPr sz="2000" dirty="0">
                          <a:latin typeface="Cambria"/>
                          <a:cs typeface="Cambria"/>
                        </a:rPr>
                        <a:t>30</a:t>
                      </a:r>
                      <a:r>
                        <a:rPr sz="2000" spc="-60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2000" spc="210" dirty="0">
                          <a:latin typeface="Cambria"/>
                          <a:cs typeface="Cambria"/>
                        </a:rPr>
                        <a:t>,</a:t>
                      </a:r>
                      <a:endParaRPr sz="2000" dirty="0">
                        <a:latin typeface="Cambria"/>
                        <a:cs typeface="Cambri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40640">
                        <a:lnSpc>
                          <a:spcPts val="755"/>
                        </a:lnSpc>
                      </a:pPr>
                      <a:r>
                        <a:rPr sz="2000" spc="40" dirty="0">
                          <a:latin typeface="Cambria"/>
                          <a:cs typeface="Cambria"/>
                        </a:rPr>
                        <a:t>40)</a:t>
                      </a:r>
                      <a:endParaRPr sz="2000" dirty="0">
                        <a:latin typeface="Cambria"/>
                        <a:cs typeface="Cambria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8020020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bject 3">
            <a:extLst>
              <a:ext uri="{FF2B5EF4-FFF2-40B4-BE49-F238E27FC236}">
                <a16:creationId xmlns:a16="http://schemas.microsoft.com/office/drawing/2014/main" id="{7D0FE261-4132-4969-BC68-27D64D2731DE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603593" y="89466"/>
            <a:ext cx="9302407" cy="464129"/>
          </a:xfrm>
          <a:prstGeom prst="rect">
            <a:avLst/>
          </a:prstGeom>
        </p:spPr>
        <p:txBody>
          <a:bodyPr vert="horz" wrap="square" lIns="0" tIns="20728" rIns="0" bIns="0" rtlCol="0">
            <a:spAutoFit/>
          </a:bodyPr>
          <a:lstStyle/>
          <a:p>
            <a:pPr marL="21820">
              <a:spcBef>
                <a:spcPts val="163"/>
              </a:spcBef>
            </a:pPr>
            <a:r>
              <a:rPr sz="3200" dirty="0"/>
              <a:t>Сортировка</a:t>
            </a:r>
            <a:r>
              <a:rPr sz="3200" spc="189" dirty="0"/>
              <a:t> </a:t>
            </a:r>
            <a:r>
              <a:rPr sz="3200" spc="-34" dirty="0"/>
              <a:t>кортежей</a:t>
            </a:r>
          </a:p>
        </p:txBody>
      </p:sp>
      <p:sp>
        <p:nvSpPr>
          <p:cNvPr id="9" name="object 4">
            <a:extLst>
              <a:ext uri="{FF2B5EF4-FFF2-40B4-BE49-F238E27FC236}">
                <a16:creationId xmlns:a16="http://schemas.microsoft.com/office/drawing/2014/main" id="{111A0402-D285-4FCB-89AD-773C700E0796}"/>
              </a:ext>
            </a:extLst>
          </p:cNvPr>
          <p:cNvSpPr txBox="1"/>
          <p:nvPr/>
        </p:nvSpPr>
        <p:spPr>
          <a:xfrm>
            <a:off x="603593" y="571316"/>
            <a:ext cx="8133175" cy="929543"/>
          </a:xfrm>
          <a:prstGeom prst="rect">
            <a:avLst/>
          </a:prstGeom>
        </p:spPr>
        <p:txBody>
          <a:bodyPr vert="horz" wrap="square" lIns="0" tIns="17456" rIns="0" bIns="0" rtlCol="0">
            <a:spAutoFit/>
          </a:bodyPr>
          <a:lstStyle/>
          <a:p>
            <a:pPr marL="21820" marR="8728">
              <a:lnSpc>
                <a:spcPct val="101499"/>
              </a:lnSpc>
              <a:spcBef>
                <a:spcPts val="137"/>
              </a:spcBef>
            </a:pPr>
            <a:r>
              <a:rPr sz="2000" dirty="0">
                <a:latin typeface="Microsoft Sans Serif"/>
                <a:cs typeface="Microsoft Sans Serif"/>
              </a:rPr>
              <a:t>Чтобы</a:t>
            </a:r>
            <a:r>
              <a:rPr sz="2000" spc="43" dirty="0">
                <a:latin typeface="Microsoft Sans Serif"/>
                <a:cs typeface="Microsoft Sans Serif"/>
              </a:rPr>
              <a:t> </a:t>
            </a:r>
            <a:r>
              <a:rPr sz="2000" spc="-52" dirty="0">
                <a:latin typeface="Microsoft Sans Serif"/>
                <a:cs typeface="Microsoft Sans Serif"/>
              </a:rPr>
              <a:t>отсортировать</a:t>
            </a:r>
            <a:r>
              <a:rPr sz="2000" spc="52" dirty="0">
                <a:latin typeface="Microsoft Sans Serif"/>
                <a:cs typeface="Microsoft Sans Serif"/>
              </a:rPr>
              <a:t> </a:t>
            </a:r>
            <a:r>
              <a:rPr sz="2000" spc="-60" dirty="0">
                <a:latin typeface="Microsoft Sans Serif"/>
                <a:cs typeface="Microsoft Sans Serif"/>
              </a:rPr>
              <a:t>элементы</a:t>
            </a:r>
            <a:r>
              <a:rPr sz="2000" spc="52" dirty="0">
                <a:latin typeface="Microsoft Sans Serif"/>
                <a:cs typeface="Microsoft Sans Serif"/>
              </a:rPr>
              <a:t> </a:t>
            </a:r>
            <a:r>
              <a:rPr sz="2000" spc="-34" dirty="0">
                <a:latin typeface="Microsoft Sans Serif"/>
                <a:cs typeface="Microsoft Sans Serif"/>
              </a:rPr>
              <a:t>кортежа,</a:t>
            </a:r>
            <a:r>
              <a:rPr sz="2000" spc="43" dirty="0">
                <a:latin typeface="Microsoft Sans Serif"/>
                <a:cs typeface="Microsoft Sans Serif"/>
              </a:rPr>
              <a:t> </a:t>
            </a:r>
            <a:r>
              <a:rPr sz="2000" spc="-77" dirty="0">
                <a:latin typeface="Microsoft Sans Serif"/>
                <a:cs typeface="Microsoft Sans Serif"/>
              </a:rPr>
              <a:t>потребуется</a:t>
            </a:r>
            <a:r>
              <a:rPr sz="2000" spc="52" dirty="0">
                <a:latin typeface="Microsoft Sans Serif"/>
                <a:cs typeface="Microsoft Sans Serif"/>
              </a:rPr>
              <a:t> </a:t>
            </a:r>
            <a:r>
              <a:rPr sz="2000" spc="-69" dirty="0">
                <a:latin typeface="Microsoft Sans Serif"/>
                <a:cs typeface="Microsoft Sans Serif"/>
              </a:rPr>
              <a:t>сначала</a:t>
            </a:r>
            <a:r>
              <a:rPr sz="2000" spc="52" dirty="0">
                <a:latin typeface="Microsoft Sans Serif"/>
                <a:cs typeface="Microsoft Sans Serif"/>
              </a:rPr>
              <a:t> </a:t>
            </a:r>
            <a:r>
              <a:rPr sz="2000" spc="-77" dirty="0">
                <a:latin typeface="Microsoft Sans Serif"/>
                <a:cs typeface="Microsoft Sans Serif"/>
              </a:rPr>
              <a:t>преобразовать</a:t>
            </a:r>
            <a:r>
              <a:rPr sz="2000" spc="43" dirty="0">
                <a:latin typeface="Microsoft Sans Serif"/>
                <a:cs typeface="Microsoft Sans Serif"/>
              </a:rPr>
              <a:t> </a:t>
            </a:r>
            <a:r>
              <a:rPr sz="2000" spc="-17" dirty="0">
                <a:latin typeface="Microsoft Sans Serif"/>
                <a:cs typeface="Microsoft Sans Serif"/>
              </a:rPr>
              <a:t>его</a:t>
            </a:r>
            <a:r>
              <a:rPr sz="2000" spc="52" dirty="0">
                <a:latin typeface="Microsoft Sans Serif"/>
                <a:cs typeface="Microsoft Sans Serif"/>
              </a:rPr>
              <a:t> </a:t>
            </a:r>
            <a:r>
              <a:rPr sz="2000" dirty="0">
                <a:latin typeface="Microsoft Sans Serif"/>
                <a:cs typeface="Microsoft Sans Serif"/>
              </a:rPr>
              <a:t>в</a:t>
            </a:r>
            <a:r>
              <a:rPr sz="2000" spc="52" dirty="0">
                <a:latin typeface="Microsoft Sans Serif"/>
                <a:cs typeface="Microsoft Sans Serif"/>
              </a:rPr>
              <a:t> </a:t>
            </a:r>
            <a:r>
              <a:rPr sz="2000" spc="-17" dirty="0">
                <a:latin typeface="Microsoft Sans Serif"/>
                <a:cs typeface="Microsoft Sans Serif"/>
              </a:rPr>
              <a:t>список, </a:t>
            </a:r>
            <a:r>
              <a:rPr sz="2000" dirty="0">
                <a:latin typeface="Microsoft Sans Serif"/>
                <a:cs typeface="Microsoft Sans Serif"/>
              </a:rPr>
              <a:t>для</a:t>
            </a:r>
            <a:r>
              <a:rPr sz="2000" spc="26" dirty="0">
                <a:latin typeface="Microsoft Sans Serif"/>
                <a:cs typeface="Microsoft Sans Serif"/>
              </a:rPr>
              <a:t> </a:t>
            </a:r>
            <a:r>
              <a:rPr sz="2000" spc="-52" dirty="0">
                <a:latin typeface="Microsoft Sans Serif"/>
                <a:cs typeface="Microsoft Sans Serif"/>
              </a:rPr>
              <a:t>получения</a:t>
            </a:r>
            <a:r>
              <a:rPr sz="2000" spc="26" dirty="0">
                <a:latin typeface="Microsoft Sans Serif"/>
                <a:cs typeface="Microsoft Sans Serif"/>
              </a:rPr>
              <a:t> </a:t>
            </a:r>
            <a:r>
              <a:rPr sz="2000" spc="-43" dirty="0">
                <a:latin typeface="Microsoft Sans Serif"/>
                <a:cs typeface="Microsoft Sans Serif"/>
              </a:rPr>
              <a:t>доступа</a:t>
            </a:r>
            <a:r>
              <a:rPr sz="2000" spc="26" dirty="0">
                <a:latin typeface="Microsoft Sans Serif"/>
                <a:cs typeface="Microsoft Sans Serif"/>
              </a:rPr>
              <a:t> </a:t>
            </a:r>
            <a:r>
              <a:rPr sz="2000" dirty="0">
                <a:latin typeface="Microsoft Sans Serif"/>
                <a:cs typeface="Microsoft Sans Serif"/>
              </a:rPr>
              <a:t>к</a:t>
            </a:r>
            <a:r>
              <a:rPr sz="2000" spc="26" dirty="0">
                <a:latin typeface="Microsoft Sans Serif"/>
                <a:cs typeface="Microsoft Sans Serif"/>
              </a:rPr>
              <a:t> </a:t>
            </a:r>
            <a:r>
              <a:rPr sz="2000" spc="-52" dirty="0">
                <a:latin typeface="Microsoft Sans Serif"/>
                <a:cs typeface="Microsoft Sans Serif"/>
              </a:rPr>
              <a:t>методу</a:t>
            </a:r>
            <a:r>
              <a:rPr sz="2000" spc="26" dirty="0">
                <a:latin typeface="Microsoft Sans Serif"/>
                <a:cs typeface="Microsoft Sans Serif"/>
              </a:rPr>
              <a:t> </a:t>
            </a:r>
            <a:r>
              <a:rPr sz="2000" spc="-17" dirty="0">
                <a:latin typeface="Microsoft Sans Serif"/>
                <a:cs typeface="Microsoft Sans Serif"/>
              </a:rPr>
              <a:t>сортировки:</a:t>
            </a:r>
            <a:endParaRPr sz="2000" dirty="0">
              <a:latin typeface="Microsoft Sans Serif"/>
              <a:cs typeface="Microsoft Sans Serif"/>
            </a:endParaRPr>
          </a:p>
        </p:txBody>
      </p:sp>
      <p:sp>
        <p:nvSpPr>
          <p:cNvPr id="10" name="object 22">
            <a:extLst>
              <a:ext uri="{FF2B5EF4-FFF2-40B4-BE49-F238E27FC236}">
                <a16:creationId xmlns:a16="http://schemas.microsoft.com/office/drawing/2014/main" id="{1C90587C-23CC-4BB4-A131-924487C4BAB9}"/>
              </a:ext>
            </a:extLst>
          </p:cNvPr>
          <p:cNvSpPr txBox="1"/>
          <p:nvPr/>
        </p:nvSpPr>
        <p:spPr>
          <a:xfrm>
            <a:off x="607137" y="1500859"/>
            <a:ext cx="6403263" cy="3074234"/>
          </a:xfrm>
          <a:prstGeom prst="rect">
            <a:avLst/>
          </a:prstGeom>
        </p:spPr>
        <p:txBody>
          <a:bodyPr vert="horz" wrap="square" lIns="0" tIns="60003" rIns="0" bIns="0" rtlCol="0">
            <a:spAutoFit/>
          </a:bodyPr>
          <a:lstStyle/>
          <a:p>
            <a:pPr marL="98189">
              <a:spcBef>
                <a:spcPts val="472"/>
              </a:spcBef>
              <a:tabLst>
                <a:tab pos="488765" algn="l"/>
              </a:tabLst>
            </a:pPr>
            <a:r>
              <a:rPr sz="2000" spc="-86" dirty="0">
                <a:solidFill>
                  <a:srgbClr val="8C8C8C"/>
                </a:solidFill>
                <a:latin typeface="Tahoma"/>
                <a:cs typeface="Tahoma"/>
              </a:rPr>
              <a:t>1</a:t>
            </a:r>
            <a:r>
              <a:rPr sz="2000" dirty="0">
                <a:solidFill>
                  <a:srgbClr val="8C8C8C"/>
                </a:solidFill>
                <a:latin typeface="Tahoma"/>
                <a:cs typeface="Tahoma"/>
              </a:rPr>
              <a:t>	</a:t>
            </a:r>
            <a:r>
              <a:rPr sz="2000" dirty="0">
                <a:solidFill>
                  <a:srgbClr val="AA21FF"/>
                </a:solidFill>
                <a:latin typeface="Cambria"/>
                <a:cs typeface="Cambria"/>
              </a:rPr>
              <a:t>&gt;&gt;&gt;</a:t>
            </a:r>
            <a:r>
              <a:rPr sz="2000" spc="808" dirty="0">
                <a:solidFill>
                  <a:srgbClr val="AA21FF"/>
                </a:solidFill>
                <a:latin typeface="Cambria"/>
                <a:cs typeface="Cambria"/>
              </a:rPr>
              <a:t> </a:t>
            </a:r>
            <a:r>
              <a:rPr sz="2000" spc="283" dirty="0">
                <a:latin typeface="Cambria"/>
                <a:cs typeface="Cambria"/>
              </a:rPr>
              <a:t>t</a:t>
            </a:r>
            <a:r>
              <a:rPr sz="2000" spc="816" dirty="0">
                <a:latin typeface="Cambria"/>
                <a:cs typeface="Cambria"/>
              </a:rPr>
              <a:t> </a:t>
            </a:r>
            <a:r>
              <a:rPr sz="2000" dirty="0">
                <a:latin typeface="Cambria"/>
                <a:cs typeface="Cambria"/>
              </a:rPr>
              <a:t>=</a:t>
            </a:r>
            <a:r>
              <a:rPr sz="2000" spc="816" dirty="0">
                <a:latin typeface="Cambria"/>
                <a:cs typeface="Cambria"/>
              </a:rPr>
              <a:t> </a:t>
            </a:r>
            <a:r>
              <a:rPr sz="2000" spc="292" dirty="0">
                <a:latin typeface="Cambria"/>
                <a:cs typeface="Cambria"/>
              </a:rPr>
              <a:t>(</a:t>
            </a:r>
            <a:r>
              <a:rPr sz="2000" spc="292" dirty="0">
                <a:solidFill>
                  <a:srgbClr val="BA2020"/>
                </a:solidFill>
                <a:latin typeface="Cambria"/>
                <a:cs typeface="Cambria"/>
              </a:rPr>
              <a:t>"</a:t>
            </a:r>
            <a:r>
              <a:rPr sz="2000" spc="-180" dirty="0">
                <a:solidFill>
                  <a:srgbClr val="BA2020"/>
                </a:solidFill>
                <a:latin typeface="Cambria"/>
                <a:cs typeface="Cambria"/>
              </a:rPr>
              <a:t> </a:t>
            </a:r>
            <a:r>
              <a:rPr sz="2000" spc="326" dirty="0">
                <a:solidFill>
                  <a:srgbClr val="BA2020"/>
                </a:solidFill>
                <a:latin typeface="Cambria"/>
                <a:cs typeface="Cambria"/>
              </a:rPr>
              <a:t>b"</a:t>
            </a:r>
            <a:r>
              <a:rPr sz="2000" spc="326" dirty="0">
                <a:latin typeface="Cambria"/>
                <a:cs typeface="Cambria"/>
              </a:rPr>
              <a:t>,</a:t>
            </a:r>
            <a:r>
              <a:rPr sz="2000" spc="789" dirty="0">
                <a:latin typeface="Cambria"/>
                <a:cs typeface="Cambria"/>
              </a:rPr>
              <a:t> </a:t>
            </a:r>
            <a:r>
              <a:rPr sz="2000" spc="196" dirty="0">
                <a:solidFill>
                  <a:srgbClr val="BA2020"/>
                </a:solidFill>
                <a:latin typeface="Cambria"/>
                <a:cs typeface="Cambria"/>
              </a:rPr>
              <a:t>"</a:t>
            </a:r>
            <a:r>
              <a:rPr sz="2000" spc="-180" dirty="0">
                <a:solidFill>
                  <a:srgbClr val="BA2020"/>
                </a:solidFill>
                <a:latin typeface="Cambria"/>
                <a:cs typeface="Cambria"/>
              </a:rPr>
              <a:t> </a:t>
            </a:r>
            <a:r>
              <a:rPr sz="2000" spc="378" dirty="0">
                <a:solidFill>
                  <a:srgbClr val="BA2020"/>
                </a:solidFill>
                <a:latin typeface="Cambria"/>
                <a:cs typeface="Cambria"/>
              </a:rPr>
              <a:t>c"</a:t>
            </a:r>
            <a:r>
              <a:rPr sz="2000" spc="378" dirty="0">
                <a:latin typeface="Cambria"/>
                <a:cs typeface="Cambria"/>
              </a:rPr>
              <a:t>,</a:t>
            </a:r>
            <a:r>
              <a:rPr sz="2000" spc="789" dirty="0">
                <a:latin typeface="Cambria"/>
                <a:cs typeface="Cambria"/>
              </a:rPr>
              <a:t> </a:t>
            </a:r>
            <a:r>
              <a:rPr sz="2000" spc="196" dirty="0">
                <a:solidFill>
                  <a:srgbClr val="BA2020"/>
                </a:solidFill>
                <a:latin typeface="Cambria"/>
                <a:cs typeface="Cambria"/>
              </a:rPr>
              <a:t>"</a:t>
            </a:r>
            <a:r>
              <a:rPr sz="2000" spc="-180" dirty="0">
                <a:solidFill>
                  <a:srgbClr val="BA2020"/>
                </a:solidFill>
                <a:latin typeface="Cambria"/>
                <a:cs typeface="Cambria"/>
              </a:rPr>
              <a:t> </a:t>
            </a:r>
            <a:r>
              <a:rPr sz="2000" spc="361" dirty="0">
                <a:solidFill>
                  <a:srgbClr val="BA2020"/>
                </a:solidFill>
                <a:latin typeface="Cambria"/>
                <a:cs typeface="Cambria"/>
              </a:rPr>
              <a:t>a"</a:t>
            </a:r>
            <a:r>
              <a:rPr sz="2000" spc="361" dirty="0">
                <a:latin typeface="Cambria"/>
                <a:cs typeface="Cambria"/>
              </a:rPr>
              <a:t>,</a:t>
            </a:r>
            <a:r>
              <a:rPr sz="2000" spc="789" dirty="0">
                <a:latin typeface="Cambria"/>
                <a:cs typeface="Cambria"/>
              </a:rPr>
              <a:t> </a:t>
            </a:r>
            <a:r>
              <a:rPr sz="2000" spc="196" dirty="0">
                <a:solidFill>
                  <a:srgbClr val="BA2020"/>
                </a:solidFill>
                <a:latin typeface="Cambria"/>
                <a:cs typeface="Cambria"/>
              </a:rPr>
              <a:t>"</a:t>
            </a:r>
            <a:r>
              <a:rPr sz="2000" spc="-180" dirty="0">
                <a:solidFill>
                  <a:srgbClr val="BA2020"/>
                </a:solidFill>
                <a:latin typeface="Cambria"/>
                <a:cs typeface="Cambria"/>
              </a:rPr>
              <a:t> </a:t>
            </a:r>
            <a:r>
              <a:rPr sz="2000" spc="361" dirty="0">
                <a:solidFill>
                  <a:srgbClr val="BA2020"/>
                </a:solidFill>
                <a:latin typeface="Cambria"/>
                <a:cs typeface="Cambria"/>
              </a:rPr>
              <a:t>e"</a:t>
            </a:r>
            <a:r>
              <a:rPr sz="2000" spc="361" dirty="0">
                <a:latin typeface="Cambria"/>
                <a:cs typeface="Cambria"/>
              </a:rPr>
              <a:t>,</a:t>
            </a:r>
            <a:r>
              <a:rPr sz="2000" spc="789" dirty="0">
                <a:latin typeface="Cambria"/>
                <a:cs typeface="Cambria"/>
              </a:rPr>
              <a:t> </a:t>
            </a:r>
            <a:r>
              <a:rPr sz="2000" spc="196" dirty="0">
                <a:solidFill>
                  <a:srgbClr val="BA2020"/>
                </a:solidFill>
                <a:latin typeface="Cambria"/>
                <a:cs typeface="Cambria"/>
              </a:rPr>
              <a:t>"</a:t>
            </a:r>
            <a:r>
              <a:rPr sz="2000" spc="-180" dirty="0">
                <a:solidFill>
                  <a:srgbClr val="BA2020"/>
                </a:solidFill>
                <a:latin typeface="Cambria"/>
                <a:cs typeface="Cambria"/>
              </a:rPr>
              <a:t> </a:t>
            </a:r>
            <a:r>
              <a:rPr sz="2000" spc="180" dirty="0">
                <a:solidFill>
                  <a:srgbClr val="BA2020"/>
                </a:solidFill>
                <a:latin typeface="Cambria"/>
                <a:cs typeface="Cambria"/>
              </a:rPr>
              <a:t>d"</a:t>
            </a:r>
            <a:r>
              <a:rPr sz="2000" spc="180" dirty="0">
                <a:latin typeface="Cambria"/>
                <a:cs typeface="Cambria"/>
              </a:rPr>
              <a:t>)</a:t>
            </a:r>
            <a:endParaRPr sz="2000">
              <a:latin typeface="Cambria"/>
              <a:cs typeface="Cambria"/>
            </a:endParaRPr>
          </a:p>
          <a:p>
            <a:pPr marL="98189">
              <a:lnSpc>
                <a:spcPts val="1134"/>
              </a:lnSpc>
              <a:spcBef>
                <a:spcPts val="196"/>
              </a:spcBef>
            </a:pPr>
            <a:r>
              <a:rPr sz="2000" spc="-86" dirty="0">
                <a:solidFill>
                  <a:srgbClr val="8C8C8C"/>
                </a:solidFill>
                <a:latin typeface="Tahoma"/>
                <a:cs typeface="Tahoma"/>
              </a:rPr>
              <a:t>2</a:t>
            </a:r>
            <a:endParaRPr sz="2000">
              <a:latin typeface="Tahoma"/>
              <a:cs typeface="Tahoma"/>
            </a:endParaRPr>
          </a:p>
          <a:p>
            <a:pPr marL="98189">
              <a:lnSpc>
                <a:spcPts val="1751"/>
              </a:lnSpc>
              <a:tabLst>
                <a:tab pos="488765" algn="l"/>
              </a:tabLst>
            </a:pPr>
            <a:r>
              <a:rPr sz="2000" spc="-86" dirty="0">
                <a:solidFill>
                  <a:srgbClr val="8C8C8C"/>
                </a:solidFill>
                <a:latin typeface="Tahoma"/>
                <a:cs typeface="Tahoma"/>
              </a:rPr>
              <a:t>3</a:t>
            </a:r>
            <a:r>
              <a:rPr sz="2000" dirty="0">
                <a:solidFill>
                  <a:srgbClr val="8C8C8C"/>
                </a:solidFill>
                <a:latin typeface="Tahoma"/>
                <a:cs typeface="Tahoma"/>
              </a:rPr>
              <a:t>	</a:t>
            </a:r>
            <a:r>
              <a:rPr sz="2000" dirty="0">
                <a:solidFill>
                  <a:srgbClr val="AA21FF"/>
                </a:solidFill>
                <a:latin typeface="Cambria"/>
                <a:cs typeface="Cambria"/>
              </a:rPr>
              <a:t>&gt;&gt;&gt;</a:t>
            </a:r>
            <a:r>
              <a:rPr sz="2000" spc="258" dirty="0">
                <a:solidFill>
                  <a:srgbClr val="AA21FF"/>
                </a:solidFill>
                <a:latin typeface="Cambria"/>
                <a:cs typeface="Cambria"/>
              </a:rPr>
              <a:t>  </a:t>
            </a:r>
            <a:r>
              <a:rPr sz="2000" dirty="0">
                <a:latin typeface="Cambria"/>
                <a:cs typeface="Cambria"/>
              </a:rPr>
              <a:t>tmp</a:t>
            </a:r>
            <a:r>
              <a:rPr sz="2000" spc="266" dirty="0">
                <a:latin typeface="Cambria"/>
                <a:cs typeface="Cambria"/>
              </a:rPr>
              <a:t>  </a:t>
            </a:r>
            <a:r>
              <a:rPr sz="2000" dirty="0">
                <a:latin typeface="Cambria"/>
                <a:cs typeface="Cambria"/>
              </a:rPr>
              <a:t>=</a:t>
            </a:r>
            <a:r>
              <a:rPr sz="2000" spc="266" dirty="0">
                <a:latin typeface="Cambria"/>
                <a:cs typeface="Cambria"/>
              </a:rPr>
              <a:t>  </a:t>
            </a:r>
            <a:r>
              <a:rPr sz="2000" spc="393" dirty="0">
                <a:solidFill>
                  <a:srgbClr val="007F00"/>
                </a:solidFill>
                <a:latin typeface="Cambria"/>
                <a:cs typeface="Cambria"/>
              </a:rPr>
              <a:t>list</a:t>
            </a:r>
            <a:r>
              <a:rPr sz="2000" spc="393" dirty="0">
                <a:latin typeface="Cambria"/>
                <a:cs typeface="Cambria"/>
              </a:rPr>
              <a:t>(</a:t>
            </a:r>
            <a:r>
              <a:rPr sz="2000" spc="-180" dirty="0">
                <a:latin typeface="Cambria"/>
                <a:cs typeface="Cambria"/>
              </a:rPr>
              <a:t> </a:t>
            </a:r>
            <a:r>
              <a:rPr sz="2000" spc="283" dirty="0">
                <a:latin typeface="Cambria"/>
                <a:cs typeface="Cambria"/>
              </a:rPr>
              <a:t>t)</a:t>
            </a:r>
            <a:endParaRPr sz="2000">
              <a:latin typeface="Cambria"/>
              <a:cs typeface="Cambria"/>
            </a:endParaRPr>
          </a:p>
          <a:p>
            <a:pPr marL="98189">
              <a:lnSpc>
                <a:spcPts val="1134"/>
              </a:lnSpc>
              <a:spcBef>
                <a:spcPts val="206"/>
              </a:spcBef>
            </a:pPr>
            <a:r>
              <a:rPr sz="2000" spc="-86" dirty="0">
                <a:solidFill>
                  <a:srgbClr val="8C8C8C"/>
                </a:solidFill>
                <a:latin typeface="Tahoma"/>
                <a:cs typeface="Tahoma"/>
              </a:rPr>
              <a:t>4</a:t>
            </a:r>
            <a:endParaRPr sz="2000">
              <a:latin typeface="Tahoma"/>
              <a:cs typeface="Tahoma"/>
            </a:endParaRPr>
          </a:p>
          <a:p>
            <a:pPr marL="98189">
              <a:lnSpc>
                <a:spcPts val="1751"/>
              </a:lnSpc>
              <a:tabLst>
                <a:tab pos="488765" algn="l"/>
              </a:tabLst>
            </a:pPr>
            <a:r>
              <a:rPr sz="2000" spc="-86" dirty="0">
                <a:solidFill>
                  <a:srgbClr val="8C8C8C"/>
                </a:solidFill>
                <a:latin typeface="Tahoma"/>
                <a:cs typeface="Tahoma"/>
              </a:rPr>
              <a:t>5</a:t>
            </a:r>
            <a:r>
              <a:rPr sz="2000" dirty="0">
                <a:solidFill>
                  <a:srgbClr val="8C8C8C"/>
                </a:solidFill>
                <a:latin typeface="Tahoma"/>
                <a:cs typeface="Tahoma"/>
              </a:rPr>
              <a:t>	</a:t>
            </a:r>
            <a:r>
              <a:rPr sz="2000" dirty="0">
                <a:solidFill>
                  <a:srgbClr val="AA21FF"/>
                </a:solidFill>
                <a:latin typeface="Cambria"/>
                <a:cs typeface="Cambria"/>
              </a:rPr>
              <a:t>&gt;&gt;&gt;</a:t>
            </a:r>
            <a:r>
              <a:rPr sz="2000" spc="301" dirty="0">
                <a:solidFill>
                  <a:srgbClr val="AA21FF"/>
                </a:solidFill>
                <a:latin typeface="Cambria"/>
                <a:cs typeface="Cambria"/>
              </a:rPr>
              <a:t>  </a:t>
            </a:r>
            <a:r>
              <a:rPr sz="2000" spc="-17" dirty="0">
                <a:latin typeface="Cambria"/>
                <a:cs typeface="Cambria"/>
              </a:rPr>
              <a:t>tmp</a:t>
            </a:r>
            <a:r>
              <a:rPr sz="2000" spc="-103" dirty="0">
                <a:latin typeface="Cambria"/>
                <a:cs typeface="Cambria"/>
              </a:rPr>
              <a:t> </a:t>
            </a:r>
            <a:r>
              <a:rPr sz="2000" spc="481" dirty="0">
                <a:latin typeface="Cambria"/>
                <a:cs typeface="Cambria"/>
              </a:rPr>
              <a:t>.</a:t>
            </a:r>
            <a:r>
              <a:rPr sz="2000" spc="-120" dirty="0">
                <a:latin typeface="Cambria"/>
                <a:cs typeface="Cambria"/>
              </a:rPr>
              <a:t> </a:t>
            </a:r>
            <a:r>
              <a:rPr sz="2000" spc="241" dirty="0">
                <a:latin typeface="Cambria"/>
                <a:cs typeface="Cambria"/>
              </a:rPr>
              <a:t>sort</a:t>
            </a:r>
            <a:r>
              <a:rPr sz="2000" spc="-86" dirty="0">
                <a:latin typeface="Cambria"/>
                <a:cs typeface="Cambria"/>
              </a:rPr>
              <a:t> </a:t>
            </a:r>
            <a:r>
              <a:rPr sz="2000" spc="232" dirty="0">
                <a:latin typeface="Cambria"/>
                <a:cs typeface="Cambria"/>
              </a:rPr>
              <a:t>()</a:t>
            </a:r>
            <a:endParaRPr sz="2000">
              <a:latin typeface="Cambria"/>
              <a:cs typeface="Cambria"/>
            </a:endParaRPr>
          </a:p>
          <a:p>
            <a:pPr marL="98189">
              <a:lnSpc>
                <a:spcPts val="1134"/>
              </a:lnSpc>
              <a:spcBef>
                <a:spcPts val="196"/>
              </a:spcBef>
            </a:pPr>
            <a:r>
              <a:rPr sz="2000" spc="-86" dirty="0">
                <a:solidFill>
                  <a:srgbClr val="8C8C8C"/>
                </a:solidFill>
                <a:latin typeface="Tahoma"/>
                <a:cs typeface="Tahoma"/>
              </a:rPr>
              <a:t>6</a:t>
            </a:r>
            <a:endParaRPr sz="2000">
              <a:latin typeface="Tahoma"/>
              <a:cs typeface="Tahoma"/>
            </a:endParaRPr>
          </a:p>
          <a:p>
            <a:pPr marL="98189">
              <a:lnSpc>
                <a:spcPts val="1589"/>
              </a:lnSpc>
              <a:tabLst>
                <a:tab pos="488765" algn="l"/>
              </a:tabLst>
            </a:pPr>
            <a:r>
              <a:rPr sz="2000" spc="-86" dirty="0">
                <a:solidFill>
                  <a:srgbClr val="8C8C8C"/>
                </a:solidFill>
                <a:latin typeface="Tahoma"/>
                <a:cs typeface="Tahoma"/>
              </a:rPr>
              <a:t>7</a:t>
            </a:r>
            <a:r>
              <a:rPr sz="2000" dirty="0">
                <a:solidFill>
                  <a:srgbClr val="8C8C8C"/>
                </a:solidFill>
                <a:latin typeface="Tahoma"/>
                <a:cs typeface="Tahoma"/>
              </a:rPr>
              <a:t>	</a:t>
            </a:r>
            <a:r>
              <a:rPr sz="2000" dirty="0">
                <a:solidFill>
                  <a:srgbClr val="AA21FF"/>
                </a:solidFill>
                <a:latin typeface="Cambria"/>
                <a:cs typeface="Cambria"/>
              </a:rPr>
              <a:t>&gt;&gt;&gt;</a:t>
            </a:r>
            <a:r>
              <a:rPr sz="2000" spc="318" dirty="0">
                <a:solidFill>
                  <a:srgbClr val="AA21FF"/>
                </a:solidFill>
                <a:latin typeface="Cambria"/>
                <a:cs typeface="Cambria"/>
              </a:rPr>
              <a:t>  </a:t>
            </a:r>
            <a:r>
              <a:rPr sz="2000" spc="-43" dirty="0">
                <a:latin typeface="Cambria"/>
                <a:cs typeface="Cambria"/>
              </a:rPr>
              <a:t>tmp</a:t>
            </a:r>
            <a:endParaRPr sz="2000">
              <a:latin typeface="Cambria"/>
              <a:cs typeface="Cambria"/>
            </a:endParaRPr>
          </a:p>
          <a:p>
            <a:pPr marL="98189">
              <a:lnSpc>
                <a:spcPts val="1701"/>
              </a:lnSpc>
              <a:tabLst>
                <a:tab pos="488765" algn="l"/>
              </a:tabLst>
            </a:pPr>
            <a:r>
              <a:rPr sz="2000" spc="-86" dirty="0">
                <a:solidFill>
                  <a:srgbClr val="8C8C8C"/>
                </a:solidFill>
                <a:latin typeface="Tahoma"/>
                <a:cs typeface="Tahoma"/>
              </a:rPr>
              <a:t>8</a:t>
            </a:r>
            <a:r>
              <a:rPr sz="2000" dirty="0">
                <a:solidFill>
                  <a:srgbClr val="8C8C8C"/>
                </a:solidFill>
                <a:latin typeface="Tahoma"/>
                <a:cs typeface="Tahoma"/>
              </a:rPr>
              <a:t>	</a:t>
            </a:r>
            <a:r>
              <a:rPr sz="2000" spc="309" dirty="0">
                <a:latin typeface="Cambria"/>
                <a:cs typeface="Cambria"/>
              </a:rPr>
              <a:t>[</a:t>
            </a:r>
            <a:r>
              <a:rPr sz="2000" spc="309" dirty="0">
                <a:solidFill>
                  <a:srgbClr val="BA2020"/>
                </a:solidFill>
                <a:latin typeface="Cambria"/>
                <a:cs typeface="Cambria"/>
              </a:rPr>
              <a:t>"</a:t>
            </a:r>
            <a:r>
              <a:rPr sz="2000" spc="-180" dirty="0">
                <a:solidFill>
                  <a:srgbClr val="BA2020"/>
                </a:solidFill>
                <a:latin typeface="Cambria"/>
                <a:cs typeface="Cambria"/>
              </a:rPr>
              <a:t> </a:t>
            </a:r>
            <a:r>
              <a:rPr sz="2000" spc="350" dirty="0">
                <a:solidFill>
                  <a:srgbClr val="BA2020"/>
                </a:solidFill>
                <a:latin typeface="Cambria"/>
                <a:cs typeface="Cambria"/>
              </a:rPr>
              <a:t>a"</a:t>
            </a:r>
            <a:r>
              <a:rPr sz="2000" spc="350" dirty="0">
                <a:latin typeface="Cambria"/>
                <a:cs typeface="Cambria"/>
              </a:rPr>
              <a:t>,</a:t>
            </a:r>
            <a:r>
              <a:rPr sz="2000" spc="789" dirty="0">
                <a:latin typeface="Cambria"/>
                <a:cs typeface="Cambria"/>
              </a:rPr>
              <a:t> </a:t>
            </a:r>
            <a:r>
              <a:rPr sz="2000" spc="196" dirty="0">
                <a:solidFill>
                  <a:srgbClr val="BA2020"/>
                </a:solidFill>
                <a:latin typeface="Cambria"/>
                <a:cs typeface="Cambria"/>
              </a:rPr>
              <a:t>"</a:t>
            </a:r>
            <a:r>
              <a:rPr sz="2000" spc="-180" dirty="0">
                <a:solidFill>
                  <a:srgbClr val="BA2020"/>
                </a:solidFill>
                <a:latin typeface="Cambria"/>
                <a:cs typeface="Cambria"/>
              </a:rPr>
              <a:t> </a:t>
            </a:r>
            <a:r>
              <a:rPr sz="2000" spc="326" dirty="0">
                <a:solidFill>
                  <a:srgbClr val="BA2020"/>
                </a:solidFill>
                <a:latin typeface="Cambria"/>
                <a:cs typeface="Cambria"/>
              </a:rPr>
              <a:t>b"</a:t>
            </a:r>
            <a:r>
              <a:rPr sz="2000" spc="326" dirty="0">
                <a:latin typeface="Cambria"/>
                <a:cs typeface="Cambria"/>
              </a:rPr>
              <a:t>,</a:t>
            </a:r>
            <a:r>
              <a:rPr sz="2000" spc="789" dirty="0">
                <a:latin typeface="Cambria"/>
                <a:cs typeface="Cambria"/>
              </a:rPr>
              <a:t> </a:t>
            </a:r>
            <a:r>
              <a:rPr sz="2000" spc="196" dirty="0">
                <a:solidFill>
                  <a:srgbClr val="BA2020"/>
                </a:solidFill>
                <a:latin typeface="Cambria"/>
                <a:cs typeface="Cambria"/>
              </a:rPr>
              <a:t>"</a:t>
            </a:r>
            <a:r>
              <a:rPr sz="2000" spc="-180" dirty="0">
                <a:solidFill>
                  <a:srgbClr val="BA2020"/>
                </a:solidFill>
                <a:latin typeface="Cambria"/>
                <a:cs typeface="Cambria"/>
              </a:rPr>
              <a:t> </a:t>
            </a:r>
            <a:r>
              <a:rPr sz="2000" spc="378" dirty="0">
                <a:solidFill>
                  <a:srgbClr val="BA2020"/>
                </a:solidFill>
                <a:latin typeface="Cambria"/>
                <a:cs typeface="Cambria"/>
              </a:rPr>
              <a:t>c"</a:t>
            </a:r>
            <a:r>
              <a:rPr sz="2000" spc="378" dirty="0">
                <a:latin typeface="Cambria"/>
                <a:cs typeface="Cambria"/>
              </a:rPr>
              <a:t>,</a:t>
            </a:r>
            <a:r>
              <a:rPr sz="2000" spc="789" dirty="0">
                <a:latin typeface="Cambria"/>
                <a:cs typeface="Cambria"/>
              </a:rPr>
              <a:t> </a:t>
            </a:r>
            <a:r>
              <a:rPr sz="2000" spc="196" dirty="0">
                <a:solidFill>
                  <a:srgbClr val="BA2020"/>
                </a:solidFill>
                <a:latin typeface="Cambria"/>
                <a:cs typeface="Cambria"/>
              </a:rPr>
              <a:t>"</a:t>
            </a:r>
            <a:r>
              <a:rPr sz="2000" spc="-180" dirty="0">
                <a:solidFill>
                  <a:srgbClr val="BA2020"/>
                </a:solidFill>
                <a:latin typeface="Cambria"/>
                <a:cs typeface="Cambria"/>
              </a:rPr>
              <a:t> </a:t>
            </a:r>
            <a:r>
              <a:rPr sz="2000" spc="318" dirty="0">
                <a:solidFill>
                  <a:srgbClr val="BA2020"/>
                </a:solidFill>
                <a:latin typeface="Cambria"/>
                <a:cs typeface="Cambria"/>
              </a:rPr>
              <a:t>d"</a:t>
            </a:r>
            <a:r>
              <a:rPr sz="2000" spc="318" dirty="0">
                <a:latin typeface="Cambria"/>
                <a:cs typeface="Cambria"/>
              </a:rPr>
              <a:t>,</a:t>
            </a:r>
            <a:r>
              <a:rPr sz="2000" spc="789" dirty="0">
                <a:latin typeface="Cambria"/>
                <a:cs typeface="Cambria"/>
              </a:rPr>
              <a:t> </a:t>
            </a:r>
            <a:r>
              <a:rPr sz="2000" spc="196" dirty="0">
                <a:solidFill>
                  <a:srgbClr val="BA2020"/>
                </a:solidFill>
                <a:latin typeface="Cambria"/>
                <a:cs typeface="Cambria"/>
              </a:rPr>
              <a:t>"</a:t>
            </a:r>
            <a:r>
              <a:rPr sz="2000" spc="-180" dirty="0">
                <a:solidFill>
                  <a:srgbClr val="BA2020"/>
                </a:solidFill>
                <a:latin typeface="Cambria"/>
                <a:cs typeface="Cambria"/>
              </a:rPr>
              <a:t> </a:t>
            </a:r>
            <a:r>
              <a:rPr sz="2000" spc="232" dirty="0">
                <a:solidFill>
                  <a:srgbClr val="BA2020"/>
                </a:solidFill>
                <a:latin typeface="Cambria"/>
                <a:cs typeface="Cambria"/>
              </a:rPr>
              <a:t>e"</a:t>
            </a:r>
            <a:r>
              <a:rPr sz="2000" spc="232" dirty="0">
                <a:latin typeface="Cambria"/>
                <a:cs typeface="Cambria"/>
              </a:rPr>
              <a:t>]</a:t>
            </a:r>
            <a:endParaRPr sz="2000">
              <a:latin typeface="Cambria"/>
              <a:cs typeface="Cambria"/>
            </a:endParaRPr>
          </a:p>
          <a:p>
            <a:pPr marL="98189">
              <a:lnSpc>
                <a:spcPts val="1134"/>
              </a:lnSpc>
              <a:spcBef>
                <a:spcPts val="196"/>
              </a:spcBef>
            </a:pPr>
            <a:r>
              <a:rPr sz="2000" spc="-86" dirty="0">
                <a:solidFill>
                  <a:srgbClr val="8C8C8C"/>
                </a:solidFill>
                <a:latin typeface="Tahoma"/>
                <a:cs typeface="Tahoma"/>
              </a:rPr>
              <a:t>9</a:t>
            </a:r>
            <a:endParaRPr sz="2000">
              <a:latin typeface="Tahoma"/>
              <a:cs typeface="Tahoma"/>
            </a:endParaRPr>
          </a:p>
          <a:p>
            <a:pPr marL="21820">
              <a:lnSpc>
                <a:spcPts val="1751"/>
              </a:lnSpc>
              <a:tabLst>
                <a:tab pos="488765" algn="l"/>
              </a:tabLst>
            </a:pPr>
            <a:r>
              <a:rPr sz="2000" spc="-43" dirty="0">
                <a:solidFill>
                  <a:srgbClr val="8C8C8C"/>
                </a:solidFill>
                <a:latin typeface="Tahoma"/>
                <a:cs typeface="Tahoma"/>
              </a:rPr>
              <a:t>10</a:t>
            </a:r>
            <a:r>
              <a:rPr sz="2000" dirty="0">
                <a:solidFill>
                  <a:srgbClr val="8C8C8C"/>
                </a:solidFill>
                <a:latin typeface="Tahoma"/>
                <a:cs typeface="Tahoma"/>
              </a:rPr>
              <a:t>	</a:t>
            </a:r>
            <a:r>
              <a:rPr sz="2000" dirty="0">
                <a:solidFill>
                  <a:srgbClr val="AA21FF"/>
                </a:solidFill>
                <a:latin typeface="Cambria"/>
                <a:cs typeface="Cambria"/>
              </a:rPr>
              <a:t>&gt;&gt;&gt;</a:t>
            </a:r>
            <a:r>
              <a:rPr sz="2000" spc="832" dirty="0">
                <a:solidFill>
                  <a:srgbClr val="AA21FF"/>
                </a:solidFill>
                <a:latin typeface="Cambria"/>
                <a:cs typeface="Cambria"/>
              </a:rPr>
              <a:t> </a:t>
            </a:r>
            <a:r>
              <a:rPr sz="2000" spc="283" dirty="0">
                <a:latin typeface="Cambria"/>
                <a:cs typeface="Cambria"/>
              </a:rPr>
              <a:t>t</a:t>
            </a:r>
            <a:r>
              <a:rPr sz="2000" spc="832" dirty="0">
                <a:latin typeface="Cambria"/>
                <a:cs typeface="Cambria"/>
              </a:rPr>
              <a:t> </a:t>
            </a:r>
            <a:r>
              <a:rPr sz="2000" dirty="0">
                <a:latin typeface="Cambria"/>
                <a:cs typeface="Cambria"/>
              </a:rPr>
              <a:t>=</a:t>
            </a:r>
            <a:r>
              <a:rPr sz="2000" spc="275" dirty="0">
                <a:latin typeface="Cambria"/>
                <a:cs typeface="Cambria"/>
              </a:rPr>
              <a:t>  </a:t>
            </a:r>
            <a:r>
              <a:rPr sz="2000" spc="223" dirty="0">
                <a:solidFill>
                  <a:srgbClr val="007F00"/>
                </a:solidFill>
                <a:latin typeface="Cambria"/>
                <a:cs typeface="Cambria"/>
              </a:rPr>
              <a:t>tuple</a:t>
            </a:r>
            <a:r>
              <a:rPr sz="2000" spc="-120" dirty="0">
                <a:solidFill>
                  <a:srgbClr val="007F00"/>
                </a:solidFill>
                <a:latin typeface="Cambria"/>
                <a:cs typeface="Cambria"/>
              </a:rPr>
              <a:t> </a:t>
            </a:r>
            <a:r>
              <a:rPr sz="2000" spc="223" dirty="0">
                <a:latin typeface="Cambria"/>
                <a:cs typeface="Cambria"/>
              </a:rPr>
              <a:t>(</a:t>
            </a:r>
            <a:r>
              <a:rPr sz="2000" spc="-137" dirty="0">
                <a:latin typeface="Cambria"/>
                <a:cs typeface="Cambria"/>
              </a:rPr>
              <a:t> </a:t>
            </a:r>
            <a:r>
              <a:rPr sz="2000" spc="-17" dirty="0">
                <a:latin typeface="Cambria"/>
                <a:cs typeface="Cambria"/>
              </a:rPr>
              <a:t>tmp</a:t>
            </a:r>
            <a:r>
              <a:rPr sz="2000" spc="-137" dirty="0">
                <a:latin typeface="Cambria"/>
                <a:cs typeface="Cambria"/>
              </a:rPr>
              <a:t> </a:t>
            </a:r>
            <a:r>
              <a:rPr sz="2000" spc="137" dirty="0">
                <a:latin typeface="Cambria"/>
                <a:cs typeface="Cambria"/>
              </a:rPr>
              <a:t>)</a:t>
            </a:r>
            <a:endParaRPr sz="2000">
              <a:latin typeface="Cambria"/>
              <a:cs typeface="Cambria"/>
            </a:endParaRPr>
          </a:p>
          <a:p>
            <a:pPr marL="21820">
              <a:lnSpc>
                <a:spcPts val="1134"/>
              </a:lnSpc>
              <a:spcBef>
                <a:spcPts val="206"/>
              </a:spcBef>
            </a:pPr>
            <a:r>
              <a:rPr sz="2000" spc="-43" dirty="0">
                <a:solidFill>
                  <a:srgbClr val="8C8C8C"/>
                </a:solidFill>
                <a:latin typeface="Tahoma"/>
                <a:cs typeface="Tahoma"/>
              </a:rPr>
              <a:t>11</a:t>
            </a:r>
            <a:endParaRPr sz="2000">
              <a:latin typeface="Tahoma"/>
              <a:cs typeface="Tahoma"/>
            </a:endParaRPr>
          </a:p>
          <a:p>
            <a:pPr marL="21820">
              <a:lnSpc>
                <a:spcPts val="1589"/>
              </a:lnSpc>
              <a:tabLst>
                <a:tab pos="488765" algn="l"/>
              </a:tabLst>
            </a:pPr>
            <a:r>
              <a:rPr sz="2000" spc="-43" dirty="0">
                <a:solidFill>
                  <a:srgbClr val="8C8C8C"/>
                </a:solidFill>
                <a:latin typeface="Tahoma"/>
                <a:cs typeface="Tahoma"/>
              </a:rPr>
              <a:t>12</a:t>
            </a:r>
            <a:r>
              <a:rPr sz="2000" dirty="0">
                <a:solidFill>
                  <a:srgbClr val="8C8C8C"/>
                </a:solidFill>
                <a:latin typeface="Tahoma"/>
                <a:cs typeface="Tahoma"/>
              </a:rPr>
              <a:t>	</a:t>
            </a:r>
            <a:r>
              <a:rPr sz="2000" dirty="0">
                <a:solidFill>
                  <a:srgbClr val="AA21FF"/>
                </a:solidFill>
                <a:latin typeface="Cambria"/>
                <a:cs typeface="Cambria"/>
              </a:rPr>
              <a:t>&gt;&gt;&gt;</a:t>
            </a:r>
            <a:r>
              <a:rPr sz="2000" spc="301" dirty="0">
                <a:solidFill>
                  <a:srgbClr val="AA21FF"/>
                </a:solidFill>
                <a:latin typeface="Cambria"/>
                <a:cs typeface="Cambria"/>
              </a:rPr>
              <a:t>  </a:t>
            </a:r>
            <a:r>
              <a:rPr sz="2000" spc="196" dirty="0">
                <a:latin typeface="Cambria"/>
                <a:cs typeface="Cambria"/>
              </a:rPr>
              <a:t>t</a:t>
            </a:r>
            <a:endParaRPr sz="2000">
              <a:latin typeface="Cambria"/>
              <a:cs typeface="Cambria"/>
            </a:endParaRPr>
          </a:p>
          <a:p>
            <a:pPr marL="21820">
              <a:lnSpc>
                <a:spcPts val="1701"/>
              </a:lnSpc>
              <a:tabLst>
                <a:tab pos="488765" algn="l"/>
              </a:tabLst>
            </a:pPr>
            <a:r>
              <a:rPr sz="2000" spc="-43" dirty="0">
                <a:solidFill>
                  <a:srgbClr val="8C8C8C"/>
                </a:solidFill>
                <a:latin typeface="Tahoma"/>
                <a:cs typeface="Tahoma"/>
              </a:rPr>
              <a:t>13</a:t>
            </a:r>
            <a:r>
              <a:rPr sz="2000" dirty="0">
                <a:solidFill>
                  <a:srgbClr val="8C8C8C"/>
                </a:solidFill>
                <a:latin typeface="Tahoma"/>
                <a:cs typeface="Tahoma"/>
              </a:rPr>
              <a:t>	</a:t>
            </a:r>
            <a:r>
              <a:rPr sz="2000" spc="292" dirty="0">
                <a:latin typeface="Cambria"/>
                <a:cs typeface="Cambria"/>
              </a:rPr>
              <a:t>(</a:t>
            </a:r>
            <a:r>
              <a:rPr sz="2000" spc="292" dirty="0">
                <a:solidFill>
                  <a:srgbClr val="BA2020"/>
                </a:solidFill>
                <a:latin typeface="Cambria"/>
                <a:cs typeface="Cambria"/>
              </a:rPr>
              <a:t>"</a:t>
            </a:r>
            <a:r>
              <a:rPr sz="2000" spc="-180" dirty="0">
                <a:solidFill>
                  <a:srgbClr val="BA2020"/>
                </a:solidFill>
                <a:latin typeface="Cambria"/>
                <a:cs typeface="Cambria"/>
              </a:rPr>
              <a:t> </a:t>
            </a:r>
            <a:r>
              <a:rPr sz="2000" spc="350" dirty="0">
                <a:solidFill>
                  <a:srgbClr val="BA2020"/>
                </a:solidFill>
                <a:latin typeface="Cambria"/>
                <a:cs typeface="Cambria"/>
              </a:rPr>
              <a:t>a"</a:t>
            </a:r>
            <a:r>
              <a:rPr sz="2000" spc="350" dirty="0">
                <a:latin typeface="Cambria"/>
                <a:cs typeface="Cambria"/>
              </a:rPr>
              <a:t>,</a:t>
            </a:r>
            <a:r>
              <a:rPr sz="2000" spc="782" dirty="0">
                <a:latin typeface="Cambria"/>
                <a:cs typeface="Cambria"/>
              </a:rPr>
              <a:t> </a:t>
            </a:r>
            <a:r>
              <a:rPr sz="2000" spc="196" dirty="0">
                <a:solidFill>
                  <a:srgbClr val="BA2020"/>
                </a:solidFill>
                <a:latin typeface="Cambria"/>
                <a:cs typeface="Cambria"/>
              </a:rPr>
              <a:t>"</a:t>
            </a:r>
            <a:r>
              <a:rPr sz="2000" spc="-172" dirty="0">
                <a:solidFill>
                  <a:srgbClr val="BA2020"/>
                </a:solidFill>
                <a:latin typeface="Cambria"/>
                <a:cs typeface="Cambria"/>
              </a:rPr>
              <a:t> </a:t>
            </a:r>
            <a:r>
              <a:rPr sz="2000" spc="326" dirty="0">
                <a:solidFill>
                  <a:srgbClr val="BA2020"/>
                </a:solidFill>
                <a:latin typeface="Cambria"/>
                <a:cs typeface="Cambria"/>
              </a:rPr>
              <a:t>b"</a:t>
            </a:r>
            <a:r>
              <a:rPr sz="2000" spc="326" dirty="0">
                <a:latin typeface="Cambria"/>
                <a:cs typeface="Cambria"/>
              </a:rPr>
              <a:t>,</a:t>
            </a:r>
            <a:r>
              <a:rPr sz="2000" spc="782" dirty="0">
                <a:latin typeface="Cambria"/>
                <a:cs typeface="Cambria"/>
              </a:rPr>
              <a:t> </a:t>
            </a:r>
            <a:r>
              <a:rPr sz="2000" spc="196" dirty="0">
                <a:solidFill>
                  <a:srgbClr val="BA2020"/>
                </a:solidFill>
                <a:latin typeface="Cambria"/>
                <a:cs typeface="Cambria"/>
              </a:rPr>
              <a:t>"</a:t>
            </a:r>
            <a:r>
              <a:rPr sz="2000" spc="-172" dirty="0">
                <a:solidFill>
                  <a:srgbClr val="BA2020"/>
                </a:solidFill>
                <a:latin typeface="Cambria"/>
                <a:cs typeface="Cambria"/>
              </a:rPr>
              <a:t> </a:t>
            </a:r>
            <a:r>
              <a:rPr sz="2000" spc="378" dirty="0">
                <a:solidFill>
                  <a:srgbClr val="BA2020"/>
                </a:solidFill>
                <a:latin typeface="Cambria"/>
                <a:cs typeface="Cambria"/>
              </a:rPr>
              <a:t>c"</a:t>
            </a:r>
            <a:r>
              <a:rPr sz="2000" spc="378" dirty="0">
                <a:latin typeface="Cambria"/>
                <a:cs typeface="Cambria"/>
              </a:rPr>
              <a:t>,</a:t>
            </a:r>
            <a:r>
              <a:rPr sz="2000" spc="782" dirty="0">
                <a:latin typeface="Cambria"/>
                <a:cs typeface="Cambria"/>
              </a:rPr>
              <a:t> </a:t>
            </a:r>
            <a:r>
              <a:rPr sz="2000" spc="196" dirty="0">
                <a:solidFill>
                  <a:srgbClr val="BA2020"/>
                </a:solidFill>
                <a:latin typeface="Cambria"/>
                <a:cs typeface="Cambria"/>
              </a:rPr>
              <a:t>"</a:t>
            </a:r>
            <a:r>
              <a:rPr sz="2000" spc="-180" dirty="0">
                <a:solidFill>
                  <a:srgbClr val="BA2020"/>
                </a:solidFill>
                <a:latin typeface="Cambria"/>
                <a:cs typeface="Cambria"/>
              </a:rPr>
              <a:t> </a:t>
            </a:r>
            <a:r>
              <a:rPr sz="2000" spc="318" dirty="0">
                <a:solidFill>
                  <a:srgbClr val="BA2020"/>
                </a:solidFill>
                <a:latin typeface="Cambria"/>
                <a:cs typeface="Cambria"/>
              </a:rPr>
              <a:t>d"</a:t>
            </a:r>
            <a:r>
              <a:rPr sz="2000" spc="318" dirty="0">
                <a:latin typeface="Cambria"/>
                <a:cs typeface="Cambria"/>
              </a:rPr>
              <a:t>,</a:t>
            </a:r>
            <a:r>
              <a:rPr sz="2000" spc="789" dirty="0">
                <a:latin typeface="Cambria"/>
                <a:cs typeface="Cambria"/>
              </a:rPr>
              <a:t> </a:t>
            </a:r>
            <a:r>
              <a:rPr sz="2000" spc="196" dirty="0">
                <a:solidFill>
                  <a:srgbClr val="BA2020"/>
                </a:solidFill>
                <a:latin typeface="Cambria"/>
                <a:cs typeface="Cambria"/>
              </a:rPr>
              <a:t>"</a:t>
            </a:r>
            <a:r>
              <a:rPr sz="2000" spc="-180" dirty="0">
                <a:solidFill>
                  <a:srgbClr val="BA2020"/>
                </a:solidFill>
                <a:latin typeface="Cambria"/>
                <a:cs typeface="Cambria"/>
              </a:rPr>
              <a:t> </a:t>
            </a:r>
            <a:r>
              <a:rPr sz="2000" spc="215" dirty="0">
                <a:solidFill>
                  <a:srgbClr val="BA2020"/>
                </a:solidFill>
                <a:latin typeface="Cambria"/>
                <a:cs typeface="Cambria"/>
              </a:rPr>
              <a:t>e"</a:t>
            </a:r>
            <a:r>
              <a:rPr sz="2000" spc="215" dirty="0">
                <a:latin typeface="Cambria"/>
                <a:cs typeface="Cambria"/>
              </a:rPr>
              <a:t>)</a:t>
            </a:r>
            <a:endParaRPr sz="2000">
              <a:latin typeface="Cambria"/>
              <a:cs typeface="Cambria"/>
            </a:endParaRPr>
          </a:p>
          <a:p>
            <a:pPr marL="21820">
              <a:spcBef>
                <a:spcPts val="196"/>
              </a:spcBef>
            </a:pPr>
            <a:r>
              <a:rPr sz="2000" spc="-43" dirty="0">
                <a:solidFill>
                  <a:srgbClr val="8C8C8C"/>
                </a:solidFill>
                <a:latin typeface="Tahoma"/>
                <a:cs typeface="Tahoma"/>
              </a:rPr>
              <a:t>14</a:t>
            </a:r>
            <a:endParaRPr sz="2000">
              <a:latin typeface="Tahoma"/>
              <a:cs typeface="Tahoma"/>
            </a:endParaRPr>
          </a:p>
        </p:txBody>
      </p:sp>
      <p:sp>
        <p:nvSpPr>
          <p:cNvPr id="11" name="object 23">
            <a:extLst>
              <a:ext uri="{FF2B5EF4-FFF2-40B4-BE49-F238E27FC236}">
                <a16:creationId xmlns:a16="http://schemas.microsoft.com/office/drawing/2014/main" id="{A4800F18-1415-4599-9805-813863405FFD}"/>
              </a:ext>
            </a:extLst>
          </p:cNvPr>
          <p:cNvSpPr txBox="1"/>
          <p:nvPr/>
        </p:nvSpPr>
        <p:spPr>
          <a:xfrm>
            <a:off x="763678" y="4737938"/>
            <a:ext cx="8378643" cy="929543"/>
          </a:xfrm>
          <a:prstGeom prst="rect">
            <a:avLst/>
          </a:prstGeom>
        </p:spPr>
        <p:txBody>
          <a:bodyPr vert="horz" wrap="square" lIns="0" tIns="17456" rIns="0" bIns="0" rtlCol="0">
            <a:spAutoFit/>
          </a:bodyPr>
          <a:lstStyle/>
          <a:p>
            <a:pPr marL="21820" marR="8728">
              <a:lnSpc>
                <a:spcPct val="101499"/>
              </a:lnSpc>
              <a:spcBef>
                <a:spcPts val="137"/>
              </a:spcBef>
            </a:pPr>
            <a:r>
              <a:rPr sz="2000" spc="-60" dirty="0">
                <a:latin typeface="Microsoft Sans Serif"/>
                <a:cs typeface="Microsoft Sans Serif"/>
              </a:rPr>
              <a:t>Встроенные</a:t>
            </a:r>
            <a:r>
              <a:rPr sz="2000" spc="52" dirty="0">
                <a:latin typeface="Microsoft Sans Serif"/>
                <a:cs typeface="Microsoft Sans Serif"/>
              </a:rPr>
              <a:t> </a:t>
            </a:r>
            <a:r>
              <a:rPr sz="2000" spc="-17" dirty="0">
                <a:latin typeface="Microsoft Sans Serif"/>
                <a:cs typeface="Microsoft Sans Serif"/>
              </a:rPr>
              <a:t>функции</a:t>
            </a:r>
            <a:r>
              <a:rPr sz="2000" spc="52" dirty="0">
                <a:latin typeface="Microsoft Sans Serif"/>
                <a:cs typeface="Microsoft Sans Serif"/>
              </a:rPr>
              <a:t> </a:t>
            </a:r>
            <a:r>
              <a:rPr sz="2000" spc="283" dirty="0">
                <a:solidFill>
                  <a:srgbClr val="1F973F"/>
                </a:solidFill>
                <a:latin typeface="Cambria"/>
                <a:cs typeface="Cambria"/>
              </a:rPr>
              <a:t>list</a:t>
            </a:r>
            <a:r>
              <a:rPr sz="2000" spc="137" dirty="0">
                <a:solidFill>
                  <a:srgbClr val="1F973F"/>
                </a:solidFill>
                <a:latin typeface="Cambria"/>
                <a:cs typeface="Cambria"/>
              </a:rPr>
              <a:t> </a:t>
            </a:r>
            <a:r>
              <a:rPr sz="2000" dirty="0">
                <a:latin typeface="Microsoft Sans Serif"/>
                <a:cs typeface="Microsoft Sans Serif"/>
              </a:rPr>
              <a:t>и</a:t>
            </a:r>
            <a:r>
              <a:rPr sz="2000" spc="52" dirty="0">
                <a:latin typeface="Microsoft Sans Serif"/>
                <a:cs typeface="Microsoft Sans Serif"/>
              </a:rPr>
              <a:t> </a:t>
            </a:r>
            <a:r>
              <a:rPr sz="2000" spc="112" dirty="0">
                <a:solidFill>
                  <a:srgbClr val="1F973F"/>
                </a:solidFill>
                <a:latin typeface="Cambria"/>
                <a:cs typeface="Cambria"/>
              </a:rPr>
              <a:t>tuple</a:t>
            </a:r>
            <a:r>
              <a:rPr sz="2000" spc="129" dirty="0">
                <a:solidFill>
                  <a:srgbClr val="1F973F"/>
                </a:solidFill>
                <a:latin typeface="Cambria"/>
                <a:cs typeface="Cambria"/>
              </a:rPr>
              <a:t> </a:t>
            </a:r>
            <a:r>
              <a:rPr sz="2000" spc="-52" dirty="0">
                <a:latin typeface="Microsoft Sans Serif"/>
                <a:cs typeface="Microsoft Sans Serif"/>
              </a:rPr>
              <a:t>используются</a:t>
            </a:r>
            <a:r>
              <a:rPr sz="2000" spc="60" dirty="0">
                <a:latin typeface="Microsoft Sans Serif"/>
                <a:cs typeface="Microsoft Sans Serif"/>
              </a:rPr>
              <a:t> </a:t>
            </a:r>
            <a:r>
              <a:rPr sz="2000" dirty="0">
                <a:latin typeface="Microsoft Sans Serif"/>
                <a:cs typeface="Microsoft Sans Serif"/>
              </a:rPr>
              <a:t>для</a:t>
            </a:r>
            <a:r>
              <a:rPr sz="2000" spc="52" dirty="0">
                <a:latin typeface="Microsoft Sans Serif"/>
                <a:cs typeface="Microsoft Sans Serif"/>
              </a:rPr>
              <a:t> </a:t>
            </a:r>
            <a:r>
              <a:rPr sz="2000" spc="-77" dirty="0">
                <a:latin typeface="Microsoft Sans Serif"/>
                <a:cs typeface="Microsoft Sans Serif"/>
              </a:rPr>
              <a:t>преобразования</a:t>
            </a:r>
            <a:r>
              <a:rPr sz="2000" spc="60" dirty="0">
                <a:latin typeface="Microsoft Sans Serif"/>
                <a:cs typeface="Microsoft Sans Serif"/>
              </a:rPr>
              <a:t> </a:t>
            </a:r>
            <a:r>
              <a:rPr sz="2000" spc="-60" dirty="0">
                <a:latin typeface="Microsoft Sans Serif"/>
                <a:cs typeface="Microsoft Sans Serif"/>
              </a:rPr>
              <a:t>объекта</a:t>
            </a:r>
            <a:r>
              <a:rPr sz="2000" spc="52" dirty="0">
                <a:latin typeface="Microsoft Sans Serif"/>
                <a:cs typeface="Microsoft Sans Serif"/>
              </a:rPr>
              <a:t> </a:t>
            </a:r>
            <a:r>
              <a:rPr sz="2000" dirty="0">
                <a:latin typeface="Microsoft Sans Serif"/>
                <a:cs typeface="Microsoft Sans Serif"/>
              </a:rPr>
              <a:t>в</a:t>
            </a:r>
            <a:r>
              <a:rPr sz="2000" spc="60" dirty="0">
                <a:latin typeface="Microsoft Sans Serif"/>
                <a:cs typeface="Microsoft Sans Serif"/>
              </a:rPr>
              <a:t> </a:t>
            </a:r>
            <a:r>
              <a:rPr sz="2000" spc="-17" dirty="0">
                <a:latin typeface="Microsoft Sans Serif"/>
                <a:cs typeface="Microsoft Sans Serif"/>
              </a:rPr>
              <a:t>список,</a:t>
            </a:r>
            <a:r>
              <a:rPr sz="2000" spc="52" dirty="0">
                <a:latin typeface="Microsoft Sans Serif"/>
                <a:cs typeface="Microsoft Sans Serif"/>
              </a:rPr>
              <a:t> </a:t>
            </a:r>
            <a:r>
              <a:rPr sz="2000" spc="-86" dirty="0">
                <a:latin typeface="Microsoft Sans Serif"/>
                <a:cs typeface="Microsoft Sans Serif"/>
              </a:rPr>
              <a:t>а</a:t>
            </a:r>
            <a:r>
              <a:rPr sz="2000" spc="-43" dirty="0">
                <a:latin typeface="Microsoft Sans Serif"/>
                <a:cs typeface="Microsoft Sans Serif"/>
              </a:rPr>
              <a:t> затем</a:t>
            </a:r>
            <a:r>
              <a:rPr sz="2000" dirty="0">
                <a:latin typeface="Microsoft Sans Serif"/>
                <a:cs typeface="Microsoft Sans Serif"/>
              </a:rPr>
              <a:t> в </a:t>
            </a:r>
            <a:r>
              <a:rPr sz="2000" spc="-17" dirty="0">
                <a:latin typeface="Microsoft Sans Serif"/>
                <a:cs typeface="Microsoft Sans Serif"/>
              </a:rPr>
              <a:t>кортеж;</a:t>
            </a:r>
            <a:r>
              <a:rPr sz="2000" dirty="0">
                <a:latin typeface="Microsoft Sans Serif"/>
                <a:cs typeface="Microsoft Sans Serif"/>
              </a:rPr>
              <a:t> на </a:t>
            </a:r>
            <a:r>
              <a:rPr sz="2000" spc="-43" dirty="0">
                <a:latin typeface="Microsoft Sans Serif"/>
                <a:cs typeface="Microsoft Sans Serif"/>
              </a:rPr>
              <a:t>самом</a:t>
            </a:r>
            <a:r>
              <a:rPr sz="2000" dirty="0">
                <a:latin typeface="Microsoft Sans Serif"/>
                <a:cs typeface="Microsoft Sans Serif"/>
              </a:rPr>
              <a:t> </a:t>
            </a:r>
            <a:r>
              <a:rPr sz="2000" spc="-94" dirty="0">
                <a:latin typeface="Microsoft Sans Serif"/>
                <a:cs typeface="Microsoft Sans Serif"/>
              </a:rPr>
              <a:t>деле</a:t>
            </a:r>
            <a:r>
              <a:rPr sz="2000" dirty="0">
                <a:latin typeface="Microsoft Sans Serif"/>
                <a:cs typeface="Microsoft Sans Serif"/>
              </a:rPr>
              <a:t> </a:t>
            </a:r>
            <a:r>
              <a:rPr sz="2000" spc="-43" dirty="0">
                <a:latin typeface="Microsoft Sans Serif"/>
                <a:cs typeface="Microsoft Sans Serif"/>
              </a:rPr>
              <a:t>оба</a:t>
            </a:r>
            <a:r>
              <a:rPr sz="2000" dirty="0">
                <a:latin typeface="Microsoft Sans Serif"/>
                <a:cs typeface="Microsoft Sans Serif"/>
              </a:rPr>
              <a:t> </a:t>
            </a:r>
            <a:r>
              <a:rPr sz="2000" spc="-60" dirty="0">
                <a:latin typeface="Microsoft Sans Serif"/>
                <a:cs typeface="Microsoft Sans Serif"/>
              </a:rPr>
              <a:t>вызова</a:t>
            </a:r>
            <a:r>
              <a:rPr sz="2000" spc="9" dirty="0">
                <a:latin typeface="Microsoft Sans Serif"/>
                <a:cs typeface="Microsoft Sans Serif"/>
              </a:rPr>
              <a:t> </a:t>
            </a:r>
            <a:r>
              <a:rPr sz="2000" spc="-43" dirty="0">
                <a:latin typeface="Microsoft Sans Serif"/>
                <a:cs typeface="Microsoft Sans Serif"/>
              </a:rPr>
              <a:t>создают</a:t>
            </a:r>
            <a:r>
              <a:rPr sz="2000" dirty="0">
                <a:latin typeface="Microsoft Sans Serif"/>
                <a:cs typeface="Microsoft Sans Serif"/>
              </a:rPr>
              <a:t> </a:t>
            </a:r>
            <a:r>
              <a:rPr sz="2000" spc="-52" dirty="0">
                <a:latin typeface="Microsoft Sans Serif"/>
                <a:cs typeface="Microsoft Sans Serif"/>
              </a:rPr>
              <a:t>новые</a:t>
            </a:r>
            <a:r>
              <a:rPr sz="2000" dirty="0">
                <a:latin typeface="Microsoft Sans Serif"/>
                <a:cs typeface="Microsoft Sans Serif"/>
              </a:rPr>
              <a:t> </a:t>
            </a:r>
            <a:r>
              <a:rPr sz="2000" spc="-43" dirty="0">
                <a:latin typeface="Microsoft Sans Serif"/>
                <a:cs typeface="Microsoft Sans Serif"/>
              </a:rPr>
              <a:t>объекты,</a:t>
            </a:r>
            <a:r>
              <a:rPr sz="2000" dirty="0">
                <a:latin typeface="Microsoft Sans Serif"/>
                <a:cs typeface="Microsoft Sans Serif"/>
              </a:rPr>
              <a:t> но </a:t>
            </a:r>
            <a:r>
              <a:rPr sz="2000" spc="-69" dirty="0">
                <a:latin typeface="Microsoft Sans Serif"/>
                <a:cs typeface="Microsoft Sans Serif"/>
              </a:rPr>
              <a:t>внешне</a:t>
            </a:r>
            <a:r>
              <a:rPr sz="2000" dirty="0">
                <a:latin typeface="Microsoft Sans Serif"/>
                <a:cs typeface="Microsoft Sans Serif"/>
              </a:rPr>
              <a:t> это </a:t>
            </a:r>
            <a:r>
              <a:rPr sz="2000" spc="-77" dirty="0">
                <a:latin typeface="Microsoft Sans Serif"/>
                <a:cs typeface="Microsoft Sans Serif"/>
              </a:rPr>
              <a:t>похоже</a:t>
            </a:r>
            <a:r>
              <a:rPr sz="2000" dirty="0">
                <a:latin typeface="Microsoft Sans Serif"/>
                <a:cs typeface="Microsoft Sans Serif"/>
              </a:rPr>
              <a:t> </a:t>
            </a:r>
            <a:r>
              <a:rPr sz="2000" spc="-43" dirty="0">
                <a:latin typeface="Microsoft Sans Serif"/>
                <a:cs typeface="Microsoft Sans Serif"/>
              </a:rPr>
              <a:t>на </a:t>
            </a:r>
            <a:r>
              <a:rPr sz="2000" spc="-17" dirty="0">
                <a:latin typeface="Microsoft Sans Serif"/>
                <a:cs typeface="Microsoft Sans Serif"/>
              </a:rPr>
              <a:t>преобразование.</a:t>
            </a:r>
            <a:endParaRPr sz="2000" dirty="0">
              <a:latin typeface="Microsoft Sans Serif"/>
              <a:cs typeface="Microsoft Sans Serif"/>
            </a:endParaRPr>
          </a:p>
        </p:txBody>
      </p:sp>
    </p:spTree>
    <p:extLst>
      <p:ext uri="{BB962C8B-B14F-4D97-AF65-F5344CB8AC3E}">
        <p14:creationId xmlns:p14="http://schemas.microsoft.com/office/powerpoint/2010/main" val="926476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ject 3">
            <a:extLst>
              <a:ext uri="{FF2B5EF4-FFF2-40B4-BE49-F238E27FC236}">
                <a16:creationId xmlns:a16="http://schemas.microsoft.com/office/drawing/2014/main" id="{8BBF30D7-F005-4ACE-8E90-384CF31DFB39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762000" y="165666"/>
            <a:ext cx="9302407" cy="464129"/>
          </a:xfrm>
          <a:prstGeom prst="rect">
            <a:avLst/>
          </a:prstGeom>
        </p:spPr>
        <p:txBody>
          <a:bodyPr vert="horz" wrap="square" lIns="0" tIns="20728" rIns="0" bIns="0" rtlCol="0">
            <a:spAutoFit/>
          </a:bodyPr>
          <a:lstStyle/>
          <a:p>
            <a:pPr marL="21820">
              <a:spcBef>
                <a:spcPts val="163"/>
              </a:spcBef>
            </a:pPr>
            <a:r>
              <a:rPr sz="3200" spc="-17" dirty="0"/>
              <a:t>Преобразование</a:t>
            </a:r>
            <a:r>
              <a:rPr sz="3200" spc="-60" dirty="0"/>
              <a:t> </a:t>
            </a:r>
            <a:r>
              <a:rPr sz="3200" spc="-17" dirty="0"/>
              <a:t>кортежей</a:t>
            </a:r>
          </a:p>
        </p:txBody>
      </p:sp>
      <p:sp>
        <p:nvSpPr>
          <p:cNvPr id="7" name="object 17">
            <a:extLst>
              <a:ext uri="{FF2B5EF4-FFF2-40B4-BE49-F238E27FC236}">
                <a16:creationId xmlns:a16="http://schemas.microsoft.com/office/drawing/2014/main" id="{8BD21275-8DAF-40C8-9570-FB4A01BCD9A9}"/>
              </a:ext>
            </a:extLst>
          </p:cNvPr>
          <p:cNvSpPr txBox="1"/>
          <p:nvPr/>
        </p:nvSpPr>
        <p:spPr>
          <a:xfrm>
            <a:off x="609600" y="903961"/>
            <a:ext cx="8839200" cy="1382039"/>
          </a:xfrm>
          <a:prstGeom prst="rect">
            <a:avLst/>
          </a:prstGeom>
        </p:spPr>
        <p:txBody>
          <a:bodyPr vert="horz" wrap="square" lIns="0" tIns="17456" rIns="0" bIns="0" rtlCol="0">
            <a:spAutoFit/>
          </a:bodyPr>
          <a:lstStyle/>
          <a:p>
            <a:pPr marL="21820" marR="8728">
              <a:lnSpc>
                <a:spcPct val="101499"/>
              </a:lnSpc>
              <a:spcBef>
                <a:spcPts val="137"/>
              </a:spcBef>
            </a:pPr>
            <a:r>
              <a:rPr sz="2200" spc="-77" dirty="0">
                <a:latin typeface="Microsoft Sans Serif"/>
                <a:cs typeface="Microsoft Sans Serif"/>
              </a:rPr>
              <a:t>Преобразовать</a:t>
            </a:r>
            <a:r>
              <a:rPr sz="2200" spc="-9" dirty="0">
                <a:latin typeface="Microsoft Sans Serif"/>
                <a:cs typeface="Microsoft Sans Serif"/>
              </a:rPr>
              <a:t> </a:t>
            </a:r>
            <a:r>
              <a:rPr sz="2200" spc="-60" dirty="0">
                <a:latin typeface="Microsoft Sans Serif"/>
                <a:cs typeface="Microsoft Sans Serif"/>
              </a:rPr>
              <a:t>элементы</a:t>
            </a:r>
            <a:r>
              <a:rPr sz="2200" dirty="0">
                <a:latin typeface="Microsoft Sans Serif"/>
                <a:cs typeface="Microsoft Sans Serif"/>
              </a:rPr>
              <a:t> </a:t>
            </a:r>
            <a:r>
              <a:rPr sz="2200" spc="-43" dirty="0">
                <a:latin typeface="Microsoft Sans Serif"/>
                <a:cs typeface="Microsoft Sans Serif"/>
              </a:rPr>
              <a:t>кортежа</a:t>
            </a:r>
            <a:r>
              <a:rPr sz="2200" dirty="0">
                <a:latin typeface="Microsoft Sans Serif"/>
                <a:cs typeface="Microsoft Sans Serif"/>
              </a:rPr>
              <a:t> </a:t>
            </a:r>
            <a:r>
              <a:rPr sz="2200" spc="-17" dirty="0">
                <a:latin typeface="Microsoft Sans Serif"/>
                <a:cs typeface="Microsoft Sans Serif"/>
              </a:rPr>
              <a:t>можно</a:t>
            </a:r>
            <a:r>
              <a:rPr sz="2200" dirty="0">
                <a:latin typeface="Microsoft Sans Serif"/>
                <a:cs typeface="Microsoft Sans Serif"/>
              </a:rPr>
              <a:t> при </a:t>
            </a:r>
            <a:r>
              <a:rPr sz="2200" spc="-43" dirty="0">
                <a:latin typeface="Microsoft Sans Serif"/>
                <a:cs typeface="Microsoft Sans Serif"/>
              </a:rPr>
              <a:t>помощи</a:t>
            </a:r>
            <a:r>
              <a:rPr sz="2200" spc="-9" dirty="0">
                <a:latin typeface="Microsoft Sans Serif"/>
                <a:cs typeface="Microsoft Sans Serif"/>
              </a:rPr>
              <a:t> </a:t>
            </a:r>
            <a:r>
              <a:rPr sz="2200" spc="-52" dirty="0">
                <a:latin typeface="Microsoft Sans Serif"/>
                <a:cs typeface="Microsoft Sans Serif"/>
              </a:rPr>
              <a:t>выражения</a:t>
            </a:r>
            <a:r>
              <a:rPr sz="2200" dirty="0">
                <a:latin typeface="Microsoft Sans Serif"/>
                <a:cs typeface="Microsoft Sans Serif"/>
              </a:rPr>
              <a:t> </a:t>
            </a:r>
            <a:r>
              <a:rPr sz="2200" spc="-69" dirty="0">
                <a:latin typeface="Microsoft Sans Serif"/>
                <a:cs typeface="Microsoft Sans Serif"/>
              </a:rPr>
              <a:t>генератора</a:t>
            </a:r>
            <a:r>
              <a:rPr sz="2200" dirty="0">
                <a:latin typeface="Microsoft Sans Serif"/>
                <a:cs typeface="Microsoft Sans Serif"/>
              </a:rPr>
              <a:t> </a:t>
            </a:r>
            <a:r>
              <a:rPr sz="2200" spc="-34" dirty="0">
                <a:latin typeface="Microsoft Sans Serif"/>
                <a:cs typeface="Microsoft Sans Serif"/>
              </a:rPr>
              <a:t>списка,</a:t>
            </a:r>
            <a:r>
              <a:rPr sz="2200" dirty="0">
                <a:latin typeface="Microsoft Sans Serif"/>
                <a:cs typeface="Microsoft Sans Serif"/>
              </a:rPr>
              <a:t> </a:t>
            </a:r>
            <a:r>
              <a:rPr sz="2200" spc="-17" dirty="0">
                <a:latin typeface="Microsoft Sans Serif"/>
                <a:cs typeface="Microsoft Sans Serif"/>
              </a:rPr>
              <a:t>либо</a:t>
            </a:r>
            <a:r>
              <a:rPr sz="2200" dirty="0">
                <a:latin typeface="Microsoft Sans Serif"/>
                <a:cs typeface="Microsoft Sans Serif"/>
              </a:rPr>
              <a:t> </a:t>
            </a:r>
            <a:r>
              <a:rPr sz="2200" spc="-43" dirty="0">
                <a:latin typeface="Microsoft Sans Serif"/>
                <a:cs typeface="Microsoft Sans Serif"/>
              </a:rPr>
              <a:t>при </a:t>
            </a:r>
            <a:r>
              <a:rPr sz="2200" spc="-34" dirty="0">
                <a:latin typeface="Microsoft Sans Serif"/>
                <a:cs typeface="Microsoft Sans Serif"/>
              </a:rPr>
              <a:t>помощи</a:t>
            </a:r>
            <a:r>
              <a:rPr sz="2200" dirty="0">
                <a:latin typeface="Microsoft Sans Serif"/>
                <a:cs typeface="Microsoft Sans Serif"/>
              </a:rPr>
              <a:t> </a:t>
            </a:r>
            <a:r>
              <a:rPr sz="2200" spc="-43" dirty="0">
                <a:latin typeface="Microsoft Sans Serif"/>
                <a:cs typeface="Microsoft Sans Serif"/>
              </a:rPr>
              <a:t>итерации</a:t>
            </a:r>
            <a:r>
              <a:rPr sz="2200" spc="9" dirty="0">
                <a:latin typeface="Microsoft Sans Serif"/>
                <a:cs typeface="Microsoft Sans Serif"/>
              </a:rPr>
              <a:t> </a:t>
            </a:r>
            <a:r>
              <a:rPr sz="2200" dirty="0">
                <a:latin typeface="Microsoft Sans Serif"/>
                <a:cs typeface="Microsoft Sans Serif"/>
              </a:rPr>
              <a:t>по</a:t>
            </a:r>
            <a:r>
              <a:rPr sz="2200" spc="9" dirty="0">
                <a:latin typeface="Microsoft Sans Serif"/>
                <a:cs typeface="Microsoft Sans Serif"/>
              </a:rPr>
              <a:t> </a:t>
            </a:r>
            <a:r>
              <a:rPr sz="2200" spc="-17" dirty="0">
                <a:latin typeface="Microsoft Sans Serif"/>
                <a:cs typeface="Microsoft Sans Serif"/>
              </a:rPr>
              <a:t>его</a:t>
            </a:r>
            <a:r>
              <a:rPr sz="2200" spc="9" dirty="0">
                <a:latin typeface="Microsoft Sans Serif"/>
                <a:cs typeface="Microsoft Sans Serif"/>
              </a:rPr>
              <a:t> </a:t>
            </a:r>
            <a:r>
              <a:rPr sz="2200" spc="-60" dirty="0">
                <a:latin typeface="Microsoft Sans Serif"/>
                <a:cs typeface="Microsoft Sans Serif"/>
              </a:rPr>
              <a:t>элементам</a:t>
            </a:r>
            <a:r>
              <a:rPr sz="2200" spc="9" dirty="0">
                <a:latin typeface="Microsoft Sans Serif"/>
                <a:cs typeface="Microsoft Sans Serif"/>
              </a:rPr>
              <a:t> </a:t>
            </a:r>
            <a:r>
              <a:rPr sz="2200" dirty="0">
                <a:latin typeface="Microsoft Sans Serif"/>
                <a:cs typeface="Microsoft Sans Serif"/>
              </a:rPr>
              <a:t>в </a:t>
            </a:r>
            <a:r>
              <a:rPr sz="2200" spc="-34" dirty="0">
                <a:latin typeface="Microsoft Sans Serif"/>
                <a:cs typeface="Microsoft Sans Serif"/>
              </a:rPr>
              <a:t>цикле</a:t>
            </a:r>
            <a:r>
              <a:rPr sz="2200" spc="9" dirty="0">
                <a:latin typeface="Microsoft Sans Serif"/>
                <a:cs typeface="Microsoft Sans Serif"/>
              </a:rPr>
              <a:t> </a:t>
            </a:r>
            <a:r>
              <a:rPr sz="2200" spc="77" dirty="0">
                <a:solidFill>
                  <a:srgbClr val="1F973F"/>
                </a:solidFill>
                <a:latin typeface="Cambria"/>
                <a:cs typeface="Cambria"/>
              </a:rPr>
              <a:t>for</a:t>
            </a:r>
            <a:r>
              <a:rPr sz="2200" spc="77" dirty="0">
                <a:latin typeface="Microsoft Sans Serif"/>
                <a:cs typeface="Microsoft Sans Serif"/>
              </a:rPr>
              <a:t>:</a:t>
            </a:r>
            <a:endParaRPr sz="2200" dirty="0">
              <a:latin typeface="Microsoft Sans Serif"/>
              <a:cs typeface="Microsoft Sans Serif"/>
            </a:endParaRPr>
          </a:p>
          <a:p>
            <a:pPr marL="21820">
              <a:tabLst>
                <a:tab pos="4335608" algn="l"/>
              </a:tabLst>
            </a:pPr>
            <a:r>
              <a:rPr sz="2200" dirty="0">
                <a:latin typeface="Microsoft Sans Serif"/>
                <a:cs typeface="Microsoft Sans Serif"/>
              </a:rPr>
              <a:t>С</a:t>
            </a:r>
            <a:r>
              <a:rPr sz="2200" spc="60" dirty="0">
                <a:latin typeface="Microsoft Sans Serif"/>
                <a:cs typeface="Microsoft Sans Serif"/>
              </a:rPr>
              <a:t> </a:t>
            </a:r>
            <a:r>
              <a:rPr sz="2200" spc="-69" dirty="0">
                <a:latin typeface="Microsoft Sans Serif"/>
                <a:cs typeface="Microsoft Sans Serif"/>
              </a:rPr>
              <a:t>использованием</a:t>
            </a:r>
            <a:r>
              <a:rPr sz="2200" spc="69" dirty="0">
                <a:latin typeface="Microsoft Sans Serif"/>
                <a:cs typeface="Microsoft Sans Serif"/>
              </a:rPr>
              <a:t> </a:t>
            </a:r>
            <a:r>
              <a:rPr sz="2200" spc="-69" dirty="0">
                <a:latin typeface="Microsoft Sans Serif"/>
                <a:cs typeface="Microsoft Sans Serif"/>
              </a:rPr>
              <a:t>генератора</a:t>
            </a:r>
            <a:r>
              <a:rPr sz="2200" spc="69" dirty="0">
                <a:latin typeface="Microsoft Sans Serif"/>
                <a:cs typeface="Microsoft Sans Serif"/>
              </a:rPr>
              <a:t> </a:t>
            </a:r>
            <a:r>
              <a:rPr sz="2200" spc="-17" dirty="0">
                <a:latin typeface="Microsoft Sans Serif"/>
                <a:cs typeface="Microsoft Sans Serif"/>
              </a:rPr>
              <a:t>списка:</a:t>
            </a:r>
            <a:r>
              <a:rPr sz="2200" dirty="0">
                <a:latin typeface="Microsoft Sans Serif"/>
                <a:cs typeface="Microsoft Sans Serif"/>
              </a:rPr>
              <a:t>	С</a:t>
            </a:r>
            <a:r>
              <a:rPr sz="2200" spc="43" dirty="0">
                <a:latin typeface="Microsoft Sans Serif"/>
                <a:cs typeface="Microsoft Sans Serif"/>
              </a:rPr>
              <a:t> </a:t>
            </a:r>
            <a:r>
              <a:rPr sz="2200" spc="-69" dirty="0">
                <a:latin typeface="Microsoft Sans Serif"/>
                <a:cs typeface="Microsoft Sans Serif"/>
              </a:rPr>
              <a:t>использованием</a:t>
            </a:r>
            <a:r>
              <a:rPr sz="2200" spc="43" dirty="0">
                <a:latin typeface="Microsoft Sans Serif"/>
                <a:cs typeface="Microsoft Sans Serif"/>
              </a:rPr>
              <a:t> </a:t>
            </a:r>
            <a:r>
              <a:rPr sz="2200" spc="-17" dirty="0">
                <a:latin typeface="Microsoft Sans Serif"/>
                <a:cs typeface="Microsoft Sans Serif"/>
              </a:rPr>
              <a:t>цикла</a:t>
            </a:r>
            <a:r>
              <a:rPr sz="2200" spc="43" dirty="0">
                <a:latin typeface="Microsoft Sans Serif"/>
                <a:cs typeface="Microsoft Sans Serif"/>
              </a:rPr>
              <a:t> </a:t>
            </a:r>
            <a:r>
              <a:rPr sz="2200" spc="77" dirty="0">
                <a:solidFill>
                  <a:srgbClr val="1F973F"/>
                </a:solidFill>
                <a:latin typeface="Cambria"/>
                <a:cs typeface="Cambria"/>
              </a:rPr>
              <a:t>for</a:t>
            </a:r>
            <a:r>
              <a:rPr sz="2200" spc="77" dirty="0">
                <a:latin typeface="Microsoft Sans Serif"/>
                <a:cs typeface="Microsoft Sans Serif"/>
              </a:rPr>
              <a:t>:</a:t>
            </a:r>
            <a:endParaRPr sz="2200" dirty="0">
              <a:latin typeface="Microsoft Sans Serif"/>
              <a:cs typeface="Microsoft Sans Serif"/>
            </a:endParaRPr>
          </a:p>
        </p:txBody>
      </p:sp>
      <p:graphicFrame>
        <p:nvGraphicFramePr>
          <p:cNvPr id="8" name="object 29">
            <a:extLst>
              <a:ext uri="{FF2B5EF4-FFF2-40B4-BE49-F238E27FC236}">
                <a16:creationId xmlns:a16="http://schemas.microsoft.com/office/drawing/2014/main" id="{8EA42E5A-EE5C-4D8C-9EF0-791F5AB8658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20269893"/>
              </p:ext>
            </p:extLst>
          </p:nvPr>
        </p:nvGraphicFramePr>
        <p:xfrm>
          <a:off x="609600" y="2622276"/>
          <a:ext cx="8534401" cy="253510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006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6222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24280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0887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6222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0567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2151928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204011">
                <a:tc>
                  <a:txBody>
                    <a:bodyPr/>
                    <a:lstStyle/>
                    <a:p>
                      <a:pPr marR="12065" algn="ctr">
                        <a:lnSpc>
                          <a:spcPct val="80000"/>
                        </a:lnSpc>
                        <a:spcBef>
                          <a:spcPts val="75"/>
                        </a:spcBef>
                      </a:pPr>
                      <a:r>
                        <a:rPr sz="2000" spc="-50" dirty="0">
                          <a:solidFill>
                            <a:srgbClr val="8C8C8C"/>
                          </a:solidFill>
                          <a:latin typeface="Tahoma"/>
                          <a:cs typeface="Tahoma"/>
                        </a:rPr>
                        <a:t>1</a:t>
                      </a:r>
                      <a:endParaRPr sz="2000">
                        <a:latin typeface="Tahoma"/>
                        <a:cs typeface="Tahoma"/>
                      </a:endParaRPr>
                    </a:p>
                  </a:txBody>
                  <a:tcPr marL="0" marR="0" marT="16365" marB="0"/>
                </a:tc>
                <a:tc>
                  <a:txBody>
                    <a:bodyPr/>
                    <a:lstStyle/>
                    <a:p>
                      <a:pPr marL="80010" algn="ctr">
                        <a:lnSpc>
                          <a:spcPct val="80000"/>
                        </a:lnSpc>
                      </a:pPr>
                      <a:r>
                        <a:rPr sz="2000" spc="-25" dirty="0">
                          <a:solidFill>
                            <a:srgbClr val="AA21FF"/>
                          </a:solidFill>
                          <a:latin typeface="Cambria"/>
                          <a:cs typeface="Cambria"/>
                        </a:rPr>
                        <a:t>&gt;&gt;&gt;</a:t>
                      </a:r>
                      <a:endParaRPr sz="2000">
                        <a:latin typeface="Cambria"/>
                        <a:cs typeface="Cambri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7465">
                        <a:lnSpc>
                          <a:spcPct val="80000"/>
                        </a:lnSpc>
                      </a:pPr>
                      <a:r>
                        <a:rPr sz="2000" spc="145" dirty="0">
                          <a:latin typeface="Cambria"/>
                          <a:cs typeface="Cambria"/>
                        </a:rPr>
                        <a:t>t</a:t>
                      </a:r>
                      <a:r>
                        <a:rPr sz="2000" spc="409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2000" dirty="0">
                          <a:latin typeface="Cambria"/>
                          <a:cs typeface="Cambria"/>
                        </a:rPr>
                        <a:t>=</a:t>
                      </a:r>
                      <a:r>
                        <a:rPr sz="2000" spc="420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2000" spc="75" dirty="0">
                          <a:latin typeface="Cambria"/>
                          <a:cs typeface="Cambria"/>
                        </a:rPr>
                        <a:t>(1</a:t>
                      </a:r>
                      <a:r>
                        <a:rPr sz="2000" spc="-75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2000" spc="260" dirty="0">
                          <a:latin typeface="Cambria"/>
                          <a:cs typeface="Cambria"/>
                        </a:rPr>
                        <a:t>,</a:t>
                      </a:r>
                      <a:r>
                        <a:rPr sz="2000" spc="425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2000" spc="-25" dirty="0">
                          <a:latin typeface="Cambria"/>
                          <a:cs typeface="Cambria"/>
                        </a:rPr>
                        <a:t>2</a:t>
                      </a:r>
                      <a:r>
                        <a:rPr sz="2000" spc="-95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2000" spc="260" dirty="0">
                          <a:latin typeface="Cambria"/>
                          <a:cs typeface="Cambria"/>
                        </a:rPr>
                        <a:t>,</a:t>
                      </a:r>
                      <a:r>
                        <a:rPr sz="2000" spc="409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2000" spc="-25" dirty="0">
                          <a:latin typeface="Cambria"/>
                          <a:cs typeface="Cambria"/>
                        </a:rPr>
                        <a:t>3</a:t>
                      </a:r>
                      <a:r>
                        <a:rPr sz="2000" spc="-95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2000" spc="260" dirty="0">
                          <a:latin typeface="Cambria"/>
                          <a:cs typeface="Cambria"/>
                        </a:rPr>
                        <a:t>,</a:t>
                      </a:r>
                      <a:r>
                        <a:rPr sz="2000" spc="409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2000" spc="-25" dirty="0">
                          <a:latin typeface="Cambria"/>
                          <a:cs typeface="Cambria"/>
                        </a:rPr>
                        <a:t>4</a:t>
                      </a:r>
                      <a:r>
                        <a:rPr sz="2000" spc="-95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2000" spc="260" dirty="0">
                          <a:latin typeface="Cambria"/>
                          <a:cs typeface="Cambria"/>
                        </a:rPr>
                        <a:t>,</a:t>
                      </a:r>
                      <a:r>
                        <a:rPr sz="2000" spc="430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2000" spc="55" dirty="0">
                          <a:latin typeface="Cambria"/>
                          <a:cs typeface="Cambria"/>
                        </a:rPr>
                        <a:t>5)</a:t>
                      </a:r>
                      <a:endParaRPr sz="2000" dirty="0">
                        <a:latin typeface="Cambria"/>
                        <a:cs typeface="Cambri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56515" algn="r">
                        <a:lnSpc>
                          <a:spcPct val="80000"/>
                        </a:lnSpc>
                        <a:spcBef>
                          <a:spcPts val="75"/>
                        </a:spcBef>
                      </a:pPr>
                      <a:r>
                        <a:rPr sz="2000" spc="-50" dirty="0">
                          <a:solidFill>
                            <a:srgbClr val="8C8C8C"/>
                          </a:solidFill>
                          <a:latin typeface="Tahoma"/>
                          <a:cs typeface="Tahoma"/>
                        </a:rPr>
                        <a:t>1</a:t>
                      </a:r>
                      <a:endParaRPr sz="2000" dirty="0">
                        <a:latin typeface="Tahoma"/>
                        <a:cs typeface="Tahoma"/>
                      </a:endParaRPr>
                    </a:p>
                  </a:txBody>
                  <a:tcPr marL="0" marR="0" marT="16365" marB="0"/>
                </a:tc>
                <a:tc>
                  <a:txBody>
                    <a:bodyPr/>
                    <a:lstStyle/>
                    <a:p>
                      <a:pPr marR="29845" algn="r">
                        <a:lnSpc>
                          <a:spcPct val="80000"/>
                        </a:lnSpc>
                      </a:pPr>
                      <a:r>
                        <a:rPr sz="2000" spc="-25" dirty="0">
                          <a:solidFill>
                            <a:srgbClr val="AA21FF"/>
                          </a:solidFill>
                          <a:latin typeface="Cambria"/>
                          <a:cs typeface="Cambria"/>
                        </a:rPr>
                        <a:t>&gt;&gt;&gt;</a:t>
                      </a:r>
                      <a:endParaRPr sz="2000">
                        <a:latin typeface="Cambria"/>
                        <a:cs typeface="Cambri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7465">
                        <a:lnSpc>
                          <a:spcPct val="80000"/>
                        </a:lnSpc>
                      </a:pPr>
                      <a:r>
                        <a:rPr sz="2000" spc="145" dirty="0">
                          <a:latin typeface="Cambria"/>
                          <a:cs typeface="Cambria"/>
                        </a:rPr>
                        <a:t>t</a:t>
                      </a:r>
                      <a:r>
                        <a:rPr sz="2000" spc="409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2000" spc="-50" dirty="0">
                          <a:latin typeface="Cambria"/>
                          <a:cs typeface="Cambria"/>
                        </a:rPr>
                        <a:t>=</a:t>
                      </a:r>
                      <a:endParaRPr sz="2000">
                        <a:latin typeface="Cambria"/>
                        <a:cs typeface="Cambri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8100">
                        <a:lnSpc>
                          <a:spcPct val="80000"/>
                        </a:lnSpc>
                      </a:pPr>
                      <a:r>
                        <a:rPr sz="2000" spc="75" dirty="0">
                          <a:latin typeface="Cambria"/>
                          <a:cs typeface="Cambria"/>
                        </a:rPr>
                        <a:t>(1</a:t>
                      </a:r>
                      <a:r>
                        <a:rPr sz="2000" spc="-75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2000" spc="260" dirty="0">
                          <a:latin typeface="Cambria"/>
                          <a:cs typeface="Cambria"/>
                        </a:rPr>
                        <a:t>,</a:t>
                      </a:r>
                      <a:r>
                        <a:rPr sz="2000" spc="425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2000" spc="-25" dirty="0">
                          <a:latin typeface="Cambria"/>
                          <a:cs typeface="Cambria"/>
                        </a:rPr>
                        <a:t>2</a:t>
                      </a:r>
                      <a:r>
                        <a:rPr sz="2000" spc="-95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2000" spc="260" dirty="0">
                          <a:latin typeface="Cambria"/>
                          <a:cs typeface="Cambria"/>
                        </a:rPr>
                        <a:t>,</a:t>
                      </a:r>
                      <a:r>
                        <a:rPr sz="2000" spc="415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2000" spc="-25" dirty="0">
                          <a:latin typeface="Cambria"/>
                          <a:cs typeface="Cambria"/>
                        </a:rPr>
                        <a:t>3</a:t>
                      </a:r>
                      <a:r>
                        <a:rPr sz="2000" spc="-95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2000" spc="260" dirty="0">
                          <a:latin typeface="Cambria"/>
                          <a:cs typeface="Cambria"/>
                        </a:rPr>
                        <a:t>,</a:t>
                      </a:r>
                      <a:r>
                        <a:rPr sz="2000" spc="420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2000" spc="-25" dirty="0">
                          <a:latin typeface="Cambria"/>
                          <a:cs typeface="Cambria"/>
                        </a:rPr>
                        <a:t>4</a:t>
                      </a:r>
                      <a:r>
                        <a:rPr sz="2000" spc="-95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2000" spc="260" dirty="0">
                          <a:latin typeface="Cambria"/>
                          <a:cs typeface="Cambria"/>
                        </a:rPr>
                        <a:t>,</a:t>
                      </a:r>
                      <a:r>
                        <a:rPr sz="2000" spc="430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2000" spc="45" dirty="0">
                          <a:latin typeface="Cambria"/>
                          <a:cs typeface="Cambria"/>
                        </a:rPr>
                        <a:t>5)</a:t>
                      </a:r>
                      <a:endParaRPr sz="2000">
                        <a:latin typeface="Cambria"/>
                        <a:cs typeface="Cambria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0372">
                <a:tc>
                  <a:txBody>
                    <a:bodyPr/>
                    <a:lstStyle/>
                    <a:p>
                      <a:pPr marR="12065" algn="ctr">
                        <a:lnSpc>
                          <a:spcPct val="80000"/>
                        </a:lnSpc>
                      </a:pPr>
                      <a:r>
                        <a:rPr sz="2000" spc="-50" dirty="0">
                          <a:solidFill>
                            <a:srgbClr val="8C8C8C"/>
                          </a:solidFill>
                          <a:latin typeface="Tahoma"/>
                          <a:cs typeface="Tahoma"/>
                        </a:rPr>
                        <a:t>2</a:t>
                      </a:r>
                      <a:endParaRPr sz="200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endParaRPr sz="2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endParaRPr sz="20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56515" algn="r">
                        <a:lnSpc>
                          <a:spcPct val="80000"/>
                        </a:lnSpc>
                      </a:pPr>
                      <a:r>
                        <a:rPr sz="2000" spc="-50" dirty="0">
                          <a:solidFill>
                            <a:srgbClr val="8C8C8C"/>
                          </a:solidFill>
                          <a:latin typeface="Tahoma"/>
                          <a:cs typeface="Tahoma"/>
                        </a:rPr>
                        <a:t>2</a:t>
                      </a:r>
                      <a:endParaRPr sz="2000" dirty="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endParaRPr sz="20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endParaRPr sz="20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endParaRPr sz="20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29473">
                <a:tc>
                  <a:txBody>
                    <a:bodyPr/>
                    <a:lstStyle/>
                    <a:p>
                      <a:pPr marL="44450">
                        <a:lnSpc>
                          <a:spcPct val="80000"/>
                        </a:lnSpc>
                        <a:spcBef>
                          <a:spcPts val="95"/>
                        </a:spcBef>
                      </a:pPr>
                      <a:r>
                        <a:rPr sz="2000" spc="-50" dirty="0">
                          <a:solidFill>
                            <a:srgbClr val="8C8C8C"/>
                          </a:solidFill>
                          <a:latin typeface="Tahoma"/>
                          <a:cs typeface="Tahoma"/>
                        </a:rPr>
                        <a:t>3</a:t>
                      </a:r>
                      <a:endParaRPr sz="2000" dirty="0">
                        <a:latin typeface="Tahoma"/>
                        <a:cs typeface="Tahoma"/>
                      </a:endParaRPr>
                    </a:p>
                    <a:p>
                      <a:pPr marL="44450">
                        <a:lnSpc>
                          <a:spcPct val="80000"/>
                        </a:lnSpc>
                        <a:spcBef>
                          <a:spcPts val="75"/>
                        </a:spcBef>
                      </a:pPr>
                      <a:r>
                        <a:rPr sz="2000" spc="-50" dirty="0">
                          <a:solidFill>
                            <a:srgbClr val="8C8C8C"/>
                          </a:solidFill>
                          <a:latin typeface="Tahoma"/>
                          <a:cs typeface="Tahoma"/>
                        </a:rPr>
                        <a:t>4</a:t>
                      </a:r>
                      <a:endParaRPr sz="2000" dirty="0">
                        <a:latin typeface="Tahoma"/>
                        <a:cs typeface="Tahoma"/>
                      </a:endParaRPr>
                    </a:p>
                  </a:txBody>
                  <a:tcPr marL="0" marR="0" marT="20728" marB="0"/>
                </a:tc>
                <a:tc gridSpan="3">
                  <a:txBody>
                    <a:bodyPr/>
                    <a:lstStyle/>
                    <a:p>
                      <a:pPr marL="117475">
                        <a:lnSpc>
                          <a:spcPct val="80000"/>
                        </a:lnSpc>
                        <a:tabLst>
                          <a:tab pos="2401570" algn="l"/>
                        </a:tabLst>
                      </a:pPr>
                      <a:r>
                        <a:rPr sz="2000" dirty="0">
                          <a:solidFill>
                            <a:srgbClr val="AA21FF"/>
                          </a:solidFill>
                          <a:latin typeface="Cambria"/>
                          <a:cs typeface="Cambria"/>
                        </a:rPr>
                        <a:t>&gt;&gt;&gt;</a:t>
                      </a:r>
                      <a:r>
                        <a:rPr sz="2000" spc="420" dirty="0">
                          <a:solidFill>
                            <a:srgbClr val="AA21FF"/>
                          </a:solidFill>
                          <a:latin typeface="Cambria"/>
                          <a:cs typeface="Cambria"/>
                        </a:rPr>
                        <a:t> </a:t>
                      </a:r>
                      <a:r>
                        <a:rPr sz="2000" dirty="0">
                          <a:latin typeface="Cambria"/>
                          <a:cs typeface="Cambria"/>
                        </a:rPr>
                        <a:t>a</a:t>
                      </a:r>
                      <a:r>
                        <a:rPr sz="2000" spc="420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2000" dirty="0">
                          <a:latin typeface="Cambria"/>
                          <a:cs typeface="Cambria"/>
                        </a:rPr>
                        <a:t>=</a:t>
                      </a:r>
                      <a:r>
                        <a:rPr sz="2000" spc="420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2000" spc="145" dirty="0">
                          <a:latin typeface="Cambria"/>
                          <a:cs typeface="Cambria"/>
                        </a:rPr>
                        <a:t>[</a:t>
                      </a:r>
                      <a:r>
                        <a:rPr sz="2000" spc="-95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2000" dirty="0">
                          <a:latin typeface="Cambria"/>
                          <a:cs typeface="Cambria"/>
                        </a:rPr>
                        <a:t>x</a:t>
                      </a:r>
                      <a:r>
                        <a:rPr sz="2000" spc="420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2000" spc="-142" baseline="27777" dirty="0">
                          <a:solidFill>
                            <a:srgbClr val="AA21FF"/>
                          </a:solidFill>
                          <a:latin typeface="Lucida Sans Unicode"/>
                          <a:cs typeface="Lucida Sans Unicode"/>
                        </a:rPr>
                        <a:t>∗</a:t>
                      </a:r>
                      <a:r>
                        <a:rPr sz="2000" spc="-97" baseline="27777" dirty="0">
                          <a:solidFill>
                            <a:srgbClr val="AA21FF"/>
                          </a:solidFill>
                          <a:latin typeface="Lucida Sans Unicode"/>
                          <a:cs typeface="Lucida Sans Unicode"/>
                        </a:rPr>
                        <a:t> </a:t>
                      </a:r>
                      <a:r>
                        <a:rPr sz="2000" baseline="27777" dirty="0">
                          <a:solidFill>
                            <a:srgbClr val="AA21FF"/>
                          </a:solidFill>
                          <a:latin typeface="Lucida Sans Unicode"/>
                          <a:cs typeface="Lucida Sans Unicode"/>
                        </a:rPr>
                        <a:t>∗</a:t>
                      </a:r>
                      <a:r>
                        <a:rPr sz="2000" spc="682" baseline="27777" dirty="0">
                          <a:solidFill>
                            <a:srgbClr val="AA21FF"/>
                          </a:solidFill>
                          <a:latin typeface="Lucida Sans Unicode"/>
                          <a:cs typeface="Lucida Sans Unicode"/>
                        </a:rPr>
                        <a:t> </a:t>
                      </a:r>
                      <a:r>
                        <a:rPr sz="2000" dirty="0">
                          <a:latin typeface="Cambria"/>
                          <a:cs typeface="Cambria"/>
                        </a:rPr>
                        <a:t>3</a:t>
                      </a:r>
                      <a:r>
                        <a:rPr sz="2000" spc="445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2000" spc="130" dirty="0">
                          <a:solidFill>
                            <a:srgbClr val="007F00"/>
                          </a:solidFill>
                          <a:latin typeface="Cambria"/>
                          <a:cs typeface="Cambria"/>
                        </a:rPr>
                        <a:t>for</a:t>
                      </a:r>
                      <a:r>
                        <a:rPr sz="2000" spc="445" dirty="0">
                          <a:solidFill>
                            <a:srgbClr val="007F00"/>
                          </a:solidFill>
                          <a:latin typeface="Cambria"/>
                          <a:cs typeface="Cambria"/>
                        </a:rPr>
                        <a:t> </a:t>
                      </a:r>
                      <a:r>
                        <a:rPr sz="2000" dirty="0">
                          <a:latin typeface="Cambria"/>
                          <a:cs typeface="Cambria"/>
                        </a:rPr>
                        <a:t>x</a:t>
                      </a:r>
                      <a:r>
                        <a:rPr sz="2000" spc="434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2000" spc="110" dirty="0">
                          <a:solidFill>
                            <a:srgbClr val="007F00"/>
                          </a:solidFill>
                          <a:latin typeface="Cambria"/>
                          <a:cs typeface="Cambria"/>
                        </a:rPr>
                        <a:t>in</a:t>
                      </a:r>
                      <a:r>
                        <a:rPr sz="2000" spc="434" dirty="0">
                          <a:solidFill>
                            <a:srgbClr val="007F00"/>
                          </a:solidFill>
                          <a:latin typeface="Cambria"/>
                          <a:cs typeface="Cambria"/>
                        </a:rPr>
                        <a:t> </a:t>
                      </a:r>
                      <a:r>
                        <a:rPr sz="2000" spc="160" dirty="0">
                          <a:latin typeface="Cambria"/>
                          <a:cs typeface="Cambria"/>
                        </a:rPr>
                        <a:t>t]</a:t>
                      </a:r>
                      <a:r>
                        <a:rPr lang="kk-KZ" sz="2000" spc="160" dirty="0">
                          <a:latin typeface="Cambria"/>
                          <a:cs typeface="Cambria"/>
                        </a:rPr>
                        <a:t>     </a:t>
                      </a:r>
                      <a:r>
                        <a:rPr lang="kk-KZ" sz="2000" dirty="0">
                          <a:latin typeface="Cambria"/>
                          <a:cs typeface="Cambria"/>
                        </a:rPr>
                        <a:t>          </a:t>
                      </a:r>
                      <a:r>
                        <a:rPr lang="kk-KZ" sz="2000" kern="1200" spc="-50" dirty="0">
                          <a:solidFill>
                            <a:srgbClr val="8C8C8C"/>
                          </a:solidFill>
                          <a:latin typeface="Tahoma"/>
                          <a:ea typeface="+mn-ea"/>
                          <a:cs typeface="Tahoma"/>
                        </a:rPr>
                        <a:t>3</a:t>
                      </a:r>
                      <a:endParaRPr sz="2000" kern="1200" spc="-50" dirty="0">
                        <a:solidFill>
                          <a:srgbClr val="8C8C8C"/>
                        </a:solidFill>
                        <a:latin typeface="Tahoma"/>
                        <a:ea typeface="+mn-ea"/>
                        <a:cs typeface="Tahoma"/>
                      </a:endParaRPr>
                    </a:p>
                    <a:p>
                      <a:pPr marR="56515" algn="r">
                        <a:lnSpc>
                          <a:spcPct val="80000"/>
                        </a:lnSpc>
                      </a:pPr>
                      <a:r>
                        <a:rPr sz="2000" spc="-50" dirty="0">
                          <a:solidFill>
                            <a:srgbClr val="8C8C8C"/>
                          </a:solidFill>
                          <a:latin typeface="Tahoma"/>
                          <a:cs typeface="Tahoma"/>
                        </a:rPr>
                        <a:t>4</a:t>
                      </a:r>
                      <a:endParaRPr sz="2000" dirty="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gridSpan="3">
                  <a:txBody>
                    <a:bodyPr/>
                    <a:lstStyle/>
                    <a:p>
                      <a:pPr marL="117475">
                        <a:lnSpc>
                          <a:spcPct val="80000"/>
                        </a:lnSpc>
                      </a:pPr>
                      <a:r>
                        <a:rPr sz="2000" dirty="0">
                          <a:solidFill>
                            <a:srgbClr val="AA21FF"/>
                          </a:solidFill>
                          <a:latin typeface="Cambria"/>
                          <a:cs typeface="Cambria"/>
                        </a:rPr>
                        <a:t>&gt;&gt;&gt;</a:t>
                      </a:r>
                      <a:r>
                        <a:rPr sz="2000" spc="450" dirty="0">
                          <a:solidFill>
                            <a:srgbClr val="AA21FF"/>
                          </a:solidFill>
                          <a:latin typeface="Cambria"/>
                          <a:cs typeface="Cambria"/>
                        </a:rPr>
                        <a:t> </a:t>
                      </a:r>
                      <a:r>
                        <a:rPr sz="2000" dirty="0">
                          <a:latin typeface="Cambria"/>
                          <a:cs typeface="Cambria"/>
                        </a:rPr>
                        <a:t>a</a:t>
                      </a:r>
                      <a:r>
                        <a:rPr sz="2000" spc="450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2000" dirty="0">
                          <a:latin typeface="Cambria"/>
                          <a:cs typeface="Cambria"/>
                        </a:rPr>
                        <a:t>=</a:t>
                      </a:r>
                      <a:r>
                        <a:rPr sz="2000" spc="465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2000" spc="145" dirty="0">
                          <a:latin typeface="Cambria"/>
                          <a:cs typeface="Cambria"/>
                        </a:rPr>
                        <a:t>[]</a:t>
                      </a:r>
                      <a:endParaRPr sz="2000" dirty="0">
                        <a:latin typeface="Cambria"/>
                        <a:cs typeface="Cambria"/>
                      </a:endParaRPr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13830">
                <a:tc>
                  <a:txBody>
                    <a:bodyPr/>
                    <a:lstStyle/>
                    <a:p>
                      <a:pPr marR="12065" algn="ctr">
                        <a:lnSpc>
                          <a:spcPct val="80000"/>
                        </a:lnSpc>
                        <a:spcBef>
                          <a:spcPts val="180"/>
                        </a:spcBef>
                      </a:pPr>
                      <a:r>
                        <a:rPr sz="2000" spc="-50" dirty="0">
                          <a:solidFill>
                            <a:srgbClr val="8C8C8C"/>
                          </a:solidFill>
                          <a:latin typeface="Tahoma"/>
                          <a:cs typeface="Tahoma"/>
                        </a:rPr>
                        <a:t>5</a:t>
                      </a:r>
                      <a:endParaRPr sz="2000">
                        <a:latin typeface="Tahoma"/>
                        <a:cs typeface="Tahoma"/>
                      </a:endParaRPr>
                    </a:p>
                  </a:txBody>
                  <a:tcPr marL="0" marR="0" marT="39275" marB="0"/>
                </a:tc>
                <a:tc>
                  <a:txBody>
                    <a:bodyPr/>
                    <a:lstStyle/>
                    <a:p>
                      <a:pPr marL="80010" algn="ctr">
                        <a:lnSpc>
                          <a:spcPct val="80000"/>
                        </a:lnSpc>
                      </a:pPr>
                      <a:r>
                        <a:rPr sz="2000" spc="-25" dirty="0">
                          <a:solidFill>
                            <a:srgbClr val="AA21FF"/>
                          </a:solidFill>
                          <a:latin typeface="Cambria"/>
                          <a:cs typeface="Cambria"/>
                        </a:rPr>
                        <a:t>&gt;&gt;&gt;</a:t>
                      </a:r>
                      <a:endParaRPr sz="2000">
                        <a:latin typeface="Cambria"/>
                        <a:cs typeface="Cambri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7465">
                        <a:lnSpc>
                          <a:spcPct val="80000"/>
                        </a:lnSpc>
                      </a:pPr>
                      <a:r>
                        <a:rPr sz="2000" spc="-50" dirty="0">
                          <a:latin typeface="Cambria"/>
                          <a:cs typeface="Cambria"/>
                        </a:rPr>
                        <a:t>a</a:t>
                      </a:r>
                      <a:endParaRPr sz="2000" dirty="0">
                        <a:latin typeface="Cambria"/>
                        <a:cs typeface="Cambri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56515" algn="r">
                        <a:lnSpc>
                          <a:spcPct val="80000"/>
                        </a:lnSpc>
                        <a:spcBef>
                          <a:spcPts val="75"/>
                        </a:spcBef>
                      </a:pPr>
                      <a:r>
                        <a:rPr sz="2000" spc="-50" dirty="0">
                          <a:solidFill>
                            <a:srgbClr val="8C8C8C"/>
                          </a:solidFill>
                          <a:latin typeface="Tahoma"/>
                          <a:cs typeface="Tahoma"/>
                        </a:rPr>
                        <a:t>5</a:t>
                      </a:r>
                      <a:endParaRPr sz="2000">
                        <a:latin typeface="Tahoma"/>
                        <a:cs typeface="Tahoma"/>
                      </a:endParaRPr>
                    </a:p>
                  </a:txBody>
                  <a:tcPr marL="0" marR="0" marT="16365" marB="0"/>
                </a:tc>
                <a:tc>
                  <a:txBody>
                    <a:bodyPr/>
                    <a:lstStyle/>
                    <a:p>
                      <a:pPr marR="29845" algn="r">
                        <a:lnSpc>
                          <a:spcPct val="80000"/>
                        </a:lnSpc>
                      </a:pPr>
                      <a:r>
                        <a:rPr sz="2000" spc="-25" dirty="0">
                          <a:solidFill>
                            <a:srgbClr val="AA21FF"/>
                          </a:solidFill>
                          <a:latin typeface="Cambria"/>
                          <a:cs typeface="Cambria"/>
                        </a:rPr>
                        <a:t>&gt;&gt;&gt;</a:t>
                      </a:r>
                      <a:endParaRPr sz="2000" dirty="0">
                        <a:latin typeface="Cambria"/>
                        <a:cs typeface="Cambri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40005">
                        <a:lnSpc>
                          <a:spcPct val="80000"/>
                        </a:lnSpc>
                      </a:pPr>
                      <a:r>
                        <a:rPr sz="2000" spc="105" dirty="0">
                          <a:solidFill>
                            <a:srgbClr val="007F00"/>
                          </a:solidFill>
                          <a:latin typeface="Cambria"/>
                          <a:cs typeface="Cambria"/>
                        </a:rPr>
                        <a:t>for</a:t>
                      </a:r>
                      <a:endParaRPr sz="2000">
                        <a:latin typeface="Cambria"/>
                        <a:cs typeface="Cambri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41275">
                        <a:lnSpc>
                          <a:spcPct val="80000"/>
                        </a:lnSpc>
                      </a:pPr>
                      <a:r>
                        <a:rPr sz="2000" spc="85" dirty="0">
                          <a:latin typeface="Cambria"/>
                          <a:cs typeface="Cambria"/>
                        </a:rPr>
                        <a:t>element</a:t>
                      </a:r>
                      <a:r>
                        <a:rPr sz="2000" spc="465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2000" spc="110" dirty="0">
                          <a:solidFill>
                            <a:srgbClr val="007F00"/>
                          </a:solidFill>
                          <a:latin typeface="Cambria"/>
                          <a:cs typeface="Cambria"/>
                        </a:rPr>
                        <a:t>in</a:t>
                      </a:r>
                      <a:r>
                        <a:rPr sz="2000" spc="430" dirty="0">
                          <a:solidFill>
                            <a:srgbClr val="007F00"/>
                          </a:solidFill>
                          <a:latin typeface="Cambria"/>
                          <a:cs typeface="Cambria"/>
                        </a:rPr>
                        <a:t> </a:t>
                      </a:r>
                      <a:r>
                        <a:rPr sz="2000" spc="190" dirty="0">
                          <a:latin typeface="Cambria"/>
                          <a:cs typeface="Cambria"/>
                        </a:rPr>
                        <a:t>t:</a:t>
                      </a:r>
                      <a:endParaRPr sz="2000">
                        <a:latin typeface="Cambria"/>
                        <a:cs typeface="Cambria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86556">
                <a:tc>
                  <a:txBody>
                    <a:bodyPr/>
                    <a:lstStyle/>
                    <a:p>
                      <a:pPr marR="12065" algn="ctr">
                        <a:lnSpc>
                          <a:spcPct val="80000"/>
                        </a:lnSpc>
                      </a:pPr>
                      <a:r>
                        <a:rPr sz="2000" spc="-50" dirty="0">
                          <a:solidFill>
                            <a:srgbClr val="8C8C8C"/>
                          </a:solidFill>
                          <a:latin typeface="Tahoma"/>
                          <a:cs typeface="Tahoma"/>
                        </a:rPr>
                        <a:t>6</a:t>
                      </a:r>
                      <a:endParaRPr sz="200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80010" algn="ctr">
                        <a:lnSpc>
                          <a:spcPct val="80000"/>
                        </a:lnSpc>
                      </a:pPr>
                      <a:r>
                        <a:rPr sz="2000" spc="85" dirty="0">
                          <a:latin typeface="Cambria"/>
                          <a:cs typeface="Cambria"/>
                        </a:rPr>
                        <a:t>[1</a:t>
                      </a:r>
                      <a:r>
                        <a:rPr sz="2000" spc="-70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2000" spc="210" dirty="0">
                          <a:latin typeface="Cambria"/>
                          <a:cs typeface="Cambria"/>
                        </a:rPr>
                        <a:t>,</a:t>
                      </a:r>
                      <a:endParaRPr sz="2000">
                        <a:latin typeface="Cambria"/>
                        <a:cs typeface="Cambri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7465">
                        <a:lnSpc>
                          <a:spcPct val="80000"/>
                        </a:lnSpc>
                      </a:pPr>
                      <a:r>
                        <a:rPr sz="2000" spc="-25" dirty="0">
                          <a:latin typeface="Cambria"/>
                          <a:cs typeface="Cambria"/>
                        </a:rPr>
                        <a:t>8</a:t>
                      </a:r>
                      <a:r>
                        <a:rPr sz="2000" spc="-95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2000" spc="260" dirty="0">
                          <a:latin typeface="Cambria"/>
                          <a:cs typeface="Cambria"/>
                        </a:rPr>
                        <a:t>,</a:t>
                      </a:r>
                      <a:r>
                        <a:rPr sz="2000" spc="430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2000" dirty="0">
                          <a:latin typeface="Cambria"/>
                          <a:cs typeface="Cambria"/>
                        </a:rPr>
                        <a:t>27</a:t>
                      </a:r>
                      <a:r>
                        <a:rPr sz="2000" spc="-75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2000" spc="260" dirty="0">
                          <a:latin typeface="Cambria"/>
                          <a:cs typeface="Cambria"/>
                        </a:rPr>
                        <a:t>,</a:t>
                      </a:r>
                      <a:r>
                        <a:rPr sz="2000" spc="440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2000" dirty="0">
                          <a:latin typeface="Cambria"/>
                          <a:cs typeface="Cambria"/>
                        </a:rPr>
                        <a:t>64</a:t>
                      </a:r>
                      <a:r>
                        <a:rPr sz="2000" spc="-70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2000" spc="260" dirty="0">
                          <a:latin typeface="Cambria"/>
                          <a:cs typeface="Cambria"/>
                        </a:rPr>
                        <a:t>,</a:t>
                      </a:r>
                      <a:r>
                        <a:rPr sz="2000" spc="455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2000" spc="50" dirty="0">
                          <a:latin typeface="Cambria"/>
                          <a:cs typeface="Cambria"/>
                        </a:rPr>
                        <a:t>125]</a:t>
                      </a:r>
                      <a:endParaRPr sz="2000" dirty="0">
                        <a:latin typeface="Cambria"/>
                        <a:cs typeface="Cambri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56515" algn="r">
                        <a:lnSpc>
                          <a:spcPct val="80000"/>
                        </a:lnSpc>
                      </a:pPr>
                      <a:r>
                        <a:rPr sz="2000" spc="-50" dirty="0">
                          <a:solidFill>
                            <a:srgbClr val="8C8C8C"/>
                          </a:solidFill>
                          <a:latin typeface="Tahoma"/>
                          <a:cs typeface="Tahoma"/>
                        </a:rPr>
                        <a:t>6</a:t>
                      </a:r>
                      <a:endParaRPr sz="200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32384" algn="r">
                        <a:lnSpc>
                          <a:spcPct val="80000"/>
                        </a:lnSpc>
                      </a:pPr>
                      <a:r>
                        <a:rPr sz="2000" spc="275" dirty="0">
                          <a:latin typeface="Cambria"/>
                          <a:cs typeface="Cambria"/>
                        </a:rPr>
                        <a:t>...</a:t>
                      </a:r>
                      <a:endParaRPr sz="2000" dirty="0">
                        <a:latin typeface="Cambria"/>
                        <a:cs typeface="Cambri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endParaRPr sz="20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7465" marR="0" lvl="0" indent="0" algn="l" defTabSz="914400" rtl="0" eaLnBrk="1" fontAlgn="auto" latinLnBrk="0" hangingPunct="1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sz="2000" spc="185" dirty="0">
                          <a:latin typeface="Cambria"/>
                          <a:cs typeface="Cambria"/>
                        </a:rPr>
                        <a:t>a.</a:t>
                      </a:r>
                      <a:r>
                        <a:rPr sz="2000" spc="-60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2000" spc="50" dirty="0">
                          <a:latin typeface="Cambria"/>
                          <a:cs typeface="Cambria"/>
                        </a:rPr>
                        <a:t>append</a:t>
                      </a:r>
                      <a:r>
                        <a:rPr sz="2000" spc="-60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800" spc="120" dirty="0">
                          <a:latin typeface="Cambria"/>
                          <a:cs typeface="Cambria"/>
                        </a:rPr>
                        <a:t>(</a:t>
                      </a:r>
                      <a:r>
                        <a:rPr lang="ru-RU" sz="1800" spc="-163" dirty="0">
                          <a:solidFill>
                            <a:srgbClr val="AA21FF"/>
                          </a:solidFill>
                          <a:latin typeface="Lucida Sans Unicode"/>
                          <a:cs typeface="Lucida Sans Unicode"/>
                        </a:rPr>
                        <a:t>∗</a:t>
                      </a:r>
                      <a:r>
                        <a:rPr lang="ru-RU" sz="1800" spc="-112" dirty="0">
                          <a:solidFill>
                            <a:srgbClr val="AA21FF"/>
                          </a:solidFill>
                          <a:latin typeface="Lucida Sans Unicode"/>
                          <a:cs typeface="Lucida Sans Unicode"/>
                        </a:rPr>
                        <a:t> </a:t>
                      </a:r>
                      <a:r>
                        <a:rPr lang="ru-RU" sz="1800" dirty="0">
                          <a:solidFill>
                            <a:srgbClr val="AA21FF"/>
                          </a:solidFill>
                          <a:latin typeface="Lucida Sans Unicode"/>
                          <a:cs typeface="Lucida Sans Unicode"/>
                        </a:rPr>
                        <a:t>∗</a:t>
                      </a:r>
                      <a:r>
                        <a:rPr lang="ru-RU" sz="1800" spc="619" dirty="0">
                          <a:solidFill>
                            <a:srgbClr val="AA21FF"/>
                          </a:solidFill>
                          <a:latin typeface="Lucida Sans Unicode"/>
                          <a:cs typeface="Lucida Sans Unicode"/>
                        </a:rPr>
                        <a:t> </a:t>
                      </a:r>
                      <a:r>
                        <a:rPr lang="ru-RU" sz="2000" kern="1200" spc="50" dirty="0">
                          <a:solidFill>
                            <a:schemeClr val="tx1"/>
                          </a:solidFill>
                          <a:latin typeface="Cambria"/>
                          <a:ea typeface="+mn-ea"/>
                          <a:cs typeface="Cambria"/>
                        </a:rPr>
                        <a:t>3)</a:t>
                      </a:r>
                    </a:p>
                    <a:p>
                      <a:pPr marL="37465">
                        <a:lnSpc>
                          <a:spcPct val="80000"/>
                        </a:lnSpc>
                      </a:pPr>
                      <a:r>
                        <a:rPr sz="2000" spc="-55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2000" spc="75" dirty="0">
                          <a:latin typeface="Cambria"/>
                          <a:cs typeface="Cambria"/>
                        </a:rPr>
                        <a:t>element</a:t>
                      </a:r>
                      <a:endParaRPr sz="2000" dirty="0">
                        <a:latin typeface="Cambria"/>
                        <a:cs typeface="Cambria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51645">
                <a:tc>
                  <a:txBody>
                    <a:bodyPr/>
                    <a:lstStyle/>
                    <a:p>
                      <a:pPr marR="12065" algn="ctr">
                        <a:lnSpc>
                          <a:spcPct val="80000"/>
                        </a:lnSpc>
                      </a:pPr>
                      <a:r>
                        <a:rPr sz="2000" spc="-50" dirty="0">
                          <a:solidFill>
                            <a:srgbClr val="8C8C8C"/>
                          </a:solidFill>
                          <a:latin typeface="Tahoma"/>
                          <a:cs typeface="Tahoma"/>
                        </a:rPr>
                        <a:t>7</a:t>
                      </a:r>
                      <a:endParaRPr sz="200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endParaRPr sz="2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endParaRPr sz="20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56515" algn="r">
                        <a:lnSpc>
                          <a:spcPct val="80000"/>
                        </a:lnSpc>
                      </a:pPr>
                      <a:r>
                        <a:rPr sz="2000" spc="-50" dirty="0">
                          <a:solidFill>
                            <a:srgbClr val="8C8C8C"/>
                          </a:solidFill>
                          <a:latin typeface="Tahoma"/>
                          <a:cs typeface="Tahoma"/>
                        </a:rPr>
                        <a:t>7</a:t>
                      </a:r>
                      <a:endParaRPr sz="200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endParaRPr sz="2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endParaRPr sz="20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endParaRPr sz="2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82192">
                <a:tc>
                  <a:txBody>
                    <a:bodyPr/>
                    <a:lstStyle/>
                    <a:p>
                      <a:pPr marR="12065" algn="ctr">
                        <a:lnSpc>
                          <a:spcPct val="80000"/>
                        </a:lnSpc>
                        <a:spcBef>
                          <a:spcPts val="35"/>
                        </a:spcBef>
                      </a:pPr>
                      <a:r>
                        <a:rPr sz="2000" spc="-50" dirty="0">
                          <a:solidFill>
                            <a:srgbClr val="8C8C8C"/>
                          </a:solidFill>
                          <a:latin typeface="Tahoma"/>
                          <a:cs typeface="Tahoma"/>
                        </a:rPr>
                        <a:t>8</a:t>
                      </a:r>
                      <a:endParaRPr sz="2000">
                        <a:latin typeface="Tahoma"/>
                        <a:cs typeface="Tahoma"/>
                      </a:endParaRPr>
                    </a:p>
                  </a:txBody>
                  <a:tcPr marL="0" marR="0" marT="7637" marB="0"/>
                </a:tc>
                <a:tc>
                  <a:txBody>
                    <a:bodyPr/>
                    <a:lstStyle/>
                    <a:p>
                      <a:pPr marL="80010" algn="ctr">
                        <a:lnSpc>
                          <a:spcPct val="80000"/>
                        </a:lnSpc>
                      </a:pPr>
                      <a:r>
                        <a:rPr sz="2000" spc="-25" dirty="0">
                          <a:solidFill>
                            <a:srgbClr val="AA21FF"/>
                          </a:solidFill>
                          <a:latin typeface="Cambria"/>
                          <a:cs typeface="Cambria"/>
                        </a:rPr>
                        <a:t>&gt;&gt;&gt;</a:t>
                      </a:r>
                      <a:endParaRPr sz="2000">
                        <a:latin typeface="Cambria"/>
                        <a:cs typeface="Cambri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7465">
                        <a:lnSpc>
                          <a:spcPct val="80000"/>
                        </a:lnSpc>
                      </a:pPr>
                      <a:r>
                        <a:rPr sz="2000" spc="145" dirty="0">
                          <a:latin typeface="Cambria"/>
                          <a:cs typeface="Cambria"/>
                        </a:rPr>
                        <a:t>t</a:t>
                      </a:r>
                      <a:r>
                        <a:rPr sz="2000" spc="400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2000" dirty="0">
                          <a:latin typeface="Cambria"/>
                          <a:cs typeface="Cambria"/>
                        </a:rPr>
                        <a:t>=</a:t>
                      </a:r>
                      <a:r>
                        <a:rPr sz="2000" spc="434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2000" spc="125" dirty="0">
                          <a:solidFill>
                            <a:srgbClr val="007F00"/>
                          </a:solidFill>
                          <a:latin typeface="Cambria"/>
                          <a:cs typeface="Cambria"/>
                        </a:rPr>
                        <a:t>tuple</a:t>
                      </a:r>
                      <a:r>
                        <a:rPr sz="2000" spc="-65" dirty="0">
                          <a:solidFill>
                            <a:srgbClr val="007F00"/>
                          </a:solidFill>
                          <a:latin typeface="Cambria"/>
                          <a:cs typeface="Cambria"/>
                        </a:rPr>
                        <a:t> </a:t>
                      </a:r>
                      <a:r>
                        <a:rPr sz="2000" spc="120" dirty="0">
                          <a:latin typeface="Cambria"/>
                          <a:cs typeface="Cambria"/>
                        </a:rPr>
                        <a:t>(</a:t>
                      </a:r>
                      <a:r>
                        <a:rPr sz="2000" spc="-95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2000" spc="90" dirty="0">
                          <a:latin typeface="Cambria"/>
                          <a:cs typeface="Cambria"/>
                        </a:rPr>
                        <a:t>a)</a:t>
                      </a:r>
                      <a:endParaRPr sz="2000" dirty="0">
                        <a:latin typeface="Cambria"/>
                        <a:cs typeface="Cambri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56515" algn="r">
                        <a:lnSpc>
                          <a:spcPct val="80000"/>
                        </a:lnSpc>
                        <a:spcBef>
                          <a:spcPts val="35"/>
                        </a:spcBef>
                      </a:pPr>
                      <a:r>
                        <a:rPr sz="2000" spc="-50" dirty="0">
                          <a:solidFill>
                            <a:srgbClr val="8C8C8C"/>
                          </a:solidFill>
                          <a:latin typeface="Tahoma"/>
                          <a:cs typeface="Tahoma"/>
                        </a:rPr>
                        <a:t>8</a:t>
                      </a:r>
                      <a:endParaRPr sz="2000">
                        <a:latin typeface="Tahoma"/>
                        <a:cs typeface="Tahoma"/>
                      </a:endParaRPr>
                    </a:p>
                  </a:txBody>
                  <a:tcPr marL="0" marR="0" marT="7637" marB="0"/>
                </a:tc>
                <a:tc>
                  <a:txBody>
                    <a:bodyPr/>
                    <a:lstStyle/>
                    <a:p>
                      <a:pPr marR="29845" algn="r">
                        <a:lnSpc>
                          <a:spcPct val="80000"/>
                        </a:lnSpc>
                      </a:pPr>
                      <a:r>
                        <a:rPr sz="2000" spc="-25" dirty="0">
                          <a:solidFill>
                            <a:srgbClr val="AA21FF"/>
                          </a:solidFill>
                          <a:latin typeface="Cambria"/>
                          <a:cs typeface="Cambria"/>
                        </a:rPr>
                        <a:t>&gt;&gt;&gt;</a:t>
                      </a:r>
                      <a:endParaRPr sz="2000">
                        <a:latin typeface="Cambria"/>
                        <a:cs typeface="Cambri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7465">
                        <a:lnSpc>
                          <a:spcPct val="80000"/>
                        </a:lnSpc>
                      </a:pPr>
                      <a:r>
                        <a:rPr sz="2000" spc="145" dirty="0">
                          <a:latin typeface="Cambria"/>
                          <a:cs typeface="Cambria"/>
                        </a:rPr>
                        <a:t>t</a:t>
                      </a:r>
                      <a:r>
                        <a:rPr sz="2000" spc="409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2000" spc="-50" dirty="0">
                          <a:latin typeface="Cambria"/>
                          <a:cs typeface="Cambria"/>
                        </a:rPr>
                        <a:t>=</a:t>
                      </a:r>
                      <a:endParaRPr sz="2000" dirty="0">
                        <a:latin typeface="Cambria"/>
                        <a:cs typeface="Cambri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40640">
                        <a:lnSpc>
                          <a:spcPct val="80000"/>
                        </a:lnSpc>
                      </a:pPr>
                      <a:r>
                        <a:rPr sz="2000" spc="125" dirty="0">
                          <a:solidFill>
                            <a:srgbClr val="007F00"/>
                          </a:solidFill>
                          <a:latin typeface="Cambria"/>
                          <a:cs typeface="Cambria"/>
                        </a:rPr>
                        <a:t>tuple</a:t>
                      </a:r>
                      <a:r>
                        <a:rPr sz="2000" spc="-65" dirty="0">
                          <a:solidFill>
                            <a:srgbClr val="007F00"/>
                          </a:solidFill>
                          <a:latin typeface="Cambria"/>
                          <a:cs typeface="Cambria"/>
                        </a:rPr>
                        <a:t> </a:t>
                      </a:r>
                      <a:r>
                        <a:rPr sz="2000" spc="120" dirty="0">
                          <a:latin typeface="Cambria"/>
                          <a:cs typeface="Cambria"/>
                        </a:rPr>
                        <a:t>(</a:t>
                      </a:r>
                      <a:r>
                        <a:rPr sz="2000" spc="-95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2000" spc="90" dirty="0">
                          <a:latin typeface="Cambria"/>
                          <a:cs typeface="Cambria"/>
                        </a:rPr>
                        <a:t>a)</a:t>
                      </a:r>
                      <a:endParaRPr sz="2000">
                        <a:latin typeface="Cambria"/>
                        <a:cs typeface="Cambria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92011">
                <a:tc>
                  <a:txBody>
                    <a:bodyPr/>
                    <a:lstStyle/>
                    <a:p>
                      <a:pPr marR="12065" algn="ctr">
                        <a:lnSpc>
                          <a:spcPct val="80000"/>
                        </a:lnSpc>
                      </a:pPr>
                      <a:r>
                        <a:rPr sz="2000" spc="-50" dirty="0">
                          <a:solidFill>
                            <a:srgbClr val="8C8C8C"/>
                          </a:solidFill>
                          <a:latin typeface="Tahoma"/>
                          <a:cs typeface="Tahoma"/>
                        </a:rPr>
                        <a:t>9</a:t>
                      </a:r>
                      <a:endParaRPr sz="200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80010" algn="ctr">
                        <a:lnSpc>
                          <a:spcPct val="80000"/>
                        </a:lnSpc>
                      </a:pPr>
                      <a:r>
                        <a:rPr sz="2000" spc="-25" dirty="0">
                          <a:solidFill>
                            <a:srgbClr val="AA21FF"/>
                          </a:solidFill>
                          <a:latin typeface="Cambria"/>
                          <a:cs typeface="Cambria"/>
                        </a:rPr>
                        <a:t>&gt;&gt;&gt;</a:t>
                      </a:r>
                      <a:endParaRPr sz="2000">
                        <a:latin typeface="Cambria"/>
                        <a:cs typeface="Cambri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7465">
                        <a:lnSpc>
                          <a:spcPct val="80000"/>
                        </a:lnSpc>
                      </a:pPr>
                      <a:r>
                        <a:rPr sz="2000" spc="95" dirty="0">
                          <a:latin typeface="Cambria"/>
                          <a:cs typeface="Cambria"/>
                        </a:rPr>
                        <a:t>t</a:t>
                      </a:r>
                      <a:endParaRPr sz="2000" dirty="0">
                        <a:latin typeface="Cambria"/>
                        <a:cs typeface="Cambri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56515" algn="r">
                        <a:lnSpc>
                          <a:spcPct val="80000"/>
                        </a:lnSpc>
                      </a:pPr>
                      <a:r>
                        <a:rPr sz="2000" spc="-50" dirty="0">
                          <a:solidFill>
                            <a:srgbClr val="8C8C8C"/>
                          </a:solidFill>
                          <a:latin typeface="Tahoma"/>
                          <a:cs typeface="Tahoma"/>
                        </a:rPr>
                        <a:t>9</a:t>
                      </a:r>
                      <a:endParaRPr sz="200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29845" algn="r">
                        <a:lnSpc>
                          <a:spcPct val="80000"/>
                        </a:lnSpc>
                      </a:pPr>
                      <a:r>
                        <a:rPr sz="2000" spc="-25" dirty="0">
                          <a:solidFill>
                            <a:srgbClr val="AA21FF"/>
                          </a:solidFill>
                          <a:latin typeface="Cambria"/>
                          <a:cs typeface="Cambria"/>
                        </a:rPr>
                        <a:t>&gt;&gt;&gt;</a:t>
                      </a:r>
                      <a:endParaRPr sz="2000">
                        <a:latin typeface="Cambria"/>
                        <a:cs typeface="Cambri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7465">
                        <a:lnSpc>
                          <a:spcPct val="80000"/>
                        </a:lnSpc>
                      </a:pPr>
                      <a:r>
                        <a:rPr sz="2000" spc="95" dirty="0">
                          <a:latin typeface="Cambria"/>
                          <a:cs typeface="Cambria"/>
                        </a:rPr>
                        <a:t>t</a:t>
                      </a:r>
                      <a:endParaRPr sz="2000" dirty="0">
                        <a:latin typeface="Cambria"/>
                        <a:cs typeface="Cambri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endParaRPr sz="20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9" name="object 16">
            <a:extLst>
              <a:ext uri="{FF2B5EF4-FFF2-40B4-BE49-F238E27FC236}">
                <a16:creationId xmlns:a16="http://schemas.microsoft.com/office/drawing/2014/main" id="{CC472C93-F348-4BB0-97CF-6777B3EA9ECA}"/>
              </a:ext>
            </a:extLst>
          </p:cNvPr>
          <p:cNvSpPr txBox="1"/>
          <p:nvPr/>
        </p:nvSpPr>
        <p:spPr>
          <a:xfrm>
            <a:off x="609600" y="5115130"/>
            <a:ext cx="3755114" cy="599870"/>
          </a:xfrm>
          <a:prstGeom prst="rect">
            <a:avLst/>
          </a:prstGeom>
        </p:spPr>
        <p:txBody>
          <a:bodyPr vert="horz" wrap="square" lIns="0" tIns="32729" rIns="0" bIns="0" rtlCol="0">
            <a:spAutoFit/>
          </a:bodyPr>
          <a:lstStyle/>
          <a:p>
            <a:pPr marL="21820">
              <a:spcBef>
                <a:spcPts val="258"/>
              </a:spcBef>
              <a:tabLst>
                <a:tab pos="489856" algn="l"/>
              </a:tabLst>
            </a:pPr>
            <a:r>
              <a:rPr spc="-43" dirty="0">
                <a:solidFill>
                  <a:srgbClr val="8C8C8C"/>
                </a:solidFill>
                <a:latin typeface="Tahoma"/>
                <a:cs typeface="Tahoma"/>
              </a:rPr>
              <a:t>10</a:t>
            </a:r>
            <a:r>
              <a:rPr dirty="0">
                <a:solidFill>
                  <a:srgbClr val="8C8C8C"/>
                </a:solidFill>
                <a:latin typeface="Tahoma"/>
                <a:cs typeface="Tahoma"/>
              </a:rPr>
              <a:t>	</a:t>
            </a:r>
            <a:r>
              <a:rPr spc="129" dirty="0">
                <a:latin typeface="Cambria"/>
                <a:cs typeface="Cambria"/>
              </a:rPr>
              <a:t>(1</a:t>
            </a:r>
            <a:r>
              <a:rPr spc="-129" dirty="0">
                <a:latin typeface="Cambria"/>
                <a:cs typeface="Cambria"/>
              </a:rPr>
              <a:t> </a:t>
            </a:r>
            <a:r>
              <a:rPr spc="447" dirty="0">
                <a:latin typeface="Cambria"/>
                <a:cs typeface="Cambria"/>
              </a:rPr>
              <a:t>,</a:t>
            </a:r>
            <a:r>
              <a:rPr spc="739" dirty="0">
                <a:latin typeface="Cambria"/>
                <a:cs typeface="Cambria"/>
              </a:rPr>
              <a:t> </a:t>
            </a:r>
            <a:r>
              <a:rPr spc="-43" dirty="0">
                <a:latin typeface="Cambria"/>
                <a:cs typeface="Cambria"/>
              </a:rPr>
              <a:t>8</a:t>
            </a:r>
            <a:r>
              <a:rPr spc="-163" dirty="0">
                <a:latin typeface="Cambria"/>
                <a:cs typeface="Cambria"/>
              </a:rPr>
              <a:t> </a:t>
            </a:r>
            <a:r>
              <a:rPr spc="447" dirty="0">
                <a:latin typeface="Cambria"/>
                <a:cs typeface="Cambria"/>
              </a:rPr>
              <a:t>,</a:t>
            </a:r>
            <a:r>
              <a:rPr spc="739" dirty="0">
                <a:latin typeface="Cambria"/>
                <a:cs typeface="Cambria"/>
              </a:rPr>
              <a:t> </a:t>
            </a:r>
            <a:r>
              <a:rPr dirty="0">
                <a:latin typeface="Cambria"/>
                <a:cs typeface="Cambria"/>
              </a:rPr>
              <a:t>27</a:t>
            </a:r>
            <a:r>
              <a:rPr spc="-129" dirty="0">
                <a:latin typeface="Cambria"/>
                <a:cs typeface="Cambria"/>
              </a:rPr>
              <a:t> </a:t>
            </a:r>
            <a:r>
              <a:rPr spc="447" dirty="0">
                <a:latin typeface="Cambria"/>
                <a:cs typeface="Cambria"/>
              </a:rPr>
              <a:t>,</a:t>
            </a:r>
            <a:r>
              <a:rPr spc="756" dirty="0">
                <a:latin typeface="Cambria"/>
                <a:cs typeface="Cambria"/>
              </a:rPr>
              <a:t> </a:t>
            </a:r>
            <a:r>
              <a:rPr dirty="0">
                <a:latin typeface="Cambria"/>
                <a:cs typeface="Cambria"/>
              </a:rPr>
              <a:t>64</a:t>
            </a:r>
            <a:r>
              <a:rPr spc="-129" dirty="0">
                <a:latin typeface="Cambria"/>
                <a:cs typeface="Cambria"/>
              </a:rPr>
              <a:t> </a:t>
            </a:r>
            <a:r>
              <a:rPr spc="447" dirty="0">
                <a:latin typeface="Cambria"/>
                <a:cs typeface="Cambria"/>
              </a:rPr>
              <a:t>,</a:t>
            </a:r>
            <a:r>
              <a:rPr spc="782" dirty="0">
                <a:latin typeface="Cambria"/>
                <a:cs typeface="Cambria"/>
              </a:rPr>
              <a:t> </a:t>
            </a:r>
            <a:r>
              <a:rPr spc="77" dirty="0">
                <a:latin typeface="Cambria"/>
                <a:cs typeface="Cambria"/>
              </a:rPr>
              <a:t>125)</a:t>
            </a:r>
            <a:endParaRPr dirty="0">
              <a:latin typeface="Cambria"/>
              <a:cs typeface="Cambria"/>
            </a:endParaRPr>
          </a:p>
          <a:p>
            <a:pPr marL="21820">
              <a:spcBef>
                <a:spcPts val="60"/>
              </a:spcBef>
            </a:pPr>
            <a:r>
              <a:rPr spc="-43" dirty="0">
                <a:solidFill>
                  <a:srgbClr val="8C8C8C"/>
                </a:solidFill>
                <a:latin typeface="Tahoma"/>
                <a:cs typeface="Tahoma"/>
              </a:rPr>
              <a:t>11</a:t>
            </a:r>
            <a:endParaRPr dirty="0">
              <a:latin typeface="Tahoma"/>
              <a:cs typeface="Tahoma"/>
            </a:endParaRPr>
          </a:p>
        </p:txBody>
      </p:sp>
      <p:sp>
        <p:nvSpPr>
          <p:cNvPr id="10" name="object 33">
            <a:extLst>
              <a:ext uri="{FF2B5EF4-FFF2-40B4-BE49-F238E27FC236}">
                <a16:creationId xmlns:a16="http://schemas.microsoft.com/office/drawing/2014/main" id="{18889C0D-DBD0-454B-ABEE-4F8CB40A9768}"/>
              </a:ext>
            </a:extLst>
          </p:cNvPr>
          <p:cNvSpPr txBox="1"/>
          <p:nvPr/>
        </p:nvSpPr>
        <p:spPr>
          <a:xfrm>
            <a:off x="5557237" y="5115130"/>
            <a:ext cx="3755114" cy="599870"/>
          </a:xfrm>
          <a:prstGeom prst="rect">
            <a:avLst/>
          </a:prstGeom>
        </p:spPr>
        <p:txBody>
          <a:bodyPr vert="horz" wrap="square" lIns="0" tIns="32729" rIns="0" bIns="0" rtlCol="0">
            <a:spAutoFit/>
          </a:bodyPr>
          <a:lstStyle/>
          <a:p>
            <a:pPr marL="21820">
              <a:spcBef>
                <a:spcPts val="258"/>
              </a:spcBef>
              <a:tabLst>
                <a:tab pos="489856" algn="l"/>
              </a:tabLst>
            </a:pPr>
            <a:r>
              <a:rPr spc="-43" dirty="0">
                <a:solidFill>
                  <a:srgbClr val="8C8C8C"/>
                </a:solidFill>
                <a:latin typeface="Tahoma"/>
                <a:cs typeface="Tahoma"/>
              </a:rPr>
              <a:t>10</a:t>
            </a:r>
            <a:r>
              <a:rPr dirty="0">
                <a:solidFill>
                  <a:srgbClr val="8C8C8C"/>
                </a:solidFill>
                <a:latin typeface="Tahoma"/>
                <a:cs typeface="Tahoma"/>
              </a:rPr>
              <a:t>	</a:t>
            </a:r>
            <a:r>
              <a:rPr spc="129" dirty="0">
                <a:latin typeface="Cambria"/>
                <a:cs typeface="Cambria"/>
              </a:rPr>
              <a:t>(1</a:t>
            </a:r>
            <a:r>
              <a:rPr spc="-129" dirty="0">
                <a:latin typeface="Cambria"/>
                <a:cs typeface="Cambria"/>
              </a:rPr>
              <a:t> </a:t>
            </a:r>
            <a:r>
              <a:rPr spc="447" dirty="0">
                <a:latin typeface="Cambria"/>
                <a:cs typeface="Cambria"/>
              </a:rPr>
              <a:t>,</a:t>
            </a:r>
            <a:r>
              <a:rPr spc="739" dirty="0">
                <a:latin typeface="Cambria"/>
                <a:cs typeface="Cambria"/>
              </a:rPr>
              <a:t> </a:t>
            </a:r>
            <a:r>
              <a:rPr spc="-43" dirty="0">
                <a:latin typeface="Cambria"/>
                <a:cs typeface="Cambria"/>
              </a:rPr>
              <a:t>8</a:t>
            </a:r>
            <a:r>
              <a:rPr spc="-163" dirty="0">
                <a:latin typeface="Cambria"/>
                <a:cs typeface="Cambria"/>
              </a:rPr>
              <a:t> </a:t>
            </a:r>
            <a:r>
              <a:rPr spc="447" dirty="0">
                <a:latin typeface="Cambria"/>
                <a:cs typeface="Cambria"/>
              </a:rPr>
              <a:t>,</a:t>
            </a:r>
            <a:r>
              <a:rPr spc="739" dirty="0">
                <a:latin typeface="Cambria"/>
                <a:cs typeface="Cambria"/>
              </a:rPr>
              <a:t> </a:t>
            </a:r>
            <a:r>
              <a:rPr dirty="0">
                <a:latin typeface="Cambria"/>
                <a:cs typeface="Cambria"/>
              </a:rPr>
              <a:t>27</a:t>
            </a:r>
            <a:r>
              <a:rPr spc="-129" dirty="0">
                <a:latin typeface="Cambria"/>
                <a:cs typeface="Cambria"/>
              </a:rPr>
              <a:t> </a:t>
            </a:r>
            <a:r>
              <a:rPr spc="447" dirty="0">
                <a:latin typeface="Cambria"/>
                <a:cs typeface="Cambria"/>
              </a:rPr>
              <a:t>,</a:t>
            </a:r>
            <a:r>
              <a:rPr spc="756" dirty="0">
                <a:latin typeface="Cambria"/>
                <a:cs typeface="Cambria"/>
              </a:rPr>
              <a:t> </a:t>
            </a:r>
            <a:r>
              <a:rPr dirty="0">
                <a:latin typeface="Cambria"/>
                <a:cs typeface="Cambria"/>
              </a:rPr>
              <a:t>64</a:t>
            </a:r>
            <a:r>
              <a:rPr spc="-129" dirty="0">
                <a:latin typeface="Cambria"/>
                <a:cs typeface="Cambria"/>
              </a:rPr>
              <a:t> </a:t>
            </a:r>
            <a:r>
              <a:rPr spc="447" dirty="0">
                <a:latin typeface="Cambria"/>
                <a:cs typeface="Cambria"/>
              </a:rPr>
              <a:t>,</a:t>
            </a:r>
            <a:r>
              <a:rPr spc="782" dirty="0">
                <a:latin typeface="Cambria"/>
                <a:cs typeface="Cambria"/>
              </a:rPr>
              <a:t> </a:t>
            </a:r>
            <a:r>
              <a:rPr spc="77" dirty="0">
                <a:latin typeface="Cambria"/>
                <a:cs typeface="Cambria"/>
              </a:rPr>
              <a:t>125)</a:t>
            </a:r>
            <a:endParaRPr dirty="0">
              <a:latin typeface="Cambria"/>
              <a:cs typeface="Cambria"/>
            </a:endParaRPr>
          </a:p>
          <a:p>
            <a:pPr marL="21820">
              <a:spcBef>
                <a:spcPts val="60"/>
              </a:spcBef>
            </a:pPr>
            <a:r>
              <a:rPr spc="-43" dirty="0">
                <a:solidFill>
                  <a:srgbClr val="8C8C8C"/>
                </a:solidFill>
                <a:latin typeface="Tahoma"/>
                <a:cs typeface="Tahoma"/>
              </a:rPr>
              <a:t>11</a:t>
            </a:r>
            <a:endParaRPr dirty="0">
              <a:latin typeface="Tahoma"/>
              <a:cs typeface="Tahoma"/>
            </a:endParaRPr>
          </a:p>
        </p:txBody>
      </p:sp>
    </p:spTree>
    <p:extLst>
      <p:ext uri="{BB962C8B-B14F-4D97-AF65-F5344CB8AC3E}">
        <p14:creationId xmlns:p14="http://schemas.microsoft.com/office/powerpoint/2010/main" val="259110494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ject 3">
            <a:extLst>
              <a:ext uri="{FF2B5EF4-FFF2-40B4-BE49-F238E27FC236}">
                <a16:creationId xmlns:a16="http://schemas.microsoft.com/office/drawing/2014/main" id="{9FB73961-A5F2-41E7-A0FB-E80C17488798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301796" y="165666"/>
            <a:ext cx="9302407" cy="464129"/>
          </a:xfrm>
          <a:prstGeom prst="rect">
            <a:avLst/>
          </a:prstGeom>
        </p:spPr>
        <p:txBody>
          <a:bodyPr vert="horz" wrap="square" lIns="0" tIns="20728" rIns="0" bIns="0" rtlCol="0">
            <a:spAutoFit/>
          </a:bodyPr>
          <a:lstStyle/>
          <a:p>
            <a:pPr marL="21820">
              <a:spcBef>
                <a:spcPts val="163"/>
              </a:spcBef>
            </a:pPr>
            <a:r>
              <a:rPr sz="3200" spc="-17" dirty="0"/>
              <a:t>Преобразование</a:t>
            </a:r>
            <a:r>
              <a:rPr sz="3200" spc="-60" dirty="0"/>
              <a:t> </a:t>
            </a:r>
            <a:r>
              <a:rPr sz="3200" spc="-17" dirty="0"/>
              <a:t>кортежей</a:t>
            </a:r>
          </a:p>
        </p:txBody>
      </p:sp>
      <p:sp>
        <p:nvSpPr>
          <p:cNvPr id="7" name="object 19">
            <a:extLst>
              <a:ext uri="{FF2B5EF4-FFF2-40B4-BE49-F238E27FC236}">
                <a16:creationId xmlns:a16="http://schemas.microsoft.com/office/drawing/2014/main" id="{4445045E-7900-46F6-ACE6-5CCB2FD8D326}"/>
              </a:ext>
            </a:extLst>
          </p:cNvPr>
          <p:cNvSpPr txBox="1"/>
          <p:nvPr/>
        </p:nvSpPr>
        <p:spPr>
          <a:xfrm>
            <a:off x="301796" y="762000"/>
            <a:ext cx="9070804" cy="5397787"/>
          </a:xfrm>
          <a:prstGeom prst="rect">
            <a:avLst/>
          </a:prstGeom>
        </p:spPr>
        <p:txBody>
          <a:bodyPr vert="horz" wrap="square" lIns="0" tIns="20728" rIns="0" bIns="0" rtlCol="0">
            <a:spAutoFit/>
          </a:bodyPr>
          <a:lstStyle/>
          <a:p>
            <a:pPr marL="478946">
              <a:lnSpc>
                <a:spcPct val="80000"/>
              </a:lnSpc>
              <a:spcBef>
                <a:spcPts val="163"/>
              </a:spcBef>
            </a:pPr>
            <a:r>
              <a:rPr sz="2200" spc="-52" dirty="0">
                <a:latin typeface="Microsoft Sans Serif"/>
                <a:cs typeface="Microsoft Sans Serif"/>
              </a:rPr>
              <a:t>Изменять</a:t>
            </a:r>
            <a:r>
              <a:rPr sz="2200" spc="17" dirty="0">
                <a:latin typeface="Microsoft Sans Serif"/>
                <a:cs typeface="Microsoft Sans Serif"/>
              </a:rPr>
              <a:t> </a:t>
            </a:r>
            <a:r>
              <a:rPr sz="2200" spc="-60" dirty="0">
                <a:latin typeface="Microsoft Sans Serif"/>
                <a:cs typeface="Microsoft Sans Serif"/>
              </a:rPr>
              <a:t>элементы</a:t>
            </a:r>
            <a:r>
              <a:rPr sz="2200" spc="17" dirty="0">
                <a:latin typeface="Microsoft Sans Serif"/>
                <a:cs typeface="Microsoft Sans Serif"/>
              </a:rPr>
              <a:t> </a:t>
            </a:r>
            <a:r>
              <a:rPr sz="2200" spc="-43" dirty="0">
                <a:latin typeface="Microsoft Sans Serif"/>
                <a:cs typeface="Microsoft Sans Serif"/>
              </a:rPr>
              <a:t>кортежей</a:t>
            </a:r>
            <a:r>
              <a:rPr sz="2200" spc="26" dirty="0">
                <a:latin typeface="Microsoft Sans Serif"/>
                <a:cs typeface="Microsoft Sans Serif"/>
              </a:rPr>
              <a:t> </a:t>
            </a:r>
            <a:r>
              <a:rPr sz="2200" dirty="0">
                <a:latin typeface="Microsoft Sans Serif"/>
                <a:cs typeface="Microsoft Sans Serif"/>
              </a:rPr>
              <a:t>по</a:t>
            </a:r>
            <a:r>
              <a:rPr sz="2200" spc="17" dirty="0">
                <a:latin typeface="Microsoft Sans Serif"/>
                <a:cs typeface="Microsoft Sans Serif"/>
              </a:rPr>
              <a:t> </a:t>
            </a:r>
            <a:r>
              <a:rPr sz="2200" spc="-60" dirty="0">
                <a:latin typeface="Microsoft Sans Serif"/>
                <a:cs typeface="Microsoft Sans Serif"/>
              </a:rPr>
              <a:t>индексу,</a:t>
            </a:r>
            <a:r>
              <a:rPr sz="2200" spc="26" dirty="0">
                <a:latin typeface="Microsoft Sans Serif"/>
                <a:cs typeface="Microsoft Sans Serif"/>
              </a:rPr>
              <a:t> </a:t>
            </a:r>
            <a:r>
              <a:rPr sz="2200" dirty="0">
                <a:latin typeface="Microsoft Sans Serif"/>
                <a:cs typeface="Microsoft Sans Serif"/>
              </a:rPr>
              <a:t>как</a:t>
            </a:r>
            <a:r>
              <a:rPr sz="2200" spc="17" dirty="0">
                <a:latin typeface="Microsoft Sans Serif"/>
                <a:cs typeface="Microsoft Sans Serif"/>
              </a:rPr>
              <a:t> </a:t>
            </a:r>
            <a:r>
              <a:rPr sz="2200" dirty="0">
                <a:latin typeface="Microsoft Sans Serif"/>
                <a:cs typeface="Microsoft Sans Serif"/>
              </a:rPr>
              <a:t>и</a:t>
            </a:r>
            <a:r>
              <a:rPr sz="2200" spc="17" dirty="0">
                <a:latin typeface="Microsoft Sans Serif"/>
                <a:cs typeface="Microsoft Sans Serif"/>
              </a:rPr>
              <a:t> </a:t>
            </a:r>
            <a:r>
              <a:rPr sz="2200" spc="-60" dirty="0">
                <a:latin typeface="Microsoft Sans Serif"/>
                <a:cs typeface="Microsoft Sans Serif"/>
              </a:rPr>
              <a:t>элементы</a:t>
            </a:r>
            <a:r>
              <a:rPr sz="2200" spc="26" dirty="0">
                <a:latin typeface="Microsoft Sans Serif"/>
                <a:cs typeface="Microsoft Sans Serif"/>
              </a:rPr>
              <a:t> </a:t>
            </a:r>
            <a:r>
              <a:rPr sz="2200" spc="-17" dirty="0">
                <a:latin typeface="Microsoft Sans Serif"/>
                <a:cs typeface="Microsoft Sans Serif"/>
              </a:rPr>
              <a:t>строк,</a:t>
            </a:r>
            <a:r>
              <a:rPr sz="2200" spc="17" dirty="0">
                <a:latin typeface="Microsoft Sans Serif"/>
                <a:cs typeface="Microsoft Sans Serif"/>
              </a:rPr>
              <a:t> </a:t>
            </a:r>
            <a:r>
              <a:rPr sz="2200" spc="-17" dirty="0">
                <a:latin typeface="Microsoft Sans Serif"/>
                <a:cs typeface="Microsoft Sans Serif"/>
              </a:rPr>
              <a:t>нельзя:</a:t>
            </a:r>
            <a:endParaRPr sz="2200" dirty="0">
              <a:latin typeface="Microsoft Sans Serif"/>
              <a:cs typeface="Microsoft Sans Serif"/>
            </a:endParaRPr>
          </a:p>
          <a:p>
            <a:pPr>
              <a:lnSpc>
                <a:spcPct val="80000"/>
              </a:lnSpc>
              <a:spcBef>
                <a:spcPts val="1014"/>
              </a:spcBef>
            </a:pPr>
            <a:endParaRPr sz="2200" dirty="0">
              <a:latin typeface="Microsoft Sans Serif"/>
              <a:cs typeface="Microsoft Sans Serif"/>
            </a:endParaRPr>
          </a:p>
          <a:p>
            <a:pPr marL="98189">
              <a:lnSpc>
                <a:spcPct val="80000"/>
              </a:lnSpc>
              <a:tabLst>
                <a:tab pos="488765" algn="l"/>
              </a:tabLst>
            </a:pPr>
            <a:r>
              <a:rPr sz="2200" spc="-86" dirty="0">
                <a:solidFill>
                  <a:srgbClr val="8C8C8C"/>
                </a:solidFill>
                <a:latin typeface="Tahoma"/>
                <a:cs typeface="Tahoma"/>
              </a:rPr>
              <a:t>1</a:t>
            </a:r>
            <a:r>
              <a:rPr sz="2200" dirty="0">
                <a:solidFill>
                  <a:srgbClr val="8C8C8C"/>
                </a:solidFill>
                <a:latin typeface="Tahoma"/>
                <a:cs typeface="Tahoma"/>
              </a:rPr>
              <a:t>	</a:t>
            </a:r>
            <a:r>
              <a:rPr sz="2200" dirty="0">
                <a:solidFill>
                  <a:srgbClr val="AA21FF"/>
                </a:solidFill>
                <a:latin typeface="Cambria"/>
                <a:cs typeface="Cambria"/>
              </a:rPr>
              <a:t>&gt;&gt;&gt;</a:t>
            </a:r>
            <a:r>
              <a:rPr sz="2200" spc="808" dirty="0">
                <a:solidFill>
                  <a:srgbClr val="AA21FF"/>
                </a:solidFill>
                <a:latin typeface="Cambria"/>
                <a:cs typeface="Cambria"/>
              </a:rPr>
              <a:t> </a:t>
            </a:r>
            <a:r>
              <a:rPr sz="2200" spc="283" dirty="0">
                <a:latin typeface="Cambria"/>
                <a:cs typeface="Cambria"/>
              </a:rPr>
              <a:t>t</a:t>
            </a:r>
            <a:r>
              <a:rPr sz="2200" spc="808" dirty="0">
                <a:latin typeface="Cambria"/>
                <a:cs typeface="Cambria"/>
              </a:rPr>
              <a:t> </a:t>
            </a:r>
            <a:r>
              <a:rPr sz="2200" dirty="0">
                <a:latin typeface="Cambria"/>
                <a:cs typeface="Cambria"/>
              </a:rPr>
              <a:t>=</a:t>
            </a:r>
            <a:r>
              <a:rPr sz="2200" spc="825" dirty="0">
                <a:latin typeface="Cambria"/>
                <a:cs typeface="Cambria"/>
              </a:rPr>
              <a:t> </a:t>
            </a:r>
            <a:r>
              <a:rPr sz="2200" spc="129" dirty="0">
                <a:latin typeface="Cambria"/>
                <a:cs typeface="Cambria"/>
              </a:rPr>
              <a:t>(1</a:t>
            </a:r>
            <a:r>
              <a:rPr sz="2200" spc="-155" dirty="0">
                <a:latin typeface="Cambria"/>
                <a:cs typeface="Cambria"/>
              </a:rPr>
              <a:t> </a:t>
            </a:r>
            <a:r>
              <a:rPr sz="2200" spc="481" dirty="0">
                <a:latin typeface="Cambria"/>
                <a:cs typeface="Cambria"/>
              </a:rPr>
              <a:t>,</a:t>
            </a:r>
            <a:r>
              <a:rPr sz="2200" spc="832" dirty="0">
                <a:latin typeface="Cambria"/>
                <a:cs typeface="Cambria"/>
              </a:rPr>
              <a:t> </a:t>
            </a:r>
            <a:r>
              <a:rPr sz="2200" spc="-52" dirty="0">
                <a:latin typeface="Cambria"/>
                <a:cs typeface="Cambria"/>
              </a:rPr>
              <a:t>2</a:t>
            </a:r>
            <a:r>
              <a:rPr sz="2200" spc="-180" dirty="0">
                <a:latin typeface="Cambria"/>
                <a:cs typeface="Cambria"/>
              </a:rPr>
              <a:t> </a:t>
            </a:r>
            <a:r>
              <a:rPr sz="2200" spc="481" dirty="0">
                <a:latin typeface="Cambria"/>
                <a:cs typeface="Cambria"/>
              </a:rPr>
              <a:t>,</a:t>
            </a:r>
            <a:r>
              <a:rPr sz="2200" spc="808" dirty="0">
                <a:latin typeface="Cambria"/>
                <a:cs typeface="Cambria"/>
              </a:rPr>
              <a:t> </a:t>
            </a:r>
            <a:r>
              <a:rPr sz="2200" spc="-52" dirty="0">
                <a:latin typeface="Cambria"/>
                <a:cs typeface="Cambria"/>
              </a:rPr>
              <a:t>3</a:t>
            </a:r>
            <a:r>
              <a:rPr sz="2200" spc="-180" dirty="0">
                <a:latin typeface="Cambria"/>
                <a:cs typeface="Cambria"/>
              </a:rPr>
              <a:t> </a:t>
            </a:r>
            <a:r>
              <a:rPr sz="2200" spc="481" dirty="0">
                <a:latin typeface="Cambria"/>
                <a:cs typeface="Cambria"/>
              </a:rPr>
              <a:t>,</a:t>
            </a:r>
            <a:r>
              <a:rPr sz="2200" spc="808" dirty="0">
                <a:latin typeface="Cambria"/>
                <a:cs typeface="Cambria"/>
              </a:rPr>
              <a:t> </a:t>
            </a:r>
            <a:r>
              <a:rPr sz="2200" spc="-52" dirty="0">
                <a:latin typeface="Cambria"/>
                <a:cs typeface="Cambria"/>
              </a:rPr>
              <a:t>4</a:t>
            </a:r>
            <a:r>
              <a:rPr sz="2200" spc="-172" dirty="0">
                <a:latin typeface="Cambria"/>
                <a:cs typeface="Cambria"/>
              </a:rPr>
              <a:t> </a:t>
            </a:r>
            <a:r>
              <a:rPr sz="2200" spc="481" dirty="0">
                <a:latin typeface="Cambria"/>
                <a:cs typeface="Cambria"/>
              </a:rPr>
              <a:t>,</a:t>
            </a:r>
            <a:r>
              <a:rPr sz="2200" spc="842" dirty="0">
                <a:latin typeface="Cambria"/>
                <a:cs typeface="Cambria"/>
              </a:rPr>
              <a:t> </a:t>
            </a:r>
            <a:r>
              <a:rPr sz="2200" spc="94" dirty="0">
                <a:latin typeface="Cambria"/>
                <a:cs typeface="Cambria"/>
              </a:rPr>
              <a:t>5)</a:t>
            </a:r>
            <a:endParaRPr sz="2200" dirty="0">
              <a:latin typeface="Cambria"/>
              <a:cs typeface="Cambria"/>
            </a:endParaRPr>
          </a:p>
          <a:p>
            <a:pPr marL="98189">
              <a:lnSpc>
                <a:spcPct val="80000"/>
              </a:lnSpc>
              <a:spcBef>
                <a:spcPts val="206"/>
              </a:spcBef>
            </a:pPr>
            <a:r>
              <a:rPr sz="2200" spc="-86" dirty="0">
                <a:solidFill>
                  <a:srgbClr val="8C8C8C"/>
                </a:solidFill>
                <a:latin typeface="Tahoma"/>
                <a:cs typeface="Tahoma"/>
              </a:rPr>
              <a:t>2</a:t>
            </a:r>
            <a:endParaRPr sz="2200" dirty="0">
              <a:latin typeface="Tahoma"/>
              <a:cs typeface="Tahoma"/>
            </a:endParaRPr>
          </a:p>
          <a:p>
            <a:pPr marL="98189">
              <a:lnSpc>
                <a:spcPct val="80000"/>
              </a:lnSpc>
              <a:tabLst>
                <a:tab pos="488765" algn="l"/>
              </a:tabLst>
            </a:pPr>
            <a:r>
              <a:rPr sz="2200" spc="-86" dirty="0">
                <a:solidFill>
                  <a:srgbClr val="8C8C8C"/>
                </a:solidFill>
                <a:latin typeface="Tahoma"/>
                <a:cs typeface="Tahoma"/>
              </a:rPr>
              <a:t>3</a:t>
            </a:r>
            <a:r>
              <a:rPr sz="2200" dirty="0">
                <a:solidFill>
                  <a:srgbClr val="8C8C8C"/>
                </a:solidFill>
                <a:latin typeface="Tahoma"/>
                <a:cs typeface="Tahoma"/>
              </a:rPr>
              <a:t>	</a:t>
            </a:r>
            <a:r>
              <a:rPr sz="2200" dirty="0">
                <a:solidFill>
                  <a:srgbClr val="AA21FF"/>
                </a:solidFill>
                <a:latin typeface="Cambria"/>
                <a:cs typeface="Cambria"/>
              </a:rPr>
              <a:t>&gt;&gt;&gt;</a:t>
            </a:r>
            <a:r>
              <a:rPr sz="2200" spc="816" dirty="0">
                <a:solidFill>
                  <a:srgbClr val="AA21FF"/>
                </a:solidFill>
                <a:latin typeface="Cambria"/>
                <a:cs typeface="Cambria"/>
              </a:rPr>
              <a:t> </a:t>
            </a:r>
            <a:r>
              <a:rPr sz="2200" spc="301" dirty="0">
                <a:latin typeface="Cambria"/>
                <a:cs typeface="Cambria"/>
              </a:rPr>
              <a:t>t[1]</a:t>
            </a:r>
            <a:r>
              <a:rPr sz="2200" spc="258" dirty="0">
                <a:latin typeface="Cambria"/>
                <a:cs typeface="Cambria"/>
              </a:rPr>
              <a:t>  </a:t>
            </a:r>
            <a:r>
              <a:rPr sz="2200" dirty="0">
                <a:latin typeface="Cambria"/>
                <a:cs typeface="Cambria"/>
              </a:rPr>
              <a:t>=</a:t>
            </a:r>
            <a:r>
              <a:rPr sz="2200" spc="832" dirty="0">
                <a:latin typeface="Cambria"/>
                <a:cs typeface="Cambria"/>
              </a:rPr>
              <a:t> </a:t>
            </a:r>
            <a:r>
              <a:rPr sz="2200" spc="196" dirty="0">
                <a:solidFill>
                  <a:srgbClr val="BA2020"/>
                </a:solidFill>
                <a:latin typeface="Cambria"/>
                <a:cs typeface="Cambria"/>
              </a:rPr>
              <a:t>"</a:t>
            </a:r>
            <a:r>
              <a:rPr sz="2200" spc="-146" dirty="0">
                <a:solidFill>
                  <a:srgbClr val="BA2020"/>
                </a:solidFill>
                <a:latin typeface="Cambria"/>
                <a:cs typeface="Cambria"/>
              </a:rPr>
              <a:t> </a:t>
            </a:r>
            <a:r>
              <a:rPr sz="2200" spc="215" dirty="0">
                <a:solidFill>
                  <a:srgbClr val="BA2020"/>
                </a:solidFill>
                <a:latin typeface="Cambria"/>
                <a:cs typeface="Cambria"/>
              </a:rPr>
              <a:t>hi</a:t>
            </a:r>
            <a:r>
              <a:rPr sz="2200" spc="-155" dirty="0">
                <a:solidFill>
                  <a:srgbClr val="BA2020"/>
                </a:solidFill>
                <a:latin typeface="Cambria"/>
                <a:cs typeface="Cambria"/>
              </a:rPr>
              <a:t> </a:t>
            </a:r>
            <a:r>
              <a:rPr sz="2200" spc="292" dirty="0">
                <a:solidFill>
                  <a:srgbClr val="BA2020"/>
                </a:solidFill>
                <a:latin typeface="Cambria"/>
                <a:cs typeface="Cambria"/>
              </a:rPr>
              <a:t>Ị"</a:t>
            </a:r>
            <a:endParaRPr sz="2200" dirty="0">
              <a:latin typeface="Cambria"/>
              <a:cs typeface="Cambria"/>
            </a:endParaRPr>
          </a:p>
          <a:p>
            <a:pPr marL="98189">
              <a:lnSpc>
                <a:spcPct val="80000"/>
              </a:lnSpc>
              <a:tabLst>
                <a:tab pos="497493" algn="l"/>
              </a:tabLst>
            </a:pPr>
            <a:r>
              <a:rPr sz="2200" spc="-86" dirty="0">
                <a:solidFill>
                  <a:srgbClr val="8C8C8C"/>
                </a:solidFill>
                <a:latin typeface="Tahoma"/>
                <a:cs typeface="Tahoma"/>
              </a:rPr>
              <a:t>4</a:t>
            </a:r>
            <a:r>
              <a:rPr sz="2200" dirty="0">
                <a:solidFill>
                  <a:srgbClr val="8C8C8C"/>
                </a:solidFill>
                <a:latin typeface="Tahoma"/>
                <a:cs typeface="Tahoma"/>
              </a:rPr>
              <a:t>	</a:t>
            </a:r>
            <a:r>
              <a:rPr sz="2200" spc="163" dirty="0">
                <a:latin typeface="Cambria"/>
                <a:cs typeface="Cambria"/>
              </a:rPr>
              <a:t>Traceback</a:t>
            </a:r>
            <a:r>
              <a:rPr sz="2200" spc="301" dirty="0">
                <a:latin typeface="Cambria"/>
                <a:cs typeface="Cambria"/>
              </a:rPr>
              <a:t>  </a:t>
            </a:r>
            <a:r>
              <a:rPr sz="2200" spc="223" dirty="0">
                <a:latin typeface="Cambria"/>
                <a:cs typeface="Cambria"/>
              </a:rPr>
              <a:t>(</a:t>
            </a:r>
            <a:r>
              <a:rPr sz="2200" spc="-120" dirty="0">
                <a:latin typeface="Cambria"/>
                <a:cs typeface="Cambria"/>
              </a:rPr>
              <a:t> </a:t>
            </a:r>
            <a:r>
              <a:rPr sz="2200" dirty="0">
                <a:latin typeface="Cambria"/>
                <a:cs typeface="Cambria"/>
              </a:rPr>
              <a:t>most</a:t>
            </a:r>
            <a:r>
              <a:rPr sz="2200" spc="326" dirty="0">
                <a:latin typeface="Cambria"/>
                <a:cs typeface="Cambria"/>
              </a:rPr>
              <a:t>  </a:t>
            </a:r>
            <a:r>
              <a:rPr sz="2200" spc="215" dirty="0">
                <a:latin typeface="Cambria"/>
                <a:cs typeface="Cambria"/>
              </a:rPr>
              <a:t>recent</a:t>
            </a:r>
            <a:r>
              <a:rPr sz="2200" spc="326" dirty="0">
                <a:latin typeface="Cambria"/>
                <a:cs typeface="Cambria"/>
              </a:rPr>
              <a:t>  call</a:t>
            </a:r>
            <a:r>
              <a:rPr sz="2200" spc="318" dirty="0">
                <a:latin typeface="Cambria"/>
                <a:cs typeface="Cambria"/>
              </a:rPr>
              <a:t>  </a:t>
            </a:r>
            <a:r>
              <a:rPr sz="2200" spc="350" dirty="0">
                <a:latin typeface="Cambria"/>
                <a:cs typeface="Cambria"/>
              </a:rPr>
              <a:t>last):</a:t>
            </a:r>
            <a:endParaRPr sz="2200" dirty="0">
              <a:latin typeface="Cambria"/>
              <a:cs typeface="Cambria"/>
            </a:endParaRPr>
          </a:p>
          <a:p>
            <a:pPr marL="98189">
              <a:lnSpc>
                <a:spcPct val="80000"/>
              </a:lnSpc>
              <a:tabLst>
                <a:tab pos="495311" algn="l"/>
              </a:tabLst>
            </a:pPr>
            <a:r>
              <a:rPr sz="2200" spc="-86" dirty="0">
                <a:solidFill>
                  <a:srgbClr val="8C8C8C"/>
                </a:solidFill>
                <a:latin typeface="Tahoma"/>
                <a:cs typeface="Tahoma"/>
              </a:rPr>
              <a:t>5</a:t>
            </a:r>
            <a:r>
              <a:rPr sz="2200" dirty="0">
                <a:solidFill>
                  <a:srgbClr val="8C8C8C"/>
                </a:solidFill>
                <a:latin typeface="Tahoma"/>
                <a:cs typeface="Tahoma"/>
              </a:rPr>
              <a:t>	</a:t>
            </a:r>
            <a:r>
              <a:rPr sz="2200" spc="283" dirty="0">
                <a:latin typeface="Cambria"/>
                <a:cs typeface="Cambria"/>
              </a:rPr>
              <a:t>File</a:t>
            </a:r>
            <a:r>
              <a:rPr sz="2200" spc="850" dirty="0">
                <a:latin typeface="Cambria"/>
                <a:cs typeface="Cambria"/>
              </a:rPr>
              <a:t> </a:t>
            </a:r>
            <a:r>
              <a:rPr sz="2200" spc="196" dirty="0">
                <a:solidFill>
                  <a:srgbClr val="BA2020"/>
                </a:solidFill>
                <a:latin typeface="Cambria"/>
                <a:cs typeface="Cambria"/>
              </a:rPr>
              <a:t>"</a:t>
            </a:r>
            <a:r>
              <a:rPr sz="2200" spc="-146" dirty="0">
                <a:solidFill>
                  <a:srgbClr val="BA2020"/>
                </a:solidFill>
                <a:latin typeface="Cambria"/>
                <a:cs typeface="Cambria"/>
              </a:rPr>
              <a:t> </a:t>
            </a:r>
            <a:r>
              <a:rPr sz="2200" spc="206" dirty="0">
                <a:solidFill>
                  <a:srgbClr val="BA2020"/>
                </a:solidFill>
                <a:latin typeface="Cambria"/>
                <a:cs typeface="Cambria"/>
              </a:rPr>
              <a:t>&lt;stdin</a:t>
            </a:r>
            <a:r>
              <a:rPr sz="2200" spc="-34" dirty="0">
                <a:solidFill>
                  <a:srgbClr val="BA2020"/>
                </a:solidFill>
                <a:latin typeface="Cambria"/>
                <a:cs typeface="Cambria"/>
              </a:rPr>
              <a:t> </a:t>
            </a:r>
            <a:r>
              <a:rPr sz="2200" spc="318" dirty="0">
                <a:solidFill>
                  <a:srgbClr val="BA2020"/>
                </a:solidFill>
                <a:latin typeface="Cambria"/>
                <a:cs typeface="Cambria"/>
              </a:rPr>
              <a:t>&gt;"</a:t>
            </a:r>
            <a:r>
              <a:rPr sz="2200" spc="318" dirty="0">
                <a:latin typeface="Cambria"/>
                <a:cs typeface="Cambria"/>
              </a:rPr>
              <a:t>,</a:t>
            </a:r>
            <a:r>
              <a:rPr sz="2200" spc="832" dirty="0">
                <a:latin typeface="Cambria"/>
                <a:cs typeface="Cambria"/>
              </a:rPr>
              <a:t> </a:t>
            </a:r>
            <a:r>
              <a:rPr sz="2200" spc="283" dirty="0">
                <a:latin typeface="Cambria"/>
                <a:cs typeface="Cambria"/>
              </a:rPr>
              <a:t>line</a:t>
            </a:r>
            <a:r>
              <a:rPr sz="2200" spc="258" dirty="0">
                <a:latin typeface="Cambria"/>
                <a:cs typeface="Cambria"/>
              </a:rPr>
              <a:t>  </a:t>
            </a:r>
            <a:r>
              <a:rPr sz="2200" spc="-52" dirty="0">
                <a:latin typeface="Cambria"/>
                <a:cs typeface="Cambria"/>
              </a:rPr>
              <a:t>1</a:t>
            </a:r>
            <a:r>
              <a:rPr sz="2200" spc="-180" dirty="0">
                <a:latin typeface="Cambria"/>
                <a:cs typeface="Cambria"/>
              </a:rPr>
              <a:t> </a:t>
            </a:r>
            <a:r>
              <a:rPr sz="2200" spc="481" dirty="0">
                <a:latin typeface="Cambria"/>
                <a:cs typeface="Cambria"/>
              </a:rPr>
              <a:t>,</a:t>
            </a:r>
            <a:r>
              <a:rPr sz="2200" spc="832" dirty="0">
                <a:latin typeface="Cambria"/>
                <a:cs typeface="Cambria"/>
              </a:rPr>
              <a:t> </a:t>
            </a:r>
            <a:r>
              <a:rPr sz="2200" spc="215" dirty="0">
                <a:solidFill>
                  <a:srgbClr val="007F00"/>
                </a:solidFill>
                <a:latin typeface="Cambria"/>
                <a:cs typeface="Cambria"/>
              </a:rPr>
              <a:t>in</a:t>
            </a:r>
            <a:r>
              <a:rPr sz="2200" spc="842" dirty="0">
                <a:solidFill>
                  <a:srgbClr val="007F00"/>
                </a:solidFill>
                <a:latin typeface="Cambria"/>
                <a:cs typeface="Cambria"/>
              </a:rPr>
              <a:t> </a:t>
            </a:r>
            <a:r>
              <a:rPr sz="2200" spc="-52" dirty="0">
                <a:solidFill>
                  <a:srgbClr val="AA21FF"/>
                </a:solidFill>
                <a:latin typeface="Cambria"/>
                <a:cs typeface="Cambria"/>
              </a:rPr>
              <a:t>&lt;</a:t>
            </a:r>
            <a:r>
              <a:rPr sz="2200" spc="-129" dirty="0">
                <a:solidFill>
                  <a:srgbClr val="AA21FF"/>
                </a:solidFill>
                <a:latin typeface="Cambria"/>
                <a:cs typeface="Cambria"/>
              </a:rPr>
              <a:t> </a:t>
            </a:r>
            <a:r>
              <a:rPr sz="2200" spc="86" dirty="0">
                <a:latin typeface="Cambria"/>
                <a:cs typeface="Cambria"/>
              </a:rPr>
              <a:t>module</a:t>
            </a:r>
            <a:r>
              <a:rPr sz="2200" spc="-120" dirty="0">
                <a:latin typeface="Cambria"/>
                <a:cs typeface="Cambria"/>
              </a:rPr>
              <a:t> </a:t>
            </a:r>
            <a:r>
              <a:rPr sz="2200" spc="-86" dirty="0">
                <a:solidFill>
                  <a:srgbClr val="AA21FF"/>
                </a:solidFill>
                <a:latin typeface="Cambria"/>
                <a:cs typeface="Cambria"/>
              </a:rPr>
              <a:t>&gt;</a:t>
            </a:r>
            <a:endParaRPr sz="2200" dirty="0">
              <a:latin typeface="Cambria"/>
              <a:cs typeface="Cambria"/>
            </a:endParaRPr>
          </a:p>
          <a:p>
            <a:pPr marL="98189">
              <a:lnSpc>
                <a:spcPct val="80000"/>
              </a:lnSpc>
              <a:tabLst>
                <a:tab pos="497493" algn="l"/>
              </a:tabLst>
            </a:pPr>
            <a:r>
              <a:rPr sz="2200" spc="-86" dirty="0">
                <a:solidFill>
                  <a:srgbClr val="8C8C8C"/>
                </a:solidFill>
                <a:latin typeface="Tahoma"/>
                <a:cs typeface="Tahoma"/>
              </a:rPr>
              <a:t>6</a:t>
            </a:r>
            <a:r>
              <a:rPr sz="2200" dirty="0">
                <a:solidFill>
                  <a:srgbClr val="8C8C8C"/>
                </a:solidFill>
                <a:latin typeface="Tahoma"/>
                <a:cs typeface="Tahoma"/>
              </a:rPr>
              <a:t>	</a:t>
            </a:r>
            <a:r>
              <a:rPr sz="2200" spc="52" dirty="0">
                <a:latin typeface="Cambria"/>
                <a:cs typeface="Cambria"/>
              </a:rPr>
              <a:t>Type</a:t>
            </a:r>
            <a:r>
              <a:rPr sz="2200" spc="-196" dirty="0">
                <a:latin typeface="Cambria"/>
                <a:cs typeface="Cambria"/>
              </a:rPr>
              <a:t> </a:t>
            </a:r>
            <a:r>
              <a:rPr sz="2200" spc="258" dirty="0">
                <a:latin typeface="Cambria"/>
                <a:cs typeface="Cambria"/>
              </a:rPr>
              <a:t>Error:</a:t>
            </a:r>
            <a:r>
              <a:rPr sz="2200" spc="825" dirty="0">
                <a:latin typeface="Cambria"/>
                <a:cs typeface="Cambria"/>
              </a:rPr>
              <a:t> </a:t>
            </a:r>
            <a:r>
              <a:rPr sz="2200" spc="196" dirty="0">
                <a:solidFill>
                  <a:srgbClr val="BA2020"/>
                </a:solidFill>
                <a:latin typeface="Cambria"/>
                <a:cs typeface="Cambria"/>
              </a:rPr>
              <a:t>"</a:t>
            </a:r>
            <a:r>
              <a:rPr sz="2200" spc="-120" dirty="0">
                <a:solidFill>
                  <a:srgbClr val="BA2020"/>
                </a:solidFill>
                <a:latin typeface="Cambria"/>
                <a:cs typeface="Cambria"/>
              </a:rPr>
              <a:t> </a:t>
            </a:r>
            <a:r>
              <a:rPr sz="2200" spc="223" dirty="0">
                <a:solidFill>
                  <a:srgbClr val="BA2020"/>
                </a:solidFill>
                <a:latin typeface="Cambria"/>
                <a:cs typeface="Cambria"/>
              </a:rPr>
              <a:t>tuple</a:t>
            </a:r>
            <a:r>
              <a:rPr sz="2200" spc="-120" dirty="0">
                <a:solidFill>
                  <a:srgbClr val="BA2020"/>
                </a:solidFill>
                <a:latin typeface="Cambria"/>
                <a:cs typeface="Cambria"/>
              </a:rPr>
              <a:t> </a:t>
            </a:r>
            <a:r>
              <a:rPr sz="2200" spc="196" dirty="0">
                <a:solidFill>
                  <a:srgbClr val="BA2020"/>
                </a:solidFill>
                <a:latin typeface="Cambria"/>
                <a:cs typeface="Cambria"/>
              </a:rPr>
              <a:t>"</a:t>
            </a:r>
            <a:r>
              <a:rPr sz="2200" spc="266" dirty="0">
                <a:solidFill>
                  <a:srgbClr val="BA2020"/>
                </a:solidFill>
                <a:latin typeface="Cambria"/>
                <a:cs typeface="Cambria"/>
              </a:rPr>
              <a:t>  </a:t>
            </a:r>
            <a:r>
              <a:rPr sz="2200" spc="249" dirty="0">
                <a:solidFill>
                  <a:srgbClr val="007F00"/>
                </a:solidFill>
                <a:latin typeface="Cambria"/>
                <a:cs typeface="Cambria"/>
              </a:rPr>
              <a:t>object</a:t>
            </a:r>
            <a:r>
              <a:rPr sz="2200" spc="301" dirty="0">
                <a:solidFill>
                  <a:srgbClr val="007F00"/>
                </a:solidFill>
                <a:latin typeface="Cambria"/>
                <a:cs typeface="Cambria"/>
              </a:rPr>
              <a:t>  </a:t>
            </a:r>
            <a:r>
              <a:rPr sz="2200" spc="129" dirty="0">
                <a:latin typeface="Cambria"/>
                <a:cs typeface="Cambria"/>
              </a:rPr>
              <a:t>does</a:t>
            </a:r>
            <a:r>
              <a:rPr sz="2200" spc="292" dirty="0">
                <a:latin typeface="Cambria"/>
                <a:cs typeface="Cambria"/>
              </a:rPr>
              <a:t>  </a:t>
            </a:r>
            <a:r>
              <a:rPr sz="2200" spc="155" dirty="0">
                <a:solidFill>
                  <a:srgbClr val="007F00"/>
                </a:solidFill>
                <a:latin typeface="Cambria"/>
                <a:cs typeface="Cambria"/>
              </a:rPr>
              <a:t>not</a:t>
            </a:r>
            <a:r>
              <a:rPr sz="2200" spc="292" dirty="0">
                <a:solidFill>
                  <a:srgbClr val="007F00"/>
                </a:solidFill>
                <a:latin typeface="Cambria"/>
                <a:cs typeface="Cambria"/>
              </a:rPr>
              <a:t>  </a:t>
            </a:r>
            <a:r>
              <a:rPr sz="2200" spc="172" dirty="0">
                <a:latin typeface="Cambria"/>
                <a:cs typeface="Cambria"/>
              </a:rPr>
              <a:t>support</a:t>
            </a:r>
            <a:r>
              <a:rPr sz="2200" spc="301" dirty="0">
                <a:latin typeface="Cambria"/>
                <a:cs typeface="Cambria"/>
              </a:rPr>
              <a:t>  </a:t>
            </a:r>
            <a:r>
              <a:rPr sz="2200" spc="146" dirty="0">
                <a:latin typeface="Cambria"/>
                <a:cs typeface="Cambria"/>
              </a:rPr>
              <a:t>item</a:t>
            </a:r>
            <a:r>
              <a:rPr sz="2200" spc="309" dirty="0">
                <a:latin typeface="Cambria"/>
                <a:cs typeface="Cambria"/>
              </a:rPr>
              <a:t>  </a:t>
            </a:r>
            <a:r>
              <a:rPr sz="2200" spc="163" dirty="0">
                <a:latin typeface="Cambria"/>
                <a:cs typeface="Cambria"/>
              </a:rPr>
              <a:t>assignment</a:t>
            </a:r>
            <a:endParaRPr sz="2200" dirty="0">
              <a:latin typeface="Cambria"/>
              <a:cs typeface="Cambria"/>
            </a:endParaRPr>
          </a:p>
          <a:p>
            <a:pPr marL="98189">
              <a:lnSpc>
                <a:spcPct val="80000"/>
              </a:lnSpc>
              <a:spcBef>
                <a:spcPts val="196"/>
              </a:spcBef>
            </a:pPr>
            <a:r>
              <a:rPr sz="2200" spc="-86" dirty="0">
                <a:solidFill>
                  <a:srgbClr val="8C8C8C"/>
                </a:solidFill>
                <a:latin typeface="Tahoma"/>
                <a:cs typeface="Tahoma"/>
              </a:rPr>
              <a:t>7</a:t>
            </a:r>
            <a:endParaRPr sz="2200" dirty="0">
              <a:latin typeface="Tahoma"/>
              <a:cs typeface="Tahoma"/>
            </a:endParaRPr>
          </a:p>
          <a:p>
            <a:pPr marL="98189">
              <a:lnSpc>
                <a:spcPct val="80000"/>
              </a:lnSpc>
              <a:tabLst>
                <a:tab pos="488765" algn="l"/>
              </a:tabLst>
            </a:pPr>
            <a:r>
              <a:rPr sz="2200" spc="-86" dirty="0">
                <a:solidFill>
                  <a:srgbClr val="8C8C8C"/>
                </a:solidFill>
                <a:latin typeface="Tahoma"/>
                <a:cs typeface="Tahoma"/>
              </a:rPr>
              <a:t>8</a:t>
            </a:r>
            <a:r>
              <a:rPr sz="2200" dirty="0">
                <a:solidFill>
                  <a:srgbClr val="8C8C8C"/>
                </a:solidFill>
                <a:latin typeface="Tahoma"/>
                <a:cs typeface="Tahoma"/>
              </a:rPr>
              <a:t>	</a:t>
            </a:r>
            <a:r>
              <a:rPr sz="2200" spc="34" dirty="0">
                <a:solidFill>
                  <a:srgbClr val="AA21FF"/>
                </a:solidFill>
                <a:latin typeface="Cambria"/>
                <a:cs typeface="Cambria"/>
              </a:rPr>
              <a:t>&gt;&gt;&gt;</a:t>
            </a:r>
            <a:r>
              <a:rPr sz="2200" spc="808" dirty="0">
                <a:solidFill>
                  <a:srgbClr val="AA21FF"/>
                </a:solidFill>
                <a:latin typeface="Cambria"/>
                <a:cs typeface="Cambria"/>
              </a:rPr>
              <a:t> </a:t>
            </a:r>
            <a:r>
              <a:rPr sz="2200" spc="137" dirty="0">
                <a:latin typeface="Cambria"/>
                <a:cs typeface="Cambria"/>
              </a:rPr>
              <a:t>s</a:t>
            </a:r>
            <a:r>
              <a:rPr sz="2200" spc="808" dirty="0">
                <a:latin typeface="Cambria"/>
                <a:cs typeface="Cambria"/>
              </a:rPr>
              <a:t> </a:t>
            </a:r>
            <a:r>
              <a:rPr sz="2200" spc="34" dirty="0">
                <a:latin typeface="Cambria"/>
                <a:cs typeface="Cambria"/>
              </a:rPr>
              <a:t>=</a:t>
            </a:r>
            <a:r>
              <a:rPr sz="2200" spc="808" dirty="0">
                <a:latin typeface="Cambria"/>
                <a:cs typeface="Cambria"/>
              </a:rPr>
              <a:t> </a:t>
            </a:r>
            <a:r>
              <a:rPr sz="2200" spc="196" dirty="0">
                <a:solidFill>
                  <a:srgbClr val="BA2020"/>
                </a:solidFill>
                <a:latin typeface="Cambria"/>
                <a:cs typeface="Cambria"/>
              </a:rPr>
              <a:t>"</a:t>
            </a:r>
            <a:r>
              <a:rPr sz="2200" spc="-112" dirty="0">
                <a:solidFill>
                  <a:srgbClr val="BA2020"/>
                </a:solidFill>
                <a:latin typeface="Cambria"/>
                <a:cs typeface="Cambria"/>
              </a:rPr>
              <a:t> </a:t>
            </a:r>
            <a:r>
              <a:rPr sz="2200" spc="34" dirty="0">
                <a:solidFill>
                  <a:srgbClr val="BA2020"/>
                </a:solidFill>
                <a:latin typeface="Cambria"/>
                <a:cs typeface="Cambria"/>
              </a:rPr>
              <a:t>compound</a:t>
            </a:r>
            <a:r>
              <a:rPr sz="2200" spc="-120" dirty="0">
                <a:solidFill>
                  <a:srgbClr val="BA2020"/>
                </a:solidFill>
                <a:latin typeface="Cambria"/>
                <a:cs typeface="Cambria"/>
              </a:rPr>
              <a:t> </a:t>
            </a:r>
            <a:r>
              <a:rPr sz="2200" spc="112" dirty="0">
                <a:solidFill>
                  <a:srgbClr val="BA2020"/>
                </a:solidFill>
                <a:latin typeface="Cambria"/>
                <a:cs typeface="Cambria"/>
              </a:rPr>
              <a:t>"</a:t>
            </a:r>
            <a:endParaRPr sz="2200" dirty="0">
              <a:latin typeface="Cambria"/>
              <a:cs typeface="Cambria"/>
            </a:endParaRPr>
          </a:p>
          <a:p>
            <a:pPr marL="98189">
              <a:lnSpc>
                <a:spcPct val="80000"/>
              </a:lnSpc>
              <a:spcBef>
                <a:spcPts val="196"/>
              </a:spcBef>
            </a:pPr>
            <a:r>
              <a:rPr sz="2200" spc="-86" dirty="0">
                <a:solidFill>
                  <a:srgbClr val="8C8C8C"/>
                </a:solidFill>
                <a:latin typeface="Tahoma"/>
                <a:cs typeface="Tahoma"/>
              </a:rPr>
              <a:t>9</a:t>
            </a:r>
            <a:endParaRPr sz="2200" dirty="0">
              <a:latin typeface="Tahoma"/>
              <a:cs typeface="Tahoma"/>
            </a:endParaRPr>
          </a:p>
          <a:p>
            <a:pPr marL="21820">
              <a:lnSpc>
                <a:spcPct val="80000"/>
              </a:lnSpc>
              <a:tabLst>
                <a:tab pos="488765" algn="l"/>
              </a:tabLst>
            </a:pPr>
            <a:r>
              <a:rPr sz="2200" spc="-43" dirty="0">
                <a:solidFill>
                  <a:srgbClr val="8C8C8C"/>
                </a:solidFill>
                <a:latin typeface="Tahoma"/>
                <a:cs typeface="Tahoma"/>
              </a:rPr>
              <a:t>10</a:t>
            </a:r>
            <a:r>
              <a:rPr sz="2200" dirty="0">
                <a:solidFill>
                  <a:srgbClr val="8C8C8C"/>
                </a:solidFill>
                <a:latin typeface="Tahoma"/>
                <a:cs typeface="Tahoma"/>
              </a:rPr>
              <a:t>	</a:t>
            </a:r>
            <a:r>
              <a:rPr sz="2200" dirty="0">
                <a:solidFill>
                  <a:srgbClr val="AA21FF"/>
                </a:solidFill>
                <a:latin typeface="Cambria"/>
                <a:cs typeface="Cambria"/>
              </a:rPr>
              <a:t>&gt;&gt;&gt;</a:t>
            </a:r>
            <a:r>
              <a:rPr sz="2200" spc="825" dirty="0">
                <a:solidFill>
                  <a:srgbClr val="AA21FF"/>
                </a:solidFill>
                <a:latin typeface="Cambria"/>
                <a:cs typeface="Cambria"/>
              </a:rPr>
              <a:t> </a:t>
            </a:r>
            <a:r>
              <a:rPr sz="2200" spc="258" dirty="0">
                <a:latin typeface="Cambria"/>
                <a:cs typeface="Cambria"/>
              </a:rPr>
              <a:t>s[3]</a:t>
            </a:r>
            <a:r>
              <a:rPr sz="2200" spc="266" dirty="0">
                <a:latin typeface="Cambria"/>
                <a:cs typeface="Cambria"/>
              </a:rPr>
              <a:t>  </a:t>
            </a:r>
            <a:r>
              <a:rPr sz="2200" dirty="0">
                <a:latin typeface="Cambria"/>
                <a:cs typeface="Cambria"/>
              </a:rPr>
              <a:t>=</a:t>
            </a:r>
            <a:r>
              <a:rPr sz="2200" spc="832" dirty="0">
                <a:latin typeface="Cambria"/>
                <a:cs typeface="Cambria"/>
              </a:rPr>
              <a:t> </a:t>
            </a:r>
            <a:r>
              <a:rPr sz="2200" spc="196" dirty="0">
                <a:solidFill>
                  <a:srgbClr val="BA2020"/>
                </a:solidFill>
                <a:latin typeface="Cambria"/>
                <a:cs typeface="Cambria"/>
              </a:rPr>
              <a:t>"</a:t>
            </a:r>
            <a:r>
              <a:rPr sz="2200" spc="-172" dirty="0">
                <a:solidFill>
                  <a:srgbClr val="BA2020"/>
                </a:solidFill>
                <a:latin typeface="Cambria"/>
                <a:cs typeface="Cambria"/>
              </a:rPr>
              <a:t> </a:t>
            </a:r>
            <a:r>
              <a:rPr sz="2200" spc="112" dirty="0">
                <a:solidFill>
                  <a:srgbClr val="BA2020"/>
                </a:solidFill>
                <a:latin typeface="Cambria"/>
                <a:cs typeface="Cambria"/>
              </a:rPr>
              <a:t>b"</a:t>
            </a:r>
            <a:endParaRPr sz="2200" dirty="0">
              <a:latin typeface="Cambria"/>
              <a:cs typeface="Cambria"/>
            </a:endParaRPr>
          </a:p>
          <a:p>
            <a:pPr marL="21820">
              <a:lnSpc>
                <a:spcPct val="80000"/>
              </a:lnSpc>
              <a:tabLst>
                <a:tab pos="497493" algn="l"/>
              </a:tabLst>
            </a:pPr>
            <a:r>
              <a:rPr sz="2200" spc="-43" dirty="0">
                <a:solidFill>
                  <a:srgbClr val="8C8C8C"/>
                </a:solidFill>
                <a:latin typeface="Tahoma"/>
                <a:cs typeface="Tahoma"/>
              </a:rPr>
              <a:t>11</a:t>
            </a:r>
            <a:r>
              <a:rPr sz="2200" dirty="0">
                <a:solidFill>
                  <a:srgbClr val="8C8C8C"/>
                </a:solidFill>
                <a:latin typeface="Tahoma"/>
                <a:cs typeface="Tahoma"/>
              </a:rPr>
              <a:t>	</a:t>
            </a:r>
            <a:r>
              <a:rPr sz="2200" spc="163" dirty="0">
                <a:latin typeface="Cambria"/>
                <a:cs typeface="Cambria"/>
              </a:rPr>
              <a:t>Traceback</a:t>
            </a:r>
            <a:r>
              <a:rPr sz="2200" spc="301" dirty="0">
                <a:latin typeface="Cambria"/>
                <a:cs typeface="Cambria"/>
              </a:rPr>
              <a:t>  </a:t>
            </a:r>
            <a:r>
              <a:rPr sz="2200" spc="223" dirty="0">
                <a:latin typeface="Cambria"/>
                <a:cs typeface="Cambria"/>
              </a:rPr>
              <a:t>(</a:t>
            </a:r>
            <a:r>
              <a:rPr sz="2200" spc="-120" dirty="0">
                <a:latin typeface="Cambria"/>
                <a:cs typeface="Cambria"/>
              </a:rPr>
              <a:t> </a:t>
            </a:r>
            <a:r>
              <a:rPr sz="2200" dirty="0">
                <a:latin typeface="Cambria"/>
                <a:cs typeface="Cambria"/>
              </a:rPr>
              <a:t>most</a:t>
            </a:r>
            <a:r>
              <a:rPr sz="2200" spc="326" dirty="0">
                <a:latin typeface="Cambria"/>
                <a:cs typeface="Cambria"/>
              </a:rPr>
              <a:t>  </a:t>
            </a:r>
            <a:r>
              <a:rPr sz="2200" spc="215" dirty="0">
                <a:latin typeface="Cambria"/>
                <a:cs typeface="Cambria"/>
              </a:rPr>
              <a:t>recent</a:t>
            </a:r>
            <a:r>
              <a:rPr sz="2200" spc="326" dirty="0">
                <a:latin typeface="Cambria"/>
                <a:cs typeface="Cambria"/>
              </a:rPr>
              <a:t>  call</a:t>
            </a:r>
            <a:r>
              <a:rPr sz="2200" spc="318" dirty="0">
                <a:latin typeface="Cambria"/>
                <a:cs typeface="Cambria"/>
              </a:rPr>
              <a:t>  </a:t>
            </a:r>
            <a:r>
              <a:rPr sz="2200" spc="350" dirty="0">
                <a:latin typeface="Cambria"/>
                <a:cs typeface="Cambria"/>
              </a:rPr>
              <a:t>last):</a:t>
            </a:r>
            <a:endParaRPr sz="2200" dirty="0">
              <a:latin typeface="Cambria"/>
              <a:cs typeface="Cambria"/>
            </a:endParaRPr>
          </a:p>
          <a:p>
            <a:pPr marL="21820">
              <a:lnSpc>
                <a:spcPct val="80000"/>
              </a:lnSpc>
              <a:tabLst>
                <a:tab pos="495311" algn="l"/>
              </a:tabLst>
            </a:pPr>
            <a:r>
              <a:rPr sz="2200" spc="-43" dirty="0">
                <a:solidFill>
                  <a:srgbClr val="8C8C8C"/>
                </a:solidFill>
                <a:latin typeface="Tahoma"/>
                <a:cs typeface="Tahoma"/>
              </a:rPr>
              <a:t>12</a:t>
            </a:r>
            <a:r>
              <a:rPr sz="2200" dirty="0">
                <a:solidFill>
                  <a:srgbClr val="8C8C8C"/>
                </a:solidFill>
                <a:latin typeface="Tahoma"/>
                <a:cs typeface="Tahoma"/>
              </a:rPr>
              <a:t>	</a:t>
            </a:r>
            <a:r>
              <a:rPr sz="2200" spc="283" dirty="0">
                <a:latin typeface="Cambria"/>
                <a:cs typeface="Cambria"/>
              </a:rPr>
              <a:t>File</a:t>
            </a:r>
            <a:r>
              <a:rPr sz="2200" spc="850" dirty="0">
                <a:latin typeface="Cambria"/>
                <a:cs typeface="Cambria"/>
              </a:rPr>
              <a:t> </a:t>
            </a:r>
            <a:r>
              <a:rPr sz="2200" spc="196" dirty="0">
                <a:solidFill>
                  <a:srgbClr val="BA2020"/>
                </a:solidFill>
                <a:latin typeface="Cambria"/>
                <a:cs typeface="Cambria"/>
              </a:rPr>
              <a:t>"</a:t>
            </a:r>
            <a:r>
              <a:rPr sz="2200" spc="-146" dirty="0">
                <a:solidFill>
                  <a:srgbClr val="BA2020"/>
                </a:solidFill>
                <a:latin typeface="Cambria"/>
                <a:cs typeface="Cambria"/>
              </a:rPr>
              <a:t> </a:t>
            </a:r>
            <a:r>
              <a:rPr sz="2200" spc="206" dirty="0">
                <a:solidFill>
                  <a:srgbClr val="BA2020"/>
                </a:solidFill>
                <a:latin typeface="Cambria"/>
                <a:cs typeface="Cambria"/>
              </a:rPr>
              <a:t>&lt;stdin</a:t>
            </a:r>
            <a:r>
              <a:rPr sz="2200" spc="-34" dirty="0">
                <a:solidFill>
                  <a:srgbClr val="BA2020"/>
                </a:solidFill>
                <a:latin typeface="Cambria"/>
                <a:cs typeface="Cambria"/>
              </a:rPr>
              <a:t> </a:t>
            </a:r>
            <a:r>
              <a:rPr sz="2200" spc="318" dirty="0">
                <a:solidFill>
                  <a:srgbClr val="BA2020"/>
                </a:solidFill>
                <a:latin typeface="Cambria"/>
                <a:cs typeface="Cambria"/>
              </a:rPr>
              <a:t>&gt;"</a:t>
            </a:r>
            <a:r>
              <a:rPr sz="2200" spc="318" dirty="0">
                <a:latin typeface="Cambria"/>
                <a:cs typeface="Cambria"/>
              </a:rPr>
              <a:t>,</a:t>
            </a:r>
            <a:r>
              <a:rPr sz="2200" spc="832" dirty="0">
                <a:latin typeface="Cambria"/>
                <a:cs typeface="Cambria"/>
              </a:rPr>
              <a:t> </a:t>
            </a:r>
            <a:r>
              <a:rPr sz="2200" spc="283" dirty="0">
                <a:latin typeface="Cambria"/>
                <a:cs typeface="Cambria"/>
              </a:rPr>
              <a:t>line</a:t>
            </a:r>
            <a:r>
              <a:rPr sz="2200" spc="258" dirty="0">
                <a:latin typeface="Cambria"/>
                <a:cs typeface="Cambria"/>
              </a:rPr>
              <a:t>  </a:t>
            </a:r>
            <a:r>
              <a:rPr sz="2200" spc="-52" dirty="0">
                <a:latin typeface="Cambria"/>
                <a:cs typeface="Cambria"/>
              </a:rPr>
              <a:t>1</a:t>
            </a:r>
            <a:r>
              <a:rPr sz="2200" spc="-180" dirty="0">
                <a:latin typeface="Cambria"/>
                <a:cs typeface="Cambria"/>
              </a:rPr>
              <a:t> </a:t>
            </a:r>
            <a:r>
              <a:rPr sz="2200" spc="481" dirty="0">
                <a:latin typeface="Cambria"/>
                <a:cs typeface="Cambria"/>
              </a:rPr>
              <a:t>,</a:t>
            </a:r>
            <a:r>
              <a:rPr sz="2200" spc="832" dirty="0">
                <a:latin typeface="Cambria"/>
                <a:cs typeface="Cambria"/>
              </a:rPr>
              <a:t> </a:t>
            </a:r>
            <a:r>
              <a:rPr sz="2200" spc="215" dirty="0">
                <a:solidFill>
                  <a:srgbClr val="007F00"/>
                </a:solidFill>
                <a:latin typeface="Cambria"/>
                <a:cs typeface="Cambria"/>
              </a:rPr>
              <a:t>in</a:t>
            </a:r>
            <a:r>
              <a:rPr sz="2200" spc="842" dirty="0">
                <a:solidFill>
                  <a:srgbClr val="007F00"/>
                </a:solidFill>
                <a:latin typeface="Cambria"/>
                <a:cs typeface="Cambria"/>
              </a:rPr>
              <a:t> </a:t>
            </a:r>
            <a:r>
              <a:rPr sz="2200" spc="-52" dirty="0">
                <a:solidFill>
                  <a:srgbClr val="AA21FF"/>
                </a:solidFill>
                <a:latin typeface="Cambria"/>
                <a:cs typeface="Cambria"/>
              </a:rPr>
              <a:t>&lt;</a:t>
            </a:r>
            <a:r>
              <a:rPr sz="2200" spc="-129" dirty="0">
                <a:solidFill>
                  <a:srgbClr val="AA21FF"/>
                </a:solidFill>
                <a:latin typeface="Cambria"/>
                <a:cs typeface="Cambria"/>
              </a:rPr>
              <a:t> </a:t>
            </a:r>
            <a:r>
              <a:rPr sz="2200" spc="86" dirty="0">
                <a:latin typeface="Cambria"/>
                <a:cs typeface="Cambria"/>
              </a:rPr>
              <a:t>module</a:t>
            </a:r>
            <a:r>
              <a:rPr sz="2200" spc="-120" dirty="0">
                <a:latin typeface="Cambria"/>
                <a:cs typeface="Cambria"/>
              </a:rPr>
              <a:t> </a:t>
            </a:r>
            <a:r>
              <a:rPr sz="2200" spc="-86" dirty="0">
                <a:solidFill>
                  <a:srgbClr val="AA21FF"/>
                </a:solidFill>
                <a:latin typeface="Cambria"/>
                <a:cs typeface="Cambria"/>
              </a:rPr>
              <a:t>&gt;</a:t>
            </a:r>
            <a:endParaRPr sz="2200" dirty="0">
              <a:latin typeface="Cambria"/>
              <a:cs typeface="Cambria"/>
            </a:endParaRPr>
          </a:p>
          <a:p>
            <a:pPr marL="21820">
              <a:lnSpc>
                <a:spcPct val="80000"/>
              </a:lnSpc>
              <a:tabLst>
                <a:tab pos="497493" algn="l"/>
              </a:tabLst>
            </a:pPr>
            <a:r>
              <a:rPr sz="2200" spc="-43" dirty="0">
                <a:solidFill>
                  <a:srgbClr val="8C8C8C"/>
                </a:solidFill>
                <a:latin typeface="Tahoma"/>
                <a:cs typeface="Tahoma"/>
              </a:rPr>
              <a:t>13</a:t>
            </a:r>
            <a:r>
              <a:rPr sz="2200" dirty="0">
                <a:solidFill>
                  <a:srgbClr val="8C8C8C"/>
                </a:solidFill>
                <a:latin typeface="Tahoma"/>
                <a:cs typeface="Tahoma"/>
              </a:rPr>
              <a:t>	</a:t>
            </a:r>
            <a:r>
              <a:rPr sz="2200" spc="52" dirty="0">
                <a:latin typeface="Cambria"/>
                <a:cs typeface="Cambria"/>
              </a:rPr>
              <a:t>Type</a:t>
            </a:r>
            <a:r>
              <a:rPr sz="2200" spc="-196" dirty="0">
                <a:latin typeface="Cambria"/>
                <a:cs typeface="Cambria"/>
              </a:rPr>
              <a:t> </a:t>
            </a:r>
            <a:r>
              <a:rPr sz="2200" spc="258" dirty="0">
                <a:latin typeface="Cambria"/>
                <a:cs typeface="Cambria"/>
              </a:rPr>
              <a:t>Error:</a:t>
            </a:r>
            <a:r>
              <a:rPr sz="2200" spc="825" dirty="0">
                <a:latin typeface="Cambria"/>
                <a:cs typeface="Cambria"/>
              </a:rPr>
              <a:t> </a:t>
            </a:r>
            <a:r>
              <a:rPr sz="2200" spc="196" dirty="0">
                <a:solidFill>
                  <a:srgbClr val="BA2020"/>
                </a:solidFill>
                <a:latin typeface="Cambria"/>
                <a:cs typeface="Cambria"/>
              </a:rPr>
              <a:t>"</a:t>
            </a:r>
            <a:r>
              <a:rPr sz="2200" spc="-129" dirty="0">
                <a:solidFill>
                  <a:srgbClr val="BA2020"/>
                </a:solidFill>
                <a:latin typeface="Cambria"/>
                <a:cs typeface="Cambria"/>
              </a:rPr>
              <a:t> </a:t>
            </a:r>
            <a:r>
              <a:rPr sz="2200" spc="301" dirty="0">
                <a:solidFill>
                  <a:srgbClr val="BA2020"/>
                </a:solidFill>
                <a:latin typeface="Cambria"/>
                <a:cs typeface="Cambria"/>
              </a:rPr>
              <a:t>str"</a:t>
            </a:r>
            <a:r>
              <a:rPr sz="2200" spc="275" dirty="0">
                <a:solidFill>
                  <a:srgbClr val="BA2020"/>
                </a:solidFill>
                <a:latin typeface="Cambria"/>
                <a:cs typeface="Cambria"/>
              </a:rPr>
              <a:t>  </a:t>
            </a:r>
            <a:r>
              <a:rPr sz="2200" spc="249" dirty="0">
                <a:solidFill>
                  <a:srgbClr val="007F00"/>
                </a:solidFill>
                <a:latin typeface="Cambria"/>
                <a:cs typeface="Cambria"/>
              </a:rPr>
              <a:t>object</a:t>
            </a:r>
            <a:r>
              <a:rPr sz="2200" spc="292" dirty="0">
                <a:solidFill>
                  <a:srgbClr val="007F00"/>
                </a:solidFill>
                <a:latin typeface="Cambria"/>
                <a:cs typeface="Cambria"/>
              </a:rPr>
              <a:t>  </a:t>
            </a:r>
            <a:r>
              <a:rPr sz="2200" spc="129" dirty="0">
                <a:latin typeface="Cambria"/>
                <a:cs typeface="Cambria"/>
              </a:rPr>
              <a:t>does</a:t>
            </a:r>
            <a:r>
              <a:rPr sz="2200" spc="292" dirty="0">
                <a:latin typeface="Cambria"/>
                <a:cs typeface="Cambria"/>
              </a:rPr>
              <a:t>  </a:t>
            </a:r>
            <a:r>
              <a:rPr sz="2200" spc="155" dirty="0">
                <a:solidFill>
                  <a:srgbClr val="007F00"/>
                </a:solidFill>
                <a:latin typeface="Cambria"/>
                <a:cs typeface="Cambria"/>
              </a:rPr>
              <a:t>not</a:t>
            </a:r>
            <a:r>
              <a:rPr sz="2200" spc="292" dirty="0">
                <a:solidFill>
                  <a:srgbClr val="007F00"/>
                </a:solidFill>
                <a:latin typeface="Cambria"/>
                <a:cs typeface="Cambria"/>
              </a:rPr>
              <a:t>  </a:t>
            </a:r>
            <a:r>
              <a:rPr sz="2200" spc="172" dirty="0">
                <a:latin typeface="Cambria"/>
                <a:cs typeface="Cambria"/>
              </a:rPr>
              <a:t>support</a:t>
            </a:r>
            <a:r>
              <a:rPr sz="2200" spc="301" dirty="0">
                <a:latin typeface="Cambria"/>
                <a:cs typeface="Cambria"/>
              </a:rPr>
              <a:t>  </a:t>
            </a:r>
            <a:r>
              <a:rPr sz="2200" spc="146" dirty="0">
                <a:latin typeface="Cambria"/>
                <a:cs typeface="Cambria"/>
              </a:rPr>
              <a:t>item</a:t>
            </a:r>
            <a:r>
              <a:rPr sz="2200" spc="309" dirty="0">
                <a:latin typeface="Cambria"/>
                <a:cs typeface="Cambria"/>
              </a:rPr>
              <a:t>  </a:t>
            </a:r>
            <a:r>
              <a:rPr sz="2200" spc="163" dirty="0">
                <a:latin typeface="Cambria"/>
                <a:cs typeface="Cambria"/>
              </a:rPr>
              <a:t>assignment</a:t>
            </a:r>
            <a:endParaRPr sz="2200" dirty="0">
              <a:latin typeface="Cambria"/>
              <a:cs typeface="Cambria"/>
            </a:endParaRPr>
          </a:p>
          <a:p>
            <a:pPr marL="21820">
              <a:lnSpc>
                <a:spcPct val="80000"/>
              </a:lnSpc>
              <a:spcBef>
                <a:spcPts val="206"/>
              </a:spcBef>
            </a:pPr>
            <a:r>
              <a:rPr sz="2200" spc="-43" dirty="0">
                <a:solidFill>
                  <a:srgbClr val="8C8C8C"/>
                </a:solidFill>
                <a:latin typeface="Tahoma"/>
                <a:cs typeface="Tahoma"/>
              </a:rPr>
              <a:t>14</a:t>
            </a:r>
            <a:endParaRPr sz="2200" dirty="0">
              <a:latin typeface="Tahoma"/>
              <a:cs typeface="Tahoma"/>
            </a:endParaRPr>
          </a:p>
        </p:txBody>
      </p:sp>
    </p:spTree>
    <p:extLst>
      <p:ext uri="{BB962C8B-B14F-4D97-AF65-F5344CB8AC3E}">
        <p14:creationId xmlns:p14="http://schemas.microsoft.com/office/powerpoint/2010/main" val="347917275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ject 3">
            <a:extLst>
              <a:ext uri="{FF2B5EF4-FFF2-40B4-BE49-F238E27FC236}">
                <a16:creationId xmlns:a16="http://schemas.microsoft.com/office/drawing/2014/main" id="{EF4EC6FA-6661-4A3B-8F2D-A8FE32A81B77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685800" y="241866"/>
            <a:ext cx="5181600" cy="464129"/>
          </a:xfrm>
          <a:prstGeom prst="rect">
            <a:avLst/>
          </a:prstGeom>
        </p:spPr>
        <p:txBody>
          <a:bodyPr vert="horz" wrap="square" lIns="0" tIns="20728" rIns="0" bIns="0" rtlCol="0">
            <a:spAutoFit/>
          </a:bodyPr>
          <a:lstStyle/>
          <a:p>
            <a:pPr marL="21820">
              <a:spcBef>
                <a:spcPts val="163"/>
              </a:spcBef>
            </a:pPr>
            <a:r>
              <a:rPr sz="3200" b="1" spc="-146" dirty="0">
                <a:latin typeface="Georgia"/>
                <a:cs typeface="Georgia"/>
              </a:rPr>
              <a:t>Словари</a:t>
            </a:r>
            <a:r>
              <a:rPr sz="3200" b="1" spc="137" dirty="0">
                <a:latin typeface="Georgia"/>
                <a:cs typeface="Georgia"/>
              </a:rPr>
              <a:t> </a:t>
            </a:r>
            <a:r>
              <a:rPr sz="3200" b="1" spc="94" dirty="0">
                <a:latin typeface="Georgia"/>
                <a:cs typeface="Georgia"/>
              </a:rPr>
              <a:t>(</a:t>
            </a:r>
            <a:r>
              <a:rPr sz="3200" spc="94" dirty="0">
                <a:solidFill>
                  <a:srgbClr val="1F973F"/>
                </a:solidFill>
                <a:latin typeface="Trebuchet MS"/>
                <a:cs typeface="Trebuchet MS"/>
              </a:rPr>
              <a:t>dict</a:t>
            </a:r>
            <a:r>
              <a:rPr sz="3200" b="1" spc="94" dirty="0">
                <a:latin typeface="Georgia"/>
                <a:cs typeface="Georgia"/>
              </a:rPr>
              <a:t>)</a:t>
            </a:r>
            <a:endParaRPr sz="3200" dirty="0">
              <a:latin typeface="Georgia"/>
              <a:cs typeface="Georgia"/>
            </a:endParaRPr>
          </a:p>
        </p:txBody>
      </p:sp>
      <p:sp>
        <p:nvSpPr>
          <p:cNvPr id="7" name="object 4">
            <a:extLst>
              <a:ext uri="{FF2B5EF4-FFF2-40B4-BE49-F238E27FC236}">
                <a16:creationId xmlns:a16="http://schemas.microsoft.com/office/drawing/2014/main" id="{C3319D33-CA1D-4237-953B-D0453B3FEBBC}"/>
              </a:ext>
            </a:extLst>
          </p:cNvPr>
          <p:cNvSpPr txBox="1"/>
          <p:nvPr/>
        </p:nvSpPr>
        <p:spPr>
          <a:xfrm>
            <a:off x="381000" y="705995"/>
            <a:ext cx="8929577" cy="2719969"/>
          </a:xfrm>
          <a:prstGeom prst="rect">
            <a:avLst/>
          </a:prstGeom>
        </p:spPr>
        <p:txBody>
          <a:bodyPr vert="horz" wrap="square" lIns="0" tIns="17456" rIns="0" bIns="0" rtlCol="0">
            <a:spAutoFit/>
          </a:bodyPr>
          <a:lstStyle/>
          <a:p>
            <a:pPr marL="256383" marR="8728" indent="-235655">
              <a:lnSpc>
                <a:spcPct val="101499"/>
              </a:lnSpc>
              <a:spcBef>
                <a:spcPts val="137"/>
              </a:spcBef>
              <a:buClr>
                <a:srgbClr val="1F973F"/>
              </a:buClr>
              <a:buSzPct val="66666"/>
              <a:buFont typeface="Lucida Sans Unicode"/>
              <a:buChar char="■"/>
              <a:tabLst>
                <a:tab pos="257474" algn="l"/>
              </a:tabLst>
            </a:pPr>
            <a:r>
              <a:rPr sz="1900" i="1" spc="-60" dirty="0">
                <a:latin typeface="Arial"/>
                <a:cs typeface="Arial"/>
              </a:rPr>
              <a:t>Словари</a:t>
            </a:r>
            <a:r>
              <a:rPr sz="1900" i="1" spc="163" dirty="0">
                <a:latin typeface="Arial"/>
                <a:cs typeface="Arial"/>
              </a:rPr>
              <a:t> </a:t>
            </a:r>
            <a:r>
              <a:rPr sz="1900" spc="-43" dirty="0">
                <a:latin typeface="Tahoma"/>
                <a:cs typeface="Tahoma"/>
              </a:rPr>
              <a:t>представляют</a:t>
            </a:r>
            <a:r>
              <a:rPr sz="1900" spc="52" dirty="0">
                <a:latin typeface="Tahoma"/>
                <a:cs typeface="Tahoma"/>
              </a:rPr>
              <a:t> </a:t>
            </a:r>
            <a:r>
              <a:rPr sz="1900" spc="-52" dirty="0">
                <a:latin typeface="Tahoma"/>
                <a:cs typeface="Tahoma"/>
              </a:rPr>
              <a:t>собой</a:t>
            </a:r>
            <a:r>
              <a:rPr sz="1900" spc="52" dirty="0">
                <a:latin typeface="Tahoma"/>
                <a:cs typeface="Tahoma"/>
              </a:rPr>
              <a:t> </a:t>
            </a:r>
            <a:r>
              <a:rPr sz="1900" spc="-69" dirty="0">
                <a:latin typeface="Tahoma"/>
                <a:cs typeface="Tahoma"/>
              </a:rPr>
              <a:t>наиболее</a:t>
            </a:r>
            <a:r>
              <a:rPr sz="1900" spc="52" dirty="0">
                <a:latin typeface="Tahoma"/>
                <a:cs typeface="Tahoma"/>
              </a:rPr>
              <a:t> </a:t>
            </a:r>
            <a:r>
              <a:rPr sz="1900" spc="-43" dirty="0">
                <a:latin typeface="Tahoma"/>
                <a:cs typeface="Tahoma"/>
              </a:rPr>
              <a:t>гибкие</a:t>
            </a:r>
            <a:r>
              <a:rPr sz="1900" spc="52" dirty="0">
                <a:latin typeface="Tahoma"/>
                <a:cs typeface="Tahoma"/>
              </a:rPr>
              <a:t> </a:t>
            </a:r>
            <a:r>
              <a:rPr sz="1900" spc="-26" dirty="0">
                <a:latin typeface="Tahoma"/>
                <a:cs typeface="Tahoma"/>
              </a:rPr>
              <a:t>структуры</a:t>
            </a:r>
            <a:r>
              <a:rPr sz="1900" spc="52" dirty="0">
                <a:latin typeface="Tahoma"/>
                <a:cs typeface="Tahoma"/>
              </a:rPr>
              <a:t> </a:t>
            </a:r>
            <a:r>
              <a:rPr sz="1900" spc="-34" dirty="0">
                <a:latin typeface="Tahoma"/>
                <a:cs typeface="Tahoma"/>
              </a:rPr>
              <a:t>данных</a:t>
            </a:r>
            <a:r>
              <a:rPr sz="1900" spc="52" dirty="0">
                <a:latin typeface="Tahoma"/>
                <a:cs typeface="Tahoma"/>
              </a:rPr>
              <a:t> </a:t>
            </a:r>
            <a:r>
              <a:rPr sz="1900" spc="-52" dirty="0">
                <a:latin typeface="Tahoma"/>
                <a:cs typeface="Tahoma"/>
              </a:rPr>
              <a:t>в</a:t>
            </a:r>
            <a:r>
              <a:rPr sz="1900" spc="52" dirty="0">
                <a:latin typeface="Tahoma"/>
                <a:cs typeface="Tahoma"/>
              </a:rPr>
              <a:t> </a:t>
            </a:r>
            <a:r>
              <a:rPr sz="1900" dirty="0">
                <a:latin typeface="Tahoma"/>
                <a:cs typeface="Tahoma"/>
              </a:rPr>
              <a:t>Python.</a:t>
            </a:r>
            <a:r>
              <a:rPr sz="1900" spc="52" dirty="0">
                <a:latin typeface="Tahoma"/>
                <a:cs typeface="Tahoma"/>
              </a:rPr>
              <a:t> </a:t>
            </a:r>
            <a:r>
              <a:rPr sz="1900" spc="9" dirty="0">
                <a:latin typeface="Tahoma"/>
                <a:cs typeface="Tahoma"/>
              </a:rPr>
              <a:t>Их</a:t>
            </a:r>
            <a:r>
              <a:rPr sz="1900" spc="52" dirty="0">
                <a:latin typeface="Tahoma"/>
                <a:cs typeface="Tahoma"/>
              </a:rPr>
              <a:t> </a:t>
            </a:r>
            <a:r>
              <a:rPr sz="1900" spc="-26" dirty="0">
                <a:latin typeface="Tahoma"/>
                <a:cs typeface="Tahoma"/>
              </a:rPr>
              <a:t>можно </a:t>
            </a:r>
            <a:r>
              <a:rPr sz="1900" spc="-455" dirty="0">
                <a:latin typeface="Tahoma"/>
                <a:cs typeface="Tahoma"/>
              </a:rPr>
              <a:t> </a:t>
            </a:r>
            <a:r>
              <a:rPr sz="1900" spc="-43" dirty="0">
                <a:latin typeface="Tahoma"/>
                <a:cs typeface="Tahoma"/>
              </a:rPr>
              <a:t>представить</a:t>
            </a:r>
            <a:r>
              <a:rPr sz="1900" spc="52" dirty="0">
                <a:latin typeface="Tahoma"/>
                <a:cs typeface="Tahoma"/>
              </a:rPr>
              <a:t> </a:t>
            </a:r>
            <a:r>
              <a:rPr sz="1900" spc="-43" dirty="0">
                <a:latin typeface="Tahoma"/>
                <a:cs typeface="Tahoma"/>
              </a:rPr>
              <a:t>как</a:t>
            </a:r>
            <a:r>
              <a:rPr sz="1900" spc="52" dirty="0">
                <a:latin typeface="Tahoma"/>
                <a:cs typeface="Tahoma"/>
              </a:rPr>
              <a:t> </a:t>
            </a:r>
            <a:r>
              <a:rPr sz="1900" spc="-52" dirty="0">
                <a:latin typeface="Tahoma"/>
                <a:cs typeface="Tahoma"/>
              </a:rPr>
              <a:t>некий</a:t>
            </a:r>
            <a:r>
              <a:rPr sz="1900" spc="52" dirty="0">
                <a:latin typeface="Tahoma"/>
                <a:cs typeface="Tahoma"/>
              </a:rPr>
              <a:t> </a:t>
            </a:r>
            <a:r>
              <a:rPr sz="1900" spc="-52" dirty="0">
                <a:latin typeface="Tahoma"/>
                <a:cs typeface="Tahoma"/>
              </a:rPr>
              <a:t>аналог</a:t>
            </a:r>
            <a:r>
              <a:rPr sz="1900" spc="52" dirty="0">
                <a:latin typeface="Tahoma"/>
                <a:cs typeface="Tahoma"/>
              </a:rPr>
              <a:t> </a:t>
            </a:r>
            <a:r>
              <a:rPr sz="1900" spc="-52" dirty="0">
                <a:latin typeface="Tahoma"/>
                <a:cs typeface="Tahoma"/>
              </a:rPr>
              <a:t>адресной</a:t>
            </a:r>
            <a:r>
              <a:rPr sz="1900" spc="52" dirty="0">
                <a:latin typeface="Tahoma"/>
                <a:cs typeface="Tahoma"/>
              </a:rPr>
              <a:t> </a:t>
            </a:r>
            <a:r>
              <a:rPr sz="1900" spc="-26" dirty="0">
                <a:latin typeface="Tahoma"/>
                <a:cs typeface="Tahoma"/>
              </a:rPr>
              <a:t>книги,</a:t>
            </a:r>
            <a:r>
              <a:rPr sz="1900" spc="52" dirty="0">
                <a:latin typeface="Tahoma"/>
                <a:cs typeface="Tahoma"/>
              </a:rPr>
              <a:t> </a:t>
            </a:r>
            <a:r>
              <a:rPr sz="1900" spc="-52" dirty="0">
                <a:latin typeface="Tahoma"/>
                <a:cs typeface="Tahoma"/>
              </a:rPr>
              <a:t>в</a:t>
            </a:r>
            <a:r>
              <a:rPr sz="1900" spc="52" dirty="0">
                <a:latin typeface="Tahoma"/>
                <a:cs typeface="Tahoma"/>
              </a:rPr>
              <a:t> </a:t>
            </a:r>
            <a:r>
              <a:rPr sz="1900" spc="-43" dirty="0">
                <a:latin typeface="Tahoma"/>
                <a:cs typeface="Tahoma"/>
              </a:rPr>
              <a:t>которой</a:t>
            </a:r>
            <a:r>
              <a:rPr sz="1900" spc="52" dirty="0">
                <a:latin typeface="Tahoma"/>
                <a:cs typeface="Tahoma"/>
              </a:rPr>
              <a:t> </a:t>
            </a:r>
            <a:r>
              <a:rPr sz="1900" spc="-26" dirty="0">
                <a:latin typeface="Tahoma"/>
                <a:cs typeface="Tahoma"/>
              </a:rPr>
              <a:t>можно</a:t>
            </a:r>
            <a:r>
              <a:rPr sz="1900" spc="52" dirty="0">
                <a:latin typeface="Tahoma"/>
                <a:cs typeface="Tahoma"/>
              </a:rPr>
              <a:t> </a:t>
            </a:r>
            <a:r>
              <a:rPr sz="1900" spc="-43" dirty="0">
                <a:latin typeface="Tahoma"/>
                <a:cs typeface="Tahoma"/>
              </a:rPr>
              <a:t>найти</a:t>
            </a:r>
            <a:r>
              <a:rPr sz="1900" spc="52" dirty="0">
                <a:latin typeface="Tahoma"/>
                <a:cs typeface="Tahoma"/>
              </a:rPr>
              <a:t> </a:t>
            </a:r>
            <a:r>
              <a:rPr sz="1900" spc="-52" dirty="0">
                <a:latin typeface="Tahoma"/>
                <a:cs typeface="Tahoma"/>
              </a:rPr>
              <a:t>адрес</a:t>
            </a:r>
            <a:r>
              <a:rPr sz="1900" spc="52" dirty="0">
                <a:latin typeface="Tahoma"/>
                <a:cs typeface="Tahoma"/>
              </a:rPr>
              <a:t> </a:t>
            </a:r>
            <a:r>
              <a:rPr sz="1900" spc="-34" dirty="0">
                <a:latin typeface="Tahoma"/>
                <a:cs typeface="Tahoma"/>
              </a:rPr>
              <a:t>или </a:t>
            </a:r>
            <a:r>
              <a:rPr sz="1900" spc="-26" dirty="0">
                <a:latin typeface="Tahoma"/>
                <a:cs typeface="Tahoma"/>
              </a:rPr>
              <a:t> </a:t>
            </a:r>
            <a:r>
              <a:rPr sz="1900" spc="-34" dirty="0">
                <a:latin typeface="Tahoma"/>
                <a:cs typeface="Tahoma"/>
              </a:rPr>
              <a:t>контактную</a:t>
            </a:r>
            <a:r>
              <a:rPr sz="1900" spc="34" dirty="0">
                <a:latin typeface="Tahoma"/>
                <a:cs typeface="Tahoma"/>
              </a:rPr>
              <a:t> </a:t>
            </a:r>
            <a:r>
              <a:rPr sz="1900" spc="-26" dirty="0">
                <a:latin typeface="Tahoma"/>
                <a:cs typeface="Tahoma"/>
              </a:rPr>
              <a:t>информацию</a:t>
            </a:r>
            <a:r>
              <a:rPr sz="1900" spc="43" dirty="0">
                <a:latin typeface="Tahoma"/>
                <a:cs typeface="Tahoma"/>
              </a:rPr>
              <a:t> </a:t>
            </a:r>
            <a:r>
              <a:rPr sz="1900" spc="-52" dirty="0">
                <a:latin typeface="Tahoma"/>
                <a:cs typeface="Tahoma"/>
              </a:rPr>
              <a:t>о</a:t>
            </a:r>
            <a:r>
              <a:rPr sz="1900" spc="43" dirty="0">
                <a:latin typeface="Tahoma"/>
                <a:cs typeface="Tahoma"/>
              </a:rPr>
              <a:t> </a:t>
            </a:r>
            <a:r>
              <a:rPr sz="1900" spc="-69" dirty="0">
                <a:latin typeface="Tahoma"/>
                <a:cs typeface="Tahoma"/>
              </a:rPr>
              <a:t>человеке,</a:t>
            </a:r>
            <a:r>
              <a:rPr sz="1900" spc="43" dirty="0">
                <a:latin typeface="Tahoma"/>
                <a:cs typeface="Tahoma"/>
              </a:rPr>
              <a:t> </a:t>
            </a:r>
            <a:r>
              <a:rPr sz="1900" spc="-34" dirty="0">
                <a:latin typeface="Tahoma"/>
                <a:cs typeface="Tahoma"/>
              </a:rPr>
              <a:t>зная</a:t>
            </a:r>
            <a:r>
              <a:rPr sz="1900" spc="43" dirty="0">
                <a:latin typeface="Tahoma"/>
                <a:cs typeface="Tahoma"/>
              </a:rPr>
              <a:t> </a:t>
            </a:r>
            <a:r>
              <a:rPr sz="1900" spc="-26" dirty="0">
                <a:latin typeface="Tahoma"/>
                <a:cs typeface="Tahoma"/>
              </a:rPr>
              <a:t>лишь</a:t>
            </a:r>
            <a:r>
              <a:rPr sz="1900" spc="43" dirty="0">
                <a:latin typeface="Tahoma"/>
                <a:cs typeface="Tahoma"/>
              </a:rPr>
              <a:t> </a:t>
            </a:r>
            <a:r>
              <a:rPr sz="1900" spc="-60" dirty="0">
                <a:latin typeface="Tahoma"/>
                <a:cs typeface="Tahoma"/>
              </a:rPr>
              <a:t>его</a:t>
            </a:r>
            <a:r>
              <a:rPr sz="1900" spc="43" dirty="0">
                <a:latin typeface="Tahoma"/>
                <a:cs typeface="Tahoma"/>
              </a:rPr>
              <a:t> </a:t>
            </a:r>
            <a:r>
              <a:rPr sz="1900" spc="-9" dirty="0">
                <a:latin typeface="Tahoma"/>
                <a:cs typeface="Tahoma"/>
              </a:rPr>
              <a:t>имя.</a:t>
            </a:r>
            <a:endParaRPr sz="1900" dirty="0">
              <a:latin typeface="Tahoma"/>
              <a:cs typeface="Tahoma"/>
            </a:endParaRPr>
          </a:p>
          <a:p>
            <a:pPr marL="256383" indent="-235655">
              <a:spcBef>
                <a:spcPts val="241"/>
              </a:spcBef>
              <a:buClr>
                <a:srgbClr val="1F973F"/>
              </a:buClr>
              <a:buSzPct val="66666"/>
              <a:buFont typeface="Lucida Sans Unicode"/>
              <a:buChar char="■"/>
              <a:tabLst>
                <a:tab pos="257474" algn="l"/>
              </a:tabLst>
            </a:pPr>
            <a:r>
              <a:rPr sz="1900" spc="-26" dirty="0">
                <a:latin typeface="Tahoma"/>
                <a:cs typeface="Tahoma"/>
              </a:rPr>
              <a:t>Словари</a:t>
            </a:r>
            <a:r>
              <a:rPr sz="1900" spc="43" dirty="0">
                <a:latin typeface="Tahoma"/>
                <a:cs typeface="Tahoma"/>
              </a:rPr>
              <a:t> </a:t>
            </a:r>
            <a:r>
              <a:rPr sz="1900" spc="-86" dirty="0">
                <a:latin typeface="Tahoma"/>
                <a:cs typeface="Tahoma"/>
              </a:rPr>
              <a:t>не</a:t>
            </a:r>
            <a:r>
              <a:rPr sz="1900" spc="52" dirty="0">
                <a:latin typeface="Tahoma"/>
                <a:cs typeface="Tahoma"/>
              </a:rPr>
              <a:t> </a:t>
            </a:r>
            <a:r>
              <a:rPr sz="1900" spc="-43" dirty="0">
                <a:latin typeface="Tahoma"/>
                <a:cs typeface="Tahoma"/>
              </a:rPr>
              <a:t>сохраняют</a:t>
            </a:r>
            <a:r>
              <a:rPr sz="1900" spc="52" dirty="0">
                <a:latin typeface="Tahoma"/>
                <a:cs typeface="Tahoma"/>
              </a:rPr>
              <a:t> </a:t>
            </a:r>
            <a:r>
              <a:rPr sz="1900" spc="-43" dirty="0">
                <a:latin typeface="Tahoma"/>
                <a:cs typeface="Tahoma"/>
              </a:rPr>
              <a:t>порядок</a:t>
            </a:r>
            <a:r>
              <a:rPr sz="1900" spc="52" dirty="0">
                <a:latin typeface="Tahoma"/>
                <a:cs typeface="Tahoma"/>
              </a:rPr>
              <a:t> </a:t>
            </a:r>
            <a:r>
              <a:rPr sz="1900" spc="-52" dirty="0">
                <a:latin typeface="Tahoma"/>
                <a:cs typeface="Tahoma"/>
              </a:rPr>
              <a:t>следования</a:t>
            </a:r>
            <a:r>
              <a:rPr sz="1900" spc="52" dirty="0">
                <a:latin typeface="Tahoma"/>
                <a:cs typeface="Tahoma"/>
              </a:rPr>
              <a:t> </a:t>
            </a:r>
            <a:r>
              <a:rPr sz="1900" spc="-43" dirty="0">
                <a:latin typeface="Tahoma"/>
                <a:cs typeface="Tahoma"/>
              </a:rPr>
              <a:t>своих</a:t>
            </a:r>
            <a:r>
              <a:rPr sz="1900" spc="52" dirty="0">
                <a:latin typeface="Tahoma"/>
                <a:cs typeface="Tahoma"/>
              </a:rPr>
              <a:t> </a:t>
            </a:r>
            <a:r>
              <a:rPr sz="1900" spc="-52" dirty="0">
                <a:latin typeface="Tahoma"/>
                <a:cs typeface="Tahoma"/>
              </a:rPr>
              <a:t>элементов</a:t>
            </a:r>
            <a:r>
              <a:rPr sz="1900" spc="52" dirty="0">
                <a:latin typeface="Tahoma"/>
                <a:cs typeface="Tahoma"/>
              </a:rPr>
              <a:t> </a:t>
            </a:r>
            <a:r>
              <a:rPr sz="1900" spc="-52" dirty="0">
                <a:latin typeface="Tahoma"/>
                <a:cs typeface="Tahoma"/>
              </a:rPr>
              <a:t>в</a:t>
            </a:r>
            <a:r>
              <a:rPr sz="1900" spc="52" dirty="0">
                <a:latin typeface="Tahoma"/>
                <a:cs typeface="Tahoma"/>
              </a:rPr>
              <a:t> </a:t>
            </a:r>
            <a:r>
              <a:rPr sz="1900" spc="-43" dirty="0">
                <a:latin typeface="Tahoma"/>
                <a:cs typeface="Tahoma"/>
              </a:rPr>
              <a:t>отличие</a:t>
            </a:r>
            <a:r>
              <a:rPr sz="1900" spc="52" dirty="0">
                <a:latin typeface="Tahoma"/>
                <a:cs typeface="Tahoma"/>
              </a:rPr>
              <a:t> </a:t>
            </a:r>
            <a:r>
              <a:rPr sz="1900" spc="-26" dirty="0">
                <a:latin typeface="Tahoma"/>
                <a:cs typeface="Tahoma"/>
              </a:rPr>
              <a:t>от</a:t>
            </a:r>
            <a:r>
              <a:rPr sz="1900" spc="52" dirty="0">
                <a:latin typeface="Tahoma"/>
                <a:cs typeface="Tahoma"/>
              </a:rPr>
              <a:t> </a:t>
            </a:r>
            <a:r>
              <a:rPr sz="1900" spc="-43" dirty="0">
                <a:latin typeface="Tahoma"/>
                <a:cs typeface="Tahoma"/>
              </a:rPr>
              <a:t>списков.</a:t>
            </a:r>
            <a:endParaRPr sz="1900" dirty="0">
              <a:latin typeface="Tahoma"/>
              <a:cs typeface="Tahoma"/>
            </a:endParaRPr>
          </a:p>
          <a:p>
            <a:pPr marL="256383" indent="-235655">
              <a:spcBef>
                <a:spcPts val="249"/>
              </a:spcBef>
              <a:buClr>
                <a:srgbClr val="1F973F"/>
              </a:buClr>
              <a:buSzPct val="66666"/>
              <a:buFont typeface="Lucida Sans Unicode"/>
              <a:buChar char="■"/>
              <a:tabLst>
                <a:tab pos="257474" algn="l"/>
              </a:tabLst>
            </a:pPr>
            <a:r>
              <a:rPr sz="1900" spc="-17" dirty="0">
                <a:latin typeface="Tahoma"/>
                <a:cs typeface="Tahoma"/>
              </a:rPr>
              <a:t>Элементы</a:t>
            </a:r>
            <a:r>
              <a:rPr sz="1900" spc="43" dirty="0">
                <a:latin typeface="Tahoma"/>
                <a:cs typeface="Tahoma"/>
              </a:rPr>
              <a:t> </a:t>
            </a:r>
            <a:r>
              <a:rPr sz="1900" spc="-52" dirty="0">
                <a:latin typeface="Tahoma"/>
                <a:cs typeface="Tahoma"/>
              </a:rPr>
              <a:t>словарей</a:t>
            </a:r>
            <a:r>
              <a:rPr sz="1900" spc="52" dirty="0">
                <a:latin typeface="Tahoma"/>
                <a:cs typeface="Tahoma"/>
              </a:rPr>
              <a:t> </a:t>
            </a:r>
            <a:r>
              <a:rPr sz="1900" spc="-43" dirty="0">
                <a:latin typeface="Tahoma"/>
                <a:cs typeface="Tahoma"/>
              </a:rPr>
              <a:t>хранятся</a:t>
            </a:r>
            <a:r>
              <a:rPr sz="1900" spc="52" dirty="0">
                <a:latin typeface="Tahoma"/>
                <a:cs typeface="Tahoma"/>
              </a:rPr>
              <a:t> </a:t>
            </a:r>
            <a:r>
              <a:rPr sz="1900" spc="-26" dirty="0">
                <a:latin typeface="Tahoma"/>
                <a:cs typeface="Tahoma"/>
              </a:rPr>
              <a:t>и</a:t>
            </a:r>
            <a:r>
              <a:rPr sz="1900" spc="43" dirty="0">
                <a:latin typeface="Tahoma"/>
                <a:cs typeface="Tahoma"/>
              </a:rPr>
              <a:t> </a:t>
            </a:r>
            <a:r>
              <a:rPr sz="1900" spc="-43" dirty="0">
                <a:latin typeface="Tahoma"/>
                <a:cs typeface="Tahoma"/>
              </a:rPr>
              <a:t>извлекаются</a:t>
            </a:r>
            <a:r>
              <a:rPr sz="1900" spc="52" dirty="0">
                <a:latin typeface="Tahoma"/>
                <a:cs typeface="Tahoma"/>
              </a:rPr>
              <a:t> </a:t>
            </a:r>
            <a:r>
              <a:rPr sz="1900" spc="-60" dirty="0">
                <a:latin typeface="Tahoma"/>
                <a:cs typeface="Tahoma"/>
              </a:rPr>
              <a:t>по</a:t>
            </a:r>
            <a:r>
              <a:rPr sz="1900" spc="43" dirty="0">
                <a:latin typeface="Tahoma"/>
                <a:cs typeface="Tahoma"/>
              </a:rPr>
              <a:t> </a:t>
            </a:r>
            <a:r>
              <a:rPr sz="1900" i="1" spc="-9" dirty="0">
                <a:solidFill>
                  <a:srgbClr val="F7931E"/>
                </a:solidFill>
                <a:latin typeface="Arial"/>
                <a:cs typeface="Arial"/>
              </a:rPr>
              <a:t>ключам</a:t>
            </a:r>
            <a:r>
              <a:rPr sz="1900" spc="-9" dirty="0">
                <a:latin typeface="Tahoma"/>
                <a:cs typeface="Tahoma"/>
              </a:rPr>
              <a:t>,</a:t>
            </a:r>
            <a:r>
              <a:rPr sz="1900" spc="43" dirty="0">
                <a:latin typeface="Tahoma"/>
                <a:cs typeface="Tahoma"/>
              </a:rPr>
              <a:t> </a:t>
            </a:r>
            <a:r>
              <a:rPr sz="1900" spc="-52" dirty="0">
                <a:latin typeface="Tahoma"/>
                <a:cs typeface="Tahoma"/>
              </a:rPr>
              <a:t>а</a:t>
            </a:r>
            <a:r>
              <a:rPr sz="1900" spc="52" dirty="0">
                <a:latin typeface="Tahoma"/>
                <a:cs typeface="Tahoma"/>
              </a:rPr>
              <a:t> </a:t>
            </a:r>
            <a:r>
              <a:rPr sz="1900" spc="-86" dirty="0">
                <a:latin typeface="Tahoma"/>
                <a:cs typeface="Tahoma"/>
              </a:rPr>
              <a:t>не</a:t>
            </a:r>
            <a:r>
              <a:rPr sz="1900" spc="52" dirty="0">
                <a:latin typeface="Tahoma"/>
                <a:cs typeface="Tahoma"/>
              </a:rPr>
              <a:t> </a:t>
            </a:r>
            <a:r>
              <a:rPr sz="1900" spc="-60" dirty="0">
                <a:latin typeface="Tahoma"/>
                <a:cs typeface="Tahoma"/>
              </a:rPr>
              <a:t>по</a:t>
            </a:r>
            <a:r>
              <a:rPr sz="1900" spc="52" dirty="0">
                <a:latin typeface="Tahoma"/>
                <a:cs typeface="Tahoma"/>
              </a:rPr>
              <a:t> </a:t>
            </a:r>
            <a:r>
              <a:rPr sz="1900" spc="-43" dirty="0">
                <a:latin typeface="Tahoma"/>
                <a:cs typeface="Tahoma"/>
              </a:rPr>
              <a:t>индексам.</a:t>
            </a:r>
            <a:endParaRPr sz="1900" dirty="0">
              <a:latin typeface="Tahoma"/>
              <a:cs typeface="Tahoma"/>
            </a:endParaRPr>
          </a:p>
          <a:p>
            <a:pPr marL="256383" marR="149466" indent="-235655">
              <a:lnSpc>
                <a:spcPct val="101499"/>
              </a:lnSpc>
              <a:spcBef>
                <a:spcPts val="215"/>
              </a:spcBef>
              <a:buClr>
                <a:srgbClr val="1F973F"/>
              </a:buClr>
              <a:buSzPct val="66666"/>
              <a:buFont typeface="Lucida Sans Unicode"/>
              <a:buChar char="■"/>
              <a:tabLst>
                <a:tab pos="257474" algn="l"/>
              </a:tabLst>
            </a:pPr>
            <a:r>
              <a:rPr sz="1900" spc="-9" dirty="0">
                <a:latin typeface="Tahoma"/>
                <a:cs typeface="Tahoma"/>
              </a:rPr>
              <a:t>Поиск</a:t>
            </a:r>
            <a:r>
              <a:rPr sz="1900" spc="52" dirty="0">
                <a:latin typeface="Tahoma"/>
                <a:cs typeface="Tahoma"/>
              </a:rPr>
              <a:t> </a:t>
            </a:r>
            <a:r>
              <a:rPr sz="1900" spc="-43" dirty="0">
                <a:latin typeface="Tahoma"/>
                <a:cs typeface="Tahoma"/>
              </a:rPr>
              <a:t>элементов</a:t>
            </a:r>
            <a:r>
              <a:rPr sz="1900" spc="52" dirty="0">
                <a:latin typeface="Tahoma"/>
                <a:cs typeface="Tahoma"/>
              </a:rPr>
              <a:t> </a:t>
            </a:r>
            <a:r>
              <a:rPr sz="1900" spc="-52" dirty="0">
                <a:latin typeface="Tahoma"/>
                <a:cs typeface="Tahoma"/>
              </a:rPr>
              <a:t>в</a:t>
            </a:r>
            <a:r>
              <a:rPr sz="1900" spc="60" dirty="0">
                <a:latin typeface="Tahoma"/>
                <a:cs typeface="Tahoma"/>
              </a:rPr>
              <a:t> </a:t>
            </a:r>
            <a:r>
              <a:rPr sz="1900" spc="-60" dirty="0">
                <a:latin typeface="Tahoma"/>
                <a:cs typeface="Tahoma"/>
              </a:rPr>
              <a:t>словаре</a:t>
            </a:r>
            <a:r>
              <a:rPr sz="1900" spc="52" dirty="0">
                <a:latin typeface="Tahoma"/>
                <a:cs typeface="Tahoma"/>
              </a:rPr>
              <a:t> </a:t>
            </a:r>
            <a:r>
              <a:rPr sz="1900" spc="-60" dirty="0">
                <a:latin typeface="Tahoma"/>
                <a:cs typeface="Tahoma"/>
              </a:rPr>
              <a:t>по</a:t>
            </a:r>
            <a:r>
              <a:rPr sz="1900" spc="52" dirty="0">
                <a:latin typeface="Tahoma"/>
                <a:cs typeface="Tahoma"/>
              </a:rPr>
              <a:t> </a:t>
            </a:r>
            <a:r>
              <a:rPr sz="1900" spc="-17" dirty="0">
                <a:latin typeface="Tahoma"/>
                <a:cs typeface="Tahoma"/>
              </a:rPr>
              <a:t>ключу</a:t>
            </a:r>
            <a:r>
              <a:rPr sz="1900" spc="60" dirty="0">
                <a:latin typeface="Tahoma"/>
                <a:cs typeface="Tahoma"/>
              </a:rPr>
              <a:t> </a:t>
            </a:r>
            <a:r>
              <a:rPr sz="1900" spc="-43" dirty="0">
                <a:latin typeface="Tahoma"/>
                <a:cs typeface="Tahoma"/>
              </a:rPr>
              <a:t>является</a:t>
            </a:r>
            <a:r>
              <a:rPr sz="1900" spc="52" dirty="0">
                <a:latin typeface="Tahoma"/>
                <a:cs typeface="Tahoma"/>
              </a:rPr>
              <a:t> </a:t>
            </a:r>
            <a:r>
              <a:rPr sz="1900" spc="-52" dirty="0">
                <a:latin typeface="Tahoma"/>
                <a:cs typeface="Tahoma"/>
              </a:rPr>
              <a:t>крайне</a:t>
            </a:r>
            <a:r>
              <a:rPr sz="1900" spc="52" dirty="0">
                <a:latin typeface="Tahoma"/>
                <a:cs typeface="Tahoma"/>
              </a:rPr>
              <a:t> </a:t>
            </a:r>
            <a:r>
              <a:rPr sz="1900" spc="-34" dirty="0">
                <a:latin typeface="Tahoma"/>
                <a:cs typeface="Tahoma"/>
              </a:rPr>
              <a:t>быстрой</a:t>
            </a:r>
            <a:r>
              <a:rPr sz="1900" spc="60" dirty="0">
                <a:latin typeface="Tahoma"/>
                <a:cs typeface="Tahoma"/>
              </a:rPr>
              <a:t> </a:t>
            </a:r>
            <a:r>
              <a:rPr sz="1900" spc="-60" dirty="0">
                <a:latin typeface="Tahoma"/>
                <a:cs typeface="Tahoma"/>
              </a:rPr>
              <a:t>операцией,</a:t>
            </a:r>
            <a:r>
              <a:rPr sz="1900" spc="52" dirty="0">
                <a:latin typeface="Tahoma"/>
                <a:cs typeface="Tahoma"/>
              </a:rPr>
              <a:t> </a:t>
            </a:r>
            <a:r>
              <a:rPr sz="1900" spc="-52" dirty="0">
                <a:latin typeface="Tahoma"/>
                <a:cs typeface="Tahoma"/>
              </a:rPr>
              <a:t>т.к.</a:t>
            </a:r>
            <a:r>
              <a:rPr sz="1900" spc="52" dirty="0">
                <a:latin typeface="Tahoma"/>
                <a:cs typeface="Tahoma"/>
              </a:rPr>
              <a:t> </a:t>
            </a:r>
            <a:r>
              <a:rPr sz="1900" spc="-17" dirty="0">
                <a:latin typeface="Tahoma"/>
                <a:cs typeface="Tahoma"/>
              </a:rPr>
              <a:t>сами </a:t>
            </a:r>
            <a:r>
              <a:rPr sz="1900" spc="-455" dirty="0">
                <a:latin typeface="Tahoma"/>
                <a:cs typeface="Tahoma"/>
              </a:rPr>
              <a:t> </a:t>
            </a:r>
            <a:r>
              <a:rPr sz="1900" spc="-43" dirty="0">
                <a:latin typeface="Tahoma"/>
                <a:cs typeface="Tahoma"/>
              </a:rPr>
              <a:t>словари</a:t>
            </a:r>
            <a:r>
              <a:rPr sz="1900" spc="60" dirty="0">
                <a:latin typeface="Tahoma"/>
                <a:cs typeface="Tahoma"/>
              </a:rPr>
              <a:t> </a:t>
            </a:r>
            <a:r>
              <a:rPr sz="1900" spc="-43" dirty="0">
                <a:latin typeface="Tahoma"/>
                <a:cs typeface="Tahoma"/>
              </a:rPr>
              <a:t>представляют</a:t>
            </a:r>
            <a:r>
              <a:rPr sz="1900" spc="60" dirty="0">
                <a:latin typeface="Tahoma"/>
                <a:cs typeface="Tahoma"/>
              </a:rPr>
              <a:t> </a:t>
            </a:r>
            <a:r>
              <a:rPr sz="1900" spc="-52" dirty="0">
                <a:latin typeface="Tahoma"/>
                <a:cs typeface="Tahoma"/>
              </a:rPr>
              <a:t>собой</a:t>
            </a:r>
            <a:r>
              <a:rPr sz="1900" spc="60" dirty="0">
                <a:latin typeface="Tahoma"/>
                <a:cs typeface="Tahoma"/>
              </a:rPr>
              <a:t> </a:t>
            </a:r>
            <a:r>
              <a:rPr sz="1900" spc="-26" dirty="0">
                <a:latin typeface="Tahoma"/>
                <a:cs typeface="Tahoma"/>
              </a:rPr>
              <a:t>максимально</a:t>
            </a:r>
            <a:r>
              <a:rPr sz="1900" spc="60" dirty="0">
                <a:latin typeface="Tahoma"/>
                <a:cs typeface="Tahoma"/>
              </a:rPr>
              <a:t> </a:t>
            </a:r>
            <a:r>
              <a:rPr sz="1900" spc="-43" dirty="0">
                <a:latin typeface="Tahoma"/>
                <a:cs typeface="Tahoma"/>
              </a:rPr>
              <a:t>оптимизированную</a:t>
            </a:r>
            <a:r>
              <a:rPr sz="1900" spc="60" dirty="0">
                <a:latin typeface="Tahoma"/>
                <a:cs typeface="Tahoma"/>
              </a:rPr>
              <a:t> </a:t>
            </a:r>
            <a:r>
              <a:rPr sz="1900" spc="-34" dirty="0">
                <a:latin typeface="Tahoma"/>
                <a:cs typeface="Tahoma"/>
              </a:rPr>
              <a:t>структуру</a:t>
            </a:r>
            <a:r>
              <a:rPr sz="1900" spc="60" dirty="0">
                <a:latin typeface="Tahoma"/>
                <a:cs typeface="Tahoma"/>
              </a:rPr>
              <a:t> </a:t>
            </a:r>
            <a:r>
              <a:rPr sz="1900" spc="-34" dirty="0">
                <a:latin typeface="Tahoma"/>
                <a:cs typeface="Tahoma"/>
              </a:rPr>
              <a:t>данных.</a:t>
            </a:r>
            <a:endParaRPr sz="1900" dirty="0">
              <a:latin typeface="Tahoma"/>
              <a:cs typeface="Tahoma"/>
            </a:endParaRPr>
          </a:p>
        </p:txBody>
      </p:sp>
      <p:graphicFrame>
        <p:nvGraphicFramePr>
          <p:cNvPr id="8" name="object 5">
            <a:extLst>
              <a:ext uri="{FF2B5EF4-FFF2-40B4-BE49-F238E27FC236}">
                <a16:creationId xmlns:a16="http://schemas.microsoft.com/office/drawing/2014/main" id="{71C8F336-B104-4A18-8F00-F700E7C9AD1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49006127"/>
              </p:ext>
            </p:extLst>
          </p:nvPr>
        </p:nvGraphicFramePr>
        <p:xfrm>
          <a:off x="304801" y="3690592"/>
          <a:ext cx="9487754" cy="301142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8403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64739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15204">
                <a:tc>
                  <a:txBody>
                    <a:bodyPr/>
                    <a:lstStyle/>
                    <a:p>
                      <a:pPr marL="75565">
                        <a:lnSpc>
                          <a:spcPct val="80000"/>
                        </a:lnSpc>
                      </a:pPr>
                      <a:r>
                        <a:rPr sz="1900" b="1" spc="-10" dirty="0">
                          <a:latin typeface="Arial"/>
                          <a:cs typeface="Arial"/>
                        </a:rPr>
                        <a:t>Операция</a:t>
                      </a:r>
                      <a:endParaRPr sz="1900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75565">
                        <a:lnSpc>
                          <a:spcPct val="80000"/>
                        </a:lnSpc>
                      </a:pPr>
                      <a:r>
                        <a:rPr sz="1900" b="1" spc="-10" dirty="0">
                          <a:latin typeface="Arial"/>
                          <a:cs typeface="Arial"/>
                        </a:rPr>
                        <a:t>Интерпретация</a:t>
                      </a:r>
                      <a:endParaRPr sz="19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075896">
                <a:tc>
                  <a:txBody>
                    <a:bodyPr/>
                    <a:lstStyle/>
                    <a:p>
                      <a:pPr marL="75565">
                        <a:lnSpc>
                          <a:spcPct val="80000"/>
                        </a:lnSpc>
                      </a:pPr>
                      <a:r>
                        <a:rPr sz="1900" spc="20" dirty="0">
                          <a:latin typeface="SimSun"/>
                          <a:cs typeface="SimSun"/>
                        </a:rPr>
                        <a:t>d</a:t>
                      </a:r>
                      <a:r>
                        <a:rPr sz="1900" spc="-15" dirty="0">
                          <a:latin typeface="SimSun"/>
                          <a:cs typeface="SimSun"/>
                        </a:rPr>
                        <a:t> </a:t>
                      </a:r>
                      <a:r>
                        <a:rPr sz="1900" spc="20" dirty="0">
                          <a:latin typeface="SimSun"/>
                          <a:cs typeface="SimSun"/>
                        </a:rPr>
                        <a:t>=</a:t>
                      </a:r>
                      <a:r>
                        <a:rPr sz="1900" spc="-15" dirty="0">
                          <a:latin typeface="SimSun"/>
                          <a:cs typeface="SimSun"/>
                        </a:rPr>
                        <a:t> </a:t>
                      </a:r>
                      <a:r>
                        <a:rPr sz="1900" spc="20" dirty="0">
                          <a:latin typeface="SimSun"/>
                          <a:cs typeface="SimSun"/>
                        </a:rPr>
                        <a:t>{}</a:t>
                      </a:r>
                      <a:endParaRPr sz="1900" dirty="0">
                        <a:latin typeface="SimSun"/>
                        <a:cs typeface="SimSun"/>
                      </a:endParaRPr>
                    </a:p>
                    <a:p>
                      <a:pPr marL="75565">
                        <a:lnSpc>
                          <a:spcPct val="80000"/>
                        </a:lnSpc>
                      </a:pPr>
                      <a:r>
                        <a:rPr sz="1900" spc="20" dirty="0">
                          <a:latin typeface="SimSun"/>
                          <a:cs typeface="SimSun"/>
                        </a:rPr>
                        <a:t>d</a:t>
                      </a:r>
                      <a:r>
                        <a:rPr sz="1900" spc="15" dirty="0">
                          <a:latin typeface="SimSun"/>
                          <a:cs typeface="SimSun"/>
                        </a:rPr>
                        <a:t> </a:t>
                      </a:r>
                      <a:r>
                        <a:rPr sz="1900" spc="20" dirty="0">
                          <a:latin typeface="SimSun"/>
                          <a:cs typeface="SimSun"/>
                        </a:rPr>
                        <a:t>=</a:t>
                      </a:r>
                      <a:r>
                        <a:rPr sz="1900" spc="15" dirty="0">
                          <a:latin typeface="SimSun"/>
                          <a:cs typeface="SimSun"/>
                        </a:rPr>
                        <a:t> </a:t>
                      </a:r>
                      <a:r>
                        <a:rPr sz="1900" spc="20" dirty="0">
                          <a:latin typeface="SimSun"/>
                          <a:cs typeface="SimSun"/>
                        </a:rPr>
                        <a:t>{</a:t>
                      </a:r>
                      <a:r>
                        <a:rPr sz="1900" spc="20" dirty="0">
                          <a:solidFill>
                            <a:srgbClr val="BA2020"/>
                          </a:solidFill>
                          <a:latin typeface="SimSun"/>
                          <a:cs typeface="SimSun"/>
                        </a:rPr>
                        <a:t>"name"</a:t>
                      </a:r>
                      <a:r>
                        <a:rPr sz="1900" spc="20" dirty="0">
                          <a:latin typeface="SimSun"/>
                          <a:cs typeface="SimSun"/>
                        </a:rPr>
                        <a:t>: </a:t>
                      </a:r>
                      <a:r>
                        <a:rPr sz="1900" spc="20" dirty="0">
                          <a:solidFill>
                            <a:srgbClr val="BA2020"/>
                          </a:solidFill>
                          <a:latin typeface="SimSun"/>
                          <a:cs typeface="SimSun"/>
                        </a:rPr>
                        <a:t>"John"</a:t>
                      </a:r>
                      <a:r>
                        <a:rPr sz="1900" spc="20" dirty="0">
                          <a:latin typeface="SimSun"/>
                          <a:cs typeface="SimSun"/>
                        </a:rPr>
                        <a:t>,</a:t>
                      </a:r>
                      <a:r>
                        <a:rPr sz="1900" spc="15" dirty="0">
                          <a:latin typeface="SimSun"/>
                          <a:cs typeface="SimSun"/>
                        </a:rPr>
                        <a:t> </a:t>
                      </a:r>
                      <a:r>
                        <a:rPr sz="1900" spc="20" dirty="0">
                          <a:solidFill>
                            <a:srgbClr val="BA2020"/>
                          </a:solidFill>
                          <a:latin typeface="SimSun"/>
                          <a:cs typeface="SimSun"/>
                        </a:rPr>
                        <a:t>"age"</a:t>
                      </a:r>
                      <a:r>
                        <a:rPr sz="1900" spc="20" dirty="0">
                          <a:latin typeface="SimSun"/>
                          <a:cs typeface="SimSun"/>
                        </a:rPr>
                        <a:t>: 35}</a:t>
                      </a:r>
                      <a:endParaRPr sz="1900" dirty="0">
                        <a:latin typeface="SimSun"/>
                        <a:cs typeface="SimSun"/>
                      </a:endParaRPr>
                    </a:p>
                    <a:p>
                      <a:pPr marL="75565" marR="218440">
                        <a:lnSpc>
                          <a:spcPct val="80000"/>
                        </a:lnSpc>
                        <a:spcBef>
                          <a:spcPts val="30"/>
                        </a:spcBef>
                      </a:pPr>
                      <a:r>
                        <a:rPr sz="1900" spc="20" dirty="0">
                          <a:latin typeface="SimSun"/>
                          <a:cs typeface="SimSun"/>
                        </a:rPr>
                        <a:t>d1 = </a:t>
                      </a:r>
                      <a:r>
                        <a:rPr sz="1900" spc="20" dirty="0">
                          <a:solidFill>
                            <a:srgbClr val="BA2020"/>
                          </a:solidFill>
                          <a:latin typeface="SimSun"/>
                          <a:cs typeface="SimSun"/>
                        </a:rPr>
                        <a:t>"person"</a:t>
                      </a:r>
                      <a:r>
                        <a:rPr sz="1900" spc="20" dirty="0">
                          <a:latin typeface="SimSun"/>
                          <a:cs typeface="SimSun"/>
                        </a:rPr>
                        <a:t>: </a:t>
                      </a:r>
                      <a:r>
                        <a:rPr sz="1900" spc="20" dirty="0">
                          <a:solidFill>
                            <a:srgbClr val="BA2020"/>
                          </a:solidFill>
                          <a:latin typeface="SimSun"/>
                          <a:cs typeface="SimSun"/>
                        </a:rPr>
                        <a:t>"name"</a:t>
                      </a:r>
                      <a:r>
                        <a:rPr sz="1900" spc="20" dirty="0">
                          <a:latin typeface="SimSun"/>
                          <a:cs typeface="SimSun"/>
                        </a:rPr>
                        <a:t>:</a:t>
                      </a:r>
                      <a:r>
                        <a:rPr sz="1900" spc="25" dirty="0">
                          <a:latin typeface="SimSun"/>
                          <a:cs typeface="SimSun"/>
                        </a:rPr>
                        <a:t> </a:t>
                      </a:r>
                      <a:r>
                        <a:rPr sz="1900" spc="20" dirty="0">
                          <a:solidFill>
                            <a:srgbClr val="BA2020"/>
                          </a:solidFill>
                          <a:latin typeface="SimSun"/>
                          <a:cs typeface="SimSun"/>
                        </a:rPr>
                        <a:t>"John"</a:t>
                      </a:r>
                      <a:r>
                        <a:rPr sz="1900" spc="20" dirty="0">
                          <a:latin typeface="SimSun"/>
                          <a:cs typeface="SimSun"/>
                        </a:rPr>
                        <a:t>, </a:t>
                      </a:r>
                      <a:r>
                        <a:rPr sz="1900" spc="20" dirty="0">
                          <a:solidFill>
                            <a:srgbClr val="BA2020"/>
                          </a:solidFill>
                          <a:latin typeface="SimSun"/>
                          <a:cs typeface="SimSun"/>
                        </a:rPr>
                        <a:t>"age"</a:t>
                      </a:r>
                      <a:r>
                        <a:rPr sz="1900" spc="20" dirty="0">
                          <a:latin typeface="SimSun"/>
                          <a:cs typeface="SimSun"/>
                        </a:rPr>
                        <a:t>: 35 </a:t>
                      </a:r>
                      <a:r>
                        <a:rPr sz="1900" spc="-385" dirty="0">
                          <a:latin typeface="SimSun"/>
                          <a:cs typeface="SimSun"/>
                        </a:rPr>
                        <a:t> </a:t>
                      </a:r>
                      <a:r>
                        <a:rPr sz="1900" dirty="0">
                          <a:latin typeface="SimSun"/>
                          <a:cs typeface="SimSun"/>
                        </a:rPr>
                        <a:t> </a:t>
                      </a:r>
                      <a:r>
                        <a:rPr sz="1900" spc="20" dirty="0">
                          <a:latin typeface="SimSun"/>
                          <a:cs typeface="SimSun"/>
                        </a:rPr>
                        <a:t>d</a:t>
                      </a:r>
                      <a:r>
                        <a:rPr sz="1900" spc="15" dirty="0">
                          <a:latin typeface="SimSun"/>
                          <a:cs typeface="SimSun"/>
                        </a:rPr>
                        <a:t> </a:t>
                      </a:r>
                      <a:r>
                        <a:rPr sz="1900" spc="20" dirty="0">
                          <a:latin typeface="SimSun"/>
                          <a:cs typeface="SimSun"/>
                        </a:rPr>
                        <a:t>= dict(name=</a:t>
                      </a:r>
                      <a:r>
                        <a:rPr sz="1900" spc="20" dirty="0">
                          <a:solidFill>
                            <a:srgbClr val="BA2020"/>
                          </a:solidFill>
                          <a:latin typeface="SimSun"/>
                          <a:cs typeface="SimSun"/>
                        </a:rPr>
                        <a:t>"John"</a:t>
                      </a:r>
                      <a:r>
                        <a:rPr sz="1900" spc="20" dirty="0">
                          <a:latin typeface="SimSun"/>
                          <a:cs typeface="SimSun"/>
                        </a:rPr>
                        <a:t>, age=35)</a:t>
                      </a:r>
                      <a:endParaRPr sz="1900" dirty="0">
                        <a:latin typeface="SimSun"/>
                        <a:cs typeface="SimSun"/>
                      </a:endParaRPr>
                    </a:p>
                    <a:p>
                      <a:pPr marL="75565">
                        <a:lnSpc>
                          <a:spcPct val="80000"/>
                        </a:lnSpc>
                      </a:pPr>
                      <a:r>
                        <a:rPr sz="1900" spc="20" dirty="0">
                          <a:latin typeface="SimSun"/>
                          <a:cs typeface="SimSun"/>
                        </a:rPr>
                        <a:t>d =</a:t>
                      </a:r>
                      <a:r>
                        <a:rPr sz="1900" spc="25" dirty="0">
                          <a:latin typeface="SimSun"/>
                          <a:cs typeface="SimSun"/>
                        </a:rPr>
                        <a:t> </a:t>
                      </a:r>
                      <a:r>
                        <a:rPr sz="1900" spc="20" dirty="0">
                          <a:latin typeface="SimSun"/>
                          <a:cs typeface="SimSun"/>
                        </a:rPr>
                        <a:t>dict([(</a:t>
                      </a:r>
                      <a:r>
                        <a:rPr sz="1900" spc="20" dirty="0">
                          <a:solidFill>
                            <a:srgbClr val="BA2020"/>
                          </a:solidFill>
                          <a:latin typeface="SimSun"/>
                          <a:cs typeface="SimSun"/>
                        </a:rPr>
                        <a:t>"name"</a:t>
                      </a:r>
                      <a:r>
                        <a:rPr sz="1900" spc="20" dirty="0">
                          <a:latin typeface="SimSun"/>
                          <a:cs typeface="SimSun"/>
                        </a:rPr>
                        <a:t>, </a:t>
                      </a:r>
                      <a:r>
                        <a:rPr sz="1900" spc="20" dirty="0">
                          <a:solidFill>
                            <a:srgbClr val="BA2020"/>
                          </a:solidFill>
                          <a:latin typeface="SimSun"/>
                          <a:cs typeface="SimSun"/>
                        </a:rPr>
                        <a:t>"John"</a:t>
                      </a:r>
                      <a:r>
                        <a:rPr sz="1900" spc="20" dirty="0">
                          <a:latin typeface="SimSun"/>
                          <a:cs typeface="SimSun"/>
                        </a:rPr>
                        <a:t>),</a:t>
                      </a:r>
                      <a:r>
                        <a:rPr sz="1900" spc="25" dirty="0">
                          <a:latin typeface="SimSun"/>
                          <a:cs typeface="SimSun"/>
                        </a:rPr>
                        <a:t> </a:t>
                      </a:r>
                      <a:r>
                        <a:rPr sz="1900" spc="20" dirty="0">
                          <a:latin typeface="SimSun"/>
                          <a:cs typeface="SimSun"/>
                        </a:rPr>
                        <a:t>(</a:t>
                      </a:r>
                      <a:r>
                        <a:rPr sz="1900" spc="20" dirty="0">
                          <a:solidFill>
                            <a:srgbClr val="BA2020"/>
                          </a:solidFill>
                          <a:latin typeface="SimSun"/>
                          <a:cs typeface="SimSun"/>
                        </a:rPr>
                        <a:t>"age"</a:t>
                      </a:r>
                      <a:r>
                        <a:rPr sz="1900" spc="20" dirty="0">
                          <a:latin typeface="SimSun"/>
                          <a:cs typeface="SimSun"/>
                        </a:rPr>
                        <a:t>, 40)])</a:t>
                      </a:r>
                      <a:endParaRPr sz="1900" dirty="0">
                        <a:latin typeface="SimSun"/>
                        <a:cs typeface="SimSun"/>
                      </a:endParaRPr>
                    </a:p>
                    <a:p>
                      <a:pPr marL="75565" marR="541020">
                        <a:lnSpc>
                          <a:spcPct val="80000"/>
                        </a:lnSpc>
                        <a:spcBef>
                          <a:spcPts val="35"/>
                        </a:spcBef>
                      </a:pPr>
                      <a:r>
                        <a:rPr sz="1900" spc="20" dirty="0">
                          <a:latin typeface="SimSun"/>
                          <a:cs typeface="SimSun"/>
                        </a:rPr>
                        <a:t>d = dict.fromkeys([</a:t>
                      </a:r>
                      <a:r>
                        <a:rPr sz="1900" spc="20" dirty="0">
                          <a:solidFill>
                            <a:srgbClr val="BA2020"/>
                          </a:solidFill>
                          <a:latin typeface="SimSun"/>
                          <a:cs typeface="SimSun"/>
                        </a:rPr>
                        <a:t>"name"</a:t>
                      </a:r>
                      <a:r>
                        <a:rPr sz="1900" spc="20" dirty="0">
                          <a:latin typeface="SimSun"/>
                          <a:cs typeface="SimSun"/>
                        </a:rPr>
                        <a:t>, </a:t>
                      </a:r>
                      <a:r>
                        <a:rPr sz="1900" spc="20" dirty="0">
                          <a:solidFill>
                            <a:srgbClr val="BA2020"/>
                          </a:solidFill>
                          <a:latin typeface="SimSun"/>
                          <a:cs typeface="SimSun"/>
                        </a:rPr>
                        <a:t>"age"</a:t>
                      </a:r>
                      <a:r>
                        <a:rPr sz="1900" spc="20" dirty="0">
                          <a:latin typeface="SimSun"/>
                          <a:cs typeface="SimSun"/>
                        </a:rPr>
                        <a:t>]) </a:t>
                      </a:r>
                      <a:r>
                        <a:rPr sz="1900" spc="-385" dirty="0">
                          <a:latin typeface="SimSun"/>
                          <a:cs typeface="SimSun"/>
                        </a:rPr>
                        <a:t> </a:t>
                      </a:r>
                      <a:r>
                        <a:rPr sz="1900" spc="20" dirty="0">
                          <a:latin typeface="SimSun"/>
                          <a:cs typeface="SimSun"/>
                        </a:rPr>
                        <a:t>d[</a:t>
                      </a:r>
                      <a:r>
                        <a:rPr sz="1900" spc="20" dirty="0">
                          <a:solidFill>
                            <a:srgbClr val="BA2020"/>
                          </a:solidFill>
                          <a:latin typeface="SimSun"/>
                          <a:cs typeface="SimSun"/>
                        </a:rPr>
                        <a:t>"name"</a:t>
                      </a:r>
                      <a:r>
                        <a:rPr sz="1900" spc="20" dirty="0">
                          <a:latin typeface="SimSun"/>
                          <a:cs typeface="SimSun"/>
                        </a:rPr>
                        <a:t>]</a:t>
                      </a:r>
                      <a:endParaRPr sz="1900" dirty="0">
                        <a:latin typeface="SimSun"/>
                        <a:cs typeface="SimSun"/>
                      </a:endParaRPr>
                    </a:p>
                    <a:p>
                      <a:pPr marL="75565">
                        <a:lnSpc>
                          <a:spcPct val="80000"/>
                        </a:lnSpc>
                      </a:pPr>
                      <a:r>
                        <a:rPr sz="1900" spc="20" dirty="0">
                          <a:latin typeface="SimSun"/>
                          <a:cs typeface="SimSun"/>
                        </a:rPr>
                        <a:t>d1[</a:t>
                      </a:r>
                      <a:r>
                        <a:rPr sz="1900" spc="20" dirty="0">
                          <a:solidFill>
                            <a:srgbClr val="BA2020"/>
                          </a:solidFill>
                          <a:latin typeface="SimSun"/>
                          <a:cs typeface="SimSun"/>
                        </a:rPr>
                        <a:t>"person"</a:t>
                      </a:r>
                      <a:r>
                        <a:rPr sz="1900" spc="20" dirty="0">
                          <a:latin typeface="SimSun"/>
                          <a:cs typeface="SimSun"/>
                        </a:rPr>
                        <a:t>][</a:t>
                      </a:r>
                      <a:r>
                        <a:rPr sz="1900" spc="20" dirty="0">
                          <a:solidFill>
                            <a:srgbClr val="BA2020"/>
                          </a:solidFill>
                          <a:latin typeface="SimSun"/>
                          <a:cs typeface="SimSun"/>
                        </a:rPr>
                        <a:t>"age"</a:t>
                      </a:r>
                      <a:r>
                        <a:rPr sz="1900" spc="20" dirty="0">
                          <a:latin typeface="SimSun"/>
                          <a:cs typeface="SimSun"/>
                        </a:rPr>
                        <a:t>]</a:t>
                      </a:r>
                      <a:endParaRPr sz="1900" dirty="0">
                        <a:latin typeface="SimSun"/>
                        <a:cs typeface="SimSun"/>
                      </a:endParaRPr>
                    </a:p>
                    <a:p>
                      <a:pPr>
                        <a:lnSpc>
                          <a:spcPct val="80000"/>
                        </a:lnSpc>
                        <a:spcBef>
                          <a:spcPts val="10"/>
                        </a:spcBef>
                      </a:pPr>
                      <a:endParaRPr sz="1900" dirty="0">
                        <a:latin typeface="Times New Roman"/>
                        <a:cs typeface="Times New Roman"/>
                      </a:endParaRPr>
                    </a:p>
                    <a:p>
                      <a:pPr marL="75565">
                        <a:lnSpc>
                          <a:spcPct val="80000"/>
                        </a:lnSpc>
                        <a:spcBef>
                          <a:spcPts val="5"/>
                        </a:spcBef>
                      </a:pPr>
                      <a:r>
                        <a:rPr sz="1900" spc="20" dirty="0">
                          <a:solidFill>
                            <a:srgbClr val="BA2020"/>
                          </a:solidFill>
                          <a:latin typeface="SimSun"/>
                          <a:cs typeface="SimSun"/>
                        </a:rPr>
                        <a:t>"age"</a:t>
                      </a:r>
                      <a:r>
                        <a:rPr sz="1900" spc="-10" dirty="0">
                          <a:solidFill>
                            <a:srgbClr val="BA2020"/>
                          </a:solidFill>
                          <a:latin typeface="SimSun"/>
                          <a:cs typeface="SimSun"/>
                        </a:rPr>
                        <a:t> </a:t>
                      </a:r>
                      <a:r>
                        <a:rPr sz="1900" spc="20" dirty="0">
                          <a:solidFill>
                            <a:srgbClr val="007F00"/>
                          </a:solidFill>
                          <a:latin typeface="SimSun"/>
                          <a:cs typeface="SimSun"/>
                        </a:rPr>
                        <a:t>in</a:t>
                      </a:r>
                      <a:r>
                        <a:rPr sz="1900" spc="-10" dirty="0">
                          <a:solidFill>
                            <a:srgbClr val="007F00"/>
                          </a:solidFill>
                          <a:latin typeface="SimSun"/>
                          <a:cs typeface="SimSun"/>
                        </a:rPr>
                        <a:t> </a:t>
                      </a:r>
                      <a:r>
                        <a:rPr sz="1900" spc="20" dirty="0">
                          <a:latin typeface="SimSun"/>
                          <a:cs typeface="SimSun"/>
                        </a:rPr>
                        <a:t>d</a:t>
                      </a:r>
                      <a:endParaRPr sz="1900" dirty="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75565">
                        <a:lnSpc>
                          <a:spcPct val="80000"/>
                        </a:lnSpc>
                      </a:pPr>
                      <a:r>
                        <a:rPr sz="1900" dirty="0">
                          <a:latin typeface="Tahoma"/>
                          <a:cs typeface="Tahoma"/>
                        </a:rPr>
                        <a:t>Пустой</a:t>
                      </a:r>
                      <a:r>
                        <a:rPr sz="1900" spc="-5" dirty="0">
                          <a:latin typeface="Tahoma"/>
                          <a:cs typeface="Tahoma"/>
                        </a:rPr>
                        <a:t> словарь</a:t>
                      </a:r>
                      <a:endParaRPr sz="1900" dirty="0">
                        <a:latin typeface="Tahoma"/>
                        <a:cs typeface="Tahoma"/>
                      </a:endParaRPr>
                    </a:p>
                    <a:p>
                      <a:pPr marL="75565" marR="977265">
                        <a:lnSpc>
                          <a:spcPct val="80000"/>
                        </a:lnSpc>
                        <a:spcBef>
                          <a:spcPts val="30"/>
                        </a:spcBef>
                      </a:pPr>
                      <a:r>
                        <a:rPr sz="1900" spc="-5" dirty="0">
                          <a:latin typeface="Tahoma"/>
                          <a:cs typeface="Tahoma"/>
                        </a:rPr>
                        <a:t>Словарь</a:t>
                      </a:r>
                      <a:r>
                        <a:rPr sz="1900" spc="20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1900" spc="5" dirty="0">
                          <a:latin typeface="Tahoma"/>
                          <a:cs typeface="Tahoma"/>
                        </a:rPr>
                        <a:t>из</a:t>
                      </a:r>
                      <a:r>
                        <a:rPr sz="1900" spc="20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1900" spc="-5" dirty="0">
                          <a:latin typeface="Tahoma"/>
                          <a:cs typeface="Tahoma"/>
                        </a:rPr>
                        <a:t>двух</a:t>
                      </a:r>
                      <a:r>
                        <a:rPr sz="1900" spc="25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1900" spc="-10" dirty="0">
                          <a:latin typeface="Tahoma"/>
                          <a:cs typeface="Tahoma"/>
                        </a:rPr>
                        <a:t>элементов </a:t>
                      </a:r>
                      <a:r>
                        <a:rPr sz="1900" spc="-235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1900" dirty="0">
                          <a:latin typeface="Tahoma"/>
                          <a:cs typeface="Tahoma"/>
                        </a:rPr>
                        <a:t>Вложенный</a:t>
                      </a:r>
                      <a:r>
                        <a:rPr sz="1900" spc="20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1900" spc="-5" dirty="0">
                          <a:latin typeface="Tahoma"/>
                          <a:cs typeface="Tahoma"/>
                        </a:rPr>
                        <a:t>словарь</a:t>
                      </a:r>
                      <a:endParaRPr sz="1900" dirty="0">
                        <a:latin typeface="Tahoma"/>
                        <a:cs typeface="Tahoma"/>
                      </a:endParaRPr>
                    </a:p>
                    <a:p>
                      <a:pPr marL="75565">
                        <a:lnSpc>
                          <a:spcPct val="80000"/>
                        </a:lnSpc>
                      </a:pPr>
                      <a:r>
                        <a:rPr sz="1900" spc="-5" dirty="0">
                          <a:latin typeface="Tahoma"/>
                          <a:cs typeface="Tahoma"/>
                        </a:rPr>
                        <a:t>Создание</a:t>
                      </a:r>
                      <a:r>
                        <a:rPr sz="1900" spc="25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1900" spc="-10" dirty="0">
                          <a:latin typeface="Tahoma"/>
                          <a:cs typeface="Tahoma"/>
                        </a:rPr>
                        <a:t>словаря</a:t>
                      </a:r>
                      <a:r>
                        <a:rPr sz="1900" spc="30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1900" spc="-15" dirty="0">
                          <a:latin typeface="Tahoma"/>
                          <a:cs typeface="Tahoma"/>
                        </a:rPr>
                        <a:t>по</a:t>
                      </a:r>
                      <a:r>
                        <a:rPr sz="1900" spc="30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1900" spc="5" dirty="0">
                          <a:latin typeface="Tahoma"/>
                          <a:cs typeface="Tahoma"/>
                        </a:rPr>
                        <a:t>ключевым</a:t>
                      </a:r>
                      <a:r>
                        <a:rPr sz="1900" spc="25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1900" dirty="0">
                          <a:latin typeface="Tahoma"/>
                          <a:cs typeface="Tahoma"/>
                        </a:rPr>
                        <a:t>словам</a:t>
                      </a:r>
                    </a:p>
                    <a:p>
                      <a:pPr marL="75565" marR="68580">
                        <a:lnSpc>
                          <a:spcPct val="80000"/>
                        </a:lnSpc>
                        <a:spcBef>
                          <a:spcPts val="35"/>
                        </a:spcBef>
                      </a:pPr>
                      <a:r>
                        <a:rPr sz="1900" spc="-5" dirty="0">
                          <a:latin typeface="Tahoma"/>
                          <a:cs typeface="Tahoma"/>
                        </a:rPr>
                        <a:t>Создание </a:t>
                      </a:r>
                      <a:r>
                        <a:rPr sz="1900" spc="-10" dirty="0">
                          <a:latin typeface="Tahoma"/>
                          <a:cs typeface="Tahoma"/>
                        </a:rPr>
                        <a:t>словаря</a:t>
                      </a:r>
                      <a:r>
                        <a:rPr sz="1900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1900" spc="-15" dirty="0">
                          <a:latin typeface="Tahoma"/>
                          <a:cs typeface="Tahoma"/>
                        </a:rPr>
                        <a:t>по</a:t>
                      </a:r>
                      <a:r>
                        <a:rPr sz="1900" spc="-5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1900" dirty="0">
                          <a:latin typeface="Tahoma"/>
                          <a:cs typeface="Tahoma"/>
                        </a:rPr>
                        <a:t>парам </a:t>
                      </a:r>
                      <a:r>
                        <a:rPr sz="1900" spc="15" dirty="0">
                          <a:latin typeface="Tahoma"/>
                          <a:cs typeface="Tahoma"/>
                        </a:rPr>
                        <a:t>«ключ:</a:t>
                      </a:r>
                      <a:r>
                        <a:rPr sz="1900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1900" spc="-5" dirty="0">
                          <a:latin typeface="Tahoma"/>
                          <a:cs typeface="Tahoma"/>
                        </a:rPr>
                        <a:t>значение» </a:t>
                      </a:r>
                      <a:r>
                        <a:rPr sz="1900" spc="-235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1900" spc="-5" dirty="0">
                          <a:latin typeface="Tahoma"/>
                          <a:cs typeface="Tahoma"/>
                        </a:rPr>
                        <a:t>Создание</a:t>
                      </a:r>
                      <a:r>
                        <a:rPr sz="1900" spc="25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1900" spc="-10" dirty="0">
                          <a:latin typeface="Tahoma"/>
                          <a:cs typeface="Tahoma"/>
                        </a:rPr>
                        <a:t>словаря</a:t>
                      </a:r>
                      <a:r>
                        <a:rPr sz="1900" spc="25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1900" spc="-15" dirty="0">
                          <a:latin typeface="Tahoma"/>
                          <a:cs typeface="Tahoma"/>
                        </a:rPr>
                        <a:t>по</a:t>
                      </a:r>
                      <a:r>
                        <a:rPr sz="1900" spc="30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1900" dirty="0">
                          <a:latin typeface="Tahoma"/>
                          <a:cs typeface="Tahoma"/>
                        </a:rPr>
                        <a:t>списку</a:t>
                      </a:r>
                      <a:r>
                        <a:rPr sz="1900" spc="25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1900" dirty="0">
                          <a:latin typeface="Tahoma"/>
                          <a:cs typeface="Tahoma"/>
                        </a:rPr>
                        <a:t>ключей </a:t>
                      </a:r>
                      <a:r>
                        <a:rPr sz="1900" spc="5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1900" spc="-10" dirty="0">
                          <a:latin typeface="Tahoma"/>
                          <a:cs typeface="Tahoma"/>
                        </a:rPr>
                        <a:t>Индексирование</a:t>
                      </a:r>
                      <a:r>
                        <a:rPr sz="1900" spc="25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1900" spc="-15" dirty="0">
                          <a:latin typeface="Tahoma"/>
                          <a:cs typeface="Tahoma"/>
                        </a:rPr>
                        <a:t>по</a:t>
                      </a:r>
                      <a:r>
                        <a:rPr sz="1900" spc="30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1900" dirty="0">
                          <a:latin typeface="Tahoma"/>
                          <a:cs typeface="Tahoma"/>
                        </a:rPr>
                        <a:t>ключу</a:t>
                      </a:r>
                    </a:p>
                    <a:p>
                      <a:pPr marL="75565">
                        <a:lnSpc>
                          <a:spcPct val="80000"/>
                        </a:lnSpc>
                      </a:pPr>
                      <a:r>
                        <a:rPr sz="1900" spc="-5" dirty="0">
                          <a:latin typeface="Tahoma"/>
                          <a:cs typeface="Tahoma"/>
                        </a:rPr>
                        <a:t>Инде</a:t>
                      </a:r>
                      <a:r>
                        <a:rPr sz="1900" spc="-25" dirty="0">
                          <a:latin typeface="Tahoma"/>
                          <a:cs typeface="Tahoma"/>
                        </a:rPr>
                        <a:t>к</a:t>
                      </a:r>
                      <a:r>
                        <a:rPr sz="1900" dirty="0">
                          <a:latin typeface="Tahoma"/>
                          <a:cs typeface="Tahoma"/>
                        </a:rPr>
                        <a:t>сирование</a:t>
                      </a:r>
                      <a:r>
                        <a:rPr sz="1900" spc="-55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1900" dirty="0">
                          <a:latin typeface="Tahoma"/>
                          <a:cs typeface="Tahoma"/>
                        </a:rPr>
                        <a:t>по</a:t>
                      </a:r>
                      <a:r>
                        <a:rPr sz="1900" spc="-55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1900" dirty="0">
                          <a:latin typeface="Tahoma"/>
                          <a:cs typeface="Tahoma"/>
                        </a:rPr>
                        <a:t>ключу</a:t>
                      </a:r>
                      <a:r>
                        <a:rPr sz="1900" spc="-55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1900" dirty="0">
                          <a:latin typeface="Tahoma"/>
                          <a:cs typeface="Tahoma"/>
                        </a:rPr>
                        <a:t>дважды</a:t>
                      </a:r>
                      <a:r>
                        <a:rPr sz="1900" spc="-55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1900" dirty="0">
                          <a:latin typeface="Tahoma"/>
                          <a:cs typeface="Tahoma"/>
                        </a:rPr>
                        <a:t>для</a:t>
                      </a:r>
                      <a:r>
                        <a:rPr sz="1900" spc="-55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1900" dirty="0">
                          <a:latin typeface="Tahoma"/>
                          <a:cs typeface="Tahoma"/>
                        </a:rPr>
                        <a:t>доступа</a:t>
                      </a:r>
                    </a:p>
                    <a:p>
                      <a:pPr marL="75565" marR="1069975">
                        <a:lnSpc>
                          <a:spcPct val="80000"/>
                        </a:lnSpc>
                        <a:spcBef>
                          <a:spcPts val="35"/>
                        </a:spcBef>
                      </a:pPr>
                      <a:r>
                        <a:rPr sz="1900" spc="15" dirty="0">
                          <a:latin typeface="Tahoma"/>
                          <a:cs typeface="Tahoma"/>
                        </a:rPr>
                        <a:t>к</a:t>
                      </a:r>
                      <a:r>
                        <a:rPr sz="1900" spc="10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1900" spc="-5" dirty="0">
                          <a:latin typeface="Tahoma"/>
                          <a:cs typeface="Tahoma"/>
                        </a:rPr>
                        <a:t>вложенным</a:t>
                      </a:r>
                      <a:r>
                        <a:rPr sz="1900" spc="15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1900" spc="5" dirty="0">
                          <a:latin typeface="Tahoma"/>
                          <a:cs typeface="Tahoma"/>
                        </a:rPr>
                        <a:t>объектам </a:t>
                      </a:r>
                      <a:r>
                        <a:rPr sz="1900" spc="10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1900" spc="-15" dirty="0">
                          <a:latin typeface="Tahoma"/>
                          <a:cs typeface="Tahoma"/>
                        </a:rPr>
                        <a:t>Проверка</a:t>
                      </a:r>
                      <a:r>
                        <a:rPr sz="1900" spc="10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1900" dirty="0">
                          <a:latin typeface="Tahoma"/>
                          <a:cs typeface="Tahoma"/>
                        </a:rPr>
                        <a:t>наличия</a:t>
                      </a:r>
                      <a:r>
                        <a:rPr sz="1900" spc="10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1900" spc="5" dirty="0">
                          <a:latin typeface="Tahoma"/>
                          <a:cs typeface="Tahoma"/>
                        </a:rPr>
                        <a:t>ключа</a:t>
                      </a:r>
                      <a:endParaRPr sz="1900" dirty="0">
                        <a:latin typeface="Tahoma"/>
                        <a:cs typeface="Tahoma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832497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ject 3">
            <a:extLst>
              <a:ext uri="{FF2B5EF4-FFF2-40B4-BE49-F238E27FC236}">
                <a16:creationId xmlns:a16="http://schemas.microsoft.com/office/drawing/2014/main" id="{A81B927C-F586-45E6-8D7C-8C9552AA99B6}"/>
              </a:ext>
            </a:extLst>
          </p:cNvPr>
          <p:cNvSpPr txBox="1"/>
          <p:nvPr/>
        </p:nvSpPr>
        <p:spPr>
          <a:xfrm>
            <a:off x="762000" y="304800"/>
            <a:ext cx="4191000" cy="513373"/>
          </a:xfrm>
          <a:prstGeom prst="rect">
            <a:avLst/>
          </a:prstGeom>
        </p:spPr>
        <p:txBody>
          <a:bodyPr vert="horz" wrap="square" lIns="0" tIns="20728" rIns="0" bIns="0" rtlCol="0">
            <a:spAutoFit/>
          </a:bodyPr>
          <a:lstStyle/>
          <a:p>
            <a:pPr marL="21820">
              <a:spcBef>
                <a:spcPts val="163"/>
              </a:spcBef>
            </a:pPr>
            <a:r>
              <a:rPr sz="3200" b="1" spc="-155" dirty="0">
                <a:latin typeface="Georgia"/>
                <a:cs typeface="Georgia"/>
              </a:rPr>
              <a:t>Словари</a:t>
            </a:r>
            <a:endParaRPr sz="3200" dirty="0">
              <a:latin typeface="Georgia"/>
              <a:cs typeface="Georgia"/>
            </a:endParaRPr>
          </a:p>
        </p:txBody>
      </p:sp>
      <p:graphicFrame>
        <p:nvGraphicFramePr>
          <p:cNvPr id="7" name="object 4">
            <a:extLst>
              <a:ext uri="{FF2B5EF4-FFF2-40B4-BE49-F238E27FC236}">
                <a16:creationId xmlns:a16="http://schemas.microsoft.com/office/drawing/2014/main" id="{9B04CE79-EE0A-4769-9F9C-B1DEF44E263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38857865"/>
              </p:ext>
            </p:extLst>
          </p:nvPr>
        </p:nvGraphicFramePr>
        <p:xfrm>
          <a:off x="495300" y="868680"/>
          <a:ext cx="8915400" cy="560832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27718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6382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15204">
                <a:tc>
                  <a:txBody>
                    <a:bodyPr/>
                    <a:lstStyle/>
                    <a:p>
                      <a:pPr marL="75565">
                        <a:lnSpc>
                          <a:spcPct val="80000"/>
                        </a:lnSpc>
                      </a:pPr>
                      <a:r>
                        <a:rPr sz="2000" b="1" spc="-10" dirty="0">
                          <a:latin typeface="Arial"/>
                          <a:cs typeface="Arial"/>
                        </a:rPr>
                        <a:t>Операция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75565">
                        <a:lnSpc>
                          <a:spcPct val="80000"/>
                        </a:lnSpc>
                      </a:pPr>
                      <a:r>
                        <a:rPr sz="2000" b="1" spc="-10" dirty="0">
                          <a:latin typeface="Arial"/>
                          <a:cs typeface="Arial"/>
                        </a:rPr>
                        <a:t>Интерпретация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80946">
                <a:tc>
                  <a:txBody>
                    <a:bodyPr/>
                    <a:lstStyle/>
                    <a:p>
                      <a:pPr marL="75565">
                        <a:lnSpc>
                          <a:spcPct val="80000"/>
                        </a:lnSpc>
                      </a:pPr>
                      <a:r>
                        <a:rPr sz="2000" spc="20" dirty="0">
                          <a:latin typeface="SimSun"/>
                          <a:cs typeface="SimSun"/>
                        </a:rPr>
                        <a:t>d.keys()</a:t>
                      </a:r>
                      <a:endParaRPr sz="2000">
                        <a:latin typeface="SimSun"/>
                        <a:cs typeface="SimSun"/>
                      </a:endParaRPr>
                    </a:p>
                    <a:p>
                      <a:pPr marL="75565" marR="1146175">
                        <a:lnSpc>
                          <a:spcPct val="80000"/>
                        </a:lnSpc>
                        <a:spcBef>
                          <a:spcPts val="30"/>
                        </a:spcBef>
                      </a:pPr>
                      <a:r>
                        <a:rPr sz="2000" dirty="0">
                          <a:latin typeface="SimSun"/>
                          <a:cs typeface="SimSun"/>
                        </a:rPr>
                        <a:t>d.values()  </a:t>
                      </a:r>
                      <a:r>
                        <a:rPr sz="2000" spc="20" dirty="0">
                          <a:latin typeface="SimSun"/>
                          <a:cs typeface="SimSun"/>
                        </a:rPr>
                        <a:t>d.items()</a:t>
                      </a:r>
                      <a:endParaRPr sz="2000">
                        <a:latin typeface="SimSun"/>
                        <a:cs typeface="SimSun"/>
                      </a:endParaRPr>
                    </a:p>
                    <a:p>
                      <a:pPr>
                        <a:lnSpc>
                          <a:spcPct val="80000"/>
                        </a:lnSpc>
                        <a:spcBef>
                          <a:spcPts val="40"/>
                        </a:spcBef>
                      </a:pPr>
                      <a:endParaRPr sz="2000">
                        <a:latin typeface="Times New Roman"/>
                        <a:cs typeface="Times New Roman"/>
                      </a:endParaRPr>
                    </a:p>
                    <a:p>
                      <a:pPr marL="75565">
                        <a:lnSpc>
                          <a:spcPct val="80000"/>
                        </a:lnSpc>
                      </a:pPr>
                      <a:r>
                        <a:rPr sz="2000" spc="20" dirty="0">
                          <a:latin typeface="SimSun"/>
                          <a:cs typeface="SimSun"/>
                        </a:rPr>
                        <a:t>d.copy()</a:t>
                      </a:r>
                      <a:endParaRPr sz="2000">
                        <a:latin typeface="SimSun"/>
                        <a:cs typeface="SimSun"/>
                      </a:endParaRPr>
                    </a:p>
                    <a:p>
                      <a:pPr marL="75565" marR="662305">
                        <a:lnSpc>
                          <a:spcPct val="80000"/>
                        </a:lnSpc>
                        <a:spcBef>
                          <a:spcPts val="30"/>
                        </a:spcBef>
                      </a:pPr>
                      <a:r>
                        <a:rPr sz="2000" spc="20" dirty="0">
                          <a:latin typeface="SimSun"/>
                          <a:cs typeface="SimSun"/>
                        </a:rPr>
                        <a:t>d.clear() </a:t>
                      </a:r>
                      <a:r>
                        <a:rPr sz="2000" spc="25" dirty="0">
                          <a:latin typeface="SimSun"/>
                          <a:cs typeface="SimSun"/>
                        </a:rPr>
                        <a:t> </a:t>
                      </a:r>
                      <a:r>
                        <a:rPr sz="2000" spc="20" dirty="0">
                          <a:latin typeface="SimSun"/>
                          <a:cs typeface="SimSun"/>
                        </a:rPr>
                        <a:t>d.update(d2) </a:t>
                      </a:r>
                      <a:r>
                        <a:rPr sz="2000" spc="25" dirty="0">
                          <a:latin typeface="SimSun"/>
                          <a:cs typeface="SimSun"/>
                        </a:rPr>
                        <a:t> </a:t>
                      </a:r>
                      <a:r>
                        <a:rPr sz="2000" spc="20" dirty="0">
                          <a:latin typeface="SimSun"/>
                          <a:cs typeface="SimSun"/>
                        </a:rPr>
                        <a:t>d.get(key,</a:t>
                      </a:r>
                      <a:r>
                        <a:rPr sz="2000" spc="-25" dirty="0">
                          <a:latin typeface="SimSun"/>
                          <a:cs typeface="SimSun"/>
                        </a:rPr>
                        <a:t> </a:t>
                      </a:r>
                      <a:r>
                        <a:rPr sz="2000" spc="20" dirty="0">
                          <a:latin typeface="SimSun"/>
                          <a:cs typeface="SimSun"/>
                        </a:rPr>
                        <a:t>default)</a:t>
                      </a:r>
                      <a:endParaRPr sz="2000">
                        <a:latin typeface="SimSun"/>
                        <a:cs typeface="SimSun"/>
                      </a:endParaRPr>
                    </a:p>
                    <a:p>
                      <a:pPr marL="75565" marR="285750">
                        <a:lnSpc>
                          <a:spcPct val="80000"/>
                        </a:lnSpc>
                        <a:spcBef>
                          <a:spcPts val="185"/>
                        </a:spcBef>
                      </a:pPr>
                      <a:r>
                        <a:rPr sz="2000" spc="20" dirty="0">
                          <a:latin typeface="SimSun"/>
                          <a:cs typeface="SimSun"/>
                        </a:rPr>
                        <a:t>d.pop(key. default) </a:t>
                      </a:r>
                      <a:r>
                        <a:rPr sz="2000" spc="25" dirty="0">
                          <a:latin typeface="SimSun"/>
                          <a:cs typeface="SimSun"/>
                        </a:rPr>
                        <a:t> </a:t>
                      </a:r>
                      <a:r>
                        <a:rPr sz="2000" spc="20" dirty="0">
                          <a:latin typeface="SimSun"/>
                          <a:cs typeface="SimSun"/>
                        </a:rPr>
                        <a:t>d.setdefault(key,</a:t>
                      </a:r>
                      <a:r>
                        <a:rPr sz="2000" dirty="0">
                          <a:latin typeface="SimSun"/>
                          <a:cs typeface="SimSun"/>
                        </a:rPr>
                        <a:t> </a:t>
                      </a:r>
                      <a:r>
                        <a:rPr sz="2000" spc="20" dirty="0">
                          <a:latin typeface="SimSun"/>
                          <a:cs typeface="SimSun"/>
                        </a:rPr>
                        <a:t>default) </a:t>
                      </a:r>
                      <a:r>
                        <a:rPr sz="2000" spc="-385" dirty="0">
                          <a:latin typeface="SimSun"/>
                          <a:cs typeface="SimSun"/>
                        </a:rPr>
                        <a:t> </a:t>
                      </a:r>
                      <a:r>
                        <a:rPr sz="2000" spc="20" dirty="0">
                          <a:latin typeface="SimSun"/>
                          <a:cs typeface="SimSun"/>
                        </a:rPr>
                        <a:t>d.popitem()</a:t>
                      </a:r>
                      <a:endParaRPr sz="2000">
                        <a:latin typeface="SimSun"/>
                        <a:cs typeface="SimSun"/>
                      </a:endParaRPr>
                    </a:p>
                    <a:p>
                      <a:pPr marL="75565">
                        <a:lnSpc>
                          <a:spcPct val="80000"/>
                        </a:lnSpc>
                      </a:pPr>
                      <a:r>
                        <a:rPr sz="2000" spc="20" dirty="0">
                          <a:solidFill>
                            <a:srgbClr val="007F00"/>
                          </a:solidFill>
                          <a:latin typeface="SimSun"/>
                          <a:cs typeface="SimSun"/>
                        </a:rPr>
                        <a:t>len</a:t>
                      </a:r>
                      <a:r>
                        <a:rPr sz="2000" spc="20" dirty="0">
                          <a:latin typeface="SimSun"/>
                          <a:cs typeface="SimSun"/>
                        </a:rPr>
                        <a:t>(d)</a:t>
                      </a:r>
                      <a:endParaRPr sz="2000">
                        <a:latin typeface="SimSun"/>
                        <a:cs typeface="SimSun"/>
                      </a:endParaRPr>
                    </a:p>
                    <a:p>
                      <a:pPr marL="75565">
                        <a:lnSpc>
                          <a:spcPct val="80000"/>
                        </a:lnSpc>
                      </a:pPr>
                      <a:r>
                        <a:rPr sz="2000" spc="20" dirty="0">
                          <a:latin typeface="SimSun"/>
                          <a:cs typeface="SimSun"/>
                        </a:rPr>
                        <a:t>d[key]</a:t>
                      </a:r>
                      <a:r>
                        <a:rPr sz="2000" spc="-10" dirty="0">
                          <a:latin typeface="SimSun"/>
                          <a:cs typeface="SimSun"/>
                        </a:rPr>
                        <a:t> </a:t>
                      </a:r>
                      <a:r>
                        <a:rPr sz="2000" spc="20" dirty="0">
                          <a:latin typeface="SimSun"/>
                          <a:cs typeface="SimSun"/>
                        </a:rPr>
                        <a:t>=</a:t>
                      </a:r>
                      <a:r>
                        <a:rPr sz="2000" spc="-5" dirty="0">
                          <a:latin typeface="SimSun"/>
                          <a:cs typeface="SimSun"/>
                        </a:rPr>
                        <a:t> </a:t>
                      </a:r>
                      <a:r>
                        <a:rPr sz="2000" spc="20" dirty="0">
                          <a:latin typeface="SimSun"/>
                          <a:cs typeface="SimSun"/>
                        </a:rPr>
                        <a:t>32</a:t>
                      </a:r>
                      <a:endParaRPr sz="2000">
                        <a:latin typeface="SimSun"/>
                        <a:cs typeface="SimSun"/>
                      </a:endParaRPr>
                    </a:p>
                    <a:p>
                      <a:pPr>
                        <a:lnSpc>
                          <a:spcPct val="80000"/>
                        </a:lnSpc>
                        <a:spcBef>
                          <a:spcPts val="55"/>
                        </a:spcBef>
                      </a:pPr>
                      <a:endParaRPr sz="2000">
                        <a:latin typeface="Times New Roman"/>
                        <a:cs typeface="Times New Roman"/>
                      </a:endParaRPr>
                    </a:p>
                    <a:p>
                      <a:pPr marL="75565" marR="930910">
                        <a:lnSpc>
                          <a:spcPct val="80000"/>
                        </a:lnSpc>
                      </a:pPr>
                      <a:r>
                        <a:rPr sz="2000" spc="20" dirty="0">
                          <a:solidFill>
                            <a:srgbClr val="007F00"/>
                          </a:solidFill>
                          <a:latin typeface="SimSun"/>
                          <a:cs typeface="SimSun"/>
                        </a:rPr>
                        <a:t>del </a:t>
                      </a:r>
                      <a:r>
                        <a:rPr sz="2000" spc="20" dirty="0">
                          <a:latin typeface="SimSun"/>
                          <a:cs typeface="SimSun"/>
                        </a:rPr>
                        <a:t>d[key] </a:t>
                      </a:r>
                      <a:r>
                        <a:rPr sz="2000" spc="25" dirty="0">
                          <a:latin typeface="SimSun"/>
                          <a:cs typeface="SimSun"/>
                        </a:rPr>
                        <a:t> </a:t>
                      </a:r>
                      <a:r>
                        <a:rPr sz="2000" dirty="0">
                          <a:solidFill>
                            <a:srgbClr val="007F00"/>
                          </a:solidFill>
                          <a:latin typeface="SimSun"/>
                          <a:cs typeface="SimSun"/>
                        </a:rPr>
                        <a:t>list</a:t>
                      </a:r>
                      <a:r>
                        <a:rPr sz="2000" dirty="0">
                          <a:latin typeface="SimSun"/>
                          <a:cs typeface="SimSun"/>
                        </a:rPr>
                        <a:t>(d.keys())</a:t>
                      </a:r>
                      <a:endParaRPr sz="20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75565">
                        <a:lnSpc>
                          <a:spcPct val="80000"/>
                        </a:lnSpc>
                      </a:pPr>
                      <a:r>
                        <a:rPr sz="2000" spc="5" dirty="0">
                          <a:latin typeface="Tahoma"/>
                          <a:cs typeface="Tahoma"/>
                        </a:rPr>
                        <a:t>Получить</a:t>
                      </a:r>
                      <a:r>
                        <a:rPr sz="2000" spc="-5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2000" spc="-20" dirty="0">
                          <a:latin typeface="Tahoma"/>
                          <a:cs typeface="Tahoma"/>
                        </a:rPr>
                        <a:t>все</a:t>
                      </a:r>
                      <a:r>
                        <a:rPr sz="2000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2000" spc="10" dirty="0">
                          <a:latin typeface="Tahoma"/>
                          <a:cs typeface="Tahoma"/>
                        </a:rPr>
                        <a:t>ключи</a:t>
                      </a:r>
                      <a:endParaRPr sz="2000" dirty="0">
                        <a:latin typeface="Tahoma"/>
                        <a:cs typeface="Tahoma"/>
                      </a:endParaRPr>
                    </a:p>
                    <a:p>
                      <a:pPr marL="75565">
                        <a:lnSpc>
                          <a:spcPct val="80000"/>
                        </a:lnSpc>
                      </a:pPr>
                      <a:r>
                        <a:rPr sz="2000" spc="5" dirty="0">
                          <a:latin typeface="Tahoma"/>
                          <a:cs typeface="Tahoma"/>
                        </a:rPr>
                        <a:t>Получить </a:t>
                      </a:r>
                      <a:r>
                        <a:rPr sz="2000" spc="-20" dirty="0">
                          <a:latin typeface="Tahoma"/>
                          <a:cs typeface="Tahoma"/>
                        </a:rPr>
                        <a:t>все</a:t>
                      </a:r>
                      <a:r>
                        <a:rPr sz="2000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2000" spc="-10" dirty="0">
                          <a:latin typeface="Tahoma"/>
                          <a:cs typeface="Tahoma"/>
                        </a:rPr>
                        <a:t>значения</a:t>
                      </a:r>
                      <a:endParaRPr sz="2000" dirty="0">
                        <a:latin typeface="Tahoma"/>
                        <a:cs typeface="Tahoma"/>
                      </a:endParaRPr>
                    </a:p>
                    <a:p>
                      <a:pPr marL="75565" marR="68580">
                        <a:lnSpc>
                          <a:spcPct val="80000"/>
                        </a:lnSpc>
                        <a:spcBef>
                          <a:spcPts val="30"/>
                        </a:spcBef>
                      </a:pPr>
                      <a:r>
                        <a:rPr sz="2000" spc="5" dirty="0">
                          <a:latin typeface="Tahoma"/>
                          <a:cs typeface="Tahoma"/>
                        </a:rPr>
                        <a:t>Получить</a:t>
                      </a:r>
                      <a:r>
                        <a:rPr sz="2000" spc="170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2000" spc="-20" dirty="0">
                          <a:latin typeface="Tahoma"/>
                          <a:cs typeface="Tahoma"/>
                        </a:rPr>
                        <a:t>все</a:t>
                      </a:r>
                      <a:r>
                        <a:rPr sz="2000" spc="195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2000" spc="-5" dirty="0">
                          <a:latin typeface="Tahoma"/>
                          <a:cs typeface="Tahoma"/>
                        </a:rPr>
                        <a:t>пары</a:t>
                      </a:r>
                      <a:r>
                        <a:rPr sz="2000" spc="180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2000" spc="15" dirty="0">
                          <a:latin typeface="Tahoma"/>
                          <a:cs typeface="Tahoma"/>
                        </a:rPr>
                        <a:t>«ключ:</a:t>
                      </a:r>
                      <a:r>
                        <a:rPr sz="2000" spc="160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2000" spc="-5" dirty="0">
                          <a:latin typeface="Tahoma"/>
                          <a:cs typeface="Tahoma"/>
                        </a:rPr>
                        <a:t>значение»</a:t>
                      </a:r>
                      <a:r>
                        <a:rPr sz="2000" spc="180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2000" dirty="0">
                          <a:latin typeface="Tahoma"/>
                          <a:cs typeface="Tahoma"/>
                        </a:rPr>
                        <a:t>(в</a:t>
                      </a:r>
                      <a:r>
                        <a:rPr sz="2000" spc="175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2000" spc="-15" dirty="0">
                          <a:latin typeface="Tahoma"/>
                          <a:cs typeface="Tahoma"/>
                        </a:rPr>
                        <a:t>виде</a:t>
                      </a:r>
                      <a:r>
                        <a:rPr sz="2000" spc="190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2000" spc="-5" dirty="0">
                          <a:latin typeface="Tahoma"/>
                          <a:cs typeface="Tahoma"/>
                        </a:rPr>
                        <a:t>списка </a:t>
                      </a:r>
                      <a:r>
                        <a:rPr sz="2000" spc="-235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2000" spc="-10" dirty="0">
                          <a:latin typeface="Tahoma"/>
                          <a:cs typeface="Tahoma"/>
                        </a:rPr>
                        <a:t>кортежей)</a:t>
                      </a:r>
                      <a:endParaRPr sz="2000" dirty="0">
                        <a:latin typeface="Tahoma"/>
                        <a:cs typeface="Tahoma"/>
                      </a:endParaRPr>
                    </a:p>
                    <a:p>
                      <a:pPr marL="75565">
                        <a:lnSpc>
                          <a:spcPct val="80000"/>
                        </a:lnSpc>
                      </a:pPr>
                      <a:r>
                        <a:rPr sz="2000" spc="-10" dirty="0">
                          <a:latin typeface="Tahoma"/>
                          <a:cs typeface="Tahoma"/>
                        </a:rPr>
                        <a:t>Копирование</a:t>
                      </a:r>
                      <a:endParaRPr sz="2000" dirty="0">
                        <a:latin typeface="Tahoma"/>
                        <a:cs typeface="Tahoma"/>
                      </a:endParaRPr>
                    </a:p>
                    <a:p>
                      <a:pPr marL="75565" marR="1767839">
                        <a:lnSpc>
                          <a:spcPct val="80000"/>
                        </a:lnSpc>
                        <a:spcBef>
                          <a:spcPts val="35"/>
                        </a:spcBef>
                      </a:pPr>
                      <a:r>
                        <a:rPr sz="2000" spc="-10" dirty="0">
                          <a:latin typeface="Tahoma"/>
                          <a:cs typeface="Tahoma"/>
                        </a:rPr>
                        <a:t>Удаление</a:t>
                      </a:r>
                      <a:r>
                        <a:rPr sz="2000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2000" spc="-15" dirty="0">
                          <a:latin typeface="Tahoma"/>
                          <a:cs typeface="Tahoma"/>
                        </a:rPr>
                        <a:t>всех</a:t>
                      </a:r>
                      <a:r>
                        <a:rPr sz="2000" spc="5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2000" spc="-10" dirty="0">
                          <a:latin typeface="Tahoma"/>
                          <a:cs typeface="Tahoma"/>
                        </a:rPr>
                        <a:t>элементов </a:t>
                      </a:r>
                      <a:r>
                        <a:rPr sz="2000" spc="-235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2000" spc="-10" dirty="0">
                          <a:latin typeface="Tahoma"/>
                          <a:cs typeface="Tahoma"/>
                        </a:rPr>
                        <a:t>Объединение</a:t>
                      </a:r>
                      <a:r>
                        <a:rPr sz="2000" spc="5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2000" spc="-15" dirty="0">
                          <a:latin typeface="Tahoma"/>
                          <a:cs typeface="Tahoma"/>
                        </a:rPr>
                        <a:t>по</a:t>
                      </a:r>
                      <a:r>
                        <a:rPr sz="2000" spc="5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2000" spc="10" dirty="0">
                          <a:latin typeface="Tahoma"/>
                          <a:cs typeface="Tahoma"/>
                        </a:rPr>
                        <a:t>ключам</a:t>
                      </a:r>
                      <a:endParaRPr sz="2000" dirty="0">
                        <a:latin typeface="Tahoma"/>
                        <a:cs typeface="Tahoma"/>
                      </a:endParaRPr>
                    </a:p>
                    <a:p>
                      <a:pPr marL="75565">
                        <a:lnSpc>
                          <a:spcPct val="80000"/>
                        </a:lnSpc>
                      </a:pPr>
                      <a:r>
                        <a:rPr sz="2000" spc="-15" dirty="0">
                          <a:latin typeface="Tahoma"/>
                          <a:cs typeface="Tahoma"/>
                        </a:rPr>
                        <a:t>Извлечение</a:t>
                      </a:r>
                      <a:r>
                        <a:rPr sz="2000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2000" spc="-15" dirty="0">
                          <a:latin typeface="Tahoma"/>
                          <a:cs typeface="Tahoma"/>
                        </a:rPr>
                        <a:t>по</a:t>
                      </a:r>
                      <a:r>
                        <a:rPr sz="2000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2000" spc="-10" dirty="0">
                          <a:latin typeface="Tahoma"/>
                          <a:cs typeface="Tahoma"/>
                        </a:rPr>
                        <a:t>ключу,</a:t>
                      </a:r>
                      <a:r>
                        <a:rPr sz="2000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2000" spc="-10" dirty="0">
                          <a:latin typeface="Tahoma"/>
                          <a:cs typeface="Tahoma"/>
                        </a:rPr>
                        <a:t>если</a:t>
                      </a:r>
                      <a:r>
                        <a:rPr sz="2000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2000" spc="10" dirty="0">
                          <a:latin typeface="Tahoma"/>
                          <a:cs typeface="Tahoma"/>
                        </a:rPr>
                        <a:t>ключ</a:t>
                      </a:r>
                      <a:r>
                        <a:rPr sz="2000" spc="5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2000" spc="-5" dirty="0">
                          <a:latin typeface="Tahoma"/>
                          <a:cs typeface="Tahoma"/>
                        </a:rPr>
                        <a:t>отсутствует</a:t>
                      </a:r>
                      <a:r>
                        <a:rPr sz="2000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2000" spc="-15" dirty="0">
                          <a:latin typeface="Tahoma"/>
                          <a:cs typeface="Tahoma"/>
                        </a:rPr>
                        <a:t>–</a:t>
                      </a:r>
                      <a:r>
                        <a:rPr sz="2000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2000" spc="-10" dirty="0">
                          <a:latin typeface="Tahoma"/>
                          <a:cs typeface="Tahoma"/>
                        </a:rPr>
                        <a:t>возвращается</a:t>
                      </a:r>
                      <a:endParaRPr sz="2000" dirty="0">
                        <a:latin typeface="Tahoma"/>
                        <a:cs typeface="Tahoma"/>
                      </a:endParaRPr>
                    </a:p>
                    <a:p>
                      <a:pPr marL="75565">
                        <a:lnSpc>
                          <a:spcPct val="80000"/>
                        </a:lnSpc>
                      </a:pPr>
                      <a:r>
                        <a:rPr sz="2000" spc="-10" dirty="0">
                          <a:latin typeface="Tahoma"/>
                          <a:cs typeface="Tahoma"/>
                        </a:rPr>
                        <a:t>стандартное</a:t>
                      </a:r>
                      <a:r>
                        <a:rPr sz="2000" spc="30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2000" spc="-20" dirty="0">
                          <a:latin typeface="Tahoma"/>
                          <a:cs typeface="Tahoma"/>
                        </a:rPr>
                        <a:t>значение</a:t>
                      </a:r>
                      <a:r>
                        <a:rPr sz="2000" spc="30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2000" dirty="0">
                          <a:latin typeface="Tahoma"/>
                          <a:cs typeface="Tahoma"/>
                        </a:rPr>
                        <a:t>или</a:t>
                      </a:r>
                      <a:r>
                        <a:rPr sz="2000" spc="35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2000" spc="20" dirty="0">
                          <a:solidFill>
                            <a:srgbClr val="1F973F"/>
                          </a:solidFill>
                          <a:latin typeface="SimSun"/>
                          <a:cs typeface="SimSun"/>
                        </a:rPr>
                        <a:t>None</a:t>
                      </a:r>
                      <a:endParaRPr sz="2000" dirty="0">
                        <a:latin typeface="SimSun"/>
                        <a:cs typeface="SimSun"/>
                      </a:endParaRPr>
                    </a:p>
                    <a:p>
                      <a:pPr marL="75565" marR="68580" algn="just">
                        <a:lnSpc>
                          <a:spcPct val="80000"/>
                        </a:lnSpc>
                        <a:spcBef>
                          <a:spcPts val="35"/>
                        </a:spcBef>
                      </a:pPr>
                      <a:r>
                        <a:rPr sz="2000" spc="-10" dirty="0">
                          <a:latin typeface="Tahoma"/>
                          <a:cs typeface="Tahoma"/>
                        </a:rPr>
                        <a:t>Удаление </a:t>
                      </a:r>
                      <a:r>
                        <a:rPr sz="2000" spc="-15" dirty="0">
                          <a:latin typeface="Tahoma"/>
                          <a:cs typeface="Tahoma"/>
                        </a:rPr>
                        <a:t>по </a:t>
                      </a:r>
                      <a:r>
                        <a:rPr sz="2000" spc="-10" dirty="0">
                          <a:latin typeface="Tahoma"/>
                          <a:cs typeface="Tahoma"/>
                        </a:rPr>
                        <a:t>ключу, если </a:t>
                      </a:r>
                      <a:r>
                        <a:rPr sz="2000" spc="10" dirty="0">
                          <a:latin typeface="Tahoma"/>
                          <a:cs typeface="Tahoma"/>
                        </a:rPr>
                        <a:t>ключ </a:t>
                      </a:r>
                      <a:r>
                        <a:rPr sz="2000" spc="-5" dirty="0">
                          <a:latin typeface="Tahoma"/>
                          <a:cs typeface="Tahoma"/>
                        </a:rPr>
                        <a:t>отсутствует </a:t>
                      </a:r>
                      <a:r>
                        <a:rPr sz="2000" spc="-15" dirty="0">
                          <a:latin typeface="Tahoma"/>
                          <a:cs typeface="Tahoma"/>
                        </a:rPr>
                        <a:t>– </a:t>
                      </a:r>
                      <a:r>
                        <a:rPr sz="2000" spc="-10" dirty="0">
                          <a:latin typeface="Tahoma"/>
                          <a:cs typeface="Tahoma"/>
                        </a:rPr>
                        <a:t>возвращается </a:t>
                      </a:r>
                      <a:r>
                        <a:rPr sz="2000" spc="-5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2000" spc="-10" dirty="0">
                          <a:latin typeface="Tahoma"/>
                          <a:cs typeface="Tahoma"/>
                        </a:rPr>
                        <a:t>стандартное </a:t>
                      </a:r>
                      <a:r>
                        <a:rPr sz="2000" spc="-20" dirty="0">
                          <a:latin typeface="Tahoma"/>
                          <a:cs typeface="Tahoma"/>
                        </a:rPr>
                        <a:t>значение </a:t>
                      </a:r>
                      <a:r>
                        <a:rPr sz="2000" dirty="0">
                          <a:latin typeface="Tahoma"/>
                          <a:cs typeface="Tahoma"/>
                        </a:rPr>
                        <a:t>или </a:t>
                      </a:r>
                      <a:r>
                        <a:rPr sz="2000" spc="-5" dirty="0">
                          <a:latin typeface="Tahoma"/>
                          <a:cs typeface="Tahoma"/>
                        </a:rPr>
                        <a:t>вызывается исключение </a:t>
                      </a:r>
                      <a:r>
                        <a:rPr sz="2000" dirty="0">
                          <a:latin typeface="Tahoma"/>
                          <a:cs typeface="Tahoma"/>
                        </a:rPr>
                        <a:t>(ошибка) </a:t>
                      </a:r>
                      <a:r>
                        <a:rPr sz="2000" spc="5" dirty="0">
                          <a:latin typeface="Tahoma"/>
                          <a:cs typeface="Tahoma"/>
                        </a:rPr>
                        <a:t> Установить </a:t>
                      </a:r>
                      <a:r>
                        <a:rPr sz="2000" spc="-15" dirty="0">
                          <a:latin typeface="Tahoma"/>
                          <a:cs typeface="Tahoma"/>
                        </a:rPr>
                        <a:t>по </a:t>
                      </a:r>
                      <a:r>
                        <a:rPr sz="2000" spc="-10" dirty="0">
                          <a:latin typeface="Tahoma"/>
                          <a:cs typeface="Tahoma"/>
                        </a:rPr>
                        <a:t>ключу, если </a:t>
                      </a:r>
                      <a:r>
                        <a:rPr sz="2000" spc="10" dirty="0">
                          <a:latin typeface="Tahoma"/>
                          <a:cs typeface="Tahoma"/>
                        </a:rPr>
                        <a:t>ключ </a:t>
                      </a:r>
                      <a:r>
                        <a:rPr sz="2000" spc="-5" dirty="0">
                          <a:latin typeface="Tahoma"/>
                          <a:cs typeface="Tahoma"/>
                        </a:rPr>
                        <a:t>отсутствует </a:t>
                      </a:r>
                      <a:r>
                        <a:rPr sz="2000" spc="-15" dirty="0">
                          <a:latin typeface="Tahoma"/>
                          <a:cs typeface="Tahoma"/>
                        </a:rPr>
                        <a:t>– </a:t>
                      </a:r>
                      <a:r>
                        <a:rPr sz="2000" spc="-5" dirty="0">
                          <a:latin typeface="Tahoma"/>
                          <a:cs typeface="Tahoma"/>
                        </a:rPr>
                        <a:t>установить </a:t>
                      </a:r>
                      <a:r>
                        <a:rPr sz="2000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2000" spc="-10" dirty="0">
                          <a:latin typeface="Tahoma"/>
                          <a:cs typeface="Tahoma"/>
                        </a:rPr>
                        <a:t>стандартное</a:t>
                      </a:r>
                      <a:r>
                        <a:rPr sz="2000" spc="30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2000" spc="-20" dirty="0">
                          <a:latin typeface="Tahoma"/>
                          <a:cs typeface="Tahoma"/>
                        </a:rPr>
                        <a:t>значение</a:t>
                      </a:r>
                      <a:r>
                        <a:rPr sz="2000" spc="30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2000" dirty="0">
                          <a:latin typeface="Tahoma"/>
                          <a:cs typeface="Tahoma"/>
                        </a:rPr>
                        <a:t>или</a:t>
                      </a:r>
                      <a:r>
                        <a:rPr sz="2000" spc="30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2000" spc="20" dirty="0">
                          <a:solidFill>
                            <a:srgbClr val="1F973F"/>
                          </a:solidFill>
                          <a:latin typeface="SimSun"/>
                          <a:cs typeface="SimSun"/>
                        </a:rPr>
                        <a:t>None</a:t>
                      </a:r>
                      <a:endParaRPr sz="2000" dirty="0">
                        <a:latin typeface="SimSun"/>
                        <a:cs typeface="SimSun"/>
                      </a:endParaRPr>
                    </a:p>
                    <a:p>
                      <a:pPr marL="75565" algn="just">
                        <a:lnSpc>
                          <a:spcPct val="80000"/>
                        </a:lnSpc>
                      </a:pPr>
                      <a:r>
                        <a:rPr sz="2000" spc="-10" dirty="0">
                          <a:latin typeface="Tahoma"/>
                          <a:cs typeface="Tahoma"/>
                        </a:rPr>
                        <a:t>Удаление</a:t>
                      </a:r>
                      <a:r>
                        <a:rPr sz="2000" spc="30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2000" dirty="0">
                          <a:latin typeface="Tahoma"/>
                          <a:cs typeface="Tahoma"/>
                        </a:rPr>
                        <a:t>и</a:t>
                      </a:r>
                      <a:r>
                        <a:rPr sz="2000" spc="35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2000" spc="-15" dirty="0">
                          <a:latin typeface="Tahoma"/>
                          <a:cs typeface="Tahoma"/>
                        </a:rPr>
                        <a:t>возвращение</a:t>
                      </a:r>
                      <a:r>
                        <a:rPr sz="2000" spc="35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2000" spc="-5" dirty="0">
                          <a:latin typeface="Tahoma"/>
                          <a:cs typeface="Tahoma"/>
                        </a:rPr>
                        <a:t>любой</a:t>
                      </a:r>
                      <a:r>
                        <a:rPr sz="2000" spc="35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2000" spc="-5" dirty="0">
                          <a:latin typeface="Tahoma"/>
                          <a:cs typeface="Tahoma"/>
                        </a:rPr>
                        <a:t>пары</a:t>
                      </a:r>
                      <a:r>
                        <a:rPr sz="2000" spc="30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2000" spc="15" dirty="0">
                          <a:latin typeface="Tahoma"/>
                          <a:cs typeface="Tahoma"/>
                        </a:rPr>
                        <a:t>«ключ:</a:t>
                      </a:r>
                      <a:r>
                        <a:rPr sz="2000" spc="35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2000" spc="-5" dirty="0">
                          <a:latin typeface="Tahoma"/>
                          <a:cs typeface="Tahoma"/>
                        </a:rPr>
                        <a:t>значение»</a:t>
                      </a:r>
                      <a:endParaRPr sz="2000" dirty="0">
                        <a:latin typeface="Tahoma"/>
                        <a:cs typeface="Tahoma"/>
                      </a:endParaRPr>
                    </a:p>
                    <a:p>
                      <a:pPr marL="75565" algn="just">
                        <a:lnSpc>
                          <a:spcPct val="80000"/>
                        </a:lnSpc>
                      </a:pPr>
                      <a:r>
                        <a:rPr sz="2000" spc="10" dirty="0">
                          <a:latin typeface="Tahoma"/>
                          <a:cs typeface="Tahoma"/>
                        </a:rPr>
                        <a:t>Длина</a:t>
                      </a:r>
                      <a:r>
                        <a:rPr sz="2000" spc="30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2000" spc="-5" dirty="0">
                          <a:latin typeface="Tahoma"/>
                          <a:cs typeface="Tahoma"/>
                        </a:rPr>
                        <a:t>(количество</a:t>
                      </a:r>
                      <a:r>
                        <a:rPr sz="2000" spc="30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2000" spc="-15" dirty="0">
                          <a:latin typeface="Tahoma"/>
                          <a:cs typeface="Tahoma"/>
                        </a:rPr>
                        <a:t>сохраненных</a:t>
                      </a:r>
                      <a:r>
                        <a:rPr sz="2000" spc="30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2000" spc="-5" dirty="0">
                          <a:latin typeface="Tahoma"/>
                          <a:cs typeface="Tahoma"/>
                        </a:rPr>
                        <a:t>элементов)</a:t>
                      </a:r>
                      <a:endParaRPr sz="2000" dirty="0">
                        <a:latin typeface="Tahoma"/>
                        <a:cs typeface="Tahoma"/>
                      </a:endParaRPr>
                    </a:p>
                    <a:p>
                      <a:pPr marL="75565" marR="67945" algn="just">
                        <a:lnSpc>
                          <a:spcPct val="80000"/>
                        </a:lnSpc>
                        <a:spcBef>
                          <a:spcPts val="30"/>
                        </a:spcBef>
                      </a:pPr>
                      <a:r>
                        <a:rPr sz="2000" spc="-10" dirty="0">
                          <a:latin typeface="Tahoma"/>
                          <a:cs typeface="Tahoma"/>
                        </a:rPr>
                        <a:t>Добавление </a:t>
                      </a:r>
                      <a:r>
                        <a:rPr sz="2000" dirty="0">
                          <a:latin typeface="Tahoma"/>
                          <a:cs typeface="Tahoma"/>
                        </a:rPr>
                        <a:t>ключей или </a:t>
                      </a:r>
                      <a:r>
                        <a:rPr sz="2000" spc="-15" dirty="0">
                          <a:latin typeface="Tahoma"/>
                          <a:cs typeface="Tahoma"/>
                        </a:rPr>
                        <a:t>изменение </a:t>
                      </a:r>
                      <a:r>
                        <a:rPr sz="2000" spc="-10" dirty="0">
                          <a:latin typeface="Tahoma"/>
                          <a:cs typeface="Tahoma"/>
                        </a:rPr>
                        <a:t>значений, </a:t>
                      </a:r>
                      <a:r>
                        <a:rPr sz="2000" spc="-5" dirty="0">
                          <a:latin typeface="Tahoma"/>
                          <a:cs typeface="Tahoma"/>
                        </a:rPr>
                        <a:t>связанных </a:t>
                      </a:r>
                      <a:r>
                        <a:rPr sz="2000" spc="5" dirty="0">
                          <a:latin typeface="Tahoma"/>
                          <a:cs typeface="Tahoma"/>
                        </a:rPr>
                        <a:t>с </a:t>
                      </a:r>
                      <a:r>
                        <a:rPr sz="2000" spc="10" dirty="0">
                          <a:latin typeface="Tahoma"/>
                          <a:cs typeface="Tahoma"/>
                        </a:rPr>
                        <a:t> ключами</a:t>
                      </a:r>
                      <a:endParaRPr sz="2000" dirty="0">
                        <a:latin typeface="Tahoma"/>
                        <a:cs typeface="Tahoma"/>
                      </a:endParaRPr>
                    </a:p>
                    <a:p>
                      <a:pPr marL="75565" algn="just">
                        <a:lnSpc>
                          <a:spcPct val="80000"/>
                        </a:lnSpc>
                      </a:pPr>
                      <a:r>
                        <a:rPr sz="2000" spc="-10" dirty="0">
                          <a:latin typeface="Tahoma"/>
                          <a:cs typeface="Tahoma"/>
                        </a:rPr>
                        <a:t>Удаление</a:t>
                      </a:r>
                      <a:r>
                        <a:rPr sz="2000" spc="20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2000" spc="-10" dirty="0">
                          <a:latin typeface="Tahoma"/>
                          <a:cs typeface="Tahoma"/>
                        </a:rPr>
                        <a:t>элемента</a:t>
                      </a:r>
                      <a:r>
                        <a:rPr sz="2000" spc="25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2000" spc="-15" dirty="0">
                          <a:latin typeface="Tahoma"/>
                          <a:cs typeface="Tahoma"/>
                        </a:rPr>
                        <a:t>по</a:t>
                      </a:r>
                      <a:r>
                        <a:rPr sz="2000" spc="20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2000" dirty="0">
                          <a:latin typeface="Tahoma"/>
                          <a:cs typeface="Tahoma"/>
                        </a:rPr>
                        <a:t>ключу</a:t>
                      </a:r>
                    </a:p>
                    <a:p>
                      <a:pPr marL="75565" algn="just">
                        <a:lnSpc>
                          <a:spcPct val="80000"/>
                        </a:lnSpc>
                      </a:pPr>
                      <a:r>
                        <a:rPr sz="2000" spc="5" dirty="0">
                          <a:latin typeface="Tahoma"/>
                          <a:cs typeface="Tahoma"/>
                        </a:rPr>
                        <a:t>Получить</a:t>
                      </a:r>
                      <a:r>
                        <a:rPr sz="2000" dirty="0">
                          <a:latin typeface="Tahoma"/>
                          <a:cs typeface="Tahoma"/>
                        </a:rPr>
                        <a:t> список ключей</a:t>
                      </a: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6214009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294</TotalTime>
  <Words>2776</Words>
  <Application>Microsoft Office PowerPoint</Application>
  <PresentationFormat>Лист A4 (210x297 мм)</PresentationFormat>
  <Paragraphs>396</Paragraphs>
  <Slides>19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11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31" baseType="lpstr">
      <vt:lpstr>SimSun</vt:lpstr>
      <vt:lpstr>Arial</vt:lpstr>
      <vt:lpstr>Calibri</vt:lpstr>
      <vt:lpstr>Calibri Light</vt:lpstr>
      <vt:lpstr>Cambria</vt:lpstr>
      <vt:lpstr>Georgia</vt:lpstr>
      <vt:lpstr>Lucida Sans Unicode</vt:lpstr>
      <vt:lpstr>Microsoft Sans Serif</vt:lpstr>
      <vt:lpstr>Tahoma</vt:lpstr>
      <vt:lpstr>Times New Roman</vt:lpstr>
      <vt:lpstr>Trebuchet MS</vt:lpstr>
      <vt:lpstr>Тема Office</vt:lpstr>
      <vt:lpstr>Презентация PowerPoint</vt:lpstr>
      <vt:lpstr>Презентация PowerPoint</vt:lpstr>
      <vt:lpstr>Кортежи</vt:lpstr>
      <vt:lpstr>Операции над кортежами</vt:lpstr>
      <vt:lpstr>Сортировка кортежей</vt:lpstr>
      <vt:lpstr>Преобразование кортежей</vt:lpstr>
      <vt:lpstr>Преобразование кортежей</vt:lpstr>
      <vt:lpstr>Словари (dict)</vt:lpstr>
      <vt:lpstr>Презентация PowerPoint</vt:lpstr>
      <vt:lpstr>Базовые операции со словарями</vt:lpstr>
      <vt:lpstr>Базовые операции со словарями</vt:lpstr>
      <vt:lpstr>Оператор global</vt:lpstr>
      <vt:lpstr>Изменение словарей</vt:lpstr>
      <vt:lpstr>Распространенные методы  словарей</vt:lpstr>
      <vt:lpstr>Распространенные методы  словарей</vt:lpstr>
      <vt:lpstr>Распространенные методы  словарей</vt:lpstr>
      <vt:lpstr>Распространенные методы  словарей</vt:lpstr>
      <vt:lpstr>Вложенные словари</vt:lpstr>
      <vt:lpstr>Инициализация словарей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Углубленный   курс информатики - Лекция 1   Основы программирования на Python</dc:title>
  <dc:creator>Вячеслав Алексеевич Чузлов,  к.т.н., доцент ОХИ ИШПР</dc:creator>
  <cp:lastModifiedBy>Кутимов Кияс Сабирович</cp:lastModifiedBy>
  <cp:revision>14</cp:revision>
  <dcterms:created xsi:type="dcterms:W3CDTF">2024-06-07T06:06:22Z</dcterms:created>
  <dcterms:modified xsi:type="dcterms:W3CDTF">2024-06-07T11:51:31Z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2022-02-04T00:00:00Z</vt:filetime>
  </property>
  <property fmtid="{D5CDD505-2E9C-101B-9397-08002B2CF9AE}" pid="3" name="Creator">
    <vt:lpwstr>LaTeX with Beamer class</vt:lpwstr>
  </property>
  <property fmtid="{D5CDD505-2E9C-101B-9397-08002B2CF9AE}" pid="4" name="LastSaved">
    <vt:filetime>2024-06-07T00:00:00Z</vt:filetime>
  </property>
</Properties>
</file>