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37" r:id="rId2"/>
    <p:sldId id="256" r:id="rId3"/>
    <p:sldId id="257" r:id="rId4"/>
    <p:sldId id="338" r:id="rId5"/>
    <p:sldId id="339" r:id="rId6"/>
    <p:sldId id="342" r:id="rId7"/>
    <p:sldId id="343" r:id="rId8"/>
    <p:sldId id="344" r:id="rId9"/>
    <p:sldId id="345" r:id="rId10"/>
    <p:sldId id="346" r:id="rId11"/>
    <p:sldId id="347" r:id="rId12"/>
    <p:sldId id="351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11430-CE5D-4E85-8D88-B3E7AC504615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651BD-54AA-448E-9CA0-5879DE508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47500" lnSpcReduction="20000"/>
          </a:bodyPr>
          <a:lstStyle/>
          <a:p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Ғылым және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жоғары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Бөкетов атындағы Қарағанды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Асия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Кайрошовна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Хамитова Дания Амантаевна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алулар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пәні бойынша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Мультимедиялық презентациялар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(дәріс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мамандығы: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«6B04106-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Есеп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аудит»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2024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     3. </a:t>
            </a:r>
            <a:r>
              <a:rPr lang="ru-RU" sz="2800" dirty="0" err="1" smtClean="0"/>
              <a:t>Әлеуетті өнім берушілердің біліктілік</a:t>
            </a:r>
            <a:r>
              <a:rPr lang="ru-RU" sz="2800" dirty="0" smtClean="0"/>
              <a:t> </a:t>
            </a:r>
            <a:r>
              <a:rPr lang="ru-RU" sz="2800" dirty="0" err="1" smtClean="0"/>
              <a:t>талаптары</a:t>
            </a:r>
            <a:r>
              <a:rPr lang="ru-RU" sz="2800" dirty="0" smtClean="0"/>
              <a:t> мен </a:t>
            </a:r>
            <a:r>
              <a:rPr lang="ru-RU" sz="2800" dirty="0" err="1" smtClean="0"/>
              <a:t>аукциондық құжаттаманың талаптарына</a:t>
            </a:r>
            <a:r>
              <a:rPr lang="ru-RU" sz="2800" dirty="0" smtClean="0"/>
              <a:t> </a:t>
            </a:r>
            <a:r>
              <a:rPr lang="ru-RU" sz="2800" dirty="0" err="1" smtClean="0"/>
              <a:t>сәйкестігі тұрғысынан аукционға қатысуға өтінімдерді қарау нәтижелері 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аукционға қатысуға алдын</a:t>
            </a:r>
            <a:r>
              <a:rPr lang="ru-RU" sz="2800" dirty="0" smtClean="0"/>
              <a:t> ала </a:t>
            </a:r>
            <a:r>
              <a:rPr lang="ru-RU" sz="2800" dirty="0" err="1" smtClean="0"/>
              <a:t>жіберу</a:t>
            </a:r>
            <a:r>
              <a:rPr lang="ru-RU" sz="2800" dirty="0" smtClean="0"/>
              <a:t> </a:t>
            </a:r>
            <a:r>
              <a:rPr lang="ru-RU" sz="2800" dirty="0" err="1" smtClean="0"/>
              <a:t>хаттамасы</a:t>
            </a:r>
            <a:r>
              <a:rPr lang="ru-RU" sz="2800" dirty="0" smtClean="0"/>
              <a:t> </a:t>
            </a:r>
            <a:r>
              <a:rPr lang="ru-RU" sz="2800" dirty="0" err="1" smtClean="0"/>
              <a:t>ресімделеді</a:t>
            </a:r>
            <a:r>
              <a:rPr lang="ru-RU" sz="2800" dirty="0" smtClean="0"/>
              <a:t>, </a:t>
            </a:r>
            <a:r>
              <a:rPr lang="ru-RU" sz="2800" dirty="0" err="1" smtClean="0"/>
              <a:t>оған аукциондық комиссияның төрағасы </a:t>
            </a:r>
            <a:r>
              <a:rPr lang="ru-RU" sz="2800" dirty="0" smtClean="0"/>
              <a:t>мен </a:t>
            </a:r>
            <a:r>
              <a:rPr lang="ru-RU" sz="2800" dirty="0" err="1" smtClean="0"/>
              <a:t>барлық мүшелері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аукциондық комиссияның хатшысы</a:t>
            </a:r>
            <a:r>
              <a:rPr lang="ru-RU" sz="2800" dirty="0" smtClean="0"/>
              <a:t> </a:t>
            </a:r>
            <a:r>
              <a:rPr lang="ru-RU" sz="2800" dirty="0" err="1" smtClean="0"/>
              <a:t>аукционға қатысуға өтінімдерді алдын</a:t>
            </a:r>
            <a:r>
              <a:rPr lang="ru-RU" sz="2800" dirty="0" smtClean="0"/>
              <a:t> ала </a:t>
            </a:r>
            <a:r>
              <a:rPr lang="ru-RU" sz="2800" dirty="0" err="1" smtClean="0"/>
              <a:t>қарау 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шешім</a:t>
            </a:r>
            <a:r>
              <a:rPr lang="ru-RU" sz="2800" dirty="0" smtClean="0"/>
              <a:t> </a:t>
            </a:r>
            <a:r>
              <a:rPr lang="ru-RU" sz="2800" dirty="0" err="1" smtClean="0"/>
              <a:t>қабылданған күні қол қояды</a:t>
            </a:r>
            <a:r>
              <a:rPr lang="ru-RU" sz="2800" dirty="0" smtClean="0"/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192688"/>
          </a:xfrm>
        </p:spPr>
        <p:txBody>
          <a:bodyPr>
            <a:normAutofit/>
          </a:bodyPr>
          <a:lstStyle/>
          <a:p>
            <a:r>
              <a:rPr lang="ru-RU" dirty="0" smtClean="0"/>
              <a:t>  </a:t>
            </a:r>
            <a:r>
              <a:rPr lang="ru-RU" dirty="0" err="1" smtClean="0"/>
              <a:t>Аукционға қатысуға алдын</a:t>
            </a:r>
            <a:r>
              <a:rPr lang="ru-RU" dirty="0" smtClean="0"/>
              <a:t> ала </a:t>
            </a:r>
            <a:r>
              <a:rPr lang="ru-RU" dirty="0" err="1" smtClean="0"/>
              <a:t>жіберу</a:t>
            </a:r>
            <a:r>
              <a:rPr lang="ru-RU" dirty="0" smtClean="0"/>
              <a:t> </a:t>
            </a:r>
            <a:r>
              <a:rPr lang="ru-RU" dirty="0" err="1" smtClean="0"/>
              <a:t>хаттамасында</a:t>
            </a:r>
            <a:r>
              <a:rPr lang="ru-RU" dirty="0" smtClean="0"/>
              <a:t> </a:t>
            </a:r>
            <a:r>
              <a:rPr lang="ru-RU" dirty="0" err="1" smtClean="0"/>
              <a:t>аукционға қатысуға берілген</a:t>
            </a:r>
            <a:r>
              <a:rPr lang="ru-RU" dirty="0" smtClean="0"/>
              <a:t> </a:t>
            </a:r>
            <a:r>
              <a:rPr lang="ru-RU" dirty="0" err="1" smtClean="0"/>
              <a:t>өтінімдері қабылданбаған әлеуетті өнім берушілердің өтінімдерін қабылдамау себептері</a:t>
            </a:r>
            <a:r>
              <a:rPr lang="ru-RU" dirty="0" smtClean="0"/>
              <a:t> </a:t>
            </a:r>
            <a:r>
              <a:rPr lang="ru-RU" dirty="0" err="1" smtClean="0"/>
              <a:t>егжей-тегжейлі</a:t>
            </a:r>
            <a:r>
              <a:rPr lang="ru-RU" dirty="0" smtClean="0"/>
              <a:t> </a:t>
            </a:r>
            <a:r>
              <a:rPr lang="ru-RU" dirty="0" err="1" smtClean="0"/>
              <a:t>сипатталып</a:t>
            </a:r>
            <a:r>
              <a:rPr lang="ru-RU" dirty="0" smtClean="0"/>
              <a:t>, </a:t>
            </a:r>
            <a:r>
              <a:rPr lang="ru-RU" dirty="0" err="1" smtClean="0"/>
              <a:t>оның ішінде</a:t>
            </a:r>
            <a:r>
              <a:rPr lang="ru-RU" dirty="0" smtClean="0"/>
              <a:t> </a:t>
            </a:r>
            <a:r>
              <a:rPr lang="ru-RU" dirty="0" err="1" smtClean="0"/>
              <a:t>біліктілік</a:t>
            </a:r>
            <a:r>
              <a:rPr lang="ru-RU" dirty="0" smtClean="0"/>
              <a:t> </a:t>
            </a:r>
            <a:r>
              <a:rPr lang="ru-RU" dirty="0" err="1" smtClean="0"/>
              <a:t>талаптары</a:t>
            </a:r>
            <a:r>
              <a:rPr lang="ru-RU" dirty="0" smtClean="0"/>
              <a:t> мен </a:t>
            </a:r>
            <a:r>
              <a:rPr lang="ru-RU" dirty="0" err="1" smtClean="0"/>
              <a:t>конкурстық құжаттаманың талаптарына</a:t>
            </a:r>
            <a:r>
              <a:rPr lang="ru-RU" dirty="0" smtClean="0"/>
              <a:t> </a:t>
            </a:r>
            <a:r>
              <a:rPr lang="ru-RU" dirty="0" err="1" smtClean="0"/>
              <a:t>сәйкес келмейтінін</a:t>
            </a:r>
            <a:r>
              <a:rPr lang="ru-RU" dirty="0" smtClean="0"/>
              <a:t> </a:t>
            </a:r>
            <a:r>
              <a:rPr lang="ru-RU" dirty="0" err="1" smtClean="0"/>
              <a:t>растайтын</a:t>
            </a:r>
            <a:r>
              <a:rPr lang="ru-RU" dirty="0" smtClean="0"/>
              <a:t> </a:t>
            </a:r>
            <a:r>
              <a:rPr lang="ru-RU" dirty="0" err="1" smtClean="0"/>
              <a:t>мәліметтер мен</a:t>
            </a:r>
            <a:r>
              <a:rPr lang="ru-RU" dirty="0" smtClean="0"/>
              <a:t> </a:t>
            </a:r>
            <a:r>
              <a:rPr lang="ru-RU" dirty="0" err="1" smtClean="0"/>
              <a:t>құжаттар көрсетіле отырып</a:t>
            </a:r>
            <a:r>
              <a:rPr lang="ru-RU" dirty="0" smtClean="0"/>
              <a:t>, </a:t>
            </a:r>
            <a:r>
              <a:rPr lang="ru-RU" dirty="0" err="1" smtClean="0"/>
              <a:t>олар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ақпарат қамтылуға тиіс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 4. </a:t>
            </a:r>
            <a:r>
              <a:rPr lang="ru-RU" dirty="0" err="1" smtClean="0"/>
              <a:t>Аукциондық </a:t>
            </a:r>
            <a:r>
              <a:rPr lang="ru-RU" dirty="0" smtClean="0"/>
              <a:t>комиссия </a:t>
            </a:r>
            <a:r>
              <a:rPr lang="ru-RU" dirty="0" err="1" smtClean="0"/>
              <a:t>біліктілік</a:t>
            </a:r>
            <a:r>
              <a:rPr lang="ru-RU" dirty="0" smtClean="0"/>
              <a:t> </a:t>
            </a:r>
            <a:r>
              <a:rPr lang="ru-RU" dirty="0" err="1" smtClean="0"/>
              <a:t>талаптары</a:t>
            </a:r>
            <a:r>
              <a:rPr lang="ru-RU" dirty="0" smtClean="0"/>
              <a:t> мен </a:t>
            </a:r>
            <a:r>
              <a:rPr lang="ru-RU" dirty="0" err="1" smtClean="0"/>
              <a:t>аукциондық құжаттаманың талаптарына</a:t>
            </a:r>
            <a:r>
              <a:rPr lang="ru-RU" dirty="0" smtClean="0"/>
              <a:t> </a:t>
            </a:r>
            <a:r>
              <a:rPr lang="ru-RU" dirty="0" err="1" smtClean="0"/>
              <a:t>сәйкес келмейтін</a:t>
            </a:r>
            <a:r>
              <a:rPr lang="ru-RU" dirty="0" smtClean="0"/>
              <a:t> </a:t>
            </a:r>
            <a:r>
              <a:rPr lang="ru-RU" dirty="0" err="1" smtClean="0"/>
              <a:t>әлеуетті өнім берушілерді</a:t>
            </a:r>
            <a:r>
              <a:rPr lang="ru-RU" dirty="0" smtClean="0"/>
              <a:t> </a:t>
            </a:r>
            <a:r>
              <a:rPr lang="ru-RU" dirty="0" err="1" smtClean="0"/>
              <a:t>анықтаған жағдайда</a:t>
            </a:r>
            <a:r>
              <a:rPr lang="ru-RU" dirty="0" smtClean="0"/>
              <a:t>, </a:t>
            </a:r>
            <a:r>
              <a:rPr lang="ru-RU" dirty="0" err="1" smtClean="0"/>
              <a:t>мұндай әлеуетті өнім берушілерге</a:t>
            </a:r>
            <a:r>
              <a:rPr lang="ru-RU" dirty="0" smtClean="0"/>
              <a:t> </a:t>
            </a:r>
            <a:r>
              <a:rPr lang="ru-RU" dirty="0" err="1" smtClean="0"/>
              <a:t>аукционға қатысуға алдын</a:t>
            </a:r>
            <a:r>
              <a:rPr lang="ru-RU" dirty="0" smtClean="0"/>
              <a:t> ала </a:t>
            </a:r>
            <a:r>
              <a:rPr lang="ru-RU" dirty="0" err="1" smtClean="0"/>
              <a:t>жіберу</a:t>
            </a:r>
            <a:r>
              <a:rPr lang="ru-RU" dirty="0" smtClean="0"/>
              <a:t> </a:t>
            </a:r>
            <a:r>
              <a:rPr lang="ru-RU" dirty="0" err="1" smtClean="0"/>
              <a:t>хаттамасы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веб-порталында</a:t>
            </a:r>
            <a:r>
              <a:rPr lang="ru-RU" dirty="0" smtClean="0"/>
              <a:t> </a:t>
            </a:r>
            <a:r>
              <a:rPr lang="ru-RU" dirty="0" err="1" smtClean="0"/>
              <a:t>орналастырылған күннен бастап</a:t>
            </a:r>
            <a:r>
              <a:rPr lang="ru-RU" dirty="0" smtClean="0"/>
              <a:t> </a:t>
            </a:r>
            <a:r>
              <a:rPr lang="ru-RU" dirty="0" err="1" smtClean="0"/>
              <a:t>үш жұмыс күні ішінде</a:t>
            </a:r>
            <a:r>
              <a:rPr lang="ru-RU" dirty="0" smtClean="0"/>
              <a:t> </a:t>
            </a:r>
            <a:r>
              <a:rPr lang="ru-RU" dirty="0" err="1" smtClean="0"/>
              <a:t>аукционға қатысуға өтінімдерін біліктілік</a:t>
            </a:r>
            <a:r>
              <a:rPr lang="ru-RU" dirty="0" smtClean="0"/>
              <a:t> </a:t>
            </a:r>
            <a:r>
              <a:rPr lang="ru-RU" dirty="0" err="1" smtClean="0"/>
              <a:t>талаптары</a:t>
            </a:r>
            <a:r>
              <a:rPr lang="ru-RU" dirty="0" smtClean="0"/>
              <a:t> мен </a:t>
            </a:r>
            <a:r>
              <a:rPr lang="ru-RU" dirty="0" err="1" smtClean="0"/>
              <a:t>аукциондық құжаттаманың талаптарына</a:t>
            </a:r>
            <a:r>
              <a:rPr lang="ru-RU" dirty="0" smtClean="0"/>
              <a:t> </a:t>
            </a:r>
            <a:r>
              <a:rPr lang="ru-RU" dirty="0" err="1" smtClean="0"/>
              <a:t>сәйкес келтіру</a:t>
            </a:r>
            <a:r>
              <a:rPr lang="ru-RU" dirty="0" smtClean="0"/>
              <a:t> </a:t>
            </a:r>
            <a:r>
              <a:rPr lang="ru-RU" dirty="0" err="1" smtClean="0"/>
              <a:t>құқығын береді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31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Қорытынды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929354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 smtClean="0"/>
              <a:t>Әлеуетті өнім берушілердің біліктілік</a:t>
            </a:r>
            <a:r>
              <a:rPr lang="ru-RU" sz="2400" dirty="0" smtClean="0"/>
              <a:t> </a:t>
            </a:r>
            <a:r>
              <a:rPr lang="ru-RU" sz="2400" dirty="0" err="1" smtClean="0"/>
              <a:t>талаптары</a:t>
            </a:r>
            <a:r>
              <a:rPr lang="ru-RU" sz="2400" dirty="0" smtClean="0"/>
              <a:t> мен </a:t>
            </a:r>
            <a:r>
              <a:rPr lang="ru-RU" sz="2400" dirty="0" err="1" smtClean="0"/>
              <a:t>аукциондық құжаттаманың талаптарына</a:t>
            </a:r>
            <a:r>
              <a:rPr lang="ru-RU" sz="2400" dirty="0" smtClean="0"/>
              <a:t> </a:t>
            </a:r>
            <a:r>
              <a:rPr lang="ru-RU" sz="2400" dirty="0" err="1" smtClean="0"/>
              <a:t>сәйкестігі тұрғысынан аукционға қатысуға өтінімдерді қарау нәтижелері бойынша</a:t>
            </a:r>
            <a:r>
              <a:rPr lang="ru-RU" sz="2400" dirty="0" smtClean="0"/>
              <a:t> </a:t>
            </a:r>
            <a:r>
              <a:rPr lang="ru-RU" sz="2400" dirty="0" err="1" smtClean="0"/>
              <a:t>аукционға қатысуға алдын</a:t>
            </a:r>
            <a:r>
              <a:rPr lang="ru-RU" sz="2400" dirty="0" smtClean="0"/>
              <a:t> ала </a:t>
            </a:r>
            <a:r>
              <a:rPr lang="ru-RU" sz="2400" dirty="0" err="1" smtClean="0"/>
              <a:t>жіберу</a:t>
            </a:r>
            <a:r>
              <a:rPr lang="ru-RU" sz="2400" dirty="0" smtClean="0"/>
              <a:t> </a:t>
            </a:r>
            <a:r>
              <a:rPr lang="ru-RU" sz="2400" dirty="0" err="1" smtClean="0"/>
              <a:t>хаттамасы</a:t>
            </a:r>
            <a:r>
              <a:rPr lang="ru-RU" sz="2400" dirty="0" smtClean="0"/>
              <a:t> </a:t>
            </a:r>
            <a:r>
              <a:rPr lang="ru-RU" sz="2400" dirty="0" err="1" smtClean="0"/>
              <a:t>ресімделеді</a:t>
            </a:r>
            <a:r>
              <a:rPr lang="ru-RU" sz="2400" dirty="0" smtClean="0"/>
              <a:t>, </a:t>
            </a:r>
            <a:r>
              <a:rPr lang="ru-RU" sz="2400" dirty="0" err="1" smtClean="0"/>
              <a:t>оған аукциондық комиссияның төрағасы </a:t>
            </a:r>
            <a:r>
              <a:rPr lang="ru-RU" sz="2400" dirty="0" smtClean="0"/>
              <a:t>мен </a:t>
            </a:r>
            <a:r>
              <a:rPr lang="ru-RU" sz="2400" dirty="0" err="1" smtClean="0"/>
              <a:t>барлық мүшелері</a:t>
            </a:r>
            <a:r>
              <a:rPr lang="ru-RU" sz="2400" dirty="0" smtClean="0"/>
              <a:t>, </a:t>
            </a:r>
            <a:r>
              <a:rPr lang="ru-RU" sz="2400" dirty="0" err="1" smtClean="0"/>
              <a:t>сондай-ақ аукциондық комиссияның хатшысы</a:t>
            </a:r>
            <a:r>
              <a:rPr lang="ru-RU" sz="2400" dirty="0" smtClean="0"/>
              <a:t> </a:t>
            </a:r>
            <a:r>
              <a:rPr lang="ru-RU" sz="2400" dirty="0" err="1" smtClean="0"/>
              <a:t>аукционға қатысуға өтінімдерді алдын</a:t>
            </a:r>
            <a:r>
              <a:rPr lang="ru-RU" sz="2400" dirty="0" smtClean="0"/>
              <a:t> ала </a:t>
            </a:r>
            <a:r>
              <a:rPr lang="ru-RU" sz="2400" dirty="0" err="1" smtClean="0"/>
              <a:t>қарау туралы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шешім</a:t>
            </a:r>
            <a:r>
              <a:rPr lang="ru-RU" sz="2400" dirty="0" smtClean="0"/>
              <a:t> </a:t>
            </a:r>
            <a:r>
              <a:rPr lang="ru-RU" sz="2400" dirty="0" err="1" smtClean="0"/>
              <a:t>қабылданған күні қол қояды</a:t>
            </a:r>
            <a:endParaRPr lang="ru-RU" sz="2400" dirty="0" smtClean="0"/>
          </a:p>
          <a:p>
            <a:pPr algn="just"/>
            <a:r>
              <a:rPr lang="ru-RU" sz="2400" dirty="0" err="1" smtClean="0"/>
              <a:t>Аукционға қатысуға алдын</a:t>
            </a:r>
            <a:r>
              <a:rPr lang="ru-RU" sz="2400" dirty="0" smtClean="0"/>
              <a:t> ала </a:t>
            </a:r>
            <a:r>
              <a:rPr lang="ru-RU" sz="2400" dirty="0" err="1" smtClean="0"/>
              <a:t>жіберу</a:t>
            </a:r>
            <a:r>
              <a:rPr lang="ru-RU" sz="2400" dirty="0" smtClean="0"/>
              <a:t> </a:t>
            </a:r>
            <a:r>
              <a:rPr lang="ru-RU" sz="2400" dirty="0" err="1" smtClean="0"/>
              <a:t>хаттамасында</a:t>
            </a:r>
            <a:r>
              <a:rPr lang="ru-RU" sz="2400" dirty="0" smtClean="0"/>
              <a:t> </a:t>
            </a:r>
            <a:r>
              <a:rPr lang="ru-RU" sz="2400" dirty="0" err="1" smtClean="0"/>
              <a:t>аукционға қатысуға берілген</a:t>
            </a:r>
            <a:r>
              <a:rPr lang="ru-RU" sz="2400" dirty="0" smtClean="0"/>
              <a:t> </a:t>
            </a:r>
            <a:r>
              <a:rPr lang="ru-RU" sz="2400" dirty="0" err="1" smtClean="0"/>
              <a:t>өтінімдері қабылданбаған әлеуетті өнім берушілердің өтінімдерін қабылдамау себептері</a:t>
            </a:r>
            <a:r>
              <a:rPr lang="ru-RU" sz="2400" dirty="0" smtClean="0"/>
              <a:t> </a:t>
            </a:r>
            <a:r>
              <a:rPr lang="ru-RU" sz="2400" dirty="0" err="1" smtClean="0"/>
              <a:t>егжей-тегжейлі</a:t>
            </a:r>
            <a:r>
              <a:rPr lang="ru-RU" sz="2400" dirty="0" smtClean="0"/>
              <a:t> </a:t>
            </a:r>
            <a:r>
              <a:rPr lang="ru-RU" sz="2400" dirty="0" err="1" smtClean="0"/>
              <a:t>сипатталып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Мемлекеттік сатып алуларды аукцион әдісімен жүзеге асыру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Тақырып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rmAutofit fontScale="77500" lnSpcReduction="20000"/>
          </a:bodyPr>
          <a:lstStyle/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Қарастырылатын сұрақтар: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1. Аукцион әдісімен мемлекеттік сатып алулар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2. Аукционға қатысуға өтініштерді қарастыру, аукционға қатысуға жіберу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3. Аукционды өткізу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4 декабря 2015 года № 434-V «О государственных закупках» (с изменениями по состоянию на 03.07.2017 г.);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Дёгтев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Г.В., Гладилина И.П., Акимов Н.А., Банников П.А. Управление закупками товаров, работ, услуг для обеспечения государственных нужд: учебно-методическое пособие. – М.: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гор.ун-т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управления Правительства Москвы, 2013. – 120с.;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Доронин, С. 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Госзакупки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законодательная основа, механизмы реализации,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риск-ориентированная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технология управления [Текст]: монография / С. Н. Доронин, Н.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Рыхтикова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 О. Васильев. - М. : ФОРУМ: ИНФРА-М, 2013. - 231 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4392488" cy="85010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 Аукцион </a:t>
            </a:r>
            <a:r>
              <a:rPr lang="ru-RU" dirty="0" err="1" smtClean="0"/>
              <a:t>тәсілімен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нақты уақыт </a:t>
            </a:r>
            <a:r>
              <a:rPr lang="ru-RU" dirty="0" smtClean="0"/>
              <a:t>режим</a:t>
            </a:r>
            <a:r>
              <a:rPr lang="en-US" dirty="0" err="1" smtClean="0"/>
              <a:t>i</a:t>
            </a:r>
            <a:r>
              <a:rPr lang="ru-RU" dirty="0" err="1" smtClean="0"/>
              <a:t>нде</a:t>
            </a:r>
            <a:r>
              <a:rPr lang="ru-RU" dirty="0" smtClean="0"/>
              <a:t> </a:t>
            </a:r>
            <a:r>
              <a:rPr lang="ru-RU" dirty="0" err="1" smtClean="0"/>
              <a:t>мемлекетт</a:t>
            </a:r>
            <a:r>
              <a:rPr lang="en-US" dirty="0" err="1" smtClean="0"/>
              <a:t>i</a:t>
            </a:r>
            <a:r>
              <a:rPr lang="ru-RU" dirty="0" smtClean="0"/>
              <a:t>к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веб-порталында</a:t>
            </a:r>
            <a:r>
              <a:rPr lang="ru-RU" dirty="0" smtClean="0"/>
              <a:t> </a:t>
            </a:r>
            <a:r>
              <a:rPr lang="ru-RU" dirty="0" err="1" smtClean="0"/>
              <a:t>жүзеге асырылады</a:t>
            </a:r>
            <a:r>
              <a:rPr lang="ru-RU" dirty="0" smtClean="0"/>
              <a:t>, оны </a:t>
            </a:r>
            <a:r>
              <a:rPr lang="ru-RU" dirty="0" err="1" smtClean="0"/>
              <a:t>өткізуді мемлекетт</a:t>
            </a:r>
            <a:r>
              <a:rPr lang="en-US" dirty="0" err="1" smtClean="0"/>
              <a:t>i</a:t>
            </a:r>
            <a:r>
              <a:rPr lang="ru-RU" dirty="0" smtClean="0"/>
              <a:t>к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саласындағы бірыңғай </a:t>
            </a:r>
            <a:r>
              <a:rPr lang="ru-RU" dirty="0" smtClean="0"/>
              <a:t>оператор </a:t>
            </a:r>
            <a:r>
              <a:rPr lang="ru-RU" dirty="0" err="1" smtClean="0"/>
              <a:t>қамтамасыз етеді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 2. Аукцион </a:t>
            </a:r>
            <a:r>
              <a:rPr lang="ru-RU" dirty="0" err="1" smtClean="0"/>
              <a:t>бір</a:t>
            </a:r>
            <a:r>
              <a:rPr lang="ru-RU" dirty="0" smtClean="0"/>
              <a:t> </a:t>
            </a:r>
            <a:r>
              <a:rPr lang="ru-RU" dirty="0" err="1" smtClean="0"/>
              <a:t>лотқа өткізіледі</a:t>
            </a:r>
            <a:r>
              <a:rPr lang="ru-RU" dirty="0" smtClean="0"/>
              <a:t>, </a:t>
            </a:r>
            <a:r>
              <a:rPr lang="ru-RU" dirty="0" err="1" smtClean="0"/>
              <a:t>бұл ретте</a:t>
            </a:r>
            <a:r>
              <a:rPr lang="ru-RU" dirty="0" smtClean="0"/>
              <a:t> </a:t>
            </a:r>
            <a:r>
              <a:rPr lang="ru-RU" dirty="0" err="1" smtClean="0"/>
              <a:t>тауар</a:t>
            </a:r>
            <a:r>
              <a:rPr lang="ru-RU" dirty="0" smtClean="0"/>
              <a:t> </a:t>
            </a:r>
            <a:r>
              <a:rPr lang="ru-RU" dirty="0" err="1" smtClean="0"/>
              <a:t>аукцион</a:t>
            </a:r>
            <a:r>
              <a:rPr lang="ru-RU" dirty="0" smtClean="0"/>
              <a:t> </a:t>
            </a:r>
            <a:r>
              <a:rPr lang="ru-RU" dirty="0" err="1" smtClean="0"/>
              <a:t>нысанасы</a:t>
            </a:r>
            <a:r>
              <a:rPr lang="ru-RU" dirty="0" smtClean="0"/>
              <a:t> </a:t>
            </a:r>
            <a:r>
              <a:rPr lang="ru-RU" dirty="0" err="1" smtClean="0"/>
              <a:t>болып</a:t>
            </a:r>
            <a:r>
              <a:rPr lang="ru-RU" dirty="0" smtClean="0"/>
              <a:t> </a:t>
            </a:r>
            <a:r>
              <a:rPr lang="ru-RU" dirty="0" err="1" smtClean="0"/>
              <a:t>табылады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 </a:t>
            </a:r>
            <a:r>
              <a:rPr lang="ru-RU" dirty="0" err="1" smtClean="0"/>
              <a:t>Тауар</a:t>
            </a:r>
            <a:r>
              <a:rPr lang="ru-RU" dirty="0" smtClean="0"/>
              <a:t> </a:t>
            </a:r>
            <a:r>
              <a:rPr lang="ru-RU" dirty="0" err="1" smtClean="0"/>
              <a:t>беретін</a:t>
            </a:r>
            <a:r>
              <a:rPr lang="ru-RU" dirty="0" smtClean="0"/>
              <a:t> </a:t>
            </a:r>
            <a:r>
              <a:rPr lang="ru-RU" dirty="0" err="1" smtClean="0"/>
              <a:t>бірнеше</a:t>
            </a:r>
            <a:r>
              <a:rPr lang="ru-RU" dirty="0" smtClean="0"/>
              <a:t> </a:t>
            </a:r>
            <a:r>
              <a:rPr lang="ru-RU" dirty="0" err="1" smtClean="0"/>
              <a:t>орын</a:t>
            </a:r>
            <a:r>
              <a:rPr lang="ru-RU" dirty="0" smtClean="0"/>
              <a:t> </a:t>
            </a:r>
            <a:r>
              <a:rPr lang="ru-RU" dirty="0" err="1" smtClean="0"/>
              <a:t>болған жағдайда, </a:t>
            </a:r>
            <a:r>
              <a:rPr lang="ru-RU" dirty="0" smtClean="0"/>
              <a:t>аукцион </a:t>
            </a:r>
            <a:r>
              <a:rPr lang="ru-RU" dirty="0" err="1" smtClean="0"/>
              <a:t>тәсілімен өткізілетін лотта</a:t>
            </a:r>
            <a:r>
              <a:rPr lang="ru-RU" dirty="0" smtClean="0"/>
              <a:t> </a:t>
            </a:r>
            <a:r>
              <a:rPr lang="ru-RU" dirty="0" err="1" smtClean="0"/>
              <a:t>тауар</a:t>
            </a:r>
            <a:r>
              <a:rPr lang="ru-RU" dirty="0" smtClean="0"/>
              <a:t> </a:t>
            </a:r>
            <a:r>
              <a:rPr lang="ru-RU" dirty="0" err="1" smtClean="0"/>
              <a:t>беретін</a:t>
            </a:r>
            <a:r>
              <a:rPr lang="ru-RU" dirty="0" smtClean="0"/>
              <a:t> </a:t>
            </a:r>
            <a:r>
              <a:rPr lang="ru-RU" dirty="0" err="1" smtClean="0"/>
              <a:t>бірнеше</a:t>
            </a:r>
            <a:r>
              <a:rPr lang="ru-RU" dirty="0" smtClean="0"/>
              <a:t> </a:t>
            </a:r>
            <a:r>
              <a:rPr lang="ru-RU" dirty="0" err="1" smtClean="0"/>
              <a:t>орынды</a:t>
            </a:r>
            <a:r>
              <a:rPr lang="ru-RU" dirty="0" smtClean="0"/>
              <a:t> </a:t>
            </a:r>
            <a:r>
              <a:rPr lang="ru-RU" dirty="0" err="1" smtClean="0"/>
              <a:t>көрсетуге жол</a:t>
            </a:r>
            <a:r>
              <a:rPr lang="ru-RU" dirty="0" smtClean="0"/>
              <a:t> </a:t>
            </a:r>
            <a:r>
              <a:rPr lang="ru-RU" dirty="0" err="1" smtClean="0"/>
              <a:t>беріледі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99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 smtClean="0"/>
              <a:t> 3. </a:t>
            </a:r>
            <a:r>
              <a:rPr lang="ru-RU" sz="2800" dirty="0" err="1" smtClean="0"/>
              <a:t>Аукционға қатысуға өт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мдерді</a:t>
            </a:r>
            <a:r>
              <a:rPr lang="ru-RU" sz="2800" dirty="0" smtClean="0"/>
              <a:t> </a:t>
            </a:r>
            <a:r>
              <a:rPr lang="ru-RU" sz="2800" dirty="0" err="1" smtClean="0"/>
              <a:t>қарау қорытындысы 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айқындалған, біліктілік</a:t>
            </a:r>
            <a:r>
              <a:rPr lang="ru-RU" sz="2800" dirty="0" smtClean="0"/>
              <a:t> </a:t>
            </a:r>
            <a:r>
              <a:rPr lang="ru-RU" sz="2800" dirty="0" err="1" smtClean="0"/>
              <a:t>талаптары</a:t>
            </a:r>
            <a:r>
              <a:rPr lang="ru-RU" sz="2800" dirty="0" smtClean="0"/>
              <a:t> мен </a:t>
            </a:r>
            <a:r>
              <a:rPr lang="ru-RU" sz="2800" dirty="0" err="1" smtClean="0"/>
              <a:t>аукциондық құжаттаманың талаптарына</a:t>
            </a:r>
            <a:r>
              <a:rPr lang="ru-RU" sz="2800" dirty="0" smtClean="0"/>
              <a:t> </a:t>
            </a:r>
            <a:r>
              <a:rPr lang="ru-RU" sz="2800" dirty="0" err="1" smtClean="0"/>
              <a:t>сәйкес келетін</a:t>
            </a:r>
            <a:r>
              <a:rPr lang="ru-RU" sz="2800" dirty="0" smtClean="0"/>
              <a:t> </a:t>
            </a:r>
            <a:r>
              <a:rPr lang="ru-RU" sz="2800" dirty="0" err="1" smtClean="0"/>
              <a:t>әлеуетті өнім берушілер</a:t>
            </a:r>
            <a:r>
              <a:rPr lang="ru-RU" sz="2800" dirty="0" smtClean="0"/>
              <a:t> </a:t>
            </a:r>
            <a:r>
              <a:rPr lang="ru-RU" sz="2800" dirty="0" err="1" smtClean="0"/>
              <a:t>аукционға қатысады</a:t>
            </a:r>
            <a:r>
              <a:rPr lang="ru-RU" sz="2800" dirty="0" smtClean="0"/>
              <a:t>.</a:t>
            </a:r>
            <a:endParaRPr lang="ru-RU" sz="3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16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b="1" dirty="0" err="1" smtClean="0"/>
              <a:t>Аукционға қатысуға өтінімдерді қарау, аукционға қатысуға жіберу</a:t>
            </a:r>
            <a:endParaRPr lang="ru-RU" dirty="0" smtClean="0"/>
          </a:p>
          <a:p>
            <a:pPr fontAlgn="base"/>
            <a:r>
              <a:rPr lang="ru-RU" dirty="0" smtClean="0"/>
              <a:t>      1. </a:t>
            </a:r>
            <a:r>
              <a:rPr lang="ru-RU" dirty="0" err="1" smtClean="0"/>
              <a:t>Аукциондық </a:t>
            </a:r>
            <a:r>
              <a:rPr lang="ru-RU" dirty="0" smtClean="0"/>
              <a:t>комиссия </a:t>
            </a:r>
            <a:r>
              <a:rPr lang="ru-RU" dirty="0" err="1" smtClean="0"/>
              <a:t>біліктілік</a:t>
            </a:r>
            <a:r>
              <a:rPr lang="ru-RU" dirty="0" smtClean="0"/>
              <a:t> </a:t>
            </a:r>
            <a:r>
              <a:rPr lang="ru-RU" dirty="0" err="1" smtClean="0"/>
              <a:t>талаптары</a:t>
            </a:r>
            <a:r>
              <a:rPr lang="ru-RU" dirty="0" smtClean="0"/>
              <a:t> мен </a:t>
            </a:r>
            <a:r>
              <a:rPr lang="ru-RU" dirty="0" err="1" smtClean="0"/>
              <a:t>аукциондық құжаттаманың талаптарына</a:t>
            </a:r>
            <a:r>
              <a:rPr lang="ru-RU" dirty="0" smtClean="0"/>
              <a:t> </a:t>
            </a:r>
            <a:r>
              <a:rPr lang="ru-RU" dirty="0" err="1" smtClean="0"/>
              <a:t>сәйкес келетін</a:t>
            </a:r>
            <a:r>
              <a:rPr lang="ru-RU" dirty="0" smtClean="0"/>
              <a:t> </a:t>
            </a:r>
            <a:r>
              <a:rPr lang="ru-RU" dirty="0" err="1" smtClean="0"/>
              <a:t>әлеуетті өнім берушілерді</a:t>
            </a:r>
            <a:r>
              <a:rPr lang="ru-RU" dirty="0" smtClean="0"/>
              <a:t> </a:t>
            </a:r>
            <a:r>
              <a:rPr lang="ru-RU" dirty="0" err="1" smtClean="0"/>
              <a:t>айқындау мақсатында аукционға қатысуға өтінімдерді қарауды жүзеге асырады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 2.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</a:t>
            </a:r>
            <a:r>
              <a:rPr lang="ru-RU" dirty="0" smtClean="0"/>
              <a:t> </a:t>
            </a:r>
            <a:r>
              <a:rPr lang="ru-RU" dirty="0" err="1" smtClean="0"/>
              <a:t>ұйымдастырушы әлеуетті өнім берушілер</a:t>
            </a:r>
            <a:r>
              <a:rPr lang="ru-RU" dirty="0" smtClean="0"/>
              <a:t> </a:t>
            </a:r>
            <a:r>
              <a:rPr lang="ru-RU" dirty="0" err="1" smtClean="0"/>
              <a:t>ұсынатын тауарлардың аукциондық құжаттаманың ажырамас</a:t>
            </a:r>
            <a:r>
              <a:rPr lang="ru-RU" dirty="0" smtClean="0"/>
              <a:t> </a:t>
            </a:r>
            <a:r>
              <a:rPr lang="ru-RU" dirty="0" err="1" smtClean="0"/>
              <a:t>бөлігі болып</a:t>
            </a:r>
            <a:r>
              <a:rPr lang="ru-RU" dirty="0" smtClean="0"/>
              <a:t> </a:t>
            </a:r>
            <a:r>
              <a:rPr lang="ru-RU" dirty="0" err="1" smtClean="0"/>
              <a:t>табылатын</a:t>
            </a:r>
            <a:r>
              <a:rPr lang="ru-RU" dirty="0" smtClean="0"/>
              <a:t> </a:t>
            </a:r>
            <a:r>
              <a:rPr lang="ru-RU" dirty="0" err="1" smtClean="0"/>
              <a:t>техникалық өзіндік ерекшелікке</a:t>
            </a:r>
            <a:r>
              <a:rPr lang="ru-RU" dirty="0" smtClean="0"/>
              <a:t> </a:t>
            </a:r>
            <a:r>
              <a:rPr lang="ru-RU" dirty="0" err="1" smtClean="0"/>
              <a:t>сәйкестігіне қатысты сараптамалық қорытындыны дайындау</a:t>
            </a:r>
            <a:r>
              <a:rPr lang="ru-RU" dirty="0" smtClean="0"/>
              <a:t> </a:t>
            </a:r>
            <a:r>
              <a:rPr lang="ru-RU" dirty="0" err="1" smtClean="0"/>
              <a:t>үшін сараптама</a:t>
            </a:r>
            <a:r>
              <a:rPr lang="ru-RU" dirty="0" smtClean="0"/>
              <a:t> </a:t>
            </a:r>
            <a:r>
              <a:rPr lang="ru-RU" dirty="0" err="1" smtClean="0"/>
              <a:t>комиссиясын</a:t>
            </a:r>
            <a:r>
              <a:rPr lang="ru-RU" dirty="0" smtClean="0"/>
              <a:t> </a:t>
            </a:r>
            <a:r>
              <a:rPr lang="ru-RU" dirty="0" err="1" smtClean="0"/>
              <a:t>құруға </a:t>
            </a:r>
            <a:r>
              <a:rPr lang="ru-RU" dirty="0" smtClean="0"/>
              <a:t>не </a:t>
            </a:r>
            <a:r>
              <a:rPr lang="ru-RU" dirty="0" err="1" smtClean="0"/>
              <a:t>сарапшыны</a:t>
            </a:r>
            <a:r>
              <a:rPr lang="ru-RU" dirty="0" smtClean="0"/>
              <a:t> </a:t>
            </a:r>
            <a:r>
              <a:rPr lang="ru-RU" dirty="0" err="1" smtClean="0"/>
              <a:t>айқындауға құқылы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</a:t>
            </a:r>
            <a:r>
              <a:rPr lang="ru-RU" dirty="0" smtClean="0"/>
              <a:t> </a:t>
            </a:r>
            <a:r>
              <a:rPr lang="ru-RU" dirty="0" err="1" smtClean="0"/>
              <a:t>бірыңғай ұйымдастырушы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</a:t>
            </a:r>
            <a:r>
              <a:rPr lang="ru-RU" dirty="0" smtClean="0"/>
              <a:t> </a:t>
            </a:r>
            <a:r>
              <a:rPr lang="ru-RU" dirty="0" err="1" smtClean="0"/>
              <a:t>ұйымдастырған және өткізген кезде</a:t>
            </a:r>
            <a:r>
              <a:rPr lang="ru-RU" dirty="0" smtClean="0"/>
              <a:t> </a:t>
            </a:r>
            <a:r>
              <a:rPr lang="ru-RU" dirty="0" err="1" smtClean="0"/>
              <a:t>тапсырыс</a:t>
            </a:r>
            <a:r>
              <a:rPr lang="ru-RU" dirty="0" smtClean="0"/>
              <a:t> </a:t>
            </a:r>
            <a:r>
              <a:rPr lang="ru-RU" dirty="0" err="1" smtClean="0"/>
              <a:t>беруші</a:t>
            </a:r>
            <a:r>
              <a:rPr lang="ru-RU" dirty="0" smtClean="0"/>
              <a:t> </a:t>
            </a:r>
            <a:r>
              <a:rPr lang="ru-RU" dirty="0" err="1" smtClean="0"/>
              <a:t>әлеуетті өнім берушілер</a:t>
            </a:r>
            <a:r>
              <a:rPr lang="ru-RU" dirty="0" smtClean="0"/>
              <a:t> </a:t>
            </a:r>
            <a:r>
              <a:rPr lang="ru-RU" dirty="0" err="1" smtClean="0"/>
              <a:t>ұсынатын тауарлардың аукциондық құжаттаманың ажырамас</a:t>
            </a:r>
            <a:r>
              <a:rPr lang="ru-RU" dirty="0" smtClean="0"/>
              <a:t> </a:t>
            </a:r>
            <a:r>
              <a:rPr lang="ru-RU" dirty="0" err="1" smtClean="0"/>
              <a:t>бөлігі болып</a:t>
            </a:r>
            <a:r>
              <a:rPr lang="ru-RU" dirty="0" smtClean="0"/>
              <a:t> </a:t>
            </a:r>
            <a:r>
              <a:rPr lang="ru-RU" dirty="0" err="1" smtClean="0"/>
              <a:t>табылатын</a:t>
            </a:r>
            <a:r>
              <a:rPr lang="ru-RU" dirty="0" smtClean="0"/>
              <a:t> </a:t>
            </a:r>
            <a:r>
              <a:rPr lang="ru-RU" dirty="0" err="1" smtClean="0"/>
              <a:t>техникалық өзіндік ерекшелікке</a:t>
            </a:r>
            <a:r>
              <a:rPr lang="ru-RU" dirty="0" smtClean="0"/>
              <a:t> </a:t>
            </a:r>
            <a:r>
              <a:rPr lang="ru-RU" dirty="0" err="1" smtClean="0"/>
              <a:t>сәйкестігіне қатысты сараптамалық қорытындыны дайындау</a:t>
            </a:r>
            <a:r>
              <a:rPr lang="ru-RU" dirty="0" smtClean="0"/>
              <a:t> </a:t>
            </a:r>
            <a:r>
              <a:rPr lang="ru-RU" dirty="0" err="1" smtClean="0"/>
              <a:t>үшін сараптама</a:t>
            </a:r>
            <a:r>
              <a:rPr lang="ru-RU" dirty="0" smtClean="0"/>
              <a:t> </a:t>
            </a:r>
            <a:r>
              <a:rPr lang="ru-RU" dirty="0" err="1" smtClean="0"/>
              <a:t>комиссиясын</a:t>
            </a:r>
            <a:r>
              <a:rPr lang="ru-RU" dirty="0" smtClean="0"/>
              <a:t> </a:t>
            </a:r>
            <a:r>
              <a:rPr lang="ru-RU" dirty="0" err="1" smtClean="0"/>
              <a:t>құрады </a:t>
            </a:r>
            <a:r>
              <a:rPr lang="ru-RU" dirty="0" smtClean="0"/>
              <a:t>не </a:t>
            </a:r>
            <a:r>
              <a:rPr lang="ru-RU" dirty="0" err="1" smtClean="0"/>
              <a:t>сарапшыны</a:t>
            </a:r>
            <a:r>
              <a:rPr lang="ru-RU" dirty="0" smtClean="0"/>
              <a:t> </a:t>
            </a:r>
            <a:r>
              <a:rPr lang="ru-RU" dirty="0" err="1" smtClean="0"/>
              <a:t>айқындайды</a:t>
            </a:r>
            <a:r>
              <a:rPr lang="ru-RU" dirty="0" smtClean="0"/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06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688632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sz="2800" dirty="0" smtClean="0"/>
              <a:t>      </a:t>
            </a:r>
            <a:r>
              <a:rPr lang="ru-RU" sz="2800" dirty="0" err="1" smtClean="0"/>
              <a:t>Мынадай</a:t>
            </a:r>
            <a:r>
              <a:rPr lang="ru-RU" sz="2800" dirty="0" smtClean="0"/>
              <a:t> </a:t>
            </a:r>
            <a:r>
              <a:rPr lang="ru-RU" sz="2800" dirty="0" err="1" smtClean="0"/>
              <a:t>адам</a:t>
            </a:r>
            <a:r>
              <a:rPr lang="ru-RU" sz="2800" dirty="0" smtClean="0"/>
              <a:t> </a:t>
            </a:r>
            <a:r>
              <a:rPr lang="ru-RU" sz="2800" dirty="0" err="1" smtClean="0"/>
              <a:t>сарапшы</a:t>
            </a:r>
            <a:r>
              <a:rPr lang="ru-RU" sz="2800" dirty="0" smtClean="0"/>
              <a:t> бола </a:t>
            </a:r>
            <a:r>
              <a:rPr lang="ru-RU" sz="2800" dirty="0" err="1" smtClean="0"/>
              <a:t>алмайды</a:t>
            </a:r>
            <a:r>
              <a:rPr lang="ru-RU" sz="2800" dirty="0" smtClean="0"/>
              <a:t>:</a:t>
            </a:r>
          </a:p>
          <a:p>
            <a:pPr fontAlgn="base"/>
            <a:r>
              <a:rPr lang="ru-RU" sz="2800" dirty="0" smtClean="0"/>
              <a:t>      1)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рәсімдерінің нәтижелеріне мүдделі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2)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берушімен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ұйымдастырушымен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бірыңғай ұйымдастырушымен </a:t>
            </a:r>
            <a:r>
              <a:rPr lang="ru-RU" sz="2800" dirty="0" smtClean="0"/>
              <a:t>не </a:t>
            </a:r>
            <a:r>
              <a:rPr lang="ru-RU" sz="2800" dirty="0" err="1" smtClean="0"/>
              <a:t>олардың ведомстволық бағынысты</a:t>
            </a:r>
            <a:r>
              <a:rPr lang="ru-RU" sz="2800" dirty="0" smtClean="0"/>
              <a:t>, </a:t>
            </a:r>
            <a:r>
              <a:rPr lang="ru-RU" sz="2800" dirty="0" err="1" smtClean="0"/>
              <a:t>еншілес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тәуелді ұйымдарымен не</a:t>
            </a:r>
            <a:r>
              <a:rPr lang="ru-RU" sz="2800" dirty="0" smtClean="0"/>
              <a:t> </a:t>
            </a:r>
            <a:r>
              <a:rPr lang="ru-RU" sz="2800" dirty="0" err="1" smtClean="0"/>
              <a:t>әлеуетті өнім берушілермен</a:t>
            </a:r>
            <a:r>
              <a:rPr lang="ru-RU" sz="2800" dirty="0" smtClean="0"/>
              <a:t> </a:t>
            </a:r>
            <a:r>
              <a:rPr lang="ru-RU" sz="2800" dirty="0" err="1" smtClean="0"/>
              <a:t>еңбек қатынастарында байланысты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3)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берушінің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ұйымдастырушының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бірыңғай ұйымдастырушының </a:t>
            </a:r>
            <a:r>
              <a:rPr lang="ru-RU" sz="2800" dirty="0" smtClean="0"/>
              <a:t>не </a:t>
            </a:r>
            <a:r>
              <a:rPr lang="ru-RU" sz="2800" dirty="0" err="1" smtClean="0"/>
              <a:t>олардың ведомстволық бағынысты</a:t>
            </a:r>
            <a:r>
              <a:rPr lang="ru-RU" sz="2800" dirty="0" smtClean="0"/>
              <a:t>, </a:t>
            </a:r>
            <a:r>
              <a:rPr lang="ru-RU" sz="2800" dirty="0" err="1" smtClean="0"/>
              <a:t>еншілес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тәуелді ұйымдарының бірінші</a:t>
            </a:r>
            <a:r>
              <a:rPr lang="ru-RU" sz="2800" dirty="0" smtClean="0"/>
              <a:t> </a:t>
            </a:r>
            <a:r>
              <a:rPr lang="ru-RU" sz="2800" dirty="0" err="1" smtClean="0"/>
              <a:t>басшыларының жақын туысы</a:t>
            </a:r>
            <a:r>
              <a:rPr lang="ru-RU" sz="2800" dirty="0" smtClean="0"/>
              <a:t>, </a:t>
            </a:r>
            <a:r>
              <a:rPr lang="ru-RU" sz="2800" dirty="0" err="1" smtClean="0"/>
              <a:t>жұбайы </a:t>
            </a:r>
            <a:r>
              <a:rPr lang="ru-RU" sz="2800" dirty="0" smtClean="0"/>
              <a:t>(</a:t>
            </a:r>
            <a:r>
              <a:rPr lang="ru-RU" sz="2800" dirty="0" err="1" smtClean="0"/>
              <a:t>зайыбы</a:t>
            </a:r>
            <a:r>
              <a:rPr lang="ru-RU" sz="2800" dirty="0" smtClean="0"/>
              <a:t>) </a:t>
            </a:r>
            <a:r>
              <a:rPr lang="ru-RU" sz="2800" dirty="0" err="1" smtClean="0"/>
              <a:t>немесе</a:t>
            </a:r>
            <a:r>
              <a:rPr lang="ru-RU" sz="2800" dirty="0" smtClean="0"/>
              <a:t> </a:t>
            </a:r>
            <a:r>
              <a:rPr lang="ru-RU" sz="2800" dirty="0" err="1" smtClean="0"/>
              <a:t>жекжаты</a:t>
            </a:r>
            <a:r>
              <a:rPr lang="ru-RU" sz="2800" dirty="0" smtClean="0"/>
              <a:t> </a:t>
            </a:r>
            <a:r>
              <a:rPr lang="ru-RU" sz="2800" dirty="0" err="1" smtClean="0"/>
              <a:t>болып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адам</a:t>
            </a:r>
            <a:r>
              <a:rPr lang="ru-RU" sz="2800" dirty="0" smtClean="0"/>
              <a:t>.</a:t>
            </a:r>
          </a:p>
          <a:p>
            <a:pPr marL="514350" indent="-51435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fontAlgn="base"/>
            <a:r>
              <a:rPr lang="ru-RU" sz="2800" dirty="0" smtClean="0"/>
              <a:t> </a:t>
            </a:r>
            <a:r>
              <a:rPr lang="ru-RU" sz="2800" dirty="0" err="1" smtClean="0"/>
              <a:t>Сарапшылар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ретінде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тартылатын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қызметшілер </a:t>
            </a:r>
            <a:r>
              <a:rPr lang="ru-RU" sz="2800" dirty="0" smtClean="0"/>
              <a:t>не </a:t>
            </a:r>
            <a:r>
              <a:rPr lang="ru-RU" sz="2800" dirty="0" err="1" smtClean="0"/>
              <a:t>өзге </a:t>
            </a:r>
            <a:r>
              <a:rPr lang="ru-RU" sz="2800" dirty="0" smtClean="0"/>
              <a:t>де </a:t>
            </a:r>
            <a:r>
              <a:rPr lang="ru-RU" sz="2800" dirty="0" err="1" smtClean="0"/>
              <a:t>мамандар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тармақтың үшінші бөлігінде белгіленген</a:t>
            </a:r>
            <a:r>
              <a:rPr lang="ru-RU" sz="2800" dirty="0" smtClean="0"/>
              <a:t> </a:t>
            </a:r>
            <a:r>
              <a:rPr lang="ru-RU" sz="2800" dirty="0" err="1" smtClean="0"/>
              <a:t>талаптарға сәйкес келуге</a:t>
            </a:r>
            <a:r>
              <a:rPr lang="ru-RU" sz="2800" dirty="0" smtClean="0"/>
              <a:t> </a:t>
            </a:r>
            <a:r>
              <a:rPr lang="ru-RU" sz="2800" dirty="0" err="1" smtClean="0"/>
              <a:t>тиіс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</a:t>
            </a:r>
            <a:r>
              <a:rPr lang="ru-RU" sz="2800" dirty="0" err="1" smtClean="0"/>
              <a:t>Аукциондық </a:t>
            </a:r>
            <a:r>
              <a:rPr lang="ru-RU" sz="2800" dirty="0" smtClean="0"/>
              <a:t>комиссия </a:t>
            </a:r>
            <a:r>
              <a:rPr lang="ru-RU" sz="2800" dirty="0" err="1" smtClean="0"/>
              <a:t>шешім</a:t>
            </a:r>
            <a:r>
              <a:rPr lang="ru-RU" sz="2800" dirty="0" smtClean="0"/>
              <a:t> </a:t>
            </a:r>
            <a:r>
              <a:rPr lang="ru-RU" sz="2800" dirty="0" err="1" smtClean="0"/>
              <a:t>қабылдаған кезде</a:t>
            </a:r>
            <a:r>
              <a:rPr lang="ru-RU" sz="2800" dirty="0" smtClean="0"/>
              <a:t> </a:t>
            </a:r>
            <a:r>
              <a:rPr lang="ru-RU" sz="2800" dirty="0" err="1" smtClean="0"/>
              <a:t>сарапшылардың дауыс</a:t>
            </a:r>
            <a:r>
              <a:rPr lang="ru-RU" sz="2800" dirty="0" smtClean="0"/>
              <a:t> беру </a:t>
            </a:r>
            <a:r>
              <a:rPr lang="ru-RU" sz="2800" dirty="0" err="1" smtClean="0"/>
              <a:t>құқығы болмайды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</a:t>
            </a:r>
            <a:r>
              <a:rPr lang="ru-RU" sz="2800" dirty="0" err="1" smtClean="0"/>
              <a:t>Сарапшылар</a:t>
            </a:r>
            <a:r>
              <a:rPr lang="ru-RU" sz="2800" dirty="0" smtClean="0"/>
              <a:t> </a:t>
            </a:r>
            <a:r>
              <a:rPr lang="ru-RU" sz="2800" dirty="0" err="1" smtClean="0"/>
              <a:t>ретінде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ақылы негізде</a:t>
            </a:r>
            <a:r>
              <a:rPr lang="ru-RU" sz="2800" dirty="0" smtClean="0"/>
              <a:t> </a:t>
            </a:r>
            <a:r>
              <a:rPr lang="ru-RU" sz="2800" dirty="0" err="1" smtClean="0"/>
              <a:t>тартылатын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адамдарды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таңдау </a:t>
            </a:r>
            <a:r>
              <a:rPr lang="ru-RU" sz="2800" dirty="0" smtClean="0"/>
              <a:t>осы </a:t>
            </a:r>
            <a:r>
              <a:rPr lang="ru-RU" sz="2800" dirty="0" err="1" smtClean="0"/>
              <a:t>Заңға сәйкес жүзеге асырылады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376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Мемлекеттік сатып алуларды аукцион әдісімен жүзеге асыру</vt:lpstr>
      <vt:lpstr>Слайд 3</vt:lpstr>
      <vt:lpstr>Аукцион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Қорытынды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и развитие учета в Древнем мире</dc:title>
  <dc:creator>Пользователь</dc:creator>
  <cp:lastModifiedBy>Асия</cp:lastModifiedBy>
  <cp:revision>284</cp:revision>
  <dcterms:created xsi:type="dcterms:W3CDTF">2017-12-23T13:28:19Z</dcterms:created>
  <dcterms:modified xsi:type="dcterms:W3CDTF">2024-06-04T18:18:33Z</dcterms:modified>
</cp:coreProperties>
</file>