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0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8" r:id="rId14"/>
    <p:sldId id="352" r:id="rId15"/>
    <p:sldId id="353" r:id="rId16"/>
    <p:sldId id="354" r:id="rId17"/>
    <p:sldId id="355" r:id="rId18"/>
    <p:sldId id="359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и науки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«6B04107-Государственный 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аудит»»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Тема 5. Осуществление государственных закупок способом аукциона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результатам рассмотрения заявок на участие в аукционе на предмет соответствия потенциальных поставщиков квалификационным требованиям и требованиям аукционной документации оформляется протокол предварительного допуска к участию в аукционе, который подписывается председателем и всеми членами аукционной комиссии, а также секретарем аукционной комиссии в день принятия решения о предварительном рассмотрении заявок на участие в аукционе.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повторном рассмотрении заявок на участие в аукционе, приведенных в соответствие с квалификационными требованиями и требованиями аукционной документации согласно пункту 4 настоящей статьи, аукционная комиссия вправе: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 письменной форме и (или) форме электронного документа запросить у потенциальных поставщиков материалы и разъяснения в связи с их заявками с тем, чтобы упростить рассмотрение, оценку и сопоставление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 целях уточнения сведений, содержащихся в заявках на участие в аукционе, в письменной форме и (или) форме электронного документа запросить необходимую информацию у соответствующих физических или юридических лиц, государственных органов.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Аукционная комиссия рассматривает заявку на участие в аукционе как отвечающую требованиям аукционной документации, если в ней присутствуют грамматические или арифметические ошибки, которые можно исправить, не затрагивая существа представленной заявки.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Потенциальный поставщик не может быть допущен к участию в аукционе, если: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98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Он определен не соответствующим </a:t>
                </a:r>
                <a:r>
                  <a:rPr lang="ru-RU" sz="2400" dirty="0" err="1" smtClean="0">
                    <a:latin typeface="Times New Roman" pitchFamily="18" charset="0"/>
                    <a:cs typeface="Times New Roman" pitchFamily="18" charset="0"/>
                  </a:rPr>
                  <a:t>квалификацион-ным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 требованиям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0" y="1772816"/>
              <a:ext cx="2598986" cy="4035425"/>
              <a:chOff x="2208" y="1296"/>
              <a:chExt cx="1365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296" cy="1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Он нарушил требования статьи 6 настоящего Закона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49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Его заявка на участие в аукционе определена не соответствующей </a:t>
                </a:r>
                <a:r>
                  <a:rPr lang="ru-RU" sz="2400" dirty="0" smtClean="0"/>
                  <a:t>требованиям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результатам повторного рассмотрения заявок на участие в аукционе аукционная комиссия: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определяет потенциальных поставщиков, которые соответствуют квалификационным требованиям и требованиям аукционной документации, и признает участниками аукциона;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оформляет протокол о допуске к участию в аукционе.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Аукцион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проводится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в день и время, указанные в протоколе о допуске к участию в аукционе.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Днем проведения аукциона является рабочий день, следующий после истечения двух рабочих дней с даты размещения протокола о допуске к участию в аукционе.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Аукцион проводится путем снижения текущего предложения о цене начиная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наименьшей стартовой цены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участника аукциона для приобретения товара, являющегося предметом проводимого аукциона, на шаг аукциона.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Шаг аукциона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составляет от половины процента (0,5) до пяти процентов от наименьшей стартовой цены участника аукциона для приобретения товара, являющегося предметом проводимого аукциона.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Протокол об итогах государственных закупок способом аукциона должен содержать следующую информацию: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 приведении заявок на участие в аукционе в соответствие с квалификационными требованиями и требованиями аукционной документации;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 запросах аукционной комиссии в соответствии с подпунктами 1) и 2) пункта 5 статьи 33 настоящего Закона;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о потенциальных поставщиках, заявки на участие в аукционе которых были отклонены, с подробным описанием причин их отклонения, в том числе с указанием сведений и документов, подтверждающих их несоответствие квалификационным требованиям и требованиям аукционной документации;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иные сведения, определенные правилами осуществления государственных закупок.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признаются несостоявшимися по одному из следующих оснований: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отсутствия представленных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представления менее двух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если к участию в аукционе не допущен ни один потенциальный поставщик;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если к участию в аукционе допущен один потенциальный поставщик.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осуществляются в режиме реального времени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государственных закупок, проведение которых обеспечивается единым оператором в сфере государственных закупок.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Аукцион проводится на один лот, при этом предметом аукциона является товар.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случае наличия нескольких мест поставок товара допускается указание в лоте, проводимом способом аукциона, нескольких мест поставок товара.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аукционе участвуют потенциальные поставщики, определенные по итогам рассмотрения заявок на участие в аукционе, соответствующие квалификационным требованиям и требованиям аукционной документации.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аукциона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Рассмотрение заявок на участие в аукционе, допуск к участию в аукционе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Проведение аукциона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392488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Аукцион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осуществляются в режиме реального времени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закупок, проведение которых обеспечивается единым оператором в сфере государственных закупок.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Аукцион проводится на один лот, при этом предметом аукциона является товар.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очень схожи с конкурсом. Но существуют и определенные различия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аукцион в отличие от конкурса проводится только на один лот, что существенно упрощает подготовку необходимых сведений и ускоряет сам процесс осуществления закупок.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предметом аукциона является товар, т. е. ни работы, ни услуги не могут закупаться на аукционе; 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в аукционе не применяются условные ценовые скидки, соответственно нет и критериев, влияющих на условную цену;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4) нет демпинговой цены 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5) в состав заявки на участие в аукционе наряду со всеми теми документами, которые входят и в конкурсную документацию, вместо конкурсного ценового предложения (окончательного) входит стартовая цена потенциального поставщика. </a:t>
            </a:r>
            <a:endParaRPr lang="ru-RU" sz="3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Главная особенность аукциона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приема предложений участников аукциона о цене товара, работы, услуги (ценового предложения) составляет всего лишь 30 минут от начала проведения аукциона плюс 10 минут после поступления последнего предложения о цене товара. И если в течение указанного времени ни одного предложения о более низкой цене товара, работы, услуги не поступило, аукцион завершается.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Рассмотрение заявок на участие в аукционе осуществляется аукционной комиссией в целях определения потенциальных поставщиков, которые соответствуют квалификационным требованиям и требованиям аукционной документации.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sz="2800" dirty="0" smtClean="0"/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Организатор государственных закупок вправе образовать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экспертную комиссию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либо определить эксперта для подготовки экспертного заключения в отношении соответствия товаров, предлагаемых потенциальными поставщиками, технической спецификации, являющейся неотъемлемой частью аукционной документации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Экспертом не может являться лицо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заинтересованное в результатах процедур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связанное трудовыми отношениями с заказчиком, организатором государственных закупок, единым организатором государственных закупок либо их подведомственными, дочерними и зависимыми организациями, либо потенциальными поставщиками;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являющееся близким родственником, супругом (супругой) или свойственником первых руководителей заказчика, организатора государственных закупок, единого организатора государственных закупок либо их подведомственных, дочерних и зависимых организаций.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1153</Words>
  <Application>Microsoft Office PowerPoint</Application>
  <PresentationFormat>Экран (4:3)</PresentationFormat>
  <Paragraphs>87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Осуществление государственных закупок способом аукциона</vt:lpstr>
      <vt:lpstr>Слайд 3</vt:lpstr>
      <vt:lpstr>Аукцион  </vt:lpstr>
      <vt:lpstr>Слайд 5</vt:lpstr>
      <vt:lpstr>Главная особенность аукциона</vt:lpstr>
      <vt:lpstr>Слайд 7</vt:lpstr>
      <vt:lpstr>Слайд 8</vt:lpstr>
      <vt:lpstr>Слайд 9</vt:lpstr>
      <vt:lpstr>Слайд 10</vt:lpstr>
      <vt:lpstr>Слайд 11</vt:lpstr>
      <vt:lpstr>Слайд 12</vt:lpstr>
      <vt:lpstr>(составлено автором)</vt:lpstr>
      <vt:lpstr>Слайд 14</vt:lpstr>
      <vt:lpstr>Слайд 15</vt:lpstr>
      <vt:lpstr>Слайд 16</vt:lpstr>
      <vt:lpstr>Слайд 17</vt:lpstr>
      <vt:lpstr>Слайд 18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271</cp:revision>
  <dcterms:created xsi:type="dcterms:W3CDTF">2017-12-23T13:28:19Z</dcterms:created>
  <dcterms:modified xsi:type="dcterms:W3CDTF">2024-06-04T19:48:58Z</dcterms:modified>
</cp:coreProperties>
</file>