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0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8" r:id="rId14"/>
    <p:sldId id="352" r:id="rId15"/>
    <p:sldId id="353" r:id="rId16"/>
    <p:sldId id="354" r:id="rId17"/>
    <p:sldId id="355" r:id="rId18"/>
    <p:sldId id="359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Государственные закупки способами из одного источника, через товарные биржи</a:t>
            </a:r>
            <a:endParaRPr lang="ru-RU" sz="6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17) приобретения товаров, работ, услуг, осуществляемого в соответствии с международными договорами Республики Казахстан, по перечню, утвержденному Правительством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18) приобретения товаров, работ, услуг, связанных с использованием денег грантов, предоставляемых Правительству Республики Казахстан на безвозмездной основе государствами, правительствами государств, международными и государственными организациями.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в случаях, организатор государственных закупок направляет потенциальному поставщику приглашение принять участие в государственных закупках, которое должно содержать следующие сведения: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наименование и место нахождения организатора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описание и требуемые функциональные, технические, качественные и эксплуатационные характеристики закупаемых товаров, работ, услуг, технические спецификации.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Перечень квалификационных требований, предусмотренных статьей 9 настоящего Закона, а также перечень документов, которые потенциальный поставщик должен представить в подтверждение его соответствия предъявляемым квалификационным требованиям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Потенциальный поставщик должен предоставить следующую информацию: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7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Описание товаров, работ, услуг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Документы, подтверждающие соответствие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квалификацион-ным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требованиям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Обоснование цены на предлагаемые товары, работы, услуги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в случае, предусмотренном подпунктом 1) пункта 2 статьи 39 настоящего Закона, участник конкурса (аукциона), признанного несостоявшимся, вправе не представлять повторно тому же организатору государственных закупок документы, подтверждающие соответствие данного участника конкурса (аукциона) квалификационным требованиям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Организатор государственных закупок рассматривает представленные потенциальным поставщиком документы на предмет их соответствия квалификационным требованиям, за исключением, когда государственные закупки способом из одного источника осуществляются на основании подпункта 2) пункта 2 статьи 39 настоящего Закона.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Организатор государственных закупок в течение трех рабочих дней со дня предоставления потенциальным поставщиком запрашиваемой информации формирует и размещает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протокол об итогах государственных закупок способом из одного источника.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о направлении приглашения потенциальному поставщику, предоставлении им необходимой информации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и размещении организатором государственных закупок протокола об итогах государственных закупок способом из одного источника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не распространяются на государственные закупки способом из одного источника, сведения о которых составляют государственные секреты в соответствии с законодательством Республики Казахстан о государственных секретах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путем прямого заключения договора о государственных закупках заказчик определяет поставщика и заключает с ним договор о государственных закупках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по несостоявшимся государственным закупкам осуществляются в случаях, если: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государственные закупки способом конкурса (аукциона) признаны несостоявшимися в случаях, предусмотренных настоящим Законом;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государственные закупки способом запроса ценовых предложений признаны несостоявшимися в случаях, предусмотренных настоящим Законом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способами из одного источника, через товарные биржи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Основания осуществления государственных закупок способом из одного источника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из одного источника по несостоявшимся государственным закупкам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товаров через товарные биржи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по несостоявшимся государственным закупкам осуществляются в случаях, если: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государственные закупки способом конкурса (аукциона) признаны несостоявшимися в случаях, предусмотренных настоящим Законом;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государственные закупки способом запроса ценовых предложений признаны несостоявшимися в случаях, предусмотренных настоящим Законом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путем прямого заключения договора о государственных закупках осуществляются в случаях: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приобретения услуг, относящихся к сферам естественных монополий, а также услуг энергоснабжения или купли-продажи электрической энергии с гарантирующим поставщиком электрической энергии;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приобретения товаров, работ, услуг по ценам, тарифам, установленным законодательством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приобретения товаров, услуг, являющихся объектами интеллектуальной собственности, у лица, обладающего исключительными правами в отношении приобретаемых товаров, услуг;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приобретения товаров, работ, услуг вследствие возникновения обстоятельств непреодолимой силы, в том числе локализации и (или) ликвидации последствий чрезвычайных ситуаций, для ликвидации аварий на электроэнергетических объектах, коммуникационных системах жизнеобеспечения, объектах железнодорожного, воздушного, автомобильного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др.;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приобретения товаров, работ, услуг за счет денег, выделенных из резерва Правительства Республики Казахстан, в случаях возникновения ситуаций, угрожающих политической, экономической и социальной стабильности, жизни и здоровью людей;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6) приобретения товаров в государственный материальный резерв для оказания регулирующего воздействия на рынок;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7) приобретения услуг по хранению материальных ценностей государственного материального резерва.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приобретения в первоочередном порядке материальных ценностей государственного материального резерва, выпускаемых в порядке освежения;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приобретения для осуществления оперативно-розыскной, контрразведывательной деятельности, а также следственных действий органами, уполномоченными их осуществлять в соответствии с законодательством Республики Казахстан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приобретения права природопользования;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11) приобретения услуг рейтинговых агентств, финансовых услуг;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12) приобретения услуг специализированных библиотек для незрячих и слабовидящих граждан;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13) приобретения ценных бумаг, доли в уставном капитале юридических лиц;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14) приобретения товаров, работ, услуг, необходимых для осуществления монетарной деятельности, а также деятельности по управлению Национальным фондом Республики Казахстан и пенсионными активами единого накопительного пенсионного фонда;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15) приобретения товаров, работ, услуг, предусмотренных законодательством Республики Казахстан о выборах и республиканском референдуме, по перечню, утвержденному Правительством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16) приобретения услуг по изготовлению государственных и ведомственных наград и документов к ним, нагрудного знака депутата Парламента Республики Казахстан и документа к нему, государственных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поверительных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клейм, паспортов, удостоверений личности граждан Р К;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1051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Государственные закупки способами из одного источника, через товарные биржи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(составлено автором)</vt:lpstr>
      <vt:lpstr>Слайд 14</vt:lpstr>
      <vt:lpstr>Слайд 15</vt:lpstr>
      <vt:lpstr>Слайд 16</vt:lpstr>
      <vt:lpstr>Слайд 17</vt:lpstr>
      <vt:lpstr>Слайд 18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286</cp:revision>
  <dcterms:created xsi:type="dcterms:W3CDTF">2017-12-23T13:28:19Z</dcterms:created>
  <dcterms:modified xsi:type="dcterms:W3CDTF">2024-06-04T19:49:47Z</dcterms:modified>
</cp:coreProperties>
</file>