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37" r:id="rId2"/>
    <p:sldId id="256" r:id="rId3"/>
    <p:sldId id="257" r:id="rId4"/>
    <p:sldId id="258" r:id="rId5"/>
    <p:sldId id="300" r:id="rId6"/>
    <p:sldId id="301" r:id="rId7"/>
    <p:sldId id="302" r:id="rId8"/>
    <p:sldId id="338" r:id="rId9"/>
    <p:sldId id="299" r:id="rId10"/>
    <p:sldId id="259" r:id="rId11"/>
    <p:sldId id="303" r:id="rId12"/>
    <p:sldId id="260" r:id="rId13"/>
    <p:sldId id="304" r:id="rId14"/>
    <p:sldId id="261" r:id="rId15"/>
    <p:sldId id="262" r:id="rId16"/>
    <p:sldId id="305" r:id="rId17"/>
    <p:sldId id="339" r:id="rId18"/>
    <p:sldId id="306" r:id="rId19"/>
    <p:sldId id="264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V1500012590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1. Правовое регулирование государственных закупок в Республике Казахстан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разрабатывается и утверждается заказчиком на основании соответствующего бюджета (плана развития, плана финансирования)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(предварительный годовой план государственных закупок) содержит следующие сведения: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идентификационный код государственной закупки;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номенклатуру товаров, работ, услуг согласно справочнику, включая суммы, выделенные для осуществления государственных закупок, без учета налога на добавленную стоимость;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способ и сроки осуществления государственных закупок;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4) планируемые сроки и место поставки товаров, выполнения работ, оказания услуг;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5) планируемые сроки поставки товаров, выполнения работ, оказания услуг в соответствии с графиком и разбивкой по годам в пределах выделенных и предусмотренных сумм на каждый финансовый год в случаях, предусмотренных 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hlinkClick r:id="rId2"/>
              </a:rPr>
              <a:t>статьей 43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Закона;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6) условия осуществления государственных закупок в соответствии со 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hlinkClick r:id="rId2"/>
              </a:rPr>
              <a:t>статьей 51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Закона.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Заказчик в течение пяти рабочих дней со дня утверждения годового плана государственных закупок (предварительного годового плана государственных закупок) размещает его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за исключением сведений, составляющих государственные секреты в соответствии с законодательством Республики Казахстан о государственных секретах.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Заказчик до заключения договора, в соответствии с пунктом 10 статьи 5 Закона вправе отказаться от осуществления государственных закупок в случаях: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сокращения (не включения) расходов на приобретение товаров, работ, услуг, предусмотренных в утвержденном (уточненном) годовом плане государственных закупок соответствующего бюджета, утверждении проекта бюджета, в соответствии с законодательством Республики Казахстан;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внесения изменений и дополнений в стратегический план государственного органа, бюджет (план развития) заказчика, исключающих необходимость приобретения товаров, работ, услуг, предусмотренных в утвержденном (уточненном) годовом плане государственных, в соответствии с законодательством Республики Казахстан.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Заказчик либо организатор в течение пяти рабочих дней со дня принятия решения, указанного в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пункте 18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настоящих Правил: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извещает о принятом решении лиц, участвующих в проводимых государственных закупках;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возвращает внесенные обеспечения заявок на участие в конкурсе (аукционе).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3. Принципы и процесс осуществления государственных закупок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основывается на принципах: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оптимального и эффективного расходования денег, используемых для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предоставления потенциальным поставщикам равных возможностей для участия в процедуре проведения государственных закупок, кроме случаев, предусмотренных настоящим Законом;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добросовестной конкуренции среди потенциальных поставщиков;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открытости и прозрачности процесса государственных закупок;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62151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оказания поддержки отечественным производителям товаров, а также отечественным поставщикам работ и услуг в той мере, в которой это не противоречит международным договорам, ратифицированным Республикой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ответственности участников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7) недопущения коррупционных проявлений;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приобретения инновационных и высокотехнологичных товаров, работ, услуг.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 государственных закупок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68" y="1776"/>
                <a:ext cx="1296" cy="131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Разработка и утверждение годового плана </a:t>
                </a:r>
                <a:r>
                  <a:rPr lang="ru-RU" sz="2600" b="1" dirty="0" err="1" smtClean="0">
                    <a:latin typeface="Times New Roman" pitchFamily="18" charset="0"/>
                    <a:cs typeface="Times New Roman" pitchFamily="18" charset="0"/>
                  </a:rPr>
                  <a:t>государствен-ных</a:t>
                </a: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 закупок</a:t>
                </a:r>
                <a:endParaRPr lang="ru-RU" sz="2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0" y="1772816"/>
              <a:ext cx="2598986" cy="4035425"/>
              <a:chOff x="2208" y="1296"/>
              <a:chExt cx="1365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296" cy="106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Выбор  поставщика и заключение с ним договора</a:t>
                </a:r>
                <a:endParaRPr lang="ru-RU" sz="2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1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Исполнение  договора о </a:t>
                </a:r>
                <a:r>
                  <a:rPr lang="ru-RU" sz="2800" b="1" dirty="0" err="1" smtClean="0">
                    <a:latin typeface="Times New Roman" pitchFamily="18" charset="0"/>
                    <a:cs typeface="Times New Roman" pitchFamily="18" charset="0"/>
                  </a:rPr>
                  <a:t>государствен-ных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закупках</a:t>
                </a:r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должен содержать следующие сведения: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идентификационный код государственной закупки;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номенклатуру товаров, работ, услуг согласно справочнику, включая суммы, выделенные для осуществления государственных закупок, без учета налога на добавленную стоимость;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способ и сроки осуществления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планируемые сроки и место поставки товаров, выполнения работ, оказания услуг;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планируемые сроки поставки товаров, выполнения работ, оказания услуг в соответствии с графиком и разбивкой по годам в пределах выделенных и предусмотренных сумм на каждый финансовый год;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условия осуществления государственных закупок в соответствии со статьей 51 настоящего Закона.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332656"/>
            <a:ext cx="8715436" cy="616817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Требование части первой настоящего пункта не распространяется на случаи: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осуществления государственных закупок государственными предприятиями, юридическими лицами, более пятидесяти процентов голосующих акций (долей участия в уставном капитале) которых принадлежат государству,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аффилированными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 ними юридическими лицами;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исполнения предписаний, уведомлений об устранении нарушений, выявленных по результатам контрольных мероприятий, в том числе по результатам камерального контроля;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осуществления государственных закупок при уточнении (корректировке) соответствующего бюджета в соответствии с законодательством Республики Казахстан.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Правовое регулирование государственных закупок в Республике Казахстан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 об осуществлении государственных закупок принимается заказчиком на основании утвержденного либо уточненного годового плана государственных закупок.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разрабатывается и утверждается заказчиком на основании соответствующего бюджета (плана развития, плана финансирования).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Заказчик разрабатывает и утверждает предварительный годовой план государственных закупок на основании положительного предложения соответствующей бюджетной комиссии.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Предварительный годовой план государственных закупок действует до утверждения годового плана государственных закупок. Заказчик посредством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переносит сведения из предварительного годового плана государственных закупок в утвержденный годовой план государственных закупок,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понятия сферы государственных закупок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Планирование государственных закупок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Принципы и процесс осуществления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понятия сферы государственных закупок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1125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регистрация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допуск субъекта системы государственных закупок, к участию в государственных закупках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участник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заказчик, организатор государственных закупок, единый организатор, потенциальный поставщик, прошедшие регистрацию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(далее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– информационная система государственного органа, предоставляющая единую точку доступа к электронным услугам государственных закупок;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организатор государственных закупок (далее – организатор) – должностное лицо либо структурное подразделение заказчика, или юридическое лицо, определенное ответственным за выполнение процедур организации и проведения государственных закупок в порядке, установленном настоящими Правилами;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единый организатор государственных закупок (далее – единый организатор) – юридическое лицо, определенное Правительством Республики Казахстан,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акиматом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области, города республиканского значения и столицы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акиматом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района, города, района в городе, в соответствии с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пунктом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статьи 8 Закона, осуществляющее выполнение процедур организации и проведения государственных закупок;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уполномоченный орган в сфере государственных закупок – государственный орган, осуществляющий руководство в сфере государственных закупок;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 единый оператор в сфере государственных закупок – юридическое лицо, определенное уполномоченным органом в сфере государственных закупок, единственным собственником акций которого является государство;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 договор о государственных закупках – гражданско-правовой договор, заключенный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между заказчиком и поставщиком, удостоверенный электронными цифровыми подписями, за исключением случаев, предусмотренных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Законом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925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электронный документ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документ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 котором информация представлена в электронно-цифровой форме и удостоверена посредством электронной цифровой подписи;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электронная копия документа – документ, полностью воспроизводящий вид и информацию (данные) подлинного документа в электронно-цифровой форме, удостоверенный электронной цифровой подписью заявителя или лица, обладающего полномочиями на удостоверение данного документа;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11) уполномоченный представитель – пользователь участника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которому соответствующим решением первого руководителя участника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делегированы права на выполнение всех действий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/>
          </p:cNvSpPr>
          <p:nvPr>
            <p:ph type="body" idx="4294967295"/>
          </p:nvPr>
        </p:nvSpPr>
        <p:spPr>
          <a:xfrm>
            <a:off x="395536" y="260648"/>
            <a:ext cx="8208912" cy="862906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государственных закупок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6309320"/>
            <a:ext cx="2283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ПОСТАВЩИК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ЦЕНОВОЕ ПРЕДЛОЖЕНИЕ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14127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АУКЦИОН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12160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ОДНОГО ИСТОЧНИКА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5856" y="50131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БИРЖА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2. Планирование государственных закупок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53136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об осуществлении государственных закупок принимается заказчиком на основании утвержденного либо уточненного годового плана государственных закупок (предварительного годового плана государственных закупок)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1244</Words>
  <Application>Microsoft Office PowerPoint</Application>
  <PresentationFormat>Экран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Правовое регулирование государственных закупок в Республике Казахстан</vt:lpstr>
      <vt:lpstr>Слайд 3</vt:lpstr>
      <vt:lpstr> 1 . Основные понятия сферы государственных закупок  </vt:lpstr>
      <vt:lpstr>Слайд 5</vt:lpstr>
      <vt:lpstr>Слайд 6</vt:lpstr>
      <vt:lpstr>Слайд 7</vt:lpstr>
      <vt:lpstr>Слайд 8</vt:lpstr>
      <vt:lpstr>2. Планирование государственных закупок</vt:lpstr>
      <vt:lpstr>Слайд 10</vt:lpstr>
      <vt:lpstr>Слайд 11</vt:lpstr>
      <vt:lpstr>Слайд 12</vt:lpstr>
      <vt:lpstr>Слайд 13</vt:lpstr>
      <vt:lpstr>Слайд 14</vt:lpstr>
      <vt:lpstr>3. Принципы и процесс осуществления государственных закупок</vt:lpstr>
      <vt:lpstr>Слайд 16</vt:lpstr>
      <vt:lpstr>(составлено автором)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220</cp:revision>
  <dcterms:created xsi:type="dcterms:W3CDTF">2017-12-23T13:28:19Z</dcterms:created>
  <dcterms:modified xsi:type="dcterms:W3CDTF">2024-06-04T19:44:31Z</dcterms:modified>
</cp:coreProperties>
</file>