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61" r:id="rId2"/>
    <p:sldId id="256" r:id="rId3"/>
    <p:sldId id="257" r:id="rId4"/>
    <p:sldId id="338" r:id="rId5"/>
    <p:sldId id="360" r:id="rId6"/>
    <p:sldId id="339" r:id="rId7"/>
    <p:sldId id="342" r:id="rId8"/>
    <p:sldId id="343" r:id="rId9"/>
    <p:sldId id="344" r:id="rId10"/>
    <p:sldId id="345" r:id="rId11"/>
    <p:sldId id="346" r:id="rId12"/>
    <p:sldId id="347" r:id="rId13"/>
    <p:sldId id="351" r:id="rId14"/>
    <p:sldId id="358" r:id="rId15"/>
    <p:sldId id="352" r:id="rId16"/>
    <p:sldId id="353" r:id="rId17"/>
    <p:sldId id="354" r:id="rId18"/>
    <p:sldId id="355" r:id="rId19"/>
    <p:sldId id="359" r:id="rId20"/>
    <p:sldId id="29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781D3-3D3F-4BED-8C15-66E93E9C956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40000" lnSpcReduction="20000"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«6B04106-Учет и аудит»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Тема 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Договор о государственных закупках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потенциальный поставщик, определенный победителем, не подписал в установленные пунктом 2 настоящей статьи сроки проект договора о государственных закупках, заказчик в течение двух рабочих дней со дня уклонения победителя от заключения договора о государственных закупках направляет потенциальному поставщику, занявшему второе место, проект договора о государственных закупках, удостоверенный электронной цифровой подписью, посредством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 договора о государственных закупках должен быть удостоверен потенциальным поставщиком, занявшим второе место, посредством электронной цифровой подписи в течение трех рабочих дней со дня представления ему проекта договора о государственных закупках.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92688"/>
          </a:xfrm>
        </p:spPr>
        <p:txBody>
          <a:bodyPr>
            <a:norm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потенциальный поставщик, занявший второе место, не подписал в установленный пунктом 7 настоящей статьи срок подписанный заказчиком договор о государственных закупках, заказчик осуществляет повторные государственные закупки.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4290"/>
            <a:ext cx="8640960" cy="6383062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Поставщик в течение десяти рабочих дней со дня заключения договора о государственных закупках обязан внести обеспечение исполнения договора о государственных закупках, а также сумму в соответствии со статьей 26 настоящего Закона (при наличии).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571472" y="0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Договор о государственных закупках должен содержать условие о его расторжении в случае выявления одного из следующих фактов:</a:t>
            </a: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20" y="1776"/>
                <a:ext cx="1344" cy="1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Нарушения ограничений, предусмотренных статьей 6 настоящего Закона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1" y="1772816"/>
              <a:ext cx="2654203" cy="4035425"/>
              <a:chOff x="2208" y="1296"/>
              <a:chExt cx="1394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346" cy="1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Оказания организатором содействия поставщику, не </a:t>
                </a:r>
                <a:r>
                  <a:rPr lang="ru-RU" sz="2400" b="1" dirty="0" err="1" smtClean="0">
                    <a:latin typeface="Times New Roman" pitchFamily="18" charset="0"/>
                    <a:cs typeface="Times New Roman" pitchFamily="18" charset="0"/>
                  </a:rPr>
                  <a:t>предусмотрен-ного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Законом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68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Установления факта заключения договора с нарушением законодательства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00042"/>
            <a:ext cx="8928992" cy="6169318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Уклонение от заключения договора о государственных закупках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В случае если потенциальный поставщик, признанный победителем либо занявший второе место, в сроки, установленные настоящим Законом, не представил заказчику подписанный договор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В случае признания потенциального поставщика, определенного победителем государственных закупок, уклонившимся от заключения договора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Внесение изменения в проект договора о государственных закупках при условии неизменности качества и других условий, явившихся основой для выбора поставщика, допускается при соблюдении следующих взаимосвязанных условий: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внесение изменений в проект договора о государственных закупках инициировано одной из сторон не позднее пяти рабочих дней со дня подписания протокола об итогах государственных закупок способом конкурса (аукциона);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внесение изменения допускается в части уменьшения суммы проекта договора о государственных закупках;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решение о внесении изменения в части уменьшения суммы проекта договора о государственных закупках принято по взаимному согласию сторон;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4290"/>
            <a:ext cx="8712968" cy="638306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Внесение изменения в заключенный договор при условии неизменности качества и других условий, явившихся основой для выбора поставщика, допускается: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по взаимному согласию сторон в части уменьшения цены на товары, работы, услуги и соответственно суммы договора о государственных закупках;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в части увеличения суммы договора о государственных закупках, если в проектно-сметную документацию, прошедшую экспертизу в соответствии с законодательством Республики Казахстан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в части уменьшения либо увеличения суммы договора о государственных закупках, связанной с уменьшением либо увеличением потребности в объеме приобретаемых товаров, работ;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в случае, если поставщик в процессе исполнения заключенного с ним договора о государственных закупках товара, работы, услуги предложил при условии неизменности цены за единицу товара, работы, услуги более лучшие качественные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в части уменьшения или увеличения суммы договора о государственных закупках на выполнение работ со сроком завершения в следующем (последующих) финансовом году (годах), вызванных изменением налогового, таможенного и иного законодательства Республики Казахстан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Договор о государственных закупках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Проекты договоров о государственных закупках составляются в соответствии с типовыми договорами о государственных закупках товаров, государственных закупках работ и государственных закупках услуг, утверждаемыми уполномоченным органом.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Заказчик направляет победителю проект договора о государственных закупках, удостоверенный электронной цифровой подписью посредством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государственных закупок: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в течение пяти рабочих дней со дня истечения срока на обжалование протокола об итогах государственных закупок способом конкурса (аукциона);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в течение пяти рабочих дней со дня определения победителя государственных закупок способом запроса ценовых предложений.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Заключение договора о государственных закупках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Основания внесения изменений в проект договора о государственных закупках либо заключенный договор о государственных закупках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/>
          </a:bodyPr>
          <a:lstStyle/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Проекты договоров о государственных закупках составляются в соответствии с типовыми договорами о государственных закупках товаров, государственных закупках работ и государственных закупках услуг, утверждаемыми уполномоченным органом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2745096" y="1700808"/>
            <a:ext cx="343074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b="1" dirty="0" smtClean="0"/>
              <a:t>Уровень ПТ измеряется </a:t>
            </a:r>
          </a:p>
          <a:p>
            <a:pPr algn="ctr" eaLnBrk="0" hangingPunct="0"/>
            <a:r>
              <a:rPr lang="ru-RU" b="1" dirty="0" smtClean="0"/>
              <a:t>2 показателями:</a:t>
            </a:r>
            <a:endParaRPr lang="en-US" b="1" dirty="0"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Группа 22"/>
          <p:cNvGrpSpPr/>
          <p:nvPr/>
        </p:nvGrpSpPr>
        <p:grpSpPr>
          <a:xfrm>
            <a:off x="357158" y="620688"/>
            <a:ext cx="8319298" cy="5400598"/>
            <a:chOff x="285150" y="1052738"/>
            <a:chExt cx="8319298" cy="5400598"/>
          </a:xfrm>
        </p:grpSpPr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5562600" y="2789480"/>
              <a:ext cx="3041848" cy="3663856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 sz="1800">
                <a:effectLst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467544" y="2860918"/>
              <a:ext cx="2961456" cy="359241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ru-RU" sz="1800">
                <a:effectLst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85150" y="3003794"/>
              <a:ext cx="2991450" cy="304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в течение пяти рабочих дней со дня истечения срока на обжалование протокола об итогах государственных закупок способом конкурса</a:t>
              </a:r>
              <a:endParaRPr lang="en-US" sz="24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gray">
            <a:xfrm>
              <a:off x="3222625" y="3255963"/>
              <a:ext cx="903288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3529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 flipH="1">
              <a:off x="4875213" y="3255963"/>
              <a:ext cx="903287" cy="1241425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31765"/>
                    <a:invGamma/>
                  </a:schemeClr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427539" y="1052738"/>
              <a:ext cx="4072892" cy="2088232"/>
              <a:chOff x="1894" y="1314"/>
              <a:chExt cx="2095" cy="1009"/>
            </a:xfrm>
          </p:grpSpPr>
          <p:grpSp>
            <p:nvGrpSpPr>
              <p:cNvPr id="10" name="Group 11"/>
              <p:cNvGrpSpPr>
                <a:grpSpLocks/>
              </p:cNvGrpSpPr>
              <p:nvPr/>
            </p:nvGrpSpPr>
            <p:grpSpPr bwMode="auto">
              <a:xfrm>
                <a:off x="1894" y="1404"/>
                <a:ext cx="2095" cy="919"/>
                <a:chOff x="1868" y="1027"/>
                <a:chExt cx="2136" cy="937"/>
              </a:xfrm>
            </p:grpSpPr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868" y="1027"/>
                  <a:ext cx="2136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" name="Oval 14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" name="Oval 16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5" name="Oval 17"/>
              <p:cNvSpPr>
                <a:spLocks noChangeArrowheads="1"/>
              </p:cNvSpPr>
              <p:nvPr/>
            </p:nvSpPr>
            <p:spPr bwMode="gray">
              <a:xfrm rot="16200000">
                <a:off x="2573" y="940"/>
                <a:ext cx="824" cy="1593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Заказчик направляет </a:t>
                </a:r>
                <a:endParaRPr lang="en-US" sz="24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победителю проект</a:t>
                </a:r>
                <a:endParaRPr lang="en-US" sz="24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договора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5810250" y="2860918"/>
              <a:ext cx="2434158" cy="3046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sz="2400" dirty="0" smtClean="0"/>
                <a:t>в течение пяти рабочих дней со дня определения победителя государственных закупок способом ЗЦП</a:t>
              </a:r>
              <a:endParaRPr lang="en-US" sz="24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857884" y="6215082"/>
            <a:ext cx="25742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договора о государственных закупках должен быть удостоверен победителем государственных закупок способами конкурса, аукциона, запроса ценовых предложений посредством электронной цифровой подписи в течение трех рабочих дней со дня поступления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 уведомления с приложением проекта договора о государственных закупках.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этом срок заключения договоров о государственных закупках, предусмотренных частью первой настоящего пункта, не может быть более тридцати календарных дней со дня направления потенциальному поставщику проекта договора о государственных закупках.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если договор о государственных закупках предусматривает передачу возникших или могущих возникнуть споров по указанному договору на рассмотрение в арбитраж, к нему должно прилагаться письменное согласие уполномоченного органа соответствующей отрасли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случаях заключения договора о государственных закупках с нерезидентом Республики Казахстан допускается оформление договора о государственных закупках в предлагаемой им форме с учетом требований законодательства Республики Казахстан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992</Words>
  <Application>Microsoft Office PowerPoint</Application>
  <PresentationFormat>Экран (4:3)</PresentationFormat>
  <Paragraphs>87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Договор о государственных закупках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(составлено автором)</vt:lpstr>
      <vt:lpstr>Слайд 15</vt:lpstr>
      <vt:lpstr>Слайд 16</vt:lpstr>
      <vt:lpstr>Слайд 17</vt:lpstr>
      <vt:lpstr>Слайд 18</vt:lpstr>
      <vt:lpstr>Слайд 19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293</cp:revision>
  <dcterms:created xsi:type="dcterms:W3CDTF">2017-12-23T13:28:19Z</dcterms:created>
  <dcterms:modified xsi:type="dcterms:W3CDTF">2024-06-25T13:36:49Z</dcterms:modified>
</cp:coreProperties>
</file>