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54" r:id="rId2"/>
    <p:sldId id="256" r:id="rId3"/>
    <p:sldId id="25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3bl.goszakup.gov.kz/" TargetMode="External"/><Relationship Id="rId2" Type="http://schemas.openxmlformats.org/officeDocument/2006/relationships/hyperlink" Target="http://www.goszakup.gov.kz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5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3. Осуществление государственных закупок способом запроса ценовых предложений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1926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Статья 38. Организация и проведение государственных закупок способом запроса ценовых предложений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Организатор государственных закупок не позднее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пяти рабочих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дней до окончания срока представления ценовых предложений обязан разместить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на казахском и русском языках следующую информацию: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о количестве товара, объемах выполняемых работ, оказываемых услуг с указанием сумм, выделенных для государственных закупок;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краткое описание закупаемых товаров, работ, услуг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место поставки товара, выполнения работ, оказания услуг;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требуемые сроки поставки товара, выполнения работ, оказания услуг;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о сроке начала и окончания представления потенциальными поставщиками ценовых предложений;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проект договора о государственных закупках с указанием технической спецификации.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Ст.38 п.2. В размещаемой информации, предусмотренной пунктом 1 настоящей статьи,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допускается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содержание указаний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товарные знаки, знаки обслуживания, фирменные наименования, патенты, полезные модели, промышленные образцы, наименование места происхождения товара и наименование производителя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также иных характеристик, определяющих принадлежность приобретаемого товара, работы, услуги отдельному потенциальному поставщику, за исключением следующих случаев осуществления государственных закупок: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для доукомплектования, модернизации и дооснащения основного (установленного) оборудования, а также установленного программного обеспечения (лицензионного программного обеспечения);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для определения поставщика услуг по предоставлению товара в лизинг и возникновения необходимости подробного описания предмета лизинга;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для ремонта и (или) технического обслуживания имеющегося у заказчика товара.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26469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Победителем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признается потенциальный поставщик, предложивший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наименьшее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ценовое предложение.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случае, если наименьшее ценовое предложение представлено несколькими потенциальными поставщиками, победителем признается потенциальный поставщик, ценовое предложение которого поступило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ранее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ценовых предложений других потенциальных поставщиков.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Потенциальный поставщик, занявший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второе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место, определяется на основе цены, следующей после наименьшего ценового предложения.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Порядок осуществления государственных закупок способом из одного источника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971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Решение о проведении государственных закупок способом из одного источника принимается заказчиком в течение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пяти рабочих дней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дня признания государственных закупок несостоявшимися по основаниям, предусмотренным Законом и настоящими Правилами.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087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случае, если при осуществлении государственных закупок способом запроса ценовых предложений, в течение установленного срока представлено только одно ценовое предложение потенциального поставщика, организатор в течение двух рабочих дней со дня принятия решения об осуществлении государственных закупок способом из одного источника направляет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приглашение потенциальному поставщику, подавшему данное ценовое предложение. При этом цена заключенного договора не должна превышать ценовое предложение потенциального поставщика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согласии потенциального поставщика принять участие в государственных закупках способом из одного источника в случаях, предусмотренных пунктами 373 и 374 настоящих Правил, данный потенциальный поставщик в течение пяти календарных дней направляет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организатору свое подтверждение об участии, с приложением документов, предусмотренных в приглашении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признаются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состоявшимися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случаях: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если потенциальный поставщик не соответствует квалификационным требованиям и требованиям конкурсной документации (аукционной документации), за исключением, когда государственные закупки способом из одного источника осуществляются по итогам несостоявшихся государственных закупок способом запроса ценовых предложений;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если потенциальный поставщик имеет ограничения, связанные с участием в государственных закупках, предусмотренные в статье 6 Закона;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если потенциальный поставщик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отказался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 участия в государственных закупках способом из одного источника.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3367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Статья 6. Ограничения, связанные с участием в государственных закупках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1. Потенциальный поставщик не вправе участвовать в проводимых государственных закупках, если: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1) близкие родственники, супруг (супруга) или свойственники первых руководителей данного потенциального поставщика …обладают правом принимать решение о выборе поставщика либо являются представителем </a:t>
            </a:r>
            <a:r>
              <a:rPr lang="ru-RU" dirty="0" err="1" smtClean="0"/>
              <a:t>з-ка</a:t>
            </a:r>
            <a:r>
              <a:rPr lang="ru-RU" dirty="0" smtClean="0"/>
              <a:t> или организатора ГЗ;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      2) потенциальный поставщик и (или) его работник оказывали заказчику либо организатору государственных закупок экспертные, консультационные и (или) иные услуги по подготовке проводимых государственных закупок, участвовали в качестве генерального проектировщика либо </a:t>
            </a:r>
            <a:r>
              <a:rPr lang="ru-RU" dirty="0" err="1" smtClean="0"/>
              <a:t>субпроектировщика</a:t>
            </a:r>
            <a:r>
              <a:rPr lang="ru-RU" dirty="0" smtClean="0"/>
              <a:t> в разработке технико-экономического обоснования…</a:t>
            </a:r>
            <a:endParaRPr lang="ru-RU" i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93752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3) руководитель потенциального поставщика, претендующего на участие в государственных закупках, связан с управлением, учреждением, участием в уставном капитале юридических лиц, находящихся в реестре недобросовестных участников государственных закупок;</a:t>
            </a:r>
            <a:endParaRPr lang="ru-RU" i="1" dirty="0" smtClean="0"/>
          </a:p>
          <a:p>
            <a:pPr>
              <a:buNone/>
            </a:pPr>
            <a:r>
              <a:rPr lang="ru-RU" dirty="0" smtClean="0"/>
              <a:t>4) потенциальный поставщик состоит в реестре недобросовестных участников государственных закупок</a:t>
            </a:r>
          </a:p>
          <a:p>
            <a:pPr>
              <a:buNone/>
            </a:pPr>
            <a:r>
              <a:rPr lang="ru-RU" dirty="0" smtClean="0"/>
              <a:t>5) на имущество потенциального поставщика и (или) привлекаемого им субподрядчика (соисполнителя), балансовая стоимость которого превышает десять процентов от стоимости соответствующих основных средств, наложен арест;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     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Потенциальный поставщик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аффилиированное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лицо потенциального поставщика не имеют права участвовать в одном лоте конкурса (аукциона).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3. Заказчик, в интересах которого осуществляются государственные закупки, не имеет права участвовать в таких закупках в качестве потенциального поставщика.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    5. Уполномоченный орган либо орган государственного аудита и финансового контроля не позднее пяти рабочих дней со дня установления факта нарушения требований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пунктов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настоящей статьи письменно уведомляет об этом заказчика или ОГЗ: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к уведомлению должны быть приложены копии документов, подтверждающие данный факт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запроса ценовых предложений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3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запроса ценовых предложений проводятся на однородные товары, работы, услуги, если годовые объемы таких однородных товаров, работ, услуг в стоимостном выражении не превышают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четырехтысячекратного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размера месячного расчетного показателя, установленного на соответствующий финансовый год законом о республиканском бюджете, при этом решающим условием является цена.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запроса ценовых предложений нескольких видов однородных товаров, работ, услуг организатор государственных закупок обязан разделить товары, работы, услуги на лоты по их однородным видам и (или) по месту их поставки (выполнения, оказания).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Основания осуществления государственных закупок способом запроса ценовых предложений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Организация и проведение государственных закупок способом запроса ценовых предложений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Официальный сайт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государственных закупок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www.goszakup.gov.kz</a:t>
            </a:r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выходит ошибка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заходим через:</a:t>
            </a: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www.v3bl.goszakup.gov.kz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кнопку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Вход</a:t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нет регистрации, то заходим через: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версия портала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Beta)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Закупки – Поиск лотов (объявлений)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9817" t="8534" r="20569" b="30811"/>
          <a:stretch/>
        </p:blipFill>
        <p:spPr bwMode="auto">
          <a:xfrm>
            <a:off x="179512" y="260648"/>
            <a:ext cx="8712967" cy="64087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058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2801" t="10503" r="13671" b="24247"/>
          <a:stretch/>
        </p:blipFill>
        <p:spPr bwMode="auto">
          <a:xfrm>
            <a:off x="107504" y="548680"/>
            <a:ext cx="8928992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569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метода ЦП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Побеждает тот, кто дает минимальную цену;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оформлять документы;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быстро 2-5 рабочих дней;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честный вид тендера.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8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Ценовое предложение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приобретения по наименьшей цене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качество не имеет значения;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не более 4000 МРП (9076000);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прилагает проект договора и техническую спецификацию;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 подает только цену;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отозвать;</a:t>
            </a: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ЦП не состоялось из за отсутствия участников или участия одного Поставщика, заказчик проводит повторно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77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597666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Статья 37. Основания осуществления государственных закупок способом запроса ценовых предложений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Государственные закупки способом запроса ценовых предложений проводятся на однородные товары, работы, услуги, если годовые объемы таких однородных товаров, работ, услуг в стоимостном выражении не превышают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четырехтысячекратного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размера месячного расчетного показателя, при этом решающим условием является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При осуществлении государственных закупок способом запроса ценовых предложений нескольких видов однородных товаров, работ, услуг организатор государственных закупок обязан разделить товары, работы, услуги на лоты по их однородным видам и (или) по месту их поставки (выполнения, оказания).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1086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Осуществление государственных закупок способом запроса ценовых предложений</vt:lpstr>
      <vt:lpstr>Слайд 3</vt:lpstr>
      <vt:lpstr>Официальный сайт  государственных закупок </vt:lpstr>
      <vt:lpstr>Слайд 5</vt:lpstr>
      <vt:lpstr>Слайд 6</vt:lpstr>
      <vt:lpstr>Особенности метода ЦП</vt:lpstr>
      <vt:lpstr>Ценовое предложение</vt:lpstr>
      <vt:lpstr>Слайд 9</vt:lpstr>
      <vt:lpstr>Слайд 10</vt:lpstr>
      <vt:lpstr>Слайд 11</vt:lpstr>
      <vt:lpstr>Слайд 12</vt:lpstr>
      <vt:lpstr>Порядок осуществления государственных закупок способом из одного источника</vt:lpstr>
      <vt:lpstr>Слайд 14</vt:lpstr>
      <vt:lpstr>Слайд 15</vt:lpstr>
      <vt:lpstr>Слайд 16</vt:lpstr>
      <vt:lpstr>Слайд 17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237</cp:revision>
  <dcterms:created xsi:type="dcterms:W3CDTF">2017-12-23T13:28:19Z</dcterms:created>
  <dcterms:modified xsi:type="dcterms:W3CDTF">2024-06-25T13:33:48Z</dcterms:modified>
</cp:coreProperties>
</file>