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337" r:id="rId2"/>
    <p:sldId id="338" r:id="rId3"/>
    <p:sldId id="320" r:id="rId4"/>
    <p:sldId id="321" r:id="rId5"/>
    <p:sldId id="306" r:id="rId6"/>
    <p:sldId id="308" r:id="rId7"/>
    <p:sldId id="334" r:id="rId8"/>
    <p:sldId id="323" r:id="rId9"/>
    <p:sldId id="324" r:id="rId10"/>
    <p:sldId id="325" r:id="rId11"/>
    <p:sldId id="326" r:id="rId12"/>
    <p:sldId id="327" r:id="rId13"/>
    <p:sldId id="328" r:id="rId14"/>
    <p:sldId id="335" r:id="rId15"/>
    <p:sldId id="331" r:id="rId16"/>
    <p:sldId id="267" r:id="rId17"/>
    <p:sldId id="268" r:id="rId18"/>
    <p:sldId id="269" r:id="rId19"/>
    <p:sldId id="329" r:id="rId20"/>
    <p:sldId id="330" r:id="rId21"/>
    <p:sldId id="272" r:id="rId22"/>
    <p:sldId id="332" r:id="rId23"/>
    <p:sldId id="31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5" autoAdjust="0"/>
    <p:restoredTop sz="94660"/>
  </p:normalViewPr>
  <p:slideViewPr>
    <p:cSldViewPr>
      <p:cViewPr varScale="1">
        <p:scale>
          <a:sx n="63" d="100"/>
          <a:sy n="63" d="100"/>
        </p:scale>
        <p:origin x="-13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87638A-1C09-4159-87CC-9EDA2DFBE2F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3A56D1-6667-4E3C-AFDB-F864170C241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/>
            <a:t>Необходимость постоянных сравнений</a:t>
          </a:r>
        </a:p>
      </dgm:t>
    </dgm:pt>
    <dgm:pt modelId="{36E9D464-7DB8-4973-949E-8CBCE5AEB056}" type="parTrans" cxnId="{E0D52009-236B-4777-9B48-07D803F169D7}">
      <dgm:prSet/>
      <dgm:spPr/>
      <dgm:t>
        <a:bodyPr/>
        <a:lstStyle/>
        <a:p>
          <a:endParaRPr lang="ru-RU"/>
        </a:p>
      </dgm:t>
    </dgm:pt>
    <dgm:pt modelId="{ED6DC8A4-A0A5-4D18-AF23-EA86C28F7CEE}" type="sibTrans" cxnId="{E0D52009-236B-4777-9B48-07D803F169D7}">
      <dgm:prSet/>
      <dgm:spPr/>
      <dgm:t>
        <a:bodyPr/>
        <a:lstStyle/>
        <a:p>
          <a:endParaRPr lang="ru-RU"/>
        </a:p>
      </dgm:t>
    </dgm:pt>
    <dgm:pt modelId="{437BEB21-E3F1-4785-AAA6-F7A84E3434BA}">
      <dgm:prSet phldrT="[Текст]" custT="1"/>
      <dgm:spPr/>
      <dgm:t>
        <a:bodyPr/>
        <a:lstStyle/>
        <a:p>
          <a:r>
            <a:rPr lang="ru-RU" sz="1800" dirty="0"/>
            <a:t>Управленческий анализ способен не только устанавливать причинно-следственные связи, но и давать им количественную характеристику, т.е. обеспечивать измерение влияния факторов на результаты деятельности</a:t>
          </a:r>
        </a:p>
      </dgm:t>
    </dgm:pt>
    <dgm:pt modelId="{6A2BDC93-A2DB-4BE0-85DF-72028F734C57}" type="parTrans" cxnId="{70EA9A5B-91A4-4AC3-B939-90804EE6F4F0}">
      <dgm:prSet/>
      <dgm:spPr/>
      <dgm:t>
        <a:bodyPr/>
        <a:lstStyle/>
        <a:p>
          <a:endParaRPr lang="ru-RU"/>
        </a:p>
      </dgm:t>
    </dgm:pt>
    <dgm:pt modelId="{257E0D19-E066-434D-9BF1-1D8B89D7BD1C}" type="sibTrans" cxnId="{70EA9A5B-91A4-4AC3-B939-90804EE6F4F0}">
      <dgm:prSet/>
      <dgm:spPr/>
      <dgm:t>
        <a:bodyPr/>
        <a:lstStyle/>
        <a:p>
          <a:endParaRPr lang="ru-RU"/>
        </a:p>
      </dgm:t>
    </dgm:pt>
    <dgm:pt modelId="{860724E4-9DB8-4DD7-A50D-ED0BF60EEC05}">
      <dgm:prSet phldrT="[Текст]" custT="1"/>
      <dgm:spPr/>
      <dgm:t>
        <a:bodyPr/>
        <a:lstStyle/>
        <a:p>
          <a:r>
            <a:rPr lang="ru-RU" sz="1800" dirty="0"/>
            <a:t>Разработка и использование системы показателей, необходимой для комплексного, системного исследования причинно-следственных связей экономических явлений и процессов в хозяйственной деятельности предприятия.</a:t>
          </a:r>
        </a:p>
      </dgm:t>
    </dgm:pt>
    <dgm:pt modelId="{85A34051-3F69-4B30-95BC-57AEDAFE7001}" type="parTrans" cxnId="{AD4CA55B-3B6C-4333-B7C1-ACB8F6EE4439}">
      <dgm:prSet/>
      <dgm:spPr/>
      <dgm:t>
        <a:bodyPr/>
        <a:lstStyle/>
        <a:p>
          <a:endParaRPr lang="ru-RU"/>
        </a:p>
      </dgm:t>
    </dgm:pt>
    <dgm:pt modelId="{FC99F9D1-5C7A-4AC0-800D-CD59B0021C69}" type="sibTrans" cxnId="{AD4CA55B-3B6C-4333-B7C1-ACB8F6EE4439}">
      <dgm:prSet/>
      <dgm:spPr/>
      <dgm:t>
        <a:bodyPr/>
        <a:lstStyle/>
        <a:p>
          <a:endParaRPr lang="ru-RU"/>
        </a:p>
      </dgm:t>
    </dgm:pt>
    <dgm:pt modelId="{CD439212-DC69-49B8-BBF0-5FCCFC97E75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/>
            <a:t>Необходимость изучения внутренних противоречий, положительных и отрицательных сторон каждого явления, каждого процесса</a:t>
          </a:r>
        </a:p>
      </dgm:t>
    </dgm:pt>
    <dgm:pt modelId="{2BB2BE51-F154-464C-8F1C-5422261C7095}" type="parTrans" cxnId="{665D4649-1587-493B-996D-512317129B06}">
      <dgm:prSet/>
      <dgm:spPr/>
      <dgm:t>
        <a:bodyPr/>
        <a:lstStyle/>
        <a:p>
          <a:endParaRPr lang="ru-RU"/>
        </a:p>
      </dgm:t>
    </dgm:pt>
    <dgm:pt modelId="{8350C94A-DA1A-48BA-8EF4-CEC8727712B1}" type="sibTrans" cxnId="{665D4649-1587-493B-996D-512317129B06}">
      <dgm:prSet/>
      <dgm:spPr/>
      <dgm:t>
        <a:bodyPr/>
        <a:lstStyle/>
        <a:p>
          <a:endParaRPr lang="ru-RU"/>
        </a:p>
      </dgm:t>
    </dgm:pt>
    <dgm:pt modelId="{F1D2B6AA-4A5F-45DB-90B8-4A687DECF677}">
      <dgm:prSet custT="1"/>
      <dgm:spPr/>
      <dgm:t>
        <a:bodyPr/>
        <a:lstStyle/>
        <a:p>
          <a:r>
            <a:rPr lang="ru-RU" sz="1800" dirty="0"/>
            <a:t>Изучение хозяйственной деятельности предприятий должно проводиться с учетом всех взаимосвязей</a:t>
          </a:r>
        </a:p>
      </dgm:t>
    </dgm:pt>
    <dgm:pt modelId="{4C674736-888B-44CD-9644-B1BEE5EEE6BC}" type="parTrans" cxnId="{F0E1584E-0AD9-409D-8BD6-CE6434CB26BC}">
      <dgm:prSet/>
      <dgm:spPr/>
      <dgm:t>
        <a:bodyPr/>
        <a:lstStyle/>
        <a:p>
          <a:endParaRPr lang="ru-RU"/>
        </a:p>
      </dgm:t>
    </dgm:pt>
    <dgm:pt modelId="{592347C4-9411-4397-893E-3EA3DF72E401}" type="sibTrans" cxnId="{F0E1584E-0AD9-409D-8BD6-CE6434CB26BC}">
      <dgm:prSet/>
      <dgm:spPr/>
      <dgm:t>
        <a:bodyPr/>
        <a:lstStyle/>
        <a:p>
          <a:endParaRPr lang="ru-RU"/>
        </a:p>
      </dgm:t>
    </dgm:pt>
    <dgm:pt modelId="{78386449-2851-43BD-AC23-002D51CF8D7A}" type="pres">
      <dgm:prSet presAssocID="{E587638A-1C09-4159-87CC-9EDA2DFBE2F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A44829F-41C2-4A19-84C9-63682A7AC3F8}" type="pres">
      <dgm:prSet presAssocID="{E587638A-1C09-4159-87CC-9EDA2DFBE2F2}" presName="Name1" presStyleCnt="0"/>
      <dgm:spPr/>
    </dgm:pt>
    <dgm:pt modelId="{699452D6-CA11-4BD1-9B0C-ECD2651D6221}" type="pres">
      <dgm:prSet presAssocID="{E587638A-1C09-4159-87CC-9EDA2DFBE2F2}" presName="cycle" presStyleCnt="0"/>
      <dgm:spPr/>
    </dgm:pt>
    <dgm:pt modelId="{812F4E37-1FEC-403C-8D33-335727B58351}" type="pres">
      <dgm:prSet presAssocID="{E587638A-1C09-4159-87CC-9EDA2DFBE2F2}" presName="srcNode" presStyleLbl="node1" presStyleIdx="0" presStyleCnt="5"/>
      <dgm:spPr/>
    </dgm:pt>
    <dgm:pt modelId="{C7D7A16A-230C-4656-8787-1BB7B6B74B6B}" type="pres">
      <dgm:prSet presAssocID="{E587638A-1C09-4159-87CC-9EDA2DFBE2F2}" presName="conn" presStyleLbl="parChTrans1D2" presStyleIdx="0" presStyleCnt="1"/>
      <dgm:spPr/>
      <dgm:t>
        <a:bodyPr/>
        <a:lstStyle/>
        <a:p>
          <a:endParaRPr lang="ru-RU"/>
        </a:p>
      </dgm:t>
    </dgm:pt>
    <dgm:pt modelId="{75428E58-2C99-4D79-BD6C-94DC902A48C9}" type="pres">
      <dgm:prSet presAssocID="{E587638A-1C09-4159-87CC-9EDA2DFBE2F2}" presName="extraNode" presStyleLbl="node1" presStyleIdx="0" presStyleCnt="5"/>
      <dgm:spPr/>
    </dgm:pt>
    <dgm:pt modelId="{03C4D443-6701-4B44-AA90-57854443EAA2}" type="pres">
      <dgm:prSet presAssocID="{E587638A-1C09-4159-87CC-9EDA2DFBE2F2}" presName="dstNode" presStyleLbl="node1" presStyleIdx="0" presStyleCnt="5"/>
      <dgm:spPr/>
    </dgm:pt>
    <dgm:pt modelId="{6B6F9855-A895-4565-9319-5EDF90E7F1C4}" type="pres">
      <dgm:prSet presAssocID="{633A56D1-6667-4E3C-AFDB-F864170C241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35ACE-A77A-4C20-933A-08D9F1FAF37D}" type="pres">
      <dgm:prSet presAssocID="{633A56D1-6667-4E3C-AFDB-F864170C2412}" presName="accent_1" presStyleCnt="0"/>
      <dgm:spPr/>
    </dgm:pt>
    <dgm:pt modelId="{2589711D-90EA-4A3D-A37B-DFDF3852A7BA}" type="pres">
      <dgm:prSet presAssocID="{633A56D1-6667-4E3C-AFDB-F864170C2412}" presName="accentRepeatNode" presStyleLbl="solidFgAcc1" presStyleIdx="0" presStyleCnt="5"/>
      <dgm:spPr/>
    </dgm:pt>
    <dgm:pt modelId="{ED0D5AF8-94F1-4F12-8167-8904F3705680}" type="pres">
      <dgm:prSet presAssocID="{CD439212-DC69-49B8-BBF0-5FCCFC97E756}" presName="text_2" presStyleLbl="node1" presStyleIdx="1" presStyleCnt="5" custScaleY="125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5C472-B5EC-4B19-9058-54D34C4D13E5}" type="pres">
      <dgm:prSet presAssocID="{CD439212-DC69-49B8-BBF0-5FCCFC97E756}" presName="accent_2" presStyleCnt="0"/>
      <dgm:spPr/>
    </dgm:pt>
    <dgm:pt modelId="{66620664-397E-4BB1-A94C-182D296E479D}" type="pres">
      <dgm:prSet presAssocID="{CD439212-DC69-49B8-BBF0-5FCCFC97E756}" presName="accentRepeatNode" presStyleLbl="solidFgAcc1" presStyleIdx="1" presStyleCnt="5"/>
      <dgm:spPr/>
    </dgm:pt>
    <dgm:pt modelId="{A569E8D3-9FEF-49A7-8483-84EE6F86F19E}" type="pres">
      <dgm:prSet presAssocID="{F1D2B6AA-4A5F-45DB-90B8-4A687DECF677}" presName="text_3" presStyleLbl="node1" presStyleIdx="2" presStyleCnt="5" custScaleY="120120" custLinFactNeighborX="812" custLinFactNeighborY="-19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34AE9-A329-4E0A-9B1D-C8202655F3B2}" type="pres">
      <dgm:prSet presAssocID="{F1D2B6AA-4A5F-45DB-90B8-4A687DECF677}" presName="accent_3" presStyleCnt="0"/>
      <dgm:spPr/>
    </dgm:pt>
    <dgm:pt modelId="{4CEE85C7-EF3D-48C9-9618-1B7E7E229F67}" type="pres">
      <dgm:prSet presAssocID="{F1D2B6AA-4A5F-45DB-90B8-4A687DECF677}" presName="accentRepeatNode" presStyleLbl="solidFgAcc1" presStyleIdx="2" presStyleCnt="5"/>
      <dgm:spPr/>
    </dgm:pt>
    <dgm:pt modelId="{9084A417-6FD9-42DA-B1B4-FCDEB7169826}" type="pres">
      <dgm:prSet presAssocID="{437BEB21-E3F1-4785-AAA6-F7A84E3434BA}" presName="text_4" presStyleLbl="node1" presStyleIdx="3" presStyleCnt="5" custScaleY="177522" custLinFactNeighborX="-207" custLinFactNeighborY="-11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35A2B-8C81-4B5F-9229-804C0409F203}" type="pres">
      <dgm:prSet presAssocID="{437BEB21-E3F1-4785-AAA6-F7A84E3434BA}" presName="accent_4" presStyleCnt="0"/>
      <dgm:spPr/>
    </dgm:pt>
    <dgm:pt modelId="{DC555A86-15BD-4EF9-8CA2-DCF1BCD9677A}" type="pres">
      <dgm:prSet presAssocID="{437BEB21-E3F1-4785-AAA6-F7A84E3434BA}" presName="accentRepeatNode" presStyleLbl="solidFgAcc1" presStyleIdx="3" presStyleCnt="5"/>
      <dgm:spPr/>
    </dgm:pt>
    <dgm:pt modelId="{A82A13EE-7800-4B49-AC81-C6CF27D16EF6}" type="pres">
      <dgm:prSet presAssocID="{860724E4-9DB8-4DD7-A50D-ED0BF60EEC05}" presName="text_5" presStyleLbl="node1" presStyleIdx="4" presStyleCnt="5" custScaleY="167081" custLinFactNeighborX="286" custLinFactNeighborY="22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26C4D-C301-46E6-B8EF-F549E11F4742}" type="pres">
      <dgm:prSet presAssocID="{860724E4-9DB8-4DD7-A50D-ED0BF60EEC05}" presName="accent_5" presStyleCnt="0"/>
      <dgm:spPr/>
    </dgm:pt>
    <dgm:pt modelId="{11B52099-232E-4008-BC3E-DD7DDDD06B54}" type="pres">
      <dgm:prSet presAssocID="{860724E4-9DB8-4DD7-A50D-ED0BF60EEC05}" presName="accentRepeatNode" presStyleLbl="solidFgAcc1" presStyleIdx="4" presStyleCnt="5"/>
      <dgm:spPr/>
    </dgm:pt>
  </dgm:ptLst>
  <dgm:cxnLst>
    <dgm:cxn modelId="{C3756310-B861-4D8B-8087-9E2EF3C9465B}" type="presOf" srcId="{633A56D1-6667-4E3C-AFDB-F864170C2412}" destId="{6B6F9855-A895-4565-9319-5EDF90E7F1C4}" srcOrd="0" destOrd="0" presId="urn:microsoft.com/office/officeart/2008/layout/VerticalCurvedList"/>
    <dgm:cxn modelId="{272AAA02-C7B3-4230-99A8-6E9965D53B99}" type="presOf" srcId="{CD439212-DC69-49B8-BBF0-5FCCFC97E756}" destId="{ED0D5AF8-94F1-4F12-8167-8904F3705680}" srcOrd="0" destOrd="0" presId="urn:microsoft.com/office/officeart/2008/layout/VerticalCurvedList"/>
    <dgm:cxn modelId="{1E10162C-D100-4FF2-B9E5-E42E83802C93}" type="presOf" srcId="{860724E4-9DB8-4DD7-A50D-ED0BF60EEC05}" destId="{A82A13EE-7800-4B49-AC81-C6CF27D16EF6}" srcOrd="0" destOrd="0" presId="urn:microsoft.com/office/officeart/2008/layout/VerticalCurvedList"/>
    <dgm:cxn modelId="{70EA9A5B-91A4-4AC3-B939-90804EE6F4F0}" srcId="{E587638A-1C09-4159-87CC-9EDA2DFBE2F2}" destId="{437BEB21-E3F1-4785-AAA6-F7A84E3434BA}" srcOrd="3" destOrd="0" parTransId="{6A2BDC93-A2DB-4BE0-85DF-72028F734C57}" sibTransId="{257E0D19-E066-434D-9BF1-1D8B89D7BD1C}"/>
    <dgm:cxn modelId="{A012F5D5-78C7-43B1-931B-D2849C139D07}" type="presOf" srcId="{437BEB21-E3F1-4785-AAA6-F7A84E3434BA}" destId="{9084A417-6FD9-42DA-B1B4-FCDEB7169826}" srcOrd="0" destOrd="0" presId="urn:microsoft.com/office/officeart/2008/layout/VerticalCurvedList"/>
    <dgm:cxn modelId="{AD4CA55B-3B6C-4333-B7C1-ACB8F6EE4439}" srcId="{E587638A-1C09-4159-87CC-9EDA2DFBE2F2}" destId="{860724E4-9DB8-4DD7-A50D-ED0BF60EEC05}" srcOrd="4" destOrd="0" parTransId="{85A34051-3F69-4B30-95BC-57AEDAFE7001}" sibTransId="{FC99F9D1-5C7A-4AC0-800D-CD59B0021C69}"/>
    <dgm:cxn modelId="{665D4649-1587-493B-996D-512317129B06}" srcId="{E587638A-1C09-4159-87CC-9EDA2DFBE2F2}" destId="{CD439212-DC69-49B8-BBF0-5FCCFC97E756}" srcOrd="1" destOrd="0" parTransId="{2BB2BE51-F154-464C-8F1C-5422261C7095}" sibTransId="{8350C94A-DA1A-48BA-8EF4-CEC8727712B1}"/>
    <dgm:cxn modelId="{B9638C21-09D8-4A02-BF61-BB31DD0A3503}" type="presOf" srcId="{E587638A-1C09-4159-87CC-9EDA2DFBE2F2}" destId="{78386449-2851-43BD-AC23-002D51CF8D7A}" srcOrd="0" destOrd="0" presId="urn:microsoft.com/office/officeart/2008/layout/VerticalCurvedList"/>
    <dgm:cxn modelId="{F0E1584E-0AD9-409D-8BD6-CE6434CB26BC}" srcId="{E587638A-1C09-4159-87CC-9EDA2DFBE2F2}" destId="{F1D2B6AA-4A5F-45DB-90B8-4A687DECF677}" srcOrd="2" destOrd="0" parTransId="{4C674736-888B-44CD-9644-B1BEE5EEE6BC}" sibTransId="{592347C4-9411-4397-893E-3EA3DF72E401}"/>
    <dgm:cxn modelId="{B8F3D3A0-5478-4722-BE2B-2856F79302FB}" type="presOf" srcId="{ED6DC8A4-A0A5-4D18-AF23-EA86C28F7CEE}" destId="{C7D7A16A-230C-4656-8787-1BB7B6B74B6B}" srcOrd="0" destOrd="0" presId="urn:microsoft.com/office/officeart/2008/layout/VerticalCurvedList"/>
    <dgm:cxn modelId="{7E54E929-9927-47BD-9640-DFFFF6BFB1FB}" type="presOf" srcId="{F1D2B6AA-4A5F-45DB-90B8-4A687DECF677}" destId="{A569E8D3-9FEF-49A7-8483-84EE6F86F19E}" srcOrd="0" destOrd="0" presId="urn:microsoft.com/office/officeart/2008/layout/VerticalCurvedList"/>
    <dgm:cxn modelId="{E0D52009-236B-4777-9B48-07D803F169D7}" srcId="{E587638A-1C09-4159-87CC-9EDA2DFBE2F2}" destId="{633A56D1-6667-4E3C-AFDB-F864170C2412}" srcOrd="0" destOrd="0" parTransId="{36E9D464-7DB8-4973-949E-8CBCE5AEB056}" sibTransId="{ED6DC8A4-A0A5-4D18-AF23-EA86C28F7CEE}"/>
    <dgm:cxn modelId="{F384E993-8CF3-4674-9E7F-01C007F4BEF1}" type="presParOf" srcId="{78386449-2851-43BD-AC23-002D51CF8D7A}" destId="{9A44829F-41C2-4A19-84C9-63682A7AC3F8}" srcOrd="0" destOrd="0" presId="urn:microsoft.com/office/officeart/2008/layout/VerticalCurvedList"/>
    <dgm:cxn modelId="{40ED1EEF-67D7-4A3B-BBFF-1D8FBAA2E9DE}" type="presParOf" srcId="{9A44829F-41C2-4A19-84C9-63682A7AC3F8}" destId="{699452D6-CA11-4BD1-9B0C-ECD2651D6221}" srcOrd="0" destOrd="0" presId="urn:microsoft.com/office/officeart/2008/layout/VerticalCurvedList"/>
    <dgm:cxn modelId="{0BD16B69-A890-416A-B28A-BD7396E1EA16}" type="presParOf" srcId="{699452D6-CA11-4BD1-9B0C-ECD2651D6221}" destId="{812F4E37-1FEC-403C-8D33-335727B58351}" srcOrd="0" destOrd="0" presId="urn:microsoft.com/office/officeart/2008/layout/VerticalCurvedList"/>
    <dgm:cxn modelId="{499A6AF9-42C9-4A0A-9229-432C17817C2F}" type="presParOf" srcId="{699452D6-CA11-4BD1-9B0C-ECD2651D6221}" destId="{C7D7A16A-230C-4656-8787-1BB7B6B74B6B}" srcOrd="1" destOrd="0" presId="urn:microsoft.com/office/officeart/2008/layout/VerticalCurvedList"/>
    <dgm:cxn modelId="{D4C4A3FE-6DFE-49D5-AF2A-FB12D720B6CB}" type="presParOf" srcId="{699452D6-CA11-4BD1-9B0C-ECD2651D6221}" destId="{75428E58-2C99-4D79-BD6C-94DC902A48C9}" srcOrd="2" destOrd="0" presId="urn:microsoft.com/office/officeart/2008/layout/VerticalCurvedList"/>
    <dgm:cxn modelId="{064AF6E5-C6F7-47C1-AC1E-6314AECA3D1A}" type="presParOf" srcId="{699452D6-CA11-4BD1-9B0C-ECD2651D6221}" destId="{03C4D443-6701-4B44-AA90-57854443EAA2}" srcOrd="3" destOrd="0" presId="urn:microsoft.com/office/officeart/2008/layout/VerticalCurvedList"/>
    <dgm:cxn modelId="{C3D85F8A-7942-455F-B872-AF69E5D1FDE1}" type="presParOf" srcId="{9A44829F-41C2-4A19-84C9-63682A7AC3F8}" destId="{6B6F9855-A895-4565-9319-5EDF90E7F1C4}" srcOrd="1" destOrd="0" presId="urn:microsoft.com/office/officeart/2008/layout/VerticalCurvedList"/>
    <dgm:cxn modelId="{AF02B901-8D52-46F7-8645-D50583094B92}" type="presParOf" srcId="{9A44829F-41C2-4A19-84C9-63682A7AC3F8}" destId="{B4D35ACE-A77A-4C20-933A-08D9F1FAF37D}" srcOrd="2" destOrd="0" presId="urn:microsoft.com/office/officeart/2008/layout/VerticalCurvedList"/>
    <dgm:cxn modelId="{6B95AA97-73DB-4DBC-A08C-AD6B3E55A93A}" type="presParOf" srcId="{B4D35ACE-A77A-4C20-933A-08D9F1FAF37D}" destId="{2589711D-90EA-4A3D-A37B-DFDF3852A7BA}" srcOrd="0" destOrd="0" presId="urn:microsoft.com/office/officeart/2008/layout/VerticalCurvedList"/>
    <dgm:cxn modelId="{25B9D33B-8A8F-4FC7-9EEA-06A4962E8F01}" type="presParOf" srcId="{9A44829F-41C2-4A19-84C9-63682A7AC3F8}" destId="{ED0D5AF8-94F1-4F12-8167-8904F3705680}" srcOrd="3" destOrd="0" presId="urn:microsoft.com/office/officeart/2008/layout/VerticalCurvedList"/>
    <dgm:cxn modelId="{982FCE73-0371-45AE-8F8A-8A1D69DD7D82}" type="presParOf" srcId="{9A44829F-41C2-4A19-84C9-63682A7AC3F8}" destId="{C245C472-B5EC-4B19-9058-54D34C4D13E5}" srcOrd="4" destOrd="0" presId="urn:microsoft.com/office/officeart/2008/layout/VerticalCurvedList"/>
    <dgm:cxn modelId="{E9F4487E-38DB-4080-92ED-8AFA4DCEEB02}" type="presParOf" srcId="{C245C472-B5EC-4B19-9058-54D34C4D13E5}" destId="{66620664-397E-4BB1-A94C-182D296E479D}" srcOrd="0" destOrd="0" presId="urn:microsoft.com/office/officeart/2008/layout/VerticalCurvedList"/>
    <dgm:cxn modelId="{BEA1D14F-4A5B-498D-A661-A46CE2F2B8B0}" type="presParOf" srcId="{9A44829F-41C2-4A19-84C9-63682A7AC3F8}" destId="{A569E8D3-9FEF-49A7-8483-84EE6F86F19E}" srcOrd="5" destOrd="0" presId="urn:microsoft.com/office/officeart/2008/layout/VerticalCurvedList"/>
    <dgm:cxn modelId="{7014148E-6DF1-4099-BE98-EBF092B0B477}" type="presParOf" srcId="{9A44829F-41C2-4A19-84C9-63682A7AC3F8}" destId="{4D234AE9-A329-4E0A-9B1D-C8202655F3B2}" srcOrd="6" destOrd="0" presId="urn:microsoft.com/office/officeart/2008/layout/VerticalCurvedList"/>
    <dgm:cxn modelId="{FCEF38DB-EF84-4C44-8111-EE1C2C65662C}" type="presParOf" srcId="{4D234AE9-A329-4E0A-9B1D-C8202655F3B2}" destId="{4CEE85C7-EF3D-48C9-9618-1B7E7E229F67}" srcOrd="0" destOrd="0" presId="urn:microsoft.com/office/officeart/2008/layout/VerticalCurvedList"/>
    <dgm:cxn modelId="{38E032DD-E9C7-4228-B9F4-A952675F66E1}" type="presParOf" srcId="{9A44829F-41C2-4A19-84C9-63682A7AC3F8}" destId="{9084A417-6FD9-42DA-B1B4-FCDEB7169826}" srcOrd="7" destOrd="0" presId="urn:microsoft.com/office/officeart/2008/layout/VerticalCurvedList"/>
    <dgm:cxn modelId="{BF21A60A-A1A3-4BC0-99C8-EA1886A14488}" type="presParOf" srcId="{9A44829F-41C2-4A19-84C9-63682A7AC3F8}" destId="{59635A2B-8C81-4B5F-9229-804C0409F203}" srcOrd="8" destOrd="0" presId="urn:microsoft.com/office/officeart/2008/layout/VerticalCurvedList"/>
    <dgm:cxn modelId="{1B5BBAA1-C4A6-4BAC-B6A1-094784A9BCFD}" type="presParOf" srcId="{59635A2B-8C81-4B5F-9229-804C0409F203}" destId="{DC555A86-15BD-4EF9-8CA2-DCF1BCD9677A}" srcOrd="0" destOrd="0" presId="urn:microsoft.com/office/officeart/2008/layout/VerticalCurvedList"/>
    <dgm:cxn modelId="{6EE7E5DB-6F2D-4760-83DE-22476FF88EDA}" type="presParOf" srcId="{9A44829F-41C2-4A19-84C9-63682A7AC3F8}" destId="{A82A13EE-7800-4B49-AC81-C6CF27D16EF6}" srcOrd="9" destOrd="0" presId="urn:microsoft.com/office/officeart/2008/layout/VerticalCurvedList"/>
    <dgm:cxn modelId="{2DA727AA-E976-4891-B632-038AEE19A103}" type="presParOf" srcId="{9A44829F-41C2-4A19-84C9-63682A7AC3F8}" destId="{C0C26C4D-C301-46E6-B8EF-F549E11F4742}" srcOrd="10" destOrd="0" presId="urn:microsoft.com/office/officeart/2008/layout/VerticalCurvedList"/>
    <dgm:cxn modelId="{5B1459B2-7821-488B-9163-A0D5BDDA7BAC}" type="presParOf" srcId="{C0C26C4D-C301-46E6-B8EF-F549E11F4742}" destId="{11B52099-232E-4008-BC3E-DD7DDDD06B5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C835E1-F939-48AD-B45D-707E3033B20F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22D630-087F-4050-B533-B315BDD4EAF7}">
      <dgm:prSet phldrT="[Текст]" custT="1"/>
      <dgm:spPr/>
      <dgm:t>
        <a:bodyPr/>
        <a:lstStyle/>
        <a:p>
          <a:pPr>
            <a:buNone/>
          </a:pPr>
          <a:r>
            <a:rPr lang="ru-RU" altLang="ru-RU" sz="2000" b="1" cap="none" dirty="0">
              <a:latin typeface="Calibri" panose="020F0502020204030204" pitchFamily="34" charset="0"/>
              <a:cs typeface="Calibri" panose="020F0502020204030204" pitchFamily="34" charset="0"/>
            </a:rPr>
            <a:t>1. Вертикальный (структурный анализ) </a:t>
          </a:r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– определение структуры показателя с выявлением влияния каждой составляющей на результат в целом. </a:t>
          </a:r>
          <a:endParaRPr lang="ru-RU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FCB037-7964-4783-A952-62C1354D2CD0}" type="parTrans" cxnId="{9670A729-0250-47B3-9369-84EB6C9A3DDD}">
      <dgm:prSet/>
      <dgm:spPr/>
      <dgm:t>
        <a:bodyPr/>
        <a:lstStyle/>
        <a:p>
          <a:endParaRPr lang="ru-RU"/>
        </a:p>
      </dgm:t>
    </dgm:pt>
    <dgm:pt modelId="{0E971957-02BA-4E94-9929-020FE85B1296}" type="sibTrans" cxnId="{9670A729-0250-47B3-9369-84EB6C9A3DDD}">
      <dgm:prSet/>
      <dgm:spPr/>
      <dgm:t>
        <a:bodyPr/>
        <a:lstStyle/>
        <a:p>
          <a:endParaRPr lang="ru-RU"/>
        </a:p>
      </dgm:t>
    </dgm:pt>
    <dgm:pt modelId="{6F7E4D26-3F1A-4FD5-B1BF-06A28DDA67BD}">
      <dgm:prSet phldrT="[Текст]" custT="1"/>
      <dgm:spPr/>
      <dgm:t>
        <a:bodyPr/>
        <a:lstStyle/>
        <a:p>
          <a:pPr algn="just">
            <a:buNone/>
          </a:pPr>
          <a:r>
            <a:rPr lang="ru-RU" altLang="ru-RU" sz="2000" i="1" u="sng" cap="none" dirty="0">
              <a:latin typeface="Calibri" panose="020F0502020204030204" pitchFamily="34" charset="0"/>
              <a:cs typeface="Calibri" panose="020F0502020204030204" pitchFamily="34" charset="0"/>
            </a:rPr>
            <a:t>Назначение</a:t>
          </a:r>
          <a:r>
            <a:rPr lang="ru-RU" altLang="ru-RU" sz="2000" u="sng" cap="none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- возможность проанализировать целое через отдельные элементы, составляющие это целое. </a:t>
          </a:r>
          <a:endParaRPr lang="ru-RU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65BF38C-3DFA-4B4B-B36E-67EFF7C38E99}" type="parTrans" cxnId="{F1E15B51-6DC3-4D4F-BFE2-8766CC620482}">
      <dgm:prSet/>
      <dgm:spPr/>
      <dgm:t>
        <a:bodyPr/>
        <a:lstStyle/>
        <a:p>
          <a:endParaRPr lang="ru-RU"/>
        </a:p>
      </dgm:t>
    </dgm:pt>
    <dgm:pt modelId="{BE6D7827-D8CA-4C84-BEAA-F9C0BDD57E88}" type="sibTrans" cxnId="{F1E15B51-6DC3-4D4F-BFE2-8766CC620482}">
      <dgm:prSet/>
      <dgm:spPr/>
      <dgm:t>
        <a:bodyPr/>
        <a:lstStyle/>
        <a:p>
          <a:endParaRPr lang="ru-RU"/>
        </a:p>
      </dgm:t>
    </dgm:pt>
    <dgm:pt modelId="{4460C6DF-A41A-4A5A-940A-8AF519A9C4BF}">
      <dgm:prSet phldrT="[Текст]" custT="1"/>
      <dgm:spPr/>
      <dgm:t>
        <a:bodyPr/>
        <a:lstStyle/>
        <a:p>
          <a:pPr algn="just">
            <a:buNone/>
          </a:pPr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Позволяет увидеть </a:t>
          </a:r>
          <a:r>
            <a:rPr lang="ru-RU" altLang="ru-RU" sz="2000" i="1" u="sng" cap="none" dirty="0">
              <a:latin typeface="Calibri" panose="020F0502020204030204" pitchFamily="34" charset="0"/>
              <a:cs typeface="Calibri" panose="020F0502020204030204" pitchFamily="34" charset="0"/>
            </a:rPr>
            <a:t>удельный вес каждой статьи</a:t>
          </a:r>
          <a:r>
            <a:rPr lang="ru-RU" altLang="ru-RU" sz="2000" u="sng" cap="none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в общем итоге, определить структуру, а также изменения, произошедшие в структуре</a:t>
          </a:r>
          <a:r>
            <a:rPr lang="ru-RU" altLang="ru-RU" sz="2000" cap="none" dirty="0"/>
            <a:t>. </a:t>
          </a:r>
          <a:endParaRPr lang="ru-RU" sz="2000" dirty="0"/>
        </a:p>
      </dgm:t>
    </dgm:pt>
    <dgm:pt modelId="{6D9FC05A-889D-4D58-9165-4CCFAC725949}" type="parTrans" cxnId="{08AAB043-BE08-4D7C-A12A-72953756E09C}">
      <dgm:prSet/>
      <dgm:spPr/>
      <dgm:t>
        <a:bodyPr/>
        <a:lstStyle/>
        <a:p>
          <a:endParaRPr lang="ru-RU"/>
        </a:p>
      </dgm:t>
    </dgm:pt>
    <dgm:pt modelId="{86865E71-3BA1-45B0-AFD3-F960A5A67B29}" type="sibTrans" cxnId="{08AAB043-BE08-4D7C-A12A-72953756E09C}">
      <dgm:prSet/>
      <dgm:spPr/>
      <dgm:t>
        <a:bodyPr/>
        <a:lstStyle/>
        <a:p>
          <a:endParaRPr lang="ru-RU"/>
        </a:p>
      </dgm:t>
    </dgm:pt>
    <dgm:pt modelId="{BE7C6F1A-9384-4EDD-9758-40A1706881DF}">
      <dgm:prSet phldrT="[Текст]" custT="1"/>
      <dgm:spPr/>
      <dgm:t>
        <a:bodyPr/>
        <a:lstStyle/>
        <a:p>
          <a:pPr algn="just"/>
          <a:r>
            <a:rPr lang="ru-RU" altLang="ru-RU" sz="2000" b="0" i="1" u="sng" cap="none" dirty="0">
              <a:latin typeface="Calibri" panose="020F0502020204030204" pitchFamily="34" charset="0"/>
              <a:cs typeface="Calibri" panose="020F0502020204030204" pitchFamily="34" charset="0"/>
            </a:rPr>
            <a:t>Особенность</a:t>
          </a:r>
          <a:r>
            <a:rPr lang="ru-RU" altLang="ru-RU" sz="2000" b="0" cap="none" dirty="0">
              <a:latin typeface="Calibri" panose="020F0502020204030204" pitchFamily="34" charset="0"/>
              <a:cs typeface="Calibri" panose="020F0502020204030204" pitchFamily="34" charset="0"/>
            </a:rPr>
            <a:t> - расчет относительных показателей по значениям абсолютных показателей.</a:t>
          </a:r>
          <a:endParaRPr lang="ru-RU" sz="2000" b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7CD389B-4BC3-4E4D-B308-EADE7BFBAAF2}" type="parTrans" cxnId="{69B16DEB-7926-4BF5-8539-6DCB5BFB1409}">
      <dgm:prSet/>
      <dgm:spPr/>
      <dgm:t>
        <a:bodyPr/>
        <a:lstStyle/>
        <a:p>
          <a:endParaRPr lang="ru-RU"/>
        </a:p>
      </dgm:t>
    </dgm:pt>
    <dgm:pt modelId="{43663FF0-B5BF-431F-8950-80FC4D97D854}" type="sibTrans" cxnId="{69B16DEB-7926-4BF5-8539-6DCB5BFB1409}">
      <dgm:prSet/>
      <dgm:spPr/>
      <dgm:t>
        <a:bodyPr/>
        <a:lstStyle/>
        <a:p>
          <a:endParaRPr lang="ru-RU"/>
        </a:p>
      </dgm:t>
    </dgm:pt>
    <dgm:pt modelId="{7135782B-71DF-4EE7-BB21-0FE4ED3EA832}">
      <dgm:prSet phldrT="[Текст]" custT="1"/>
      <dgm:spPr/>
      <dgm:t>
        <a:bodyPr/>
        <a:lstStyle/>
        <a:p>
          <a:pPr algn="just"/>
          <a:r>
            <a:rPr lang="ru-RU" altLang="ru-RU" sz="2000" b="0" cap="none" dirty="0"/>
            <a:t> </a:t>
          </a:r>
          <a:r>
            <a:rPr lang="ru-RU" altLang="ru-RU" sz="2000" i="1" u="sng" cap="none" dirty="0">
              <a:latin typeface="Calibri" panose="020F0502020204030204" pitchFamily="34" charset="0"/>
              <a:cs typeface="Calibri" panose="020F0502020204030204" pitchFamily="34" charset="0"/>
            </a:rPr>
            <a:t>Предметом изучения</a:t>
          </a:r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 с помощью вертикального анализа является не абсолютная величина, а доля того или иного показателя в общей сумме.</a:t>
          </a:r>
          <a:endParaRPr lang="ru-RU" sz="2000" b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7D85672-AB5C-42D1-9C2D-77DA57AAA189}" type="parTrans" cxnId="{55F35E3C-FEAC-4070-A0D5-03E35D481087}">
      <dgm:prSet/>
      <dgm:spPr/>
      <dgm:t>
        <a:bodyPr/>
        <a:lstStyle/>
        <a:p>
          <a:endParaRPr lang="ru-RU"/>
        </a:p>
      </dgm:t>
    </dgm:pt>
    <dgm:pt modelId="{892258D2-E3E3-4A43-8315-E48289EDFFD1}" type="sibTrans" cxnId="{55F35E3C-FEAC-4070-A0D5-03E35D481087}">
      <dgm:prSet/>
      <dgm:spPr/>
      <dgm:t>
        <a:bodyPr/>
        <a:lstStyle/>
        <a:p>
          <a:endParaRPr lang="ru-RU"/>
        </a:p>
      </dgm:t>
    </dgm:pt>
    <dgm:pt modelId="{6D391879-1432-4FAC-90C3-F46721704BF1}">
      <dgm:prSet phldrT="[Текст]" custT="1"/>
      <dgm:spPr/>
      <dgm:t>
        <a:bodyPr/>
        <a:lstStyle/>
        <a:p>
          <a:pPr algn="just"/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Позволяет сравнивать показатели у организаций, совершенно разных по роду деятельности.</a:t>
          </a:r>
          <a:endParaRPr lang="ru-RU" sz="2000" b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F3D5107-4BC4-4916-A2BA-3E7C018D1893}" type="sibTrans" cxnId="{942E81BB-1D43-4E67-827B-DEDE418D3BF6}">
      <dgm:prSet/>
      <dgm:spPr/>
      <dgm:t>
        <a:bodyPr/>
        <a:lstStyle/>
        <a:p>
          <a:endParaRPr lang="ru-RU"/>
        </a:p>
      </dgm:t>
    </dgm:pt>
    <dgm:pt modelId="{8A649D18-D84E-495C-99C4-5C516C25D327}" type="parTrans" cxnId="{942E81BB-1D43-4E67-827B-DEDE418D3BF6}">
      <dgm:prSet/>
      <dgm:spPr/>
      <dgm:t>
        <a:bodyPr/>
        <a:lstStyle/>
        <a:p>
          <a:endParaRPr lang="ru-RU"/>
        </a:p>
      </dgm:t>
    </dgm:pt>
    <dgm:pt modelId="{7CED26C4-32A1-4573-8027-CF6101B5874B}" type="pres">
      <dgm:prSet presAssocID="{91C835E1-F939-48AD-B45D-707E3033B20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BEDA59-CF88-4B7B-BBF5-2F94080CB858}" type="pres">
      <dgm:prSet presAssocID="{4F22D630-087F-4050-B533-B315BDD4EAF7}" presName="root" presStyleCnt="0">
        <dgm:presLayoutVars>
          <dgm:chMax/>
          <dgm:chPref val="4"/>
        </dgm:presLayoutVars>
      </dgm:prSet>
      <dgm:spPr/>
    </dgm:pt>
    <dgm:pt modelId="{55DBDA78-35C4-4D8C-BB72-A156A5493364}" type="pres">
      <dgm:prSet presAssocID="{4F22D630-087F-4050-B533-B315BDD4EAF7}" presName="rootComposite" presStyleCnt="0">
        <dgm:presLayoutVars/>
      </dgm:prSet>
      <dgm:spPr/>
    </dgm:pt>
    <dgm:pt modelId="{828AB350-5954-444F-94E9-DF1557D4EEBB}" type="pres">
      <dgm:prSet presAssocID="{4F22D630-087F-4050-B533-B315BDD4EAF7}" presName="rootText" presStyleLbl="node0" presStyleIdx="0" presStyleCnt="1" custScaleX="176468" custScaleY="151938" custLinFactNeighborX="-3296" custLinFactNeighborY="3065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3BDEB03D-7F0A-4CF3-91CB-79985436E1D6}" type="pres">
      <dgm:prSet presAssocID="{4F22D630-087F-4050-B533-B315BDD4EAF7}" presName="childShape" presStyleCnt="0">
        <dgm:presLayoutVars>
          <dgm:chMax val="0"/>
          <dgm:chPref val="0"/>
        </dgm:presLayoutVars>
      </dgm:prSet>
      <dgm:spPr/>
    </dgm:pt>
    <dgm:pt modelId="{F286310F-C598-4879-A898-D76FAFB89025}" type="pres">
      <dgm:prSet presAssocID="{6F7E4D26-3F1A-4FD5-B1BF-06A28DDA67BD}" presName="childComposite" presStyleCnt="0">
        <dgm:presLayoutVars>
          <dgm:chMax val="0"/>
          <dgm:chPref val="0"/>
        </dgm:presLayoutVars>
      </dgm:prSet>
      <dgm:spPr/>
    </dgm:pt>
    <dgm:pt modelId="{1E40BA5E-112B-49DF-B0E2-578796BCF960}" type="pres">
      <dgm:prSet presAssocID="{6F7E4D26-3F1A-4FD5-B1BF-06A28DDA67BD}" presName="Image" presStyleLbl="node1" presStyleIdx="0" presStyleCnt="5" custLinFactX="-100000" custLinFactNeighborX="-145704" custLinFactNeighborY="-1593"/>
      <dgm:spPr/>
    </dgm:pt>
    <dgm:pt modelId="{7D2791A9-EF76-40AA-BE3B-17F2B713E79C}" type="pres">
      <dgm:prSet presAssocID="{6F7E4D26-3F1A-4FD5-B1BF-06A28DDA67BD}" presName="childText" presStyleLbl="lnNode1" presStyleIdx="0" presStyleCnt="5" custScaleX="185416" custScaleY="88038" custLinFactNeighborX="5683" custLinFactNeighborY="22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F494ED-EC22-443F-ACDF-F562ABE14C9D}" type="pres">
      <dgm:prSet presAssocID="{4460C6DF-A41A-4A5A-940A-8AF519A9C4BF}" presName="childComposite" presStyleCnt="0">
        <dgm:presLayoutVars>
          <dgm:chMax val="0"/>
          <dgm:chPref val="0"/>
        </dgm:presLayoutVars>
      </dgm:prSet>
      <dgm:spPr/>
    </dgm:pt>
    <dgm:pt modelId="{58264768-25D4-405E-86E0-860C0E94520D}" type="pres">
      <dgm:prSet presAssocID="{4460C6DF-A41A-4A5A-940A-8AF519A9C4BF}" presName="Image" presStyleLbl="node1" presStyleIdx="1" presStyleCnt="5" custLinFactX="-100000" custLinFactNeighborX="-141415" custLinFactNeighborY="-8120"/>
      <dgm:spPr/>
    </dgm:pt>
    <dgm:pt modelId="{30BADE9A-8D8D-4D84-87E5-EF2F411935B8}" type="pres">
      <dgm:prSet presAssocID="{4460C6DF-A41A-4A5A-940A-8AF519A9C4BF}" presName="childText" presStyleLbl="lnNode1" presStyleIdx="1" presStyleCnt="5" custScaleX="186790" custScaleY="95769" custLinFactNeighborX="7743" custLinFactNeighborY="-26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766E0-0DB7-42EE-AAA2-DE38A600F07F}" type="pres">
      <dgm:prSet presAssocID="{BE7C6F1A-9384-4EDD-9758-40A1706881DF}" presName="childComposite" presStyleCnt="0">
        <dgm:presLayoutVars>
          <dgm:chMax val="0"/>
          <dgm:chPref val="0"/>
        </dgm:presLayoutVars>
      </dgm:prSet>
      <dgm:spPr/>
    </dgm:pt>
    <dgm:pt modelId="{8613EE7C-E70F-43E3-8271-F01D0D884028}" type="pres">
      <dgm:prSet presAssocID="{BE7C6F1A-9384-4EDD-9758-40A1706881DF}" presName="Image" presStyleLbl="node1" presStyleIdx="2" presStyleCnt="5" custLinFactX="-100000" custLinFactNeighborX="-144820" custLinFactNeighborY="-252"/>
      <dgm:spPr/>
    </dgm:pt>
    <dgm:pt modelId="{9A59BD3D-6FBE-42F7-8308-AA4AA25D7378}" type="pres">
      <dgm:prSet presAssocID="{BE7C6F1A-9384-4EDD-9758-40A1706881DF}" presName="childText" presStyleLbl="lnNode1" presStyleIdx="2" presStyleCnt="5" custScaleX="185699" custLinFactNeighborX="7144" custLinFactNeighborY="-2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43DD5-5E7A-4A82-B2D4-2C6532001C9A}" type="pres">
      <dgm:prSet presAssocID="{7135782B-71DF-4EE7-BB21-0FE4ED3EA832}" presName="childComposite" presStyleCnt="0">
        <dgm:presLayoutVars>
          <dgm:chMax val="0"/>
          <dgm:chPref val="0"/>
        </dgm:presLayoutVars>
      </dgm:prSet>
      <dgm:spPr/>
    </dgm:pt>
    <dgm:pt modelId="{813F1E81-EBF6-4EA4-BD78-BCFB5EA5A578}" type="pres">
      <dgm:prSet presAssocID="{7135782B-71DF-4EE7-BB21-0FE4ED3EA832}" presName="Image" presStyleLbl="node1" presStyleIdx="3" presStyleCnt="5" custScaleX="100001" custScaleY="93254" custLinFactX="-100000" custLinFactNeighborX="-143915" custLinFactNeighborY="-355"/>
      <dgm:spPr/>
    </dgm:pt>
    <dgm:pt modelId="{34A230D5-6D02-4E44-AF62-CD42854286A3}" type="pres">
      <dgm:prSet presAssocID="{7135782B-71DF-4EE7-BB21-0FE4ED3EA832}" presName="childText" presStyleLbl="lnNode1" presStyleIdx="3" presStyleCnt="5" custScaleX="185989" custScaleY="99632" custLinFactNeighborX="6794" custLinFactNeighborY="2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CAF4C-6694-462B-A3E3-B887BBAF6BB9}" type="pres">
      <dgm:prSet presAssocID="{6D391879-1432-4FAC-90C3-F46721704BF1}" presName="childComposite" presStyleCnt="0">
        <dgm:presLayoutVars>
          <dgm:chMax val="0"/>
          <dgm:chPref val="0"/>
        </dgm:presLayoutVars>
      </dgm:prSet>
      <dgm:spPr/>
    </dgm:pt>
    <dgm:pt modelId="{16A2F5DA-C6B7-4469-A65D-F1140B30760A}" type="pres">
      <dgm:prSet presAssocID="{6D391879-1432-4FAC-90C3-F46721704BF1}" presName="Image" presStyleLbl="node1" presStyleIdx="4" presStyleCnt="5" custLinFactX="-100000" custLinFactNeighborX="-149515" custLinFactNeighborY="302"/>
      <dgm:spPr/>
    </dgm:pt>
    <dgm:pt modelId="{63FDD377-850C-4855-971E-0AF389D1BB7E}" type="pres">
      <dgm:prSet presAssocID="{6D391879-1432-4FAC-90C3-F46721704BF1}" presName="childText" presStyleLbl="lnNode1" presStyleIdx="4" presStyleCnt="5" custScaleX="184195" custLinFactNeighborX="5639" custLinFactNeighborY="1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E15B51-6DC3-4D4F-BFE2-8766CC620482}" srcId="{4F22D630-087F-4050-B533-B315BDD4EAF7}" destId="{6F7E4D26-3F1A-4FD5-B1BF-06A28DDA67BD}" srcOrd="0" destOrd="0" parTransId="{665BF38C-3DFA-4B4B-B36E-67EFF7C38E99}" sibTransId="{BE6D7827-D8CA-4C84-BEAA-F9C0BDD57E88}"/>
    <dgm:cxn modelId="{69B16DEB-7926-4BF5-8539-6DCB5BFB1409}" srcId="{4F22D630-087F-4050-B533-B315BDD4EAF7}" destId="{BE7C6F1A-9384-4EDD-9758-40A1706881DF}" srcOrd="2" destOrd="0" parTransId="{37CD389B-4BC3-4E4D-B308-EADE7BFBAAF2}" sibTransId="{43663FF0-B5BF-431F-8950-80FC4D97D854}"/>
    <dgm:cxn modelId="{14703BC3-6D2B-4F70-92C0-541632CB5330}" type="presOf" srcId="{4F22D630-087F-4050-B533-B315BDD4EAF7}" destId="{828AB350-5954-444F-94E9-DF1557D4EEBB}" srcOrd="0" destOrd="0" presId="urn:microsoft.com/office/officeart/2008/layout/PictureAccentList"/>
    <dgm:cxn modelId="{F0C0954D-F9B2-4BE0-A591-FA419B31A2C4}" type="presOf" srcId="{7135782B-71DF-4EE7-BB21-0FE4ED3EA832}" destId="{34A230D5-6D02-4E44-AF62-CD42854286A3}" srcOrd="0" destOrd="0" presId="urn:microsoft.com/office/officeart/2008/layout/PictureAccentList"/>
    <dgm:cxn modelId="{55F35E3C-FEAC-4070-A0D5-03E35D481087}" srcId="{4F22D630-087F-4050-B533-B315BDD4EAF7}" destId="{7135782B-71DF-4EE7-BB21-0FE4ED3EA832}" srcOrd="3" destOrd="0" parTransId="{17D85672-AB5C-42D1-9C2D-77DA57AAA189}" sibTransId="{892258D2-E3E3-4A43-8315-E48289EDFFD1}"/>
    <dgm:cxn modelId="{08AAB043-BE08-4D7C-A12A-72953756E09C}" srcId="{4F22D630-087F-4050-B533-B315BDD4EAF7}" destId="{4460C6DF-A41A-4A5A-940A-8AF519A9C4BF}" srcOrd="1" destOrd="0" parTransId="{6D9FC05A-889D-4D58-9165-4CCFAC725949}" sibTransId="{86865E71-3BA1-45B0-AFD3-F960A5A67B29}"/>
    <dgm:cxn modelId="{9670A729-0250-47B3-9369-84EB6C9A3DDD}" srcId="{91C835E1-F939-48AD-B45D-707E3033B20F}" destId="{4F22D630-087F-4050-B533-B315BDD4EAF7}" srcOrd="0" destOrd="0" parTransId="{8FFCB037-7964-4783-A952-62C1354D2CD0}" sibTransId="{0E971957-02BA-4E94-9929-020FE85B1296}"/>
    <dgm:cxn modelId="{15C8B22B-56C0-4718-BB06-8E6CD33DB360}" type="presOf" srcId="{6D391879-1432-4FAC-90C3-F46721704BF1}" destId="{63FDD377-850C-4855-971E-0AF389D1BB7E}" srcOrd="0" destOrd="0" presId="urn:microsoft.com/office/officeart/2008/layout/PictureAccentList"/>
    <dgm:cxn modelId="{FF18E80B-3E50-42E0-AAC7-A680A7AC2BFD}" type="presOf" srcId="{6F7E4D26-3F1A-4FD5-B1BF-06A28DDA67BD}" destId="{7D2791A9-EF76-40AA-BE3B-17F2B713E79C}" srcOrd="0" destOrd="0" presId="urn:microsoft.com/office/officeart/2008/layout/PictureAccentList"/>
    <dgm:cxn modelId="{B368CDB5-4CFA-4E48-8293-2D3B973E4D7A}" type="presOf" srcId="{4460C6DF-A41A-4A5A-940A-8AF519A9C4BF}" destId="{30BADE9A-8D8D-4D84-87E5-EF2F411935B8}" srcOrd="0" destOrd="0" presId="urn:microsoft.com/office/officeart/2008/layout/PictureAccentList"/>
    <dgm:cxn modelId="{F9E22F2C-A399-4401-8BF4-D73F0FA0CD79}" type="presOf" srcId="{91C835E1-F939-48AD-B45D-707E3033B20F}" destId="{7CED26C4-32A1-4573-8027-CF6101B5874B}" srcOrd="0" destOrd="0" presId="urn:microsoft.com/office/officeart/2008/layout/PictureAccentList"/>
    <dgm:cxn modelId="{D7412D40-7F51-49C1-ACAF-8E7E2A66FE99}" type="presOf" srcId="{BE7C6F1A-9384-4EDD-9758-40A1706881DF}" destId="{9A59BD3D-6FBE-42F7-8308-AA4AA25D7378}" srcOrd="0" destOrd="0" presId="urn:microsoft.com/office/officeart/2008/layout/PictureAccentList"/>
    <dgm:cxn modelId="{942E81BB-1D43-4E67-827B-DEDE418D3BF6}" srcId="{4F22D630-087F-4050-B533-B315BDD4EAF7}" destId="{6D391879-1432-4FAC-90C3-F46721704BF1}" srcOrd="4" destOrd="0" parTransId="{8A649D18-D84E-495C-99C4-5C516C25D327}" sibTransId="{3F3D5107-4BC4-4916-A2BA-3E7C018D1893}"/>
    <dgm:cxn modelId="{993E2462-0EEA-4E1A-A07B-2768AFE7A62C}" type="presParOf" srcId="{7CED26C4-32A1-4573-8027-CF6101B5874B}" destId="{DABEDA59-CF88-4B7B-BBF5-2F94080CB858}" srcOrd="0" destOrd="0" presId="urn:microsoft.com/office/officeart/2008/layout/PictureAccentList"/>
    <dgm:cxn modelId="{8A9E517A-8519-4053-9C8A-5FE3F5B1EDD4}" type="presParOf" srcId="{DABEDA59-CF88-4B7B-BBF5-2F94080CB858}" destId="{55DBDA78-35C4-4D8C-BB72-A156A5493364}" srcOrd="0" destOrd="0" presId="urn:microsoft.com/office/officeart/2008/layout/PictureAccentList"/>
    <dgm:cxn modelId="{CBDC413F-CEC8-44C6-BCAD-027A12406764}" type="presParOf" srcId="{55DBDA78-35C4-4D8C-BB72-A156A5493364}" destId="{828AB350-5954-444F-94E9-DF1557D4EEBB}" srcOrd="0" destOrd="0" presId="urn:microsoft.com/office/officeart/2008/layout/PictureAccentList"/>
    <dgm:cxn modelId="{FEC8941D-4A7F-4DC1-8982-B45A2A3D6F93}" type="presParOf" srcId="{DABEDA59-CF88-4B7B-BBF5-2F94080CB858}" destId="{3BDEB03D-7F0A-4CF3-91CB-79985436E1D6}" srcOrd="1" destOrd="0" presId="urn:microsoft.com/office/officeart/2008/layout/PictureAccentList"/>
    <dgm:cxn modelId="{EC484CB6-7340-4FFD-BC70-92A80F5096EB}" type="presParOf" srcId="{3BDEB03D-7F0A-4CF3-91CB-79985436E1D6}" destId="{F286310F-C598-4879-A898-D76FAFB89025}" srcOrd="0" destOrd="0" presId="urn:microsoft.com/office/officeart/2008/layout/PictureAccentList"/>
    <dgm:cxn modelId="{1CFD61D9-7BE6-4F5B-8E72-C30CBF374EFF}" type="presParOf" srcId="{F286310F-C598-4879-A898-D76FAFB89025}" destId="{1E40BA5E-112B-49DF-B0E2-578796BCF960}" srcOrd="0" destOrd="0" presId="urn:microsoft.com/office/officeart/2008/layout/PictureAccentList"/>
    <dgm:cxn modelId="{32A88DD3-46BA-4045-8CD8-599421E05A7F}" type="presParOf" srcId="{F286310F-C598-4879-A898-D76FAFB89025}" destId="{7D2791A9-EF76-40AA-BE3B-17F2B713E79C}" srcOrd="1" destOrd="0" presId="urn:microsoft.com/office/officeart/2008/layout/PictureAccentList"/>
    <dgm:cxn modelId="{9EB2E614-47AD-4E37-AD9C-448753C4D7E2}" type="presParOf" srcId="{3BDEB03D-7F0A-4CF3-91CB-79985436E1D6}" destId="{77F494ED-EC22-443F-ACDF-F562ABE14C9D}" srcOrd="1" destOrd="0" presId="urn:microsoft.com/office/officeart/2008/layout/PictureAccentList"/>
    <dgm:cxn modelId="{3B934D15-0700-40E8-95A9-763A9627F02E}" type="presParOf" srcId="{77F494ED-EC22-443F-ACDF-F562ABE14C9D}" destId="{58264768-25D4-405E-86E0-860C0E94520D}" srcOrd="0" destOrd="0" presId="urn:microsoft.com/office/officeart/2008/layout/PictureAccentList"/>
    <dgm:cxn modelId="{5C3302C1-68DF-4451-BA3A-6063174707D8}" type="presParOf" srcId="{77F494ED-EC22-443F-ACDF-F562ABE14C9D}" destId="{30BADE9A-8D8D-4D84-87E5-EF2F411935B8}" srcOrd="1" destOrd="0" presId="urn:microsoft.com/office/officeart/2008/layout/PictureAccentList"/>
    <dgm:cxn modelId="{369209CD-BF5B-414F-8964-FD1D2CB86270}" type="presParOf" srcId="{3BDEB03D-7F0A-4CF3-91CB-79985436E1D6}" destId="{63B766E0-0DB7-42EE-AAA2-DE38A600F07F}" srcOrd="2" destOrd="0" presId="urn:microsoft.com/office/officeart/2008/layout/PictureAccentList"/>
    <dgm:cxn modelId="{4BE4CC22-45D5-46A3-AF05-FCC15BC8C479}" type="presParOf" srcId="{63B766E0-0DB7-42EE-AAA2-DE38A600F07F}" destId="{8613EE7C-E70F-43E3-8271-F01D0D884028}" srcOrd="0" destOrd="0" presId="urn:microsoft.com/office/officeart/2008/layout/PictureAccentList"/>
    <dgm:cxn modelId="{DEEAD243-577E-48A3-87FE-06F32E0FCF3C}" type="presParOf" srcId="{63B766E0-0DB7-42EE-AAA2-DE38A600F07F}" destId="{9A59BD3D-6FBE-42F7-8308-AA4AA25D7378}" srcOrd="1" destOrd="0" presId="urn:microsoft.com/office/officeart/2008/layout/PictureAccentList"/>
    <dgm:cxn modelId="{4EDDBB51-1EEF-4751-A112-55FBD1BC1EDB}" type="presParOf" srcId="{3BDEB03D-7F0A-4CF3-91CB-79985436E1D6}" destId="{FFD43DD5-5E7A-4A82-B2D4-2C6532001C9A}" srcOrd="3" destOrd="0" presId="urn:microsoft.com/office/officeart/2008/layout/PictureAccentList"/>
    <dgm:cxn modelId="{806FB779-744C-4464-B673-77E1BA68C75E}" type="presParOf" srcId="{FFD43DD5-5E7A-4A82-B2D4-2C6532001C9A}" destId="{813F1E81-EBF6-4EA4-BD78-BCFB5EA5A578}" srcOrd="0" destOrd="0" presId="urn:microsoft.com/office/officeart/2008/layout/PictureAccentList"/>
    <dgm:cxn modelId="{7626AF6C-C627-43E1-AFAD-A278245B1032}" type="presParOf" srcId="{FFD43DD5-5E7A-4A82-B2D4-2C6532001C9A}" destId="{34A230D5-6D02-4E44-AF62-CD42854286A3}" srcOrd="1" destOrd="0" presId="urn:microsoft.com/office/officeart/2008/layout/PictureAccentList"/>
    <dgm:cxn modelId="{F702D333-0856-4CC4-A57F-0A78846B14F8}" type="presParOf" srcId="{3BDEB03D-7F0A-4CF3-91CB-79985436E1D6}" destId="{F05CAF4C-6694-462B-A3E3-B887BBAF6BB9}" srcOrd="4" destOrd="0" presId="urn:microsoft.com/office/officeart/2008/layout/PictureAccentList"/>
    <dgm:cxn modelId="{C4604E14-A814-486D-975C-96A39E64B8B3}" type="presParOf" srcId="{F05CAF4C-6694-462B-A3E3-B887BBAF6BB9}" destId="{16A2F5DA-C6B7-4469-A65D-F1140B30760A}" srcOrd="0" destOrd="0" presId="urn:microsoft.com/office/officeart/2008/layout/PictureAccentList"/>
    <dgm:cxn modelId="{84A2A5D3-A113-4850-B8E5-2443EBE69E5F}" type="presParOf" srcId="{F05CAF4C-6694-462B-A3E3-B887BBAF6BB9}" destId="{63FDD377-850C-4855-971E-0AF389D1BB7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05AA27F-91C4-4B6F-9DE4-6C7FBA73543C}" type="doc">
      <dgm:prSet loTypeId="urn:microsoft.com/office/officeart/2008/layout/PictureAccent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8798DC2-0BDA-4590-8D64-5B019FAB2523}">
      <dgm:prSet phldrT="[Текст]"/>
      <dgm:spPr/>
      <dgm:t>
        <a:bodyPr/>
        <a:lstStyle/>
        <a:p>
          <a:r>
            <a:rPr lang="ru-RU" altLang="ru-RU" b="1" cap="none" dirty="0">
              <a:latin typeface="Calibri" panose="020F0502020204030204" pitchFamily="34" charset="0"/>
              <a:cs typeface="Calibri" panose="020F0502020204030204" pitchFamily="34" charset="0"/>
            </a:rPr>
            <a:t>Горизонтальный (временной) анализ </a:t>
          </a:r>
          <a:r>
            <a:rPr lang="ru-RU" altLang="ru-RU" cap="none" dirty="0">
              <a:latin typeface="Calibri" panose="020F0502020204030204" pitchFamily="34" charset="0"/>
              <a:cs typeface="Calibri" panose="020F0502020204030204" pitchFamily="34" charset="0"/>
            </a:rPr>
            <a:t>– сравнение каждой позиции отчетности с предыдущим годом.</a:t>
          </a:r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65FB58B-B5C1-4A4C-924E-302FF75AC1A8}" type="parTrans" cxnId="{4A06BDEE-F542-485E-A414-E9896882CD74}">
      <dgm:prSet/>
      <dgm:spPr/>
      <dgm:t>
        <a:bodyPr/>
        <a:lstStyle/>
        <a:p>
          <a:endParaRPr lang="ru-RU"/>
        </a:p>
      </dgm:t>
    </dgm:pt>
    <dgm:pt modelId="{CF585D05-E610-4847-B57D-0A679567B88E}" type="sibTrans" cxnId="{4A06BDEE-F542-485E-A414-E9896882CD74}">
      <dgm:prSet/>
      <dgm:spPr/>
      <dgm:t>
        <a:bodyPr/>
        <a:lstStyle/>
        <a:p>
          <a:endParaRPr lang="ru-RU"/>
        </a:p>
      </dgm:t>
    </dgm:pt>
    <dgm:pt modelId="{A7B3BD59-C065-4923-9A06-3CDC7A866D54}">
      <dgm:prSet phldrT="[Текст]" custT="1"/>
      <dgm:spPr/>
      <dgm:t>
        <a:bodyPr/>
        <a:lstStyle/>
        <a:p>
          <a:r>
            <a:rPr lang="ru-RU" sz="2000" dirty="0">
              <a:latin typeface="Calibri" panose="020F0502020204030204" pitchFamily="34" charset="0"/>
              <a:cs typeface="Calibri" panose="020F0502020204030204" pitchFamily="34" charset="0"/>
            </a:rPr>
            <a:t>Проведение горизонтального анализа целесообразно, когда имеются данные о деятельности предприятия за несколько периодов. Тогда становится возможным проследить за динамикой </a:t>
          </a:r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</a:p>
      </dgm:t>
    </dgm:pt>
    <dgm:pt modelId="{3019EFBE-5C29-4EDB-BF52-6F7A6D059AA6}" type="parTrans" cxnId="{4B842D4C-9825-4929-A906-AAC028846DF0}">
      <dgm:prSet/>
      <dgm:spPr/>
      <dgm:t>
        <a:bodyPr/>
        <a:lstStyle/>
        <a:p>
          <a:endParaRPr lang="ru-RU"/>
        </a:p>
      </dgm:t>
    </dgm:pt>
    <dgm:pt modelId="{44213868-E2E6-4BD2-9BF2-F43D4C68AFFC}" type="sibTrans" cxnId="{4B842D4C-9825-4929-A906-AAC028846DF0}">
      <dgm:prSet/>
      <dgm:spPr/>
      <dgm:t>
        <a:bodyPr/>
        <a:lstStyle/>
        <a:p>
          <a:endParaRPr lang="ru-RU"/>
        </a:p>
      </dgm:t>
    </dgm:pt>
    <dgm:pt modelId="{312BC452-7CF0-4383-BC88-34ED868EC1BF}">
      <dgm:prSet custT="1"/>
      <dgm:spPr/>
      <dgm:t>
        <a:bodyPr/>
        <a:lstStyle/>
        <a:p>
          <a:r>
            <a:rPr lang="ru-RU" altLang="ru-RU" sz="2000" cap="none" dirty="0">
              <a:latin typeface="Calibri" panose="020F0502020204030204" pitchFamily="34" charset="0"/>
              <a:cs typeface="Calibri" panose="020F0502020204030204" pitchFamily="34" charset="0"/>
            </a:rPr>
            <a:t>Это позволяет не только определить изменения по отдельным статьям отчетности, но делать прогноз на будущее.</a:t>
          </a:r>
          <a:endParaRPr lang="ru-RU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2D4D9DA-25AF-4B46-BDD3-8219C61979EC}" type="parTrans" cxnId="{0A97E18B-53CB-4496-9089-9BE9C98A70C9}">
      <dgm:prSet/>
      <dgm:spPr/>
      <dgm:t>
        <a:bodyPr/>
        <a:lstStyle/>
        <a:p>
          <a:endParaRPr lang="ru-RU"/>
        </a:p>
      </dgm:t>
    </dgm:pt>
    <dgm:pt modelId="{EEB78CEE-11D0-4C61-99E2-40F39EAECA82}" type="sibTrans" cxnId="{0A97E18B-53CB-4496-9089-9BE9C98A70C9}">
      <dgm:prSet/>
      <dgm:spPr/>
      <dgm:t>
        <a:bodyPr/>
        <a:lstStyle/>
        <a:p>
          <a:endParaRPr lang="ru-RU"/>
        </a:p>
      </dgm:t>
    </dgm:pt>
    <dgm:pt modelId="{871A1550-DF26-4AC8-B4F0-E3ED3062E6AB}" type="pres">
      <dgm:prSet presAssocID="{D05AA27F-91C4-4B6F-9DE4-6C7FBA73543C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17CC0C4-1C24-4711-802B-90A3E979A8C1}" type="pres">
      <dgm:prSet presAssocID="{B8798DC2-0BDA-4590-8D64-5B019FAB2523}" presName="root" presStyleCnt="0">
        <dgm:presLayoutVars>
          <dgm:chMax/>
          <dgm:chPref val="4"/>
        </dgm:presLayoutVars>
      </dgm:prSet>
      <dgm:spPr/>
    </dgm:pt>
    <dgm:pt modelId="{A642D7C8-AD3C-444C-B38D-9643CC6CA3D4}" type="pres">
      <dgm:prSet presAssocID="{B8798DC2-0BDA-4590-8D64-5B019FAB2523}" presName="rootComposite" presStyleCnt="0">
        <dgm:presLayoutVars/>
      </dgm:prSet>
      <dgm:spPr/>
    </dgm:pt>
    <dgm:pt modelId="{BAF0B4AA-58D3-45C6-9CD3-CD0FAD9CBB64}" type="pres">
      <dgm:prSet presAssocID="{B8798DC2-0BDA-4590-8D64-5B019FAB2523}" presName="rootText" presStyleLbl="node0" presStyleIdx="0" presStyleCnt="1" custScaleX="10005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5789510-F0A0-4EE9-B06F-FDD9E0FA2DA9}" type="pres">
      <dgm:prSet presAssocID="{B8798DC2-0BDA-4590-8D64-5B019FAB2523}" presName="childShape" presStyleCnt="0">
        <dgm:presLayoutVars>
          <dgm:chMax val="0"/>
          <dgm:chPref val="0"/>
        </dgm:presLayoutVars>
      </dgm:prSet>
      <dgm:spPr/>
    </dgm:pt>
    <dgm:pt modelId="{5D69308E-AF12-414E-8418-FB2B1A011D6C}" type="pres">
      <dgm:prSet presAssocID="{A7B3BD59-C065-4923-9A06-3CDC7A866D54}" presName="childComposite" presStyleCnt="0">
        <dgm:presLayoutVars>
          <dgm:chMax val="0"/>
          <dgm:chPref val="0"/>
        </dgm:presLayoutVars>
      </dgm:prSet>
      <dgm:spPr/>
    </dgm:pt>
    <dgm:pt modelId="{C74CAF9C-CDC7-4CBA-A4F9-C034AFBCBB7E}" type="pres">
      <dgm:prSet presAssocID="{A7B3BD59-C065-4923-9A06-3CDC7A866D54}" presName="Image" presStyleLbl="node1" presStyleIdx="0" presStyleCnt="2"/>
      <dgm:spPr/>
    </dgm:pt>
    <dgm:pt modelId="{D3C70DEC-4890-4AF7-A711-C692D432A112}" type="pres">
      <dgm:prSet presAssocID="{A7B3BD59-C065-4923-9A06-3CDC7A866D54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E4AE0-E66B-49B8-9470-AB601E40C01B}" type="pres">
      <dgm:prSet presAssocID="{312BC452-7CF0-4383-BC88-34ED868EC1BF}" presName="childComposite" presStyleCnt="0">
        <dgm:presLayoutVars>
          <dgm:chMax val="0"/>
          <dgm:chPref val="0"/>
        </dgm:presLayoutVars>
      </dgm:prSet>
      <dgm:spPr/>
    </dgm:pt>
    <dgm:pt modelId="{ED76FAA1-045D-43AD-BFC0-71EDE56380E6}" type="pres">
      <dgm:prSet presAssocID="{312BC452-7CF0-4383-BC88-34ED868EC1BF}" presName="Image" presStyleLbl="node1" presStyleIdx="1" presStyleCnt="2"/>
      <dgm:spPr/>
    </dgm:pt>
    <dgm:pt modelId="{789DB8E3-6E3D-45E7-A59B-0CDB98AB49F7}" type="pres">
      <dgm:prSet presAssocID="{312BC452-7CF0-4383-BC88-34ED868EC1BF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FF5681-83D3-4849-BD1F-B6F022A7016D}" type="presOf" srcId="{312BC452-7CF0-4383-BC88-34ED868EC1BF}" destId="{789DB8E3-6E3D-45E7-A59B-0CDB98AB49F7}" srcOrd="0" destOrd="0" presId="urn:microsoft.com/office/officeart/2008/layout/PictureAccentList"/>
    <dgm:cxn modelId="{0A97E18B-53CB-4496-9089-9BE9C98A70C9}" srcId="{B8798DC2-0BDA-4590-8D64-5B019FAB2523}" destId="{312BC452-7CF0-4383-BC88-34ED868EC1BF}" srcOrd="1" destOrd="0" parTransId="{22D4D9DA-25AF-4B46-BDD3-8219C61979EC}" sibTransId="{EEB78CEE-11D0-4C61-99E2-40F39EAECA82}"/>
    <dgm:cxn modelId="{4A06BDEE-F542-485E-A414-E9896882CD74}" srcId="{D05AA27F-91C4-4B6F-9DE4-6C7FBA73543C}" destId="{B8798DC2-0BDA-4590-8D64-5B019FAB2523}" srcOrd="0" destOrd="0" parTransId="{A65FB58B-B5C1-4A4C-924E-302FF75AC1A8}" sibTransId="{CF585D05-E610-4847-B57D-0A679567B88E}"/>
    <dgm:cxn modelId="{A8D6DB87-DBFF-4F9C-81F2-72B3E8DA8897}" type="presOf" srcId="{D05AA27F-91C4-4B6F-9DE4-6C7FBA73543C}" destId="{871A1550-DF26-4AC8-B4F0-E3ED3062E6AB}" srcOrd="0" destOrd="0" presId="urn:microsoft.com/office/officeart/2008/layout/PictureAccentList"/>
    <dgm:cxn modelId="{4B842D4C-9825-4929-A906-AAC028846DF0}" srcId="{B8798DC2-0BDA-4590-8D64-5B019FAB2523}" destId="{A7B3BD59-C065-4923-9A06-3CDC7A866D54}" srcOrd="0" destOrd="0" parTransId="{3019EFBE-5C29-4EDB-BF52-6F7A6D059AA6}" sibTransId="{44213868-E2E6-4BD2-9BF2-F43D4C68AFFC}"/>
    <dgm:cxn modelId="{FFA76198-AE23-4234-ABC5-10870C6F7595}" type="presOf" srcId="{B8798DC2-0BDA-4590-8D64-5B019FAB2523}" destId="{BAF0B4AA-58D3-45C6-9CD3-CD0FAD9CBB64}" srcOrd="0" destOrd="0" presId="urn:microsoft.com/office/officeart/2008/layout/PictureAccentList"/>
    <dgm:cxn modelId="{A8ABA29A-F532-44C6-A6B3-0C399597F694}" type="presOf" srcId="{A7B3BD59-C065-4923-9A06-3CDC7A866D54}" destId="{D3C70DEC-4890-4AF7-A711-C692D432A112}" srcOrd="0" destOrd="0" presId="urn:microsoft.com/office/officeart/2008/layout/PictureAccentList"/>
    <dgm:cxn modelId="{B97D41E9-F9F7-47CB-BB9E-3F07D0C648DB}" type="presParOf" srcId="{871A1550-DF26-4AC8-B4F0-E3ED3062E6AB}" destId="{817CC0C4-1C24-4711-802B-90A3E979A8C1}" srcOrd="0" destOrd="0" presId="urn:microsoft.com/office/officeart/2008/layout/PictureAccentList"/>
    <dgm:cxn modelId="{799D2A0C-0937-48A3-B80E-DAB646D988B5}" type="presParOf" srcId="{817CC0C4-1C24-4711-802B-90A3E979A8C1}" destId="{A642D7C8-AD3C-444C-B38D-9643CC6CA3D4}" srcOrd="0" destOrd="0" presId="urn:microsoft.com/office/officeart/2008/layout/PictureAccentList"/>
    <dgm:cxn modelId="{6045193E-23DF-4304-AF1F-1128191367B1}" type="presParOf" srcId="{A642D7C8-AD3C-444C-B38D-9643CC6CA3D4}" destId="{BAF0B4AA-58D3-45C6-9CD3-CD0FAD9CBB64}" srcOrd="0" destOrd="0" presId="urn:microsoft.com/office/officeart/2008/layout/PictureAccentList"/>
    <dgm:cxn modelId="{31E26B3C-AFB5-4446-B4D0-CA2BB3210E6B}" type="presParOf" srcId="{817CC0C4-1C24-4711-802B-90A3E979A8C1}" destId="{15789510-F0A0-4EE9-B06F-FDD9E0FA2DA9}" srcOrd="1" destOrd="0" presId="urn:microsoft.com/office/officeart/2008/layout/PictureAccentList"/>
    <dgm:cxn modelId="{B6946448-3233-4267-A07B-9992CDB9100C}" type="presParOf" srcId="{15789510-F0A0-4EE9-B06F-FDD9E0FA2DA9}" destId="{5D69308E-AF12-414E-8418-FB2B1A011D6C}" srcOrd="0" destOrd="0" presId="urn:microsoft.com/office/officeart/2008/layout/PictureAccentList"/>
    <dgm:cxn modelId="{6DE49063-C9C4-4EE6-A925-CEEA75616CF3}" type="presParOf" srcId="{5D69308E-AF12-414E-8418-FB2B1A011D6C}" destId="{C74CAF9C-CDC7-4CBA-A4F9-C034AFBCBB7E}" srcOrd="0" destOrd="0" presId="urn:microsoft.com/office/officeart/2008/layout/PictureAccentList"/>
    <dgm:cxn modelId="{7FA37338-7C4C-4DDA-A7C6-D97A1CFA5660}" type="presParOf" srcId="{5D69308E-AF12-414E-8418-FB2B1A011D6C}" destId="{D3C70DEC-4890-4AF7-A711-C692D432A112}" srcOrd="1" destOrd="0" presId="urn:microsoft.com/office/officeart/2008/layout/PictureAccentList"/>
    <dgm:cxn modelId="{714E8198-1592-47D2-8541-9B8D3DDE0409}" type="presParOf" srcId="{15789510-F0A0-4EE9-B06F-FDD9E0FA2DA9}" destId="{D26E4AE0-E66B-49B8-9470-AB601E40C01B}" srcOrd="1" destOrd="0" presId="urn:microsoft.com/office/officeart/2008/layout/PictureAccentList"/>
    <dgm:cxn modelId="{0C5FC5C1-7137-42E7-BB5A-9CF9AAB65E4E}" type="presParOf" srcId="{D26E4AE0-E66B-49B8-9470-AB601E40C01B}" destId="{ED76FAA1-045D-43AD-BFC0-71EDE56380E6}" srcOrd="0" destOrd="0" presId="urn:microsoft.com/office/officeart/2008/layout/PictureAccentList"/>
    <dgm:cxn modelId="{4AB61F79-1647-4C1C-B948-796D715CD1C9}" type="presParOf" srcId="{D26E4AE0-E66B-49B8-9470-AB601E40C01B}" destId="{789DB8E3-6E3D-45E7-A59B-0CDB98AB49F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5A9182-994F-49F1-B114-53374094BAA0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98D963-DD8D-43AA-A20F-06279049F399}">
      <dgm:prSet phldrT="[Текст]"/>
      <dgm:spPr/>
      <dgm:t>
        <a:bodyPr/>
        <a:lstStyle/>
        <a:p>
          <a:r>
            <a:rPr lang="ru-RU" altLang="ru-RU" b="1" cap="none">
              <a:latin typeface="Calibri" panose="020F0502020204030204" pitchFamily="34" charset="0"/>
              <a:cs typeface="Calibri" panose="020F0502020204030204" pitchFamily="34" charset="0"/>
            </a:rPr>
            <a:t>Трендовый анализ </a:t>
          </a:r>
          <a:r>
            <a:rPr lang="ru-RU" altLang="ru-RU" cap="none">
              <a:latin typeface="Calibri" panose="020F0502020204030204" pitchFamily="34" charset="0"/>
              <a:cs typeface="Calibri" panose="020F0502020204030204" pitchFamily="34" charset="0"/>
            </a:rPr>
            <a:t>– сравнение каждой позиции отчетности с рядом предшествующих периодов и определение тренда</a:t>
          </a:r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62ADE10-C283-42EF-8D63-0508EA42A220}" type="parTrans" cxnId="{E111DE8A-351C-49E5-A951-4CC242A1D57D}">
      <dgm:prSet/>
      <dgm:spPr/>
      <dgm:t>
        <a:bodyPr/>
        <a:lstStyle/>
        <a:p>
          <a:endParaRPr lang="ru-RU"/>
        </a:p>
      </dgm:t>
    </dgm:pt>
    <dgm:pt modelId="{C1E9CF17-C301-404B-96FA-FB0CBD973EDD}" type="sibTrans" cxnId="{E111DE8A-351C-49E5-A951-4CC242A1D57D}">
      <dgm:prSet/>
      <dgm:spPr/>
      <dgm:t>
        <a:bodyPr/>
        <a:lstStyle/>
        <a:p>
          <a:endParaRPr lang="ru-RU"/>
        </a:p>
      </dgm:t>
    </dgm:pt>
    <dgm:pt modelId="{B98013D7-0D0D-4D68-9915-784EE698F232}">
      <dgm:prSet phldrT="[Текст]"/>
      <dgm:spPr/>
      <dgm:t>
        <a:bodyPr/>
        <a:lstStyle/>
        <a:p>
          <a:r>
            <a:rPr lang="ru-RU" altLang="ru-RU" cap="none">
              <a:latin typeface="Calibri" panose="020F0502020204030204" pitchFamily="34" charset="0"/>
              <a:cs typeface="Calibri" panose="020F0502020204030204" pitchFamily="34" charset="0"/>
            </a:rPr>
            <a:t>Определяется основная тенденция динамики показателя, очищенной от случайных влияний и индивидуальных особенностей отдельных периодов</a:t>
          </a:r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06691E2-51C5-4F82-B93B-1DCC527592BC}" type="parTrans" cxnId="{B494BFB5-1C3E-4F9E-ADD5-3DC54BFBD5C7}">
      <dgm:prSet/>
      <dgm:spPr/>
      <dgm:t>
        <a:bodyPr/>
        <a:lstStyle/>
        <a:p>
          <a:endParaRPr lang="ru-RU"/>
        </a:p>
      </dgm:t>
    </dgm:pt>
    <dgm:pt modelId="{3BABE11F-3BAC-4F01-B687-52A5B1CA7562}" type="sibTrans" cxnId="{B494BFB5-1C3E-4F9E-ADD5-3DC54BFBD5C7}">
      <dgm:prSet/>
      <dgm:spPr/>
      <dgm:t>
        <a:bodyPr/>
        <a:lstStyle/>
        <a:p>
          <a:endParaRPr lang="ru-RU"/>
        </a:p>
      </dgm:t>
    </dgm:pt>
    <dgm:pt modelId="{1CA9C828-82A2-40C2-A93A-7F339D01BC49}">
      <dgm:prSet phldrT="[Текст]"/>
      <dgm:spPr/>
      <dgm:t>
        <a:bodyPr/>
        <a:lstStyle/>
        <a:p>
          <a:r>
            <a:rPr lang="ru-RU" altLang="ru-RU" cap="none">
              <a:latin typeface="Calibri" panose="020F0502020204030204" pitchFamily="34" charset="0"/>
              <a:cs typeface="Calibri" panose="020F0502020204030204" pitchFamily="34" charset="0"/>
            </a:rPr>
            <a:t>С помощью тренда формируются возможные значения показателей в будущем, а следовательно, ведется перспективный прогнозный анализ</a:t>
          </a:r>
          <a:endParaRPr lang="ru-RU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13A19DE-BBB4-4DA7-B60B-BA9215A0AE7F}" type="parTrans" cxnId="{E54D0EAF-4D60-42AB-90E3-A2040147D6A5}">
      <dgm:prSet/>
      <dgm:spPr/>
      <dgm:t>
        <a:bodyPr/>
        <a:lstStyle/>
        <a:p>
          <a:endParaRPr lang="ru-RU"/>
        </a:p>
      </dgm:t>
    </dgm:pt>
    <dgm:pt modelId="{E3953682-DE93-441B-9FE7-B3AA840458A6}" type="sibTrans" cxnId="{E54D0EAF-4D60-42AB-90E3-A2040147D6A5}">
      <dgm:prSet/>
      <dgm:spPr/>
      <dgm:t>
        <a:bodyPr/>
        <a:lstStyle/>
        <a:p>
          <a:endParaRPr lang="ru-RU"/>
        </a:p>
      </dgm:t>
    </dgm:pt>
    <dgm:pt modelId="{672999DE-69F3-4C5C-A968-6DAA725604BC}" type="pres">
      <dgm:prSet presAssocID="{735A9182-994F-49F1-B114-53374094BAA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66115F2-7F08-4F10-B977-2AE6D0C7E1E7}" type="pres">
      <dgm:prSet presAssocID="{C498D963-DD8D-43AA-A20F-06279049F399}" presName="root" presStyleCnt="0">
        <dgm:presLayoutVars>
          <dgm:chMax/>
          <dgm:chPref val="4"/>
        </dgm:presLayoutVars>
      </dgm:prSet>
      <dgm:spPr/>
    </dgm:pt>
    <dgm:pt modelId="{CAAA9554-E3A3-4BCE-B301-45F2FB95D5EB}" type="pres">
      <dgm:prSet presAssocID="{C498D963-DD8D-43AA-A20F-06279049F399}" presName="rootComposite" presStyleCnt="0">
        <dgm:presLayoutVars/>
      </dgm:prSet>
      <dgm:spPr/>
    </dgm:pt>
    <dgm:pt modelId="{0A83C77F-F530-4116-9EE8-B6D43E5DF125}" type="pres">
      <dgm:prSet presAssocID="{C498D963-DD8D-43AA-A20F-06279049F399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255E028-2645-4C82-9859-46AAD625DB08}" type="pres">
      <dgm:prSet presAssocID="{C498D963-DD8D-43AA-A20F-06279049F399}" presName="childShape" presStyleCnt="0">
        <dgm:presLayoutVars>
          <dgm:chMax val="0"/>
          <dgm:chPref val="0"/>
        </dgm:presLayoutVars>
      </dgm:prSet>
      <dgm:spPr/>
    </dgm:pt>
    <dgm:pt modelId="{2F8DD76D-FD67-4DAD-BB8A-E69BA97FB5E5}" type="pres">
      <dgm:prSet presAssocID="{B98013D7-0D0D-4D68-9915-784EE698F232}" presName="childComposite" presStyleCnt="0">
        <dgm:presLayoutVars>
          <dgm:chMax val="0"/>
          <dgm:chPref val="0"/>
        </dgm:presLayoutVars>
      </dgm:prSet>
      <dgm:spPr/>
    </dgm:pt>
    <dgm:pt modelId="{EAC0E5DF-4408-40D7-AAC1-F5EA4195C5BC}" type="pres">
      <dgm:prSet presAssocID="{B98013D7-0D0D-4D68-9915-784EE698F232}" presName="Image" presStyleLbl="node1" presStyleIdx="0" presStyleCnt="2"/>
      <dgm:spPr/>
    </dgm:pt>
    <dgm:pt modelId="{5C427BE8-D737-45C1-A7E2-CF447A24D34A}" type="pres">
      <dgm:prSet presAssocID="{B98013D7-0D0D-4D68-9915-784EE698F232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1E055-1865-493B-8290-33A6F774BE63}" type="pres">
      <dgm:prSet presAssocID="{1CA9C828-82A2-40C2-A93A-7F339D01BC49}" presName="childComposite" presStyleCnt="0">
        <dgm:presLayoutVars>
          <dgm:chMax val="0"/>
          <dgm:chPref val="0"/>
        </dgm:presLayoutVars>
      </dgm:prSet>
      <dgm:spPr/>
    </dgm:pt>
    <dgm:pt modelId="{5AF2FF81-8421-4465-AA80-A9B6F9052ABB}" type="pres">
      <dgm:prSet presAssocID="{1CA9C828-82A2-40C2-A93A-7F339D01BC49}" presName="Image" presStyleLbl="node1" presStyleIdx="1" presStyleCnt="2"/>
      <dgm:spPr/>
    </dgm:pt>
    <dgm:pt modelId="{1A1C596D-3B2D-41C8-A737-7EACF04720E7}" type="pres">
      <dgm:prSet presAssocID="{1CA9C828-82A2-40C2-A93A-7F339D01BC49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94BFB5-1C3E-4F9E-ADD5-3DC54BFBD5C7}" srcId="{C498D963-DD8D-43AA-A20F-06279049F399}" destId="{B98013D7-0D0D-4D68-9915-784EE698F232}" srcOrd="0" destOrd="0" parTransId="{A06691E2-51C5-4F82-B93B-1DCC527592BC}" sibTransId="{3BABE11F-3BAC-4F01-B687-52A5B1CA7562}"/>
    <dgm:cxn modelId="{3BE3FF71-BBF2-4D7F-BAFC-3CB9C68371E4}" type="presOf" srcId="{1CA9C828-82A2-40C2-A93A-7F339D01BC49}" destId="{1A1C596D-3B2D-41C8-A737-7EACF04720E7}" srcOrd="0" destOrd="0" presId="urn:microsoft.com/office/officeart/2008/layout/PictureAccentList"/>
    <dgm:cxn modelId="{E54D0EAF-4D60-42AB-90E3-A2040147D6A5}" srcId="{C498D963-DD8D-43AA-A20F-06279049F399}" destId="{1CA9C828-82A2-40C2-A93A-7F339D01BC49}" srcOrd="1" destOrd="0" parTransId="{913A19DE-BBB4-4DA7-B60B-BA9215A0AE7F}" sibTransId="{E3953682-DE93-441B-9FE7-B3AA840458A6}"/>
    <dgm:cxn modelId="{BABEED5D-506A-4FC3-939B-99CF3AB00DD4}" type="presOf" srcId="{735A9182-994F-49F1-B114-53374094BAA0}" destId="{672999DE-69F3-4C5C-A968-6DAA725604BC}" srcOrd="0" destOrd="0" presId="urn:microsoft.com/office/officeart/2008/layout/PictureAccentList"/>
    <dgm:cxn modelId="{E111DE8A-351C-49E5-A951-4CC242A1D57D}" srcId="{735A9182-994F-49F1-B114-53374094BAA0}" destId="{C498D963-DD8D-43AA-A20F-06279049F399}" srcOrd="0" destOrd="0" parTransId="{162ADE10-C283-42EF-8D63-0508EA42A220}" sibTransId="{C1E9CF17-C301-404B-96FA-FB0CBD973EDD}"/>
    <dgm:cxn modelId="{B6C6DA1D-C702-4201-9059-8E15053F88D6}" type="presOf" srcId="{C498D963-DD8D-43AA-A20F-06279049F399}" destId="{0A83C77F-F530-4116-9EE8-B6D43E5DF125}" srcOrd="0" destOrd="0" presId="urn:microsoft.com/office/officeart/2008/layout/PictureAccentList"/>
    <dgm:cxn modelId="{6DD989BA-DEA6-48EA-BC47-49BFFA06B6EC}" type="presOf" srcId="{B98013D7-0D0D-4D68-9915-784EE698F232}" destId="{5C427BE8-D737-45C1-A7E2-CF447A24D34A}" srcOrd="0" destOrd="0" presId="urn:microsoft.com/office/officeart/2008/layout/PictureAccentList"/>
    <dgm:cxn modelId="{FFB96645-99F8-42E3-A9B8-825BA0740DF7}" type="presParOf" srcId="{672999DE-69F3-4C5C-A968-6DAA725604BC}" destId="{B66115F2-7F08-4F10-B977-2AE6D0C7E1E7}" srcOrd="0" destOrd="0" presId="urn:microsoft.com/office/officeart/2008/layout/PictureAccentList"/>
    <dgm:cxn modelId="{4BD0D60F-83D6-4EC9-B734-A101E3E92AAB}" type="presParOf" srcId="{B66115F2-7F08-4F10-B977-2AE6D0C7E1E7}" destId="{CAAA9554-E3A3-4BCE-B301-45F2FB95D5EB}" srcOrd="0" destOrd="0" presId="urn:microsoft.com/office/officeart/2008/layout/PictureAccentList"/>
    <dgm:cxn modelId="{42664C71-7117-4075-95CE-024E545B41AC}" type="presParOf" srcId="{CAAA9554-E3A3-4BCE-B301-45F2FB95D5EB}" destId="{0A83C77F-F530-4116-9EE8-B6D43E5DF125}" srcOrd="0" destOrd="0" presId="urn:microsoft.com/office/officeart/2008/layout/PictureAccentList"/>
    <dgm:cxn modelId="{B6BF0637-AC3B-4B5B-B84B-4766E41F51CA}" type="presParOf" srcId="{B66115F2-7F08-4F10-B977-2AE6D0C7E1E7}" destId="{9255E028-2645-4C82-9859-46AAD625DB08}" srcOrd="1" destOrd="0" presId="urn:microsoft.com/office/officeart/2008/layout/PictureAccentList"/>
    <dgm:cxn modelId="{BFD3EB80-AAA4-4A4D-B3DF-5779201BDC20}" type="presParOf" srcId="{9255E028-2645-4C82-9859-46AAD625DB08}" destId="{2F8DD76D-FD67-4DAD-BB8A-E69BA97FB5E5}" srcOrd="0" destOrd="0" presId="urn:microsoft.com/office/officeart/2008/layout/PictureAccentList"/>
    <dgm:cxn modelId="{87C5D00E-6660-4F6F-809A-65896CB757C2}" type="presParOf" srcId="{2F8DD76D-FD67-4DAD-BB8A-E69BA97FB5E5}" destId="{EAC0E5DF-4408-40D7-AAC1-F5EA4195C5BC}" srcOrd="0" destOrd="0" presId="urn:microsoft.com/office/officeart/2008/layout/PictureAccentList"/>
    <dgm:cxn modelId="{9A4BA453-6FD4-497C-9F42-C6C220321AF3}" type="presParOf" srcId="{2F8DD76D-FD67-4DAD-BB8A-E69BA97FB5E5}" destId="{5C427BE8-D737-45C1-A7E2-CF447A24D34A}" srcOrd="1" destOrd="0" presId="urn:microsoft.com/office/officeart/2008/layout/PictureAccentList"/>
    <dgm:cxn modelId="{B04471A2-A75E-4061-9F61-D486018D3193}" type="presParOf" srcId="{9255E028-2645-4C82-9859-46AAD625DB08}" destId="{F3E1E055-1865-493B-8290-33A6F774BE63}" srcOrd="1" destOrd="0" presId="urn:microsoft.com/office/officeart/2008/layout/PictureAccentList"/>
    <dgm:cxn modelId="{BC7AB3D6-F738-48BD-9262-7992F4E49D1D}" type="presParOf" srcId="{F3E1E055-1865-493B-8290-33A6F774BE63}" destId="{5AF2FF81-8421-4465-AA80-A9B6F9052ABB}" srcOrd="0" destOrd="0" presId="urn:microsoft.com/office/officeart/2008/layout/PictureAccentList"/>
    <dgm:cxn modelId="{16390F40-CDB4-40CF-8A85-89F2E7613C2A}" type="presParOf" srcId="{F3E1E055-1865-493B-8290-33A6F774BE63}" destId="{1A1C596D-3B2D-41C8-A737-7EACF04720E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A9610FE-2359-42C2-A002-99606CF97DDC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AAE96155-5E5E-4818-8E8E-25C0A4AD5AA1}">
      <dgm:prSet phldrT="[Текст]"/>
      <dgm:spPr/>
      <dgm:t>
        <a:bodyPr/>
        <a:lstStyle/>
        <a:p>
          <a:r>
            <a:rPr lang="ru-RU" dirty="0"/>
            <a:t>Важное условие, которое нужно соблюдать при анализе, — необходимость обеспечения </a:t>
          </a:r>
          <a:r>
            <a:rPr lang="ru-RU" b="1" dirty="0"/>
            <a:t>сопоставимости </a:t>
          </a:r>
          <a:r>
            <a:rPr lang="ru-RU" dirty="0"/>
            <a:t>показателей, поскольку сравнивать можно только качественно однородные величины. При этом должны быть учтены следующие требования:</a:t>
          </a:r>
          <a:endParaRPr lang="x-none" dirty="0"/>
        </a:p>
      </dgm:t>
    </dgm:pt>
    <dgm:pt modelId="{173CAFA7-9572-4049-AFED-B88500DFCF3B}" type="parTrans" cxnId="{8D9D1D76-8783-43A1-A397-1E05D41E7FB9}">
      <dgm:prSet/>
      <dgm:spPr/>
      <dgm:t>
        <a:bodyPr/>
        <a:lstStyle/>
        <a:p>
          <a:endParaRPr lang="x-none"/>
        </a:p>
      </dgm:t>
    </dgm:pt>
    <dgm:pt modelId="{A7CCA230-8521-4DDA-847C-BD146D32A133}" type="sibTrans" cxnId="{8D9D1D76-8783-43A1-A397-1E05D41E7FB9}">
      <dgm:prSet/>
      <dgm:spPr/>
      <dgm:t>
        <a:bodyPr/>
        <a:lstStyle/>
        <a:p>
          <a:endParaRPr lang="x-none"/>
        </a:p>
      </dgm:t>
    </dgm:pt>
    <dgm:pt modelId="{9FF1FDBB-9539-44AB-B35A-63C4C8602280}">
      <dgm:prSet phldrT="[Текст]"/>
      <dgm:spPr/>
      <dgm:t>
        <a:bodyPr/>
        <a:lstStyle/>
        <a:p>
          <a:r>
            <a:rPr lang="ru-RU" dirty="0"/>
            <a:t>единство объемных, стоимостных, качественных, структурных факторов;</a:t>
          </a:r>
          <a:endParaRPr lang="x-none" dirty="0"/>
        </a:p>
      </dgm:t>
    </dgm:pt>
    <dgm:pt modelId="{416895BD-A558-4323-A030-0C6EBCD74B58}" type="parTrans" cxnId="{397790F6-4F05-4E40-ACF8-51AF47F396D3}">
      <dgm:prSet/>
      <dgm:spPr/>
      <dgm:t>
        <a:bodyPr/>
        <a:lstStyle/>
        <a:p>
          <a:endParaRPr lang="x-none"/>
        </a:p>
      </dgm:t>
    </dgm:pt>
    <dgm:pt modelId="{E2007976-F4D8-4952-91B5-A17D398E3AF5}" type="sibTrans" cxnId="{397790F6-4F05-4E40-ACF8-51AF47F396D3}">
      <dgm:prSet/>
      <dgm:spPr/>
      <dgm:t>
        <a:bodyPr/>
        <a:lstStyle/>
        <a:p>
          <a:endParaRPr lang="x-none"/>
        </a:p>
      </dgm:t>
    </dgm:pt>
    <dgm:pt modelId="{F475F4ED-5886-4E9C-9298-09EE087AC33C}">
      <dgm:prSet phldrT="[Текст]"/>
      <dgm:spPr/>
      <dgm:t>
        <a:bodyPr/>
        <a:lstStyle/>
        <a:p>
          <a:r>
            <a:rPr lang="ru-RU" dirty="0"/>
            <a:t>единство промежутков или моментов времени, за которые были исчислены сравниваемые показатели;</a:t>
          </a:r>
          <a:endParaRPr lang="x-none" dirty="0"/>
        </a:p>
      </dgm:t>
    </dgm:pt>
    <dgm:pt modelId="{D6F0698B-1B83-4033-B270-90C29FA1CDAE}" type="parTrans" cxnId="{C1D00446-4936-4213-9E79-0BEF208928C6}">
      <dgm:prSet/>
      <dgm:spPr/>
      <dgm:t>
        <a:bodyPr/>
        <a:lstStyle/>
        <a:p>
          <a:endParaRPr lang="x-none"/>
        </a:p>
      </dgm:t>
    </dgm:pt>
    <dgm:pt modelId="{20B134F7-81BF-46D1-9278-CC3B9DB8D1C9}" type="sibTrans" cxnId="{C1D00446-4936-4213-9E79-0BEF208928C6}">
      <dgm:prSet/>
      <dgm:spPr/>
      <dgm:t>
        <a:bodyPr/>
        <a:lstStyle/>
        <a:p>
          <a:endParaRPr lang="x-none"/>
        </a:p>
      </dgm:t>
    </dgm:pt>
    <dgm:pt modelId="{CFC7ABD8-74AA-4D5F-B7FB-983F55339077}">
      <dgm:prSet phldrT="[Текст]"/>
      <dgm:spPr/>
      <dgm:t>
        <a:bodyPr/>
        <a:lstStyle/>
        <a:p>
          <a:r>
            <a:rPr lang="ru-RU" dirty="0"/>
            <a:t>сопоставимость исходных условий производства (технических, природных, климатических и т.д.);</a:t>
          </a:r>
          <a:endParaRPr lang="x-none" dirty="0"/>
        </a:p>
      </dgm:t>
    </dgm:pt>
    <dgm:pt modelId="{C970A1F8-547D-49E6-8CDF-FA2A0EA0EA92}" type="parTrans" cxnId="{2006EC18-026E-478B-8E96-7214C1AD6360}">
      <dgm:prSet/>
      <dgm:spPr/>
    </dgm:pt>
    <dgm:pt modelId="{BDCB25E0-6B51-4D7E-ADBF-BDC970F7AC62}" type="sibTrans" cxnId="{2006EC18-026E-478B-8E96-7214C1AD6360}">
      <dgm:prSet/>
      <dgm:spPr/>
    </dgm:pt>
    <dgm:pt modelId="{D8F54C95-508A-44AE-BFB2-35B6EFD487B8}">
      <dgm:prSet/>
      <dgm:spPr/>
      <dgm:t>
        <a:bodyPr/>
        <a:lstStyle/>
        <a:p>
          <a:r>
            <a:rPr lang="ru-RU" dirty="0"/>
            <a:t>единство методики исчисления показателей и их состава.</a:t>
          </a:r>
          <a:endParaRPr lang="x-none" dirty="0"/>
        </a:p>
      </dgm:t>
    </dgm:pt>
    <dgm:pt modelId="{AE527AFE-6C96-4715-97C6-19E114BC3EAA}" type="parTrans" cxnId="{9A2E77D9-EBD0-44FA-A6B9-50625CC18BB4}">
      <dgm:prSet/>
      <dgm:spPr/>
      <dgm:t>
        <a:bodyPr/>
        <a:lstStyle/>
        <a:p>
          <a:endParaRPr lang="x-none"/>
        </a:p>
      </dgm:t>
    </dgm:pt>
    <dgm:pt modelId="{4410D43A-0857-4F03-ABB6-AA4189448B24}" type="sibTrans" cxnId="{9A2E77D9-EBD0-44FA-A6B9-50625CC18BB4}">
      <dgm:prSet/>
      <dgm:spPr/>
      <dgm:t>
        <a:bodyPr/>
        <a:lstStyle/>
        <a:p>
          <a:endParaRPr lang="x-none"/>
        </a:p>
      </dgm:t>
    </dgm:pt>
    <dgm:pt modelId="{CC0FB01A-092F-4AB4-AE58-14F3C1F078F3}" type="pres">
      <dgm:prSet presAssocID="{BA9610FE-2359-42C2-A002-99606CF97DDC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AE567B-7749-48F3-92F7-BA4651BCF848}" type="pres">
      <dgm:prSet presAssocID="{AAE96155-5E5E-4818-8E8E-25C0A4AD5AA1}" presName="root" presStyleCnt="0">
        <dgm:presLayoutVars>
          <dgm:chMax/>
          <dgm:chPref val="4"/>
        </dgm:presLayoutVars>
      </dgm:prSet>
      <dgm:spPr/>
    </dgm:pt>
    <dgm:pt modelId="{8541B64E-0B7B-4B82-A164-580013045EFC}" type="pres">
      <dgm:prSet presAssocID="{AAE96155-5E5E-4818-8E8E-25C0A4AD5AA1}" presName="rootComposite" presStyleCnt="0">
        <dgm:presLayoutVars/>
      </dgm:prSet>
      <dgm:spPr/>
    </dgm:pt>
    <dgm:pt modelId="{2CB6F847-8B7E-41AB-8DA3-AC23FB769CAC}" type="pres">
      <dgm:prSet presAssocID="{AAE96155-5E5E-4818-8E8E-25C0A4AD5AA1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E76492B8-640F-46F6-9CE0-5C3D0DFB913A}" type="pres">
      <dgm:prSet presAssocID="{AAE96155-5E5E-4818-8E8E-25C0A4AD5AA1}" presName="childShape" presStyleCnt="0">
        <dgm:presLayoutVars>
          <dgm:chMax val="0"/>
          <dgm:chPref val="0"/>
        </dgm:presLayoutVars>
      </dgm:prSet>
      <dgm:spPr/>
    </dgm:pt>
    <dgm:pt modelId="{E52503D0-75EE-4C17-A5DA-83ECC09DD931}" type="pres">
      <dgm:prSet presAssocID="{9FF1FDBB-9539-44AB-B35A-63C4C8602280}" presName="childComposite" presStyleCnt="0">
        <dgm:presLayoutVars>
          <dgm:chMax val="0"/>
          <dgm:chPref val="0"/>
        </dgm:presLayoutVars>
      </dgm:prSet>
      <dgm:spPr/>
    </dgm:pt>
    <dgm:pt modelId="{E77ED884-1FAB-4868-802A-483A203296D2}" type="pres">
      <dgm:prSet presAssocID="{9FF1FDBB-9539-44AB-B35A-63C4C8602280}" presName="Image" presStyleLbl="node1" presStyleIdx="0" presStyleCnt="4"/>
      <dgm:spPr/>
    </dgm:pt>
    <dgm:pt modelId="{51A8EE6A-7007-485E-9360-6F85C1473C0C}" type="pres">
      <dgm:prSet presAssocID="{9FF1FDBB-9539-44AB-B35A-63C4C8602280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D0BDD-617D-4083-9262-4A70BA74E6FB}" type="pres">
      <dgm:prSet presAssocID="{F475F4ED-5886-4E9C-9298-09EE087AC33C}" presName="childComposite" presStyleCnt="0">
        <dgm:presLayoutVars>
          <dgm:chMax val="0"/>
          <dgm:chPref val="0"/>
        </dgm:presLayoutVars>
      </dgm:prSet>
      <dgm:spPr/>
    </dgm:pt>
    <dgm:pt modelId="{239AE01C-3B01-42D5-9030-8BE7BFB8D1DF}" type="pres">
      <dgm:prSet presAssocID="{F475F4ED-5886-4E9C-9298-09EE087AC33C}" presName="Image" presStyleLbl="node1" presStyleIdx="1" presStyleCnt="4"/>
      <dgm:spPr/>
    </dgm:pt>
    <dgm:pt modelId="{C2291628-5CE3-4FF1-8856-7A8B83BA71AB}" type="pres">
      <dgm:prSet presAssocID="{F475F4ED-5886-4E9C-9298-09EE087AC33C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44C4CE-77EF-4321-950C-CA707BBD53DF}" type="pres">
      <dgm:prSet presAssocID="{CFC7ABD8-74AA-4D5F-B7FB-983F55339077}" presName="childComposite" presStyleCnt="0">
        <dgm:presLayoutVars>
          <dgm:chMax val="0"/>
          <dgm:chPref val="0"/>
        </dgm:presLayoutVars>
      </dgm:prSet>
      <dgm:spPr/>
    </dgm:pt>
    <dgm:pt modelId="{B4C38188-F437-4510-AE28-5635A7B3E424}" type="pres">
      <dgm:prSet presAssocID="{CFC7ABD8-74AA-4D5F-B7FB-983F55339077}" presName="Image" presStyleLbl="node1" presStyleIdx="2" presStyleCnt="4"/>
      <dgm:spPr/>
    </dgm:pt>
    <dgm:pt modelId="{92195D0F-A503-4BED-B878-06BAB9DB3FB8}" type="pres">
      <dgm:prSet presAssocID="{CFC7ABD8-74AA-4D5F-B7FB-983F55339077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0E713-4518-4392-9B95-7B70769349EF}" type="pres">
      <dgm:prSet presAssocID="{D8F54C95-508A-44AE-BFB2-35B6EFD487B8}" presName="childComposite" presStyleCnt="0">
        <dgm:presLayoutVars>
          <dgm:chMax val="0"/>
          <dgm:chPref val="0"/>
        </dgm:presLayoutVars>
      </dgm:prSet>
      <dgm:spPr/>
    </dgm:pt>
    <dgm:pt modelId="{A7504393-DDF5-45EF-A157-6DE074211361}" type="pres">
      <dgm:prSet presAssocID="{D8F54C95-508A-44AE-BFB2-35B6EFD487B8}" presName="Image" presStyleLbl="node1" presStyleIdx="3" presStyleCnt="4"/>
      <dgm:spPr/>
    </dgm:pt>
    <dgm:pt modelId="{D3C39A71-6058-4DEA-AC28-AD1376ACC39F}" type="pres">
      <dgm:prSet presAssocID="{D8F54C95-508A-44AE-BFB2-35B6EFD487B8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F13358-56AD-4344-B697-F607C7CF4764}" type="presOf" srcId="{9FF1FDBB-9539-44AB-B35A-63C4C8602280}" destId="{51A8EE6A-7007-485E-9360-6F85C1473C0C}" srcOrd="0" destOrd="0" presId="urn:microsoft.com/office/officeart/2008/layout/PictureAccentList"/>
    <dgm:cxn modelId="{2006EC18-026E-478B-8E96-7214C1AD6360}" srcId="{AAE96155-5E5E-4818-8E8E-25C0A4AD5AA1}" destId="{CFC7ABD8-74AA-4D5F-B7FB-983F55339077}" srcOrd="2" destOrd="0" parTransId="{C970A1F8-547D-49E6-8CDF-FA2A0EA0EA92}" sibTransId="{BDCB25E0-6B51-4D7E-ADBF-BDC970F7AC62}"/>
    <dgm:cxn modelId="{C1D00446-4936-4213-9E79-0BEF208928C6}" srcId="{AAE96155-5E5E-4818-8E8E-25C0A4AD5AA1}" destId="{F475F4ED-5886-4E9C-9298-09EE087AC33C}" srcOrd="1" destOrd="0" parTransId="{D6F0698B-1B83-4033-B270-90C29FA1CDAE}" sibTransId="{20B134F7-81BF-46D1-9278-CC3B9DB8D1C9}"/>
    <dgm:cxn modelId="{0D77D504-8771-4D4C-8D2E-B7C4ED0693B5}" type="presOf" srcId="{F475F4ED-5886-4E9C-9298-09EE087AC33C}" destId="{C2291628-5CE3-4FF1-8856-7A8B83BA71AB}" srcOrd="0" destOrd="0" presId="urn:microsoft.com/office/officeart/2008/layout/PictureAccentList"/>
    <dgm:cxn modelId="{13C4B07B-3981-4925-B27B-2A968B9F597E}" type="presOf" srcId="{CFC7ABD8-74AA-4D5F-B7FB-983F55339077}" destId="{92195D0F-A503-4BED-B878-06BAB9DB3FB8}" srcOrd="0" destOrd="0" presId="urn:microsoft.com/office/officeart/2008/layout/PictureAccentList"/>
    <dgm:cxn modelId="{262B59CC-557E-484D-8793-41E5B4BF556F}" type="presOf" srcId="{BA9610FE-2359-42C2-A002-99606CF97DDC}" destId="{CC0FB01A-092F-4AB4-AE58-14F3C1F078F3}" srcOrd="0" destOrd="0" presId="urn:microsoft.com/office/officeart/2008/layout/PictureAccentList"/>
    <dgm:cxn modelId="{397790F6-4F05-4E40-ACF8-51AF47F396D3}" srcId="{AAE96155-5E5E-4818-8E8E-25C0A4AD5AA1}" destId="{9FF1FDBB-9539-44AB-B35A-63C4C8602280}" srcOrd="0" destOrd="0" parTransId="{416895BD-A558-4323-A030-0C6EBCD74B58}" sibTransId="{E2007976-F4D8-4952-91B5-A17D398E3AF5}"/>
    <dgm:cxn modelId="{9A2E77D9-EBD0-44FA-A6B9-50625CC18BB4}" srcId="{AAE96155-5E5E-4818-8E8E-25C0A4AD5AA1}" destId="{D8F54C95-508A-44AE-BFB2-35B6EFD487B8}" srcOrd="3" destOrd="0" parTransId="{AE527AFE-6C96-4715-97C6-19E114BC3EAA}" sibTransId="{4410D43A-0857-4F03-ABB6-AA4189448B24}"/>
    <dgm:cxn modelId="{B65119D0-2C73-4470-93A9-C28C1B94B5E2}" type="presOf" srcId="{AAE96155-5E5E-4818-8E8E-25C0A4AD5AA1}" destId="{2CB6F847-8B7E-41AB-8DA3-AC23FB769CAC}" srcOrd="0" destOrd="0" presId="urn:microsoft.com/office/officeart/2008/layout/PictureAccentList"/>
    <dgm:cxn modelId="{FFB9BFB8-1549-46D8-B825-D0A4955E6B02}" type="presOf" srcId="{D8F54C95-508A-44AE-BFB2-35B6EFD487B8}" destId="{D3C39A71-6058-4DEA-AC28-AD1376ACC39F}" srcOrd="0" destOrd="0" presId="urn:microsoft.com/office/officeart/2008/layout/PictureAccentList"/>
    <dgm:cxn modelId="{8D9D1D76-8783-43A1-A397-1E05D41E7FB9}" srcId="{BA9610FE-2359-42C2-A002-99606CF97DDC}" destId="{AAE96155-5E5E-4818-8E8E-25C0A4AD5AA1}" srcOrd="0" destOrd="0" parTransId="{173CAFA7-9572-4049-AFED-B88500DFCF3B}" sibTransId="{A7CCA230-8521-4DDA-847C-BD146D32A133}"/>
    <dgm:cxn modelId="{2C9CC1F1-5B05-4677-828D-19A2AABFA6CC}" type="presParOf" srcId="{CC0FB01A-092F-4AB4-AE58-14F3C1F078F3}" destId="{C6AE567B-7749-48F3-92F7-BA4651BCF848}" srcOrd="0" destOrd="0" presId="urn:microsoft.com/office/officeart/2008/layout/PictureAccentList"/>
    <dgm:cxn modelId="{3E14623B-8EC6-4FBC-AAC1-CD1C9FC02803}" type="presParOf" srcId="{C6AE567B-7749-48F3-92F7-BA4651BCF848}" destId="{8541B64E-0B7B-4B82-A164-580013045EFC}" srcOrd="0" destOrd="0" presId="urn:microsoft.com/office/officeart/2008/layout/PictureAccentList"/>
    <dgm:cxn modelId="{4497148F-6C62-4EBF-98E7-4EF59C9EB84A}" type="presParOf" srcId="{8541B64E-0B7B-4B82-A164-580013045EFC}" destId="{2CB6F847-8B7E-41AB-8DA3-AC23FB769CAC}" srcOrd="0" destOrd="0" presId="urn:microsoft.com/office/officeart/2008/layout/PictureAccentList"/>
    <dgm:cxn modelId="{A8278DD4-5C41-4339-B831-DA4F588EDC2B}" type="presParOf" srcId="{C6AE567B-7749-48F3-92F7-BA4651BCF848}" destId="{E76492B8-640F-46F6-9CE0-5C3D0DFB913A}" srcOrd="1" destOrd="0" presId="urn:microsoft.com/office/officeart/2008/layout/PictureAccentList"/>
    <dgm:cxn modelId="{A14C3BF0-8E65-4237-AAEB-65911893A2C2}" type="presParOf" srcId="{E76492B8-640F-46F6-9CE0-5C3D0DFB913A}" destId="{E52503D0-75EE-4C17-A5DA-83ECC09DD931}" srcOrd="0" destOrd="0" presId="urn:microsoft.com/office/officeart/2008/layout/PictureAccentList"/>
    <dgm:cxn modelId="{352106ED-499D-4662-B28D-659EECCBF9CE}" type="presParOf" srcId="{E52503D0-75EE-4C17-A5DA-83ECC09DD931}" destId="{E77ED884-1FAB-4868-802A-483A203296D2}" srcOrd="0" destOrd="0" presId="urn:microsoft.com/office/officeart/2008/layout/PictureAccentList"/>
    <dgm:cxn modelId="{5F350E64-672C-416D-A26F-45F2075ECC9C}" type="presParOf" srcId="{E52503D0-75EE-4C17-A5DA-83ECC09DD931}" destId="{51A8EE6A-7007-485E-9360-6F85C1473C0C}" srcOrd="1" destOrd="0" presId="urn:microsoft.com/office/officeart/2008/layout/PictureAccentList"/>
    <dgm:cxn modelId="{5A6AAA91-A430-4CDE-BB87-9C45EA24D1A7}" type="presParOf" srcId="{E76492B8-640F-46F6-9CE0-5C3D0DFB913A}" destId="{746D0BDD-617D-4083-9262-4A70BA74E6FB}" srcOrd="1" destOrd="0" presId="urn:microsoft.com/office/officeart/2008/layout/PictureAccentList"/>
    <dgm:cxn modelId="{3834D53B-5E02-4D3A-9706-20764CC2E8C1}" type="presParOf" srcId="{746D0BDD-617D-4083-9262-4A70BA74E6FB}" destId="{239AE01C-3B01-42D5-9030-8BE7BFB8D1DF}" srcOrd="0" destOrd="0" presId="urn:microsoft.com/office/officeart/2008/layout/PictureAccentList"/>
    <dgm:cxn modelId="{8EB2490F-E1B0-417D-8F36-021FFA56A58D}" type="presParOf" srcId="{746D0BDD-617D-4083-9262-4A70BA74E6FB}" destId="{C2291628-5CE3-4FF1-8856-7A8B83BA71AB}" srcOrd="1" destOrd="0" presId="urn:microsoft.com/office/officeart/2008/layout/PictureAccentList"/>
    <dgm:cxn modelId="{AFF298EE-4022-4A76-85D9-A745A007704E}" type="presParOf" srcId="{E76492B8-640F-46F6-9CE0-5C3D0DFB913A}" destId="{6C44C4CE-77EF-4321-950C-CA707BBD53DF}" srcOrd="2" destOrd="0" presId="urn:microsoft.com/office/officeart/2008/layout/PictureAccentList"/>
    <dgm:cxn modelId="{25DA253D-C2A8-4EA9-96D5-5884DDADAF87}" type="presParOf" srcId="{6C44C4CE-77EF-4321-950C-CA707BBD53DF}" destId="{B4C38188-F437-4510-AE28-5635A7B3E424}" srcOrd="0" destOrd="0" presId="urn:microsoft.com/office/officeart/2008/layout/PictureAccentList"/>
    <dgm:cxn modelId="{C69C332A-99EE-4F90-9304-5C23B633E121}" type="presParOf" srcId="{6C44C4CE-77EF-4321-950C-CA707BBD53DF}" destId="{92195D0F-A503-4BED-B878-06BAB9DB3FB8}" srcOrd="1" destOrd="0" presId="urn:microsoft.com/office/officeart/2008/layout/PictureAccentList"/>
    <dgm:cxn modelId="{FDA9C5EE-09BF-460A-8A0F-FC99DE160F08}" type="presParOf" srcId="{E76492B8-640F-46F6-9CE0-5C3D0DFB913A}" destId="{0670E713-4518-4392-9B95-7B70769349EF}" srcOrd="3" destOrd="0" presId="urn:microsoft.com/office/officeart/2008/layout/PictureAccentList"/>
    <dgm:cxn modelId="{0C56007E-052E-4AA5-AB19-501C22233709}" type="presParOf" srcId="{0670E713-4518-4392-9B95-7B70769349EF}" destId="{A7504393-DDF5-45EF-A157-6DE074211361}" srcOrd="0" destOrd="0" presId="urn:microsoft.com/office/officeart/2008/layout/PictureAccentList"/>
    <dgm:cxn modelId="{E6D26A69-AADD-4445-9EF4-3B7985938B0F}" type="presParOf" srcId="{0670E713-4518-4392-9B95-7B70769349EF}" destId="{D3C39A71-6058-4DEA-AC28-AD1376ACC39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5B7520-17B6-4B2F-A287-D727BC21B0C4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0C3939-1986-403D-B304-24DBCFB2D411}">
      <dgm:prSet phldrT="[Текст]" custT="1"/>
      <dgm:spPr/>
      <dgm:t>
        <a:bodyPr/>
        <a:lstStyle/>
        <a:p>
          <a:r>
            <a:rPr lang="ru-RU" sz="2000" dirty="0"/>
            <a:t>Детализация</a:t>
          </a:r>
        </a:p>
      </dgm:t>
    </dgm:pt>
    <dgm:pt modelId="{CACE7111-C088-4B0E-ADF0-70AF8D16A8AF}" type="parTrans" cxnId="{04265C30-DF2A-408E-91BA-FF784ED18741}">
      <dgm:prSet/>
      <dgm:spPr/>
      <dgm:t>
        <a:bodyPr/>
        <a:lstStyle/>
        <a:p>
          <a:endParaRPr lang="ru-RU"/>
        </a:p>
      </dgm:t>
    </dgm:pt>
    <dgm:pt modelId="{4713DE8E-2C47-4999-8140-91FFD4B63B24}" type="sibTrans" cxnId="{04265C30-DF2A-408E-91BA-FF784ED18741}">
      <dgm:prSet/>
      <dgm:spPr/>
      <dgm:t>
        <a:bodyPr/>
        <a:lstStyle/>
        <a:p>
          <a:endParaRPr lang="ru-RU"/>
        </a:p>
      </dgm:t>
    </dgm:pt>
    <dgm:pt modelId="{41362035-EC09-4048-889F-0E8EC5F26002}">
      <dgm:prSet phldrT="[Текст]" custT="1"/>
      <dgm:spPr/>
      <dgm:t>
        <a:bodyPr/>
        <a:lstStyle/>
        <a:p>
          <a:r>
            <a:rPr lang="ru-RU" sz="2000" dirty="0" err="1"/>
            <a:t>Систе-матизация</a:t>
          </a:r>
          <a:r>
            <a:rPr lang="ru-RU" sz="2000" dirty="0"/>
            <a:t> </a:t>
          </a:r>
        </a:p>
      </dgm:t>
    </dgm:pt>
    <dgm:pt modelId="{52102242-FDDA-44C8-9BD8-2791F0606685}" type="parTrans" cxnId="{78FA50B2-ECC5-41A2-9EF8-8ACB51CC35DB}">
      <dgm:prSet/>
      <dgm:spPr/>
      <dgm:t>
        <a:bodyPr/>
        <a:lstStyle/>
        <a:p>
          <a:endParaRPr lang="ru-RU"/>
        </a:p>
      </dgm:t>
    </dgm:pt>
    <dgm:pt modelId="{A2420AD7-BCE4-4843-96E6-7FDE6F99B19E}" type="sibTrans" cxnId="{78FA50B2-ECC5-41A2-9EF8-8ACB51CC35DB}">
      <dgm:prSet/>
      <dgm:spPr/>
      <dgm:t>
        <a:bodyPr/>
        <a:lstStyle/>
        <a:p>
          <a:endParaRPr lang="ru-RU"/>
        </a:p>
      </dgm:t>
    </dgm:pt>
    <dgm:pt modelId="{40DC726B-BF4C-48B6-891A-275B5E8E2C13}">
      <dgm:prSet phldrT="[Текст]" custT="1"/>
      <dgm:spPr/>
      <dgm:t>
        <a:bodyPr/>
        <a:lstStyle/>
        <a:p>
          <a:r>
            <a:rPr lang="ru-RU" sz="2000" b="1" dirty="0"/>
            <a:t>Системный  подход </a:t>
          </a:r>
        </a:p>
      </dgm:t>
    </dgm:pt>
    <dgm:pt modelId="{2111FEAF-82C8-4D4D-9FC0-E92CB9069425}" type="parTrans" cxnId="{4EF4CA3C-C12F-4B9C-A51C-3765E3EBA17E}">
      <dgm:prSet/>
      <dgm:spPr/>
      <dgm:t>
        <a:bodyPr/>
        <a:lstStyle/>
        <a:p>
          <a:endParaRPr lang="ru-RU"/>
        </a:p>
      </dgm:t>
    </dgm:pt>
    <dgm:pt modelId="{0E06E617-031F-4B3D-94C6-940C14308BA8}" type="sibTrans" cxnId="{4EF4CA3C-C12F-4B9C-A51C-3765E3EBA17E}">
      <dgm:prSet/>
      <dgm:spPr/>
      <dgm:t>
        <a:bodyPr/>
        <a:lstStyle/>
        <a:p>
          <a:endParaRPr lang="ru-RU"/>
        </a:p>
      </dgm:t>
    </dgm:pt>
    <dgm:pt modelId="{743EC214-0D34-49F2-BB81-6C280563613C}">
      <dgm:prSet phldrT="[Текст]" custT="1"/>
      <dgm:spPr/>
      <dgm:t>
        <a:bodyPr/>
        <a:lstStyle/>
        <a:p>
          <a:r>
            <a:rPr lang="ru-RU" sz="2000" dirty="0" err="1"/>
            <a:t>Обоб-щение</a:t>
          </a:r>
          <a:endParaRPr lang="ru-RU" sz="2000" dirty="0"/>
        </a:p>
      </dgm:t>
    </dgm:pt>
    <dgm:pt modelId="{D6E38C2B-8E63-4BFC-9320-23DFF351A935}" type="parTrans" cxnId="{1CE10862-72E2-4234-AD6C-E19721F005E7}">
      <dgm:prSet/>
      <dgm:spPr/>
      <dgm:t>
        <a:bodyPr/>
        <a:lstStyle/>
        <a:p>
          <a:endParaRPr lang="ru-RU"/>
        </a:p>
      </dgm:t>
    </dgm:pt>
    <dgm:pt modelId="{CF9889D1-CDD0-4E8C-AE9A-D19C09F4C334}" type="sibTrans" cxnId="{1CE10862-72E2-4234-AD6C-E19721F005E7}">
      <dgm:prSet/>
      <dgm:spPr/>
      <dgm:t>
        <a:bodyPr/>
        <a:lstStyle/>
        <a:p>
          <a:endParaRPr lang="ru-RU"/>
        </a:p>
      </dgm:t>
    </dgm:pt>
    <dgm:pt modelId="{103DA434-FFB6-4B74-9D1C-F5C89627606D}" type="pres">
      <dgm:prSet presAssocID="{065B7520-17B6-4B2F-A287-D727BC21B0C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B814AB-308E-4CF6-AEB7-93AD76272278}" type="pres">
      <dgm:prSet presAssocID="{065B7520-17B6-4B2F-A287-D727BC21B0C4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FDBCB-90FC-4F14-8166-D69E62B6A15E}" type="pres">
      <dgm:prSet presAssocID="{065B7520-17B6-4B2F-A287-D727BC21B0C4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D716E-A420-4560-95A0-0225DC344952}" type="pres">
      <dgm:prSet presAssocID="{065B7520-17B6-4B2F-A287-D727BC21B0C4}" presName="triangle3" presStyleLbl="node1" presStyleIdx="2" presStyleCnt="4" custScaleX="113232" custScaleY="117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33A61-A29E-4406-9E6F-6BB2D1074634}" type="pres">
      <dgm:prSet presAssocID="{065B7520-17B6-4B2F-A287-D727BC21B0C4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BD2AFF-F5C4-4304-96F8-E7FFF83E48A1}" type="presOf" srcId="{743EC214-0D34-49F2-BB81-6C280563613C}" destId="{68533A61-A29E-4406-9E6F-6BB2D1074634}" srcOrd="0" destOrd="0" presId="urn:microsoft.com/office/officeart/2005/8/layout/pyramid4"/>
    <dgm:cxn modelId="{4EF4CA3C-C12F-4B9C-A51C-3765E3EBA17E}" srcId="{065B7520-17B6-4B2F-A287-D727BC21B0C4}" destId="{40DC726B-BF4C-48B6-891A-275B5E8E2C13}" srcOrd="2" destOrd="0" parTransId="{2111FEAF-82C8-4D4D-9FC0-E92CB9069425}" sibTransId="{0E06E617-031F-4B3D-94C6-940C14308BA8}"/>
    <dgm:cxn modelId="{A5C8ABB2-B7D8-4FE8-AF02-A061D671747B}" type="presOf" srcId="{41362035-EC09-4048-889F-0E8EC5F26002}" destId="{B66FDBCB-90FC-4F14-8166-D69E62B6A15E}" srcOrd="0" destOrd="0" presId="urn:microsoft.com/office/officeart/2005/8/layout/pyramid4"/>
    <dgm:cxn modelId="{1CE10862-72E2-4234-AD6C-E19721F005E7}" srcId="{065B7520-17B6-4B2F-A287-D727BC21B0C4}" destId="{743EC214-0D34-49F2-BB81-6C280563613C}" srcOrd="3" destOrd="0" parTransId="{D6E38C2B-8E63-4BFC-9320-23DFF351A935}" sibTransId="{CF9889D1-CDD0-4E8C-AE9A-D19C09F4C334}"/>
    <dgm:cxn modelId="{E08D53F0-BBE3-4B72-A12B-01D007F9683C}" type="presOf" srcId="{450C3939-1986-403D-B304-24DBCFB2D411}" destId="{BFB814AB-308E-4CF6-AEB7-93AD76272278}" srcOrd="0" destOrd="0" presId="urn:microsoft.com/office/officeart/2005/8/layout/pyramid4"/>
    <dgm:cxn modelId="{5D5213F6-138D-41E0-BC40-542987AA8471}" type="presOf" srcId="{065B7520-17B6-4B2F-A287-D727BC21B0C4}" destId="{103DA434-FFB6-4B74-9D1C-F5C89627606D}" srcOrd="0" destOrd="0" presId="urn:microsoft.com/office/officeart/2005/8/layout/pyramid4"/>
    <dgm:cxn modelId="{04265C30-DF2A-408E-91BA-FF784ED18741}" srcId="{065B7520-17B6-4B2F-A287-D727BC21B0C4}" destId="{450C3939-1986-403D-B304-24DBCFB2D411}" srcOrd="0" destOrd="0" parTransId="{CACE7111-C088-4B0E-ADF0-70AF8D16A8AF}" sibTransId="{4713DE8E-2C47-4999-8140-91FFD4B63B24}"/>
    <dgm:cxn modelId="{F8C3F64D-7C04-4054-814F-041FCA9798D9}" type="presOf" srcId="{40DC726B-BF4C-48B6-891A-275B5E8E2C13}" destId="{50AD716E-A420-4560-95A0-0225DC344952}" srcOrd="0" destOrd="0" presId="urn:microsoft.com/office/officeart/2005/8/layout/pyramid4"/>
    <dgm:cxn modelId="{78FA50B2-ECC5-41A2-9EF8-8ACB51CC35DB}" srcId="{065B7520-17B6-4B2F-A287-D727BC21B0C4}" destId="{41362035-EC09-4048-889F-0E8EC5F26002}" srcOrd="1" destOrd="0" parTransId="{52102242-FDDA-44C8-9BD8-2791F0606685}" sibTransId="{A2420AD7-BCE4-4843-96E6-7FDE6F99B19E}"/>
    <dgm:cxn modelId="{C76C5D55-162F-41B4-B622-D315CC63ECB5}" type="presParOf" srcId="{103DA434-FFB6-4B74-9D1C-F5C89627606D}" destId="{BFB814AB-308E-4CF6-AEB7-93AD76272278}" srcOrd="0" destOrd="0" presId="urn:microsoft.com/office/officeart/2005/8/layout/pyramid4"/>
    <dgm:cxn modelId="{A856B6E0-238F-4333-B4E6-32FD80C62471}" type="presParOf" srcId="{103DA434-FFB6-4B74-9D1C-F5C89627606D}" destId="{B66FDBCB-90FC-4F14-8166-D69E62B6A15E}" srcOrd="1" destOrd="0" presId="urn:microsoft.com/office/officeart/2005/8/layout/pyramid4"/>
    <dgm:cxn modelId="{6C47E324-9FDA-4CF6-894A-E0F011DFC435}" type="presParOf" srcId="{103DA434-FFB6-4B74-9D1C-F5C89627606D}" destId="{50AD716E-A420-4560-95A0-0225DC344952}" srcOrd="2" destOrd="0" presId="urn:microsoft.com/office/officeart/2005/8/layout/pyramid4"/>
    <dgm:cxn modelId="{B8EAF281-D1BB-481F-A23C-38042F40EE59}" type="presParOf" srcId="{103DA434-FFB6-4B74-9D1C-F5C89627606D}" destId="{68533A61-A29E-4406-9E6F-6BB2D1074634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D997ED-AD63-4B18-8EDF-BCAEB0473184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30ACD5-6A26-4EC8-ACFD-8BEE9EF70D40}">
      <dgm:prSet phldrT="[Текст]"/>
      <dgm:spPr/>
      <dgm:t>
        <a:bodyPr/>
        <a:lstStyle/>
        <a:p>
          <a:r>
            <a:rPr lang="ru-RU" dirty="0"/>
            <a:t>Цель и задачи</a:t>
          </a:r>
        </a:p>
      </dgm:t>
    </dgm:pt>
    <dgm:pt modelId="{07BEDE45-3957-49B3-92CD-7C1E21C98E68}" type="parTrans" cxnId="{5B68BF39-94F5-4A05-913E-D019DBFEC2C5}">
      <dgm:prSet/>
      <dgm:spPr/>
      <dgm:t>
        <a:bodyPr/>
        <a:lstStyle/>
        <a:p>
          <a:endParaRPr lang="ru-RU"/>
        </a:p>
      </dgm:t>
    </dgm:pt>
    <dgm:pt modelId="{522E7B5C-8394-4542-AE62-2E38D1ABDAC9}" type="sibTrans" cxnId="{5B68BF39-94F5-4A05-913E-D019DBFEC2C5}">
      <dgm:prSet/>
      <dgm:spPr/>
      <dgm:t>
        <a:bodyPr/>
        <a:lstStyle/>
        <a:p>
          <a:endParaRPr lang="ru-RU"/>
        </a:p>
      </dgm:t>
    </dgm:pt>
    <dgm:pt modelId="{90250E4A-B28D-4500-B641-EE92BBD27CEF}">
      <dgm:prSet phldrT="[Текст]" custT="1"/>
      <dgm:spPr/>
      <dgm:t>
        <a:bodyPr/>
        <a:lstStyle/>
        <a:p>
          <a:r>
            <a:rPr lang="ru-RU" sz="2000" dirty="0"/>
            <a:t>Объекты анализа</a:t>
          </a:r>
        </a:p>
      </dgm:t>
    </dgm:pt>
    <dgm:pt modelId="{79D15C4A-6C68-4DE4-8F4C-BF6D148F8082}" type="parTrans" cxnId="{4764A4B8-B878-4618-BC7F-501611E269D8}">
      <dgm:prSet/>
      <dgm:spPr/>
      <dgm:t>
        <a:bodyPr/>
        <a:lstStyle/>
        <a:p>
          <a:endParaRPr lang="ru-RU"/>
        </a:p>
      </dgm:t>
    </dgm:pt>
    <dgm:pt modelId="{9FC84B3C-C36B-4546-824B-B08EF4E73FEB}" type="sibTrans" cxnId="{4764A4B8-B878-4618-BC7F-501611E269D8}">
      <dgm:prSet/>
      <dgm:spPr/>
      <dgm:t>
        <a:bodyPr/>
        <a:lstStyle/>
        <a:p>
          <a:endParaRPr lang="ru-RU"/>
        </a:p>
      </dgm:t>
    </dgm:pt>
    <dgm:pt modelId="{21BEDA20-3F49-4DF1-8EDE-8F27120A98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/>
            <a:t>Система показателей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60AF65AB-81FA-467A-94A9-B2B6195B2FC7}" type="parTrans" cxnId="{85B0DE59-342D-413B-889E-A27D6202EED2}">
      <dgm:prSet/>
      <dgm:spPr/>
      <dgm:t>
        <a:bodyPr/>
        <a:lstStyle/>
        <a:p>
          <a:endParaRPr lang="ru-RU"/>
        </a:p>
      </dgm:t>
    </dgm:pt>
    <dgm:pt modelId="{E1AB3E7D-A1F2-45A3-91CC-2DC86D7D8286}" type="sibTrans" cxnId="{85B0DE59-342D-413B-889E-A27D6202EED2}">
      <dgm:prSet/>
      <dgm:spPr/>
      <dgm:t>
        <a:bodyPr/>
        <a:lstStyle/>
        <a:p>
          <a:endParaRPr lang="ru-RU"/>
        </a:p>
      </dgm:t>
    </dgm:pt>
    <dgm:pt modelId="{0FC43D5A-A8CE-4D6E-9CE2-294FE26956D4}">
      <dgm:prSet phldrT="[Текст]" custT="1"/>
      <dgm:spPr/>
      <dgm:t>
        <a:bodyPr/>
        <a:lstStyle/>
        <a:p>
          <a:r>
            <a:rPr lang="ru-RU" sz="2000" dirty="0"/>
            <a:t>Последовательность и периодичность</a:t>
          </a:r>
        </a:p>
      </dgm:t>
    </dgm:pt>
    <dgm:pt modelId="{2A8AC2DF-0DAC-44BF-B84A-E37C11CC9E69}" type="parTrans" cxnId="{7C3543EC-5E69-4E0C-867F-3741C6287FA7}">
      <dgm:prSet/>
      <dgm:spPr/>
      <dgm:t>
        <a:bodyPr/>
        <a:lstStyle/>
        <a:p>
          <a:endParaRPr lang="ru-RU"/>
        </a:p>
      </dgm:t>
    </dgm:pt>
    <dgm:pt modelId="{6DBEC5A4-034C-4CA8-A612-461229ECDD11}" type="sibTrans" cxnId="{7C3543EC-5E69-4E0C-867F-3741C6287FA7}">
      <dgm:prSet/>
      <dgm:spPr/>
      <dgm:t>
        <a:bodyPr/>
        <a:lstStyle/>
        <a:p>
          <a:endParaRPr lang="ru-RU"/>
        </a:p>
      </dgm:t>
    </dgm:pt>
    <dgm:pt modelId="{7BF24746-FD5C-4338-A911-5879A157FFB1}">
      <dgm:prSet phldrT="[Текст]" custT="1"/>
      <dgm:spPr/>
      <dgm:t>
        <a:bodyPr/>
        <a:lstStyle/>
        <a:p>
          <a:r>
            <a:rPr lang="ru-RU" sz="2000" dirty="0"/>
            <a:t>Способы исследования</a:t>
          </a:r>
        </a:p>
      </dgm:t>
    </dgm:pt>
    <dgm:pt modelId="{D64BB481-26E9-4E8A-8693-9B48811F2E1A}" type="parTrans" cxnId="{BB958BCE-5109-428A-88C7-E3B878BED003}">
      <dgm:prSet/>
      <dgm:spPr/>
      <dgm:t>
        <a:bodyPr/>
        <a:lstStyle/>
        <a:p>
          <a:endParaRPr lang="ru-RU"/>
        </a:p>
      </dgm:t>
    </dgm:pt>
    <dgm:pt modelId="{A26EBFF7-2BD9-46AC-BB72-403F73F992B2}" type="sibTrans" cxnId="{BB958BCE-5109-428A-88C7-E3B878BED003}">
      <dgm:prSet/>
      <dgm:spPr/>
      <dgm:t>
        <a:bodyPr/>
        <a:lstStyle/>
        <a:p>
          <a:endParaRPr lang="ru-RU"/>
        </a:p>
      </dgm:t>
    </dgm:pt>
    <dgm:pt modelId="{2B1D48DE-2710-4E1E-A6C1-E2AD089499E1}">
      <dgm:prSet phldrT="[Текст]" custT="1"/>
      <dgm:spPr/>
      <dgm:t>
        <a:bodyPr/>
        <a:lstStyle/>
        <a:p>
          <a:r>
            <a:rPr lang="ru-RU" sz="2000" dirty="0"/>
            <a:t>Источники данных</a:t>
          </a:r>
        </a:p>
      </dgm:t>
    </dgm:pt>
    <dgm:pt modelId="{8B2C9732-772A-4F1C-A2A7-DCD8F63E4780}" type="parTrans" cxnId="{39C6E99B-55B3-4252-BB4F-6FB6EBCF0798}">
      <dgm:prSet/>
      <dgm:spPr/>
      <dgm:t>
        <a:bodyPr/>
        <a:lstStyle/>
        <a:p>
          <a:endParaRPr lang="ru-RU"/>
        </a:p>
      </dgm:t>
    </dgm:pt>
    <dgm:pt modelId="{19653E2A-D55C-4329-AA20-7D94C59CA69E}" type="sibTrans" cxnId="{39C6E99B-55B3-4252-BB4F-6FB6EBCF0798}">
      <dgm:prSet/>
      <dgm:spPr/>
      <dgm:t>
        <a:bodyPr/>
        <a:lstStyle/>
        <a:p>
          <a:endParaRPr lang="ru-RU"/>
        </a:p>
      </dgm:t>
    </dgm:pt>
    <dgm:pt modelId="{5A81375D-2DB2-46C3-8A8A-1F3143D46CBE}">
      <dgm:prSet phldrT="[Текст]" custT="1"/>
      <dgm:spPr/>
      <dgm:t>
        <a:bodyPr/>
        <a:lstStyle/>
        <a:p>
          <a:r>
            <a:rPr lang="ru-RU" sz="2000" dirty="0"/>
            <a:t>Исполнители </a:t>
          </a:r>
        </a:p>
      </dgm:t>
    </dgm:pt>
    <dgm:pt modelId="{FE24EBFB-34ED-4DB3-AEFB-2BD40EA75B31}" type="parTrans" cxnId="{26414A38-D8F8-48FB-AD67-3AE99984E62A}">
      <dgm:prSet/>
      <dgm:spPr/>
      <dgm:t>
        <a:bodyPr/>
        <a:lstStyle/>
        <a:p>
          <a:endParaRPr lang="ru-RU"/>
        </a:p>
      </dgm:t>
    </dgm:pt>
    <dgm:pt modelId="{76DB3A67-6EA7-408E-B9D7-84682AD72CB4}" type="sibTrans" cxnId="{26414A38-D8F8-48FB-AD67-3AE99984E62A}">
      <dgm:prSet/>
      <dgm:spPr/>
      <dgm:t>
        <a:bodyPr/>
        <a:lstStyle/>
        <a:p>
          <a:endParaRPr lang="ru-RU"/>
        </a:p>
      </dgm:t>
    </dgm:pt>
    <dgm:pt modelId="{0D919528-DD8D-486F-BB73-88D2C10376F6}">
      <dgm:prSet phldrT="[Текст]"/>
      <dgm:spPr/>
      <dgm:t>
        <a:bodyPr/>
        <a:lstStyle/>
        <a:p>
          <a:r>
            <a:rPr lang="ru-RU" dirty="0"/>
            <a:t>Технические средства, документы</a:t>
          </a:r>
        </a:p>
      </dgm:t>
    </dgm:pt>
    <dgm:pt modelId="{13002F63-F9D7-4313-9AC7-3BD1A62F187E}" type="parTrans" cxnId="{A8A90664-260B-4EB3-A7C7-905EDD13DBC3}">
      <dgm:prSet/>
      <dgm:spPr/>
      <dgm:t>
        <a:bodyPr/>
        <a:lstStyle/>
        <a:p>
          <a:endParaRPr lang="ru-RU"/>
        </a:p>
      </dgm:t>
    </dgm:pt>
    <dgm:pt modelId="{F9A67557-4F5D-4714-9CC9-015EDECB1306}" type="sibTrans" cxnId="{A8A90664-260B-4EB3-A7C7-905EDD13DBC3}">
      <dgm:prSet/>
      <dgm:spPr/>
      <dgm:t>
        <a:bodyPr/>
        <a:lstStyle/>
        <a:p>
          <a:endParaRPr lang="ru-RU"/>
        </a:p>
      </dgm:t>
    </dgm:pt>
    <dgm:pt modelId="{48F8CB57-23BC-42E8-9F55-3A674C166008}">
      <dgm:prSet phldrT="[Текст]"/>
      <dgm:spPr/>
      <dgm:t>
        <a:bodyPr/>
        <a:lstStyle/>
        <a:p>
          <a:r>
            <a:rPr lang="ru-RU" dirty="0"/>
            <a:t>Потребители анализа</a:t>
          </a:r>
        </a:p>
      </dgm:t>
    </dgm:pt>
    <dgm:pt modelId="{F34C7601-BB51-4978-9295-4FF700255982}" type="parTrans" cxnId="{5B1E7C97-0DEC-4A5D-8DD0-982E2413B4A1}">
      <dgm:prSet/>
      <dgm:spPr/>
      <dgm:t>
        <a:bodyPr/>
        <a:lstStyle/>
        <a:p>
          <a:endParaRPr lang="ru-RU"/>
        </a:p>
      </dgm:t>
    </dgm:pt>
    <dgm:pt modelId="{66A56FAB-0181-46E5-9BEC-D7E0200DE1C0}" type="sibTrans" cxnId="{5B1E7C97-0DEC-4A5D-8DD0-982E2413B4A1}">
      <dgm:prSet/>
      <dgm:spPr/>
      <dgm:t>
        <a:bodyPr/>
        <a:lstStyle/>
        <a:p>
          <a:endParaRPr lang="ru-RU"/>
        </a:p>
      </dgm:t>
    </dgm:pt>
    <dgm:pt modelId="{DD87C4D1-99AC-4168-8C42-93ABC1540DDB}" type="pres">
      <dgm:prSet presAssocID="{85D997ED-AD63-4B18-8EDF-BCAEB0473184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28F4EA3-D39F-4DD3-9B42-1EB4C95FBCD6}" type="pres">
      <dgm:prSet presAssocID="{6930ACD5-6A26-4EC8-ACFD-8BEE9EF70D40}" presName="firs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71334-AB95-4801-B369-4517A5438CE5}" type="pres">
      <dgm:prSet presAssocID="{522E7B5C-8394-4542-AE62-2E38D1ABDAC9}" presName="sibTrans" presStyleLbl="sibTrans2D1" presStyleIdx="0" presStyleCnt="8"/>
      <dgm:spPr/>
      <dgm:t>
        <a:bodyPr/>
        <a:lstStyle/>
        <a:p>
          <a:endParaRPr lang="ru-RU"/>
        </a:p>
      </dgm:t>
    </dgm:pt>
    <dgm:pt modelId="{4DFABBE7-9276-4E07-9495-19A5D510AB64}" type="pres">
      <dgm:prSet presAssocID="{90250E4A-B28D-4500-B641-EE92BBD27CEF}" presName="middleNode" presStyleCnt="0"/>
      <dgm:spPr/>
    </dgm:pt>
    <dgm:pt modelId="{701C69ED-93F0-4610-8A55-3B4588ACAA61}" type="pres">
      <dgm:prSet presAssocID="{90250E4A-B28D-4500-B641-EE92BBD27CEF}" presName="padding" presStyleLbl="node1" presStyleIdx="0" presStyleCnt="9"/>
      <dgm:spPr/>
    </dgm:pt>
    <dgm:pt modelId="{B2AD985D-45FB-47F4-B9DF-7FA8CBB58BDC}" type="pres">
      <dgm:prSet presAssocID="{90250E4A-B28D-4500-B641-EE92BBD27CEF}" presName="shape" presStyleLbl="node1" presStyleIdx="1" presStyleCnt="9" custScaleX="184074" custScaleY="154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40CBA-98F9-4919-B9A7-74C20950539A}" type="pres">
      <dgm:prSet presAssocID="{9FC84B3C-C36B-4546-824B-B08EF4E73FEB}" presName="sibTrans" presStyleLbl="sibTrans2D1" presStyleIdx="1" presStyleCnt="8"/>
      <dgm:spPr/>
      <dgm:t>
        <a:bodyPr/>
        <a:lstStyle/>
        <a:p>
          <a:endParaRPr lang="ru-RU"/>
        </a:p>
      </dgm:t>
    </dgm:pt>
    <dgm:pt modelId="{4ACC6F0D-0E2C-4B16-8081-B6637BB3F738}" type="pres">
      <dgm:prSet presAssocID="{21BEDA20-3F49-4DF1-8EDE-8F27120A98A5}" presName="middleNode" presStyleCnt="0"/>
      <dgm:spPr/>
    </dgm:pt>
    <dgm:pt modelId="{046B0C78-C93C-4A42-B7A8-046C46B51B06}" type="pres">
      <dgm:prSet presAssocID="{21BEDA20-3F49-4DF1-8EDE-8F27120A98A5}" presName="padding" presStyleLbl="node1" presStyleIdx="1" presStyleCnt="9"/>
      <dgm:spPr/>
    </dgm:pt>
    <dgm:pt modelId="{92D9FD6C-5393-4DF3-94E2-D28433322C36}" type="pres">
      <dgm:prSet presAssocID="{21BEDA20-3F49-4DF1-8EDE-8F27120A98A5}" presName="shape" presStyleLbl="node1" presStyleIdx="2" presStyleCnt="9" custScaleX="281348" custScaleY="150238" custLinFactNeighborX="-2600" custLinFactNeighborY="4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325F6-7B0A-4C67-B3AC-3C26563AFAD9}" type="pres">
      <dgm:prSet presAssocID="{E1AB3E7D-A1F2-45A3-91CC-2DC86D7D8286}" presName="sibTrans" presStyleLbl="sibTrans2D1" presStyleIdx="2" presStyleCnt="8"/>
      <dgm:spPr/>
      <dgm:t>
        <a:bodyPr/>
        <a:lstStyle/>
        <a:p>
          <a:endParaRPr lang="ru-RU"/>
        </a:p>
      </dgm:t>
    </dgm:pt>
    <dgm:pt modelId="{D8020184-31C1-40E5-B146-3005F3AE7C22}" type="pres">
      <dgm:prSet presAssocID="{0FC43D5A-A8CE-4D6E-9CE2-294FE26956D4}" presName="middleNode" presStyleCnt="0"/>
      <dgm:spPr/>
    </dgm:pt>
    <dgm:pt modelId="{16F0C0CA-C0F0-4E20-8E80-E6BD51FDC97A}" type="pres">
      <dgm:prSet presAssocID="{0FC43D5A-A8CE-4D6E-9CE2-294FE26956D4}" presName="padding" presStyleLbl="node1" presStyleIdx="2" presStyleCnt="9"/>
      <dgm:spPr/>
    </dgm:pt>
    <dgm:pt modelId="{79752356-1986-4BAA-9932-73ABD46B95BF}" type="pres">
      <dgm:prSet presAssocID="{0FC43D5A-A8CE-4D6E-9CE2-294FE26956D4}" presName="shape" presStyleLbl="node1" presStyleIdx="3" presStyleCnt="9" custScaleX="450918" custScaleY="155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61C57C-8F9B-496D-B23E-4801BA0A29D3}" type="pres">
      <dgm:prSet presAssocID="{6DBEC5A4-034C-4CA8-A612-461229ECDD11}" presName="sibTrans" presStyleLbl="sibTrans2D1" presStyleIdx="3" presStyleCnt="8"/>
      <dgm:spPr/>
      <dgm:t>
        <a:bodyPr/>
        <a:lstStyle/>
        <a:p>
          <a:endParaRPr lang="ru-RU"/>
        </a:p>
      </dgm:t>
    </dgm:pt>
    <dgm:pt modelId="{89841660-C909-4544-9B0B-CB2DC0B1628D}" type="pres">
      <dgm:prSet presAssocID="{7BF24746-FD5C-4338-A911-5879A157FFB1}" presName="middleNode" presStyleCnt="0"/>
      <dgm:spPr/>
    </dgm:pt>
    <dgm:pt modelId="{D7B5DC46-4EB2-4154-ACC0-EAA10718AC51}" type="pres">
      <dgm:prSet presAssocID="{7BF24746-FD5C-4338-A911-5879A157FFB1}" presName="padding" presStyleLbl="node1" presStyleIdx="3" presStyleCnt="9"/>
      <dgm:spPr/>
    </dgm:pt>
    <dgm:pt modelId="{986F0CD1-43B0-4718-AC8D-1A3C6DD03EDD}" type="pres">
      <dgm:prSet presAssocID="{7BF24746-FD5C-4338-A911-5879A157FFB1}" presName="shape" presStyleLbl="node1" presStyleIdx="4" presStyleCnt="9" custScaleX="284015" custScaleY="142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B3E22D-3D7E-4BDD-9A44-FB89201A0799}" type="pres">
      <dgm:prSet presAssocID="{A26EBFF7-2BD9-46AC-BB72-403F73F992B2}" presName="sibTrans" presStyleLbl="sibTrans2D1" presStyleIdx="4" presStyleCnt="8"/>
      <dgm:spPr/>
      <dgm:t>
        <a:bodyPr/>
        <a:lstStyle/>
        <a:p>
          <a:endParaRPr lang="ru-RU"/>
        </a:p>
      </dgm:t>
    </dgm:pt>
    <dgm:pt modelId="{60F3EA34-F549-475A-BD47-339C7F7F51C4}" type="pres">
      <dgm:prSet presAssocID="{2B1D48DE-2710-4E1E-A6C1-E2AD089499E1}" presName="middleNode" presStyleCnt="0"/>
      <dgm:spPr/>
    </dgm:pt>
    <dgm:pt modelId="{540E3862-1F85-4414-A102-BBBAB6365B70}" type="pres">
      <dgm:prSet presAssocID="{2B1D48DE-2710-4E1E-A6C1-E2AD089499E1}" presName="padding" presStyleLbl="node1" presStyleIdx="4" presStyleCnt="9"/>
      <dgm:spPr/>
    </dgm:pt>
    <dgm:pt modelId="{DA9ADE1D-05D0-4213-85A1-1AF629480053}" type="pres">
      <dgm:prSet presAssocID="{2B1D48DE-2710-4E1E-A6C1-E2AD089499E1}" presName="shape" presStyleLbl="node1" presStyleIdx="5" presStyleCnt="9" custScaleX="300190" custScaleY="155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C87E49-D590-44C0-B448-E59501461E5C}" type="pres">
      <dgm:prSet presAssocID="{19653E2A-D55C-4329-AA20-7D94C59CA69E}" presName="sibTrans" presStyleLbl="sibTrans2D1" presStyleIdx="5" presStyleCnt="8"/>
      <dgm:spPr/>
      <dgm:t>
        <a:bodyPr/>
        <a:lstStyle/>
        <a:p>
          <a:endParaRPr lang="ru-RU"/>
        </a:p>
      </dgm:t>
    </dgm:pt>
    <dgm:pt modelId="{54BD13E7-6216-4556-8912-E707D1F230E9}" type="pres">
      <dgm:prSet presAssocID="{5A81375D-2DB2-46C3-8A8A-1F3143D46CBE}" presName="middleNode" presStyleCnt="0"/>
      <dgm:spPr/>
    </dgm:pt>
    <dgm:pt modelId="{BE801947-6084-44CB-B87C-F2086A0DBFE7}" type="pres">
      <dgm:prSet presAssocID="{5A81375D-2DB2-46C3-8A8A-1F3143D46CBE}" presName="padding" presStyleLbl="node1" presStyleIdx="5" presStyleCnt="9"/>
      <dgm:spPr/>
    </dgm:pt>
    <dgm:pt modelId="{5FA738AA-24A3-4A33-A992-3CAFBEBFF439}" type="pres">
      <dgm:prSet presAssocID="{5A81375D-2DB2-46C3-8A8A-1F3143D46CBE}" presName="shape" presStyleLbl="node1" presStyleIdx="6" presStyleCnt="9" custScaleX="274343" custScaleY="122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32067-91E0-4077-A8DA-AEBB8F4DB1CD}" type="pres">
      <dgm:prSet presAssocID="{76DB3A67-6EA7-408E-B9D7-84682AD72CB4}" presName="sibTrans" presStyleLbl="sibTrans2D1" presStyleIdx="6" presStyleCnt="8"/>
      <dgm:spPr/>
      <dgm:t>
        <a:bodyPr/>
        <a:lstStyle/>
        <a:p>
          <a:endParaRPr lang="ru-RU"/>
        </a:p>
      </dgm:t>
    </dgm:pt>
    <dgm:pt modelId="{5B0CFE9C-463F-444B-91BB-59FA445D70F3}" type="pres">
      <dgm:prSet presAssocID="{0D919528-DD8D-486F-BB73-88D2C10376F6}" presName="middleNode" presStyleCnt="0"/>
      <dgm:spPr/>
    </dgm:pt>
    <dgm:pt modelId="{E8DBB818-6A33-4653-9C1B-7197C511BE52}" type="pres">
      <dgm:prSet presAssocID="{0D919528-DD8D-486F-BB73-88D2C10376F6}" presName="padding" presStyleLbl="node1" presStyleIdx="6" presStyleCnt="9"/>
      <dgm:spPr/>
    </dgm:pt>
    <dgm:pt modelId="{128EE70F-84FD-46E9-8883-207140CB28A4}" type="pres">
      <dgm:prSet presAssocID="{0D919528-DD8D-486F-BB73-88D2C10376F6}" presName="shape" presStyleLbl="node1" presStyleIdx="7" presStyleCnt="9" custScaleX="251551" custScaleY="132909" custLinFactNeighborX="0" custLinFactNeighborY="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D314A4-280D-4105-AFCD-6EB8D403FD3B}" type="pres">
      <dgm:prSet presAssocID="{F9A67557-4F5D-4714-9CC9-015EDECB1306}" presName="sibTrans" presStyleLbl="sibTrans2D1" presStyleIdx="7" presStyleCnt="8"/>
      <dgm:spPr/>
      <dgm:t>
        <a:bodyPr/>
        <a:lstStyle/>
        <a:p>
          <a:endParaRPr lang="ru-RU"/>
        </a:p>
      </dgm:t>
    </dgm:pt>
    <dgm:pt modelId="{B795B8A7-1072-49B3-8DB0-7334029CDC99}" type="pres">
      <dgm:prSet presAssocID="{48F8CB57-23BC-42E8-9F55-3A674C166008}" presName="lastNode" presStyleLbl="node1" presStyleIdx="8" presStyleCnt="9" custScaleX="189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9B125D-646A-47D4-9E47-9B5DE339CDAD}" type="presOf" srcId="{0FC43D5A-A8CE-4D6E-9CE2-294FE26956D4}" destId="{79752356-1986-4BAA-9932-73ABD46B95BF}" srcOrd="0" destOrd="0" presId="urn:microsoft.com/office/officeart/2005/8/layout/bProcess2"/>
    <dgm:cxn modelId="{3F3EE82B-10FD-4EB6-B1B0-982837ABA108}" type="presOf" srcId="{0D919528-DD8D-486F-BB73-88D2C10376F6}" destId="{128EE70F-84FD-46E9-8883-207140CB28A4}" srcOrd="0" destOrd="0" presId="urn:microsoft.com/office/officeart/2005/8/layout/bProcess2"/>
    <dgm:cxn modelId="{BEA1E45D-ED05-4E86-9F6B-CD54307E651D}" type="presOf" srcId="{21BEDA20-3F49-4DF1-8EDE-8F27120A98A5}" destId="{92D9FD6C-5393-4DF3-94E2-D28433322C36}" srcOrd="0" destOrd="0" presId="urn:microsoft.com/office/officeart/2005/8/layout/bProcess2"/>
    <dgm:cxn modelId="{A8A90664-260B-4EB3-A7C7-905EDD13DBC3}" srcId="{85D997ED-AD63-4B18-8EDF-BCAEB0473184}" destId="{0D919528-DD8D-486F-BB73-88D2C10376F6}" srcOrd="7" destOrd="0" parTransId="{13002F63-F9D7-4313-9AC7-3BD1A62F187E}" sibTransId="{F9A67557-4F5D-4714-9CC9-015EDECB1306}"/>
    <dgm:cxn modelId="{63A4DD2A-7D82-42B2-9FC2-8C1C39D4713E}" type="presOf" srcId="{E1AB3E7D-A1F2-45A3-91CC-2DC86D7D8286}" destId="{461325F6-7B0A-4C67-B3AC-3C26563AFAD9}" srcOrd="0" destOrd="0" presId="urn:microsoft.com/office/officeart/2005/8/layout/bProcess2"/>
    <dgm:cxn modelId="{26414A38-D8F8-48FB-AD67-3AE99984E62A}" srcId="{85D997ED-AD63-4B18-8EDF-BCAEB0473184}" destId="{5A81375D-2DB2-46C3-8A8A-1F3143D46CBE}" srcOrd="6" destOrd="0" parTransId="{FE24EBFB-34ED-4DB3-AEFB-2BD40EA75B31}" sibTransId="{76DB3A67-6EA7-408E-B9D7-84682AD72CB4}"/>
    <dgm:cxn modelId="{6B813763-5DF8-46A6-829C-627C37496563}" type="presOf" srcId="{5A81375D-2DB2-46C3-8A8A-1F3143D46CBE}" destId="{5FA738AA-24A3-4A33-A992-3CAFBEBFF439}" srcOrd="0" destOrd="0" presId="urn:microsoft.com/office/officeart/2005/8/layout/bProcess2"/>
    <dgm:cxn modelId="{39B045EC-6830-4295-97A6-2A042C50BC79}" type="presOf" srcId="{85D997ED-AD63-4B18-8EDF-BCAEB0473184}" destId="{DD87C4D1-99AC-4168-8C42-93ABC1540DDB}" srcOrd="0" destOrd="0" presId="urn:microsoft.com/office/officeart/2005/8/layout/bProcess2"/>
    <dgm:cxn modelId="{AB327C77-965F-4AD5-8350-E0BEAD96F135}" type="presOf" srcId="{90250E4A-B28D-4500-B641-EE92BBD27CEF}" destId="{B2AD985D-45FB-47F4-B9DF-7FA8CBB58BDC}" srcOrd="0" destOrd="0" presId="urn:microsoft.com/office/officeart/2005/8/layout/bProcess2"/>
    <dgm:cxn modelId="{78644BE8-85C0-42C4-A9B3-A9BE56044DFB}" type="presOf" srcId="{9FC84B3C-C36B-4546-824B-B08EF4E73FEB}" destId="{4C740CBA-98F9-4919-B9A7-74C20950539A}" srcOrd="0" destOrd="0" presId="urn:microsoft.com/office/officeart/2005/8/layout/bProcess2"/>
    <dgm:cxn modelId="{EF454ED3-6F7C-4577-9BBB-8526A8961F86}" type="presOf" srcId="{F9A67557-4F5D-4714-9CC9-015EDECB1306}" destId="{04D314A4-280D-4105-AFCD-6EB8D403FD3B}" srcOrd="0" destOrd="0" presId="urn:microsoft.com/office/officeart/2005/8/layout/bProcess2"/>
    <dgm:cxn modelId="{7C3543EC-5E69-4E0C-867F-3741C6287FA7}" srcId="{85D997ED-AD63-4B18-8EDF-BCAEB0473184}" destId="{0FC43D5A-A8CE-4D6E-9CE2-294FE26956D4}" srcOrd="3" destOrd="0" parTransId="{2A8AC2DF-0DAC-44BF-B84A-E37C11CC9E69}" sibTransId="{6DBEC5A4-034C-4CA8-A612-461229ECDD11}"/>
    <dgm:cxn modelId="{DF1AE432-B3EA-48A3-8450-12A207849DB9}" type="presOf" srcId="{19653E2A-D55C-4329-AA20-7D94C59CA69E}" destId="{81C87E49-D590-44C0-B448-E59501461E5C}" srcOrd="0" destOrd="0" presId="urn:microsoft.com/office/officeart/2005/8/layout/bProcess2"/>
    <dgm:cxn modelId="{5C090554-EDB9-45A8-AFF2-FDE081F608DF}" type="presOf" srcId="{2B1D48DE-2710-4E1E-A6C1-E2AD089499E1}" destId="{DA9ADE1D-05D0-4213-85A1-1AF629480053}" srcOrd="0" destOrd="0" presId="urn:microsoft.com/office/officeart/2005/8/layout/bProcess2"/>
    <dgm:cxn modelId="{BB958BCE-5109-428A-88C7-E3B878BED003}" srcId="{85D997ED-AD63-4B18-8EDF-BCAEB0473184}" destId="{7BF24746-FD5C-4338-A911-5879A157FFB1}" srcOrd="4" destOrd="0" parTransId="{D64BB481-26E9-4E8A-8693-9B48811F2E1A}" sibTransId="{A26EBFF7-2BD9-46AC-BB72-403F73F992B2}"/>
    <dgm:cxn modelId="{5C21179B-28D6-43DB-BAE9-02757B2F2F5E}" type="presOf" srcId="{A26EBFF7-2BD9-46AC-BB72-403F73F992B2}" destId="{14B3E22D-3D7E-4BDD-9A44-FB89201A0799}" srcOrd="0" destOrd="0" presId="urn:microsoft.com/office/officeart/2005/8/layout/bProcess2"/>
    <dgm:cxn modelId="{0BBFF424-385F-464A-8FD7-1F25FD6FC862}" type="presOf" srcId="{48F8CB57-23BC-42E8-9F55-3A674C166008}" destId="{B795B8A7-1072-49B3-8DB0-7334029CDC99}" srcOrd="0" destOrd="0" presId="urn:microsoft.com/office/officeart/2005/8/layout/bProcess2"/>
    <dgm:cxn modelId="{5B68BF39-94F5-4A05-913E-D019DBFEC2C5}" srcId="{85D997ED-AD63-4B18-8EDF-BCAEB0473184}" destId="{6930ACD5-6A26-4EC8-ACFD-8BEE9EF70D40}" srcOrd="0" destOrd="0" parTransId="{07BEDE45-3957-49B3-92CD-7C1E21C98E68}" sibTransId="{522E7B5C-8394-4542-AE62-2E38D1ABDAC9}"/>
    <dgm:cxn modelId="{55CB0CB2-D94E-4845-B7E2-6173900147FF}" type="presOf" srcId="{6DBEC5A4-034C-4CA8-A612-461229ECDD11}" destId="{2C61C57C-8F9B-496D-B23E-4801BA0A29D3}" srcOrd="0" destOrd="0" presId="urn:microsoft.com/office/officeart/2005/8/layout/bProcess2"/>
    <dgm:cxn modelId="{4764A4B8-B878-4618-BC7F-501611E269D8}" srcId="{85D997ED-AD63-4B18-8EDF-BCAEB0473184}" destId="{90250E4A-B28D-4500-B641-EE92BBD27CEF}" srcOrd="1" destOrd="0" parTransId="{79D15C4A-6C68-4DE4-8F4C-BF6D148F8082}" sibTransId="{9FC84B3C-C36B-4546-824B-B08EF4E73FEB}"/>
    <dgm:cxn modelId="{39C6E99B-55B3-4252-BB4F-6FB6EBCF0798}" srcId="{85D997ED-AD63-4B18-8EDF-BCAEB0473184}" destId="{2B1D48DE-2710-4E1E-A6C1-E2AD089499E1}" srcOrd="5" destOrd="0" parTransId="{8B2C9732-772A-4F1C-A2A7-DCD8F63E4780}" sibTransId="{19653E2A-D55C-4329-AA20-7D94C59CA69E}"/>
    <dgm:cxn modelId="{1A720FC9-4CE6-40CF-922E-CB28ADE8C488}" type="presOf" srcId="{7BF24746-FD5C-4338-A911-5879A157FFB1}" destId="{986F0CD1-43B0-4718-AC8D-1A3C6DD03EDD}" srcOrd="0" destOrd="0" presId="urn:microsoft.com/office/officeart/2005/8/layout/bProcess2"/>
    <dgm:cxn modelId="{27284F68-B13D-4849-9BDC-F576DE6F29AC}" type="presOf" srcId="{6930ACD5-6A26-4EC8-ACFD-8BEE9EF70D40}" destId="{B28F4EA3-D39F-4DD3-9B42-1EB4C95FBCD6}" srcOrd="0" destOrd="0" presId="urn:microsoft.com/office/officeart/2005/8/layout/bProcess2"/>
    <dgm:cxn modelId="{01D45C6A-B10C-424E-A9A3-DEE8E190FD28}" type="presOf" srcId="{522E7B5C-8394-4542-AE62-2E38D1ABDAC9}" destId="{A1071334-AB95-4801-B369-4517A5438CE5}" srcOrd="0" destOrd="0" presId="urn:microsoft.com/office/officeart/2005/8/layout/bProcess2"/>
    <dgm:cxn modelId="{85B0DE59-342D-413B-889E-A27D6202EED2}" srcId="{85D997ED-AD63-4B18-8EDF-BCAEB0473184}" destId="{21BEDA20-3F49-4DF1-8EDE-8F27120A98A5}" srcOrd="2" destOrd="0" parTransId="{60AF65AB-81FA-467A-94A9-B2B6195B2FC7}" sibTransId="{E1AB3E7D-A1F2-45A3-91CC-2DC86D7D8286}"/>
    <dgm:cxn modelId="{66A88552-37C4-4BB6-8429-C5E76D0C4F3A}" type="presOf" srcId="{76DB3A67-6EA7-408E-B9D7-84682AD72CB4}" destId="{78732067-91E0-4077-A8DA-AEBB8F4DB1CD}" srcOrd="0" destOrd="0" presId="urn:microsoft.com/office/officeart/2005/8/layout/bProcess2"/>
    <dgm:cxn modelId="{5B1E7C97-0DEC-4A5D-8DD0-982E2413B4A1}" srcId="{85D997ED-AD63-4B18-8EDF-BCAEB0473184}" destId="{48F8CB57-23BC-42E8-9F55-3A674C166008}" srcOrd="8" destOrd="0" parTransId="{F34C7601-BB51-4978-9295-4FF700255982}" sibTransId="{66A56FAB-0181-46E5-9BEC-D7E0200DE1C0}"/>
    <dgm:cxn modelId="{972CE0CF-E6EA-4AA9-B321-1CAB4ED30B90}" type="presParOf" srcId="{DD87C4D1-99AC-4168-8C42-93ABC1540DDB}" destId="{B28F4EA3-D39F-4DD3-9B42-1EB4C95FBCD6}" srcOrd="0" destOrd="0" presId="urn:microsoft.com/office/officeart/2005/8/layout/bProcess2"/>
    <dgm:cxn modelId="{C5F06235-8EBB-4089-AB17-34D5AA7EFB9B}" type="presParOf" srcId="{DD87C4D1-99AC-4168-8C42-93ABC1540DDB}" destId="{A1071334-AB95-4801-B369-4517A5438CE5}" srcOrd="1" destOrd="0" presId="urn:microsoft.com/office/officeart/2005/8/layout/bProcess2"/>
    <dgm:cxn modelId="{A6481407-2E06-4B4F-AF41-612A77257949}" type="presParOf" srcId="{DD87C4D1-99AC-4168-8C42-93ABC1540DDB}" destId="{4DFABBE7-9276-4E07-9495-19A5D510AB64}" srcOrd="2" destOrd="0" presId="urn:microsoft.com/office/officeart/2005/8/layout/bProcess2"/>
    <dgm:cxn modelId="{B22EFDF1-31AD-42B9-9F29-B7072FBEE4F9}" type="presParOf" srcId="{4DFABBE7-9276-4E07-9495-19A5D510AB64}" destId="{701C69ED-93F0-4610-8A55-3B4588ACAA61}" srcOrd="0" destOrd="0" presId="urn:microsoft.com/office/officeart/2005/8/layout/bProcess2"/>
    <dgm:cxn modelId="{0D9D4607-A277-4225-9E96-7BC110D079E2}" type="presParOf" srcId="{4DFABBE7-9276-4E07-9495-19A5D510AB64}" destId="{B2AD985D-45FB-47F4-B9DF-7FA8CBB58BDC}" srcOrd="1" destOrd="0" presId="urn:microsoft.com/office/officeart/2005/8/layout/bProcess2"/>
    <dgm:cxn modelId="{64B1ABC6-22B1-4D78-9BA9-4827234447DD}" type="presParOf" srcId="{DD87C4D1-99AC-4168-8C42-93ABC1540DDB}" destId="{4C740CBA-98F9-4919-B9A7-74C20950539A}" srcOrd="3" destOrd="0" presId="urn:microsoft.com/office/officeart/2005/8/layout/bProcess2"/>
    <dgm:cxn modelId="{703376F8-B389-4AAF-96C8-3528E36BFA4C}" type="presParOf" srcId="{DD87C4D1-99AC-4168-8C42-93ABC1540DDB}" destId="{4ACC6F0D-0E2C-4B16-8081-B6637BB3F738}" srcOrd="4" destOrd="0" presId="urn:microsoft.com/office/officeart/2005/8/layout/bProcess2"/>
    <dgm:cxn modelId="{89341D13-BE36-43A8-AB4E-F6C15DE8FE4C}" type="presParOf" srcId="{4ACC6F0D-0E2C-4B16-8081-B6637BB3F738}" destId="{046B0C78-C93C-4A42-B7A8-046C46B51B06}" srcOrd="0" destOrd="0" presId="urn:microsoft.com/office/officeart/2005/8/layout/bProcess2"/>
    <dgm:cxn modelId="{E58ADCCE-3C0E-4151-8259-784F3FD74071}" type="presParOf" srcId="{4ACC6F0D-0E2C-4B16-8081-B6637BB3F738}" destId="{92D9FD6C-5393-4DF3-94E2-D28433322C36}" srcOrd="1" destOrd="0" presId="urn:microsoft.com/office/officeart/2005/8/layout/bProcess2"/>
    <dgm:cxn modelId="{7BB042C3-2EAE-417F-B4EB-8124CDB39B18}" type="presParOf" srcId="{DD87C4D1-99AC-4168-8C42-93ABC1540DDB}" destId="{461325F6-7B0A-4C67-B3AC-3C26563AFAD9}" srcOrd="5" destOrd="0" presId="urn:microsoft.com/office/officeart/2005/8/layout/bProcess2"/>
    <dgm:cxn modelId="{EC73E40E-D8B5-4014-8559-6BE4E3598347}" type="presParOf" srcId="{DD87C4D1-99AC-4168-8C42-93ABC1540DDB}" destId="{D8020184-31C1-40E5-B146-3005F3AE7C22}" srcOrd="6" destOrd="0" presId="urn:microsoft.com/office/officeart/2005/8/layout/bProcess2"/>
    <dgm:cxn modelId="{F6CF8420-2D29-4193-A2A2-AE1A865F9336}" type="presParOf" srcId="{D8020184-31C1-40E5-B146-3005F3AE7C22}" destId="{16F0C0CA-C0F0-4E20-8E80-E6BD51FDC97A}" srcOrd="0" destOrd="0" presId="urn:microsoft.com/office/officeart/2005/8/layout/bProcess2"/>
    <dgm:cxn modelId="{93276E93-A9A5-4949-8B95-008C828E9C4C}" type="presParOf" srcId="{D8020184-31C1-40E5-B146-3005F3AE7C22}" destId="{79752356-1986-4BAA-9932-73ABD46B95BF}" srcOrd="1" destOrd="0" presId="urn:microsoft.com/office/officeart/2005/8/layout/bProcess2"/>
    <dgm:cxn modelId="{DBA53761-3C14-4C07-8180-B706A71366CA}" type="presParOf" srcId="{DD87C4D1-99AC-4168-8C42-93ABC1540DDB}" destId="{2C61C57C-8F9B-496D-B23E-4801BA0A29D3}" srcOrd="7" destOrd="0" presId="urn:microsoft.com/office/officeart/2005/8/layout/bProcess2"/>
    <dgm:cxn modelId="{09CB9C74-785C-4EA5-A192-BC51BDBBC50F}" type="presParOf" srcId="{DD87C4D1-99AC-4168-8C42-93ABC1540DDB}" destId="{89841660-C909-4544-9B0B-CB2DC0B1628D}" srcOrd="8" destOrd="0" presId="urn:microsoft.com/office/officeart/2005/8/layout/bProcess2"/>
    <dgm:cxn modelId="{E855482E-D025-4557-A36A-DE6482660C13}" type="presParOf" srcId="{89841660-C909-4544-9B0B-CB2DC0B1628D}" destId="{D7B5DC46-4EB2-4154-ACC0-EAA10718AC51}" srcOrd="0" destOrd="0" presId="urn:microsoft.com/office/officeart/2005/8/layout/bProcess2"/>
    <dgm:cxn modelId="{F612848E-BCF0-4148-A2EC-5442C6BD4E7F}" type="presParOf" srcId="{89841660-C909-4544-9B0B-CB2DC0B1628D}" destId="{986F0CD1-43B0-4718-AC8D-1A3C6DD03EDD}" srcOrd="1" destOrd="0" presId="urn:microsoft.com/office/officeart/2005/8/layout/bProcess2"/>
    <dgm:cxn modelId="{8EE10F94-FBB1-4C6A-BE70-104483D14CDF}" type="presParOf" srcId="{DD87C4D1-99AC-4168-8C42-93ABC1540DDB}" destId="{14B3E22D-3D7E-4BDD-9A44-FB89201A0799}" srcOrd="9" destOrd="0" presId="urn:microsoft.com/office/officeart/2005/8/layout/bProcess2"/>
    <dgm:cxn modelId="{AA95052C-25FA-4D71-91EB-EF9783932ACF}" type="presParOf" srcId="{DD87C4D1-99AC-4168-8C42-93ABC1540DDB}" destId="{60F3EA34-F549-475A-BD47-339C7F7F51C4}" srcOrd="10" destOrd="0" presId="urn:microsoft.com/office/officeart/2005/8/layout/bProcess2"/>
    <dgm:cxn modelId="{3D769B06-1527-4B10-9201-7CF3CEBC61A6}" type="presParOf" srcId="{60F3EA34-F549-475A-BD47-339C7F7F51C4}" destId="{540E3862-1F85-4414-A102-BBBAB6365B70}" srcOrd="0" destOrd="0" presId="urn:microsoft.com/office/officeart/2005/8/layout/bProcess2"/>
    <dgm:cxn modelId="{36194B03-0D1F-4FAB-812F-3B61C7307D11}" type="presParOf" srcId="{60F3EA34-F549-475A-BD47-339C7F7F51C4}" destId="{DA9ADE1D-05D0-4213-85A1-1AF629480053}" srcOrd="1" destOrd="0" presId="urn:microsoft.com/office/officeart/2005/8/layout/bProcess2"/>
    <dgm:cxn modelId="{C9D1EFFA-D760-4B00-9ED5-BC8A519E800E}" type="presParOf" srcId="{DD87C4D1-99AC-4168-8C42-93ABC1540DDB}" destId="{81C87E49-D590-44C0-B448-E59501461E5C}" srcOrd="11" destOrd="0" presId="urn:microsoft.com/office/officeart/2005/8/layout/bProcess2"/>
    <dgm:cxn modelId="{C7B4D37E-E685-48B8-B1A7-5C9A711415C3}" type="presParOf" srcId="{DD87C4D1-99AC-4168-8C42-93ABC1540DDB}" destId="{54BD13E7-6216-4556-8912-E707D1F230E9}" srcOrd="12" destOrd="0" presId="urn:microsoft.com/office/officeart/2005/8/layout/bProcess2"/>
    <dgm:cxn modelId="{81BB6D13-235C-498B-A92A-5FB09D42D7F9}" type="presParOf" srcId="{54BD13E7-6216-4556-8912-E707D1F230E9}" destId="{BE801947-6084-44CB-B87C-F2086A0DBFE7}" srcOrd="0" destOrd="0" presId="urn:microsoft.com/office/officeart/2005/8/layout/bProcess2"/>
    <dgm:cxn modelId="{A610BA81-CFD1-4AB2-A6EE-E826B8936566}" type="presParOf" srcId="{54BD13E7-6216-4556-8912-E707D1F230E9}" destId="{5FA738AA-24A3-4A33-A992-3CAFBEBFF439}" srcOrd="1" destOrd="0" presId="urn:microsoft.com/office/officeart/2005/8/layout/bProcess2"/>
    <dgm:cxn modelId="{4A320386-31D6-4EA2-B951-6FAAEC66F820}" type="presParOf" srcId="{DD87C4D1-99AC-4168-8C42-93ABC1540DDB}" destId="{78732067-91E0-4077-A8DA-AEBB8F4DB1CD}" srcOrd="13" destOrd="0" presId="urn:microsoft.com/office/officeart/2005/8/layout/bProcess2"/>
    <dgm:cxn modelId="{AE8079F5-44E4-487A-B004-C5FEDA2857D4}" type="presParOf" srcId="{DD87C4D1-99AC-4168-8C42-93ABC1540DDB}" destId="{5B0CFE9C-463F-444B-91BB-59FA445D70F3}" srcOrd="14" destOrd="0" presId="urn:microsoft.com/office/officeart/2005/8/layout/bProcess2"/>
    <dgm:cxn modelId="{DF260496-BD7E-470A-96E7-5B40A88CEF2D}" type="presParOf" srcId="{5B0CFE9C-463F-444B-91BB-59FA445D70F3}" destId="{E8DBB818-6A33-4653-9C1B-7197C511BE52}" srcOrd="0" destOrd="0" presId="urn:microsoft.com/office/officeart/2005/8/layout/bProcess2"/>
    <dgm:cxn modelId="{72F24512-A04D-4EB7-860A-F04B07975C4F}" type="presParOf" srcId="{5B0CFE9C-463F-444B-91BB-59FA445D70F3}" destId="{128EE70F-84FD-46E9-8883-207140CB28A4}" srcOrd="1" destOrd="0" presId="urn:microsoft.com/office/officeart/2005/8/layout/bProcess2"/>
    <dgm:cxn modelId="{9080E3CD-13B7-4209-9875-C6E8530EA267}" type="presParOf" srcId="{DD87C4D1-99AC-4168-8C42-93ABC1540DDB}" destId="{04D314A4-280D-4105-AFCD-6EB8D403FD3B}" srcOrd="15" destOrd="0" presId="urn:microsoft.com/office/officeart/2005/8/layout/bProcess2"/>
    <dgm:cxn modelId="{65658917-25C2-4B91-B1FF-F617E3C50E1F}" type="presParOf" srcId="{DD87C4D1-99AC-4168-8C42-93ABC1540DDB}" destId="{B795B8A7-1072-49B3-8DB0-7334029CDC99}" srcOrd="16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2F0123-13AE-4909-A508-3FE1E76A47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D0DB94F9-2EF2-4FF3-9BBA-F45F192C12F1}">
      <dgm:prSet phldrT="[Текст]"/>
      <dgm:spPr/>
      <dgm:t>
        <a:bodyPr/>
        <a:lstStyle/>
        <a:p>
          <a:r>
            <a:rPr lang="ru-RU" dirty="0"/>
            <a:t>Метод управленческого анализа представляет системное, комплексное изучение, измерение и обобщение влияния факторов на результаты деятельности предприятия путем обработки специальными приемами системы показателей плана, учета, отчетности и других источников информации с целью повышения эффективности производства.</a:t>
          </a:r>
          <a:endParaRPr lang="x-none" dirty="0"/>
        </a:p>
      </dgm:t>
    </dgm:pt>
    <dgm:pt modelId="{1EE0E1B3-D3B5-45DB-B8F6-C44C541EAA87}" type="parTrans" cxnId="{301FD412-5001-42F3-B2F3-A4626740EBF3}">
      <dgm:prSet/>
      <dgm:spPr/>
      <dgm:t>
        <a:bodyPr/>
        <a:lstStyle/>
        <a:p>
          <a:endParaRPr lang="x-none"/>
        </a:p>
      </dgm:t>
    </dgm:pt>
    <dgm:pt modelId="{32E9E258-CC09-4E15-9086-A51AA221DF1A}" type="sibTrans" cxnId="{301FD412-5001-42F3-B2F3-A4626740EBF3}">
      <dgm:prSet/>
      <dgm:spPr/>
      <dgm:t>
        <a:bodyPr/>
        <a:lstStyle/>
        <a:p>
          <a:endParaRPr lang="x-none"/>
        </a:p>
      </dgm:t>
    </dgm:pt>
    <dgm:pt modelId="{573DA7FB-A10E-42E6-AC68-E15BCC187779}">
      <dgm:prSet phldrT="[Текст]"/>
      <dgm:spPr/>
      <dgm:t>
        <a:bodyPr/>
        <a:lstStyle/>
        <a:p>
          <a:r>
            <a:rPr lang="ru-RU" dirty="0"/>
            <a:t>Особенности метода является системный подход который включает детализацию, систематизацию и обобщение</a:t>
          </a:r>
          <a:endParaRPr lang="x-none" dirty="0"/>
        </a:p>
      </dgm:t>
    </dgm:pt>
    <dgm:pt modelId="{11B15125-975C-46A4-84A4-466C84BE7C0E}" type="parTrans" cxnId="{00A900B7-A53F-487E-8DA1-F90673BAEF71}">
      <dgm:prSet/>
      <dgm:spPr/>
      <dgm:t>
        <a:bodyPr/>
        <a:lstStyle/>
        <a:p>
          <a:endParaRPr lang="x-none"/>
        </a:p>
      </dgm:t>
    </dgm:pt>
    <dgm:pt modelId="{366CDF72-4ABD-4660-9AF3-8588C02EA772}" type="sibTrans" cxnId="{00A900B7-A53F-487E-8DA1-F90673BAEF71}">
      <dgm:prSet/>
      <dgm:spPr/>
      <dgm:t>
        <a:bodyPr/>
        <a:lstStyle/>
        <a:p>
          <a:endParaRPr lang="x-none"/>
        </a:p>
      </dgm:t>
    </dgm:pt>
    <dgm:pt modelId="{D78B221E-F7AB-4A01-B93A-B100187A869F}">
      <dgm:prSet phldrT="[Текст]"/>
      <dgm:spPr/>
      <dgm:t>
        <a:bodyPr/>
        <a:lstStyle/>
        <a:p>
          <a:r>
            <a:rPr lang="ru-RU" dirty="0"/>
            <a:t>Под методикой понимается совокупность способов, правил наиболее целесообразного выполнения какой-либо работы. </a:t>
          </a:r>
          <a:endParaRPr lang="x-none" dirty="0"/>
        </a:p>
      </dgm:t>
    </dgm:pt>
    <dgm:pt modelId="{CD677794-9EF7-4EA9-B1C1-618A6669F24A}" type="parTrans" cxnId="{02AFC0AF-3C27-4DB8-91E6-21F0DB6B80D4}">
      <dgm:prSet/>
      <dgm:spPr/>
      <dgm:t>
        <a:bodyPr/>
        <a:lstStyle/>
        <a:p>
          <a:endParaRPr lang="x-none"/>
        </a:p>
      </dgm:t>
    </dgm:pt>
    <dgm:pt modelId="{65D7AA9C-5CEF-4A01-874C-FF14631615C6}" type="sibTrans" cxnId="{02AFC0AF-3C27-4DB8-91E6-21F0DB6B80D4}">
      <dgm:prSet/>
      <dgm:spPr/>
      <dgm:t>
        <a:bodyPr/>
        <a:lstStyle/>
        <a:p>
          <a:endParaRPr lang="x-none"/>
        </a:p>
      </dgm:t>
    </dgm:pt>
    <dgm:pt modelId="{66279C1B-AFE6-4B1B-A73D-063738139DFA}" type="pres">
      <dgm:prSet presAssocID="{572F0123-13AE-4909-A508-3FE1E76A47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6E0EB08-6023-4B5A-846B-8A3AB79007B9}" type="pres">
      <dgm:prSet presAssocID="{572F0123-13AE-4909-A508-3FE1E76A4763}" presName="Name1" presStyleCnt="0"/>
      <dgm:spPr/>
    </dgm:pt>
    <dgm:pt modelId="{27B4A1EE-6F74-4371-851E-5BC6C8AC030D}" type="pres">
      <dgm:prSet presAssocID="{572F0123-13AE-4909-A508-3FE1E76A4763}" presName="cycle" presStyleCnt="0"/>
      <dgm:spPr/>
    </dgm:pt>
    <dgm:pt modelId="{F64100F4-D3AF-4C2D-A14E-ACAB5FF71140}" type="pres">
      <dgm:prSet presAssocID="{572F0123-13AE-4909-A508-3FE1E76A4763}" presName="srcNode" presStyleLbl="node1" presStyleIdx="0" presStyleCnt="3"/>
      <dgm:spPr/>
    </dgm:pt>
    <dgm:pt modelId="{13CC7CBA-B378-4299-AE05-55DA1A6DB358}" type="pres">
      <dgm:prSet presAssocID="{572F0123-13AE-4909-A508-3FE1E76A4763}" presName="conn" presStyleLbl="parChTrans1D2" presStyleIdx="0" presStyleCnt="1"/>
      <dgm:spPr/>
      <dgm:t>
        <a:bodyPr/>
        <a:lstStyle/>
        <a:p>
          <a:endParaRPr lang="ru-RU"/>
        </a:p>
      </dgm:t>
    </dgm:pt>
    <dgm:pt modelId="{9BC8C1EC-A8DD-4FA5-92C0-3906614DFB33}" type="pres">
      <dgm:prSet presAssocID="{572F0123-13AE-4909-A508-3FE1E76A4763}" presName="extraNode" presStyleLbl="node1" presStyleIdx="0" presStyleCnt="3"/>
      <dgm:spPr/>
    </dgm:pt>
    <dgm:pt modelId="{8488159B-DFF3-467B-BD92-78DF363B465C}" type="pres">
      <dgm:prSet presAssocID="{572F0123-13AE-4909-A508-3FE1E76A4763}" presName="dstNode" presStyleLbl="node1" presStyleIdx="0" presStyleCnt="3"/>
      <dgm:spPr/>
    </dgm:pt>
    <dgm:pt modelId="{BD712C3F-C5CF-4C47-8FC8-E34751069640}" type="pres">
      <dgm:prSet presAssocID="{D0DB94F9-2EF2-4FF3-9BBA-F45F192C12F1}" presName="text_1" presStyleLbl="node1" presStyleIdx="0" presStyleCnt="3" custScaleY="155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5BB71-0CB8-4261-8730-A42F924177B2}" type="pres">
      <dgm:prSet presAssocID="{D0DB94F9-2EF2-4FF3-9BBA-F45F192C12F1}" presName="accent_1" presStyleCnt="0"/>
      <dgm:spPr/>
    </dgm:pt>
    <dgm:pt modelId="{DFC397DB-827F-4021-A30A-DA4999059B88}" type="pres">
      <dgm:prSet presAssocID="{D0DB94F9-2EF2-4FF3-9BBA-F45F192C12F1}" presName="accentRepeatNode" presStyleLbl="solidFgAcc1" presStyleIdx="0" presStyleCnt="3"/>
      <dgm:spPr/>
    </dgm:pt>
    <dgm:pt modelId="{2A2A4D21-5D3E-4692-934A-D752D1F66684}" type="pres">
      <dgm:prSet presAssocID="{573DA7FB-A10E-42E6-AC68-E15BCC187779}" presName="text_2" presStyleLbl="node1" presStyleIdx="1" presStyleCnt="3" custLinFactNeighborX="593" custLinFactNeighborY="-3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57A52-B1D0-41D9-AF14-15021B2EEDE2}" type="pres">
      <dgm:prSet presAssocID="{573DA7FB-A10E-42E6-AC68-E15BCC187779}" presName="accent_2" presStyleCnt="0"/>
      <dgm:spPr/>
    </dgm:pt>
    <dgm:pt modelId="{2DAA42FE-B8F9-441E-87F4-634981641F41}" type="pres">
      <dgm:prSet presAssocID="{573DA7FB-A10E-42E6-AC68-E15BCC187779}" presName="accentRepeatNode" presStyleLbl="solidFgAcc1" presStyleIdx="1" presStyleCnt="3"/>
      <dgm:spPr/>
    </dgm:pt>
    <dgm:pt modelId="{5228880D-7547-4CE1-9814-6CFD4D6B1D92}" type="pres">
      <dgm:prSet presAssocID="{D78B221E-F7AB-4A01-B93A-B100187A869F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4C2B66-7ED7-42E1-9A08-83E261E18FCB}" type="pres">
      <dgm:prSet presAssocID="{D78B221E-F7AB-4A01-B93A-B100187A869F}" presName="accent_3" presStyleCnt="0"/>
      <dgm:spPr/>
    </dgm:pt>
    <dgm:pt modelId="{1B473EEA-AEB3-4743-A90B-F92BAA2A0291}" type="pres">
      <dgm:prSet presAssocID="{D78B221E-F7AB-4A01-B93A-B100187A869F}" presName="accentRepeatNode" presStyleLbl="solidFgAcc1" presStyleIdx="2" presStyleCnt="3"/>
      <dgm:spPr/>
    </dgm:pt>
  </dgm:ptLst>
  <dgm:cxnLst>
    <dgm:cxn modelId="{0EC48357-EC0F-4F33-910A-6CBEC3CDDF20}" type="presOf" srcId="{32E9E258-CC09-4E15-9086-A51AA221DF1A}" destId="{13CC7CBA-B378-4299-AE05-55DA1A6DB358}" srcOrd="0" destOrd="0" presId="urn:microsoft.com/office/officeart/2008/layout/VerticalCurvedList"/>
    <dgm:cxn modelId="{E489224E-BA7C-4543-89FE-7DC659B633EE}" type="presOf" srcId="{572F0123-13AE-4909-A508-3FE1E76A4763}" destId="{66279C1B-AFE6-4B1B-A73D-063738139DFA}" srcOrd="0" destOrd="0" presId="urn:microsoft.com/office/officeart/2008/layout/VerticalCurvedList"/>
    <dgm:cxn modelId="{00A900B7-A53F-487E-8DA1-F90673BAEF71}" srcId="{572F0123-13AE-4909-A508-3FE1E76A4763}" destId="{573DA7FB-A10E-42E6-AC68-E15BCC187779}" srcOrd="1" destOrd="0" parTransId="{11B15125-975C-46A4-84A4-466C84BE7C0E}" sibTransId="{366CDF72-4ABD-4660-9AF3-8588C02EA772}"/>
    <dgm:cxn modelId="{F52845FA-A608-4350-A487-87D21F2C0005}" type="presOf" srcId="{D0DB94F9-2EF2-4FF3-9BBA-F45F192C12F1}" destId="{BD712C3F-C5CF-4C47-8FC8-E34751069640}" srcOrd="0" destOrd="0" presId="urn:microsoft.com/office/officeart/2008/layout/VerticalCurvedList"/>
    <dgm:cxn modelId="{33F34F60-E70B-4655-AB9A-40B9F0D424E2}" type="presOf" srcId="{573DA7FB-A10E-42E6-AC68-E15BCC187779}" destId="{2A2A4D21-5D3E-4692-934A-D752D1F66684}" srcOrd="0" destOrd="0" presId="urn:microsoft.com/office/officeart/2008/layout/VerticalCurvedList"/>
    <dgm:cxn modelId="{02AFC0AF-3C27-4DB8-91E6-21F0DB6B80D4}" srcId="{572F0123-13AE-4909-A508-3FE1E76A4763}" destId="{D78B221E-F7AB-4A01-B93A-B100187A869F}" srcOrd="2" destOrd="0" parTransId="{CD677794-9EF7-4EA9-B1C1-618A6669F24A}" sibTransId="{65D7AA9C-5CEF-4A01-874C-FF14631615C6}"/>
    <dgm:cxn modelId="{BC384982-B486-47F5-B6C3-47EDF348403C}" type="presOf" srcId="{D78B221E-F7AB-4A01-B93A-B100187A869F}" destId="{5228880D-7547-4CE1-9814-6CFD4D6B1D92}" srcOrd="0" destOrd="0" presId="urn:microsoft.com/office/officeart/2008/layout/VerticalCurvedList"/>
    <dgm:cxn modelId="{301FD412-5001-42F3-B2F3-A4626740EBF3}" srcId="{572F0123-13AE-4909-A508-3FE1E76A4763}" destId="{D0DB94F9-2EF2-4FF3-9BBA-F45F192C12F1}" srcOrd="0" destOrd="0" parTransId="{1EE0E1B3-D3B5-45DB-B8F6-C44C541EAA87}" sibTransId="{32E9E258-CC09-4E15-9086-A51AA221DF1A}"/>
    <dgm:cxn modelId="{7D774A2D-FC5F-41B0-BD57-97DBF440AA9A}" type="presParOf" srcId="{66279C1B-AFE6-4B1B-A73D-063738139DFA}" destId="{06E0EB08-6023-4B5A-846B-8A3AB79007B9}" srcOrd="0" destOrd="0" presId="urn:microsoft.com/office/officeart/2008/layout/VerticalCurvedList"/>
    <dgm:cxn modelId="{2FB787BA-09CF-450E-A85C-F41CE4216B34}" type="presParOf" srcId="{06E0EB08-6023-4B5A-846B-8A3AB79007B9}" destId="{27B4A1EE-6F74-4371-851E-5BC6C8AC030D}" srcOrd="0" destOrd="0" presId="urn:microsoft.com/office/officeart/2008/layout/VerticalCurvedList"/>
    <dgm:cxn modelId="{6D4FD31F-C6C2-4F5F-BA3C-0F889B354334}" type="presParOf" srcId="{27B4A1EE-6F74-4371-851E-5BC6C8AC030D}" destId="{F64100F4-D3AF-4C2D-A14E-ACAB5FF71140}" srcOrd="0" destOrd="0" presId="urn:microsoft.com/office/officeart/2008/layout/VerticalCurvedList"/>
    <dgm:cxn modelId="{BED4BF9D-AF38-4FD8-BFBA-F5D01EFFA775}" type="presParOf" srcId="{27B4A1EE-6F74-4371-851E-5BC6C8AC030D}" destId="{13CC7CBA-B378-4299-AE05-55DA1A6DB358}" srcOrd="1" destOrd="0" presId="urn:microsoft.com/office/officeart/2008/layout/VerticalCurvedList"/>
    <dgm:cxn modelId="{51CBCA4E-D341-446C-A512-6C4326F6F724}" type="presParOf" srcId="{27B4A1EE-6F74-4371-851E-5BC6C8AC030D}" destId="{9BC8C1EC-A8DD-4FA5-92C0-3906614DFB33}" srcOrd="2" destOrd="0" presId="urn:microsoft.com/office/officeart/2008/layout/VerticalCurvedList"/>
    <dgm:cxn modelId="{1BFE9603-A004-49B7-8156-34C529E28BC2}" type="presParOf" srcId="{27B4A1EE-6F74-4371-851E-5BC6C8AC030D}" destId="{8488159B-DFF3-467B-BD92-78DF363B465C}" srcOrd="3" destOrd="0" presId="urn:microsoft.com/office/officeart/2008/layout/VerticalCurvedList"/>
    <dgm:cxn modelId="{13F970F9-6A4F-4254-8472-A22A4BAC8611}" type="presParOf" srcId="{06E0EB08-6023-4B5A-846B-8A3AB79007B9}" destId="{BD712C3F-C5CF-4C47-8FC8-E34751069640}" srcOrd="1" destOrd="0" presId="urn:microsoft.com/office/officeart/2008/layout/VerticalCurvedList"/>
    <dgm:cxn modelId="{7B961378-6B43-4203-AC5B-1C81B2593DDE}" type="presParOf" srcId="{06E0EB08-6023-4B5A-846B-8A3AB79007B9}" destId="{B525BB71-0CB8-4261-8730-A42F924177B2}" srcOrd="2" destOrd="0" presId="urn:microsoft.com/office/officeart/2008/layout/VerticalCurvedList"/>
    <dgm:cxn modelId="{CF8012C9-4CB9-4309-9680-E408889E984B}" type="presParOf" srcId="{B525BB71-0CB8-4261-8730-A42F924177B2}" destId="{DFC397DB-827F-4021-A30A-DA4999059B88}" srcOrd="0" destOrd="0" presId="urn:microsoft.com/office/officeart/2008/layout/VerticalCurvedList"/>
    <dgm:cxn modelId="{3EA57A04-7B06-403B-B2D3-6DB6B4C4CAA1}" type="presParOf" srcId="{06E0EB08-6023-4B5A-846B-8A3AB79007B9}" destId="{2A2A4D21-5D3E-4692-934A-D752D1F66684}" srcOrd="3" destOrd="0" presId="urn:microsoft.com/office/officeart/2008/layout/VerticalCurvedList"/>
    <dgm:cxn modelId="{315E1329-D840-4AA3-8A23-8953DB816A74}" type="presParOf" srcId="{06E0EB08-6023-4B5A-846B-8A3AB79007B9}" destId="{05057A52-B1D0-41D9-AF14-15021B2EEDE2}" srcOrd="4" destOrd="0" presId="urn:microsoft.com/office/officeart/2008/layout/VerticalCurvedList"/>
    <dgm:cxn modelId="{3DB69966-E639-44F3-A6BF-EE5E4991AFC3}" type="presParOf" srcId="{05057A52-B1D0-41D9-AF14-15021B2EEDE2}" destId="{2DAA42FE-B8F9-441E-87F4-634981641F41}" srcOrd="0" destOrd="0" presId="urn:microsoft.com/office/officeart/2008/layout/VerticalCurvedList"/>
    <dgm:cxn modelId="{7504F4ED-3C98-49E7-8EFF-B6D812BF9FEF}" type="presParOf" srcId="{06E0EB08-6023-4B5A-846B-8A3AB79007B9}" destId="{5228880D-7547-4CE1-9814-6CFD4D6B1D92}" srcOrd="5" destOrd="0" presId="urn:microsoft.com/office/officeart/2008/layout/VerticalCurvedList"/>
    <dgm:cxn modelId="{47C75AF3-9FFE-46C0-9AFA-5A65BCE5E475}" type="presParOf" srcId="{06E0EB08-6023-4B5A-846B-8A3AB79007B9}" destId="{BC4C2B66-7ED7-42E1-9A08-83E261E18FCB}" srcOrd="6" destOrd="0" presId="urn:microsoft.com/office/officeart/2008/layout/VerticalCurvedList"/>
    <dgm:cxn modelId="{70813385-88D4-4366-9E7A-46DC3EAB0952}" type="presParOf" srcId="{BC4C2B66-7ED7-42E1-9A08-83E261E18FCB}" destId="{1B473EEA-AEB3-4743-A90B-F92BAA2A029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840D80-21F9-4030-B43E-4B1B793BB59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06FE8E-216F-445A-AACA-92DA52C7A07E}">
      <dgm:prSet phldrT="[Текст]" custT="1"/>
      <dgm:spPr/>
      <dgm:t>
        <a:bodyPr/>
        <a:lstStyle/>
        <a:p>
          <a:r>
            <a:rPr lang="ru-RU" sz="2400" dirty="0"/>
            <a:t>Обобщающие </a:t>
          </a:r>
        </a:p>
      </dgm:t>
    </dgm:pt>
    <dgm:pt modelId="{A2778EB7-5AB9-4996-89F9-6678820DF6BB}" type="parTrans" cxnId="{D4FC410D-176C-452D-9A9D-87E7B7DA075E}">
      <dgm:prSet/>
      <dgm:spPr/>
      <dgm:t>
        <a:bodyPr/>
        <a:lstStyle/>
        <a:p>
          <a:endParaRPr lang="ru-RU"/>
        </a:p>
      </dgm:t>
    </dgm:pt>
    <dgm:pt modelId="{34C74BFC-F339-456C-94C9-64152344092A}" type="sibTrans" cxnId="{D4FC410D-176C-452D-9A9D-87E7B7DA075E}">
      <dgm:prSet/>
      <dgm:spPr/>
      <dgm:t>
        <a:bodyPr/>
        <a:lstStyle/>
        <a:p>
          <a:endParaRPr lang="ru-RU"/>
        </a:p>
      </dgm:t>
    </dgm:pt>
    <dgm:pt modelId="{0157AE38-998F-4391-BFC8-24207411CDD8}">
      <dgm:prSet phldrT="[Текст]"/>
      <dgm:spPr/>
      <dgm:t>
        <a:bodyPr/>
        <a:lstStyle/>
        <a:p>
          <a:r>
            <a:rPr lang="ru-RU" dirty="0"/>
            <a:t>применяются для обобщенной характеристики сложных экономических явлений. </a:t>
          </a:r>
        </a:p>
      </dgm:t>
    </dgm:pt>
    <dgm:pt modelId="{2494D0F0-C4FF-450D-9A2E-52C43FB28826}" type="parTrans" cxnId="{0FD734DD-141D-455C-AD82-F9038A9F4283}">
      <dgm:prSet/>
      <dgm:spPr/>
      <dgm:t>
        <a:bodyPr/>
        <a:lstStyle/>
        <a:p>
          <a:endParaRPr lang="ru-RU"/>
        </a:p>
      </dgm:t>
    </dgm:pt>
    <dgm:pt modelId="{DC6CAD25-533C-416A-8C96-EE8C593C12B5}" type="sibTrans" cxnId="{0FD734DD-141D-455C-AD82-F9038A9F4283}">
      <dgm:prSet/>
      <dgm:spPr/>
      <dgm:t>
        <a:bodyPr/>
        <a:lstStyle/>
        <a:p>
          <a:endParaRPr lang="ru-RU"/>
        </a:p>
      </dgm:t>
    </dgm:pt>
    <dgm:pt modelId="{04B07586-A652-434C-A20F-5E7958EFB52C}">
      <dgm:prSet phldrT="[Текст]" custT="1"/>
      <dgm:spPr/>
      <dgm:t>
        <a:bodyPr/>
        <a:lstStyle/>
        <a:p>
          <a:r>
            <a:rPr lang="ru-RU" sz="2400" dirty="0"/>
            <a:t>Частные </a:t>
          </a:r>
        </a:p>
      </dgm:t>
    </dgm:pt>
    <dgm:pt modelId="{CB0383CB-FB8A-48E1-8F2B-2E24ECEE59AE}" type="parTrans" cxnId="{C066B755-1B52-4D94-8DDE-17140055279C}">
      <dgm:prSet/>
      <dgm:spPr/>
      <dgm:t>
        <a:bodyPr/>
        <a:lstStyle/>
        <a:p>
          <a:endParaRPr lang="ru-RU"/>
        </a:p>
      </dgm:t>
    </dgm:pt>
    <dgm:pt modelId="{2108A4C5-3E74-42C2-8025-1D3BC07C81EB}" type="sibTrans" cxnId="{C066B755-1B52-4D94-8DDE-17140055279C}">
      <dgm:prSet/>
      <dgm:spPr/>
      <dgm:t>
        <a:bodyPr/>
        <a:lstStyle/>
        <a:p>
          <a:endParaRPr lang="ru-RU"/>
        </a:p>
      </dgm:t>
    </dgm:pt>
    <dgm:pt modelId="{ADABA1D7-1F1D-466B-A4D8-759A783204EF}">
      <dgm:prSet phldrT="[Текст]"/>
      <dgm:spPr/>
      <dgm:t>
        <a:bodyPr/>
        <a:lstStyle/>
        <a:p>
          <a:r>
            <a:rPr lang="ru-RU" dirty="0"/>
            <a:t>показатели отражают отдельные стороны, элементы изучаемых явлений и процессов. </a:t>
          </a:r>
        </a:p>
      </dgm:t>
    </dgm:pt>
    <dgm:pt modelId="{440809B9-2EB2-4B88-822F-B3E8630FA0AD}" type="parTrans" cxnId="{1EAC95FD-3BE8-4BE5-B00C-CC93609A4A9F}">
      <dgm:prSet/>
      <dgm:spPr/>
      <dgm:t>
        <a:bodyPr/>
        <a:lstStyle/>
        <a:p>
          <a:endParaRPr lang="ru-RU"/>
        </a:p>
      </dgm:t>
    </dgm:pt>
    <dgm:pt modelId="{570DF64C-A29B-48B7-9DF7-0728CC27C291}" type="sibTrans" cxnId="{1EAC95FD-3BE8-4BE5-B00C-CC93609A4A9F}">
      <dgm:prSet/>
      <dgm:spPr/>
      <dgm:t>
        <a:bodyPr/>
        <a:lstStyle/>
        <a:p>
          <a:endParaRPr lang="ru-RU"/>
        </a:p>
      </dgm:t>
    </dgm:pt>
    <dgm:pt modelId="{C5161A79-8FC2-471B-8056-F812A21C0EE1}">
      <dgm:prSet phldrT="[Текст]" custT="1"/>
      <dgm:spPr/>
      <dgm:t>
        <a:bodyPr/>
        <a:lstStyle/>
        <a:p>
          <a:r>
            <a:rPr lang="ru-RU" sz="2400" dirty="0"/>
            <a:t>Вспомогательные </a:t>
          </a:r>
        </a:p>
      </dgm:t>
    </dgm:pt>
    <dgm:pt modelId="{7672D1F1-8F09-4AD8-855A-3AFAFF1DAE0C}" type="parTrans" cxnId="{10998B30-E198-439E-969F-8C2530B06961}">
      <dgm:prSet/>
      <dgm:spPr/>
      <dgm:t>
        <a:bodyPr/>
        <a:lstStyle/>
        <a:p>
          <a:endParaRPr lang="ru-RU"/>
        </a:p>
      </dgm:t>
    </dgm:pt>
    <dgm:pt modelId="{E56C5F18-494F-4CC3-9B2B-1FBEFAFA3B30}" type="sibTrans" cxnId="{10998B30-E198-439E-969F-8C2530B06961}">
      <dgm:prSet/>
      <dgm:spPr/>
      <dgm:t>
        <a:bodyPr/>
        <a:lstStyle/>
        <a:p>
          <a:endParaRPr lang="ru-RU"/>
        </a:p>
      </dgm:t>
    </dgm:pt>
    <dgm:pt modelId="{FBD28C96-EBDD-474D-80CD-79FA923B263E}">
      <dgm:prSet phldrT="[Текст]"/>
      <dgm:spPr/>
      <dgm:t>
        <a:bodyPr/>
        <a:lstStyle/>
        <a:p>
          <a:r>
            <a:rPr lang="ru-RU" dirty="0"/>
            <a:t>используются для более полной характеристики того или иного объекта анализа. </a:t>
          </a:r>
        </a:p>
      </dgm:t>
    </dgm:pt>
    <dgm:pt modelId="{7A452DA6-96B8-4C50-B390-D2F23BA36048}" type="parTrans" cxnId="{7AADF0DB-9892-4E87-A680-33A402849EB4}">
      <dgm:prSet/>
      <dgm:spPr/>
      <dgm:t>
        <a:bodyPr/>
        <a:lstStyle/>
        <a:p>
          <a:endParaRPr lang="ru-RU"/>
        </a:p>
      </dgm:t>
    </dgm:pt>
    <dgm:pt modelId="{12F3DE14-A422-4FC1-93F3-937D815B2C50}" type="sibTrans" cxnId="{7AADF0DB-9892-4E87-A680-33A402849EB4}">
      <dgm:prSet/>
      <dgm:spPr/>
      <dgm:t>
        <a:bodyPr/>
        <a:lstStyle/>
        <a:p>
          <a:endParaRPr lang="ru-RU"/>
        </a:p>
      </dgm:t>
    </dgm:pt>
    <dgm:pt modelId="{E29530C9-B608-4BE3-9D15-D1027DD9A284}">
      <dgm:prSet phldrT="[Текст]"/>
      <dgm:spPr/>
      <dgm:t>
        <a:bodyPr/>
        <a:lstStyle/>
        <a:p>
          <a:r>
            <a:rPr lang="ru-RU" dirty="0"/>
            <a:t>К частным показателям производительности труда относятся затраты рабочего времени на производство единицы продукции определенного вида или количество произведенной продукции за единицу рабочего времени</a:t>
          </a:r>
        </a:p>
      </dgm:t>
    </dgm:pt>
    <dgm:pt modelId="{61BB8A3E-99B0-46D4-B92A-C146562BBE7A}" type="parTrans" cxnId="{ADBB4FD0-9CD4-4176-BA34-D0B1DD106B3B}">
      <dgm:prSet/>
      <dgm:spPr/>
      <dgm:t>
        <a:bodyPr/>
        <a:lstStyle/>
        <a:p>
          <a:endParaRPr lang="ru-RU"/>
        </a:p>
      </dgm:t>
    </dgm:pt>
    <dgm:pt modelId="{DA69A39D-AD3F-492E-8405-EEA0F5C8F7AA}" type="sibTrans" cxnId="{ADBB4FD0-9CD4-4176-BA34-D0B1DD106B3B}">
      <dgm:prSet/>
      <dgm:spPr/>
      <dgm:t>
        <a:bodyPr/>
        <a:lstStyle/>
        <a:p>
          <a:endParaRPr lang="ru-RU"/>
        </a:p>
      </dgm:t>
    </dgm:pt>
    <dgm:pt modelId="{DF7751E0-D848-46DF-8BB0-65D59A1EC730}">
      <dgm:prSet phldrT="[Текст]"/>
      <dgm:spPr/>
      <dgm:t>
        <a:bodyPr/>
        <a:lstStyle/>
        <a:p>
          <a:r>
            <a:rPr lang="ru-RU" dirty="0"/>
            <a:t>Например, обобщающими показателями производительности труда являются среднегодовая, среднедневная, часовая выработка продукции одним работником. </a:t>
          </a:r>
        </a:p>
      </dgm:t>
    </dgm:pt>
    <dgm:pt modelId="{81E0BB39-8C8E-4CCC-AE09-31A2A2A03CFC}" type="parTrans" cxnId="{DC036751-D26B-462B-9934-3421873D5378}">
      <dgm:prSet/>
      <dgm:spPr/>
      <dgm:t>
        <a:bodyPr/>
        <a:lstStyle/>
        <a:p>
          <a:endParaRPr lang="ru-RU"/>
        </a:p>
      </dgm:t>
    </dgm:pt>
    <dgm:pt modelId="{4A74AC7E-9003-429C-A100-69974080A6D8}" type="sibTrans" cxnId="{DC036751-D26B-462B-9934-3421873D5378}">
      <dgm:prSet/>
      <dgm:spPr/>
      <dgm:t>
        <a:bodyPr/>
        <a:lstStyle/>
        <a:p>
          <a:endParaRPr lang="ru-RU"/>
        </a:p>
      </dgm:t>
    </dgm:pt>
    <dgm:pt modelId="{41E39831-C544-43D8-80D2-196205233213}">
      <dgm:prSet phldrT="[Текст]"/>
      <dgm:spPr/>
      <dgm:t>
        <a:bodyPr/>
        <a:lstStyle/>
        <a:p>
          <a:r>
            <a:rPr lang="ru-RU" dirty="0"/>
            <a:t>Например, количество рабочего времени, затраченного на единицу выполненных работ.</a:t>
          </a:r>
        </a:p>
      </dgm:t>
    </dgm:pt>
    <dgm:pt modelId="{875163FA-C11D-4E29-A0E4-9D818CA01A69}" type="parTrans" cxnId="{46E4FCE8-F01E-4DE5-9433-5769885779FE}">
      <dgm:prSet/>
      <dgm:spPr/>
      <dgm:t>
        <a:bodyPr/>
        <a:lstStyle/>
        <a:p>
          <a:endParaRPr lang="ru-RU"/>
        </a:p>
      </dgm:t>
    </dgm:pt>
    <dgm:pt modelId="{D08CA1EC-2369-468E-9941-86AE5A6E428D}" type="sibTrans" cxnId="{46E4FCE8-F01E-4DE5-9433-5769885779FE}">
      <dgm:prSet/>
      <dgm:spPr/>
      <dgm:t>
        <a:bodyPr/>
        <a:lstStyle/>
        <a:p>
          <a:endParaRPr lang="ru-RU"/>
        </a:p>
      </dgm:t>
    </dgm:pt>
    <dgm:pt modelId="{3FD59D97-9E37-48E7-8731-F2CCBB2E07D0}" type="pres">
      <dgm:prSet presAssocID="{67840D80-21F9-4030-B43E-4B1B793BB5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89275F-AAE2-4FDB-A047-E014977FDDF3}" type="pres">
      <dgm:prSet presAssocID="{F206FE8E-216F-445A-AACA-92DA52C7A07E}" presName="composite" presStyleCnt="0"/>
      <dgm:spPr/>
    </dgm:pt>
    <dgm:pt modelId="{B70CA6D4-CBB0-4FB5-A91B-A1DEE6619674}" type="pres">
      <dgm:prSet presAssocID="{F206FE8E-216F-445A-AACA-92DA52C7A07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D5A6F-D6DD-428F-B6E5-1B7C331E73A7}" type="pres">
      <dgm:prSet presAssocID="{F206FE8E-216F-445A-AACA-92DA52C7A07E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3BEE2-B3B5-48F5-AC11-2486C9C13EDD}" type="pres">
      <dgm:prSet presAssocID="{34C74BFC-F339-456C-94C9-64152344092A}" presName="space" presStyleCnt="0"/>
      <dgm:spPr/>
    </dgm:pt>
    <dgm:pt modelId="{B6B3070B-60DA-4311-8E5E-F30E0EB3A208}" type="pres">
      <dgm:prSet presAssocID="{04B07586-A652-434C-A20F-5E7958EFB52C}" presName="composite" presStyleCnt="0"/>
      <dgm:spPr/>
    </dgm:pt>
    <dgm:pt modelId="{E4BB8134-00C7-4BE5-B702-735FE7805729}" type="pres">
      <dgm:prSet presAssocID="{04B07586-A652-434C-A20F-5E7958EFB52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D640C-3D9C-45AD-88EB-A78DDE2AAC9F}" type="pres">
      <dgm:prSet presAssocID="{04B07586-A652-434C-A20F-5E7958EFB52C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DA5F46-978B-4CC3-9675-C97D852E6B9E}" type="pres">
      <dgm:prSet presAssocID="{2108A4C5-3E74-42C2-8025-1D3BC07C81EB}" presName="space" presStyleCnt="0"/>
      <dgm:spPr/>
    </dgm:pt>
    <dgm:pt modelId="{C829DA4C-4F2B-4190-8855-A4C448546A27}" type="pres">
      <dgm:prSet presAssocID="{C5161A79-8FC2-471B-8056-F812A21C0EE1}" presName="composite" presStyleCnt="0"/>
      <dgm:spPr/>
    </dgm:pt>
    <dgm:pt modelId="{2FD326FA-F05F-4FD0-97B8-3434FC153F0E}" type="pres">
      <dgm:prSet presAssocID="{C5161A79-8FC2-471B-8056-F812A21C0EE1}" presName="parTx" presStyleLbl="alignNode1" presStyleIdx="2" presStyleCnt="3" custScaleX="1225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020F90-FFE9-4E16-ACE3-6125DFE1EAEC}" type="pres">
      <dgm:prSet presAssocID="{C5161A79-8FC2-471B-8056-F812A21C0EE1}" presName="desTx" presStyleLbl="alignAccFollowNode1" presStyleIdx="2" presStyleCnt="3" custScaleX="120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91A02A-07F6-47DA-A99A-1CD8AC469232}" type="presOf" srcId="{F206FE8E-216F-445A-AACA-92DA52C7A07E}" destId="{B70CA6D4-CBB0-4FB5-A91B-A1DEE6619674}" srcOrd="0" destOrd="0" presId="urn:microsoft.com/office/officeart/2005/8/layout/hList1"/>
    <dgm:cxn modelId="{A27F12C2-8085-490D-8F18-16D22D6B3EAE}" type="presOf" srcId="{E29530C9-B608-4BE3-9D15-D1027DD9A284}" destId="{2B4D640C-3D9C-45AD-88EB-A78DDE2AAC9F}" srcOrd="0" destOrd="1" presId="urn:microsoft.com/office/officeart/2005/8/layout/hList1"/>
    <dgm:cxn modelId="{DC036751-D26B-462B-9934-3421873D5378}" srcId="{F206FE8E-216F-445A-AACA-92DA52C7A07E}" destId="{DF7751E0-D848-46DF-8BB0-65D59A1EC730}" srcOrd="1" destOrd="0" parTransId="{81E0BB39-8C8E-4CCC-AE09-31A2A2A03CFC}" sibTransId="{4A74AC7E-9003-429C-A100-69974080A6D8}"/>
    <dgm:cxn modelId="{0FD734DD-141D-455C-AD82-F9038A9F4283}" srcId="{F206FE8E-216F-445A-AACA-92DA52C7A07E}" destId="{0157AE38-998F-4391-BFC8-24207411CDD8}" srcOrd="0" destOrd="0" parTransId="{2494D0F0-C4FF-450D-9A2E-52C43FB28826}" sibTransId="{DC6CAD25-533C-416A-8C96-EE8C593C12B5}"/>
    <dgm:cxn modelId="{C066B755-1B52-4D94-8DDE-17140055279C}" srcId="{67840D80-21F9-4030-B43E-4B1B793BB591}" destId="{04B07586-A652-434C-A20F-5E7958EFB52C}" srcOrd="1" destOrd="0" parTransId="{CB0383CB-FB8A-48E1-8F2B-2E24ECEE59AE}" sibTransId="{2108A4C5-3E74-42C2-8025-1D3BC07C81EB}"/>
    <dgm:cxn modelId="{7AADF0DB-9892-4E87-A680-33A402849EB4}" srcId="{C5161A79-8FC2-471B-8056-F812A21C0EE1}" destId="{FBD28C96-EBDD-474D-80CD-79FA923B263E}" srcOrd="0" destOrd="0" parTransId="{7A452DA6-96B8-4C50-B390-D2F23BA36048}" sibTransId="{12F3DE14-A422-4FC1-93F3-937D815B2C50}"/>
    <dgm:cxn modelId="{10998B30-E198-439E-969F-8C2530B06961}" srcId="{67840D80-21F9-4030-B43E-4B1B793BB591}" destId="{C5161A79-8FC2-471B-8056-F812A21C0EE1}" srcOrd="2" destOrd="0" parTransId="{7672D1F1-8F09-4AD8-855A-3AFAFF1DAE0C}" sibTransId="{E56C5F18-494F-4CC3-9B2B-1FBEFAFA3B30}"/>
    <dgm:cxn modelId="{46E4FCE8-F01E-4DE5-9433-5769885779FE}" srcId="{C5161A79-8FC2-471B-8056-F812A21C0EE1}" destId="{41E39831-C544-43D8-80D2-196205233213}" srcOrd="1" destOrd="0" parTransId="{875163FA-C11D-4E29-A0E4-9D818CA01A69}" sibTransId="{D08CA1EC-2369-468E-9941-86AE5A6E428D}"/>
    <dgm:cxn modelId="{FE99E7F2-1E3D-4417-A496-C493944A85B5}" type="presOf" srcId="{04B07586-A652-434C-A20F-5E7958EFB52C}" destId="{E4BB8134-00C7-4BE5-B702-735FE7805729}" srcOrd="0" destOrd="0" presId="urn:microsoft.com/office/officeart/2005/8/layout/hList1"/>
    <dgm:cxn modelId="{D4FC410D-176C-452D-9A9D-87E7B7DA075E}" srcId="{67840D80-21F9-4030-B43E-4B1B793BB591}" destId="{F206FE8E-216F-445A-AACA-92DA52C7A07E}" srcOrd="0" destOrd="0" parTransId="{A2778EB7-5AB9-4996-89F9-6678820DF6BB}" sibTransId="{34C74BFC-F339-456C-94C9-64152344092A}"/>
    <dgm:cxn modelId="{A420B1DB-EB1B-4ACF-86EB-E53595AE0734}" type="presOf" srcId="{41E39831-C544-43D8-80D2-196205233213}" destId="{3A020F90-FFE9-4E16-ACE3-6125DFE1EAEC}" srcOrd="0" destOrd="1" presId="urn:microsoft.com/office/officeart/2005/8/layout/hList1"/>
    <dgm:cxn modelId="{A382BE41-A9B7-45E9-9433-5DBA9A6AFB45}" type="presOf" srcId="{C5161A79-8FC2-471B-8056-F812A21C0EE1}" destId="{2FD326FA-F05F-4FD0-97B8-3434FC153F0E}" srcOrd="0" destOrd="0" presId="urn:microsoft.com/office/officeart/2005/8/layout/hList1"/>
    <dgm:cxn modelId="{2436068C-E57B-4D7F-9EEC-5B4535859936}" type="presOf" srcId="{DF7751E0-D848-46DF-8BB0-65D59A1EC730}" destId="{DE1D5A6F-D6DD-428F-B6E5-1B7C331E73A7}" srcOrd="0" destOrd="1" presId="urn:microsoft.com/office/officeart/2005/8/layout/hList1"/>
    <dgm:cxn modelId="{D7F75F2E-6F83-4367-872A-33199ECB651A}" type="presOf" srcId="{FBD28C96-EBDD-474D-80CD-79FA923B263E}" destId="{3A020F90-FFE9-4E16-ACE3-6125DFE1EAEC}" srcOrd="0" destOrd="0" presId="urn:microsoft.com/office/officeart/2005/8/layout/hList1"/>
    <dgm:cxn modelId="{5F843451-FC2C-44C6-ADBC-E88067868ADE}" type="presOf" srcId="{67840D80-21F9-4030-B43E-4B1B793BB591}" destId="{3FD59D97-9E37-48E7-8731-F2CCBB2E07D0}" srcOrd="0" destOrd="0" presId="urn:microsoft.com/office/officeart/2005/8/layout/hList1"/>
    <dgm:cxn modelId="{1EAC95FD-3BE8-4BE5-B00C-CC93609A4A9F}" srcId="{04B07586-A652-434C-A20F-5E7958EFB52C}" destId="{ADABA1D7-1F1D-466B-A4D8-759A783204EF}" srcOrd="0" destOrd="0" parTransId="{440809B9-2EB2-4B88-822F-B3E8630FA0AD}" sibTransId="{570DF64C-A29B-48B7-9DF7-0728CC27C291}"/>
    <dgm:cxn modelId="{94C5C3F3-E429-4CB6-AF53-1A5EFA730FEA}" type="presOf" srcId="{ADABA1D7-1F1D-466B-A4D8-759A783204EF}" destId="{2B4D640C-3D9C-45AD-88EB-A78DDE2AAC9F}" srcOrd="0" destOrd="0" presId="urn:microsoft.com/office/officeart/2005/8/layout/hList1"/>
    <dgm:cxn modelId="{8E1B12D2-D8DD-4B58-A330-4C43106808FF}" type="presOf" srcId="{0157AE38-998F-4391-BFC8-24207411CDD8}" destId="{DE1D5A6F-D6DD-428F-B6E5-1B7C331E73A7}" srcOrd="0" destOrd="0" presId="urn:microsoft.com/office/officeart/2005/8/layout/hList1"/>
    <dgm:cxn modelId="{ADBB4FD0-9CD4-4176-BA34-D0B1DD106B3B}" srcId="{04B07586-A652-434C-A20F-5E7958EFB52C}" destId="{E29530C9-B608-4BE3-9D15-D1027DD9A284}" srcOrd="1" destOrd="0" parTransId="{61BB8A3E-99B0-46D4-B92A-C146562BBE7A}" sibTransId="{DA69A39D-AD3F-492E-8405-EEA0F5C8F7AA}"/>
    <dgm:cxn modelId="{C4570196-7990-49F9-930D-E4B0D03966E8}" type="presParOf" srcId="{3FD59D97-9E37-48E7-8731-F2CCBB2E07D0}" destId="{9789275F-AAE2-4FDB-A047-E014977FDDF3}" srcOrd="0" destOrd="0" presId="urn:microsoft.com/office/officeart/2005/8/layout/hList1"/>
    <dgm:cxn modelId="{5A555197-D7D1-4D1C-9291-7500F91FF1A6}" type="presParOf" srcId="{9789275F-AAE2-4FDB-A047-E014977FDDF3}" destId="{B70CA6D4-CBB0-4FB5-A91B-A1DEE6619674}" srcOrd="0" destOrd="0" presId="urn:microsoft.com/office/officeart/2005/8/layout/hList1"/>
    <dgm:cxn modelId="{9E6A8AC8-BD42-4FF6-B8C9-2AE80AA3A788}" type="presParOf" srcId="{9789275F-AAE2-4FDB-A047-E014977FDDF3}" destId="{DE1D5A6F-D6DD-428F-B6E5-1B7C331E73A7}" srcOrd="1" destOrd="0" presId="urn:microsoft.com/office/officeart/2005/8/layout/hList1"/>
    <dgm:cxn modelId="{BAB55F19-DBD6-448C-8018-EE48CA13E0AD}" type="presParOf" srcId="{3FD59D97-9E37-48E7-8731-F2CCBB2E07D0}" destId="{0013BEE2-B3B5-48F5-AC11-2486C9C13EDD}" srcOrd="1" destOrd="0" presId="urn:microsoft.com/office/officeart/2005/8/layout/hList1"/>
    <dgm:cxn modelId="{2F4FE967-EAAE-4235-B0A9-EEF16869D943}" type="presParOf" srcId="{3FD59D97-9E37-48E7-8731-F2CCBB2E07D0}" destId="{B6B3070B-60DA-4311-8E5E-F30E0EB3A208}" srcOrd="2" destOrd="0" presId="urn:microsoft.com/office/officeart/2005/8/layout/hList1"/>
    <dgm:cxn modelId="{A585D66F-5EED-4F6F-837B-3B83B739FB4A}" type="presParOf" srcId="{B6B3070B-60DA-4311-8E5E-F30E0EB3A208}" destId="{E4BB8134-00C7-4BE5-B702-735FE7805729}" srcOrd="0" destOrd="0" presId="urn:microsoft.com/office/officeart/2005/8/layout/hList1"/>
    <dgm:cxn modelId="{2288367D-FD52-441D-AA5A-56CBD34346BA}" type="presParOf" srcId="{B6B3070B-60DA-4311-8E5E-F30E0EB3A208}" destId="{2B4D640C-3D9C-45AD-88EB-A78DDE2AAC9F}" srcOrd="1" destOrd="0" presId="urn:microsoft.com/office/officeart/2005/8/layout/hList1"/>
    <dgm:cxn modelId="{BDA42C42-A0B2-4891-BE48-A44D863F13F9}" type="presParOf" srcId="{3FD59D97-9E37-48E7-8731-F2CCBB2E07D0}" destId="{FADA5F46-978B-4CC3-9675-C97D852E6B9E}" srcOrd="3" destOrd="0" presId="urn:microsoft.com/office/officeart/2005/8/layout/hList1"/>
    <dgm:cxn modelId="{44474E15-579B-4ED1-A9AB-915CD2DE8923}" type="presParOf" srcId="{3FD59D97-9E37-48E7-8731-F2CCBB2E07D0}" destId="{C829DA4C-4F2B-4190-8855-A4C448546A27}" srcOrd="4" destOrd="0" presId="urn:microsoft.com/office/officeart/2005/8/layout/hList1"/>
    <dgm:cxn modelId="{8E36C2DA-B1F4-4D9E-93C4-359AB2272096}" type="presParOf" srcId="{C829DA4C-4F2B-4190-8855-A4C448546A27}" destId="{2FD326FA-F05F-4FD0-97B8-3434FC153F0E}" srcOrd="0" destOrd="0" presId="urn:microsoft.com/office/officeart/2005/8/layout/hList1"/>
    <dgm:cxn modelId="{9F669287-E918-43CD-B48D-75C98F10270A}" type="presParOf" srcId="{C829DA4C-4F2B-4190-8855-A4C448546A27}" destId="{3A020F90-FFE9-4E16-ACE3-6125DFE1EA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2AD6326-A071-4DF3-8252-FA32AB44C8A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A10113-A8B6-44EC-897B-33830D81F37F}">
      <dgm:prSet phldrT="[Текст]" custT="1"/>
      <dgm:spPr/>
      <dgm:t>
        <a:bodyPr/>
        <a:lstStyle/>
        <a:p>
          <a:r>
            <a:rPr lang="ru-RU" sz="2000" b="1" dirty="0"/>
            <a:t>Абсолютные показатели </a:t>
          </a:r>
          <a:r>
            <a:rPr lang="ru-RU" sz="2000" dirty="0"/>
            <a:t>выражаются в стоимостных и натуральных измерителях (тенге, тоннах, килограммах, метрах, литрах, штуках, часах и т.п.);</a:t>
          </a:r>
        </a:p>
      </dgm:t>
    </dgm:pt>
    <dgm:pt modelId="{B5675A72-C4D6-4338-8CE0-E05465337017}" type="parTrans" cxnId="{88A24A42-C0B5-477F-979F-0552C1B491EE}">
      <dgm:prSet/>
      <dgm:spPr/>
      <dgm:t>
        <a:bodyPr/>
        <a:lstStyle/>
        <a:p>
          <a:endParaRPr lang="ru-RU"/>
        </a:p>
      </dgm:t>
    </dgm:pt>
    <dgm:pt modelId="{15672AA7-773D-4E0F-BBB3-24F58276623A}" type="sibTrans" cxnId="{88A24A42-C0B5-477F-979F-0552C1B491EE}">
      <dgm:prSet/>
      <dgm:spPr/>
      <dgm:t>
        <a:bodyPr/>
        <a:lstStyle/>
        <a:p>
          <a:endParaRPr lang="ru-RU"/>
        </a:p>
      </dgm:t>
    </dgm:pt>
    <dgm:pt modelId="{2D6661A3-ED46-4920-961B-6960C729B64E}">
      <dgm:prSet phldrT="[Текст]" custT="1"/>
      <dgm:spPr/>
      <dgm:t>
        <a:bodyPr/>
        <a:lstStyle/>
        <a:p>
          <a:r>
            <a:rPr lang="ru-RU" sz="1800" b="1" dirty="0"/>
            <a:t>Натуральные</a:t>
          </a:r>
          <a:r>
            <a:rPr lang="ru-RU" sz="1800" dirty="0"/>
            <a:t> показатели выражают величину явления в физических единицах измерения (масса, длина, объем и т.д.). </a:t>
          </a:r>
        </a:p>
      </dgm:t>
    </dgm:pt>
    <dgm:pt modelId="{976B033B-A8D6-4AA1-B9C4-C127C0F4ABD5}" type="parTrans" cxnId="{1519054F-5AB7-4BC5-874B-1DE7D9B09C9E}">
      <dgm:prSet/>
      <dgm:spPr/>
      <dgm:t>
        <a:bodyPr/>
        <a:lstStyle/>
        <a:p>
          <a:endParaRPr lang="ru-RU"/>
        </a:p>
      </dgm:t>
    </dgm:pt>
    <dgm:pt modelId="{65B1573E-D8E3-4606-8576-8C70D6406C42}" type="sibTrans" cxnId="{1519054F-5AB7-4BC5-874B-1DE7D9B09C9E}">
      <dgm:prSet/>
      <dgm:spPr/>
      <dgm:t>
        <a:bodyPr/>
        <a:lstStyle/>
        <a:p>
          <a:endParaRPr lang="ru-RU"/>
        </a:p>
      </dgm:t>
    </dgm:pt>
    <dgm:pt modelId="{E7A2113F-186B-4612-B847-DA3331551031}">
      <dgm:prSet phldrT="[Текст]"/>
      <dgm:spPr/>
      <dgm:t>
        <a:bodyPr/>
        <a:lstStyle/>
        <a:p>
          <a:r>
            <a:rPr lang="ru-RU" b="1" dirty="0"/>
            <a:t>Условно-натуральные </a:t>
          </a:r>
          <a:r>
            <a:rPr lang="ru-RU" dirty="0"/>
            <a:t>показатели, применяются для обобщенной характеристики объемов производства и реализации продукции разнообразного ассортимента </a:t>
          </a:r>
        </a:p>
      </dgm:t>
    </dgm:pt>
    <dgm:pt modelId="{49B72DE5-6648-4623-B9A1-35A46F018DDA}" type="parTrans" cxnId="{8CCD6387-9834-49CC-83FA-71E15F700690}">
      <dgm:prSet/>
      <dgm:spPr/>
      <dgm:t>
        <a:bodyPr/>
        <a:lstStyle/>
        <a:p>
          <a:endParaRPr lang="ru-RU"/>
        </a:p>
      </dgm:t>
    </dgm:pt>
    <dgm:pt modelId="{D31B3C28-C950-474D-8FA9-09FCB56A28AF}" type="sibTrans" cxnId="{8CCD6387-9834-49CC-83FA-71E15F700690}">
      <dgm:prSet/>
      <dgm:spPr/>
      <dgm:t>
        <a:bodyPr/>
        <a:lstStyle/>
        <a:p>
          <a:endParaRPr lang="ru-RU"/>
        </a:p>
      </dgm:t>
    </dgm:pt>
    <dgm:pt modelId="{441B8930-6CA0-48DB-9E1D-4035365E5251}">
      <dgm:prSet phldrT="[Текст]" custT="1"/>
      <dgm:spPr/>
      <dgm:t>
        <a:bodyPr/>
        <a:lstStyle/>
        <a:p>
          <a:r>
            <a:rPr lang="ru-RU" sz="2000" b="1" dirty="0"/>
            <a:t>Относительные показатели </a:t>
          </a:r>
          <a:r>
            <a:rPr lang="ru-RU" sz="2000" dirty="0"/>
            <a:t>полученные в результате деления двух или нескольких величин(в процентах и индексах)</a:t>
          </a:r>
        </a:p>
      </dgm:t>
    </dgm:pt>
    <dgm:pt modelId="{D2D91AE1-9DC3-495B-9045-B467AADAD744}" type="parTrans" cxnId="{FE5C3848-8911-4E2C-9092-7C8231601D0A}">
      <dgm:prSet/>
      <dgm:spPr/>
      <dgm:t>
        <a:bodyPr/>
        <a:lstStyle/>
        <a:p>
          <a:endParaRPr lang="ru-RU"/>
        </a:p>
      </dgm:t>
    </dgm:pt>
    <dgm:pt modelId="{06794A8B-240F-48CE-AB14-A5954538BE23}" type="sibTrans" cxnId="{FE5C3848-8911-4E2C-9092-7C8231601D0A}">
      <dgm:prSet/>
      <dgm:spPr/>
      <dgm:t>
        <a:bodyPr/>
        <a:lstStyle/>
        <a:p>
          <a:endParaRPr lang="ru-RU"/>
        </a:p>
      </dgm:t>
    </dgm:pt>
    <dgm:pt modelId="{0030382B-CB38-498B-8CB9-F43EF876318C}">
      <dgm:prSet phldrT="[Текст]" custT="1"/>
      <dgm:spPr/>
      <dgm:t>
        <a:bodyPr/>
        <a:lstStyle/>
        <a:p>
          <a:r>
            <a:rPr lang="ru-RU" sz="1800" b="1" dirty="0"/>
            <a:t>Стоимостные </a:t>
          </a:r>
          <a:r>
            <a:rPr lang="ru-RU" sz="1800" dirty="0"/>
            <a:t>показатели показывают величину сложных по составу явлений в денежном измерении. </a:t>
          </a:r>
        </a:p>
      </dgm:t>
    </dgm:pt>
    <dgm:pt modelId="{30C19B82-60C9-4085-B287-5A96EF36AC3D}" type="parTrans" cxnId="{56835B30-7B4F-4B06-B47C-FBAB3C4E852E}">
      <dgm:prSet/>
      <dgm:spPr/>
      <dgm:t>
        <a:bodyPr/>
        <a:lstStyle/>
        <a:p>
          <a:endParaRPr lang="ru-RU"/>
        </a:p>
      </dgm:t>
    </dgm:pt>
    <dgm:pt modelId="{C3A5F500-7566-45AF-AA7A-D63165E648BC}" type="sibTrans" cxnId="{56835B30-7B4F-4B06-B47C-FBAB3C4E852E}">
      <dgm:prSet/>
      <dgm:spPr/>
      <dgm:t>
        <a:bodyPr/>
        <a:lstStyle/>
        <a:p>
          <a:endParaRPr lang="ru-RU"/>
        </a:p>
      </dgm:t>
    </dgm:pt>
    <dgm:pt modelId="{328CE17A-65EE-4A7A-AF51-A584E1542B9C}" type="pres">
      <dgm:prSet presAssocID="{72AD6326-A071-4DF3-8252-FA32AB44C8A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EEC8558-0FC3-4942-A5C1-591BE71DCC57}" type="pres">
      <dgm:prSet presAssocID="{70A10113-A8B6-44EC-897B-33830D81F37F}" presName="vertOne" presStyleCnt="0"/>
      <dgm:spPr/>
    </dgm:pt>
    <dgm:pt modelId="{394FC573-57EF-41DD-B777-2B0E517AD215}" type="pres">
      <dgm:prSet presAssocID="{70A10113-A8B6-44EC-897B-33830D81F37F}" presName="txOne" presStyleLbl="node0" presStyleIdx="0" presStyleCnt="1" custScaleX="61847" custLinFactNeighborX="-18388" custLinFactNeighborY="-511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22C97A-3F1F-4827-A59F-FC6521E8091C}" type="pres">
      <dgm:prSet presAssocID="{70A10113-A8B6-44EC-897B-33830D81F37F}" presName="parTransOne" presStyleCnt="0"/>
      <dgm:spPr/>
    </dgm:pt>
    <dgm:pt modelId="{6F90308F-6F6B-401D-9FCB-A36906B26B63}" type="pres">
      <dgm:prSet presAssocID="{70A10113-A8B6-44EC-897B-33830D81F37F}" presName="horzOne" presStyleCnt="0"/>
      <dgm:spPr/>
    </dgm:pt>
    <dgm:pt modelId="{0B1B7E43-3E2C-47B8-A6C6-DD8E95833474}" type="pres">
      <dgm:prSet presAssocID="{2D6661A3-ED46-4920-961B-6960C729B64E}" presName="vertTwo" presStyleCnt="0"/>
      <dgm:spPr/>
    </dgm:pt>
    <dgm:pt modelId="{05E0C215-5012-430B-B282-8E7372D24AE3}" type="pres">
      <dgm:prSet presAssocID="{2D6661A3-ED46-4920-961B-6960C729B64E}" presName="txTwo" presStyleLbl="node2" presStyleIdx="0" presStyleCnt="3" custScaleX="1553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27D3A2-6D0D-497F-9C1B-DCF32C7E1243}" type="pres">
      <dgm:prSet presAssocID="{2D6661A3-ED46-4920-961B-6960C729B64E}" presName="horzTwo" presStyleCnt="0"/>
      <dgm:spPr/>
    </dgm:pt>
    <dgm:pt modelId="{47BFEC57-BEC3-4112-B815-860ED3F91337}" type="pres">
      <dgm:prSet presAssocID="{65B1573E-D8E3-4606-8576-8C70D6406C42}" presName="sibSpaceTwo" presStyleCnt="0"/>
      <dgm:spPr/>
    </dgm:pt>
    <dgm:pt modelId="{51E49EEE-EEF4-49F3-AA8C-CDDE2403E4C0}" type="pres">
      <dgm:prSet presAssocID="{E7A2113F-186B-4612-B847-DA3331551031}" presName="vertTwo" presStyleCnt="0"/>
      <dgm:spPr/>
    </dgm:pt>
    <dgm:pt modelId="{B5F2ACEB-21DD-4F29-B0BE-8DB41F89928D}" type="pres">
      <dgm:prSet presAssocID="{E7A2113F-186B-4612-B847-DA3331551031}" presName="txTwo" presStyleLbl="node2" presStyleIdx="1" presStyleCnt="3" custScaleX="146096" custScaleY="103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F538CF-3764-43A7-AFC0-43319749BC94}" type="pres">
      <dgm:prSet presAssocID="{E7A2113F-186B-4612-B847-DA3331551031}" presName="horzTwo" presStyleCnt="0"/>
      <dgm:spPr/>
    </dgm:pt>
    <dgm:pt modelId="{15AA045C-B7BD-47E1-AC54-B86F15D4014B}" type="pres">
      <dgm:prSet presAssocID="{D31B3C28-C950-474D-8FA9-09FCB56A28AF}" presName="sibSpaceTwo" presStyleCnt="0"/>
      <dgm:spPr/>
    </dgm:pt>
    <dgm:pt modelId="{904445C6-2448-4339-821E-98138061E53D}" type="pres">
      <dgm:prSet presAssocID="{441B8930-6CA0-48DB-9E1D-4035365E5251}" presName="vertTwo" presStyleCnt="0"/>
      <dgm:spPr/>
    </dgm:pt>
    <dgm:pt modelId="{79628E34-7F9B-40B5-B057-638FFF018113}" type="pres">
      <dgm:prSet presAssocID="{441B8930-6CA0-48DB-9E1D-4035365E5251}" presName="txTwo" presStyleLbl="node2" presStyleIdx="2" presStyleCnt="3" custScaleX="121005" custLinFactY="-100000" custLinFactNeighborX="-221" custLinFactNeighborY="-1016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58BF1B-6E88-4DF0-B452-64D7DD368F0B}" type="pres">
      <dgm:prSet presAssocID="{441B8930-6CA0-48DB-9E1D-4035365E5251}" presName="parTransTwo" presStyleCnt="0"/>
      <dgm:spPr/>
    </dgm:pt>
    <dgm:pt modelId="{2E61A3F3-08E9-4193-B4DB-D3BC7C7D0CEE}" type="pres">
      <dgm:prSet presAssocID="{441B8930-6CA0-48DB-9E1D-4035365E5251}" presName="horzTwo" presStyleCnt="0"/>
      <dgm:spPr/>
    </dgm:pt>
    <dgm:pt modelId="{94E2E86D-FDE9-4AC6-9FD5-5C4F209ED335}" type="pres">
      <dgm:prSet presAssocID="{0030382B-CB38-498B-8CB9-F43EF876318C}" presName="vertThree" presStyleCnt="0"/>
      <dgm:spPr/>
    </dgm:pt>
    <dgm:pt modelId="{2DAF86B7-8F81-4FC0-B902-E8B956D34914}" type="pres">
      <dgm:prSet presAssocID="{0030382B-CB38-498B-8CB9-F43EF876318C}" presName="txThree" presStyleLbl="node3" presStyleIdx="0" presStyleCnt="1" custScaleX="143430" custLinFactX="-100000" custLinFactNeighborX="-135696" custLinFactNeighborY="7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A5B4AA-338E-4849-8CEF-5830F0F02362}" type="pres">
      <dgm:prSet presAssocID="{0030382B-CB38-498B-8CB9-F43EF876318C}" presName="horzThree" presStyleCnt="0"/>
      <dgm:spPr/>
    </dgm:pt>
  </dgm:ptLst>
  <dgm:cxnLst>
    <dgm:cxn modelId="{0345A90D-EFFC-4907-9F1E-9CE9475CCC78}" type="presOf" srcId="{441B8930-6CA0-48DB-9E1D-4035365E5251}" destId="{79628E34-7F9B-40B5-B057-638FFF018113}" srcOrd="0" destOrd="0" presId="urn:microsoft.com/office/officeart/2005/8/layout/hierarchy4"/>
    <dgm:cxn modelId="{8CCD6387-9834-49CC-83FA-71E15F700690}" srcId="{70A10113-A8B6-44EC-897B-33830D81F37F}" destId="{E7A2113F-186B-4612-B847-DA3331551031}" srcOrd="1" destOrd="0" parTransId="{49B72DE5-6648-4623-B9A1-35A46F018DDA}" sibTransId="{D31B3C28-C950-474D-8FA9-09FCB56A28AF}"/>
    <dgm:cxn modelId="{B243AB93-450E-4886-9A83-854D08933122}" type="presOf" srcId="{0030382B-CB38-498B-8CB9-F43EF876318C}" destId="{2DAF86B7-8F81-4FC0-B902-E8B956D34914}" srcOrd="0" destOrd="0" presId="urn:microsoft.com/office/officeart/2005/8/layout/hierarchy4"/>
    <dgm:cxn modelId="{04BCBBE2-E0B9-4C8C-952B-3CF366DC1F70}" type="presOf" srcId="{2D6661A3-ED46-4920-961B-6960C729B64E}" destId="{05E0C215-5012-430B-B282-8E7372D24AE3}" srcOrd="0" destOrd="0" presId="urn:microsoft.com/office/officeart/2005/8/layout/hierarchy4"/>
    <dgm:cxn modelId="{1519054F-5AB7-4BC5-874B-1DE7D9B09C9E}" srcId="{70A10113-A8B6-44EC-897B-33830D81F37F}" destId="{2D6661A3-ED46-4920-961B-6960C729B64E}" srcOrd="0" destOrd="0" parTransId="{976B033B-A8D6-4AA1-B9C4-C127C0F4ABD5}" sibTransId="{65B1573E-D8E3-4606-8576-8C70D6406C42}"/>
    <dgm:cxn modelId="{DC9CAFD9-78DC-4D83-9B81-DC8D0BC6B533}" type="presOf" srcId="{72AD6326-A071-4DF3-8252-FA32AB44C8AA}" destId="{328CE17A-65EE-4A7A-AF51-A584E1542B9C}" srcOrd="0" destOrd="0" presId="urn:microsoft.com/office/officeart/2005/8/layout/hierarchy4"/>
    <dgm:cxn modelId="{56835B30-7B4F-4B06-B47C-FBAB3C4E852E}" srcId="{441B8930-6CA0-48DB-9E1D-4035365E5251}" destId="{0030382B-CB38-498B-8CB9-F43EF876318C}" srcOrd="0" destOrd="0" parTransId="{30C19B82-60C9-4085-B287-5A96EF36AC3D}" sibTransId="{C3A5F500-7566-45AF-AA7A-D63165E648BC}"/>
    <dgm:cxn modelId="{563A0069-908A-4374-9B39-B9064E358CD4}" type="presOf" srcId="{E7A2113F-186B-4612-B847-DA3331551031}" destId="{B5F2ACEB-21DD-4F29-B0BE-8DB41F89928D}" srcOrd="0" destOrd="0" presId="urn:microsoft.com/office/officeart/2005/8/layout/hierarchy4"/>
    <dgm:cxn modelId="{9C8F34DD-36BB-4DB8-94C7-E73AFCABB691}" type="presOf" srcId="{70A10113-A8B6-44EC-897B-33830D81F37F}" destId="{394FC573-57EF-41DD-B777-2B0E517AD215}" srcOrd="0" destOrd="0" presId="urn:microsoft.com/office/officeart/2005/8/layout/hierarchy4"/>
    <dgm:cxn modelId="{88A24A42-C0B5-477F-979F-0552C1B491EE}" srcId="{72AD6326-A071-4DF3-8252-FA32AB44C8AA}" destId="{70A10113-A8B6-44EC-897B-33830D81F37F}" srcOrd="0" destOrd="0" parTransId="{B5675A72-C4D6-4338-8CE0-E05465337017}" sibTransId="{15672AA7-773D-4E0F-BBB3-24F58276623A}"/>
    <dgm:cxn modelId="{FE5C3848-8911-4E2C-9092-7C8231601D0A}" srcId="{70A10113-A8B6-44EC-897B-33830D81F37F}" destId="{441B8930-6CA0-48DB-9E1D-4035365E5251}" srcOrd="2" destOrd="0" parTransId="{D2D91AE1-9DC3-495B-9045-B467AADAD744}" sibTransId="{06794A8B-240F-48CE-AB14-A5954538BE23}"/>
    <dgm:cxn modelId="{79F18512-9CFB-4FF7-85DE-DB82BB590BB7}" type="presParOf" srcId="{328CE17A-65EE-4A7A-AF51-A584E1542B9C}" destId="{4EEC8558-0FC3-4942-A5C1-591BE71DCC57}" srcOrd="0" destOrd="0" presId="urn:microsoft.com/office/officeart/2005/8/layout/hierarchy4"/>
    <dgm:cxn modelId="{99EF732B-9DD1-4521-9C63-1296CD7AD518}" type="presParOf" srcId="{4EEC8558-0FC3-4942-A5C1-591BE71DCC57}" destId="{394FC573-57EF-41DD-B777-2B0E517AD215}" srcOrd="0" destOrd="0" presId="urn:microsoft.com/office/officeart/2005/8/layout/hierarchy4"/>
    <dgm:cxn modelId="{3149A791-300B-4A7C-BAD0-1CEC8366CA06}" type="presParOf" srcId="{4EEC8558-0FC3-4942-A5C1-591BE71DCC57}" destId="{FF22C97A-3F1F-4827-A59F-FC6521E8091C}" srcOrd="1" destOrd="0" presId="urn:microsoft.com/office/officeart/2005/8/layout/hierarchy4"/>
    <dgm:cxn modelId="{8A776861-60F3-437E-87D0-3B0B832A4245}" type="presParOf" srcId="{4EEC8558-0FC3-4942-A5C1-591BE71DCC57}" destId="{6F90308F-6F6B-401D-9FCB-A36906B26B63}" srcOrd="2" destOrd="0" presId="urn:microsoft.com/office/officeart/2005/8/layout/hierarchy4"/>
    <dgm:cxn modelId="{FA87FBA8-5299-40DB-93D6-534F2BAA854F}" type="presParOf" srcId="{6F90308F-6F6B-401D-9FCB-A36906B26B63}" destId="{0B1B7E43-3E2C-47B8-A6C6-DD8E95833474}" srcOrd="0" destOrd="0" presId="urn:microsoft.com/office/officeart/2005/8/layout/hierarchy4"/>
    <dgm:cxn modelId="{AA669952-E0E7-40AF-9959-57CAF37CDF30}" type="presParOf" srcId="{0B1B7E43-3E2C-47B8-A6C6-DD8E95833474}" destId="{05E0C215-5012-430B-B282-8E7372D24AE3}" srcOrd="0" destOrd="0" presId="urn:microsoft.com/office/officeart/2005/8/layout/hierarchy4"/>
    <dgm:cxn modelId="{FCE5F144-FD2A-45A7-BD6F-65A2102B39D0}" type="presParOf" srcId="{0B1B7E43-3E2C-47B8-A6C6-DD8E95833474}" destId="{8227D3A2-6D0D-497F-9C1B-DCF32C7E1243}" srcOrd="1" destOrd="0" presId="urn:microsoft.com/office/officeart/2005/8/layout/hierarchy4"/>
    <dgm:cxn modelId="{D243BFE6-EDA5-4F82-817B-C82F31302352}" type="presParOf" srcId="{6F90308F-6F6B-401D-9FCB-A36906B26B63}" destId="{47BFEC57-BEC3-4112-B815-860ED3F91337}" srcOrd="1" destOrd="0" presId="urn:microsoft.com/office/officeart/2005/8/layout/hierarchy4"/>
    <dgm:cxn modelId="{F2646F89-01FA-4153-A86A-52482A466456}" type="presParOf" srcId="{6F90308F-6F6B-401D-9FCB-A36906B26B63}" destId="{51E49EEE-EEF4-49F3-AA8C-CDDE2403E4C0}" srcOrd="2" destOrd="0" presId="urn:microsoft.com/office/officeart/2005/8/layout/hierarchy4"/>
    <dgm:cxn modelId="{A5BB70F2-01C9-4133-A5D5-18503A456F0E}" type="presParOf" srcId="{51E49EEE-EEF4-49F3-AA8C-CDDE2403E4C0}" destId="{B5F2ACEB-21DD-4F29-B0BE-8DB41F89928D}" srcOrd="0" destOrd="0" presId="urn:microsoft.com/office/officeart/2005/8/layout/hierarchy4"/>
    <dgm:cxn modelId="{B9031771-B08D-4D1E-803E-55EBA5205274}" type="presParOf" srcId="{51E49EEE-EEF4-49F3-AA8C-CDDE2403E4C0}" destId="{98F538CF-3764-43A7-AFC0-43319749BC94}" srcOrd="1" destOrd="0" presId="urn:microsoft.com/office/officeart/2005/8/layout/hierarchy4"/>
    <dgm:cxn modelId="{65DC46BE-F270-4CE6-B1E8-C20BAAAD653F}" type="presParOf" srcId="{6F90308F-6F6B-401D-9FCB-A36906B26B63}" destId="{15AA045C-B7BD-47E1-AC54-B86F15D4014B}" srcOrd="3" destOrd="0" presId="urn:microsoft.com/office/officeart/2005/8/layout/hierarchy4"/>
    <dgm:cxn modelId="{69F4BD6E-9408-4052-8A0E-FCECADE76B80}" type="presParOf" srcId="{6F90308F-6F6B-401D-9FCB-A36906B26B63}" destId="{904445C6-2448-4339-821E-98138061E53D}" srcOrd="4" destOrd="0" presId="urn:microsoft.com/office/officeart/2005/8/layout/hierarchy4"/>
    <dgm:cxn modelId="{F351FE11-11B7-42C2-BF01-E36E549C5340}" type="presParOf" srcId="{904445C6-2448-4339-821E-98138061E53D}" destId="{79628E34-7F9B-40B5-B057-638FFF018113}" srcOrd="0" destOrd="0" presId="urn:microsoft.com/office/officeart/2005/8/layout/hierarchy4"/>
    <dgm:cxn modelId="{D33B18E4-56F7-4739-B5B2-3FBDE8BA0092}" type="presParOf" srcId="{904445C6-2448-4339-821E-98138061E53D}" destId="{5C58BF1B-6E88-4DF0-B452-64D7DD368F0B}" srcOrd="1" destOrd="0" presId="urn:microsoft.com/office/officeart/2005/8/layout/hierarchy4"/>
    <dgm:cxn modelId="{DBC52EDD-BD7C-4667-A9A6-86A914D4E45B}" type="presParOf" srcId="{904445C6-2448-4339-821E-98138061E53D}" destId="{2E61A3F3-08E9-4193-B4DB-D3BC7C7D0CEE}" srcOrd="2" destOrd="0" presId="urn:microsoft.com/office/officeart/2005/8/layout/hierarchy4"/>
    <dgm:cxn modelId="{A5F57DA8-C74C-459F-A5B3-7054A8E0E9C3}" type="presParOf" srcId="{2E61A3F3-08E9-4193-B4DB-D3BC7C7D0CEE}" destId="{94E2E86D-FDE9-4AC6-9FD5-5C4F209ED335}" srcOrd="0" destOrd="0" presId="urn:microsoft.com/office/officeart/2005/8/layout/hierarchy4"/>
    <dgm:cxn modelId="{AAB2562B-8C4E-4312-A4B4-351E8B5CEE72}" type="presParOf" srcId="{94E2E86D-FDE9-4AC6-9FD5-5C4F209ED335}" destId="{2DAF86B7-8F81-4FC0-B902-E8B956D34914}" srcOrd="0" destOrd="0" presId="urn:microsoft.com/office/officeart/2005/8/layout/hierarchy4"/>
    <dgm:cxn modelId="{BD9C7BC2-0290-4459-BEB5-1A4C48725537}" type="presParOf" srcId="{94E2E86D-FDE9-4AC6-9FD5-5C4F209ED335}" destId="{52A5B4AA-338E-4849-8CEF-5830F0F0236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EFE00C-F3F8-4DD3-99E4-0754F926586C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522CFA-F4B2-455C-9E97-D4F1FA56AC66}">
      <dgm:prSet phldrT="[Текст]" custT="1"/>
      <dgm:spPr/>
      <dgm:t>
        <a:bodyPr/>
        <a:lstStyle/>
        <a:p>
          <a:r>
            <a:rPr lang="ru-RU" sz="2000" b="1" dirty="0"/>
            <a:t>нормативные</a:t>
          </a:r>
          <a:r>
            <a:rPr lang="ru-RU" sz="2000" dirty="0"/>
            <a:t> (нормы расхода сырья, материалов, топлива, энергии, нормы амортизации, цены и др.);</a:t>
          </a:r>
        </a:p>
      </dgm:t>
    </dgm:pt>
    <dgm:pt modelId="{A4324258-74FE-4871-BF46-48623DF29D2E}" type="parTrans" cxnId="{F4DABD73-0486-494C-A781-230CBF366DBA}">
      <dgm:prSet/>
      <dgm:spPr/>
      <dgm:t>
        <a:bodyPr/>
        <a:lstStyle/>
        <a:p>
          <a:endParaRPr lang="ru-RU"/>
        </a:p>
      </dgm:t>
    </dgm:pt>
    <dgm:pt modelId="{98E7826F-E7C6-426C-978F-090FE83CFEF1}" type="sibTrans" cxnId="{F4DABD73-0486-494C-A781-230CBF366DBA}">
      <dgm:prSet/>
      <dgm:spPr/>
      <dgm:t>
        <a:bodyPr/>
        <a:lstStyle/>
        <a:p>
          <a:endParaRPr lang="ru-RU"/>
        </a:p>
      </dgm:t>
    </dgm:pt>
    <dgm:pt modelId="{D7DBDC3F-696A-454C-9373-6A988E3FDCAD}">
      <dgm:prSet phldrT="[Текст]" custT="1"/>
      <dgm:spPr/>
      <dgm:t>
        <a:bodyPr/>
        <a:lstStyle/>
        <a:p>
          <a:r>
            <a:rPr lang="ru-RU" sz="2000" b="1" dirty="0"/>
            <a:t>плановые </a:t>
          </a:r>
          <a:r>
            <a:rPr lang="ru-RU" sz="2000" dirty="0"/>
            <a:t>(данные планов экономического и социального развития предприятия, плановые задания внутрихозяйственным подразделениям);</a:t>
          </a:r>
        </a:p>
      </dgm:t>
    </dgm:pt>
    <dgm:pt modelId="{CB61D70C-68E9-4110-B3E9-78F873C3FBC1}" type="parTrans" cxnId="{E09D89D1-7C56-4799-B562-22732E9CA25F}">
      <dgm:prSet/>
      <dgm:spPr/>
      <dgm:t>
        <a:bodyPr/>
        <a:lstStyle/>
        <a:p>
          <a:endParaRPr lang="ru-RU"/>
        </a:p>
      </dgm:t>
    </dgm:pt>
    <dgm:pt modelId="{6CE033B1-C1AC-4C90-9AAB-3511D67C974F}" type="sibTrans" cxnId="{E09D89D1-7C56-4799-B562-22732E9CA25F}">
      <dgm:prSet/>
      <dgm:spPr/>
      <dgm:t>
        <a:bodyPr/>
        <a:lstStyle/>
        <a:p>
          <a:endParaRPr lang="ru-RU"/>
        </a:p>
      </dgm:t>
    </dgm:pt>
    <dgm:pt modelId="{E10F12DF-AF84-4B10-8DF9-959B73A1757F}">
      <dgm:prSet phldrT="[Текст]" custT="1"/>
      <dgm:spPr/>
      <dgm:t>
        <a:bodyPr/>
        <a:lstStyle/>
        <a:p>
          <a:r>
            <a:rPr lang="ru-RU" sz="2000" b="1" dirty="0"/>
            <a:t>учетные</a:t>
          </a:r>
          <a:r>
            <a:rPr lang="ru-RU" sz="2000" dirty="0"/>
            <a:t> (данные бухгалтерского, статистического, оперативного учета);</a:t>
          </a:r>
        </a:p>
      </dgm:t>
    </dgm:pt>
    <dgm:pt modelId="{D8454973-2A65-405E-833F-E82FE6C6217B}" type="parTrans" cxnId="{357098D0-EE7D-4C9D-87D7-9E24F543C3A6}">
      <dgm:prSet/>
      <dgm:spPr/>
      <dgm:t>
        <a:bodyPr/>
        <a:lstStyle/>
        <a:p>
          <a:endParaRPr lang="ru-RU"/>
        </a:p>
      </dgm:t>
    </dgm:pt>
    <dgm:pt modelId="{25B76E15-24BB-4B1D-993D-8E7E41A3FF01}" type="sibTrans" cxnId="{357098D0-EE7D-4C9D-87D7-9E24F543C3A6}">
      <dgm:prSet/>
      <dgm:spPr/>
      <dgm:t>
        <a:bodyPr/>
        <a:lstStyle/>
        <a:p>
          <a:endParaRPr lang="ru-RU"/>
        </a:p>
      </dgm:t>
    </dgm:pt>
    <dgm:pt modelId="{BA2F4865-6997-412E-A060-AF9D0A393511}">
      <dgm:prSet phldrT="[Текст]" custT="1"/>
      <dgm:spPr/>
      <dgm:t>
        <a:bodyPr/>
        <a:lstStyle/>
        <a:p>
          <a:r>
            <a:rPr lang="ru-RU" sz="2000" b="1" dirty="0"/>
            <a:t>отчетные</a:t>
          </a:r>
          <a:r>
            <a:rPr lang="ru-RU" sz="2000" dirty="0"/>
            <a:t> (данные бухгалтерской, статистической и оперативной отчетности); </a:t>
          </a:r>
        </a:p>
      </dgm:t>
    </dgm:pt>
    <dgm:pt modelId="{DBD8219C-EADE-4B28-8362-5424A5410E89}" type="parTrans" cxnId="{2A68F4CC-7AFB-459A-8B7D-85A8F2FF0109}">
      <dgm:prSet/>
      <dgm:spPr/>
      <dgm:t>
        <a:bodyPr/>
        <a:lstStyle/>
        <a:p>
          <a:endParaRPr lang="ru-RU"/>
        </a:p>
      </dgm:t>
    </dgm:pt>
    <dgm:pt modelId="{6A5373FB-835B-4B2B-B229-B5895EF9B50E}" type="sibTrans" cxnId="{2A68F4CC-7AFB-459A-8B7D-85A8F2FF0109}">
      <dgm:prSet/>
      <dgm:spPr/>
      <dgm:t>
        <a:bodyPr/>
        <a:lstStyle/>
        <a:p>
          <a:endParaRPr lang="ru-RU"/>
        </a:p>
      </dgm:t>
    </dgm:pt>
    <dgm:pt modelId="{7C7AE660-D89D-4EE0-BCCC-5443D0D89EE3}">
      <dgm:prSet phldrT="[Текст]"/>
      <dgm:spPr/>
      <dgm:t>
        <a:bodyPr/>
        <a:lstStyle/>
        <a:p>
          <a:r>
            <a:rPr lang="ru-RU" b="1" dirty="0"/>
            <a:t>аналитические (оценочные)</a:t>
          </a:r>
          <a:r>
            <a:rPr lang="ru-RU" dirty="0"/>
            <a:t>, которые исчисляются в ходе самого анализа для оценки результатов и эффективности работы предприятия.</a:t>
          </a:r>
        </a:p>
      </dgm:t>
    </dgm:pt>
    <dgm:pt modelId="{77676A15-8B18-4C90-AD76-C434E09A62FD}" type="parTrans" cxnId="{A173B984-4B97-4DDE-B51F-7D6B4DD912F4}">
      <dgm:prSet/>
      <dgm:spPr/>
      <dgm:t>
        <a:bodyPr/>
        <a:lstStyle/>
        <a:p>
          <a:endParaRPr lang="ru-RU"/>
        </a:p>
      </dgm:t>
    </dgm:pt>
    <dgm:pt modelId="{48056319-DDE1-4C67-9299-AB18C92D823B}" type="sibTrans" cxnId="{A173B984-4B97-4DDE-B51F-7D6B4DD912F4}">
      <dgm:prSet/>
      <dgm:spPr/>
      <dgm:t>
        <a:bodyPr/>
        <a:lstStyle/>
        <a:p>
          <a:endParaRPr lang="ru-RU"/>
        </a:p>
      </dgm:t>
    </dgm:pt>
    <dgm:pt modelId="{0DD142BE-1331-4653-A3BE-309EA3B2F136}" type="pres">
      <dgm:prSet presAssocID="{44EFE00C-F3F8-4DD3-99E4-0754F926586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9C0747-2994-40A4-97F2-A4F6B76613AB}" type="pres">
      <dgm:prSet presAssocID="{9F522CFA-F4B2-455C-9E97-D4F1FA56AC66}" presName="node" presStyleLbl="node1" presStyleIdx="0" presStyleCnt="5" custScaleY="129139" custLinFactNeighborX="402" custLinFactNeighborY="-23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A20BC-58D6-4732-B689-E49E2E1B1A60}" type="pres">
      <dgm:prSet presAssocID="{98E7826F-E7C6-426C-978F-090FE83CFEF1}" presName="sibTrans" presStyleCnt="0"/>
      <dgm:spPr/>
    </dgm:pt>
    <dgm:pt modelId="{FFF5628D-5C3A-413A-A815-C55C2C8E2CC6}" type="pres">
      <dgm:prSet presAssocID="{D7DBDC3F-696A-454C-9373-6A988E3FDCAD}" presName="node" presStyleLbl="node1" presStyleIdx="1" presStyleCnt="5" custScaleY="175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AA99F-DBA5-4CB9-9826-98B7215CAD1C}" type="pres">
      <dgm:prSet presAssocID="{6CE033B1-C1AC-4C90-9AAB-3511D67C974F}" presName="sibTrans" presStyleCnt="0"/>
      <dgm:spPr/>
    </dgm:pt>
    <dgm:pt modelId="{A994AF0F-E329-4871-9707-9EB98475A26E}" type="pres">
      <dgm:prSet presAssocID="{E10F12DF-AF84-4B10-8DF9-959B73A1757F}" presName="node" presStyleLbl="node1" presStyleIdx="2" presStyleCnt="5" custScaleY="119806" custLinFactNeighborX="-1201" custLinFactNeighborY="-28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13565-BFA8-4506-9DF3-50A56635EFC6}" type="pres">
      <dgm:prSet presAssocID="{25B76E15-24BB-4B1D-993D-8E7E41A3FF01}" presName="sibTrans" presStyleCnt="0"/>
      <dgm:spPr/>
    </dgm:pt>
    <dgm:pt modelId="{DB7F0CBE-F436-4A5A-9F70-D9A69C00EAE9}" type="pres">
      <dgm:prSet presAssocID="{BA2F4865-6997-412E-A060-AF9D0A393511}" presName="node" presStyleLbl="node1" presStyleIdx="3" presStyleCnt="5" custScaleX="121200" custScaleY="122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C01C55-7A59-4D71-BD5A-7FEEF105A1E0}" type="pres">
      <dgm:prSet presAssocID="{6A5373FB-835B-4B2B-B229-B5895EF9B50E}" presName="sibTrans" presStyleCnt="0"/>
      <dgm:spPr/>
    </dgm:pt>
    <dgm:pt modelId="{71CEE98E-B724-4D78-8306-E00A340F6621}" type="pres">
      <dgm:prSet presAssocID="{7C7AE660-D89D-4EE0-BCCC-5443D0D89EE3}" presName="node" presStyleLbl="node1" presStyleIdx="4" presStyleCnt="5" custScaleX="153196" custScaleY="116009" custLinFactNeighborX="-2200" custLinFactNeighborY="-2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4832EA-969D-4F12-84ED-4E14E6BB191B}" type="presOf" srcId="{44EFE00C-F3F8-4DD3-99E4-0754F926586C}" destId="{0DD142BE-1331-4653-A3BE-309EA3B2F136}" srcOrd="0" destOrd="0" presId="urn:microsoft.com/office/officeart/2005/8/layout/default#2"/>
    <dgm:cxn modelId="{E09D89D1-7C56-4799-B562-22732E9CA25F}" srcId="{44EFE00C-F3F8-4DD3-99E4-0754F926586C}" destId="{D7DBDC3F-696A-454C-9373-6A988E3FDCAD}" srcOrd="1" destOrd="0" parTransId="{CB61D70C-68E9-4110-B3E9-78F873C3FBC1}" sibTransId="{6CE033B1-C1AC-4C90-9AAB-3511D67C974F}"/>
    <dgm:cxn modelId="{C5D42073-AC73-49BD-A8AC-A9ECD0D35EC9}" type="presOf" srcId="{7C7AE660-D89D-4EE0-BCCC-5443D0D89EE3}" destId="{71CEE98E-B724-4D78-8306-E00A340F6621}" srcOrd="0" destOrd="0" presId="urn:microsoft.com/office/officeart/2005/8/layout/default#2"/>
    <dgm:cxn modelId="{F4DABD73-0486-494C-A781-230CBF366DBA}" srcId="{44EFE00C-F3F8-4DD3-99E4-0754F926586C}" destId="{9F522CFA-F4B2-455C-9E97-D4F1FA56AC66}" srcOrd="0" destOrd="0" parTransId="{A4324258-74FE-4871-BF46-48623DF29D2E}" sibTransId="{98E7826F-E7C6-426C-978F-090FE83CFEF1}"/>
    <dgm:cxn modelId="{4624E929-F03F-4A40-9B88-48B8C10BF323}" type="presOf" srcId="{BA2F4865-6997-412E-A060-AF9D0A393511}" destId="{DB7F0CBE-F436-4A5A-9F70-D9A69C00EAE9}" srcOrd="0" destOrd="0" presId="urn:microsoft.com/office/officeart/2005/8/layout/default#2"/>
    <dgm:cxn modelId="{2F2F704B-A1B1-406C-8F1B-06264C939607}" type="presOf" srcId="{E10F12DF-AF84-4B10-8DF9-959B73A1757F}" destId="{A994AF0F-E329-4871-9707-9EB98475A26E}" srcOrd="0" destOrd="0" presId="urn:microsoft.com/office/officeart/2005/8/layout/default#2"/>
    <dgm:cxn modelId="{88ED3F73-452A-4B5F-8B4D-2BD15E10E0D6}" type="presOf" srcId="{D7DBDC3F-696A-454C-9373-6A988E3FDCAD}" destId="{FFF5628D-5C3A-413A-A815-C55C2C8E2CC6}" srcOrd="0" destOrd="0" presId="urn:microsoft.com/office/officeart/2005/8/layout/default#2"/>
    <dgm:cxn modelId="{2A68F4CC-7AFB-459A-8B7D-85A8F2FF0109}" srcId="{44EFE00C-F3F8-4DD3-99E4-0754F926586C}" destId="{BA2F4865-6997-412E-A060-AF9D0A393511}" srcOrd="3" destOrd="0" parTransId="{DBD8219C-EADE-4B28-8362-5424A5410E89}" sibTransId="{6A5373FB-835B-4B2B-B229-B5895EF9B50E}"/>
    <dgm:cxn modelId="{9451025C-A99C-4F20-9280-10826A607B4C}" type="presOf" srcId="{9F522CFA-F4B2-455C-9E97-D4F1FA56AC66}" destId="{D29C0747-2994-40A4-97F2-A4F6B76613AB}" srcOrd="0" destOrd="0" presId="urn:microsoft.com/office/officeart/2005/8/layout/default#2"/>
    <dgm:cxn modelId="{A173B984-4B97-4DDE-B51F-7D6B4DD912F4}" srcId="{44EFE00C-F3F8-4DD3-99E4-0754F926586C}" destId="{7C7AE660-D89D-4EE0-BCCC-5443D0D89EE3}" srcOrd="4" destOrd="0" parTransId="{77676A15-8B18-4C90-AD76-C434E09A62FD}" sibTransId="{48056319-DDE1-4C67-9299-AB18C92D823B}"/>
    <dgm:cxn modelId="{357098D0-EE7D-4C9D-87D7-9E24F543C3A6}" srcId="{44EFE00C-F3F8-4DD3-99E4-0754F926586C}" destId="{E10F12DF-AF84-4B10-8DF9-959B73A1757F}" srcOrd="2" destOrd="0" parTransId="{D8454973-2A65-405E-833F-E82FE6C6217B}" sibTransId="{25B76E15-24BB-4B1D-993D-8E7E41A3FF01}"/>
    <dgm:cxn modelId="{35AA2B9C-34D6-4638-87BA-6831701B6DAA}" type="presParOf" srcId="{0DD142BE-1331-4653-A3BE-309EA3B2F136}" destId="{D29C0747-2994-40A4-97F2-A4F6B76613AB}" srcOrd="0" destOrd="0" presId="urn:microsoft.com/office/officeart/2005/8/layout/default#2"/>
    <dgm:cxn modelId="{726CCFD0-4B1C-4907-9623-8B14176BEB4F}" type="presParOf" srcId="{0DD142BE-1331-4653-A3BE-309EA3B2F136}" destId="{214A20BC-58D6-4732-B689-E49E2E1B1A60}" srcOrd="1" destOrd="0" presId="urn:microsoft.com/office/officeart/2005/8/layout/default#2"/>
    <dgm:cxn modelId="{2A5E1B0E-97B7-471F-BF09-38A4CB33D626}" type="presParOf" srcId="{0DD142BE-1331-4653-A3BE-309EA3B2F136}" destId="{FFF5628D-5C3A-413A-A815-C55C2C8E2CC6}" srcOrd="2" destOrd="0" presId="urn:microsoft.com/office/officeart/2005/8/layout/default#2"/>
    <dgm:cxn modelId="{C702F828-09E9-4B2D-9150-4CA0AF6E1D51}" type="presParOf" srcId="{0DD142BE-1331-4653-A3BE-309EA3B2F136}" destId="{5D5AA99F-DBA5-4CB9-9826-98B7215CAD1C}" srcOrd="3" destOrd="0" presId="urn:microsoft.com/office/officeart/2005/8/layout/default#2"/>
    <dgm:cxn modelId="{95EA2496-A80E-4F63-8CCA-D99BA9819E56}" type="presParOf" srcId="{0DD142BE-1331-4653-A3BE-309EA3B2F136}" destId="{A994AF0F-E329-4871-9707-9EB98475A26E}" srcOrd="4" destOrd="0" presId="urn:microsoft.com/office/officeart/2005/8/layout/default#2"/>
    <dgm:cxn modelId="{3545225D-8A45-47B4-8656-14FCA46EFC07}" type="presParOf" srcId="{0DD142BE-1331-4653-A3BE-309EA3B2F136}" destId="{8CD13565-BFA8-4506-9DF3-50A56635EFC6}" srcOrd="5" destOrd="0" presId="urn:microsoft.com/office/officeart/2005/8/layout/default#2"/>
    <dgm:cxn modelId="{D609C2C4-26B4-45E2-BC86-D70E53D242E1}" type="presParOf" srcId="{0DD142BE-1331-4653-A3BE-309EA3B2F136}" destId="{DB7F0CBE-F436-4A5A-9F70-D9A69C00EAE9}" srcOrd="6" destOrd="0" presId="urn:microsoft.com/office/officeart/2005/8/layout/default#2"/>
    <dgm:cxn modelId="{EFB08013-E6EA-4170-9A1C-D60267FDB77C}" type="presParOf" srcId="{0DD142BE-1331-4653-A3BE-309EA3B2F136}" destId="{60C01C55-7A59-4D71-BD5A-7FEEF105A1E0}" srcOrd="7" destOrd="0" presId="urn:microsoft.com/office/officeart/2005/8/layout/default#2"/>
    <dgm:cxn modelId="{2C3F4B67-8A64-454D-8F5C-EF3DDE96E4B7}" type="presParOf" srcId="{0DD142BE-1331-4653-A3BE-309EA3B2F136}" destId="{71CEE98E-B724-4D78-8306-E00A340F6621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9E1546-3123-4A76-AA1F-18EF46F58B6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F2B6BAD0-981C-42E2-A66F-E3D369EEB4AF}">
      <dgm:prSet phldrT="[Текст]"/>
      <dgm:spPr/>
      <dgm:t>
        <a:bodyPr/>
        <a:lstStyle/>
        <a:p>
          <a:r>
            <a:rPr lang="ru-RU" dirty="0"/>
            <a:t>В управленческом анализе используются общие и специфические, абсолютные и относительные, результативные и факторные показатели  </a:t>
          </a:r>
          <a:endParaRPr lang="x-none" dirty="0"/>
        </a:p>
      </dgm:t>
    </dgm:pt>
    <dgm:pt modelId="{053E8252-E0C5-458D-B3C4-09B18B0EC900}" type="parTrans" cxnId="{BCC5F593-7DCF-4A6A-9881-DDB72BD87E9D}">
      <dgm:prSet/>
      <dgm:spPr/>
      <dgm:t>
        <a:bodyPr/>
        <a:lstStyle/>
        <a:p>
          <a:endParaRPr lang="x-none"/>
        </a:p>
      </dgm:t>
    </dgm:pt>
    <dgm:pt modelId="{9C8C4582-1592-40F6-B004-230A43AF2F8F}" type="sibTrans" cxnId="{BCC5F593-7DCF-4A6A-9881-DDB72BD87E9D}">
      <dgm:prSet/>
      <dgm:spPr/>
      <dgm:t>
        <a:bodyPr/>
        <a:lstStyle/>
        <a:p>
          <a:endParaRPr lang="x-none"/>
        </a:p>
      </dgm:t>
    </dgm:pt>
    <dgm:pt modelId="{DC8191AE-238C-4C65-8B65-41FDDDD4FE29}">
      <dgm:prSet phldrT="[Текст]"/>
      <dgm:spPr/>
      <dgm:t>
        <a:bodyPr/>
        <a:lstStyle/>
        <a:p>
          <a:r>
            <a:rPr lang="ru-RU" dirty="0"/>
            <a:t>По способу формирования показатели могут быть нормативными, плановым, отчетным, учетными и аналитическими</a:t>
          </a:r>
          <a:endParaRPr lang="x-none" dirty="0"/>
        </a:p>
      </dgm:t>
    </dgm:pt>
    <dgm:pt modelId="{4C6BCE6A-2812-45C5-9D4E-C3E28D466E56}" type="parTrans" cxnId="{B7DA5265-B008-4785-AF01-7263CF938234}">
      <dgm:prSet/>
      <dgm:spPr/>
      <dgm:t>
        <a:bodyPr/>
        <a:lstStyle/>
        <a:p>
          <a:endParaRPr lang="x-none"/>
        </a:p>
      </dgm:t>
    </dgm:pt>
    <dgm:pt modelId="{509FD8CC-07A7-4E69-A347-159CD56637F5}" type="sibTrans" cxnId="{B7DA5265-B008-4785-AF01-7263CF938234}">
      <dgm:prSet/>
      <dgm:spPr/>
      <dgm:t>
        <a:bodyPr/>
        <a:lstStyle/>
        <a:p>
          <a:endParaRPr lang="x-none"/>
        </a:p>
      </dgm:t>
    </dgm:pt>
    <dgm:pt modelId="{EA206BD5-1201-4F67-ABCC-22FCCD4F4C4B}" type="pres">
      <dgm:prSet presAssocID="{E99E1546-3123-4A76-AA1F-18EF46F58B6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C8C89AC-F6E0-437C-8D97-BDCBAD670FF2}" type="pres">
      <dgm:prSet presAssocID="{E99E1546-3123-4A76-AA1F-18EF46F58B6F}" presName="Name1" presStyleCnt="0"/>
      <dgm:spPr/>
    </dgm:pt>
    <dgm:pt modelId="{4F497890-C76A-4837-81EF-2A88CF1ECC44}" type="pres">
      <dgm:prSet presAssocID="{E99E1546-3123-4A76-AA1F-18EF46F58B6F}" presName="cycle" presStyleCnt="0"/>
      <dgm:spPr/>
    </dgm:pt>
    <dgm:pt modelId="{6E65D5B7-EF0B-4E05-9A24-A233E4E97FA9}" type="pres">
      <dgm:prSet presAssocID="{E99E1546-3123-4A76-AA1F-18EF46F58B6F}" presName="srcNode" presStyleLbl="node1" presStyleIdx="0" presStyleCnt="2"/>
      <dgm:spPr/>
    </dgm:pt>
    <dgm:pt modelId="{5D8C3903-C660-43F8-A5D5-A96EF3357A16}" type="pres">
      <dgm:prSet presAssocID="{E99E1546-3123-4A76-AA1F-18EF46F58B6F}" presName="conn" presStyleLbl="parChTrans1D2" presStyleIdx="0" presStyleCnt="1"/>
      <dgm:spPr/>
      <dgm:t>
        <a:bodyPr/>
        <a:lstStyle/>
        <a:p>
          <a:endParaRPr lang="ru-RU"/>
        </a:p>
      </dgm:t>
    </dgm:pt>
    <dgm:pt modelId="{7F9EBDAC-813F-40F4-AB49-FF7FED421F83}" type="pres">
      <dgm:prSet presAssocID="{E99E1546-3123-4A76-AA1F-18EF46F58B6F}" presName="extraNode" presStyleLbl="node1" presStyleIdx="0" presStyleCnt="2"/>
      <dgm:spPr/>
    </dgm:pt>
    <dgm:pt modelId="{73013C5D-8E5E-433D-8384-C795A009D6F1}" type="pres">
      <dgm:prSet presAssocID="{E99E1546-3123-4A76-AA1F-18EF46F58B6F}" presName="dstNode" presStyleLbl="node1" presStyleIdx="0" presStyleCnt="2"/>
      <dgm:spPr/>
    </dgm:pt>
    <dgm:pt modelId="{E5E25095-3F1E-4708-AC6A-DFFBFB873A14}" type="pres">
      <dgm:prSet presAssocID="{F2B6BAD0-981C-42E2-A66F-E3D369EEB4AF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9783F-89E5-434A-9047-301C9C74237A}" type="pres">
      <dgm:prSet presAssocID="{F2B6BAD0-981C-42E2-A66F-E3D369EEB4AF}" presName="accent_1" presStyleCnt="0"/>
      <dgm:spPr/>
    </dgm:pt>
    <dgm:pt modelId="{DB0E80FD-0356-4B5C-A462-ADC888D2B830}" type="pres">
      <dgm:prSet presAssocID="{F2B6BAD0-981C-42E2-A66F-E3D369EEB4AF}" presName="accentRepeatNode" presStyleLbl="solidFgAcc1" presStyleIdx="0" presStyleCnt="2"/>
      <dgm:spPr/>
    </dgm:pt>
    <dgm:pt modelId="{8CADE47B-7540-48B6-8FA4-3179019077DA}" type="pres">
      <dgm:prSet presAssocID="{DC8191AE-238C-4C65-8B65-41FDDDD4FE29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50468-B4C5-4635-96FB-C6F553A5BEE8}" type="pres">
      <dgm:prSet presAssocID="{DC8191AE-238C-4C65-8B65-41FDDDD4FE29}" presName="accent_2" presStyleCnt="0"/>
      <dgm:spPr/>
    </dgm:pt>
    <dgm:pt modelId="{649DD625-C72E-41BD-8AAE-55743F0C0680}" type="pres">
      <dgm:prSet presAssocID="{DC8191AE-238C-4C65-8B65-41FDDDD4FE29}" presName="accentRepeatNode" presStyleLbl="solidFgAcc1" presStyleIdx="1" presStyleCnt="2"/>
      <dgm:spPr/>
    </dgm:pt>
  </dgm:ptLst>
  <dgm:cxnLst>
    <dgm:cxn modelId="{C22CAB41-3E12-4C18-A487-76911564AFD8}" type="presOf" srcId="{E99E1546-3123-4A76-AA1F-18EF46F58B6F}" destId="{EA206BD5-1201-4F67-ABCC-22FCCD4F4C4B}" srcOrd="0" destOrd="0" presId="urn:microsoft.com/office/officeart/2008/layout/VerticalCurvedList"/>
    <dgm:cxn modelId="{BCC5F593-7DCF-4A6A-9881-DDB72BD87E9D}" srcId="{E99E1546-3123-4A76-AA1F-18EF46F58B6F}" destId="{F2B6BAD0-981C-42E2-A66F-E3D369EEB4AF}" srcOrd="0" destOrd="0" parTransId="{053E8252-E0C5-458D-B3C4-09B18B0EC900}" sibTransId="{9C8C4582-1592-40F6-B004-230A43AF2F8F}"/>
    <dgm:cxn modelId="{B7DA5265-B008-4785-AF01-7263CF938234}" srcId="{E99E1546-3123-4A76-AA1F-18EF46F58B6F}" destId="{DC8191AE-238C-4C65-8B65-41FDDDD4FE29}" srcOrd="1" destOrd="0" parTransId="{4C6BCE6A-2812-45C5-9D4E-C3E28D466E56}" sibTransId="{509FD8CC-07A7-4E69-A347-159CD56637F5}"/>
    <dgm:cxn modelId="{A42D208B-DF71-4A91-AD32-1225B488D3B9}" type="presOf" srcId="{DC8191AE-238C-4C65-8B65-41FDDDD4FE29}" destId="{8CADE47B-7540-48B6-8FA4-3179019077DA}" srcOrd="0" destOrd="0" presId="urn:microsoft.com/office/officeart/2008/layout/VerticalCurvedList"/>
    <dgm:cxn modelId="{E6F82A47-C329-4D95-A33A-6F7E275AD552}" type="presOf" srcId="{9C8C4582-1592-40F6-B004-230A43AF2F8F}" destId="{5D8C3903-C660-43F8-A5D5-A96EF3357A16}" srcOrd="0" destOrd="0" presId="urn:microsoft.com/office/officeart/2008/layout/VerticalCurvedList"/>
    <dgm:cxn modelId="{A3EEF003-BB54-4315-BACD-F73EC64F2ACC}" type="presOf" srcId="{F2B6BAD0-981C-42E2-A66F-E3D369EEB4AF}" destId="{E5E25095-3F1E-4708-AC6A-DFFBFB873A14}" srcOrd="0" destOrd="0" presId="urn:microsoft.com/office/officeart/2008/layout/VerticalCurvedList"/>
    <dgm:cxn modelId="{28B5B1D1-87F2-4EDF-9590-EC08D6975992}" type="presParOf" srcId="{EA206BD5-1201-4F67-ABCC-22FCCD4F4C4B}" destId="{3C8C89AC-F6E0-437C-8D97-BDCBAD670FF2}" srcOrd="0" destOrd="0" presId="urn:microsoft.com/office/officeart/2008/layout/VerticalCurvedList"/>
    <dgm:cxn modelId="{0BC4CBB7-B98D-4B49-B13A-9CF9059AFD6B}" type="presParOf" srcId="{3C8C89AC-F6E0-437C-8D97-BDCBAD670FF2}" destId="{4F497890-C76A-4837-81EF-2A88CF1ECC44}" srcOrd="0" destOrd="0" presId="urn:microsoft.com/office/officeart/2008/layout/VerticalCurvedList"/>
    <dgm:cxn modelId="{319C7D6C-CF6F-4E78-A43A-5CC8631EACF1}" type="presParOf" srcId="{4F497890-C76A-4837-81EF-2A88CF1ECC44}" destId="{6E65D5B7-EF0B-4E05-9A24-A233E4E97FA9}" srcOrd="0" destOrd="0" presId="urn:microsoft.com/office/officeart/2008/layout/VerticalCurvedList"/>
    <dgm:cxn modelId="{C0D635C1-C786-481E-9055-9349EC1D07E7}" type="presParOf" srcId="{4F497890-C76A-4837-81EF-2A88CF1ECC44}" destId="{5D8C3903-C660-43F8-A5D5-A96EF3357A16}" srcOrd="1" destOrd="0" presId="urn:microsoft.com/office/officeart/2008/layout/VerticalCurvedList"/>
    <dgm:cxn modelId="{71B3258B-FDFF-4222-8852-90D9FF2E564B}" type="presParOf" srcId="{4F497890-C76A-4837-81EF-2A88CF1ECC44}" destId="{7F9EBDAC-813F-40F4-AB49-FF7FED421F83}" srcOrd="2" destOrd="0" presId="urn:microsoft.com/office/officeart/2008/layout/VerticalCurvedList"/>
    <dgm:cxn modelId="{8C719D03-18B9-4BEC-985E-37F1D116859E}" type="presParOf" srcId="{4F497890-C76A-4837-81EF-2A88CF1ECC44}" destId="{73013C5D-8E5E-433D-8384-C795A009D6F1}" srcOrd="3" destOrd="0" presId="urn:microsoft.com/office/officeart/2008/layout/VerticalCurvedList"/>
    <dgm:cxn modelId="{88600A2D-01BF-431B-896F-7BA09DCF7752}" type="presParOf" srcId="{3C8C89AC-F6E0-437C-8D97-BDCBAD670FF2}" destId="{E5E25095-3F1E-4708-AC6A-DFFBFB873A14}" srcOrd="1" destOrd="0" presId="urn:microsoft.com/office/officeart/2008/layout/VerticalCurvedList"/>
    <dgm:cxn modelId="{4A9AACBB-36CA-4C06-9114-A8D42FE19CA8}" type="presParOf" srcId="{3C8C89AC-F6E0-437C-8D97-BDCBAD670FF2}" destId="{88A9783F-89E5-434A-9047-301C9C74237A}" srcOrd="2" destOrd="0" presId="urn:microsoft.com/office/officeart/2008/layout/VerticalCurvedList"/>
    <dgm:cxn modelId="{86AEAC82-849C-40DA-B7A3-43EF37D350AA}" type="presParOf" srcId="{88A9783F-89E5-434A-9047-301C9C74237A}" destId="{DB0E80FD-0356-4B5C-A462-ADC888D2B830}" srcOrd="0" destOrd="0" presId="urn:microsoft.com/office/officeart/2008/layout/VerticalCurvedList"/>
    <dgm:cxn modelId="{0B1E9165-E626-4F1C-A52D-4E36CF61E0B0}" type="presParOf" srcId="{3C8C89AC-F6E0-437C-8D97-BDCBAD670FF2}" destId="{8CADE47B-7540-48B6-8FA4-3179019077DA}" srcOrd="3" destOrd="0" presId="urn:microsoft.com/office/officeart/2008/layout/VerticalCurvedList"/>
    <dgm:cxn modelId="{C2DA49F5-7DA3-46D4-9870-D0630DBBD0B9}" type="presParOf" srcId="{3C8C89AC-F6E0-437C-8D97-BDCBAD670FF2}" destId="{5E150468-B4C5-4635-96FB-C6F553A5BEE8}" srcOrd="4" destOrd="0" presId="urn:microsoft.com/office/officeart/2008/layout/VerticalCurvedList"/>
    <dgm:cxn modelId="{0EF422B5-21E9-4918-9810-278D1B890D76}" type="presParOf" srcId="{5E150468-B4C5-4635-96FB-C6F553A5BEE8}" destId="{649DD625-C72E-41BD-8AAE-55743F0C068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8738BA2-9C89-438F-88A5-9C67447F80CC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x-none"/>
        </a:p>
      </dgm:t>
    </dgm:pt>
    <dgm:pt modelId="{EB84818B-854A-43CD-BEE4-17470E59DB25}">
      <dgm:prSet phldrT="[Текст]"/>
      <dgm:spPr/>
      <dgm:t>
        <a:bodyPr/>
        <a:lstStyle/>
        <a:p>
          <a:r>
            <a:rPr lang="ru-RU" b="1" dirty="0"/>
            <a:t>Сравнение</a:t>
          </a:r>
          <a:r>
            <a:rPr lang="ru-RU" dirty="0"/>
            <a:t> – действие, посредством которого устанавливается сходство и различие определенных процессов и явлений. </a:t>
          </a:r>
          <a:endParaRPr lang="x-none" dirty="0"/>
        </a:p>
      </dgm:t>
    </dgm:pt>
    <dgm:pt modelId="{9B93A5BC-0020-4099-8CDB-16C4EFADECCA}" type="parTrans" cxnId="{53A00D7E-F30E-4D1C-9499-5CEE5589D50B}">
      <dgm:prSet/>
      <dgm:spPr/>
      <dgm:t>
        <a:bodyPr/>
        <a:lstStyle/>
        <a:p>
          <a:endParaRPr lang="x-none"/>
        </a:p>
      </dgm:t>
    </dgm:pt>
    <dgm:pt modelId="{0783A0A8-58A7-482E-953F-2AE2467009AB}" type="sibTrans" cxnId="{53A00D7E-F30E-4D1C-9499-5CEE5589D50B}">
      <dgm:prSet/>
      <dgm:spPr/>
      <dgm:t>
        <a:bodyPr/>
        <a:lstStyle/>
        <a:p>
          <a:endParaRPr lang="x-none"/>
        </a:p>
      </dgm:t>
    </dgm:pt>
    <dgm:pt modelId="{6E317BE2-203C-49D9-94F0-0B0F8D2C45B4}">
      <dgm:prSet phldrT="[Текст]"/>
      <dgm:spPr/>
      <dgm:t>
        <a:bodyPr/>
        <a:lstStyle/>
        <a:p>
          <a:r>
            <a:rPr lang="ru-RU" dirty="0"/>
            <a:t>Сравнение бывает качественным и количественным. </a:t>
          </a:r>
          <a:endParaRPr lang="x-none" dirty="0"/>
        </a:p>
      </dgm:t>
    </dgm:pt>
    <dgm:pt modelId="{D3C72778-EFA4-494E-9E37-1948C0B2C94F}" type="parTrans" cxnId="{71BF482D-9194-4281-B64A-0A7420F08349}">
      <dgm:prSet/>
      <dgm:spPr/>
      <dgm:t>
        <a:bodyPr/>
        <a:lstStyle/>
        <a:p>
          <a:endParaRPr lang="x-none"/>
        </a:p>
      </dgm:t>
    </dgm:pt>
    <dgm:pt modelId="{13444BBD-72B9-40B1-9C01-AC32688802FB}" type="sibTrans" cxnId="{71BF482D-9194-4281-B64A-0A7420F08349}">
      <dgm:prSet/>
      <dgm:spPr/>
      <dgm:t>
        <a:bodyPr/>
        <a:lstStyle/>
        <a:p>
          <a:endParaRPr lang="x-none"/>
        </a:p>
      </dgm:t>
    </dgm:pt>
    <dgm:pt modelId="{048F53C9-BCAA-4424-A8CC-A5EDAAD7ED0A}">
      <dgm:prSet phldrT="[Текст]"/>
      <dgm:spPr/>
      <dgm:t>
        <a:bodyPr/>
        <a:lstStyle/>
        <a:p>
          <a:r>
            <a:rPr lang="ru-RU" dirty="0"/>
            <a:t>Проводить сравнение можно по одному или нескольким критериям</a:t>
          </a:r>
          <a:endParaRPr lang="x-none" dirty="0"/>
        </a:p>
      </dgm:t>
    </dgm:pt>
    <dgm:pt modelId="{73C1962C-4B51-450A-BFF2-A334670B8C9B}" type="parTrans" cxnId="{45693643-B195-47C3-B313-9C87C1B55F7B}">
      <dgm:prSet/>
      <dgm:spPr/>
      <dgm:t>
        <a:bodyPr/>
        <a:lstStyle/>
        <a:p>
          <a:endParaRPr lang="x-none"/>
        </a:p>
      </dgm:t>
    </dgm:pt>
    <dgm:pt modelId="{7C173F9E-A2FF-4BAD-8251-A44766D830A1}" type="sibTrans" cxnId="{45693643-B195-47C3-B313-9C87C1B55F7B}">
      <dgm:prSet/>
      <dgm:spPr/>
      <dgm:t>
        <a:bodyPr/>
        <a:lstStyle/>
        <a:p>
          <a:endParaRPr lang="x-none"/>
        </a:p>
      </dgm:t>
    </dgm:pt>
    <dgm:pt modelId="{64759DE5-D746-4947-9CD5-8E4F3DC0BDAA}">
      <dgm:prSet phldrT="[Текст]"/>
      <dgm:spPr/>
      <dgm:t>
        <a:bodyPr/>
        <a:lstStyle/>
        <a:p>
          <a:r>
            <a:rPr lang="ru-RU" dirty="0"/>
            <a:t>Наиболее распространенные виды сравнения – сравнение «план-факт», сравнение динамики факторных и результирующих показателей, сравнение параллельных рядов. </a:t>
          </a:r>
          <a:endParaRPr lang="x-none" dirty="0"/>
        </a:p>
      </dgm:t>
    </dgm:pt>
    <dgm:pt modelId="{D37C2BC5-FB99-4FCB-B96E-42DCED067BDB}" type="parTrans" cxnId="{34DB6AE8-80A0-4AC7-88B7-77F8C64D3D30}">
      <dgm:prSet/>
      <dgm:spPr/>
    </dgm:pt>
    <dgm:pt modelId="{E54478A9-10E5-4723-AEEF-80F8DEBF9027}" type="sibTrans" cxnId="{34DB6AE8-80A0-4AC7-88B7-77F8C64D3D30}">
      <dgm:prSet/>
      <dgm:spPr/>
    </dgm:pt>
    <dgm:pt modelId="{B5C0E21F-9DD3-4A75-9A95-FF752665478F}" type="pres">
      <dgm:prSet presAssocID="{58738BA2-9C89-438F-88A5-9C67447F80CC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BCCE63D-81A7-43E7-89F0-5622970E7437}" type="pres">
      <dgm:prSet presAssocID="{EB84818B-854A-43CD-BEE4-17470E59DB25}" presName="root" presStyleCnt="0">
        <dgm:presLayoutVars>
          <dgm:chMax/>
          <dgm:chPref val="4"/>
        </dgm:presLayoutVars>
      </dgm:prSet>
      <dgm:spPr/>
    </dgm:pt>
    <dgm:pt modelId="{22758801-A263-4031-9461-A92AC255D817}" type="pres">
      <dgm:prSet presAssocID="{EB84818B-854A-43CD-BEE4-17470E59DB25}" presName="rootComposite" presStyleCnt="0">
        <dgm:presLayoutVars/>
      </dgm:prSet>
      <dgm:spPr/>
    </dgm:pt>
    <dgm:pt modelId="{B452F4C1-659D-4E4D-A0FD-80E8174221CA}" type="pres">
      <dgm:prSet presAssocID="{EB84818B-854A-43CD-BEE4-17470E59DB25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0F97E2CD-AD23-4CE4-9102-8A83177D6548}" type="pres">
      <dgm:prSet presAssocID="{EB84818B-854A-43CD-BEE4-17470E59DB25}" presName="childShape" presStyleCnt="0">
        <dgm:presLayoutVars>
          <dgm:chMax val="0"/>
          <dgm:chPref val="0"/>
        </dgm:presLayoutVars>
      </dgm:prSet>
      <dgm:spPr/>
    </dgm:pt>
    <dgm:pt modelId="{85AA1882-5FDD-4900-91F3-DE168E4BC993}" type="pres">
      <dgm:prSet presAssocID="{6E317BE2-203C-49D9-94F0-0B0F8D2C45B4}" presName="childComposite" presStyleCnt="0">
        <dgm:presLayoutVars>
          <dgm:chMax val="0"/>
          <dgm:chPref val="0"/>
        </dgm:presLayoutVars>
      </dgm:prSet>
      <dgm:spPr/>
    </dgm:pt>
    <dgm:pt modelId="{503AC9F8-286D-4848-AE3E-B0D8BA36CD95}" type="pres">
      <dgm:prSet presAssocID="{6E317BE2-203C-49D9-94F0-0B0F8D2C45B4}" presName="Image" presStyleLbl="node1" presStyleIdx="0" presStyleCnt="3"/>
      <dgm:spPr/>
    </dgm:pt>
    <dgm:pt modelId="{D581DF1D-43CF-42FE-A76F-79116985AB1D}" type="pres">
      <dgm:prSet presAssocID="{6E317BE2-203C-49D9-94F0-0B0F8D2C45B4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18853-6993-456C-8744-14EF2A80064C}" type="pres">
      <dgm:prSet presAssocID="{048F53C9-BCAA-4424-A8CC-A5EDAAD7ED0A}" presName="childComposite" presStyleCnt="0">
        <dgm:presLayoutVars>
          <dgm:chMax val="0"/>
          <dgm:chPref val="0"/>
        </dgm:presLayoutVars>
      </dgm:prSet>
      <dgm:spPr/>
    </dgm:pt>
    <dgm:pt modelId="{F55E07C8-BF77-4579-856E-CC56ED4D7067}" type="pres">
      <dgm:prSet presAssocID="{048F53C9-BCAA-4424-A8CC-A5EDAAD7ED0A}" presName="Image" presStyleLbl="node1" presStyleIdx="1" presStyleCnt="3"/>
      <dgm:spPr/>
    </dgm:pt>
    <dgm:pt modelId="{C0148B9E-733C-4250-A47E-DF4602CA55BB}" type="pres">
      <dgm:prSet presAssocID="{048F53C9-BCAA-4424-A8CC-A5EDAAD7ED0A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333DE-D5B5-4E0D-A2B4-9C4A49A47C8F}" type="pres">
      <dgm:prSet presAssocID="{64759DE5-D746-4947-9CD5-8E4F3DC0BDAA}" presName="childComposite" presStyleCnt="0">
        <dgm:presLayoutVars>
          <dgm:chMax val="0"/>
          <dgm:chPref val="0"/>
        </dgm:presLayoutVars>
      </dgm:prSet>
      <dgm:spPr/>
    </dgm:pt>
    <dgm:pt modelId="{E5669815-5C13-4ACD-BBCA-E0C5F85827FD}" type="pres">
      <dgm:prSet presAssocID="{64759DE5-D746-4947-9CD5-8E4F3DC0BDAA}" presName="Image" presStyleLbl="node1" presStyleIdx="2" presStyleCnt="3"/>
      <dgm:spPr/>
    </dgm:pt>
    <dgm:pt modelId="{E417E86C-6E71-4AA2-AD0A-3B9190AB1E2D}" type="pres">
      <dgm:prSet presAssocID="{64759DE5-D746-4947-9CD5-8E4F3DC0BDAA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693643-B195-47C3-B313-9C87C1B55F7B}" srcId="{EB84818B-854A-43CD-BEE4-17470E59DB25}" destId="{048F53C9-BCAA-4424-A8CC-A5EDAAD7ED0A}" srcOrd="1" destOrd="0" parTransId="{73C1962C-4B51-450A-BFF2-A334670B8C9B}" sibTransId="{7C173F9E-A2FF-4BAD-8251-A44766D830A1}"/>
    <dgm:cxn modelId="{53A00D7E-F30E-4D1C-9499-5CEE5589D50B}" srcId="{58738BA2-9C89-438F-88A5-9C67447F80CC}" destId="{EB84818B-854A-43CD-BEE4-17470E59DB25}" srcOrd="0" destOrd="0" parTransId="{9B93A5BC-0020-4099-8CDB-16C4EFADECCA}" sibTransId="{0783A0A8-58A7-482E-953F-2AE2467009AB}"/>
    <dgm:cxn modelId="{542EAFB7-7D66-4F3A-B67C-09D056793969}" type="presOf" srcId="{048F53C9-BCAA-4424-A8CC-A5EDAAD7ED0A}" destId="{C0148B9E-733C-4250-A47E-DF4602CA55BB}" srcOrd="0" destOrd="0" presId="urn:microsoft.com/office/officeart/2008/layout/PictureAccentList"/>
    <dgm:cxn modelId="{8496E570-B155-415E-ACF0-CD3352F83AF4}" type="presOf" srcId="{EB84818B-854A-43CD-BEE4-17470E59DB25}" destId="{B452F4C1-659D-4E4D-A0FD-80E8174221CA}" srcOrd="0" destOrd="0" presId="urn:microsoft.com/office/officeart/2008/layout/PictureAccentList"/>
    <dgm:cxn modelId="{16D9C8DD-3290-49F6-AD76-CE07FF8A645D}" type="presOf" srcId="{64759DE5-D746-4947-9CD5-8E4F3DC0BDAA}" destId="{E417E86C-6E71-4AA2-AD0A-3B9190AB1E2D}" srcOrd="0" destOrd="0" presId="urn:microsoft.com/office/officeart/2008/layout/PictureAccentList"/>
    <dgm:cxn modelId="{A0754DB3-23F8-47B5-99F6-2406501EEF94}" type="presOf" srcId="{6E317BE2-203C-49D9-94F0-0B0F8D2C45B4}" destId="{D581DF1D-43CF-42FE-A76F-79116985AB1D}" srcOrd="0" destOrd="0" presId="urn:microsoft.com/office/officeart/2008/layout/PictureAccentList"/>
    <dgm:cxn modelId="{F664B548-364F-4697-A933-AE52931BD881}" type="presOf" srcId="{58738BA2-9C89-438F-88A5-9C67447F80CC}" destId="{B5C0E21F-9DD3-4A75-9A95-FF752665478F}" srcOrd="0" destOrd="0" presId="urn:microsoft.com/office/officeart/2008/layout/PictureAccentList"/>
    <dgm:cxn modelId="{34DB6AE8-80A0-4AC7-88B7-77F8C64D3D30}" srcId="{EB84818B-854A-43CD-BEE4-17470E59DB25}" destId="{64759DE5-D746-4947-9CD5-8E4F3DC0BDAA}" srcOrd="2" destOrd="0" parTransId="{D37C2BC5-FB99-4FCB-B96E-42DCED067BDB}" sibTransId="{E54478A9-10E5-4723-AEEF-80F8DEBF9027}"/>
    <dgm:cxn modelId="{71BF482D-9194-4281-B64A-0A7420F08349}" srcId="{EB84818B-854A-43CD-BEE4-17470E59DB25}" destId="{6E317BE2-203C-49D9-94F0-0B0F8D2C45B4}" srcOrd="0" destOrd="0" parTransId="{D3C72778-EFA4-494E-9E37-1948C0B2C94F}" sibTransId="{13444BBD-72B9-40B1-9C01-AC32688802FB}"/>
    <dgm:cxn modelId="{67D7BC73-2831-4304-816C-1026A233B0AC}" type="presParOf" srcId="{B5C0E21F-9DD3-4A75-9A95-FF752665478F}" destId="{DBCCE63D-81A7-43E7-89F0-5622970E7437}" srcOrd="0" destOrd="0" presId="urn:microsoft.com/office/officeart/2008/layout/PictureAccentList"/>
    <dgm:cxn modelId="{03F61B52-B7F0-46F7-BD7D-18F152009C67}" type="presParOf" srcId="{DBCCE63D-81A7-43E7-89F0-5622970E7437}" destId="{22758801-A263-4031-9461-A92AC255D817}" srcOrd="0" destOrd="0" presId="urn:microsoft.com/office/officeart/2008/layout/PictureAccentList"/>
    <dgm:cxn modelId="{2DFE4EF4-4BF0-4A3E-935A-E77A99991A09}" type="presParOf" srcId="{22758801-A263-4031-9461-A92AC255D817}" destId="{B452F4C1-659D-4E4D-A0FD-80E8174221CA}" srcOrd="0" destOrd="0" presId="urn:microsoft.com/office/officeart/2008/layout/PictureAccentList"/>
    <dgm:cxn modelId="{77C77EB9-2D5C-440E-9F21-299AFF0B2823}" type="presParOf" srcId="{DBCCE63D-81A7-43E7-89F0-5622970E7437}" destId="{0F97E2CD-AD23-4CE4-9102-8A83177D6548}" srcOrd="1" destOrd="0" presId="urn:microsoft.com/office/officeart/2008/layout/PictureAccentList"/>
    <dgm:cxn modelId="{F6DE783A-25A4-44BB-89FF-37E680BA5A72}" type="presParOf" srcId="{0F97E2CD-AD23-4CE4-9102-8A83177D6548}" destId="{85AA1882-5FDD-4900-91F3-DE168E4BC993}" srcOrd="0" destOrd="0" presId="urn:microsoft.com/office/officeart/2008/layout/PictureAccentList"/>
    <dgm:cxn modelId="{BD496BC6-F6F3-49CE-BF88-E9035F873ED8}" type="presParOf" srcId="{85AA1882-5FDD-4900-91F3-DE168E4BC993}" destId="{503AC9F8-286D-4848-AE3E-B0D8BA36CD95}" srcOrd="0" destOrd="0" presId="urn:microsoft.com/office/officeart/2008/layout/PictureAccentList"/>
    <dgm:cxn modelId="{4BC4B3CC-5FEF-4387-9FBB-5AF473D9A8FF}" type="presParOf" srcId="{85AA1882-5FDD-4900-91F3-DE168E4BC993}" destId="{D581DF1D-43CF-42FE-A76F-79116985AB1D}" srcOrd="1" destOrd="0" presId="urn:microsoft.com/office/officeart/2008/layout/PictureAccentList"/>
    <dgm:cxn modelId="{EB76FC78-020D-47A0-B783-AE71FCD57F1B}" type="presParOf" srcId="{0F97E2CD-AD23-4CE4-9102-8A83177D6548}" destId="{F1518853-6993-456C-8744-14EF2A80064C}" srcOrd="1" destOrd="0" presId="urn:microsoft.com/office/officeart/2008/layout/PictureAccentList"/>
    <dgm:cxn modelId="{7508D78E-5D7B-487F-BDAC-C5359EC1CFCF}" type="presParOf" srcId="{F1518853-6993-456C-8744-14EF2A80064C}" destId="{F55E07C8-BF77-4579-856E-CC56ED4D7067}" srcOrd="0" destOrd="0" presId="urn:microsoft.com/office/officeart/2008/layout/PictureAccentList"/>
    <dgm:cxn modelId="{30D6A864-32AF-4A65-82BD-98F25F467018}" type="presParOf" srcId="{F1518853-6993-456C-8744-14EF2A80064C}" destId="{C0148B9E-733C-4250-A47E-DF4602CA55BB}" srcOrd="1" destOrd="0" presId="urn:microsoft.com/office/officeart/2008/layout/PictureAccentList"/>
    <dgm:cxn modelId="{55AF3851-9D3C-4A95-B804-DA6E5EBBC774}" type="presParOf" srcId="{0F97E2CD-AD23-4CE4-9102-8A83177D6548}" destId="{75C333DE-D5B5-4E0D-A2B4-9C4A49A47C8F}" srcOrd="2" destOrd="0" presId="urn:microsoft.com/office/officeart/2008/layout/PictureAccentList"/>
    <dgm:cxn modelId="{2E074DAB-082B-44C8-80E4-F4BBD481E740}" type="presParOf" srcId="{75C333DE-D5B5-4E0D-A2B4-9C4A49A47C8F}" destId="{E5669815-5C13-4ACD-BBCA-E0C5F85827FD}" srcOrd="0" destOrd="0" presId="urn:microsoft.com/office/officeart/2008/layout/PictureAccentList"/>
    <dgm:cxn modelId="{65E400D6-EF81-47C9-AA5F-E16D1C253E38}" type="presParOf" srcId="{75C333DE-D5B5-4E0D-A2B4-9C4A49A47C8F}" destId="{E417E86C-6E71-4AA2-AD0A-3B9190AB1E2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D7A16A-230C-4656-8787-1BB7B6B74B6B}">
      <dsp:nvSpPr>
        <dsp:cNvPr id="0" name=""/>
        <dsp:cNvSpPr/>
      </dsp:nvSpPr>
      <dsp:spPr>
        <a:xfrm>
          <a:off x="-5739174" y="-880324"/>
          <a:ext cx="6832801" cy="6832801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6F9855-A895-4565-9319-5EDF90E7F1C4}">
      <dsp:nvSpPr>
        <dsp:cNvPr id="0" name=""/>
        <dsp:cNvSpPr/>
      </dsp:nvSpPr>
      <dsp:spPr>
        <a:xfrm>
          <a:off x="478043" y="315271"/>
          <a:ext cx="10900060" cy="634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3785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/>
            <a:t>Необходимость постоянных сравнений</a:t>
          </a:r>
        </a:p>
      </dsp:txBody>
      <dsp:txXfrm>
        <a:off x="478043" y="315271"/>
        <a:ext cx="10900060" cy="634689"/>
      </dsp:txXfrm>
    </dsp:sp>
    <dsp:sp modelId="{2589711D-90EA-4A3D-A37B-DFDF3852A7BA}">
      <dsp:nvSpPr>
        <dsp:cNvPr id="0" name=""/>
        <dsp:cNvSpPr/>
      </dsp:nvSpPr>
      <dsp:spPr>
        <a:xfrm>
          <a:off x="81362" y="235934"/>
          <a:ext cx="793362" cy="793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0D5AF8-94F1-4F12-8167-8904F3705680}">
      <dsp:nvSpPr>
        <dsp:cNvPr id="0" name=""/>
        <dsp:cNvSpPr/>
      </dsp:nvSpPr>
      <dsp:spPr>
        <a:xfrm>
          <a:off x="932843" y="1187141"/>
          <a:ext cx="10445260" cy="7944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3785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/>
            <a:t>Необходимость изучения внутренних противоречий, положительных и отрицательных сторон каждого явления, каждого процесса</a:t>
          </a:r>
        </a:p>
      </dsp:txBody>
      <dsp:txXfrm>
        <a:off x="932843" y="1187141"/>
        <a:ext cx="10445260" cy="794409"/>
      </dsp:txXfrm>
    </dsp:sp>
    <dsp:sp modelId="{66620664-397E-4BB1-A94C-182D296E479D}">
      <dsp:nvSpPr>
        <dsp:cNvPr id="0" name=""/>
        <dsp:cNvSpPr/>
      </dsp:nvSpPr>
      <dsp:spPr>
        <a:xfrm>
          <a:off x="536162" y="1187665"/>
          <a:ext cx="793362" cy="793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9E8D3-9FEF-49A7-8483-84EE6F86F19E}">
      <dsp:nvSpPr>
        <dsp:cNvPr id="0" name=""/>
        <dsp:cNvSpPr/>
      </dsp:nvSpPr>
      <dsp:spPr>
        <a:xfrm>
          <a:off x="1143598" y="2031396"/>
          <a:ext cx="10305673" cy="7623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378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Изучение хозяйственной деятельности предприятий должно проводиться с учетом всех взаимосвязей</a:t>
          </a:r>
        </a:p>
      </dsp:txBody>
      <dsp:txXfrm>
        <a:off x="1143598" y="2031396"/>
        <a:ext cx="10305673" cy="762389"/>
      </dsp:txXfrm>
    </dsp:sp>
    <dsp:sp modelId="{4CEE85C7-EF3D-48C9-9618-1B7E7E229F67}">
      <dsp:nvSpPr>
        <dsp:cNvPr id="0" name=""/>
        <dsp:cNvSpPr/>
      </dsp:nvSpPr>
      <dsp:spPr>
        <a:xfrm>
          <a:off x="675749" y="2139395"/>
          <a:ext cx="793362" cy="793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84A417-6FD9-42DA-B1B4-FCDEB7169826}">
      <dsp:nvSpPr>
        <dsp:cNvPr id="0" name=""/>
        <dsp:cNvSpPr/>
      </dsp:nvSpPr>
      <dsp:spPr>
        <a:xfrm>
          <a:off x="911221" y="2854595"/>
          <a:ext cx="10445260" cy="11267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378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Управленческий анализ способен не только устанавливать причинно-следственные связи, но и давать им количественную характеристику, т.е. обеспечивать измерение влияния факторов на результаты деятельности</a:t>
          </a:r>
        </a:p>
      </dsp:txBody>
      <dsp:txXfrm>
        <a:off x="911221" y="2854595"/>
        <a:ext cx="10445260" cy="1126714"/>
      </dsp:txXfrm>
    </dsp:sp>
    <dsp:sp modelId="{DC555A86-15BD-4EF9-8CA2-DCF1BCD9677A}">
      <dsp:nvSpPr>
        <dsp:cNvPr id="0" name=""/>
        <dsp:cNvSpPr/>
      </dsp:nvSpPr>
      <dsp:spPr>
        <a:xfrm>
          <a:off x="536162" y="3091125"/>
          <a:ext cx="793362" cy="793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2A13EE-7800-4B49-AC81-C6CF27D16EF6}">
      <dsp:nvSpPr>
        <dsp:cNvPr id="0" name=""/>
        <dsp:cNvSpPr/>
      </dsp:nvSpPr>
      <dsp:spPr>
        <a:xfrm>
          <a:off x="509217" y="4015447"/>
          <a:ext cx="10900060" cy="10604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378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Разработка и использование системы показателей, необходимой для комплексного, системного исследования причинно-следственных связей экономических явлений и процессов в хозяйственной деятельности предприятия.</a:t>
          </a:r>
        </a:p>
      </dsp:txBody>
      <dsp:txXfrm>
        <a:off x="509217" y="4015447"/>
        <a:ext cx="10900060" cy="1060446"/>
      </dsp:txXfrm>
    </dsp:sp>
    <dsp:sp modelId="{11B52099-232E-4008-BC3E-DD7DDDD06B54}">
      <dsp:nvSpPr>
        <dsp:cNvPr id="0" name=""/>
        <dsp:cNvSpPr/>
      </dsp:nvSpPr>
      <dsp:spPr>
        <a:xfrm>
          <a:off x="81362" y="4042855"/>
          <a:ext cx="793362" cy="793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B814AB-308E-4CF6-AEB7-93AD76272278}">
      <dsp:nvSpPr>
        <dsp:cNvPr id="0" name=""/>
        <dsp:cNvSpPr/>
      </dsp:nvSpPr>
      <dsp:spPr>
        <a:xfrm>
          <a:off x="3033712" y="-95287"/>
          <a:ext cx="2162175" cy="21621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Детализация</a:t>
          </a:r>
        </a:p>
      </dsp:txBody>
      <dsp:txXfrm>
        <a:off x="3033712" y="-95287"/>
        <a:ext cx="2162175" cy="2162175"/>
      </dsp:txXfrm>
    </dsp:sp>
    <dsp:sp modelId="{B66FDBCB-90FC-4F14-8166-D69E62B6A15E}">
      <dsp:nvSpPr>
        <dsp:cNvPr id="0" name=""/>
        <dsp:cNvSpPr/>
      </dsp:nvSpPr>
      <dsp:spPr>
        <a:xfrm>
          <a:off x="1952625" y="2066887"/>
          <a:ext cx="2162175" cy="21621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/>
            <a:t>Систе-матизация</a:t>
          </a:r>
          <a:r>
            <a:rPr lang="ru-RU" sz="2000" kern="1200" dirty="0"/>
            <a:t> </a:t>
          </a:r>
        </a:p>
      </dsp:txBody>
      <dsp:txXfrm>
        <a:off x="1952625" y="2066887"/>
        <a:ext cx="2162175" cy="2162175"/>
      </dsp:txXfrm>
    </dsp:sp>
    <dsp:sp modelId="{50AD716E-A420-4560-95A0-0225DC344952}">
      <dsp:nvSpPr>
        <dsp:cNvPr id="0" name=""/>
        <dsp:cNvSpPr/>
      </dsp:nvSpPr>
      <dsp:spPr>
        <a:xfrm rot="10800000">
          <a:off x="2890663" y="1876313"/>
          <a:ext cx="2448273" cy="254332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Системный  подход </a:t>
          </a:r>
        </a:p>
      </dsp:txBody>
      <dsp:txXfrm rot="10800000">
        <a:off x="2890663" y="1876313"/>
        <a:ext cx="2448273" cy="2543323"/>
      </dsp:txXfrm>
    </dsp:sp>
    <dsp:sp modelId="{68533A61-A29E-4406-9E6F-6BB2D1074634}">
      <dsp:nvSpPr>
        <dsp:cNvPr id="0" name=""/>
        <dsp:cNvSpPr/>
      </dsp:nvSpPr>
      <dsp:spPr>
        <a:xfrm>
          <a:off x="4114800" y="2066887"/>
          <a:ext cx="2162175" cy="21621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/>
            <a:t>Обоб-щение</a:t>
          </a:r>
          <a:endParaRPr lang="ru-RU" sz="2000" kern="1200" dirty="0"/>
        </a:p>
      </dsp:txBody>
      <dsp:txXfrm>
        <a:off x="4114800" y="2066887"/>
        <a:ext cx="2162175" cy="21621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8F4EA3-D39F-4DD3-9B42-1EB4C95FBCD6}">
      <dsp:nvSpPr>
        <dsp:cNvPr id="0" name=""/>
        <dsp:cNvSpPr/>
      </dsp:nvSpPr>
      <dsp:spPr>
        <a:xfrm>
          <a:off x="803690" y="62016"/>
          <a:ext cx="1289762" cy="12897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Цель и задачи</a:t>
          </a:r>
        </a:p>
      </dsp:txBody>
      <dsp:txXfrm>
        <a:off x="803690" y="62016"/>
        <a:ext cx="1289762" cy="1289762"/>
      </dsp:txXfrm>
    </dsp:sp>
    <dsp:sp modelId="{A1071334-AB95-4801-B369-4517A5438CE5}">
      <dsp:nvSpPr>
        <dsp:cNvPr id="0" name=""/>
        <dsp:cNvSpPr/>
      </dsp:nvSpPr>
      <dsp:spPr>
        <a:xfrm rot="10800000">
          <a:off x="1222862" y="1464633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AD985D-45FB-47F4-B9DF-7FA8CBB58BDC}">
      <dsp:nvSpPr>
        <dsp:cNvPr id="0" name=""/>
        <dsp:cNvSpPr/>
      </dsp:nvSpPr>
      <dsp:spPr>
        <a:xfrm>
          <a:off x="656803" y="1803196"/>
          <a:ext cx="1583536" cy="1325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Объекты анализа</a:t>
          </a:r>
        </a:p>
      </dsp:txBody>
      <dsp:txXfrm>
        <a:off x="656803" y="1803196"/>
        <a:ext cx="1583536" cy="1325239"/>
      </dsp:txXfrm>
    </dsp:sp>
    <dsp:sp modelId="{4C740CBA-98F9-4919-B9A7-74C20950539A}">
      <dsp:nvSpPr>
        <dsp:cNvPr id="0" name=""/>
        <dsp:cNvSpPr/>
      </dsp:nvSpPr>
      <dsp:spPr>
        <a:xfrm rot="10843662">
          <a:off x="1211489" y="3241639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D9FD6C-5393-4DF3-94E2-D28433322C36}">
      <dsp:nvSpPr>
        <dsp:cNvPr id="0" name=""/>
        <dsp:cNvSpPr/>
      </dsp:nvSpPr>
      <dsp:spPr>
        <a:xfrm>
          <a:off x="216025" y="3580575"/>
          <a:ext cx="2420356" cy="12924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/>
            <a:t>Система показателей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16025" y="3580575"/>
        <a:ext cx="2420356" cy="1292454"/>
      </dsp:txXfrm>
    </dsp:sp>
    <dsp:sp modelId="{461325F6-7B0A-4C67-B3AC-3C26563AFAD9}">
      <dsp:nvSpPr>
        <dsp:cNvPr id="0" name=""/>
        <dsp:cNvSpPr/>
      </dsp:nvSpPr>
      <dsp:spPr>
        <a:xfrm rot="5378798">
          <a:off x="2751184" y="4097613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752356-1986-4BAA-9932-73ABD46B95BF}">
      <dsp:nvSpPr>
        <dsp:cNvPr id="0" name=""/>
        <dsp:cNvSpPr/>
      </dsp:nvSpPr>
      <dsp:spPr>
        <a:xfrm>
          <a:off x="3303630" y="3534215"/>
          <a:ext cx="3879119" cy="1338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Последовательность и периодичность</a:t>
          </a:r>
        </a:p>
      </dsp:txBody>
      <dsp:txXfrm>
        <a:off x="3303630" y="3534215"/>
        <a:ext cx="3879119" cy="1338092"/>
      </dsp:txXfrm>
    </dsp:sp>
    <dsp:sp modelId="{2C61C57C-8F9B-496D-B23E-4801BA0A29D3}">
      <dsp:nvSpPr>
        <dsp:cNvPr id="0" name=""/>
        <dsp:cNvSpPr/>
      </dsp:nvSpPr>
      <dsp:spPr>
        <a:xfrm>
          <a:off x="5017482" y="3165162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6F0CD1-43B0-4718-AC8D-1A3C6DD03EDD}">
      <dsp:nvSpPr>
        <dsp:cNvPr id="0" name=""/>
        <dsp:cNvSpPr/>
      </dsp:nvSpPr>
      <dsp:spPr>
        <a:xfrm>
          <a:off x="4021540" y="1826930"/>
          <a:ext cx="2443300" cy="12219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Способы исследования</a:t>
          </a:r>
        </a:p>
      </dsp:txBody>
      <dsp:txXfrm>
        <a:off x="4021540" y="1826930"/>
        <a:ext cx="2443300" cy="1221972"/>
      </dsp:txXfrm>
    </dsp:sp>
    <dsp:sp modelId="{14B3E22D-3D7E-4BDD-9A44-FB89201A0799}">
      <dsp:nvSpPr>
        <dsp:cNvPr id="0" name=""/>
        <dsp:cNvSpPr/>
      </dsp:nvSpPr>
      <dsp:spPr>
        <a:xfrm>
          <a:off x="5017482" y="1457878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9ADE1D-05D0-4213-85A1-1AF629480053}">
      <dsp:nvSpPr>
        <dsp:cNvPr id="0" name=""/>
        <dsp:cNvSpPr/>
      </dsp:nvSpPr>
      <dsp:spPr>
        <a:xfrm>
          <a:off x="3951965" y="722"/>
          <a:ext cx="2582449" cy="13408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Источники данных</a:t>
          </a:r>
        </a:p>
      </dsp:txBody>
      <dsp:txXfrm>
        <a:off x="3951965" y="722"/>
        <a:ext cx="2582449" cy="1340896"/>
      </dsp:txXfrm>
    </dsp:sp>
    <dsp:sp modelId="{81C87E49-D590-44C0-B448-E59501461E5C}">
      <dsp:nvSpPr>
        <dsp:cNvPr id="0" name=""/>
        <dsp:cNvSpPr/>
      </dsp:nvSpPr>
      <dsp:spPr>
        <a:xfrm rot="5376919">
          <a:off x="6983861" y="538343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A738AA-24A3-4A33-A992-3CAFBEBFF439}">
      <dsp:nvSpPr>
        <dsp:cNvPr id="0" name=""/>
        <dsp:cNvSpPr/>
      </dsp:nvSpPr>
      <dsp:spPr>
        <a:xfrm>
          <a:off x="7871155" y="119818"/>
          <a:ext cx="2360094" cy="10515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Исполнители </a:t>
          </a:r>
        </a:p>
      </dsp:txBody>
      <dsp:txXfrm>
        <a:off x="7871155" y="119818"/>
        <a:ext cx="2360094" cy="1051570"/>
      </dsp:txXfrm>
    </dsp:sp>
    <dsp:sp modelId="{78732067-91E0-4077-A8DA-AEBB8F4DB1CD}">
      <dsp:nvSpPr>
        <dsp:cNvPr id="0" name=""/>
        <dsp:cNvSpPr/>
      </dsp:nvSpPr>
      <dsp:spPr>
        <a:xfrm rot="10800000">
          <a:off x="8825494" y="1382086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8EE70F-84FD-46E9-8883-207140CB28A4}">
      <dsp:nvSpPr>
        <dsp:cNvPr id="0" name=""/>
        <dsp:cNvSpPr/>
      </dsp:nvSpPr>
      <dsp:spPr>
        <a:xfrm>
          <a:off x="7969192" y="1818491"/>
          <a:ext cx="2164021" cy="11433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Технические средства, документы</a:t>
          </a:r>
        </a:p>
      </dsp:txBody>
      <dsp:txXfrm>
        <a:off x="7969192" y="1818491"/>
        <a:ext cx="2164021" cy="1143378"/>
      </dsp:txXfrm>
    </dsp:sp>
    <dsp:sp modelId="{04D314A4-280D-4105-AFCD-6EB8D403FD3B}">
      <dsp:nvSpPr>
        <dsp:cNvPr id="0" name=""/>
        <dsp:cNvSpPr/>
      </dsp:nvSpPr>
      <dsp:spPr>
        <a:xfrm rot="10800000">
          <a:off x="8825494" y="3109621"/>
          <a:ext cx="451416" cy="2392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95B8A7-1072-49B3-8DB0-7334029CDC99}">
      <dsp:nvSpPr>
        <dsp:cNvPr id="0" name=""/>
        <dsp:cNvSpPr/>
      </dsp:nvSpPr>
      <dsp:spPr>
        <a:xfrm>
          <a:off x="7827631" y="3483081"/>
          <a:ext cx="2447143" cy="12897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Потребители анализа</a:t>
          </a:r>
        </a:p>
      </dsp:txBody>
      <dsp:txXfrm>
        <a:off x="7827631" y="3483081"/>
        <a:ext cx="2447143" cy="128976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CC7CBA-B378-4299-AE05-55DA1A6DB358}">
      <dsp:nvSpPr>
        <dsp:cNvPr id="0" name=""/>
        <dsp:cNvSpPr/>
      </dsp:nvSpPr>
      <dsp:spPr>
        <a:xfrm>
          <a:off x="-5264966" y="-806405"/>
          <a:ext cx="6269816" cy="6269816"/>
        </a:xfrm>
        <a:prstGeom prst="blockArc">
          <a:avLst>
            <a:gd name="adj1" fmla="val 18900000"/>
            <a:gd name="adj2" fmla="val 2700000"/>
            <a:gd name="adj3" fmla="val 34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12C3F-C5CF-4C47-8FC8-E34751069640}">
      <dsp:nvSpPr>
        <dsp:cNvPr id="0" name=""/>
        <dsp:cNvSpPr/>
      </dsp:nvSpPr>
      <dsp:spPr>
        <a:xfrm>
          <a:off x="646392" y="206617"/>
          <a:ext cx="10262140" cy="14495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930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Метод управленческого анализа представляет системное, комплексное изучение, измерение и обобщение влияния факторов на результаты деятельности предприятия путем обработки специальными приемами системы показателей плана, учета, отчетности и других источников информации с целью повышения эффективности производства.</a:t>
          </a:r>
          <a:endParaRPr lang="x-none" sz="1900" kern="1200" dirty="0"/>
        </a:p>
      </dsp:txBody>
      <dsp:txXfrm>
        <a:off x="646392" y="206617"/>
        <a:ext cx="10262140" cy="1449567"/>
      </dsp:txXfrm>
    </dsp:sp>
    <dsp:sp modelId="{DFC397DB-827F-4021-A30A-DA4999059B88}">
      <dsp:nvSpPr>
        <dsp:cNvPr id="0" name=""/>
        <dsp:cNvSpPr/>
      </dsp:nvSpPr>
      <dsp:spPr>
        <a:xfrm>
          <a:off x="64266" y="349275"/>
          <a:ext cx="1164251" cy="11642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2A4D21-5D3E-4692-934A-D752D1F66684}">
      <dsp:nvSpPr>
        <dsp:cNvPr id="0" name=""/>
        <dsp:cNvSpPr/>
      </dsp:nvSpPr>
      <dsp:spPr>
        <a:xfrm>
          <a:off x="1043803" y="1831907"/>
          <a:ext cx="9923576" cy="9314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930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Особенности метода является системный подход который включает детализацию, систематизацию и обобщение</a:t>
          </a:r>
          <a:endParaRPr lang="x-none" sz="1900" kern="1200" dirty="0"/>
        </a:p>
      </dsp:txBody>
      <dsp:txXfrm>
        <a:off x="1043803" y="1831907"/>
        <a:ext cx="9923576" cy="931401"/>
      </dsp:txXfrm>
    </dsp:sp>
    <dsp:sp modelId="{2DAA42FE-B8F9-441E-87F4-634981641F41}">
      <dsp:nvSpPr>
        <dsp:cNvPr id="0" name=""/>
        <dsp:cNvSpPr/>
      </dsp:nvSpPr>
      <dsp:spPr>
        <a:xfrm>
          <a:off x="402831" y="1746377"/>
          <a:ext cx="1164251" cy="11642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28880D-7547-4CE1-9814-6CFD4D6B1D92}">
      <dsp:nvSpPr>
        <dsp:cNvPr id="0" name=""/>
        <dsp:cNvSpPr/>
      </dsp:nvSpPr>
      <dsp:spPr>
        <a:xfrm>
          <a:off x="646392" y="3259904"/>
          <a:ext cx="10262140" cy="9314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9300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Под методикой понимается совокупность способов, правил наиболее целесообразного выполнения какой-либо работы. </a:t>
          </a:r>
          <a:endParaRPr lang="x-none" sz="1900" kern="1200" dirty="0"/>
        </a:p>
      </dsp:txBody>
      <dsp:txXfrm>
        <a:off x="646392" y="3259904"/>
        <a:ext cx="10262140" cy="931401"/>
      </dsp:txXfrm>
    </dsp:sp>
    <dsp:sp modelId="{1B473EEA-AEB3-4743-A90B-F92BAA2A0291}">
      <dsp:nvSpPr>
        <dsp:cNvPr id="0" name=""/>
        <dsp:cNvSpPr/>
      </dsp:nvSpPr>
      <dsp:spPr>
        <a:xfrm>
          <a:off x="64266" y="3143479"/>
          <a:ext cx="1164251" cy="11642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0CA6D4-CBB0-4FB5-A91B-A1DEE6619674}">
      <dsp:nvSpPr>
        <dsp:cNvPr id="0" name=""/>
        <dsp:cNvSpPr/>
      </dsp:nvSpPr>
      <dsp:spPr>
        <a:xfrm>
          <a:off x="2608" y="197632"/>
          <a:ext cx="3182697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Обобщающие </a:t>
          </a:r>
        </a:p>
      </dsp:txBody>
      <dsp:txXfrm>
        <a:off x="2608" y="197632"/>
        <a:ext cx="3182697" cy="576000"/>
      </dsp:txXfrm>
    </dsp:sp>
    <dsp:sp modelId="{DE1D5A6F-D6DD-428F-B6E5-1B7C331E73A7}">
      <dsp:nvSpPr>
        <dsp:cNvPr id="0" name=""/>
        <dsp:cNvSpPr/>
      </dsp:nvSpPr>
      <dsp:spPr>
        <a:xfrm>
          <a:off x="2608" y="773632"/>
          <a:ext cx="3182697" cy="45498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применяются для обобщенной характеристики сложных экономических явлений.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Например, обобщающими показателями производительности труда являются среднегодовая, среднедневная, часовая выработка продукции одним работником. </a:t>
          </a:r>
        </a:p>
      </dsp:txBody>
      <dsp:txXfrm>
        <a:off x="2608" y="773632"/>
        <a:ext cx="3182697" cy="4549837"/>
      </dsp:txXfrm>
    </dsp:sp>
    <dsp:sp modelId="{E4BB8134-00C7-4BE5-B702-735FE7805729}">
      <dsp:nvSpPr>
        <dsp:cNvPr id="0" name=""/>
        <dsp:cNvSpPr/>
      </dsp:nvSpPr>
      <dsp:spPr>
        <a:xfrm>
          <a:off x="3630883" y="197632"/>
          <a:ext cx="3182697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Частные </a:t>
          </a:r>
        </a:p>
      </dsp:txBody>
      <dsp:txXfrm>
        <a:off x="3630883" y="197632"/>
        <a:ext cx="3182697" cy="576000"/>
      </dsp:txXfrm>
    </dsp:sp>
    <dsp:sp modelId="{2B4D640C-3D9C-45AD-88EB-A78DDE2AAC9F}">
      <dsp:nvSpPr>
        <dsp:cNvPr id="0" name=""/>
        <dsp:cNvSpPr/>
      </dsp:nvSpPr>
      <dsp:spPr>
        <a:xfrm>
          <a:off x="3630883" y="773632"/>
          <a:ext cx="3182697" cy="45498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показатели отражают отдельные стороны, элементы изучаемых явлений и процессов.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К частным показателям производительности труда относятся затраты рабочего времени на производство единицы продукции определенного вида или количество произведенной продукции за единицу рабочего времени</a:t>
          </a:r>
        </a:p>
      </dsp:txBody>
      <dsp:txXfrm>
        <a:off x="3630883" y="773632"/>
        <a:ext cx="3182697" cy="4549837"/>
      </dsp:txXfrm>
    </dsp:sp>
    <dsp:sp modelId="{2FD326FA-F05F-4FD0-97B8-3434FC153F0E}">
      <dsp:nvSpPr>
        <dsp:cNvPr id="0" name=""/>
        <dsp:cNvSpPr/>
      </dsp:nvSpPr>
      <dsp:spPr>
        <a:xfrm>
          <a:off x="7259158" y="197632"/>
          <a:ext cx="3899472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Вспомогательные </a:t>
          </a:r>
        </a:p>
      </dsp:txBody>
      <dsp:txXfrm>
        <a:off x="7259158" y="197632"/>
        <a:ext cx="3899472" cy="576000"/>
      </dsp:txXfrm>
    </dsp:sp>
    <dsp:sp modelId="{3A020F90-FFE9-4E16-ACE3-6125DFE1EAEC}">
      <dsp:nvSpPr>
        <dsp:cNvPr id="0" name=""/>
        <dsp:cNvSpPr/>
      </dsp:nvSpPr>
      <dsp:spPr>
        <a:xfrm>
          <a:off x="7287898" y="773632"/>
          <a:ext cx="3841993" cy="45498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используются для более полной характеристики того или иного объекта анализа.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/>
            <a:t>Например, количество рабочего времени, затраченного на единицу выполненных работ.</a:t>
          </a:r>
        </a:p>
      </dsp:txBody>
      <dsp:txXfrm>
        <a:off x="7287898" y="773632"/>
        <a:ext cx="3841993" cy="454983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4FC573-57EF-41DD-B777-2B0E517AD215}">
      <dsp:nvSpPr>
        <dsp:cNvPr id="0" name=""/>
        <dsp:cNvSpPr/>
      </dsp:nvSpPr>
      <dsp:spPr>
        <a:xfrm>
          <a:off x="77338" y="0"/>
          <a:ext cx="7082900" cy="1753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Абсолютные показатели </a:t>
          </a:r>
          <a:r>
            <a:rPr lang="ru-RU" sz="2000" kern="1200" dirty="0"/>
            <a:t>выражаются в стоимостных и натуральных измерителях (тенге, тоннах, килограммах, метрах, литрах, штуках, часах и т.п.);</a:t>
          </a:r>
        </a:p>
      </dsp:txBody>
      <dsp:txXfrm>
        <a:off x="77338" y="0"/>
        <a:ext cx="7082900" cy="1753752"/>
      </dsp:txXfrm>
    </dsp:sp>
    <dsp:sp modelId="{05E0C215-5012-430B-B282-8E7372D24AE3}">
      <dsp:nvSpPr>
        <dsp:cNvPr id="0" name=""/>
        <dsp:cNvSpPr/>
      </dsp:nvSpPr>
      <dsp:spPr>
        <a:xfrm>
          <a:off x="9667" y="1955682"/>
          <a:ext cx="3611151" cy="1753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Натуральные</a:t>
          </a:r>
          <a:r>
            <a:rPr lang="ru-RU" sz="1800" kern="1200" dirty="0"/>
            <a:t> показатели выражают величину явления в физических единицах измерения (масса, длина, объем и т.д.). </a:t>
          </a:r>
        </a:p>
      </dsp:txBody>
      <dsp:txXfrm>
        <a:off x="9667" y="1955682"/>
        <a:ext cx="3611151" cy="1753752"/>
      </dsp:txXfrm>
    </dsp:sp>
    <dsp:sp modelId="{B5F2ACEB-21DD-4F29-B0BE-8DB41F89928D}">
      <dsp:nvSpPr>
        <dsp:cNvPr id="0" name=""/>
        <dsp:cNvSpPr/>
      </dsp:nvSpPr>
      <dsp:spPr>
        <a:xfrm>
          <a:off x="3816025" y="1955682"/>
          <a:ext cx="3395100" cy="18151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Условно-натуральные </a:t>
          </a:r>
          <a:r>
            <a:rPr lang="ru-RU" sz="1800" kern="1200" dirty="0"/>
            <a:t>показатели, применяются для обобщенной характеристики объемов производства и реализации продукции разнообразного ассортимента </a:t>
          </a:r>
        </a:p>
      </dsp:txBody>
      <dsp:txXfrm>
        <a:off x="3816025" y="1955682"/>
        <a:ext cx="3395100" cy="1815116"/>
      </dsp:txXfrm>
    </dsp:sp>
    <dsp:sp modelId="{79628E34-7F9B-40B5-B057-638FFF018113}">
      <dsp:nvSpPr>
        <dsp:cNvPr id="0" name=""/>
        <dsp:cNvSpPr/>
      </dsp:nvSpPr>
      <dsp:spPr>
        <a:xfrm>
          <a:off x="7398965" y="179"/>
          <a:ext cx="4033272" cy="1753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Относительные показатели </a:t>
          </a:r>
          <a:r>
            <a:rPr lang="ru-RU" sz="2000" kern="1200" dirty="0"/>
            <a:t>полученные в результате деления двух или нескольких величин(в процентах и индексах)</a:t>
          </a:r>
        </a:p>
      </dsp:txBody>
      <dsp:txXfrm>
        <a:off x="7398965" y="179"/>
        <a:ext cx="4033272" cy="1753752"/>
      </dsp:txXfrm>
    </dsp:sp>
    <dsp:sp modelId="{2DAF86B7-8F81-4FC0-B902-E8B956D34914}">
      <dsp:nvSpPr>
        <dsp:cNvPr id="0" name=""/>
        <dsp:cNvSpPr/>
      </dsp:nvSpPr>
      <dsp:spPr>
        <a:xfrm>
          <a:off x="2279095" y="3911365"/>
          <a:ext cx="3333145" cy="1753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Стоимостные </a:t>
          </a:r>
          <a:r>
            <a:rPr lang="ru-RU" sz="1800" kern="1200" dirty="0"/>
            <a:t>показатели показывают величину сложных по составу явлений в денежном измерении. </a:t>
          </a:r>
        </a:p>
      </dsp:txBody>
      <dsp:txXfrm>
        <a:off x="2279095" y="3911365"/>
        <a:ext cx="3333145" cy="175375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88461-6CB9-4238-987C-41E392663AB4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6C64C-96AD-49F0-B81B-4C55262996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332656"/>
            <a:ext cx="11329259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1.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Понятия модели и моделирования.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13612357"/>
              </p:ext>
            </p:extLst>
          </p:nvPr>
        </p:nvGraphicFramePr>
        <p:xfrm>
          <a:off x="515380" y="1052736"/>
          <a:ext cx="11161240" cy="5521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13026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96917115"/>
              </p:ext>
            </p:extLst>
          </p:nvPr>
        </p:nvGraphicFramePr>
        <p:xfrm>
          <a:off x="407368" y="908720"/>
          <a:ext cx="11449272" cy="566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58585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При изучении причинно-следственных связей показатели делятся на факторные и результативные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400" dirty="0"/>
              <a:t>Результативный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Если тот или другой показатель рассматривается как результат воздействия одной или нескольких причин и выступает в качестве объекта исследования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400" dirty="0"/>
              <a:t>Факторные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Показатели, которые определяют поведение результативного показателя и выступают в качестве причин изменения его величины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985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19536" y="764704"/>
            <a:ext cx="8229600" cy="701824"/>
          </a:xfrm>
        </p:spPr>
        <p:txBody>
          <a:bodyPr>
            <a:normAutofit/>
          </a:bodyPr>
          <a:lstStyle/>
          <a:p>
            <a:r>
              <a:rPr lang="ru-RU" sz="3200" dirty="0"/>
              <a:t>По способу формирования: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0933741"/>
              </p:ext>
            </p:extLst>
          </p:nvPr>
        </p:nvGraphicFramePr>
        <p:xfrm>
          <a:off x="767408" y="1466528"/>
          <a:ext cx="10729192" cy="5107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23142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BBFA4C-B250-3AEE-2DCC-339208512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E8C5ACFE-9746-7598-0AB7-9C9524A991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996976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1294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9A72B0-929B-0C6F-BB42-71F5494AA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480" y="764704"/>
            <a:ext cx="10972800" cy="1066800"/>
          </a:xfrm>
        </p:spPr>
        <p:txBody>
          <a:bodyPr/>
          <a:lstStyle/>
          <a:p>
            <a:r>
              <a:rPr lang="ru-RU" dirty="0"/>
              <a:t>3. Способы управленческого анализа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32A5A2FD-3FD0-2B8F-3668-10D626D289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9947490"/>
              </p:ext>
            </p:extLst>
          </p:nvPr>
        </p:nvGraphicFramePr>
        <p:xfrm>
          <a:off x="609600" y="1831504"/>
          <a:ext cx="10972800" cy="4742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11610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E74B57F9-496C-4A14-A6D6-75865FF7EC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60322160"/>
              </p:ext>
            </p:extLst>
          </p:nvPr>
        </p:nvGraphicFramePr>
        <p:xfrm>
          <a:off x="551384" y="665312"/>
          <a:ext cx="1130525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3358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3B9C21-1242-46FC-BE54-57B93A4F4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908720"/>
            <a:ext cx="11089232" cy="87553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/>
              <a:t>Вертикальный анализ</a:t>
            </a:r>
            <a:r>
              <a:rPr lang="en-US" sz="2800" b="1" dirty="0"/>
              <a:t> </a:t>
            </a:r>
            <a:endParaRPr lang="ru-RU" sz="20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D9991F08-E512-43C0-B786-4BA3FC0EE7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6306856"/>
              </p:ext>
            </p:extLst>
          </p:nvPr>
        </p:nvGraphicFramePr>
        <p:xfrm>
          <a:off x="1487488" y="2183407"/>
          <a:ext cx="8966328" cy="325405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78975">
                  <a:extLst>
                    <a:ext uri="{9D8B030D-6E8A-4147-A177-3AD203B41FA5}">
                      <a16:colId xmlns:a16="http://schemas.microsoft.com/office/drawing/2014/main" xmlns="" val="1617855881"/>
                    </a:ext>
                  </a:extLst>
                </a:gridCol>
                <a:gridCol w="3704189">
                  <a:extLst>
                    <a:ext uri="{9D8B030D-6E8A-4147-A177-3AD203B41FA5}">
                      <a16:colId xmlns:a16="http://schemas.microsoft.com/office/drawing/2014/main" xmlns="" val="4224121860"/>
                    </a:ext>
                  </a:extLst>
                </a:gridCol>
                <a:gridCol w="2241582">
                  <a:extLst>
                    <a:ext uri="{9D8B030D-6E8A-4147-A177-3AD203B41FA5}">
                      <a16:colId xmlns:a16="http://schemas.microsoft.com/office/drawing/2014/main" xmlns="" val="3506320057"/>
                    </a:ext>
                  </a:extLst>
                </a:gridCol>
                <a:gridCol w="2241582">
                  <a:extLst>
                    <a:ext uri="{9D8B030D-6E8A-4147-A177-3AD203B41FA5}">
                      <a16:colId xmlns:a16="http://schemas.microsoft.com/office/drawing/2014/main" xmlns="" val="1971562838"/>
                    </a:ext>
                  </a:extLst>
                </a:gridCol>
              </a:tblGrid>
              <a:tr h="435662">
                <a:tc>
                  <a:txBody>
                    <a:bodyPr/>
                    <a:lstStyle/>
                    <a:p>
                      <a:r>
                        <a:rPr lang="ru-RU" dirty="0"/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Наименование статьи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Абсолютное значение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Доля,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87584500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r>
                        <a:rPr lang="en-US" baseline="-25000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n</a:t>
                      </a:r>
                      <a:r>
                        <a:rPr lang="en-US" baseline="-25000" dirty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4754854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</a:t>
                      </a:r>
                      <a:r>
                        <a:rPr lang="en-US" baseline="-25000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n</a:t>
                      </a:r>
                      <a:r>
                        <a:rPr lang="en-US" baseline="-25000" dirty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1435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2189569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94473039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r>
                        <a:rPr lang="en-US" dirty="0" err="1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r>
                        <a:rPr lang="en-US" baseline="-25000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n</a:t>
                      </a:r>
                      <a:r>
                        <a:rPr lang="en-US" baseline="-25000" dirty="0" err="1"/>
                        <a:t>i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5294880"/>
                  </a:ext>
                </a:extLst>
              </a:tr>
              <a:tr h="4356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343556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7D342F6-3F36-4254-8391-423637F1E675}"/>
                  </a:ext>
                </a:extLst>
              </p:cNvPr>
              <p:cNvSpPr txBox="1"/>
              <p:nvPr/>
            </p:nvSpPr>
            <p:spPr>
              <a:xfrm>
                <a:off x="7455877" y="5692152"/>
                <a:ext cx="2616590" cy="6890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7D342F6-3F36-4254-8391-423637F1E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5877" y="5692152"/>
                <a:ext cx="2616590" cy="689035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91445CF-8987-4CE7-A537-4AF8D2289C07}"/>
              </a:ext>
            </a:extLst>
          </p:cNvPr>
          <p:cNvSpPr/>
          <p:nvPr/>
        </p:nvSpPr>
        <p:spPr>
          <a:xfrm>
            <a:off x="767408" y="5836614"/>
            <a:ext cx="6832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Тогда </a:t>
            </a:r>
            <a:r>
              <a:rPr lang="en-US" sz="2000" dirty="0" err="1"/>
              <a:t>n</a:t>
            </a:r>
            <a:r>
              <a:rPr lang="en-US" sz="2000" baseline="-25000" dirty="0" err="1"/>
              <a:t>i</a:t>
            </a:r>
            <a:r>
              <a:rPr lang="en-US" sz="2000" baseline="-25000" dirty="0"/>
              <a:t> </a:t>
            </a:r>
            <a:r>
              <a:rPr lang="kk-KZ" sz="2000" dirty="0"/>
              <a:t>рассчитывается следующим образом: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056049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DF0ABF2-FA43-4CA1-8D40-D8A3BD7A57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80007341"/>
              </p:ext>
            </p:extLst>
          </p:nvPr>
        </p:nvGraphicFramePr>
        <p:xfrm>
          <a:off x="479376" y="980728"/>
          <a:ext cx="1101722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65427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E807C2-6500-47A8-8B97-323C00D2E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3" y="748724"/>
            <a:ext cx="4752528" cy="913996"/>
          </a:xfrm>
        </p:spPr>
        <p:txBody>
          <a:bodyPr>
            <a:noAutofit/>
          </a:bodyPr>
          <a:lstStyle/>
          <a:p>
            <a:r>
              <a:rPr lang="kk-KZ" sz="2800" b="1" dirty="0"/>
              <a:t>Горизонтальный анализ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E218A7-3769-499C-A527-910CA11F9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9" y="1484784"/>
            <a:ext cx="11089232" cy="4306417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AF9FF5CE-05C0-4C39-B6D9-97DFE8E1E808}"/>
              </a:ext>
            </a:extLst>
          </p:cNvPr>
          <p:cNvCxnSpPr>
            <a:cxnSpLocks/>
          </p:cNvCxnSpPr>
          <p:nvPr/>
        </p:nvCxnSpPr>
        <p:spPr>
          <a:xfrm>
            <a:off x="2530525" y="3126417"/>
            <a:ext cx="6796862" cy="2086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2E7D08C2-2F4B-4BAF-BB39-54F6C3FAA510}"/>
              </a:ext>
            </a:extLst>
          </p:cNvPr>
          <p:cNvCxnSpPr/>
          <p:nvPr/>
        </p:nvCxnSpPr>
        <p:spPr>
          <a:xfrm>
            <a:off x="2534211" y="3002122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EC49894F-12DF-4C92-B13D-6612BD2D5950}"/>
              </a:ext>
            </a:extLst>
          </p:cNvPr>
          <p:cNvCxnSpPr/>
          <p:nvPr/>
        </p:nvCxnSpPr>
        <p:spPr>
          <a:xfrm>
            <a:off x="5812886" y="3007635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C400D3D6-9F79-4534-84BA-F51640EBB1BC}"/>
              </a:ext>
            </a:extLst>
          </p:cNvPr>
          <p:cNvCxnSpPr/>
          <p:nvPr/>
        </p:nvCxnSpPr>
        <p:spPr>
          <a:xfrm>
            <a:off x="4693919" y="2992541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8868BB6-634F-4271-9068-29470BED7E6A}"/>
              </a:ext>
            </a:extLst>
          </p:cNvPr>
          <p:cNvCxnSpPr>
            <a:cxnSpLocks/>
          </p:cNvCxnSpPr>
          <p:nvPr/>
        </p:nvCxnSpPr>
        <p:spPr>
          <a:xfrm>
            <a:off x="3670594" y="3002122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E9C17617-6023-4C69-9716-C3D939111E60}"/>
              </a:ext>
            </a:extLst>
          </p:cNvPr>
          <p:cNvCxnSpPr>
            <a:cxnSpLocks/>
          </p:cNvCxnSpPr>
          <p:nvPr/>
        </p:nvCxnSpPr>
        <p:spPr>
          <a:xfrm>
            <a:off x="6998782" y="2992541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46773FA5-3F9E-4284-9950-01473EB7D942}"/>
              </a:ext>
            </a:extLst>
          </p:cNvPr>
          <p:cNvCxnSpPr/>
          <p:nvPr/>
        </p:nvCxnSpPr>
        <p:spPr>
          <a:xfrm>
            <a:off x="8002378" y="2974627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Стрелка: изогнутая вниз 16">
            <a:extLst>
              <a:ext uri="{FF2B5EF4-FFF2-40B4-BE49-F238E27FC236}">
                <a16:creationId xmlns:a16="http://schemas.microsoft.com/office/drawing/2014/main" xmlns="" id="{B3AA012A-DE57-4B3E-B27C-BB588F4346C9}"/>
              </a:ext>
            </a:extLst>
          </p:cNvPr>
          <p:cNvSpPr/>
          <p:nvPr/>
        </p:nvSpPr>
        <p:spPr>
          <a:xfrm flipH="1">
            <a:off x="5766569" y="2651888"/>
            <a:ext cx="1259061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: изогнутая вниз 17">
            <a:extLst>
              <a:ext uri="{FF2B5EF4-FFF2-40B4-BE49-F238E27FC236}">
                <a16:creationId xmlns:a16="http://schemas.microsoft.com/office/drawing/2014/main" xmlns="" id="{33AB4617-4B98-4350-A933-E08E42964A52}"/>
              </a:ext>
            </a:extLst>
          </p:cNvPr>
          <p:cNvSpPr/>
          <p:nvPr/>
        </p:nvSpPr>
        <p:spPr>
          <a:xfrm flipH="1">
            <a:off x="3634944" y="2644305"/>
            <a:ext cx="1131548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: изогнутая вниз 18">
            <a:extLst>
              <a:ext uri="{FF2B5EF4-FFF2-40B4-BE49-F238E27FC236}">
                <a16:creationId xmlns:a16="http://schemas.microsoft.com/office/drawing/2014/main" xmlns="" id="{01C87FE8-C346-4CB3-8396-9347F8377A5A}"/>
              </a:ext>
            </a:extLst>
          </p:cNvPr>
          <p:cNvSpPr/>
          <p:nvPr/>
        </p:nvSpPr>
        <p:spPr>
          <a:xfrm flipH="1">
            <a:off x="4653258" y="2659785"/>
            <a:ext cx="1184030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: изогнутая вниз 19">
            <a:extLst>
              <a:ext uri="{FF2B5EF4-FFF2-40B4-BE49-F238E27FC236}">
                <a16:creationId xmlns:a16="http://schemas.microsoft.com/office/drawing/2014/main" xmlns="" id="{11BFACB9-A6AE-4B00-BC62-6F816A72B730}"/>
              </a:ext>
            </a:extLst>
          </p:cNvPr>
          <p:cNvSpPr/>
          <p:nvPr/>
        </p:nvSpPr>
        <p:spPr>
          <a:xfrm flipH="1">
            <a:off x="2490742" y="2637260"/>
            <a:ext cx="1184021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: изогнутая вниз 20">
            <a:extLst>
              <a:ext uri="{FF2B5EF4-FFF2-40B4-BE49-F238E27FC236}">
                <a16:creationId xmlns:a16="http://schemas.microsoft.com/office/drawing/2014/main" xmlns="" id="{F9751490-90D6-4941-A85F-0DF9AA85A10A}"/>
              </a:ext>
            </a:extLst>
          </p:cNvPr>
          <p:cNvSpPr/>
          <p:nvPr/>
        </p:nvSpPr>
        <p:spPr>
          <a:xfrm flipH="1">
            <a:off x="6944974" y="2641658"/>
            <a:ext cx="1131545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4C1D4FD-CBE9-46C2-9A11-8CD0E6AD2AF2}"/>
                  </a:ext>
                </a:extLst>
              </p:cNvPr>
              <p:cNvSpPr txBox="1"/>
              <p:nvPr/>
            </p:nvSpPr>
            <p:spPr>
              <a:xfrm>
                <a:off x="2433441" y="3237011"/>
                <a:ext cx="7510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4C1D4FD-CBE9-46C2-9A11-8CD0E6AD2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3441" y="3237011"/>
                <a:ext cx="751039" cy="276999"/>
              </a:xfrm>
              <a:prstGeom prst="rect">
                <a:avLst/>
              </a:prstGeom>
              <a:blipFill>
                <a:blip r:embed="rId2" cstate="print"/>
                <a:stretch>
                  <a:fillRect l="-4878" r="-10569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6FC4EC-5E67-486D-AB4D-42CE62B8E733}"/>
                  </a:ext>
                </a:extLst>
              </p:cNvPr>
              <p:cNvSpPr txBox="1"/>
              <p:nvPr/>
            </p:nvSpPr>
            <p:spPr>
              <a:xfrm>
                <a:off x="4488913" y="3255925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16FC4EC-5E67-486D-AB4D-42CE62B8E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8913" y="3255925"/>
                <a:ext cx="756361" cy="276999"/>
              </a:xfrm>
              <a:prstGeom prst="rect">
                <a:avLst/>
              </a:prstGeom>
              <a:blipFill>
                <a:blip r:embed="rId3" cstate="print"/>
                <a:stretch>
                  <a:fillRect l="-4839" r="-10484" b="-3478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68C9EC5-2E7D-4C8C-BE25-0A561C5ABDBD}"/>
                  </a:ext>
                </a:extLst>
              </p:cNvPr>
              <p:cNvSpPr txBox="1"/>
              <p:nvPr/>
            </p:nvSpPr>
            <p:spPr>
              <a:xfrm>
                <a:off x="5658747" y="3265681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68C9EC5-2E7D-4C8C-BE25-0A561C5AB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8747" y="3265681"/>
                <a:ext cx="756361" cy="276999"/>
              </a:xfrm>
              <a:prstGeom prst="rect">
                <a:avLst/>
              </a:prstGeom>
              <a:blipFill>
                <a:blip r:embed="rId4" cstate="print"/>
                <a:stretch>
                  <a:fillRect l="-4839" t="-2222" r="-10484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480904C-69BB-4736-B2B6-99FB55EA57E2}"/>
                  </a:ext>
                </a:extLst>
              </p:cNvPr>
              <p:cNvSpPr txBox="1"/>
              <p:nvPr/>
            </p:nvSpPr>
            <p:spPr>
              <a:xfrm>
                <a:off x="6754385" y="3237011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480904C-69BB-4736-B2B6-99FB55EA5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385" y="3237011"/>
                <a:ext cx="756361" cy="276999"/>
              </a:xfrm>
              <a:prstGeom prst="rect">
                <a:avLst/>
              </a:prstGeom>
              <a:blipFill>
                <a:blip r:embed="rId5" cstate="print"/>
                <a:stretch>
                  <a:fillRect l="-4839" r="-10484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82896C1-0924-4F64-AA54-5BD16FEABB6D}"/>
                  </a:ext>
                </a:extLst>
              </p:cNvPr>
              <p:cNvSpPr txBox="1"/>
              <p:nvPr/>
            </p:nvSpPr>
            <p:spPr>
              <a:xfrm>
                <a:off x="3539976" y="3257079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82896C1-0924-4F64-AA54-5BD16FEAB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976" y="3257079"/>
                <a:ext cx="756361" cy="276999"/>
              </a:xfrm>
              <a:prstGeom prst="rect">
                <a:avLst/>
              </a:prstGeom>
              <a:blipFill>
                <a:blip r:embed="rId6" cstate="print"/>
                <a:stretch>
                  <a:fillRect l="-5645" r="-10484" b="-3478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0111E8C-C597-44C3-9C99-844549685134}"/>
                  </a:ext>
                </a:extLst>
              </p:cNvPr>
              <p:cNvSpPr txBox="1"/>
              <p:nvPr/>
            </p:nvSpPr>
            <p:spPr>
              <a:xfrm>
                <a:off x="2976618" y="2328006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0111E8C-C597-44C3-9C99-844549685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618" y="2328006"/>
                <a:ext cx="193963" cy="276999"/>
              </a:xfrm>
              <a:prstGeom prst="rect">
                <a:avLst/>
              </a:prstGeom>
              <a:blipFill>
                <a:blip r:embed="rId7" cstate="print"/>
                <a:stretch>
                  <a:fillRect l="-25000" r="-31250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ED4E0ED-BD01-40B2-A863-703258E2741C}"/>
                  </a:ext>
                </a:extLst>
              </p:cNvPr>
              <p:cNvSpPr txBox="1"/>
              <p:nvPr/>
            </p:nvSpPr>
            <p:spPr>
              <a:xfrm>
                <a:off x="5245274" y="2326995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ED4E0ED-BD01-40B2-A863-703258E27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274" y="2326995"/>
                <a:ext cx="193963" cy="276999"/>
              </a:xfrm>
              <a:prstGeom prst="rect">
                <a:avLst/>
              </a:prstGeom>
              <a:blipFill>
                <a:blip r:embed="rId8" cstate="print"/>
                <a:stretch>
                  <a:fillRect l="-25000" r="-31250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13F4707-260D-43E9-9F78-A87ADD7ACA5A}"/>
                  </a:ext>
                </a:extLst>
              </p:cNvPr>
              <p:cNvSpPr txBox="1"/>
              <p:nvPr/>
            </p:nvSpPr>
            <p:spPr>
              <a:xfrm>
                <a:off x="6340954" y="2330509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213F4707-260D-43E9-9F78-A87ADD7AC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954" y="2330509"/>
                <a:ext cx="193963" cy="276999"/>
              </a:xfrm>
              <a:prstGeom prst="rect">
                <a:avLst/>
              </a:prstGeom>
              <a:blipFill>
                <a:blip r:embed="rId9" cstate="print"/>
                <a:stretch>
                  <a:fillRect l="-25000" r="-31250" b="-8696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1F02D3C-BCF0-4DF7-8299-4B6D68F32059}"/>
                  </a:ext>
                </a:extLst>
              </p:cNvPr>
              <p:cNvSpPr txBox="1"/>
              <p:nvPr/>
            </p:nvSpPr>
            <p:spPr>
              <a:xfrm>
                <a:off x="7464284" y="2306900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1F02D3C-BCF0-4DF7-8299-4B6D68F32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284" y="2306900"/>
                <a:ext cx="193963" cy="276999"/>
              </a:xfrm>
              <a:prstGeom prst="rect">
                <a:avLst/>
              </a:prstGeom>
              <a:blipFill>
                <a:blip r:embed="rId10" cstate="print"/>
                <a:stretch>
                  <a:fillRect l="-25000" r="-31250" b="-8696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85B2A98-FF9C-46FB-9900-4ED28E547610}"/>
                  </a:ext>
                </a:extLst>
              </p:cNvPr>
              <p:cNvSpPr txBox="1"/>
              <p:nvPr/>
            </p:nvSpPr>
            <p:spPr>
              <a:xfrm>
                <a:off x="4175554" y="2328006"/>
                <a:ext cx="18288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85B2A98-FF9C-46FB-9900-4ED28E547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5554" y="2328006"/>
                <a:ext cx="182880" cy="276999"/>
              </a:xfrm>
              <a:prstGeom prst="rect">
                <a:avLst/>
              </a:prstGeom>
              <a:blipFill>
                <a:blip r:embed="rId11" cstate="print"/>
                <a:stretch>
                  <a:fillRect l="-33333" r="-33333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id="{71D29AFE-D501-478B-AC07-9749F8D2CF7F}"/>
                  </a:ext>
                </a:extLst>
              </p:cNvPr>
              <p:cNvSpPr/>
              <p:nvPr/>
            </p:nvSpPr>
            <p:spPr>
              <a:xfrm>
                <a:off x="263353" y="3852140"/>
                <a:ext cx="11089232" cy="269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 значение показателя; </a:t>
                </a:r>
              </a:p>
              <a:p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- интервал (момент) времени.</a:t>
                </a:r>
              </a:p>
              <a:p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Тогда абсолютное отклонение (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 показателей рассчитывается:</a:t>
                </a:r>
              </a:p>
              <a:p>
                <a:pPr algn="ctr"/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ru-RU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sz="2400" i="1" dirty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sz="2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ru-RU" sz="2400" dirty="0"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А относительное изменение рассчитывается как темп прироста показателя:</a:t>
                </a:r>
                <a:endParaRPr lang="en-US" sz="2400" dirty="0">
                  <a:latin typeface="Calibri" panose="020F0502020204030204" pitchFamily="34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∆%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ru-RU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100%</m:t>
                      </m:r>
                    </m:oMath>
                  </m:oMathPara>
                </a14:m>
                <a:endParaRPr lang="ru-RU" sz="2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71D29AFE-D501-478B-AC07-9749F8D2CF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3" y="3852140"/>
                <a:ext cx="11089232" cy="2692853"/>
              </a:xfrm>
              <a:prstGeom prst="rect">
                <a:avLst/>
              </a:prstGeom>
              <a:blipFill>
                <a:blip r:embed="rId12" cstate="print"/>
                <a:stretch>
                  <a:fillRect l="-825" t="-1810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3E60123-D70D-4F6B-ABA2-8DFA351E66A1}"/>
                  </a:ext>
                </a:extLst>
              </p:cNvPr>
              <p:cNvSpPr txBox="1"/>
              <p:nvPr/>
            </p:nvSpPr>
            <p:spPr>
              <a:xfrm>
                <a:off x="9219633" y="3279354"/>
                <a:ext cx="31252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/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3E60123-D70D-4F6B-ABA2-8DFA351E6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633" y="3279354"/>
                <a:ext cx="312521" cy="276999"/>
              </a:xfrm>
              <a:prstGeom prst="rect">
                <a:avLst/>
              </a:prstGeom>
              <a:blipFill>
                <a:blip r:embed="rId13" cstate="print"/>
                <a:stretch>
                  <a:fillRect l="-13462" b="-6667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480904C-69BB-4736-B2B6-99FB55EA57E2}"/>
                  </a:ext>
                </a:extLst>
              </p:cNvPr>
              <p:cNvSpPr txBox="1"/>
              <p:nvPr/>
            </p:nvSpPr>
            <p:spPr>
              <a:xfrm>
                <a:off x="7803642" y="3234661"/>
                <a:ext cx="745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480904C-69BB-4736-B2B6-99FB55EA5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642" y="3234661"/>
                <a:ext cx="745139" cy="276999"/>
              </a:xfrm>
              <a:prstGeom prst="rect">
                <a:avLst/>
              </a:prstGeom>
              <a:blipFill>
                <a:blip r:embed="rId14" cstate="print"/>
                <a:stretch>
                  <a:fillRect l="-5738" t="-2222" r="-11475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87512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0" y="332656"/>
            <a:ext cx="11617291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1. Метод и</a:t>
            </a:r>
            <a:r>
              <a:rPr lang="en-US" sz="2800" dirty="0" smtClean="0"/>
              <a:t> </a:t>
            </a:r>
            <a:r>
              <a:rPr lang="ru-RU" sz="2800" dirty="0" smtClean="0"/>
              <a:t>методика моделирования</a:t>
            </a:r>
          </a:p>
          <a:p>
            <a:r>
              <a:rPr lang="ru-RU" sz="2800" dirty="0" smtClean="0"/>
              <a:t>2. Способы обработки экономической информации</a:t>
            </a: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3B437F89-C5E0-41EE-9C75-BFFB7F1A94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0386873"/>
              </p:ext>
            </p:extLst>
          </p:nvPr>
        </p:nvGraphicFramePr>
        <p:xfrm>
          <a:off x="672613" y="836712"/>
          <a:ext cx="1084677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68075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E807C2-6500-47A8-8B97-323C00D2E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798" y="415054"/>
            <a:ext cx="11151815" cy="1493837"/>
          </a:xfrm>
        </p:spPr>
        <p:txBody>
          <a:bodyPr>
            <a:normAutofit/>
          </a:bodyPr>
          <a:lstStyle/>
          <a:p>
            <a:r>
              <a:rPr lang="kk-KZ" sz="2800" b="1" dirty="0"/>
              <a:t>Трендовый анализ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9E218A7-3769-499C-A527-910CA11F9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4" y="1899140"/>
            <a:ext cx="10363826" cy="389206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xmlns="" id="{AF9FF5CE-05C0-4C39-B6D9-97DFE8E1E808}"/>
              </a:ext>
            </a:extLst>
          </p:cNvPr>
          <p:cNvCxnSpPr/>
          <p:nvPr/>
        </p:nvCxnSpPr>
        <p:spPr>
          <a:xfrm>
            <a:off x="2608165" y="3174609"/>
            <a:ext cx="680876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2E7D08C2-2F4B-4BAF-BB39-54F6C3FAA510}"/>
              </a:ext>
            </a:extLst>
          </p:cNvPr>
          <p:cNvCxnSpPr/>
          <p:nvPr/>
        </p:nvCxnSpPr>
        <p:spPr>
          <a:xfrm>
            <a:off x="8525275" y="2999650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EC49894F-12DF-4C92-B13D-6612BD2D5950}"/>
              </a:ext>
            </a:extLst>
          </p:cNvPr>
          <p:cNvCxnSpPr/>
          <p:nvPr/>
        </p:nvCxnSpPr>
        <p:spPr>
          <a:xfrm>
            <a:off x="4963550" y="3019865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C400D3D6-9F79-4534-84BA-F51640EBB1BC}"/>
              </a:ext>
            </a:extLst>
          </p:cNvPr>
          <p:cNvCxnSpPr/>
          <p:nvPr/>
        </p:nvCxnSpPr>
        <p:spPr>
          <a:xfrm>
            <a:off x="3779519" y="3019865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B8868BB6-634F-4271-9068-29470BED7E6A}"/>
              </a:ext>
            </a:extLst>
          </p:cNvPr>
          <p:cNvCxnSpPr>
            <a:cxnSpLocks/>
          </p:cNvCxnSpPr>
          <p:nvPr/>
        </p:nvCxnSpPr>
        <p:spPr>
          <a:xfrm>
            <a:off x="2612156" y="3045465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E9C17617-6023-4C69-9716-C3D939111E60}"/>
              </a:ext>
            </a:extLst>
          </p:cNvPr>
          <p:cNvCxnSpPr>
            <a:cxnSpLocks/>
          </p:cNvCxnSpPr>
          <p:nvPr/>
        </p:nvCxnSpPr>
        <p:spPr>
          <a:xfrm>
            <a:off x="6222609" y="2994074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46773FA5-3F9E-4284-9950-01473EB7D942}"/>
              </a:ext>
            </a:extLst>
          </p:cNvPr>
          <p:cNvCxnSpPr/>
          <p:nvPr/>
        </p:nvCxnSpPr>
        <p:spPr>
          <a:xfrm>
            <a:off x="7340991" y="2994074"/>
            <a:ext cx="0" cy="154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Стрелка: изогнутая вниз 16">
            <a:extLst>
              <a:ext uri="{FF2B5EF4-FFF2-40B4-BE49-F238E27FC236}">
                <a16:creationId xmlns:a16="http://schemas.microsoft.com/office/drawing/2014/main" xmlns="" id="{B3AA012A-DE57-4B3E-B27C-BB588F4346C9}"/>
              </a:ext>
            </a:extLst>
          </p:cNvPr>
          <p:cNvSpPr/>
          <p:nvPr/>
        </p:nvSpPr>
        <p:spPr>
          <a:xfrm flipH="1">
            <a:off x="2638605" y="2274422"/>
            <a:ext cx="4752972" cy="71776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: изогнутая вниз 17">
            <a:extLst>
              <a:ext uri="{FF2B5EF4-FFF2-40B4-BE49-F238E27FC236}">
                <a16:creationId xmlns:a16="http://schemas.microsoft.com/office/drawing/2014/main" xmlns="" id="{33AB4617-4B98-4350-A933-E08E42964A52}"/>
              </a:ext>
            </a:extLst>
          </p:cNvPr>
          <p:cNvSpPr/>
          <p:nvPr/>
        </p:nvSpPr>
        <p:spPr>
          <a:xfrm flipH="1">
            <a:off x="2761268" y="2561494"/>
            <a:ext cx="2277058" cy="438156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: изогнутая вниз 18">
            <a:extLst>
              <a:ext uri="{FF2B5EF4-FFF2-40B4-BE49-F238E27FC236}">
                <a16:creationId xmlns:a16="http://schemas.microsoft.com/office/drawing/2014/main" xmlns="" id="{01C87FE8-C346-4CB3-8396-9347F8377A5A}"/>
              </a:ext>
            </a:extLst>
          </p:cNvPr>
          <p:cNvSpPr/>
          <p:nvPr/>
        </p:nvSpPr>
        <p:spPr>
          <a:xfrm flipH="1">
            <a:off x="2897600" y="2457514"/>
            <a:ext cx="3373885" cy="529942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: изогнутая вниз 19">
            <a:extLst>
              <a:ext uri="{FF2B5EF4-FFF2-40B4-BE49-F238E27FC236}">
                <a16:creationId xmlns:a16="http://schemas.microsoft.com/office/drawing/2014/main" xmlns="" id="{11BFACB9-A6AE-4B00-BC62-6F816A72B730}"/>
              </a:ext>
            </a:extLst>
          </p:cNvPr>
          <p:cNvSpPr/>
          <p:nvPr/>
        </p:nvSpPr>
        <p:spPr>
          <a:xfrm flipH="1">
            <a:off x="2582759" y="2689525"/>
            <a:ext cx="1184021" cy="363330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: изогнутая вниз 20">
            <a:extLst>
              <a:ext uri="{FF2B5EF4-FFF2-40B4-BE49-F238E27FC236}">
                <a16:creationId xmlns:a16="http://schemas.microsoft.com/office/drawing/2014/main" xmlns="" id="{F9751490-90D6-4941-A85F-0DF9AA85A10A}"/>
              </a:ext>
            </a:extLst>
          </p:cNvPr>
          <p:cNvSpPr/>
          <p:nvPr/>
        </p:nvSpPr>
        <p:spPr>
          <a:xfrm flipH="1">
            <a:off x="2414093" y="2055952"/>
            <a:ext cx="6111182" cy="949477"/>
          </a:xfrm>
          <a:prstGeom prst="curved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4C1D4FD-CBE9-46C2-9A11-8CD0E6AD2AF2}"/>
                  </a:ext>
                </a:extLst>
              </p:cNvPr>
              <p:cNvSpPr txBox="1"/>
              <p:nvPr/>
            </p:nvSpPr>
            <p:spPr>
              <a:xfrm>
                <a:off x="2488827" y="3311734"/>
                <a:ext cx="7510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4C1D4FD-CBE9-46C2-9A11-8CD0E6AD2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8827" y="3311734"/>
                <a:ext cx="751039" cy="276999"/>
              </a:xfrm>
              <a:prstGeom prst="rect">
                <a:avLst/>
              </a:prstGeom>
              <a:blipFill>
                <a:blip r:embed="rId2" cstate="print"/>
                <a:stretch>
                  <a:fillRect l="-4878" r="-10569" b="-3478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6FC4EC-5E67-486D-AB4D-42CE62B8E733}"/>
                  </a:ext>
                </a:extLst>
              </p:cNvPr>
              <p:cNvSpPr txBox="1"/>
              <p:nvPr/>
            </p:nvSpPr>
            <p:spPr>
              <a:xfrm>
                <a:off x="4793946" y="3362558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16FC4EC-5E67-486D-AB4D-42CE62B8E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946" y="3362558"/>
                <a:ext cx="756361" cy="276999"/>
              </a:xfrm>
              <a:prstGeom prst="rect">
                <a:avLst/>
              </a:prstGeom>
              <a:blipFill>
                <a:blip r:embed="rId3" cstate="print"/>
                <a:stretch>
                  <a:fillRect l="-4839" t="-2222" r="-10484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68C9EC5-2E7D-4C8C-BE25-0A561C5ABDBD}"/>
                  </a:ext>
                </a:extLst>
              </p:cNvPr>
              <p:cNvSpPr txBox="1"/>
              <p:nvPr/>
            </p:nvSpPr>
            <p:spPr>
              <a:xfrm>
                <a:off x="6002361" y="3371666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68C9EC5-2E7D-4C8C-BE25-0A561C5AB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2361" y="3371666"/>
                <a:ext cx="756361" cy="276999"/>
              </a:xfrm>
              <a:prstGeom prst="rect">
                <a:avLst/>
              </a:prstGeom>
              <a:blipFill>
                <a:blip r:embed="rId4" cstate="print"/>
                <a:stretch>
                  <a:fillRect l="-5645" r="-10484" b="-3478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480904C-69BB-4736-B2B6-99FB55EA57E2}"/>
                  </a:ext>
                </a:extLst>
              </p:cNvPr>
              <p:cNvSpPr txBox="1"/>
              <p:nvPr/>
            </p:nvSpPr>
            <p:spPr>
              <a:xfrm>
                <a:off x="7102049" y="3358107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480904C-69BB-4736-B2B6-99FB55EA5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049" y="3358107"/>
                <a:ext cx="756361" cy="276999"/>
              </a:xfrm>
              <a:prstGeom prst="rect">
                <a:avLst/>
              </a:prstGeom>
              <a:blipFill>
                <a:blip r:embed="rId5" cstate="print"/>
                <a:stretch>
                  <a:fillRect l="-4839" r="-10484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82896C1-0924-4F64-AA54-5BD16FEABB6D}"/>
                  </a:ext>
                </a:extLst>
              </p:cNvPr>
              <p:cNvSpPr txBox="1"/>
              <p:nvPr/>
            </p:nvSpPr>
            <p:spPr>
              <a:xfrm>
                <a:off x="3633234" y="3337703"/>
                <a:ext cx="7563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82896C1-0924-4F64-AA54-5BD16FEAB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3234" y="3337703"/>
                <a:ext cx="756361" cy="276999"/>
              </a:xfrm>
              <a:prstGeom prst="rect">
                <a:avLst/>
              </a:prstGeom>
              <a:blipFill>
                <a:blip r:embed="rId6" cstate="print"/>
                <a:stretch>
                  <a:fillRect l="-4839" t="-2222" r="-10484" b="-3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0111E8C-C597-44C3-9C99-844549685134}"/>
                  </a:ext>
                </a:extLst>
              </p:cNvPr>
              <p:cNvSpPr txBox="1"/>
              <p:nvPr/>
            </p:nvSpPr>
            <p:spPr>
              <a:xfrm>
                <a:off x="3295092" y="2656261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0111E8C-C597-44C3-9C99-844549685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5092" y="2656261"/>
                <a:ext cx="193963" cy="276999"/>
              </a:xfrm>
              <a:prstGeom prst="rect">
                <a:avLst/>
              </a:prstGeom>
              <a:blipFill>
                <a:blip r:embed="rId7" cstate="print"/>
                <a:stretch>
                  <a:fillRect l="-29032" r="-32258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ED4E0ED-BD01-40B2-A863-703258E2741C}"/>
                  </a:ext>
                </a:extLst>
              </p:cNvPr>
              <p:cNvSpPr txBox="1"/>
              <p:nvPr/>
            </p:nvSpPr>
            <p:spPr>
              <a:xfrm>
                <a:off x="5374306" y="2271588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ED4E0ED-BD01-40B2-A863-703258E27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306" y="2271588"/>
                <a:ext cx="193963" cy="276999"/>
              </a:xfrm>
              <a:prstGeom prst="rect">
                <a:avLst/>
              </a:prstGeom>
              <a:blipFill>
                <a:blip r:embed="rId8" cstate="print"/>
                <a:stretch>
                  <a:fillRect l="-29032" r="-32258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13F4707-260D-43E9-9F78-A87ADD7ACA5A}"/>
                  </a:ext>
                </a:extLst>
              </p:cNvPr>
              <p:cNvSpPr txBox="1"/>
              <p:nvPr/>
            </p:nvSpPr>
            <p:spPr>
              <a:xfrm>
                <a:off x="6453271" y="2170030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213F4707-260D-43E9-9F78-A87ADD7AC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271" y="2170030"/>
                <a:ext cx="193963" cy="276999"/>
              </a:xfrm>
              <a:prstGeom prst="rect">
                <a:avLst/>
              </a:prstGeom>
              <a:blipFill>
                <a:blip r:embed="rId9" cstate="print"/>
                <a:stretch>
                  <a:fillRect l="-29032" r="-32258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1F02D3C-BCF0-4DF7-8299-4B6D68F32059}"/>
                  </a:ext>
                </a:extLst>
              </p:cNvPr>
              <p:cNvSpPr txBox="1"/>
              <p:nvPr/>
            </p:nvSpPr>
            <p:spPr>
              <a:xfrm>
                <a:off x="7441584" y="1972567"/>
                <a:ext cx="193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1F02D3C-BCF0-4DF7-8299-4B6D68F32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1584" y="1972567"/>
                <a:ext cx="193963" cy="276999"/>
              </a:xfrm>
              <a:prstGeom prst="rect">
                <a:avLst/>
              </a:prstGeom>
              <a:blipFill>
                <a:blip r:embed="rId10" cstate="print"/>
                <a:stretch>
                  <a:fillRect l="-28125" r="-28125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85B2A98-FF9C-46FB-9900-4ED28E547610}"/>
                  </a:ext>
                </a:extLst>
              </p:cNvPr>
              <p:cNvSpPr txBox="1"/>
              <p:nvPr/>
            </p:nvSpPr>
            <p:spPr>
              <a:xfrm>
                <a:off x="4401661" y="2413113"/>
                <a:ext cx="18288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85B2A98-FF9C-46FB-9900-4ED28E547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661" y="2413113"/>
                <a:ext cx="182880" cy="276999"/>
              </a:xfrm>
              <a:prstGeom prst="rect">
                <a:avLst/>
              </a:prstGeom>
              <a:blipFill>
                <a:blip r:embed="rId11" cstate="print"/>
                <a:stretch>
                  <a:fillRect l="-30000" r="-36667" b="-888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id="{71D29AFE-D501-478B-AC07-9749F8D2CF7F}"/>
                  </a:ext>
                </a:extLst>
              </p:cNvPr>
              <p:cNvSpPr/>
              <p:nvPr/>
            </p:nvSpPr>
            <p:spPr>
              <a:xfrm>
                <a:off x="488798" y="3967379"/>
                <a:ext cx="11295834" cy="2259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ru-RU" dirty="0"/>
                  <a:t>- </a:t>
                </a:r>
                <a:r>
                  <a:rPr lang="ru-RU" sz="2000" dirty="0"/>
                  <a:t>значение показателя; </a:t>
                </a:r>
              </a:p>
              <a:p>
                <a:r>
                  <a:rPr lang="ru-RU" sz="2000" dirty="0"/>
                  <a:t>     - интервал (момент) времени.</a:t>
                </a:r>
              </a:p>
              <a:p>
                <a:r>
                  <a:rPr lang="ru-RU" sz="2000" dirty="0"/>
                  <a:t>Тогда абсолютное отклонение (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ru-RU" sz="2000" dirty="0"/>
                  <a:t>) показателей рассчитывается:</a:t>
                </a:r>
              </a:p>
              <a:p>
                <a:pPr algn="ctr"/>
                <a:r>
                  <a:rPr lang="ru-RU" sz="2000" dirty="0"/>
                  <a:t> 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ru-RU" sz="2000" dirty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n-US" sz="2000" dirty="0"/>
              </a:p>
              <a:p>
                <a:r>
                  <a:rPr lang="ru-RU" sz="2000" dirty="0">
                    <a:ea typeface="Cambria Math" panose="02040503050406030204" pitchFamily="18" charset="0"/>
                  </a:rPr>
                  <a:t>А относительное изменение рассчитывается как темп прироста показателя:</a:t>
                </a:r>
                <a:endParaRPr lang="en-US" sz="200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∆%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den>
                      </m:f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100%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71D29AFE-D501-478B-AC07-9749F8D2CF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98" y="3967379"/>
                <a:ext cx="11295834" cy="2259401"/>
              </a:xfrm>
              <a:prstGeom prst="rect">
                <a:avLst/>
              </a:prstGeom>
              <a:blipFill>
                <a:blip r:embed="rId12" cstate="print"/>
                <a:stretch>
                  <a:fillRect l="-540" t="-1892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3E60123-D70D-4F6B-ABA2-8DFA351E66A1}"/>
                  </a:ext>
                </a:extLst>
              </p:cNvPr>
              <p:cNvSpPr txBox="1"/>
              <p:nvPr/>
            </p:nvSpPr>
            <p:spPr>
              <a:xfrm>
                <a:off x="-308474" y="4301935"/>
                <a:ext cx="2460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3E60123-D70D-4F6B-ABA2-8DFA351E6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08474" y="4301935"/>
                <a:ext cx="246093" cy="276999"/>
              </a:xfrm>
              <a:prstGeom prst="rect">
                <a:avLst/>
              </a:prstGeom>
              <a:blipFill>
                <a:blip r:embed="rId13" cstate="print"/>
                <a:stretch>
                  <a:fillRect l="-17073" r="-7317" b="-17778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480904C-69BB-4736-B2B6-99FB55EA57E2}"/>
                  </a:ext>
                </a:extLst>
              </p:cNvPr>
              <p:cNvSpPr txBox="1"/>
              <p:nvPr/>
            </p:nvSpPr>
            <p:spPr>
              <a:xfrm>
                <a:off x="8261800" y="3354826"/>
                <a:ext cx="7451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 baseline="-2500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480904C-69BB-4736-B2B6-99FB55EA5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1800" y="3354826"/>
                <a:ext cx="745139" cy="276999"/>
              </a:xfrm>
              <a:prstGeom prst="rect">
                <a:avLst/>
              </a:prstGeom>
              <a:blipFill>
                <a:blip r:embed="rId14" cstate="print"/>
                <a:stretch>
                  <a:fillRect l="-5691" r="-10569" b="-3478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43161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D7F49835-8E92-798D-E59C-3531924796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11804035"/>
              </p:ext>
            </p:extLst>
          </p:nvPr>
        </p:nvGraphicFramePr>
        <p:xfrm>
          <a:off x="609600" y="908720"/>
          <a:ext cx="10972800" cy="566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7553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7947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4453254"/>
              </p:ext>
            </p:extLst>
          </p:nvPr>
        </p:nvGraphicFramePr>
        <p:xfrm>
          <a:off x="551384" y="1665474"/>
          <a:ext cx="11449272" cy="5075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E1D659AE-05A3-5587-03F2-573BD4339D29}"/>
              </a:ext>
            </a:extLst>
          </p:cNvPr>
          <p:cNvSpPr txBox="1">
            <a:spLocks/>
          </p:cNvSpPr>
          <p:nvPr/>
        </p:nvSpPr>
        <p:spPr>
          <a:xfrm>
            <a:off x="1981200" y="577521"/>
            <a:ext cx="8229600" cy="648072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/>
              <a:t>1.Методы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304947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908720"/>
            <a:ext cx="10972800" cy="1066800"/>
          </a:xfrm>
        </p:spPr>
        <p:txBody>
          <a:bodyPr>
            <a:normAutofit/>
          </a:bodyPr>
          <a:lstStyle/>
          <a:p>
            <a:r>
              <a:rPr lang="ru-RU" dirty="0"/>
              <a:t>Особенности </a:t>
            </a:r>
            <a:r>
              <a:rPr lang="ru-RU" dirty="0" smtClean="0"/>
              <a:t>моделирования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7244028"/>
              </p:ext>
            </p:extLst>
          </p:nvPr>
        </p:nvGraphicFramePr>
        <p:xfrm>
          <a:off x="1981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97683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FFCF2621-AA43-54EB-7237-D28644CE6A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40314230"/>
              </p:ext>
            </p:extLst>
          </p:nvPr>
        </p:nvGraphicFramePr>
        <p:xfrm>
          <a:off x="623392" y="1700808"/>
          <a:ext cx="10513168" cy="4873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88A47C47-5C92-0589-2C57-458897063016}"/>
              </a:ext>
            </a:extLst>
          </p:cNvPr>
          <p:cNvSpPr txBox="1">
            <a:spLocks/>
          </p:cNvSpPr>
          <p:nvPr/>
        </p:nvSpPr>
        <p:spPr>
          <a:xfrm>
            <a:off x="2063552" y="404664"/>
            <a:ext cx="8229600" cy="57606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Основные элементы методики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3528930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504" y="692696"/>
            <a:ext cx="858964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Способы </a:t>
            </a:r>
            <a:r>
              <a:rPr lang="ru-RU" sz="2800" dirty="0" smtClean="0"/>
              <a:t>анализа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368" y="1265994"/>
            <a:ext cx="11233248" cy="53085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1384" y="1340768"/>
            <a:ext cx="233414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Традиционные способы обработки информации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600" y="2571586"/>
            <a:ext cx="23341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Сравнения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1384" y="3341290"/>
            <a:ext cx="233565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Относительных и средних величин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1384" y="4387488"/>
            <a:ext cx="23446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Графический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0844" y="5157192"/>
            <a:ext cx="23446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Группировки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0844" y="5949280"/>
            <a:ext cx="23446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Балансовый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59698" y="1351500"/>
            <a:ext cx="273630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Способы детерминированного факторного анализа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79914" y="2532407"/>
            <a:ext cx="273630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Цепной подстановки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9698" y="3230101"/>
            <a:ext cx="273630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Индексный метод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79914" y="3933056"/>
            <a:ext cx="273630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Абсолютных и относительных разниц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59698" y="4786777"/>
            <a:ext cx="2736303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Интегральный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59698" y="5376904"/>
            <a:ext cx="2756518" cy="572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Пропорциональное </a:t>
            </a:r>
            <a:r>
              <a:rPr lang="ru-RU" dirty="0"/>
              <a:t>деление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39482" y="6093296"/>
            <a:ext cx="275651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Логарифмический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22480" y="1340768"/>
            <a:ext cx="25202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Способы стохастического факторного анализа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37924" y="2562138"/>
            <a:ext cx="2520275" cy="697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Корреляционный </a:t>
            </a:r>
            <a:r>
              <a:rPr lang="ru-RU" dirty="0"/>
              <a:t>анализ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48034" y="3468745"/>
            <a:ext cx="252027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Дисперсионный анализ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363010" y="4205386"/>
            <a:ext cx="252027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Компонентный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337924" y="5146483"/>
            <a:ext cx="2520271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Современный многомерный факторный анализ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170514" y="1340768"/>
            <a:ext cx="2396549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Способы оптимизации показателей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188047" y="2564447"/>
            <a:ext cx="2379009" cy="8965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Экономико-математические методы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170507" y="3562712"/>
            <a:ext cx="2396549" cy="558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Программирование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170507" y="4262901"/>
            <a:ext cx="2396549" cy="730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Теории массового обслуживания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9170507" y="5161802"/>
            <a:ext cx="2396548" cy="4302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Теория игр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170507" y="5776067"/>
            <a:ext cx="2396548" cy="7182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Исследование операций</a:t>
            </a:r>
          </a:p>
        </p:txBody>
      </p:sp>
      <p:cxnSp>
        <p:nvCxnSpPr>
          <p:cNvPr id="30" name="Прямая соединительная линия 29"/>
          <p:cNvCxnSpPr>
            <a:cxnSpLocks/>
            <a:endCxn id="5" idx="0"/>
          </p:cNvCxnSpPr>
          <p:nvPr/>
        </p:nvCxnSpPr>
        <p:spPr>
          <a:xfrm flipH="1">
            <a:off x="1738674" y="2294286"/>
            <a:ext cx="38389" cy="277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/>
            <a:endCxn id="11" idx="0"/>
          </p:cNvCxnSpPr>
          <p:nvPr/>
        </p:nvCxnSpPr>
        <p:spPr>
          <a:xfrm flipH="1">
            <a:off x="4748065" y="2431621"/>
            <a:ext cx="267815" cy="100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cxnSpLocks/>
            <a:stCxn id="17" idx="2"/>
            <a:endCxn id="18" idx="0"/>
          </p:cNvCxnSpPr>
          <p:nvPr/>
        </p:nvCxnSpPr>
        <p:spPr>
          <a:xfrm>
            <a:off x="7582620" y="2420888"/>
            <a:ext cx="15442" cy="141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552384" y="2431621"/>
            <a:ext cx="0" cy="100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2085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26018B-15AA-EE37-91DE-4357C1BC0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24744"/>
            <a:ext cx="10972800" cy="917848"/>
          </a:xfrm>
        </p:spPr>
        <p:txBody>
          <a:bodyPr/>
          <a:lstStyle/>
          <a:p>
            <a:r>
              <a:rPr lang="ru-RU" dirty="0"/>
              <a:t>Выводы:</a:t>
            </a:r>
            <a:endParaRPr lang="x-none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FD0D19FF-ED03-BBD6-C905-02E6901296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19961934"/>
              </p:ext>
            </p:extLst>
          </p:nvPr>
        </p:nvGraphicFramePr>
        <p:xfrm>
          <a:off x="609600" y="1916832"/>
          <a:ext cx="10972800" cy="4657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05569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8000" y="692696"/>
            <a:ext cx="10700568" cy="1069848"/>
          </a:xfrm>
        </p:spPr>
        <p:txBody>
          <a:bodyPr>
            <a:normAutofit fontScale="90000"/>
          </a:bodyPr>
          <a:lstStyle/>
          <a:p>
            <a:r>
              <a:rPr lang="ru-RU" dirty="0"/>
              <a:t>2. Виды показателей, используемых в управленческом анализе: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400" dirty="0"/>
              <a:t>Количественные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относят показатели, отражающие количественную характеристику объекта или процесса – объем выручки, объем выполненных работ, величина основных средств, их доля в общем объеме активов и др.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400" dirty="0"/>
              <a:t>Качественные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относят показатели, отражающие существенную определенность объекта или процесса – доходность, рентабельность, производительность труда, материалоемкость и </a:t>
            </a:r>
            <a:r>
              <a:rPr lang="ru-RU" sz="2400" dirty="0" err="1"/>
              <a:t>др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70050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Одни показатели используются при анализе деятельности всех отраслей национальной экономики, другие - только в отдельных отраслях.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400" dirty="0"/>
              <a:t>Общие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общим относятся показатели валовой продукции, производительности труда, прибыли, себестоимости и др.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400" dirty="0"/>
              <a:t>Специфические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Примером специфических показателей для отдельных отраслей и предприятий могут быть показатели пассажирооборота, количество </a:t>
            </a:r>
            <a:r>
              <a:rPr lang="ru-RU" dirty="0" err="1"/>
              <a:t>введеных</a:t>
            </a:r>
            <a:r>
              <a:rPr lang="ru-RU" dirty="0"/>
              <a:t> в эксплуатацию </a:t>
            </a:r>
            <a:r>
              <a:rPr lang="ru-RU" dirty="0" err="1"/>
              <a:t>кв.м</a:t>
            </a:r>
            <a:r>
              <a:rPr lang="ru-RU" dirty="0"/>
              <a:t> . жилья, урожайность сельскохозяйственной культуры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356450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7155</TotalTime>
  <Words>1211</Words>
  <Application>Microsoft Office PowerPoint</Application>
  <PresentationFormat>Произвольный</PresentationFormat>
  <Paragraphs>192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Особенности моделирования</vt:lpstr>
      <vt:lpstr>Слайд 5</vt:lpstr>
      <vt:lpstr>Способы анализа</vt:lpstr>
      <vt:lpstr>Выводы:</vt:lpstr>
      <vt:lpstr>2. Виды показателей, используемых в управленческом анализе:</vt:lpstr>
      <vt:lpstr>Одни показатели используются при анализе деятельности всех отраслей национальной экономики, другие - только в отдельных отраслях. </vt:lpstr>
      <vt:lpstr>Слайд 10</vt:lpstr>
      <vt:lpstr>Слайд 11</vt:lpstr>
      <vt:lpstr>При изучении причинно-следственных связей показатели делятся на факторные и результативные</vt:lpstr>
      <vt:lpstr>По способу формирования:</vt:lpstr>
      <vt:lpstr>Выводы:</vt:lpstr>
      <vt:lpstr>3. Способы управленческого анализа</vt:lpstr>
      <vt:lpstr>Слайд 16</vt:lpstr>
      <vt:lpstr>Вертикальный анализ </vt:lpstr>
      <vt:lpstr>Слайд 18</vt:lpstr>
      <vt:lpstr>Горизонтальный анализ</vt:lpstr>
      <vt:lpstr>Слайд 20</vt:lpstr>
      <vt:lpstr>Трендовый анализ</vt:lpstr>
      <vt:lpstr>Слайд 22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Способы, приемы и методы экономического анализа</dc:title>
  <dc:creator>user</dc:creator>
  <cp:lastModifiedBy>Асия</cp:lastModifiedBy>
  <cp:revision>33</cp:revision>
  <dcterms:created xsi:type="dcterms:W3CDTF">2017-01-23T11:53:43Z</dcterms:created>
  <dcterms:modified xsi:type="dcterms:W3CDTF">2024-06-25T13:43:05Z</dcterms:modified>
</cp:coreProperties>
</file>