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875496-97F1-4D8B-817A-9B1477F67F0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CD11EE-A12D-43DE-9622-B86BFF6D2E43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Этап 1</a:t>
          </a:r>
        </a:p>
      </dgm:t>
    </dgm:pt>
    <dgm:pt modelId="{7B2F32C9-033D-43DC-A5F6-A810F5F70F83}" type="parTrans" cxnId="{8B1A7D78-6B66-4644-BFC7-48162CC0CF1E}">
      <dgm:prSet/>
      <dgm:spPr/>
      <dgm:t>
        <a:bodyPr/>
        <a:lstStyle/>
        <a:p>
          <a:pPr algn="ctr"/>
          <a:endParaRPr lang="ru-RU" sz="2200" b="1"/>
        </a:p>
      </dgm:t>
    </dgm:pt>
    <dgm:pt modelId="{144E1D68-683B-4262-89A3-F8D66370AC25}" type="sibTrans" cxnId="{8B1A7D78-6B66-4644-BFC7-48162CC0CF1E}">
      <dgm:prSet/>
      <dgm:spPr/>
      <dgm:t>
        <a:bodyPr/>
        <a:lstStyle/>
        <a:p>
          <a:pPr algn="ctr"/>
          <a:endParaRPr lang="ru-RU" sz="2200" b="1"/>
        </a:p>
      </dgm:t>
    </dgm:pt>
    <dgm:pt modelId="{0E7089F3-83F5-4F30-9487-8BF0DE9ADE32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Подбор факторов</a:t>
          </a:r>
        </a:p>
      </dgm:t>
    </dgm:pt>
    <dgm:pt modelId="{0D106A44-B1F3-49FA-BDAA-A3AC2AE05A25}" type="parTrans" cxnId="{6BF49E78-8A4E-4093-9DC2-C15DCA95A2F3}">
      <dgm:prSet/>
      <dgm:spPr/>
      <dgm:t>
        <a:bodyPr/>
        <a:lstStyle/>
        <a:p>
          <a:pPr algn="ctr"/>
          <a:endParaRPr lang="ru-RU" sz="2200" b="1"/>
        </a:p>
      </dgm:t>
    </dgm:pt>
    <dgm:pt modelId="{5719DFD2-5392-403C-A25E-D5EB25312CC0}" type="sibTrans" cxnId="{6BF49E78-8A4E-4093-9DC2-C15DCA95A2F3}">
      <dgm:prSet/>
      <dgm:spPr/>
      <dgm:t>
        <a:bodyPr/>
        <a:lstStyle/>
        <a:p>
          <a:pPr algn="ctr"/>
          <a:endParaRPr lang="ru-RU" sz="2200" b="1"/>
        </a:p>
      </dgm:t>
    </dgm:pt>
    <dgm:pt modelId="{07FF8E11-B883-4489-B446-49BC6503A021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Этап 2</a:t>
          </a:r>
        </a:p>
      </dgm:t>
    </dgm:pt>
    <dgm:pt modelId="{E5DBF474-B50D-4820-BDEC-A95B1C0EDA29}" type="parTrans" cxnId="{1FB2F12E-FB86-42E7-A837-767219968CCB}">
      <dgm:prSet/>
      <dgm:spPr/>
      <dgm:t>
        <a:bodyPr/>
        <a:lstStyle/>
        <a:p>
          <a:pPr algn="ctr"/>
          <a:endParaRPr lang="ru-RU" sz="2200" b="1"/>
        </a:p>
      </dgm:t>
    </dgm:pt>
    <dgm:pt modelId="{63119FAD-3ECC-4998-A61E-0CC17BEE9B26}" type="sibTrans" cxnId="{1FB2F12E-FB86-42E7-A837-767219968CCB}">
      <dgm:prSet/>
      <dgm:spPr/>
      <dgm:t>
        <a:bodyPr/>
        <a:lstStyle/>
        <a:p>
          <a:pPr algn="ctr"/>
          <a:endParaRPr lang="ru-RU" sz="2200" b="1"/>
        </a:p>
      </dgm:t>
    </dgm:pt>
    <dgm:pt modelId="{3F55386B-436A-4F9D-B055-81D9E9E93E46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Проверка </a:t>
          </a:r>
          <a:r>
            <a:rPr lang="ru-RU" sz="2200" b="1" dirty="0" err="1">
              <a:latin typeface="Times New Roman" pitchFamily="18" charset="0"/>
              <a:cs typeface="Times New Roman" pitchFamily="18" charset="0"/>
            </a:rPr>
            <a:t>мультикол-линеарности</a:t>
          </a:r>
          <a:endParaRPr lang="ru-RU" sz="2200" b="1" dirty="0">
            <a:latin typeface="Times New Roman" pitchFamily="18" charset="0"/>
            <a:cs typeface="Times New Roman" pitchFamily="18" charset="0"/>
          </a:endParaRPr>
        </a:p>
      </dgm:t>
    </dgm:pt>
    <dgm:pt modelId="{E4EC6B88-A353-43E7-813B-14781820EDEC}" type="parTrans" cxnId="{B31079DB-6BB5-4028-B065-78174302D055}">
      <dgm:prSet/>
      <dgm:spPr/>
      <dgm:t>
        <a:bodyPr/>
        <a:lstStyle/>
        <a:p>
          <a:pPr algn="ctr"/>
          <a:endParaRPr lang="ru-RU" sz="2200" b="1"/>
        </a:p>
      </dgm:t>
    </dgm:pt>
    <dgm:pt modelId="{46643FA9-75E2-4E4D-92DC-93BEF056C83F}" type="sibTrans" cxnId="{B31079DB-6BB5-4028-B065-78174302D055}">
      <dgm:prSet/>
      <dgm:spPr/>
      <dgm:t>
        <a:bodyPr/>
        <a:lstStyle/>
        <a:p>
          <a:pPr algn="ctr"/>
          <a:endParaRPr lang="ru-RU" sz="2200" b="1"/>
        </a:p>
      </dgm:t>
    </dgm:pt>
    <dgm:pt modelId="{29C6CFED-FDAA-46DB-87B6-2E15D911F4C9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Этап 3</a:t>
          </a:r>
        </a:p>
      </dgm:t>
    </dgm:pt>
    <dgm:pt modelId="{A0AE9048-8AFF-44CF-A49F-AC3770FD496A}" type="parTrans" cxnId="{3F0AB09D-EE86-44D7-9BE5-A67AADA380E6}">
      <dgm:prSet/>
      <dgm:spPr/>
      <dgm:t>
        <a:bodyPr/>
        <a:lstStyle/>
        <a:p>
          <a:pPr algn="ctr"/>
          <a:endParaRPr lang="ru-RU" sz="2200" b="1"/>
        </a:p>
      </dgm:t>
    </dgm:pt>
    <dgm:pt modelId="{10E459FC-46D4-4CF4-ABC6-1FE04FE75207}" type="sibTrans" cxnId="{3F0AB09D-EE86-44D7-9BE5-A67AADA380E6}">
      <dgm:prSet/>
      <dgm:spPr/>
      <dgm:t>
        <a:bodyPr/>
        <a:lstStyle/>
        <a:p>
          <a:pPr algn="ctr"/>
          <a:endParaRPr lang="ru-RU" sz="2200" b="1"/>
        </a:p>
      </dgm:t>
    </dgm:pt>
    <dgm:pt modelId="{28A132BC-C352-4CC3-A9FC-F4E411BD6D59}">
      <dgm:prSet phldrT="[Текст]"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Построение </a:t>
          </a:r>
          <a:r>
            <a:rPr lang="ru-RU" sz="2200" b="1" dirty="0" smtClean="0">
              <a:latin typeface="Times New Roman" pitchFamily="18" charset="0"/>
              <a:cs typeface="Times New Roman" pitchFamily="18" charset="0"/>
            </a:rPr>
            <a:t>множественной </a:t>
          </a:r>
          <a:r>
            <a:rPr lang="ru-RU" sz="2200" b="1" dirty="0">
              <a:latin typeface="Times New Roman" pitchFamily="18" charset="0"/>
              <a:cs typeface="Times New Roman" pitchFamily="18" charset="0"/>
            </a:rPr>
            <a:t>регрессии</a:t>
          </a:r>
        </a:p>
      </dgm:t>
    </dgm:pt>
    <dgm:pt modelId="{6F797BF4-6B1D-4EA7-BAAD-FDF8B7665CF3}" type="parTrans" cxnId="{E8310CE1-F951-43A1-A011-C73003481731}">
      <dgm:prSet/>
      <dgm:spPr/>
      <dgm:t>
        <a:bodyPr/>
        <a:lstStyle/>
        <a:p>
          <a:pPr algn="ctr"/>
          <a:endParaRPr lang="ru-RU" sz="2200" b="1"/>
        </a:p>
      </dgm:t>
    </dgm:pt>
    <dgm:pt modelId="{A84F648F-5132-4BC5-B951-6A02CC2C33EE}" type="sibTrans" cxnId="{E8310CE1-F951-43A1-A011-C73003481731}">
      <dgm:prSet/>
      <dgm:spPr/>
      <dgm:t>
        <a:bodyPr/>
        <a:lstStyle/>
        <a:p>
          <a:pPr algn="ctr"/>
          <a:endParaRPr lang="ru-RU" sz="2200" b="1"/>
        </a:p>
      </dgm:t>
    </dgm:pt>
    <dgm:pt modelId="{1AD2616E-6065-4AF0-80F0-EA15AB6A4794}">
      <dgm:prSet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Этап 4</a:t>
          </a:r>
        </a:p>
      </dgm:t>
    </dgm:pt>
    <dgm:pt modelId="{674A914B-E1F8-4178-99DB-5150612CFAA2}" type="parTrans" cxnId="{B7C1F3BD-0DE5-403C-956D-BDFEA45BE0B0}">
      <dgm:prSet/>
      <dgm:spPr/>
      <dgm:t>
        <a:bodyPr/>
        <a:lstStyle/>
        <a:p>
          <a:pPr algn="ctr"/>
          <a:endParaRPr lang="ru-RU" sz="2200" b="1"/>
        </a:p>
      </dgm:t>
    </dgm:pt>
    <dgm:pt modelId="{F2DF73FB-5202-4370-9FAA-6B7A23F9CD92}" type="sibTrans" cxnId="{B7C1F3BD-0DE5-403C-956D-BDFEA45BE0B0}">
      <dgm:prSet/>
      <dgm:spPr/>
      <dgm:t>
        <a:bodyPr/>
        <a:lstStyle/>
        <a:p>
          <a:pPr algn="ctr"/>
          <a:endParaRPr lang="ru-RU" sz="2200" b="1"/>
        </a:p>
      </dgm:t>
    </dgm:pt>
    <dgm:pt modelId="{2832BED5-9FA8-4FBF-8758-83F2F9B73AD1}">
      <dgm:prSet custT="1"/>
      <dgm:spPr/>
      <dgm:t>
        <a:bodyPr/>
        <a:lstStyle/>
        <a:p>
          <a:pPr algn="ctr"/>
          <a:r>
            <a:rPr lang="ru-RU" sz="2200" b="1" dirty="0">
              <a:latin typeface="Times New Roman" pitchFamily="18" charset="0"/>
              <a:cs typeface="Times New Roman" pitchFamily="18" charset="0"/>
            </a:rPr>
            <a:t>Оценка модели</a:t>
          </a:r>
        </a:p>
      </dgm:t>
    </dgm:pt>
    <dgm:pt modelId="{DE88AA3A-CBEB-450F-9FE1-549C7FC193FA}" type="parTrans" cxnId="{D49CF475-6229-42D8-A16E-C11823443F61}">
      <dgm:prSet/>
      <dgm:spPr/>
      <dgm:t>
        <a:bodyPr/>
        <a:lstStyle/>
        <a:p>
          <a:pPr algn="ctr"/>
          <a:endParaRPr lang="ru-RU" sz="2200" b="1"/>
        </a:p>
      </dgm:t>
    </dgm:pt>
    <dgm:pt modelId="{4E6A7FFD-3B9E-48F8-B5D9-84D57E059003}" type="sibTrans" cxnId="{D49CF475-6229-42D8-A16E-C11823443F61}">
      <dgm:prSet/>
      <dgm:spPr/>
      <dgm:t>
        <a:bodyPr/>
        <a:lstStyle/>
        <a:p>
          <a:pPr algn="ctr"/>
          <a:endParaRPr lang="ru-RU" sz="2200" b="1"/>
        </a:p>
      </dgm:t>
    </dgm:pt>
    <dgm:pt modelId="{B2AE7B19-047E-4F74-942A-C9AFDED79556}" type="pres">
      <dgm:prSet presAssocID="{53875496-97F1-4D8B-817A-9B1477F67F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C88C4D-7E48-4803-BE3F-334140D3805B}" type="pres">
      <dgm:prSet presAssocID="{53875496-97F1-4D8B-817A-9B1477F67F0D}" presName="tSp" presStyleCnt="0"/>
      <dgm:spPr/>
    </dgm:pt>
    <dgm:pt modelId="{8B8CE68B-05B5-4D71-9AC3-6ECC525339B7}" type="pres">
      <dgm:prSet presAssocID="{53875496-97F1-4D8B-817A-9B1477F67F0D}" presName="bSp" presStyleCnt="0"/>
      <dgm:spPr/>
    </dgm:pt>
    <dgm:pt modelId="{902B2269-DD5D-4B13-9966-04D2C85C5FA9}" type="pres">
      <dgm:prSet presAssocID="{53875496-97F1-4D8B-817A-9B1477F67F0D}" presName="process" presStyleCnt="0"/>
      <dgm:spPr/>
    </dgm:pt>
    <dgm:pt modelId="{FA197618-8704-4731-BF6F-376961937B15}" type="pres">
      <dgm:prSet presAssocID="{57CD11EE-A12D-43DE-9622-B86BFF6D2E43}" presName="composite1" presStyleCnt="0"/>
      <dgm:spPr/>
    </dgm:pt>
    <dgm:pt modelId="{2D3DC6AD-B367-4001-9DBA-3EF4C81A4EF3}" type="pres">
      <dgm:prSet presAssocID="{57CD11EE-A12D-43DE-9622-B86BFF6D2E43}" presName="dummyNode1" presStyleLbl="node1" presStyleIdx="0" presStyleCnt="4"/>
      <dgm:spPr/>
    </dgm:pt>
    <dgm:pt modelId="{936E0DC2-6AEE-48C9-A1B4-6A3A38AC9D65}" type="pres">
      <dgm:prSet presAssocID="{57CD11EE-A12D-43DE-9622-B86BFF6D2E43}" presName="childNode1" presStyleLbl="bgAcc1" presStyleIdx="0" presStyleCnt="4" custScaleX="136870" custScaleY="133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6C600-C37E-4DC9-A8A7-DFB7ADB16320}" type="pres">
      <dgm:prSet presAssocID="{57CD11EE-A12D-43DE-9622-B86BFF6D2E43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4BAA2C-9516-4574-8C8B-28CF86819964}" type="pres">
      <dgm:prSet presAssocID="{57CD11EE-A12D-43DE-9622-B86BFF6D2E43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E6628-6A1A-4420-9FF1-C2EE9D0339FE}" type="pres">
      <dgm:prSet presAssocID="{57CD11EE-A12D-43DE-9622-B86BFF6D2E43}" presName="connSite1" presStyleCnt="0"/>
      <dgm:spPr/>
    </dgm:pt>
    <dgm:pt modelId="{6340A487-DD8B-4AF7-8E0D-DF75BF18CED8}" type="pres">
      <dgm:prSet presAssocID="{144E1D68-683B-4262-89A3-F8D66370AC25}" presName="Name9" presStyleLbl="sibTrans2D1" presStyleIdx="0" presStyleCnt="3"/>
      <dgm:spPr/>
      <dgm:t>
        <a:bodyPr/>
        <a:lstStyle/>
        <a:p>
          <a:endParaRPr lang="ru-RU"/>
        </a:p>
      </dgm:t>
    </dgm:pt>
    <dgm:pt modelId="{F742AA7C-F84A-4BF9-AA9D-4C0BE571D25E}" type="pres">
      <dgm:prSet presAssocID="{07FF8E11-B883-4489-B446-49BC6503A021}" presName="composite2" presStyleCnt="0"/>
      <dgm:spPr/>
    </dgm:pt>
    <dgm:pt modelId="{CA6FE993-751A-49D1-A65B-C657128CE18B}" type="pres">
      <dgm:prSet presAssocID="{07FF8E11-B883-4489-B446-49BC6503A021}" presName="dummyNode2" presStyleLbl="node1" presStyleIdx="0" presStyleCnt="4"/>
      <dgm:spPr/>
    </dgm:pt>
    <dgm:pt modelId="{7FD86253-D8A6-4A50-A9EC-789EDD201179}" type="pres">
      <dgm:prSet presAssocID="{07FF8E11-B883-4489-B446-49BC6503A021}" presName="childNode2" presStyleLbl="bgAcc1" presStyleIdx="1" presStyleCnt="4" custScaleX="151481" custScaleY="152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23F18-1A82-41EC-B58E-42ACE1730C72}" type="pres">
      <dgm:prSet presAssocID="{07FF8E11-B883-4489-B446-49BC6503A021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D47D7-293C-4C5C-AAF2-256DA96ADE5C}" type="pres">
      <dgm:prSet presAssocID="{07FF8E11-B883-4489-B446-49BC6503A021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055DF-59FC-4EA2-8A06-E5379A838D2E}" type="pres">
      <dgm:prSet presAssocID="{07FF8E11-B883-4489-B446-49BC6503A021}" presName="connSite2" presStyleCnt="0"/>
      <dgm:spPr/>
    </dgm:pt>
    <dgm:pt modelId="{32249C08-30D4-453A-A3DC-9F5A26019B78}" type="pres">
      <dgm:prSet presAssocID="{63119FAD-3ECC-4998-A61E-0CC17BEE9B26}" presName="Name18" presStyleLbl="sibTrans2D1" presStyleIdx="1" presStyleCnt="3"/>
      <dgm:spPr/>
      <dgm:t>
        <a:bodyPr/>
        <a:lstStyle/>
        <a:p>
          <a:endParaRPr lang="ru-RU"/>
        </a:p>
      </dgm:t>
    </dgm:pt>
    <dgm:pt modelId="{08B36CE3-A153-454C-AF73-C1572E81D4CE}" type="pres">
      <dgm:prSet presAssocID="{29C6CFED-FDAA-46DB-87B6-2E15D911F4C9}" presName="composite1" presStyleCnt="0"/>
      <dgm:spPr/>
    </dgm:pt>
    <dgm:pt modelId="{A95594EE-1601-4EA0-B027-E7DD52E6E160}" type="pres">
      <dgm:prSet presAssocID="{29C6CFED-FDAA-46DB-87B6-2E15D911F4C9}" presName="dummyNode1" presStyleLbl="node1" presStyleIdx="1" presStyleCnt="4"/>
      <dgm:spPr/>
    </dgm:pt>
    <dgm:pt modelId="{0E047A8E-25D6-447A-8DE8-53DAA73C6E70}" type="pres">
      <dgm:prSet presAssocID="{29C6CFED-FDAA-46DB-87B6-2E15D911F4C9}" presName="childNode1" presStyleLbl="bgAcc1" presStyleIdx="2" presStyleCnt="4" custScaleX="142523" custScaleY="157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B92B6-1324-4CD5-89C7-FE2515029375}" type="pres">
      <dgm:prSet presAssocID="{29C6CFED-FDAA-46DB-87B6-2E15D911F4C9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C68AE9-6B96-4BC5-B348-3472796088FA}" type="pres">
      <dgm:prSet presAssocID="{29C6CFED-FDAA-46DB-87B6-2E15D911F4C9}" presName="parentNode1" presStyleLbl="node1" presStyleIdx="2" presStyleCnt="4" custLinFactNeighborX="5326" custLinFactNeighborY="736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DB5DC-7F0C-40E4-9E3F-6E4C9AFB6B11}" type="pres">
      <dgm:prSet presAssocID="{29C6CFED-FDAA-46DB-87B6-2E15D911F4C9}" presName="connSite1" presStyleCnt="0"/>
      <dgm:spPr/>
    </dgm:pt>
    <dgm:pt modelId="{DE7080BD-CDF1-4A11-ACC3-CFD378F7448F}" type="pres">
      <dgm:prSet presAssocID="{10E459FC-46D4-4CF4-ABC6-1FE04FE75207}" presName="Name9" presStyleLbl="sibTrans2D1" presStyleIdx="2" presStyleCnt="3"/>
      <dgm:spPr/>
      <dgm:t>
        <a:bodyPr/>
        <a:lstStyle/>
        <a:p>
          <a:endParaRPr lang="ru-RU"/>
        </a:p>
      </dgm:t>
    </dgm:pt>
    <dgm:pt modelId="{64968C55-A994-45C8-8EC0-F9300BEDA0C9}" type="pres">
      <dgm:prSet presAssocID="{1AD2616E-6065-4AF0-80F0-EA15AB6A4794}" presName="composite2" presStyleCnt="0"/>
      <dgm:spPr/>
    </dgm:pt>
    <dgm:pt modelId="{30640031-CDE3-4DC6-ADBD-6B119195CBD5}" type="pres">
      <dgm:prSet presAssocID="{1AD2616E-6065-4AF0-80F0-EA15AB6A4794}" presName="dummyNode2" presStyleLbl="node1" presStyleIdx="2" presStyleCnt="4"/>
      <dgm:spPr/>
    </dgm:pt>
    <dgm:pt modelId="{D0B27066-77CD-4FCC-92A8-61593513EB89}" type="pres">
      <dgm:prSet presAssocID="{1AD2616E-6065-4AF0-80F0-EA15AB6A4794}" presName="childNode2" presStyleLbl="bgAcc1" presStyleIdx="3" presStyleCnt="4" custScaleX="129790" custScaleY="124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7C611-7267-4681-B634-D9A1136AAFF3}" type="pres">
      <dgm:prSet presAssocID="{1AD2616E-6065-4AF0-80F0-EA15AB6A4794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923A2-1788-4B26-950C-ACAFCE135220}" type="pres">
      <dgm:prSet presAssocID="{1AD2616E-6065-4AF0-80F0-EA15AB6A4794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F0AF47-EB03-4244-98D8-BD168DF72470}" type="pres">
      <dgm:prSet presAssocID="{1AD2616E-6065-4AF0-80F0-EA15AB6A4794}" presName="connSite2" presStyleCnt="0"/>
      <dgm:spPr/>
    </dgm:pt>
  </dgm:ptLst>
  <dgm:cxnLst>
    <dgm:cxn modelId="{D49CF475-6229-42D8-A16E-C11823443F61}" srcId="{1AD2616E-6065-4AF0-80F0-EA15AB6A4794}" destId="{2832BED5-9FA8-4FBF-8758-83F2F9B73AD1}" srcOrd="0" destOrd="0" parTransId="{DE88AA3A-CBEB-450F-9FE1-549C7FC193FA}" sibTransId="{4E6A7FFD-3B9E-48F8-B5D9-84D57E059003}"/>
    <dgm:cxn modelId="{9B13F5FD-05E2-4115-A565-04D6C7CD77C9}" type="presOf" srcId="{29C6CFED-FDAA-46DB-87B6-2E15D911F4C9}" destId="{B6C68AE9-6B96-4BC5-B348-3472796088FA}" srcOrd="0" destOrd="0" presId="urn:microsoft.com/office/officeart/2005/8/layout/hProcess4"/>
    <dgm:cxn modelId="{8B1A7D78-6B66-4644-BFC7-48162CC0CF1E}" srcId="{53875496-97F1-4D8B-817A-9B1477F67F0D}" destId="{57CD11EE-A12D-43DE-9622-B86BFF6D2E43}" srcOrd="0" destOrd="0" parTransId="{7B2F32C9-033D-43DC-A5F6-A810F5F70F83}" sibTransId="{144E1D68-683B-4262-89A3-F8D66370AC25}"/>
    <dgm:cxn modelId="{A7ED9EDC-920A-4C26-9987-5335AEEE91DB}" type="presOf" srcId="{144E1D68-683B-4262-89A3-F8D66370AC25}" destId="{6340A487-DD8B-4AF7-8E0D-DF75BF18CED8}" srcOrd="0" destOrd="0" presId="urn:microsoft.com/office/officeart/2005/8/layout/hProcess4"/>
    <dgm:cxn modelId="{121C7279-D4AD-4425-BC1E-4FEC94E87915}" type="presOf" srcId="{28A132BC-C352-4CC3-A9FC-F4E411BD6D59}" destId="{0E047A8E-25D6-447A-8DE8-53DAA73C6E70}" srcOrd="0" destOrd="0" presId="urn:microsoft.com/office/officeart/2005/8/layout/hProcess4"/>
    <dgm:cxn modelId="{6BF49E78-8A4E-4093-9DC2-C15DCA95A2F3}" srcId="{57CD11EE-A12D-43DE-9622-B86BFF6D2E43}" destId="{0E7089F3-83F5-4F30-9487-8BF0DE9ADE32}" srcOrd="0" destOrd="0" parTransId="{0D106A44-B1F3-49FA-BDAA-A3AC2AE05A25}" sibTransId="{5719DFD2-5392-403C-A25E-D5EB25312CC0}"/>
    <dgm:cxn modelId="{3E50A0B0-2723-4F3C-80F3-2093EE9CB5F0}" type="presOf" srcId="{10E459FC-46D4-4CF4-ABC6-1FE04FE75207}" destId="{DE7080BD-CDF1-4A11-ACC3-CFD378F7448F}" srcOrd="0" destOrd="0" presId="urn:microsoft.com/office/officeart/2005/8/layout/hProcess4"/>
    <dgm:cxn modelId="{69A9BAFD-8F76-4424-ABED-E187F1D5E7D3}" type="presOf" srcId="{57CD11EE-A12D-43DE-9622-B86BFF6D2E43}" destId="{D94BAA2C-9516-4574-8C8B-28CF86819964}" srcOrd="0" destOrd="0" presId="urn:microsoft.com/office/officeart/2005/8/layout/hProcess4"/>
    <dgm:cxn modelId="{B31079DB-6BB5-4028-B065-78174302D055}" srcId="{07FF8E11-B883-4489-B446-49BC6503A021}" destId="{3F55386B-436A-4F9D-B055-81D9E9E93E46}" srcOrd="0" destOrd="0" parTransId="{E4EC6B88-A353-43E7-813B-14781820EDEC}" sibTransId="{46643FA9-75E2-4E4D-92DC-93BEF056C83F}"/>
    <dgm:cxn modelId="{A7884487-3B63-49D7-A429-7D92E198BFB1}" type="presOf" srcId="{2832BED5-9FA8-4FBF-8758-83F2F9B73AD1}" destId="{5A07C611-7267-4681-B634-D9A1136AAFF3}" srcOrd="1" destOrd="0" presId="urn:microsoft.com/office/officeart/2005/8/layout/hProcess4"/>
    <dgm:cxn modelId="{5E17AAB8-FBF3-4AF4-9A6A-1EFB9C13D3D8}" type="presOf" srcId="{63119FAD-3ECC-4998-A61E-0CC17BEE9B26}" destId="{32249C08-30D4-453A-A3DC-9F5A26019B78}" srcOrd="0" destOrd="0" presId="urn:microsoft.com/office/officeart/2005/8/layout/hProcess4"/>
    <dgm:cxn modelId="{B5176DF8-F676-486F-BD44-D7668E170C77}" type="presOf" srcId="{3F55386B-436A-4F9D-B055-81D9E9E93E46}" destId="{7FD86253-D8A6-4A50-A9EC-789EDD201179}" srcOrd="0" destOrd="0" presId="urn:microsoft.com/office/officeart/2005/8/layout/hProcess4"/>
    <dgm:cxn modelId="{3F0AB09D-EE86-44D7-9BE5-A67AADA380E6}" srcId="{53875496-97F1-4D8B-817A-9B1477F67F0D}" destId="{29C6CFED-FDAA-46DB-87B6-2E15D911F4C9}" srcOrd="2" destOrd="0" parTransId="{A0AE9048-8AFF-44CF-A49F-AC3770FD496A}" sibTransId="{10E459FC-46D4-4CF4-ABC6-1FE04FE75207}"/>
    <dgm:cxn modelId="{B7C1F3BD-0DE5-403C-956D-BDFEA45BE0B0}" srcId="{53875496-97F1-4D8B-817A-9B1477F67F0D}" destId="{1AD2616E-6065-4AF0-80F0-EA15AB6A4794}" srcOrd="3" destOrd="0" parTransId="{674A914B-E1F8-4178-99DB-5150612CFAA2}" sibTransId="{F2DF73FB-5202-4370-9FAA-6B7A23F9CD92}"/>
    <dgm:cxn modelId="{1FB2F12E-FB86-42E7-A837-767219968CCB}" srcId="{53875496-97F1-4D8B-817A-9B1477F67F0D}" destId="{07FF8E11-B883-4489-B446-49BC6503A021}" srcOrd="1" destOrd="0" parTransId="{E5DBF474-B50D-4820-BDEC-A95B1C0EDA29}" sibTransId="{63119FAD-3ECC-4998-A61E-0CC17BEE9B26}"/>
    <dgm:cxn modelId="{038D6CFF-EFA3-41D8-9FBF-E21FF3C109CB}" type="presOf" srcId="{07FF8E11-B883-4489-B446-49BC6503A021}" destId="{925D47D7-293C-4C5C-AAF2-256DA96ADE5C}" srcOrd="0" destOrd="0" presId="urn:microsoft.com/office/officeart/2005/8/layout/hProcess4"/>
    <dgm:cxn modelId="{E802731D-92B7-48DC-9F83-D75F281B46E1}" type="presOf" srcId="{1AD2616E-6065-4AF0-80F0-EA15AB6A4794}" destId="{C54923A2-1788-4B26-950C-ACAFCE135220}" srcOrd="0" destOrd="0" presId="urn:microsoft.com/office/officeart/2005/8/layout/hProcess4"/>
    <dgm:cxn modelId="{E8310CE1-F951-43A1-A011-C73003481731}" srcId="{29C6CFED-FDAA-46DB-87B6-2E15D911F4C9}" destId="{28A132BC-C352-4CC3-A9FC-F4E411BD6D59}" srcOrd="0" destOrd="0" parTransId="{6F797BF4-6B1D-4EA7-BAAD-FDF8B7665CF3}" sibTransId="{A84F648F-5132-4BC5-B951-6A02CC2C33EE}"/>
    <dgm:cxn modelId="{0B1C1EBD-9A48-4115-BA78-52678EBEDE14}" type="presOf" srcId="{0E7089F3-83F5-4F30-9487-8BF0DE9ADE32}" destId="{936E0DC2-6AEE-48C9-A1B4-6A3A38AC9D65}" srcOrd="0" destOrd="0" presId="urn:microsoft.com/office/officeart/2005/8/layout/hProcess4"/>
    <dgm:cxn modelId="{77A8E947-4D8F-407F-A030-C32A5CFDF04F}" type="presOf" srcId="{28A132BC-C352-4CC3-A9FC-F4E411BD6D59}" destId="{B23B92B6-1324-4CD5-89C7-FE2515029375}" srcOrd="1" destOrd="0" presId="urn:microsoft.com/office/officeart/2005/8/layout/hProcess4"/>
    <dgm:cxn modelId="{7C65BFDC-DE8D-4095-AE87-DDCB0665481A}" type="presOf" srcId="{2832BED5-9FA8-4FBF-8758-83F2F9B73AD1}" destId="{D0B27066-77CD-4FCC-92A8-61593513EB89}" srcOrd="0" destOrd="0" presId="urn:microsoft.com/office/officeart/2005/8/layout/hProcess4"/>
    <dgm:cxn modelId="{06AAD60A-8D8F-455B-A580-D1B79DB9F021}" type="presOf" srcId="{3F55386B-436A-4F9D-B055-81D9E9E93E46}" destId="{B7123F18-1A82-41EC-B58E-42ACE1730C72}" srcOrd="1" destOrd="0" presId="urn:microsoft.com/office/officeart/2005/8/layout/hProcess4"/>
    <dgm:cxn modelId="{E6962A88-1629-47C8-A160-974B0B5D2906}" type="presOf" srcId="{53875496-97F1-4D8B-817A-9B1477F67F0D}" destId="{B2AE7B19-047E-4F74-942A-C9AFDED79556}" srcOrd="0" destOrd="0" presId="urn:microsoft.com/office/officeart/2005/8/layout/hProcess4"/>
    <dgm:cxn modelId="{ACF7307B-617E-4E5B-960E-C733056B6690}" type="presOf" srcId="{0E7089F3-83F5-4F30-9487-8BF0DE9ADE32}" destId="{9436C600-C37E-4DC9-A8A7-DFB7ADB16320}" srcOrd="1" destOrd="0" presId="urn:microsoft.com/office/officeart/2005/8/layout/hProcess4"/>
    <dgm:cxn modelId="{132E7221-7C8A-4CFE-8A6B-BB32770B0DD7}" type="presParOf" srcId="{B2AE7B19-047E-4F74-942A-C9AFDED79556}" destId="{7BC88C4D-7E48-4803-BE3F-334140D3805B}" srcOrd="0" destOrd="0" presId="urn:microsoft.com/office/officeart/2005/8/layout/hProcess4"/>
    <dgm:cxn modelId="{1478B822-C116-4483-8DC2-CD338502BA68}" type="presParOf" srcId="{B2AE7B19-047E-4F74-942A-C9AFDED79556}" destId="{8B8CE68B-05B5-4D71-9AC3-6ECC525339B7}" srcOrd="1" destOrd="0" presId="urn:microsoft.com/office/officeart/2005/8/layout/hProcess4"/>
    <dgm:cxn modelId="{D35AE1B6-E3F8-4700-B470-4ED9B1AD0A23}" type="presParOf" srcId="{B2AE7B19-047E-4F74-942A-C9AFDED79556}" destId="{902B2269-DD5D-4B13-9966-04D2C85C5FA9}" srcOrd="2" destOrd="0" presId="urn:microsoft.com/office/officeart/2005/8/layout/hProcess4"/>
    <dgm:cxn modelId="{867E650E-B820-4DC8-B848-1DE14C110BD9}" type="presParOf" srcId="{902B2269-DD5D-4B13-9966-04D2C85C5FA9}" destId="{FA197618-8704-4731-BF6F-376961937B15}" srcOrd="0" destOrd="0" presId="urn:microsoft.com/office/officeart/2005/8/layout/hProcess4"/>
    <dgm:cxn modelId="{EF85BA4E-BA15-4084-ABA4-F289335A9AF0}" type="presParOf" srcId="{FA197618-8704-4731-BF6F-376961937B15}" destId="{2D3DC6AD-B367-4001-9DBA-3EF4C81A4EF3}" srcOrd="0" destOrd="0" presId="urn:microsoft.com/office/officeart/2005/8/layout/hProcess4"/>
    <dgm:cxn modelId="{D4B2FE00-BA43-4048-9402-08BEDE5C279D}" type="presParOf" srcId="{FA197618-8704-4731-BF6F-376961937B15}" destId="{936E0DC2-6AEE-48C9-A1B4-6A3A38AC9D65}" srcOrd="1" destOrd="0" presId="urn:microsoft.com/office/officeart/2005/8/layout/hProcess4"/>
    <dgm:cxn modelId="{717271D9-3FC0-4989-9F1E-93115C9EE174}" type="presParOf" srcId="{FA197618-8704-4731-BF6F-376961937B15}" destId="{9436C600-C37E-4DC9-A8A7-DFB7ADB16320}" srcOrd="2" destOrd="0" presId="urn:microsoft.com/office/officeart/2005/8/layout/hProcess4"/>
    <dgm:cxn modelId="{8E4B8200-6C74-4BBD-8384-C7043B79853F}" type="presParOf" srcId="{FA197618-8704-4731-BF6F-376961937B15}" destId="{D94BAA2C-9516-4574-8C8B-28CF86819964}" srcOrd="3" destOrd="0" presId="urn:microsoft.com/office/officeart/2005/8/layout/hProcess4"/>
    <dgm:cxn modelId="{3FB2D557-3538-4EA1-B2D8-07786F489176}" type="presParOf" srcId="{FA197618-8704-4731-BF6F-376961937B15}" destId="{0F2E6628-6A1A-4420-9FF1-C2EE9D0339FE}" srcOrd="4" destOrd="0" presId="urn:microsoft.com/office/officeart/2005/8/layout/hProcess4"/>
    <dgm:cxn modelId="{54613E99-AD7F-4366-A8BE-D32AD496F179}" type="presParOf" srcId="{902B2269-DD5D-4B13-9966-04D2C85C5FA9}" destId="{6340A487-DD8B-4AF7-8E0D-DF75BF18CED8}" srcOrd="1" destOrd="0" presId="urn:microsoft.com/office/officeart/2005/8/layout/hProcess4"/>
    <dgm:cxn modelId="{61E5F3AA-A48E-4756-8108-F6E0FEE5D4F8}" type="presParOf" srcId="{902B2269-DD5D-4B13-9966-04D2C85C5FA9}" destId="{F742AA7C-F84A-4BF9-AA9D-4C0BE571D25E}" srcOrd="2" destOrd="0" presId="urn:microsoft.com/office/officeart/2005/8/layout/hProcess4"/>
    <dgm:cxn modelId="{ABE2F1F2-17B5-479C-907E-56063960641E}" type="presParOf" srcId="{F742AA7C-F84A-4BF9-AA9D-4C0BE571D25E}" destId="{CA6FE993-751A-49D1-A65B-C657128CE18B}" srcOrd="0" destOrd="0" presId="urn:microsoft.com/office/officeart/2005/8/layout/hProcess4"/>
    <dgm:cxn modelId="{C669F35D-C394-4CC2-8DED-84A196FE6376}" type="presParOf" srcId="{F742AA7C-F84A-4BF9-AA9D-4C0BE571D25E}" destId="{7FD86253-D8A6-4A50-A9EC-789EDD201179}" srcOrd="1" destOrd="0" presId="urn:microsoft.com/office/officeart/2005/8/layout/hProcess4"/>
    <dgm:cxn modelId="{81CB4BA7-8D88-4268-AB35-55E0392B53BF}" type="presParOf" srcId="{F742AA7C-F84A-4BF9-AA9D-4C0BE571D25E}" destId="{B7123F18-1A82-41EC-B58E-42ACE1730C72}" srcOrd="2" destOrd="0" presId="urn:microsoft.com/office/officeart/2005/8/layout/hProcess4"/>
    <dgm:cxn modelId="{9A5ED82D-FC1C-43D2-AF38-BCC2387653DE}" type="presParOf" srcId="{F742AA7C-F84A-4BF9-AA9D-4C0BE571D25E}" destId="{925D47D7-293C-4C5C-AAF2-256DA96ADE5C}" srcOrd="3" destOrd="0" presId="urn:microsoft.com/office/officeart/2005/8/layout/hProcess4"/>
    <dgm:cxn modelId="{D73E6F31-4325-4FA1-834C-BBA2CFFE5DF3}" type="presParOf" srcId="{F742AA7C-F84A-4BF9-AA9D-4C0BE571D25E}" destId="{FF9055DF-59FC-4EA2-8A06-E5379A838D2E}" srcOrd="4" destOrd="0" presId="urn:microsoft.com/office/officeart/2005/8/layout/hProcess4"/>
    <dgm:cxn modelId="{8880EFC9-106C-4215-BCDD-515C5C0BA419}" type="presParOf" srcId="{902B2269-DD5D-4B13-9966-04D2C85C5FA9}" destId="{32249C08-30D4-453A-A3DC-9F5A26019B78}" srcOrd="3" destOrd="0" presId="urn:microsoft.com/office/officeart/2005/8/layout/hProcess4"/>
    <dgm:cxn modelId="{61FBD350-4A6B-4E52-A2F2-754103B92565}" type="presParOf" srcId="{902B2269-DD5D-4B13-9966-04D2C85C5FA9}" destId="{08B36CE3-A153-454C-AF73-C1572E81D4CE}" srcOrd="4" destOrd="0" presId="urn:microsoft.com/office/officeart/2005/8/layout/hProcess4"/>
    <dgm:cxn modelId="{AE81150C-6EA3-4950-8D09-6FD4E92E8373}" type="presParOf" srcId="{08B36CE3-A153-454C-AF73-C1572E81D4CE}" destId="{A95594EE-1601-4EA0-B027-E7DD52E6E160}" srcOrd="0" destOrd="0" presId="urn:microsoft.com/office/officeart/2005/8/layout/hProcess4"/>
    <dgm:cxn modelId="{71ACF56C-C405-45F1-9BA5-16EF5C63A749}" type="presParOf" srcId="{08B36CE3-A153-454C-AF73-C1572E81D4CE}" destId="{0E047A8E-25D6-447A-8DE8-53DAA73C6E70}" srcOrd="1" destOrd="0" presId="urn:microsoft.com/office/officeart/2005/8/layout/hProcess4"/>
    <dgm:cxn modelId="{C89F772C-D2C0-4AE5-9176-371383319235}" type="presParOf" srcId="{08B36CE3-A153-454C-AF73-C1572E81D4CE}" destId="{B23B92B6-1324-4CD5-89C7-FE2515029375}" srcOrd="2" destOrd="0" presId="urn:microsoft.com/office/officeart/2005/8/layout/hProcess4"/>
    <dgm:cxn modelId="{4DE15AC5-F7E6-405E-BD4F-6234387498F4}" type="presParOf" srcId="{08B36CE3-A153-454C-AF73-C1572E81D4CE}" destId="{B6C68AE9-6B96-4BC5-B348-3472796088FA}" srcOrd="3" destOrd="0" presId="urn:microsoft.com/office/officeart/2005/8/layout/hProcess4"/>
    <dgm:cxn modelId="{57E2D105-8A6B-4F1D-A7D4-666E488F94AA}" type="presParOf" srcId="{08B36CE3-A153-454C-AF73-C1572E81D4CE}" destId="{0C1DB5DC-7F0C-40E4-9E3F-6E4C9AFB6B11}" srcOrd="4" destOrd="0" presId="urn:microsoft.com/office/officeart/2005/8/layout/hProcess4"/>
    <dgm:cxn modelId="{9E823191-26CE-4AA8-BD32-BA4B830494C5}" type="presParOf" srcId="{902B2269-DD5D-4B13-9966-04D2C85C5FA9}" destId="{DE7080BD-CDF1-4A11-ACC3-CFD378F7448F}" srcOrd="5" destOrd="0" presId="urn:microsoft.com/office/officeart/2005/8/layout/hProcess4"/>
    <dgm:cxn modelId="{46BABD2D-3626-424A-BDBD-21117B7BC940}" type="presParOf" srcId="{902B2269-DD5D-4B13-9966-04D2C85C5FA9}" destId="{64968C55-A994-45C8-8EC0-F9300BEDA0C9}" srcOrd="6" destOrd="0" presId="urn:microsoft.com/office/officeart/2005/8/layout/hProcess4"/>
    <dgm:cxn modelId="{84567B03-AD75-4A21-A5E4-157F93808DB8}" type="presParOf" srcId="{64968C55-A994-45C8-8EC0-F9300BEDA0C9}" destId="{30640031-CDE3-4DC6-ADBD-6B119195CBD5}" srcOrd="0" destOrd="0" presId="urn:microsoft.com/office/officeart/2005/8/layout/hProcess4"/>
    <dgm:cxn modelId="{CE3146B0-990E-4DC4-8DB1-B7E022ACCDF3}" type="presParOf" srcId="{64968C55-A994-45C8-8EC0-F9300BEDA0C9}" destId="{D0B27066-77CD-4FCC-92A8-61593513EB89}" srcOrd="1" destOrd="0" presId="urn:microsoft.com/office/officeart/2005/8/layout/hProcess4"/>
    <dgm:cxn modelId="{EF973291-E1D2-4C70-853D-B01B6954B848}" type="presParOf" srcId="{64968C55-A994-45C8-8EC0-F9300BEDA0C9}" destId="{5A07C611-7267-4681-B634-D9A1136AAFF3}" srcOrd="2" destOrd="0" presId="urn:microsoft.com/office/officeart/2005/8/layout/hProcess4"/>
    <dgm:cxn modelId="{05524CB6-9198-4582-974F-25A79B723DB0}" type="presParOf" srcId="{64968C55-A994-45C8-8EC0-F9300BEDA0C9}" destId="{C54923A2-1788-4B26-950C-ACAFCE135220}" srcOrd="3" destOrd="0" presId="urn:microsoft.com/office/officeart/2005/8/layout/hProcess4"/>
    <dgm:cxn modelId="{07CEC7DA-5BBC-42F4-81BC-5EE3C94B37F5}" type="presParOf" srcId="{64968C55-A994-45C8-8EC0-F9300BEDA0C9}" destId="{A1F0AF47-EB03-4244-98D8-BD168DF7247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6E0DC2-6AEE-48C9-A1B4-6A3A38AC9D65}">
      <dsp:nvSpPr>
        <dsp:cNvPr id="0" name=""/>
        <dsp:cNvSpPr/>
      </dsp:nvSpPr>
      <dsp:spPr>
        <a:xfrm>
          <a:off x="7752" y="1429252"/>
          <a:ext cx="1904597" cy="15371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Подбор факторов</a:t>
          </a:r>
        </a:p>
      </dsp:txBody>
      <dsp:txXfrm>
        <a:off x="7752" y="1429252"/>
        <a:ext cx="1904597" cy="1207770"/>
      </dsp:txXfrm>
    </dsp:sp>
    <dsp:sp modelId="{6340A487-DD8B-4AF7-8E0D-DF75BF18CED8}">
      <dsp:nvSpPr>
        <dsp:cNvPr id="0" name=""/>
        <dsp:cNvSpPr/>
      </dsp:nvSpPr>
      <dsp:spPr>
        <a:xfrm>
          <a:off x="1013804" y="1507885"/>
          <a:ext cx="2057341" cy="2057341"/>
        </a:xfrm>
        <a:prstGeom prst="leftCircularArrow">
          <a:avLst>
            <a:gd name="adj1" fmla="val 2312"/>
            <a:gd name="adj2" fmla="val 279018"/>
            <a:gd name="adj3" fmla="val 2060367"/>
            <a:gd name="adj4" fmla="val 9030328"/>
            <a:gd name="adj5" fmla="val 269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4BAA2C-9516-4574-8C8B-28CF86819964}">
      <dsp:nvSpPr>
        <dsp:cNvPr id="0" name=""/>
        <dsp:cNvSpPr/>
      </dsp:nvSpPr>
      <dsp:spPr>
        <a:xfrm>
          <a:off x="573512" y="2525755"/>
          <a:ext cx="1236922" cy="491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Этап 1</a:t>
          </a:r>
        </a:p>
      </dsp:txBody>
      <dsp:txXfrm>
        <a:off x="573512" y="2525755"/>
        <a:ext cx="1236922" cy="491883"/>
      </dsp:txXfrm>
    </dsp:sp>
    <dsp:sp modelId="{7FD86253-D8A6-4A50-A9EC-789EDD201179}">
      <dsp:nvSpPr>
        <dsp:cNvPr id="0" name=""/>
        <dsp:cNvSpPr/>
      </dsp:nvSpPr>
      <dsp:spPr>
        <a:xfrm>
          <a:off x="2138879" y="1323188"/>
          <a:ext cx="2107914" cy="17465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Проверка </a:t>
          </a:r>
          <a:r>
            <a:rPr lang="ru-RU" sz="2200" b="1" kern="1200" dirty="0" err="1">
              <a:latin typeface="Times New Roman" pitchFamily="18" charset="0"/>
              <a:cs typeface="Times New Roman" pitchFamily="18" charset="0"/>
            </a:rPr>
            <a:t>мультикол-линеарности</a:t>
          </a:r>
          <a:endParaRPr lang="ru-RU" sz="2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38879" y="1697440"/>
        <a:ext cx="2107914" cy="1372256"/>
      </dsp:txXfrm>
    </dsp:sp>
    <dsp:sp modelId="{32249C08-30D4-453A-A3DC-9F5A26019B78}">
      <dsp:nvSpPr>
        <dsp:cNvPr id="0" name=""/>
        <dsp:cNvSpPr/>
      </dsp:nvSpPr>
      <dsp:spPr>
        <a:xfrm>
          <a:off x="3232549" y="771705"/>
          <a:ext cx="2280384" cy="2280384"/>
        </a:xfrm>
        <a:prstGeom prst="circularArrow">
          <a:avLst>
            <a:gd name="adj1" fmla="val 2086"/>
            <a:gd name="adj2" fmla="val 250422"/>
            <a:gd name="adj3" fmla="val 19565582"/>
            <a:gd name="adj4" fmla="val 12567025"/>
            <a:gd name="adj5" fmla="val 2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5D47D7-293C-4C5C-AAF2-256DA96ADE5C}">
      <dsp:nvSpPr>
        <dsp:cNvPr id="0" name=""/>
        <dsp:cNvSpPr/>
      </dsp:nvSpPr>
      <dsp:spPr>
        <a:xfrm>
          <a:off x="2806298" y="1376637"/>
          <a:ext cx="1236922" cy="491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Этап 2</a:t>
          </a:r>
        </a:p>
      </dsp:txBody>
      <dsp:txXfrm>
        <a:off x="2806298" y="1376637"/>
        <a:ext cx="1236922" cy="491883"/>
      </dsp:txXfrm>
    </dsp:sp>
    <dsp:sp modelId="{0E047A8E-25D6-447A-8DE8-53DAA73C6E70}">
      <dsp:nvSpPr>
        <dsp:cNvPr id="0" name=""/>
        <dsp:cNvSpPr/>
      </dsp:nvSpPr>
      <dsp:spPr>
        <a:xfrm>
          <a:off x="4473323" y="1295436"/>
          <a:ext cx="1983260" cy="18020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Построение </a:t>
          </a:r>
          <a:r>
            <a:rPr lang="ru-RU" sz="2200" b="1" kern="1200" dirty="0" smtClean="0">
              <a:latin typeface="Times New Roman" pitchFamily="18" charset="0"/>
              <a:cs typeface="Times New Roman" pitchFamily="18" charset="0"/>
            </a:rPr>
            <a:t>множественной </a:t>
          </a: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регрессии</a:t>
          </a:r>
        </a:p>
      </dsp:txBody>
      <dsp:txXfrm>
        <a:off x="4473323" y="1295436"/>
        <a:ext cx="1983260" cy="1415866"/>
      </dsp:txXfrm>
    </dsp:sp>
    <dsp:sp modelId="{DE7080BD-CDF1-4A11-ACC3-CFD378F7448F}">
      <dsp:nvSpPr>
        <dsp:cNvPr id="0" name=""/>
        <dsp:cNvSpPr/>
      </dsp:nvSpPr>
      <dsp:spPr>
        <a:xfrm>
          <a:off x="5470087" y="1814878"/>
          <a:ext cx="1901946" cy="1901946"/>
        </a:xfrm>
        <a:prstGeom prst="leftCircularArrow">
          <a:avLst>
            <a:gd name="adj1" fmla="val 2501"/>
            <a:gd name="adj2" fmla="val 303136"/>
            <a:gd name="adj3" fmla="val 1276953"/>
            <a:gd name="adj4" fmla="val 8222796"/>
            <a:gd name="adj5" fmla="val 291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C68AE9-6B96-4BC5-B348-3472796088FA}">
      <dsp:nvSpPr>
        <dsp:cNvPr id="0" name=""/>
        <dsp:cNvSpPr/>
      </dsp:nvSpPr>
      <dsp:spPr>
        <a:xfrm>
          <a:off x="5144294" y="2886848"/>
          <a:ext cx="1236922" cy="491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Этап 3</a:t>
          </a:r>
        </a:p>
      </dsp:txBody>
      <dsp:txXfrm>
        <a:off x="5144294" y="2886848"/>
        <a:ext cx="1236922" cy="491883"/>
      </dsp:txXfrm>
    </dsp:sp>
    <dsp:sp modelId="{D0B27066-77CD-4FCC-92A8-61593513EB89}">
      <dsp:nvSpPr>
        <dsp:cNvPr id="0" name=""/>
        <dsp:cNvSpPr/>
      </dsp:nvSpPr>
      <dsp:spPr>
        <a:xfrm>
          <a:off x="6683114" y="1482267"/>
          <a:ext cx="1806076" cy="14263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Оценка модели</a:t>
          </a:r>
        </a:p>
      </dsp:txBody>
      <dsp:txXfrm>
        <a:off x="6683114" y="1787916"/>
        <a:ext cx="1806076" cy="1120712"/>
      </dsp:txXfrm>
    </dsp:sp>
    <dsp:sp modelId="{C54923A2-1788-4B26-950C-ACAFCE135220}">
      <dsp:nvSpPr>
        <dsp:cNvPr id="0" name=""/>
        <dsp:cNvSpPr/>
      </dsp:nvSpPr>
      <dsp:spPr>
        <a:xfrm>
          <a:off x="7199614" y="1375642"/>
          <a:ext cx="1236922" cy="4918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latin typeface="Times New Roman" pitchFamily="18" charset="0"/>
              <a:cs typeface="Times New Roman" pitchFamily="18" charset="0"/>
            </a:rPr>
            <a:t>Этап 4</a:t>
          </a:r>
        </a:p>
      </dsp:txBody>
      <dsp:txXfrm>
        <a:off x="7199614" y="1375642"/>
        <a:ext cx="1236922" cy="491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F2E6-C83F-494B-AF0B-60954A4DEE9C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C37A9-4AA4-4417-B216-99ECC7644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науки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1.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Понятия модели и моделирования.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7606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Уравнение множественной регрессии имеет вид (формула 1):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+ … +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(1)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 – зависимая переменная;</a:t>
            </a:r>
          </a:p>
          <a:p>
            <a:pP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свободный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элемент;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коэффициенты регрессии;</a:t>
            </a:r>
          </a:p>
          <a:p>
            <a:pP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независимые переменные.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Выдвигаем  2 гипотезы:</a:t>
            </a:r>
          </a:p>
          <a:p>
            <a:pPr lvl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Н0: все коэффициенты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0, то есть линейная связь между переменными У и Х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отсутствует.</a:t>
            </a:r>
          </a:p>
          <a:p>
            <a:pPr lvl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Н1: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0, то есть между У и хотя бы одним Х</a:t>
            </a:r>
            <a:r>
              <a:rPr lang="en-US" sz="2400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существует линейная связь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 этап. Построение модели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Результаты регрессионного анализа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9DA64-47B4-4960-8C71-F7C0E5346127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51520" y="554840"/>
          <a:ext cx="8640958" cy="6157344"/>
        </p:xfrm>
        <a:graphic>
          <a:graphicData uri="http://schemas.openxmlformats.org/drawingml/2006/table">
            <a:tbl>
              <a:tblPr/>
              <a:tblGrid>
                <a:gridCol w="3447912"/>
                <a:gridCol w="1952688"/>
                <a:gridCol w="1512167"/>
                <a:gridCol w="1728191"/>
              </a:tblGrid>
              <a:tr h="277278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Регрессионная </a:t>
                      </a: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статистика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Множественный R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0.999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R-квадрат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0.997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6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Нормированный R-квадрат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0.997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Стандартная ошибка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32.087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2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Наблюдения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21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Дисперсионный анализ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df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Значимость F 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9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Регрессия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1445.09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1.295E-15 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2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Остаток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2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6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Коэф-фициенты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T-Статистика 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P-Значение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2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Y-пересечение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-36033.80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-3.816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0.002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Х4 - неформальная занятость, тыс.чел.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-2.72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-2.549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0.026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0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Х5 - средний заработок, </a:t>
                      </a:r>
                      <a:r>
                        <a:rPr lang="ru-RU" sz="2000" b="1" i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тг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0.21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11.914</a:t>
                      </a:r>
                      <a:endParaRPr lang="ru-RU" sz="2000" b="1" i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0.000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Х7 - занятое население, тыс.чел.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6.62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5.870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0.000</a:t>
                      </a:r>
                      <a:endParaRPr lang="ru-RU" sz="2000" b="1" i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6877" marR="66877" marT="928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718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 результатам вычислений таблицы 2 составим уравнение множественной регрессии: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 = -36033.8 – 2.72* Х4 + 0,21 * Х5 + 6,62 * Х7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Интерпретация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полученной модели: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Рост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численности неформально занятого населения на 1 тыс. человек приведет к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снижению доходов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населения в среднем на душу населения на 2720 тенге;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Увеличение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средней заработной платы на 1 тенге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увеличит доходы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среднем на душу населения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на 0,21 тенге;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Рост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численности занятого населения на 1 тыс. человек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увеличит доходы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среднем на душу населения на 6620 тенге.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этап. Оценка модели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59024" y="908720"/>
            <a:ext cx="8389440" cy="576064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Проверим выдвинутые гипотезы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этого рассчитаем табличное значение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критерия Фишера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сравним его с наблюдаемым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baseline="-25000" dirty="0">
                <a:latin typeface="Times New Roman" pitchFamily="18" charset="0"/>
                <a:cs typeface="Times New Roman" pitchFamily="18" charset="0"/>
              </a:rPr>
              <a:t>набл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= 1445.09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800" baseline="-25000" dirty="0" err="1">
                <a:latin typeface="Times New Roman" pitchFamily="18" charset="0"/>
                <a:cs typeface="Times New Roman" pitchFamily="18" charset="0"/>
              </a:rPr>
              <a:t>крит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(0,05; 3; 12) = 3,49. Значит Н</a:t>
            </a:r>
            <a:r>
              <a:rPr lang="ru-RU" sz="2800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гипотеза отклоняется и принимается альтернативная гипотеза Н</a:t>
            </a:r>
            <a:r>
              <a:rPr lang="ru-RU" sz="2800" baseline="-250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 том, что хотя бы один коэффициент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0, то есть существует линейная связь между У и Х</a:t>
            </a:r>
            <a:r>
              <a:rPr lang="en-US" sz="2800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Это означает, что построенная модель множественной регрессии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надежна и статистически значима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Оценим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коэффициенты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регрессии на значимость. Используем несколько способов проверки: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Значение для коэффициентов должно быть не больше 0,05. Это вероятность ошибки. В построенной модели все коэффициенты значимы, так как соответствуют условию Р – Значение &lt; 0.05.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Находим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табличное значение Т статистики Стьюдента и сравниваем с наблюдаемым значением. Так как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aseline="-25000" dirty="0" err="1">
                <a:latin typeface="Times New Roman" pitchFamily="18" charset="0"/>
                <a:cs typeface="Times New Roman" pitchFamily="18" charset="0"/>
              </a:rPr>
              <a:t>набл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aseline="-25000" dirty="0" err="1">
                <a:latin typeface="Times New Roman" pitchFamily="18" charset="0"/>
                <a:cs typeface="Times New Roman" pitchFamily="18" charset="0"/>
              </a:rPr>
              <a:t>крит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= 2,18 для всех переменных, то  коэффициенты регрессии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4,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 и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статистически значимы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1. Оценка </a:t>
            </a:r>
            <a:r>
              <a:rPr lang="ru-RU" b="1" dirty="0"/>
              <a:t>остатков модели на автокорреляцию</a:t>
            </a:r>
            <a:r>
              <a:rPr lang="ru-RU" dirty="0"/>
              <a:t>.  </a:t>
            </a:r>
          </a:p>
          <a:p>
            <a:pPr>
              <a:buNone/>
            </a:pPr>
            <a:r>
              <a:rPr lang="ru-RU" dirty="0" smtClean="0"/>
              <a:t>Обнаружение автокорреляции – это оценка значения коэффициента корреляции между остатками модели </a:t>
            </a:r>
            <a:r>
              <a:rPr lang="en-US" dirty="0" smtClean="0"/>
              <a:t>e</a:t>
            </a:r>
            <a:r>
              <a:rPr lang="en-US" baseline="-25000" dirty="0" smtClean="0"/>
              <a:t>t</a:t>
            </a:r>
            <a:r>
              <a:rPr lang="ru-RU" dirty="0" smtClean="0"/>
              <a:t> и </a:t>
            </a:r>
            <a:r>
              <a:rPr lang="en-US" dirty="0" smtClean="0"/>
              <a:t>e</a:t>
            </a:r>
            <a:r>
              <a:rPr lang="en-US" baseline="-25000" dirty="0" smtClean="0"/>
              <a:t>t</a:t>
            </a:r>
            <a:r>
              <a:rPr lang="ru-RU" baseline="-25000" dirty="0" smtClean="0"/>
              <a:t>-1</a:t>
            </a:r>
            <a:r>
              <a:rPr lang="ru-RU" dirty="0" smtClean="0"/>
              <a:t>.(</a:t>
            </a:r>
            <a:r>
              <a:rPr lang="ru-RU" b="1" dirty="0" smtClean="0"/>
              <a:t>критерий </a:t>
            </a:r>
            <a:r>
              <a:rPr lang="ru-RU" b="1" dirty="0" err="1" smtClean="0"/>
              <a:t>Дарбина-Уотсона</a:t>
            </a:r>
            <a:r>
              <a:rPr lang="ru-RU" b="1" dirty="0" smtClean="0"/>
              <a:t>, тест </a:t>
            </a:r>
            <a:r>
              <a:rPr lang="ru-RU" b="1" dirty="0" err="1" smtClean="0"/>
              <a:t>Бреуша-Годфри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b="1" dirty="0" smtClean="0"/>
              <a:t>2. Средняя </a:t>
            </a:r>
            <a:r>
              <a:rPr lang="ru-RU" b="1" dirty="0"/>
              <a:t>ошибка аппроксимации</a:t>
            </a:r>
            <a:r>
              <a:rPr lang="ru-RU" dirty="0"/>
              <a:t>. </a:t>
            </a:r>
          </a:p>
          <a:p>
            <a:pPr>
              <a:buNone/>
            </a:pPr>
            <a:r>
              <a:rPr lang="ru-RU" dirty="0"/>
              <a:t>Расчет аппроксимации </a:t>
            </a:r>
            <a:r>
              <a:rPr lang="ru-RU" dirty="0" smtClean="0"/>
              <a:t>позволяет </a:t>
            </a:r>
            <a:r>
              <a:rPr lang="ru-RU" dirty="0"/>
              <a:t>исследовать числовые характеристики и качественные свойства модели. Допустимое значение не должно превышать </a:t>
            </a:r>
            <a:r>
              <a:rPr lang="ru-RU" b="1" dirty="0"/>
              <a:t>15</a:t>
            </a:r>
            <a:r>
              <a:rPr lang="ru-RU" b="1" dirty="0" smtClean="0"/>
              <a:t>%</a:t>
            </a:r>
            <a:r>
              <a:rPr lang="ru-RU" dirty="0" smtClean="0"/>
              <a:t> (</a:t>
            </a:r>
            <a:r>
              <a:rPr lang="ru-RU" dirty="0"/>
              <a:t>А = 2,42% находится в допустимом диапазоне, что говорит о хорошем подборе переменных и качестве </a:t>
            </a:r>
            <a:r>
              <a:rPr lang="ru-RU" dirty="0" smtClean="0"/>
              <a:t>модели</a:t>
            </a:r>
            <a:r>
              <a:rPr lang="ru-RU" dirty="0"/>
              <a:t>)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586551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3. </a:t>
            </a:r>
            <a:r>
              <a:rPr lang="ru-RU" b="1" dirty="0" err="1" smtClean="0"/>
              <a:t>Гетероскедастичность</a:t>
            </a:r>
            <a:r>
              <a:rPr lang="ru-RU" dirty="0" smtClean="0"/>
              <a:t> (тест </a:t>
            </a:r>
            <a:r>
              <a:rPr lang="ru-RU" dirty="0" err="1" smtClean="0"/>
              <a:t>Вайта</a:t>
            </a:r>
            <a:r>
              <a:rPr lang="ru-RU" dirty="0" smtClean="0"/>
              <a:t>). </a:t>
            </a:r>
          </a:p>
          <a:p>
            <a:pPr>
              <a:buNone/>
            </a:pPr>
            <a:r>
              <a:rPr lang="ru-RU" b="1" dirty="0" smtClean="0"/>
              <a:t>Гомоскедастичность</a:t>
            </a:r>
            <a:r>
              <a:rPr lang="ru-RU" dirty="0" smtClean="0"/>
              <a:t> - однородная вариативность значений наблюдений, выражающаяся в </a:t>
            </a:r>
            <a:r>
              <a:rPr lang="ru-RU" b="1" dirty="0" smtClean="0"/>
              <a:t>стабильности, однородности дисперсии </a:t>
            </a:r>
            <a:r>
              <a:rPr lang="ru-RU" dirty="0" smtClean="0"/>
              <a:t>случайной ошибки регрессионной модели, т.е. дисперсии одинаковы во все моменты измерения.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b="1" dirty="0" smtClean="0"/>
              <a:t>Расчет коэффициента Эластичности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Рассчитанные коэффициенты эластичности позволяют не только сравнивать друг с другом, но и ранжировать факторы по силе влияния на результат.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5877272"/>
            <a:ext cx="2504626" cy="57606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7" y="5877272"/>
            <a:ext cx="2274963" cy="608421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5877272"/>
            <a:ext cx="2423226" cy="648072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повышении уровня среднедушевого дохода и, как следствие, жизни населения базовую роль играют показатели занятости населенная, что подтверждается рассчитанным коэффициентом эластичности ( и высоким коэффициентом регрессии (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= 6,62);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неформальная занятость имеет обратную зависимость с величиной доходов населения, т.е. сокращение масштабов неформальной занятости приводит к росту доходов.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Отрицательная корреляция между показателями неформальной занятости и доходами населения подтверждает уязвимость и неустойчивость трудовых отношений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работников.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Результаты проведенного анализа показывают, что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использование нестандартных видов занятости в Казахстане на данном этапе приводит к некоторым негативным последствиям, главным образом снижает доходы населения.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Понятия модели и моделирования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1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понятия модели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Моделирование процессов</a:t>
            </a: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2018.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материальный или воображаемый объект, который в процессе познания замещает реальный объект, сохраняя при этом его существенные свойства.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Моделирование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процесс исследования реального объекта с помощью модели.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949280"/>
            <a:ext cx="88924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Рис.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Схема процедуры решения задачи посредством моделирования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7057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Требования к свойствам, которым должны удовлетворять модели: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адекватность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достаточно точное отображение свойств объекта;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полнота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(информативность) – предоставление исследователю всей необходимой информации об объекте в рамках гипотез, принятых при построении модели;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упрощенность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модель отображает только существенные стороны объекта;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гибкость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возможность воспроизведения различных ситуаций во всем диапазоне изменения условий и параметров;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приемлемая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имеющегося времени и программных средств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трудоемкость разработки модели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2.2 Статистическая оценка нестандартной занятости как фактора среднедушевых доходов населения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Корреляционно-регрессионный анализ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Исследование состоит из нескольких этапов 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95536" y="2276474"/>
          <a:ext cx="8496943" cy="4392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этап. Подбор факторов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 – доходы, использованные на потребление, в среднем на душу населения, тенге;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Х1 – срочные контракты, тыс. чел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Х2 – неполная занятость, тыс. чел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Х3 –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самозанятость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тыс. чел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Х4 – неформальная занятость, тыс. чел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Х5 – средний заработок, тенге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Х6 – социальные трансферты, % к денежным доходам населения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Х7 – занятое население, тыс. чел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Х8 – безработное население, тыс. чел.;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Х9 – уровень молодежной безработицы, % к общему числу населения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Х10 – средний размер пенсий, тенге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Х11 – доход от собственности, % к денежным доходам населения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Х12 – показатели бедности, % к общему числу населения.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этап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Проверка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мультиколлинеарности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1124745"/>
            <a:ext cx="8820472" cy="5760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Таблица 1. Матрица парных коэффициентов корреляции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821399"/>
          <a:ext cx="8784975" cy="4847960"/>
        </p:xfrm>
        <a:graphic>
          <a:graphicData uri="http://schemas.openxmlformats.org/drawingml/2006/table">
            <a:tbl>
              <a:tblPr/>
              <a:tblGrid>
                <a:gridCol w="510819"/>
                <a:gridCol w="790356"/>
                <a:gridCol w="645579"/>
                <a:gridCol w="644669"/>
                <a:gridCol w="645579"/>
                <a:gridCol w="645579"/>
                <a:gridCol w="645579"/>
                <a:gridCol w="644669"/>
                <a:gridCol w="645579"/>
                <a:gridCol w="645579"/>
                <a:gridCol w="645579"/>
                <a:gridCol w="644669"/>
                <a:gridCol w="515370"/>
                <a:gridCol w="515370"/>
              </a:tblGrid>
              <a:tr h="505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Х4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-0.05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0.19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-0.85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-0.18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0.82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Х4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-0.06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0.02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-0.87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0.75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0.55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-0.60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-0.79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-0.75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0.81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-0.34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-0.66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0.49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-0.89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0.42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0.64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-0.41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7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0.38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0.70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-0.47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0.9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0.03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-0.88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0.80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</a:t>
                      </a: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-0.87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-0.90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-0.52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0.58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0.68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0.23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0.46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-0.45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0.06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-0.73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0.78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0.73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-0.47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Х12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-0.70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0.70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0.73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0.39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0.57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-0.64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-0.13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-0.85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0.86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0.85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-0.63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0.66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064">
                <a:tc gridSpan="1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Примечание – составлено автором на основе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MS Excel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775" marR="677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1172</Words>
  <Application>Microsoft Office PowerPoint</Application>
  <PresentationFormat>Экран (4:3)</PresentationFormat>
  <Paragraphs>271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Понятия модели и моделирования  Тема 1   </vt:lpstr>
      <vt:lpstr>Слайд 3</vt:lpstr>
      <vt:lpstr>Слайд 4</vt:lpstr>
      <vt:lpstr>Слайд 5</vt:lpstr>
      <vt:lpstr>Слайд 6</vt:lpstr>
      <vt:lpstr>2.2 Статистическая оценка нестандартной занятости как фактора среднедушевых доходов населения </vt:lpstr>
      <vt:lpstr>1 этап. Подбор факторов</vt:lpstr>
      <vt:lpstr>2 этап. Проверка мультиколлинеарности</vt:lpstr>
      <vt:lpstr>Слайд 10</vt:lpstr>
      <vt:lpstr>Результаты регрессионного анализа 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Асия</dc:creator>
  <cp:lastModifiedBy>Асия</cp:lastModifiedBy>
  <cp:revision>7</cp:revision>
  <dcterms:created xsi:type="dcterms:W3CDTF">2024-06-04T22:49:42Z</dcterms:created>
  <dcterms:modified xsi:type="dcterms:W3CDTF">2024-06-25T13:42:50Z</dcterms:modified>
</cp:coreProperties>
</file>